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26" r:id="rId2"/>
    <p:sldId id="782" r:id="rId3"/>
    <p:sldId id="730" r:id="rId4"/>
    <p:sldId id="729" r:id="rId5"/>
    <p:sldId id="270" r:id="rId6"/>
    <p:sldId id="773" r:id="rId7"/>
    <p:sldId id="731" r:id="rId8"/>
    <p:sldId id="775" r:id="rId9"/>
    <p:sldId id="780" r:id="rId10"/>
    <p:sldId id="774" r:id="rId11"/>
    <p:sldId id="777" r:id="rId12"/>
    <p:sldId id="776" r:id="rId13"/>
    <p:sldId id="778" r:id="rId14"/>
    <p:sldId id="779" r:id="rId15"/>
    <p:sldId id="727" r:id="rId16"/>
    <p:sldId id="724" r:id="rId17"/>
    <p:sldId id="712" r:id="rId18"/>
  </p:sldIdLst>
  <p:sldSz cx="9144000" cy="6858000" type="letter"/>
  <p:notesSz cx="7010400" cy="9296400"/>
  <p:embeddedFontLst>
    <p:embeddedFont>
      <p:font typeface="Arial Narrow" panose="020B060402020202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Helvetica" pitchFamily="2" charset="0"/>
      <p:regular r:id="rId29"/>
      <p:bold r:id="rId30"/>
      <p:italic r:id="rId31"/>
      <p:boldItalic r:id="rId32"/>
    </p:embeddedFont>
    <p:embeddedFont>
      <p:font typeface="Wingdings 2" pitchFamily="2" charset="2"/>
      <p:regular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663300"/>
    <a:srgbClr val="0033CC"/>
    <a:srgbClr val="00CCFF"/>
    <a:srgbClr val="5D8BFD"/>
    <a:srgbClr val="5988FD"/>
    <a:srgbClr val="FFC1E0"/>
    <a:srgbClr val="FFCC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02" autoAdjust="0"/>
    <p:restoredTop sz="96139" autoAdjust="0"/>
  </p:normalViewPr>
  <p:slideViewPr>
    <p:cSldViewPr snapToGrid="0">
      <p:cViewPr varScale="1">
        <p:scale>
          <a:sx n="160" d="100"/>
          <a:sy n="160" d="100"/>
        </p:scale>
        <p:origin x="376" y="176"/>
      </p:cViewPr>
      <p:guideLst>
        <p:guide orient="horz" pos="7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149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t" anchorCtr="0" compatLnSpc="1">
            <a:prstTxWarp prst="textNoShape">
              <a:avLst/>
            </a:prstTxWarp>
          </a:bodyPr>
          <a:lstStyle>
            <a:lvl1pPr defTabSz="92882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777" y="0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t" anchorCtr="0" compatLnSpc="1">
            <a:prstTxWarp prst="textNoShape">
              <a:avLst/>
            </a:prstTxWarp>
          </a:bodyPr>
          <a:lstStyle>
            <a:lvl1pPr algn="r" defTabSz="92882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8"/>
            <a:ext cx="3036623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b" anchorCtr="0" compatLnSpc="1">
            <a:prstTxWarp prst="textNoShape">
              <a:avLst/>
            </a:prstTxWarp>
          </a:bodyPr>
          <a:lstStyle>
            <a:lvl1pPr defTabSz="92882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777" y="8830658"/>
            <a:ext cx="3036623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b" anchorCtr="0" compatLnSpc="1">
            <a:prstTxWarp prst="textNoShape">
              <a:avLst/>
            </a:prstTxWarp>
          </a:bodyPr>
          <a:lstStyle>
            <a:lvl1pPr algn="r" defTabSz="92882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8E551F7D-F2EA-44ED-8DE8-7BEC7C171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16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t" anchorCtr="0" compatLnSpc="1">
            <a:prstTxWarp prst="textNoShape">
              <a:avLst/>
            </a:prstTxWarp>
          </a:bodyPr>
          <a:lstStyle>
            <a:lvl1pPr defTabSz="92882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777" y="0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t" anchorCtr="0" compatLnSpc="1">
            <a:prstTxWarp prst="textNoShape">
              <a:avLst/>
            </a:prstTxWarp>
          </a:bodyPr>
          <a:lstStyle>
            <a:lvl1pPr algn="r" defTabSz="92882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8"/>
            <a:ext cx="3036623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b" anchorCtr="0" compatLnSpc="1">
            <a:prstTxWarp prst="textNoShape">
              <a:avLst/>
            </a:prstTxWarp>
          </a:bodyPr>
          <a:lstStyle>
            <a:lvl1pPr defTabSz="92882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777" y="8830658"/>
            <a:ext cx="3036623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b" anchorCtr="0" compatLnSpc="1">
            <a:prstTxWarp prst="textNoShape">
              <a:avLst/>
            </a:prstTxWarp>
          </a:bodyPr>
          <a:lstStyle>
            <a:lvl1pPr algn="r" defTabSz="92882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A56C0865-1E04-4EDC-8E8D-E93BEE8F9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34" y="4416098"/>
            <a:ext cx="5139134" cy="4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7" tIns="45114" rIns="91837" bIns="45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703263"/>
            <a:ext cx="4629150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04519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4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87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23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Minor change to V1 (recommended version).  Arrows replace links between the areas.  </a:t>
            </a:r>
          </a:p>
          <a:p>
            <a:endParaRPr lang="en-US" dirty="0"/>
          </a:p>
          <a:p>
            <a:r>
              <a:rPr lang="en-US" dirty="0"/>
              <a:t>Advantage:  This shows </a:t>
            </a:r>
            <a:r>
              <a:rPr lang="en-US" baseline="0" dirty="0"/>
              <a:t>flow within the architecture or between the processes of a typical mission.  </a:t>
            </a:r>
          </a:p>
          <a:p>
            <a:endParaRPr lang="en-US" baseline="0" dirty="0"/>
          </a:p>
          <a:p>
            <a:r>
              <a:rPr lang="en-US" baseline="0" dirty="0"/>
              <a:t>Disadvantage:  Adds visual complexity and may be somewhat “fabricated” rather than reflective of real processes.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47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Version (option) 3</a:t>
            </a:r>
            <a:r>
              <a:rPr lang="en-GB" baseline="0" dirty="0"/>
              <a:t> is another view of the CCSDS/SC13 and SC14 relationship.   </a:t>
            </a:r>
          </a:p>
          <a:p>
            <a:endParaRPr lang="en-GB" baseline="0" dirty="0"/>
          </a:p>
          <a:p>
            <a:r>
              <a:rPr lang="en-GB" baseline="0" dirty="0"/>
              <a:t>Disadvantage:   Not enough room to show areas of cooperation.  More complex.  </a:t>
            </a:r>
          </a:p>
          <a:p>
            <a:endParaRPr lang="en-GB" baseline="0" dirty="0"/>
          </a:p>
          <a:p>
            <a:r>
              <a:rPr lang="en-GB" baseline="0" dirty="0"/>
              <a:t>Advantages: </a:t>
            </a:r>
          </a:p>
          <a:p>
            <a:r>
              <a:rPr lang="en-GB" baseline="0" dirty="0"/>
              <a:t>More compatible with CCSDS architecture illustrations…  one-to-one mapping.</a:t>
            </a:r>
          </a:p>
          <a:p>
            <a:r>
              <a:rPr lang="en-GB" baseline="0" dirty="0"/>
              <a:t>Has room for expansion of the content of an area/WG, providing a better understanding of each area/WG.</a:t>
            </a:r>
          </a:p>
          <a:p>
            <a:r>
              <a:rPr lang="en-GB" baseline="0" dirty="0"/>
              <a:t>Better illustrates process flow in SC14 (but needs to be reviewed – may not be completely accurate and text for each SC14 WG should be reviewed/expanded)</a:t>
            </a:r>
          </a:p>
          <a:p>
            <a:r>
              <a:rPr lang="en-GB" baseline="0" dirty="0"/>
              <a:t>Includes SC14 WG numbers (could be added to prior charts, too).  </a:t>
            </a:r>
          </a:p>
          <a:p>
            <a:endParaRPr lang="en-GB" baseline="0" dirty="0"/>
          </a:p>
          <a:p>
            <a:r>
              <a:rPr lang="en-GB" baseline="0" dirty="0"/>
              <a:t>Explanation of CCSDS “flow”:  Like CCSDS Architecture Graphic, Networking connects end-to-end and Applications (MOIMS) flows end-to-end across networking.  Not enough room to illustrate tunnelling through Link and CSS services.  </a:t>
            </a:r>
          </a:p>
          <a:p>
            <a:endParaRPr lang="en-GB" baseline="0" dirty="0"/>
          </a:p>
          <a:p>
            <a:r>
              <a:rPr lang="en-GB" baseline="0" dirty="0"/>
              <a:t>Explanation of SC14 “flow”</a:t>
            </a:r>
          </a:p>
          <a:p>
            <a:r>
              <a:rPr lang="en-GB" baseline="0" dirty="0"/>
              <a:t> -- Orbital Debris is a subset of the space environment.   </a:t>
            </a:r>
          </a:p>
          <a:p>
            <a:r>
              <a:rPr lang="en-GB" baseline="0" dirty="0"/>
              <a:t> -- Space environment drives selection of materials and processes</a:t>
            </a:r>
          </a:p>
          <a:p>
            <a:r>
              <a:rPr lang="en-GB" baseline="0" dirty="0"/>
              <a:t> -- Materials and processes feed design engineering and production (selection of materials feeds into design</a:t>
            </a:r>
          </a:p>
          <a:p>
            <a:r>
              <a:rPr lang="en-GB" baseline="0" dirty="0"/>
              <a:t> -- Design Engineering and Production </a:t>
            </a:r>
            <a:r>
              <a:rPr lang="en-GB" baseline="0" dirty="0" err="1"/>
              <a:t>preceeds</a:t>
            </a:r>
            <a:r>
              <a:rPr lang="en-GB" baseline="0" dirty="0"/>
              <a:t> interfacing, integration and test.</a:t>
            </a:r>
          </a:p>
          <a:p>
            <a:r>
              <a:rPr lang="en-GB" baseline="0" dirty="0"/>
              <a:t> -- Interfaces Integration and test </a:t>
            </a:r>
            <a:r>
              <a:rPr lang="en-GB" baseline="0" dirty="0" err="1"/>
              <a:t>preceeds</a:t>
            </a:r>
            <a:r>
              <a:rPr lang="en-GB" baseline="0" dirty="0"/>
              <a:t> Mission Ops</a:t>
            </a:r>
          </a:p>
          <a:p>
            <a:r>
              <a:rPr lang="en-GB" baseline="0" dirty="0"/>
              <a:t> -- Program </a:t>
            </a:r>
            <a:r>
              <a:rPr lang="en-GB" baseline="0" dirty="0" err="1"/>
              <a:t>Mgt</a:t>
            </a:r>
            <a:r>
              <a:rPr lang="en-GB" baseline="0" dirty="0"/>
              <a:t> and Quality wraps around with cross-cutting processes.  </a:t>
            </a:r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8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7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91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89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505AD18E-9F6A-4244-BA6F-42E1F5F1AD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AB0B69-B90D-8542-832F-53B129631A96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CEA599F8-D3A4-B545-9BC1-496157232AD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A4D1F7D-0827-504E-8137-8CB96B06D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6387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5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505AD18E-9F6A-4244-BA6F-42E1F5F1AD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AB0B69-B90D-8542-832F-53B129631A96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CEA599F8-D3A4-B545-9BC1-496157232AD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A4D1F7D-0827-504E-8137-8CB96B06D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7904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39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5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64C-4639-42CF-911A-944AAD98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816-E517-4603-9EC7-F200D9EC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299240" cy="5135563"/>
          </a:xfrm>
          <a:prstGeom prst="rect">
            <a:avLst/>
          </a:prstGeom>
        </p:spPr>
        <p:txBody>
          <a:bodyPr/>
          <a:lstStyle>
            <a:lvl1pPr marL="344488" indent="-344488">
              <a:buFont typeface="Wingdings" panose="05000000000000000000" pitchFamily="2" charset="2"/>
              <a:buChar char="ª"/>
              <a:tabLst/>
              <a:defRPr sz="2400" b="0"/>
            </a:lvl1pPr>
            <a:lvl2pPr marL="568325" indent="-222250">
              <a:buSzPct val="80000"/>
              <a:buFont typeface="Wingdings" panose="05000000000000000000" pitchFamily="2" charset="2"/>
              <a:buChar char="u"/>
              <a:defRPr sz="2200" b="0"/>
            </a:lvl2pPr>
            <a:lvl3pPr marL="914400" indent="-231775">
              <a:buSzPct val="100000"/>
              <a:buFont typeface="Wingdings 2" panose="05020102010507070707" pitchFamily="18" charset="2"/>
              <a:buChar char="ö"/>
              <a:defRPr sz="2000" b="0"/>
            </a:lvl3pPr>
            <a:lvl4pPr marL="1260475" indent="-231775">
              <a:buSzPct val="100000"/>
              <a:buFont typeface="Wingdings" panose="05000000000000000000" pitchFamily="2" charset="2"/>
              <a:buChar char="t"/>
              <a:defRPr sz="1800" b="0"/>
            </a:lvl4pPr>
            <a:lvl5pPr marL="1597025" indent="-220663">
              <a:buFont typeface="Wingdings 2" panose="05020102010507070707" pitchFamily="18" charset="2"/>
              <a:buChar char="ç"/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C56-870E-4EE0-AB78-6714989E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C460-B79F-486A-9B66-D7843999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"/>
              <a:defRPr sz="2400" b="0"/>
            </a:lvl1pPr>
            <a:lvl2pPr marL="684213" indent="-336550">
              <a:lnSpc>
                <a:spcPct val="1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"/>
              <a:defRPr sz="2200" b="0"/>
            </a:lvl2pPr>
            <a:lvl3pPr marL="914400" indent="-231775">
              <a:lnSpc>
                <a:spcPct val="100000"/>
              </a:lnSpc>
              <a:spcBef>
                <a:spcPts val="0"/>
              </a:spcBef>
              <a:buSzPct val="100000"/>
              <a:buFont typeface="Wingdings 2" panose="05020102010507070707" pitchFamily="18" charset="2"/>
              <a:buChar char="ö"/>
              <a:defRPr sz="2000" b="0"/>
            </a:lvl3pPr>
            <a:lvl4pPr marL="1260475" indent="-231775">
              <a:lnSpc>
                <a:spcPct val="1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t"/>
              <a:defRPr sz="1800" b="0"/>
            </a:lvl4pPr>
            <a:lvl5pPr marL="1597025" indent="-220663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ç"/>
              <a:defRPr sz="16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6701-7125-43E0-8268-73901811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AFD7-58B7-4D4F-84B0-658BD2B8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  <a:prstGeom prst="rect">
            <a:avLst/>
          </a:prstGeom>
        </p:spPr>
        <p:txBody>
          <a:bodyPr/>
          <a:lstStyle>
            <a:lvl1pPr marL="344488" indent="-344488">
              <a:buFont typeface="Wingdings" panose="05000000000000000000" pitchFamily="2" charset="2"/>
              <a:buChar char="ª"/>
              <a:tabLst/>
              <a:defRPr sz="2400" b="0"/>
            </a:lvl1pPr>
            <a:lvl2pPr marL="568325" indent="-222250">
              <a:buSzPct val="80000"/>
              <a:buFont typeface="Wingdings" panose="05000000000000000000" pitchFamily="2" charset="2"/>
              <a:buChar char="u"/>
              <a:defRPr sz="2200" b="0"/>
            </a:lvl2pPr>
            <a:lvl3pPr marL="914400" indent="-231775">
              <a:buSzPct val="100000"/>
              <a:buFont typeface="Wingdings 2" panose="05020102010507070707" pitchFamily="18" charset="2"/>
              <a:buChar char="ö"/>
              <a:defRPr sz="2000" b="0"/>
            </a:lvl3pPr>
            <a:lvl4pPr marL="1260475" indent="-231775">
              <a:buSzPct val="100000"/>
              <a:buFont typeface="Wingdings" panose="05000000000000000000" pitchFamily="2" charset="2"/>
              <a:buChar char="t"/>
              <a:defRPr sz="1800" b="0"/>
            </a:lvl4pPr>
            <a:lvl5pPr marL="1597025" indent="-220663">
              <a:buFont typeface="Wingdings 2" panose="05020102010507070707" pitchFamily="18" charset="2"/>
              <a:buChar char="ç"/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  <a:prstGeom prst="rect">
            <a:avLst/>
          </a:prstGeo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Tx/>
              <a:buSzPct val="125000"/>
              <a:buFont typeface="Wingdings" panose="05000000000000000000" pitchFamily="2" charset="2"/>
              <a:buChar char="ª"/>
              <a:tabLst/>
              <a:defRPr lang="en-US" sz="2400" b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914400" rtl="0" eaLnBrk="1" fontAlgn="base" latinLnBrk="0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Tx/>
              <a:buSzPct val="80000"/>
              <a:buFont typeface="Wingdings" panose="05000000000000000000" pitchFamily="2" charset="2"/>
              <a:buChar char="u"/>
              <a:tabLst/>
              <a:defRPr lang="en-US" sz="2200" b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marR="0" indent="-231775" algn="l" defTabSz="914400" rtl="0" eaLnBrk="1" fontAlgn="base" latinLnBrk="0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Tx/>
              <a:buSzPct val="100000"/>
              <a:buFont typeface="Wingdings 2" panose="05020102010507070707" pitchFamily="18" charset="2"/>
              <a:buChar char="ö"/>
              <a:tabLst/>
              <a:defRPr lang="en-US" sz="2000" b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marR="0" indent="-231775" algn="l" defTabSz="914400" rtl="0" eaLnBrk="1" fontAlgn="base" latinLnBrk="0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Tx/>
              <a:buSzPct val="100000"/>
              <a:buFont typeface="Wingdings" panose="05000000000000000000" pitchFamily="2" charset="2"/>
              <a:buChar char="t"/>
              <a:tabLst/>
              <a:defRPr lang="en-US" sz="1800" b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7025" marR="0" indent="-220663" algn="l" defTabSz="914400" rtl="0" eaLnBrk="1" fontAlgn="base" latinLnBrk="0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Tx/>
              <a:buSzPct val="125000"/>
              <a:buFont typeface="Wingdings 2" panose="05020102010507070707" pitchFamily="18" charset="2"/>
              <a:buChar char="ç"/>
              <a:tabLst/>
              <a:defRPr lang="en-US" sz="1600" b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D9-0004-4B5A-A8BD-A069E646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73CD-B7F0-4829-852E-34755187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57200" y="2216360"/>
            <a:ext cx="4038600" cy="3909803"/>
          </a:xfrm>
          <a:prstGeom prst="rect">
            <a:avLst/>
          </a:prstGeom>
        </p:spPr>
        <p:txBody>
          <a:bodyPr/>
          <a:lstStyle>
            <a:lvl1pPr marL="344488" indent="-344488">
              <a:buFont typeface="Wingdings" panose="05000000000000000000" pitchFamily="2" charset="2"/>
              <a:buChar char="ª"/>
              <a:tabLst/>
              <a:defRPr sz="2400" b="0"/>
            </a:lvl1pPr>
            <a:lvl2pPr marL="568325" indent="-222250">
              <a:buSzPct val="80000"/>
              <a:buFont typeface="Wingdings" panose="05000000000000000000" pitchFamily="2" charset="2"/>
              <a:buChar char="u"/>
              <a:defRPr sz="2200" b="0"/>
            </a:lvl2pPr>
            <a:lvl3pPr marL="914400" indent="-231775">
              <a:buSzPct val="100000"/>
              <a:buFont typeface="Wingdings 2" panose="05020102010507070707" pitchFamily="18" charset="2"/>
              <a:buChar char="ö"/>
              <a:defRPr sz="2000" b="0"/>
            </a:lvl3pPr>
            <a:lvl4pPr marL="1260475" indent="-231775">
              <a:buSzPct val="100000"/>
              <a:buFont typeface="Wingdings" panose="05000000000000000000" pitchFamily="2" charset="2"/>
              <a:buChar char="t"/>
              <a:defRPr sz="1800" b="0"/>
            </a:lvl4pPr>
            <a:lvl5pPr marL="1597025" indent="-220663">
              <a:buFont typeface="Wingdings 2" panose="05020102010507070707" pitchFamily="18" charset="2"/>
              <a:buChar char="ç"/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647695" y="2216360"/>
            <a:ext cx="4038600" cy="3915858"/>
          </a:xfrm>
          <a:prstGeom prst="rect">
            <a:avLst/>
          </a:prstGeom>
        </p:spPr>
        <p:txBody>
          <a:bodyPr/>
          <a:lstStyle>
            <a:lvl1pPr marL="344488" indent="-344488">
              <a:buFont typeface="Wingdings" panose="05000000000000000000" pitchFamily="2" charset="2"/>
              <a:buChar char="ª"/>
              <a:tabLst/>
              <a:defRPr sz="2400" b="0"/>
            </a:lvl1pPr>
            <a:lvl2pPr marL="568325" indent="-222250">
              <a:buSzPct val="80000"/>
              <a:buFont typeface="Wingdings" panose="05000000000000000000" pitchFamily="2" charset="2"/>
              <a:buChar char="u"/>
              <a:defRPr sz="2200" b="0"/>
            </a:lvl2pPr>
            <a:lvl3pPr marL="914400" indent="-231775">
              <a:buSzPct val="100000"/>
              <a:buFont typeface="Wingdings 2" panose="05020102010507070707" pitchFamily="18" charset="2"/>
              <a:buChar char="ö"/>
              <a:defRPr sz="2000" b="0"/>
            </a:lvl3pPr>
            <a:lvl4pPr marL="1260475" indent="-231775">
              <a:buSzPct val="100000"/>
              <a:buFont typeface="Wingdings" panose="05000000000000000000" pitchFamily="2" charset="2"/>
              <a:buChar char="t"/>
              <a:defRPr sz="1800" b="0"/>
            </a:lvl4pPr>
            <a:lvl5pPr marL="1597025" indent="-220663">
              <a:buFont typeface="Wingdings 2" panose="05020102010507070707" pitchFamily="18" charset="2"/>
              <a:buChar char="ç"/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DBB5-1FC3-4A7F-A21A-11B4D61A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76ED-7C72-4A30-9F26-0B1FC0B4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D80D-2630-472C-93E3-0344B44A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578877" y="990600"/>
            <a:ext cx="5180086" cy="5135563"/>
          </a:xfrm>
          <a:prstGeom prst="rect">
            <a:avLst/>
          </a:prstGeom>
        </p:spPr>
        <p:txBody>
          <a:bodyPr/>
          <a:lstStyle>
            <a:lvl1pPr marL="344488" indent="-344488">
              <a:buFont typeface="Wingdings" panose="05000000000000000000" pitchFamily="2" charset="2"/>
              <a:buChar char="ª"/>
              <a:tabLst/>
              <a:defRPr sz="2400" b="0"/>
            </a:lvl1pPr>
            <a:lvl2pPr marL="568325" indent="-222250">
              <a:buSzPct val="80000"/>
              <a:buFont typeface="Wingdings" panose="05000000000000000000" pitchFamily="2" charset="2"/>
              <a:buChar char="u"/>
              <a:defRPr sz="2200" b="0"/>
            </a:lvl2pPr>
            <a:lvl3pPr marL="914400" indent="-231775">
              <a:buSzPct val="100000"/>
              <a:buFont typeface="Wingdings 2" panose="05020102010507070707" pitchFamily="18" charset="2"/>
              <a:buChar char="ö"/>
              <a:defRPr sz="2000" b="0"/>
            </a:lvl3pPr>
            <a:lvl4pPr marL="1260475" indent="-231775">
              <a:buSzPct val="100000"/>
              <a:buFont typeface="Wingdings" panose="05000000000000000000" pitchFamily="2" charset="2"/>
              <a:buChar char="t"/>
              <a:defRPr sz="1800" b="0"/>
            </a:lvl4pPr>
            <a:lvl5pPr marL="1597025" indent="-220663">
              <a:buFont typeface="Wingdings 2" panose="05020102010507070707" pitchFamily="18" charset="2"/>
              <a:buChar char="ç"/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9AD-347D-421A-BAF4-BB0A9EA8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/>
        </p:nvSpPr>
        <p:spPr bwMode="auto">
          <a:xfrm>
            <a:off x="487363" y="8382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0648" name="Rectangle 20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3825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531F4F6-67AC-4E70-9FDD-B4038FE5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66688" y="580230"/>
            <a:ext cx="644525" cy="517525"/>
          </a:xfrm>
          <a:prstGeom prst="star4">
            <a:avLst>
              <a:gd name="adj" fmla="val 10648"/>
            </a:avLst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lIns="45720" rIns="45720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</p:sldLayoutIdLst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1" fontAlgn="base" hangingPunct="1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1" fontAlgn="base" hangingPunct="1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1" fontAlgn="base" hangingPunct="1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1" fontAlgn="base" hangingPunct="1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1" fontAlgn="base" hangingPunct="1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1" fontAlgn="base" hangingPunct="1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1" fontAlgn="base" hangingPunct="1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1" fontAlgn="base" hangingPunct="1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jpeg"/><Relationship Id="rId5" Type="http://schemas.openxmlformats.org/officeDocument/2006/relationships/image" Target="../media/image23.png"/><Relationship Id="rId1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openxmlformats.org/officeDocument/2006/relationships/image" Target="../media/image1.png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3.png"/><Relationship Id="rId18" Type="http://schemas.openxmlformats.org/officeDocument/2006/relationships/image" Target="../media/image16.png"/><Relationship Id="rId3" Type="http://schemas.openxmlformats.org/officeDocument/2006/relationships/image" Target="../media/image31.png"/><Relationship Id="rId21" Type="http://schemas.openxmlformats.org/officeDocument/2006/relationships/image" Target="../media/image28.png"/><Relationship Id="rId7" Type="http://schemas.openxmlformats.org/officeDocument/2006/relationships/image" Target="../media/image8.png"/><Relationship Id="rId12" Type="http://schemas.openxmlformats.org/officeDocument/2006/relationships/image" Target="../media/image33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4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6.png"/><Relationship Id="rId10" Type="http://schemas.openxmlformats.org/officeDocument/2006/relationships/image" Target="../media/image30.png"/><Relationship Id="rId19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5.png"/><Relationship Id="rId14" Type="http://schemas.openxmlformats.org/officeDocument/2006/relationships/image" Target="../media/image22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759739" y="3429000"/>
            <a:ext cx="7824424" cy="4835652"/>
          </a:xfrm>
        </p:spPr>
        <p:txBody>
          <a:bodyPr/>
          <a:lstStyle/>
          <a:p>
            <a:pPr algn="ctr"/>
            <a:r>
              <a:rPr lang="en-US" dirty="0"/>
              <a:t>How to use the Space Reference Architecture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Fourth Draft</a:t>
            </a:r>
            <a:br>
              <a:rPr lang="en-US" dirty="0"/>
            </a:br>
            <a:br>
              <a:rPr lang="en-US" dirty="0"/>
            </a:br>
            <a:r>
              <a:rPr lang="en-US" altLang="en-US" sz="2000" dirty="0">
                <a:solidFill>
                  <a:srgbClr val="C00000"/>
                </a:solidFill>
              </a:rPr>
              <a:t>(Comments by Peter Shames)</a:t>
            </a:r>
            <a:br>
              <a:rPr lang="en-US" altLang="en-US" sz="2000" dirty="0">
                <a:solidFill>
                  <a:srgbClr val="C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70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355C236-C325-214E-8562-DBF78B28D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5129" y="56471"/>
            <a:ext cx="7232648" cy="1254124"/>
          </a:xfrm>
        </p:spPr>
        <p:txBody>
          <a:bodyPr vert="horz"/>
          <a:lstStyle/>
          <a:p>
            <a:pPr algn="ctr"/>
            <a:br>
              <a:rPr lang="en-US" altLang="en-US" dirty="0">
                <a:solidFill>
                  <a:srgbClr val="0099A6"/>
                </a:solidFill>
              </a:rPr>
            </a:br>
            <a:r>
              <a:rPr lang="en-US" altLang="en-US" dirty="0">
                <a:solidFill>
                  <a:srgbClr val="0099A6"/>
                </a:solidFill>
              </a:rPr>
              <a:t>Identify (OOS) Change Impact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9273D62-BA20-8D43-8FBD-4E1C2BA81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3065444"/>
            <a:ext cx="1202092" cy="381918"/>
          </a:xfrm>
          <a:prstGeom prst="rect">
            <a:avLst/>
          </a:prstGeom>
          <a:solidFill>
            <a:srgbClr val="CC0E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latin typeface="Helvetica" charset="0"/>
                <a:ea typeface="ＭＳ Ｐゴシック" charset="0"/>
              </a:rPr>
              <a:t>Function</a:t>
            </a:r>
          </a:p>
        </p:txBody>
      </p:sp>
      <p:cxnSp>
        <p:nvCxnSpPr>
          <p:cNvPr id="3076" name="AutoShape 4">
            <a:extLst>
              <a:ext uri="{FF2B5EF4-FFF2-40B4-BE49-F238E27FC236}">
                <a16:creationId xmlns:a16="http://schemas.microsoft.com/office/drawing/2014/main" id="{6DADE0E2-C239-3F4B-8C87-0A2992EB3115}"/>
              </a:ext>
            </a:extLst>
          </p:cNvPr>
          <p:cNvCxnSpPr>
            <a:cxnSpLocks noChangeShapeType="1"/>
            <a:stCxn id="3075" idx="3"/>
            <a:endCxn id="3075" idx="0"/>
          </p:cNvCxnSpPr>
          <p:nvPr/>
        </p:nvCxnSpPr>
        <p:spPr bwMode="auto">
          <a:xfrm flipH="1" flipV="1">
            <a:off x="2800489" y="3065444"/>
            <a:ext cx="601046" cy="190959"/>
          </a:xfrm>
          <a:prstGeom prst="bentConnector4">
            <a:avLst>
              <a:gd name="adj1" fmla="val -33333"/>
              <a:gd name="adj2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77" name="Rectangle 5">
            <a:extLst>
              <a:ext uri="{FF2B5EF4-FFF2-40B4-BE49-F238E27FC236}">
                <a16:creationId xmlns:a16="http://schemas.microsoft.com/office/drawing/2014/main" id="{2C707252-70FF-534E-A072-C4A171336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3638321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Behavior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8A22B49-AF5B-0C40-9526-D22F3B445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3829280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Interfaces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BCEE73D-5588-334B-815C-E299D96E2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4020239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Constraints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DAB38622-D61F-9D49-AED4-FCCFC82B3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3447362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Logical structure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5CC97385-5D98-794A-B9B7-9A59B5550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416" y="5356953"/>
            <a:ext cx="1068526" cy="381918"/>
          </a:xfrm>
          <a:prstGeom prst="rect">
            <a:avLst/>
          </a:prstGeom>
          <a:solidFill>
            <a:srgbClr val="0C8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Connector</a:t>
            </a:r>
          </a:p>
          <a:p>
            <a:pPr algn="ctr" eaLnBrk="1" hangingPunct="1">
              <a:defRPr/>
            </a:pPr>
            <a:r>
              <a:rPr lang="en-US" sz="1400" dirty="0">
                <a:latin typeface="Helvetica" charset="0"/>
              </a:rPr>
              <a:t>(Link)</a:t>
            </a:r>
            <a:endParaRPr lang="en-US" sz="1400" dirty="0">
              <a:latin typeface="Helvetica" charset="0"/>
              <a:ea typeface="ＭＳ Ｐゴシック" charset="0"/>
            </a:endParaRP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9F48BCD1-D91F-D343-A75E-AF651518B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416" y="5738871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Type</a:t>
            </a: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27C0CBF3-2BCF-8242-8A83-9669AB933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575" y="4911382"/>
            <a:ext cx="1335657" cy="445571"/>
          </a:xfrm>
          <a:prstGeom prst="rect">
            <a:avLst/>
          </a:prstGeom>
          <a:solidFill>
            <a:srgbClr val="CCC30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Protocol</a:t>
            </a:r>
            <a:endParaRPr lang="en-US" sz="1200" dirty="0">
              <a:latin typeface="Helvetica" charset="0"/>
              <a:ea typeface="ＭＳ Ｐゴシック" charset="0"/>
            </a:endParaRP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B1522F21-C50D-BE42-8066-3E177BB4E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575" y="5356953"/>
            <a:ext cx="1335657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Protocol stack</a:t>
            </a:r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F3EE2F1C-0088-9D45-9933-C164BCE71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575" y="5547912"/>
            <a:ext cx="1335657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Standards</a:t>
            </a:r>
          </a:p>
        </p:txBody>
      </p:sp>
      <p:cxnSp>
        <p:nvCxnSpPr>
          <p:cNvPr id="3087" name="AutoShape 15">
            <a:extLst>
              <a:ext uri="{FF2B5EF4-FFF2-40B4-BE49-F238E27FC236}">
                <a16:creationId xmlns:a16="http://schemas.microsoft.com/office/drawing/2014/main" id="{7816692A-3A25-7341-8AD4-65FD598807DC}"/>
              </a:ext>
            </a:extLst>
          </p:cNvPr>
          <p:cNvCxnSpPr>
            <a:cxnSpLocks noChangeShapeType="1"/>
            <a:stCxn id="3088" idx="3"/>
            <a:endCxn id="3088" idx="0"/>
          </p:cNvCxnSpPr>
          <p:nvPr/>
        </p:nvCxnSpPr>
        <p:spPr bwMode="auto">
          <a:xfrm flipH="1" flipV="1">
            <a:off x="4670409" y="1284383"/>
            <a:ext cx="534263" cy="190959"/>
          </a:xfrm>
          <a:prstGeom prst="bentConnector4">
            <a:avLst>
              <a:gd name="adj1" fmla="val -37500"/>
              <a:gd name="adj2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88" name="Rectangle 16">
            <a:extLst>
              <a:ext uri="{FF2B5EF4-FFF2-40B4-BE49-F238E27FC236}">
                <a16:creationId xmlns:a16="http://schemas.microsoft.com/office/drawing/2014/main" id="{2BFD9055-C92C-3A49-85BA-64BC10E01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1284383"/>
            <a:ext cx="1068526" cy="38191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Enterprise</a:t>
            </a:r>
          </a:p>
        </p:txBody>
      </p:sp>
      <p:sp>
        <p:nvSpPr>
          <p:cNvPr id="3089" name="Rectangle 17">
            <a:extLst>
              <a:ext uri="{FF2B5EF4-FFF2-40B4-BE49-F238E27FC236}">
                <a16:creationId xmlns:a16="http://schemas.microsoft.com/office/drawing/2014/main" id="{64599D5F-82AA-964A-9F46-346AD6EAF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1857260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Requirements</a:t>
            </a:r>
          </a:p>
        </p:txBody>
      </p:sp>
      <p:sp>
        <p:nvSpPr>
          <p:cNvPr id="3090" name="Rectangle 18">
            <a:extLst>
              <a:ext uri="{FF2B5EF4-FFF2-40B4-BE49-F238E27FC236}">
                <a16:creationId xmlns:a16="http://schemas.microsoft.com/office/drawing/2014/main" id="{D6C0F7AD-C415-C04B-8722-3D808A9C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2048219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Objectives</a:t>
            </a:r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7C640ABE-5ABD-AE49-9169-8B01F976D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2239178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Governance</a:t>
            </a:r>
          </a:p>
        </p:txBody>
      </p:sp>
      <p:sp>
        <p:nvSpPr>
          <p:cNvPr id="3092" name="Rectangle 20">
            <a:extLst>
              <a:ext uri="{FF2B5EF4-FFF2-40B4-BE49-F238E27FC236}">
                <a16:creationId xmlns:a16="http://schemas.microsoft.com/office/drawing/2014/main" id="{3CF02F0A-CC6D-DE4E-AEB1-79925FB4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2430137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Use Cases</a:t>
            </a:r>
          </a:p>
        </p:txBody>
      </p:sp>
      <p:sp>
        <p:nvSpPr>
          <p:cNvPr id="3093" name="Rectangle 21">
            <a:extLst>
              <a:ext uri="{FF2B5EF4-FFF2-40B4-BE49-F238E27FC236}">
                <a16:creationId xmlns:a16="http://schemas.microsoft.com/office/drawing/2014/main" id="{94D3C20E-CE81-5E4C-AA70-C5B1C4D67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1666301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Mission</a:t>
            </a:r>
          </a:p>
        </p:txBody>
      </p:sp>
      <p:cxnSp>
        <p:nvCxnSpPr>
          <p:cNvPr id="3094" name="AutoShape 22">
            <a:extLst>
              <a:ext uri="{FF2B5EF4-FFF2-40B4-BE49-F238E27FC236}">
                <a16:creationId xmlns:a16="http://schemas.microsoft.com/office/drawing/2014/main" id="{734F0C61-F203-6843-A1F8-EF950E4579AE}"/>
              </a:ext>
            </a:extLst>
          </p:cNvPr>
          <p:cNvCxnSpPr>
            <a:cxnSpLocks noChangeShapeType="1"/>
            <a:stCxn id="3089" idx="1"/>
            <a:endCxn id="3075" idx="0"/>
          </p:cNvCxnSpPr>
          <p:nvPr/>
        </p:nvCxnSpPr>
        <p:spPr bwMode="auto">
          <a:xfrm rot="10800000" flipV="1">
            <a:off x="2800490" y="1952740"/>
            <a:ext cx="1335657" cy="111270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95" name="Rectangle 23">
            <a:extLst>
              <a:ext uri="{FF2B5EF4-FFF2-40B4-BE49-F238E27FC236}">
                <a16:creationId xmlns:a16="http://schemas.microsoft.com/office/drawing/2014/main" id="{2FB7F1DC-A9A3-6543-9E7A-4EBD6510B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620" y="2365261"/>
            <a:ext cx="644728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 err="1">
                <a:latin typeface="Helvetica" charset="0"/>
                <a:ea typeface="ＭＳ Ｐゴシック" charset="0"/>
              </a:rPr>
              <a:t>FulfilledBy</a:t>
            </a:r>
            <a:endParaRPr lang="en-US" sz="700" dirty="0">
              <a:latin typeface="Helvetica" charset="0"/>
              <a:ea typeface="ＭＳ Ｐゴシック" charset="0"/>
            </a:endParaRPr>
          </a:p>
        </p:txBody>
      </p:sp>
      <p:sp>
        <p:nvSpPr>
          <p:cNvPr id="3096" name="Rectangle 24">
            <a:extLst>
              <a:ext uri="{FF2B5EF4-FFF2-40B4-BE49-F238E27FC236}">
                <a16:creationId xmlns:a16="http://schemas.microsoft.com/office/drawing/2014/main" id="{B23EF4A7-452E-1D46-9C65-1EC0D4A1E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1883" y="2810832"/>
            <a:ext cx="43954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Meets</a:t>
            </a:r>
          </a:p>
        </p:txBody>
      </p:sp>
      <p:cxnSp>
        <p:nvCxnSpPr>
          <p:cNvPr id="3097" name="AutoShape 25">
            <a:extLst>
              <a:ext uri="{FF2B5EF4-FFF2-40B4-BE49-F238E27FC236}">
                <a16:creationId xmlns:a16="http://schemas.microsoft.com/office/drawing/2014/main" id="{6AF610FF-D9ED-734C-9F2B-FABD1A33B701}"/>
              </a:ext>
            </a:extLst>
          </p:cNvPr>
          <p:cNvCxnSpPr>
            <a:cxnSpLocks noChangeShapeType="1"/>
            <a:stCxn id="3077" idx="3"/>
            <a:endCxn id="3127" idx="0"/>
          </p:cNvCxnSpPr>
          <p:nvPr/>
        </p:nvCxnSpPr>
        <p:spPr bwMode="auto">
          <a:xfrm>
            <a:off x="3401535" y="3733801"/>
            <a:ext cx="1803138" cy="41374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98" name="Rectangle 26">
            <a:extLst>
              <a:ext uri="{FF2B5EF4-FFF2-40B4-BE49-F238E27FC236}">
                <a16:creationId xmlns:a16="http://schemas.microsoft.com/office/drawing/2014/main" id="{3B0E92C9-22DE-8D44-9EA6-3AF0280B5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798" y="3765627"/>
            <a:ext cx="928459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 err="1">
                <a:latin typeface="Helvetica" charset="0"/>
                <a:ea typeface="ＭＳ Ｐゴシック" charset="0"/>
              </a:rPr>
              <a:t>IsImplementedBy</a:t>
            </a:r>
            <a:endParaRPr lang="en-US" sz="700" dirty="0">
              <a:latin typeface="Helvetica" charset="0"/>
              <a:ea typeface="ＭＳ Ｐゴシック" charset="0"/>
            </a:endParaRPr>
          </a:p>
        </p:txBody>
      </p:sp>
      <p:sp>
        <p:nvSpPr>
          <p:cNvPr id="3099" name="Rectangle 27">
            <a:extLst>
              <a:ext uri="{FF2B5EF4-FFF2-40B4-BE49-F238E27FC236}">
                <a16:creationId xmlns:a16="http://schemas.microsoft.com/office/drawing/2014/main" id="{C80C69A5-9F93-514C-B290-BEFE473A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055" y="2692809"/>
            <a:ext cx="747320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ComposedOf</a:t>
            </a:r>
          </a:p>
        </p:txBody>
      </p:sp>
      <p:sp>
        <p:nvSpPr>
          <p:cNvPr id="3100" name="Rectangle 28">
            <a:extLst>
              <a:ext uri="{FF2B5EF4-FFF2-40B4-BE49-F238E27FC236}">
                <a16:creationId xmlns:a16="http://schemas.microsoft.com/office/drawing/2014/main" id="{55D09621-0D2B-2545-A1A7-9CF07BEF8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914400"/>
            <a:ext cx="772969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Composed Of</a:t>
            </a:r>
          </a:p>
        </p:txBody>
      </p:sp>
      <p:sp>
        <p:nvSpPr>
          <p:cNvPr id="3101" name="Rectangle 29">
            <a:extLst>
              <a:ext uri="{FF2B5EF4-FFF2-40B4-BE49-F238E27FC236}">
                <a16:creationId xmlns:a16="http://schemas.microsoft.com/office/drawing/2014/main" id="{1EC5A58C-D6EF-8C4A-96DC-689D7245E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238" y="3829280"/>
            <a:ext cx="747320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 err="1">
                <a:latin typeface="Helvetica" charset="0"/>
                <a:ea typeface="ＭＳ Ｐゴシック" charset="0"/>
              </a:rPr>
              <a:t>ComposedOf</a:t>
            </a:r>
            <a:endParaRPr lang="en-US" sz="700" dirty="0">
              <a:latin typeface="Helvetica" charset="0"/>
              <a:ea typeface="ＭＳ Ｐゴシック" charset="0"/>
            </a:endParaRPr>
          </a:p>
        </p:txBody>
      </p:sp>
      <p:cxnSp>
        <p:nvCxnSpPr>
          <p:cNvPr id="3102" name="AutoShape 30">
            <a:extLst>
              <a:ext uri="{FF2B5EF4-FFF2-40B4-BE49-F238E27FC236}">
                <a16:creationId xmlns:a16="http://schemas.microsoft.com/office/drawing/2014/main" id="{058C1ADF-C6EE-6B4C-8B07-9B9F2BD799BE}"/>
              </a:ext>
            </a:extLst>
          </p:cNvPr>
          <p:cNvCxnSpPr>
            <a:cxnSpLocks noChangeShapeType="1"/>
            <a:stCxn id="3127" idx="1"/>
            <a:endCxn id="3078" idx="3"/>
          </p:cNvCxnSpPr>
          <p:nvPr/>
        </p:nvCxnSpPr>
        <p:spPr bwMode="auto">
          <a:xfrm rot="10800000">
            <a:off x="3401535" y="3924760"/>
            <a:ext cx="1268875" cy="41374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03" name="Rectangle 31">
            <a:extLst>
              <a:ext uri="{FF2B5EF4-FFF2-40B4-BE49-F238E27FC236}">
                <a16:creationId xmlns:a16="http://schemas.microsoft.com/office/drawing/2014/main" id="{8E252B92-6C97-CB4C-BAB6-6D8A304DE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666" y="4083892"/>
            <a:ext cx="981359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ContainsInstances</a:t>
            </a:r>
          </a:p>
        </p:txBody>
      </p:sp>
      <p:cxnSp>
        <p:nvCxnSpPr>
          <p:cNvPr id="3104" name="AutoShape 32">
            <a:extLst>
              <a:ext uri="{FF2B5EF4-FFF2-40B4-BE49-F238E27FC236}">
                <a16:creationId xmlns:a16="http://schemas.microsoft.com/office/drawing/2014/main" id="{E0514BD1-0DA8-1C47-BC95-DE52DB7FC2AC}"/>
              </a:ext>
            </a:extLst>
          </p:cNvPr>
          <p:cNvCxnSpPr>
            <a:cxnSpLocks noChangeShapeType="1"/>
            <a:stCxn id="3075" idx="3"/>
            <a:endCxn id="3120" idx="1"/>
          </p:cNvCxnSpPr>
          <p:nvPr/>
        </p:nvCxnSpPr>
        <p:spPr bwMode="auto">
          <a:xfrm>
            <a:off x="3401535" y="3256403"/>
            <a:ext cx="333914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05" name="AutoShape 33">
            <a:extLst>
              <a:ext uri="{FF2B5EF4-FFF2-40B4-BE49-F238E27FC236}">
                <a16:creationId xmlns:a16="http://schemas.microsoft.com/office/drawing/2014/main" id="{7CB5DECA-1C72-3549-9A36-C381B2BEFB9A}"/>
              </a:ext>
            </a:extLst>
          </p:cNvPr>
          <p:cNvCxnSpPr>
            <a:cxnSpLocks noChangeShapeType="1"/>
            <a:stCxn id="3121" idx="1"/>
            <a:endCxn id="3080" idx="3"/>
          </p:cNvCxnSpPr>
          <p:nvPr/>
        </p:nvCxnSpPr>
        <p:spPr bwMode="auto">
          <a:xfrm rot="10800000">
            <a:off x="3401535" y="3542842"/>
            <a:ext cx="333914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06" name="Rectangle 34">
            <a:extLst>
              <a:ext uri="{FF2B5EF4-FFF2-40B4-BE49-F238E27FC236}">
                <a16:creationId xmlns:a16="http://schemas.microsoft.com/office/drawing/2014/main" id="{657ED9BC-1A2C-E543-B809-2FFB98B36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453" y="3072789"/>
            <a:ext cx="591829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Produces</a:t>
            </a:r>
          </a:p>
        </p:txBody>
      </p:sp>
      <p:sp>
        <p:nvSpPr>
          <p:cNvPr id="3107" name="Rectangle 35">
            <a:extLst>
              <a:ext uri="{FF2B5EF4-FFF2-40B4-BE49-F238E27FC236}">
                <a16:creationId xmlns:a16="http://schemas.microsoft.com/office/drawing/2014/main" id="{231A9335-48D8-1B49-BCB8-1A241FC35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453" y="3383708"/>
            <a:ext cx="641522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Consumes</a:t>
            </a:r>
          </a:p>
        </p:txBody>
      </p:sp>
      <p:cxnSp>
        <p:nvCxnSpPr>
          <p:cNvPr id="3108" name="AutoShape 36">
            <a:extLst>
              <a:ext uri="{FF2B5EF4-FFF2-40B4-BE49-F238E27FC236}">
                <a16:creationId xmlns:a16="http://schemas.microsoft.com/office/drawing/2014/main" id="{F48DB7BF-A588-DC48-BABF-3C14F17844D6}"/>
              </a:ext>
            </a:extLst>
          </p:cNvPr>
          <p:cNvCxnSpPr>
            <a:cxnSpLocks noChangeShapeType="1"/>
            <a:stCxn id="3127" idx="3"/>
            <a:endCxn id="3081" idx="0"/>
          </p:cNvCxnSpPr>
          <p:nvPr/>
        </p:nvCxnSpPr>
        <p:spPr bwMode="auto">
          <a:xfrm>
            <a:off x="5738935" y="4338505"/>
            <a:ext cx="1001743" cy="101844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0" name="Rectangle 38">
            <a:extLst>
              <a:ext uri="{FF2B5EF4-FFF2-40B4-BE49-F238E27FC236}">
                <a16:creationId xmlns:a16="http://schemas.microsoft.com/office/drawing/2014/main" id="{9EB1A252-AB35-444D-AB15-E10DB9EAC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633" y="4720423"/>
            <a:ext cx="676788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ConnectVia</a:t>
            </a:r>
          </a:p>
        </p:txBody>
      </p:sp>
      <p:cxnSp>
        <p:nvCxnSpPr>
          <p:cNvPr id="3112" name="AutoShape 40">
            <a:extLst>
              <a:ext uri="{FF2B5EF4-FFF2-40B4-BE49-F238E27FC236}">
                <a16:creationId xmlns:a16="http://schemas.microsoft.com/office/drawing/2014/main" id="{FE792D99-4F30-774F-885B-214B6E32D9E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417006" y="4394333"/>
            <a:ext cx="700183" cy="33391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3" name="Rectangle 41">
            <a:extLst>
              <a:ext uri="{FF2B5EF4-FFF2-40B4-BE49-F238E27FC236}">
                <a16:creationId xmlns:a16="http://schemas.microsoft.com/office/drawing/2014/main" id="{A41DA616-20A6-5147-B126-4215D95E5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357" y="4529464"/>
            <a:ext cx="397866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Uses</a:t>
            </a:r>
          </a:p>
        </p:txBody>
      </p:sp>
      <p:cxnSp>
        <p:nvCxnSpPr>
          <p:cNvPr id="3114" name="AutoShape 42">
            <a:extLst>
              <a:ext uri="{FF2B5EF4-FFF2-40B4-BE49-F238E27FC236}">
                <a16:creationId xmlns:a16="http://schemas.microsoft.com/office/drawing/2014/main" id="{E572C3E0-9804-5447-8010-77F86C1A73BB}"/>
              </a:ext>
            </a:extLst>
          </p:cNvPr>
          <p:cNvCxnSpPr>
            <a:cxnSpLocks noChangeShapeType="1"/>
            <a:stCxn id="3084" idx="0"/>
            <a:endCxn id="3079" idx="2"/>
          </p:cNvCxnSpPr>
          <p:nvPr/>
        </p:nvCxnSpPr>
        <p:spPr bwMode="auto">
          <a:xfrm rot="5400000" flipH="1">
            <a:off x="2617355" y="4394333"/>
            <a:ext cx="700183" cy="33391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5" name="Rectangle 43">
            <a:extLst>
              <a:ext uri="{FF2B5EF4-FFF2-40B4-BE49-F238E27FC236}">
                <a16:creationId xmlns:a16="http://schemas.microsoft.com/office/drawing/2014/main" id="{2C80C9E3-2280-1841-8EEF-A9D90FA13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272" y="4402158"/>
            <a:ext cx="881973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ProvidesService</a:t>
            </a:r>
          </a:p>
        </p:txBody>
      </p:sp>
      <p:cxnSp>
        <p:nvCxnSpPr>
          <p:cNvPr id="3116" name="AutoShape 44">
            <a:extLst>
              <a:ext uri="{FF2B5EF4-FFF2-40B4-BE49-F238E27FC236}">
                <a16:creationId xmlns:a16="http://schemas.microsoft.com/office/drawing/2014/main" id="{2793AB55-A349-AB41-AB81-A8CD285EBC94}"/>
              </a:ext>
            </a:extLst>
          </p:cNvPr>
          <p:cNvCxnSpPr>
            <a:cxnSpLocks noChangeShapeType="1"/>
            <a:stCxn id="3085" idx="3"/>
            <a:endCxn id="115" idx="1"/>
          </p:cNvCxnSpPr>
          <p:nvPr/>
        </p:nvCxnSpPr>
        <p:spPr bwMode="auto">
          <a:xfrm>
            <a:off x="3802232" y="5452433"/>
            <a:ext cx="2406599" cy="827046"/>
          </a:xfrm>
          <a:prstGeom prst="curvedConnector3">
            <a:avLst>
              <a:gd name="adj1" fmla="val 311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7" name="Rectangle 45">
            <a:extLst>
              <a:ext uri="{FF2B5EF4-FFF2-40B4-BE49-F238E27FC236}">
                <a16:creationId xmlns:a16="http://schemas.microsoft.com/office/drawing/2014/main" id="{8E7430EC-00BB-D449-9D3B-01AE36CC1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330" y="5822892"/>
            <a:ext cx="857927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 err="1">
                <a:latin typeface="Helvetica" charset="0"/>
                <a:ea typeface="ＭＳ Ｐゴシック" charset="0"/>
              </a:rPr>
              <a:t>AssociatedWith</a:t>
            </a:r>
            <a:endParaRPr lang="en-US" sz="700" dirty="0">
              <a:latin typeface="Helvetica" charset="0"/>
              <a:ea typeface="ＭＳ Ｐゴシック" charset="0"/>
            </a:endParaRPr>
          </a:p>
        </p:txBody>
      </p:sp>
      <p:cxnSp>
        <p:nvCxnSpPr>
          <p:cNvPr id="3118" name="AutoShape 46">
            <a:extLst>
              <a:ext uri="{FF2B5EF4-FFF2-40B4-BE49-F238E27FC236}">
                <a16:creationId xmlns:a16="http://schemas.microsoft.com/office/drawing/2014/main" id="{6E117464-70F5-6648-978C-E16E7FBA054A}"/>
              </a:ext>
            </a:extLst>
          </p:cNvPr>
          <p:cNvCxnSpPr>
            <a:cxnSpLocks noChangeShapeType="1"/>
            <a:stCxn id="3084" idx="3"/>
            <a:endCxn id="3129" idx="1"/>
          </p:cNvCxnSpPr>
          <p:nvPr/>
        </p:nvCxnSpPr>
        <p:spPr bwMode="auto">
          <a:xfrm flipV="1">
            <a:off x="3802232" y="4624943"/>
            <a:ext cx="868177" cy="50922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9" name="Rectangle 47">
            <a:extLst>
              <a:ext uri="{FF2B5EF4-FFF2-40B4-BE49-F238E27FC236}">
                <a16:creationId xmlns:a16="http://schemas.microsoft.com/office/drawing/2014/main" id="{634A2C2E-6531-334D-8A95-1C9BE2BBD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840" y="4720423"/>
            <a:ext cx="864339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ImplementedOn</a:t>
            </a:r>
          </a:p>
        </p:txBody>
      </p:sp>
      <p:sp>
        <p:nvSpPr>
          <p:cNvPr id="3120" name="Rectangle 48">
            <a:extLst>
              <a:ext uri="{FF2B5EF4-FFF2-40B4-BE49-F238E27FC236}">
                <a16:creationId xmlns:a16="http://schemas.microsoft.com/office/drawing/2014/main" id="{20BA96D3-20F7-7547-BDF4-9A34639A9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3065444"/>
            <a:ext cx="1068526" cy="381918"/>
          </a:xfrm>
          <a:prstGeom prst="rect">
            <a:avLst/>
          </a:prstGeom>
          <a:solidFill>
            <a:srgbClr val="CC060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latin typeface="Helvetica" charset="0"/>
                <a:ea typeface="ＭＳ Ｐゴシック" charset="0"/>
              </a:rPr>
              <a:t>Information</a:t>
            </a:r>
          </a:p>
        </p:txBody>
      </p:sp>
      <p:sp>
        <p:nvSpPr>
          <p:cNvPr id="3121" name="Rectangle 49">
            <a:extLst>
              <a:ext uri="{FF2B5EF4-FFF2-40B4-BE49-F238E27FC236}">
                <a16:creationId xmlns:a16="http://schemas.microsoft.com/office/drawing/2014/main" id="{6A13006E-B37B-8446-AA71-702E259AF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3447362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Data</a:t>
            </a:r>
          </a:p>
        </p:txBody>
      </p:sp>
      <p:sp>
        <p:nvSpPr>
          <p:cNvPr id="3122" name="Rectangle 50">
            <a:extLst>
              <a:ext uri="{FF2B5EF4-FFF2-40B4-BE49-F238E27FC236}">
                <a16:creationId xmlns:a16="http://schemas.microsoft.com/office/drawing/2014/main" id="{DBCE49D1-2B96-7641-91C3-8EFA6AF89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3638321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Metadata</a:t>
            </a:r>
          </a:p>
        </p:txBody>
      </p:sp>
      <p:sp>
        <p:nvSpPr>
          <p:cNvPr id="3123" name="Rectangle 51">
            <a:extLst>
              <a:ext uri="{FF2B5EF4-FFF2-40B4-BE49-F238E27FC236}">
                <a16:creationId xmlns:a16="http://schemas.microsoft.com/office/drawing/2014/main" id="{643CB921-F66F-4D49-9010-B04303208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3829280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Rules</a:t>
            </a:r>
          </a:p>
        </p:txBody>
      </p:sp>
      <p:cxnSp>
        <p:nvCxnSpPr>
          <p:cNvPr id="3124" name="AutoShape 52">
            <a:extLst>
              <a:ext uri="{FF2B5EF4-FFF2-40B4-BE49-F238E27FC236}">
                <a16:creationId xmlns:a16="http://schemas.microsoft.com/office/drawing/2014/main" id="{B276AD62-3040-1841-8284-9230CF05CB4A}"/>
              </a:ext>
            </a:extLst>
          </p:cNvPr>
          <p:cNvCxnSpPr>
            <a:cxnSpLocks noChangeShapeType="1"/>
            <a:stCxn id="3075" idx="3"/>
            <a:endCxn id="3090" idx="1"/>
          </p:cNvCxnSpPr>
          <p:nvPr/>
        </p:nvCxnSpPr>
        <p:spPr bwMode="auto">
          <a:xfrm flipV="1">
            <a:off x="3401535" y="2143699"/>
            <a:ext cx="734611" cy="111270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25" name="AutoShape 53">
            <a:extLst>
              <a:ext uri="{FF2B5EF4-FFF2-40B4-BE49-F238E27FC236}">
                <a16:creationId xmlns:a16="http://schemas.microsoft.com/office/drawing/2014/main" id="{63E3A658-D405-ED49-870B-5A0AB389BEFB}"/>
              </a:ext>
            </a:extLst>
          </p:cNvPr>
          <p:cNvCxnSpPr>
            <a:cxnSpLocks noChangeShapeType="1"/>
            <a:stCxn id="3093" idx="3"/>
          </p:cNvCxnSpPr>
          <p:nvPr/>
        </p:nvCxnSpPr>
        <p:spPr bwMode="auto">
          <a:xfrm flipH="1">
            <a:off x="5196230" y="1761781"/>
            <a:ext cx="8442" cy="2391798"/>
          </a:xfrm>
          <a:prstGeom prst="curvedConnector4">
            <a:avLst>
              <a:gd name="adj1" fmla="val -2707889"/>
              <a:gd name="adj2" fmla="val 519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26" name="Rectangle 54">
            <a:extLst>
              <a:ext uri="{FF2B5EF4-FFF2-40B4-BE49-F238E27FC236}">
                <a16:creationId xmlns:a16="http://schemas.microsoft.com/office/drawing/2014/main" id="{8F5136E7-2E98-C041-84B4-5EB083DA5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717" y="2747179"/>
            <a:ext cx="93006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Develops  / Owns</a:t>
            </a:r>
          </a:p>
        </p:txBody>
      </p:sp>
      <p:sp>
        <p:nvSpPr>
          <p:cNvPr id="3127" name="Rectangle 55">
            <a:extLst>
              <a:ext uri="{FF2B5EF4-FFF2-40B4-BE49-F238E27FC236}">
                <a16:creationId xmlns:a16="http://schemas.microsoft.com/office/drawing/2014/main" id="{A6434DBB-DF18-1644-8698-246E82E40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4147545"/>
            <a:ext cx="1068526" cy="381918"/>
          </a:xfrm>
          <a:prstGeom prst="rect">
            <a:avLst/>
          </a:prstGeom>
          <a:solidFill>
            <a:srgbClr val="0C8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Component</a:t>
            </a:r>
          </a:p>
          <a:p>
            <a:pPr algn="ctr" eaLnBrk="1" hangingPunct="1">
              <a:defRPr/>
            </a:pPr>
            <a:r>
              <a:rPr lang="en-US" sz="1400" dirty="0">
                <a:latin typeface="Helvetica" charset="0"/>
              </a:rPr>
              <a:t>(Node)</a:t>
            </a:r>
            <a:endParaRPr lang="en-US" sz="1200" dirty="0">
              <a:latin typeface="Helvetica" charset="0"/>
              <a:ea typeface="ＭＳ Ｐゴシック" charset="0"/>
            </a:endParaRPr>
          </a:p>
        </p:txBody>
      </p:sp>
      <p:cxnSp>
        <p:nvCxnSpPr>
          <p:cNvPr id="3128" name="AutoShape 56">
            <a:extLst>
              <a:ext uri="{FF2B5EF4-FFF2-40B4-BE49-F238E27FC236}">
                <a16:creationId xmlns:a16="http://schemas.microsoft.com/office/drawing/2014/main" id="{2C3FEDEB-742E-5343-A710-826EE67698E1}"/>
              </a:ext>
            </a:extLst>
          </p:cNvPr>
          <p:cNvCxnSpPr>
            <a:cxnSpLocks noChangeShapeType="1"/>
            <a:stCxn id="3127" idx="3"/>
            <a:endCxn id="3127" idx="0"/>
          </p:cNvCxnSpPr>
          <p:nvPr/>
        </p:nvCxnSpPr>
        <p:spPr bwMode="auto">
          <a:xfrm flipH="1" flipV="1">
            <a:off x="5204672" y="4147545"/>
            <a:ext cx="534263" cy="190959"/>
          </a:xfrm>
          <a:prstGeom prst="bentConnector4">
            <a:avLst>
              <a:gd name="adj1" fmla="val -37500"/>
              <a:gd name="adj2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29" name="Rectangle 57">
            <a:extLst>
              <a:ext uri="{FF2B5EF4-FFF2-40B4-BE49-F238E27FC236}">
                <a16:creationId xmlns:a16="http://schemas.microsoft.com/office/drawing/2014/main" id="{F6F5324B-9B51-AB49-905A-4E92729DF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4529464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Type</a:t>
            </a:r>
          </a:p>
        </p:txBody>
      </p:sp>
      <p:sp>
        <p:nvSpPr>
          <p:cNvPr id="3130" name="Rectangle 58">
            <a:extLst>
              <a:ext uri="{FF2B5EF4-FFF2-40B4-BE49-F238E27FC236}">
                <a16:creationId xmlns:a16="http://schemas.microsoft.com/office/drawing/2014/main" id="{2FF235E1-8E14-2841-AC7E-D5838B4C7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4720422"/>
            <a:ext cx="1068526" cy="691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Attributes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(comm, power,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thermal, prop,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other)</a:t>
            </a:r>
          </a:p>
        </p:txBody>
      </p:sp>
      <p:sp>
        <p:nvSpPr>
          <p:cNvPr id="3131" name="Rectangle 59">
            <a:extLst>
              <a:ext uri="{FF2B5EF4-FFF2-40B4-BE49-F238E27FC236}">
                <a16:creationId xmlns:a16="http://schemas.microsoft.com/office/drawing/2014/main" id="{69369C6C-A673-8C44-B43D-650DEA190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5409282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Attachment</a:t>
            </a:r>
          </a:p>
        </p:txBody>
      </p:sp>
      <p:cxnSp>
        <p:nvCxnSpPr>
          <p:cNvPr id="3132" name="AutoShape 60">
            <a:extLst>
              <a:ext uri="{FF2B5EF4-FFF2-40B4-BE49-F238E27FC236}">
                <a16:creationId xmlns:a16="http://schemas.microsoft.com/office/drawing/2014/main" id="{7E2A0034-9894-024D-9AC3-D22195263D1A}"/>
              </a:ext>
            </a:extLst>
          </p:cNvPr>
          <p:cNvCxnSpPr>
            <a:cxnSpLocks noChangeShapeType="1"/>
            <a:stCxn id="3080" idx="1"/>
            <a:endCxn id="3075" idx="1"/>
          </p:cNvCxnSpPr>
          <p:nvPr/>
        </p:nvCxnSpPr>
        <p:spPr bwMode="auto">
          <a:xfrm rot="10800000" flipH="1">
            <a:off x="2199443" y="3256403"/>
            <a:ext cx="1392" cy="286439"/>
          </a:xfrm>
          <a:prstGeom prst="bentConnector3">
            <a:avLst>
              <a:gd name="adj1" fmla="val -273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33" name="Rectangle 61">
            <a:extLst>
              <a:ext uri="{FF2B5EF4-FFF2-40B4-BE49-F238E27FC236}">
                <a16:creationId xmlns:a16="http://schemas.microsoft.com/office/drawing/2014/main" id="{38B5B4CE-E38D-5E43-8B6D-AFE8AB2A4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3065444"/>
            <a:ext cx="399468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Calls</a:t>
            </a:r>
          </a:p>
        </p:txBody>
      </p:sp>
      <p:sp>
        <p:nvSpPr>
          <p:cNvPr id="3134" name="Rectangle 62">
            <a:extLst>
              <a:ext uri="{FF2B5EF4-FFF2-40B4-BE49-F238E27FC236}">
                <a16:creationId xmlns:a16="http://schemas.microsoft.com/office/drawing/2014/main" id="{6675C354-0422-1544-AE8E-72AD3F49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724" y="4338505"/>
            <a:ext cx="1202092" cy="381918"/>
          </a:xfrm>
          <a:prstGeom prst="rect">
            <a:avLst/>
          </a:prstGeom>
          <a:solidFill>
            <a:srgbClr val="0C8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latin typeface="Helvetica" charset="0"/>
                <a:ea typeface="ＭＳ Ｐゴシック" charset="0"/>
              </a:rPr>
              <a:t>Environment</a:t>
            </a:r>
            <a:endParaRPr lang="en-US" sz="1200">
              <a:latin typeface="Helvetica" charset="0"/>
              <a:ea typeface="ＭＳ Ｐゴシック" charset="0"/>
            </a:endParaRPr>
          </a:p>
        </p:txBody>
      </p:sp>
      <p:sp>
        <p:nvSpPr>
          <p:cNvPr id="3135" name="Rectangle 63">
            <a:extLst>
              <a:ext uri="{FF2B5EF4-FFF2-40B4-BE49-F238E27FC236}">
                <a16:creationId xmlns:a16="http://schemas.microsoft.com/office/drawing/2014/main" id="{74CCD07C-AF0A-884D-B162-495F84617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724" y="4720423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Physical Environs</a:t>
            </a:r>
          </a:p>
        </p:txBody>
      </p:sp>
      <p:cxnSp>
        <p:nvCxnSpPr>
          <p:cNvPr id="3136" name="AutoShape 64">
            <a:extLst>
              <a:ext uri="{FF2B5EF4-FFF2-40B4-BE49-F238E27FC236}">
                <a16:creationId xmlns:a16="http://schemas.microsoft.com/office/drawing/2014/main" id="{ACB4714E-3662-A447-B3C6-4588951AA69A}"/>
              </a:ext>
            </a:extLst>
          </p:cNvPr>
          <p:cNvCxnSpPr>
            <a:cxnSpLocks noChangeShapeType="1"/>
            <a:stCxn id="3134" idx="1"/>
            <a:endCxn id="3127" idx="3"/>
          </p:cNvCxnSpPr>
          <p:nvPr/>
        </p:nvCxnSpPr>
        <p:spPr bwMode="auto">
          <a:xfrm rot="10800000">
            <a:off x="5738935" y="4338505"/>
            <a:ext cx="1602789" cy="19095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37" name="Rectangle 65">
            <a:extLst>
              <a:ext uri="{FF2B5EF4-FFF2-40B4-BE49-F238E27FC236}">
                <a16:creationId xmlns:a16="http://schemas.microsoft.com/office/drawing/2014/main" id="{6AC8A100-665B-044F-A9C8-03AF43B1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4477746"/>
            <a:ext cx="489236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Affects</a:t>
            </a:r>
          </a:p>
        </p:txBody>
      </p:sp>
      <p:cxnSp>
        <p:nvCxnSpPr>
          <p:cNvPr id="3138" name="AutoShape 66">
            <a:extLst>
              <a:ext uri="{FF2B5EF4-FFF2-40B4-BE49-F238E27FC236}">
                <a16:creationId xmlns:a16="http://schemas.microsoft.com/office/drawing/2014/main" id="{2260C7EA-86C3-B143-BA19-2898432D6100}"/>
              </a:ext>
            </a:extLst>
          </p:cNvPr>
          <p:cNvCxnSpPr>
            <a:cxnSpLocks noChangeShapeType="1"/>
            <a:stCxn id="3134" idx="1"/>
            <a:endCxn id="3081" idx="0"/>
          </p:cNvCxnSpPr>
          <p:nvPr/>
        </p:nvCxnSpPr>
        <p:spPr bwMode="auto">
          <a:xfrm rot="10800000" flipV="1">
            <a:off x="6740679" y="4529464"/>
            <a:ext cx="601046" cy="827489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46" name="Rectangle 74">
            <a:extLst>
              <a:ext uri="{FF2B5EF4-FFF2-40B4-BE49-F238E27FC236}">
                <a16:creationId xmlns:a16="http://schemas.microsoft.com/office/drawing/2014/main" id="{B68E4013-D5C1-724B-A73A-2A8C23243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5600241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Location</a:t>
            </a:r>
          </a:p>
        </p:txBody>
      </p:sp>
      <p:sp>
        <p:nvSpPr>
          <p:cNvPr id="3147" name="Rectangle 75">
            <a:extLst>
              <a:ext uri="{FF2B5EF4-FFF2-40B4-BE49-F238E27FC236}">
                <a16:creationId xmlns:a16="http://schemas.microsoft.com/office/drawing/2014/main" id="{322E2AA8-93F5-DC4D-B9D5-D2C9632A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724" y="4911382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Attributes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3070C-63C1-574E-8CD5-25AB68C8F79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0" y="6553200"/>
            <a:ext cx="173196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628" tIns="41315" rIns="82628" bIns="413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333399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14 Nov 2022</a:t>
            </a:r>
            <a:endParaRPr lang="en-US" dirty="0"/>
          </a:p>
        </p:txBody>
      </p:sp>
      <p:sp>
        <p:nvSpPr>
          <p:cNvPr id="81" name="Rectangle 16">
            <a:extLst>
              <a:ext uri="{FF2B5EF4-FFF2-40B4-BE49-F238E27FC236}">
                <a16:creationId xmlns:a16="http://schemas.microsoft.com/office/drawing/2014/main" id="{E7A80D54-EBF5-3D41-8C41-11122DC5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1066800"/>
            <a:ext cx="1068526" cy="381918"/>
          </a:xfrm>
          <a:prstGeom prst="rect">
            <a:avLst/>
          </a:prstGeom>
          <a:solidFill>
            <a:srgbClr val="3FCCB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Operations</a:t>
            </a:r>
          </a:p>
        </p:txBody>
      </p:sp>
      <p:sp>
        <p:nvSpPr>
          <p:cNvPr id="82" name="Rectangle 17">
            <a:extLst>
              <a:ext uri="{FF2B5EF4-FFF2-40B4-BE49-F238E27FC236}">
                <a16:creationId xmlns:a16="http://schemas.microsoft.com/office/drawing/2014/main" id="{8E6D24CD-C0FF-FF4B-9E28-57680BC95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1639677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Processes</a:t>
            </a:r>
          </a:p>
        </p:txBody>
      </p:sp>
      <p:sp>
        <p:nvSpPr>
          <p:cNvPr id="83" name="Rectangle 18">
            <a:extLst>
              <a:ext uri="{FF2B5EF4-FFF2-40B4-BE49-F238E27FC236}">
                <a16:creationId xmlns:a16="http://schemas.microsoft.com/office/drawing/2014/main" id="{9B133B66-7794-8D46-A63F-5A0F17774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1830636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  <a:r>
              <a:rPr lang="en-US" sz="1100" dirty="0">
                <a:latin typeface="Helvetica" charset="0"/>
              </a:rPr>
              <a:t>Activities</a:t>
            </a:r>
            <a:endParaRPr lang="en-US" sz="1100" dirty="0">
              <a:latin typeface="Helvetica" charset="0"/>
              <a:ea typeface="ＭＳ Ｐゴシック" charset="0"/>
            </a:endParaRPr>
          </a:p>
        </p:txBody>
      </p:sp>
      <p:sp>
        <p:nvSpPr>
          <p:cNvPr id="84" name="Rectangle 19">
            <a:extLst>
              <a:ext uri="{FF2B5EF4-FFF2-40B4-BE49-F238E27FC236}">
                <a16:creationId xmlns:a16="http://schemas.microsoft.com/office/drawing/2014/main" id="{AFEA9E26-6021-7142-9BF5-95BE766B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2021595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</a:rPr>
              <a:t> </a:t>
            </a:r>
            <a:r>
              <a:rPr lang="en-US" sz="1100" dirty="0">
                <a:solidFill>
                  <a:srgbClr val="C00000"/>
                </a:solidFill>
                <a:latin typeface="Helvetica" charset="0"/>
              </a:rPr>
              <a:t>Tasks</a:t>
            </a: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</a:p>
        </p:txBody>
      </p:sp>
      <p:sp>
        <p:nvSpPr>
          <p:cNvPr id="85" name="Rectangle 20">
            <a:extLst>
              <a:ext uri="{FF2B5EF4-FFF2-40B4-BE49-F238E27FC236}">
                <a16:creationId xmlns:a16="http://schemas.microsoft.com/office/drawing/2014/main" id="{40455169-5230-CD42-8B8D-B7BCD54B3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5" y="2212554"/>
            <a:ext cx="1275279" cy="45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Modes/states</a:t>
            </a:r>
          </a:p>
        </p:txBody>
      </p:sp>
      <p:sp>
        <p:nvSpPr>
          <p:cNvPr id="86" name="Rectangle 21">
            <a:extLst>
              <a:ext uri="{FF2B5EF4-FFF2-40B4-BE49-F238E27FC236}">
                <a16:creationId xmlns:a16="http://schemas.microsoft.com/office/drawing/2014/main" id="{53262119-9608-B04A-8FC1-9F3C01BAF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1448718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  <a:r>
              <a:rPr lang="en-US" sz="1100" dirty="0">
                <a:latin typeface="Helvetica" charset="0"/>
              </a:rPr>
              <a:t>Scenarios</a:t>
            </a:r>
            <a:endParaRPr lang="en-US" sz="1100" dirty="0">
              <a:latin typeface="Helvetica" charset="0"/>
              <a:ea typeface="ＭＳ Ｐゴシック" charset="0"/>
            </a:endParaRPr>
          </a:p>
        </p:txBody>
      </p:sp>
      <p:cxnSp>
        <p:nvCxnSpPr>
          <p:cNvPr id="89" name="AutoShape 22">
            <a:extLst>
              <a:ext uri="{FF2B5EF4-FFF2-40B4-BE49-F238E27FC236}">
                <a16:creationId xmlns:a16="http://schemas.microsoft.com/office/drawing/2014/main" id="{C1A8E364-642F-3440-9047-67E5A2E46B0A}"/>
              </a:ext>
            </a:extLst>
          </p:cNvPr>
          <p:cNvCxnSpPr>
            <a:cxnSpLocks noChangeShapeType="1"/>
            <a:stCxn id="3093" idx="1"/>
            <a:endCxn id="81" idx="3"/>
          </p:cNvCxnSpPr>
          <p:nvPr/>
        </p:nvCxnSpPr>
        <p:spPr bwMode="auto">
          <a:xfrm rot="10800000">
            <a:off x="2643822" y="1257759"/>
            <a:ext cx="1492324" cy="50402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3" name="Rectangle 23">
            <a:extLst>
              <a:ext uri="{FF2B5EF4-FFF2-40B4-BE49-F238E27FC236}">
                <a16:creationId xmlns:a16="http://schemas.microsoft.com/office/drawing/2014/main" id="{CC93E301-7EA8-3D42-AF02-E7EF6059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113" y="1543927"/>
            <a:ext cx="57900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Performs</a:t>
            </a:r>
          </a:p>
        </p:txBody>
      </p:sp>
      <p:cxnSp>
        <p:nvCxnSpPr>
          <p:cNvPr id="94" name="AutoShape 22">
            <a:extLst>
              <a:ext uri="{FF2B5EF4-FFF2-40B4-BE49-F238E27FC236}">
                <a16:creationId xmlns:a16="http://schemas.microsoft.com/office/drawing/2014/main" id="{DC7D1C71-3274-9C41-AA9B-93005CC8E86C}"/>
              </a:ext>
            </a:extLst>
          </p:cNvPr>
          <p:cNvCxnSpPr>
            <a:cxnSpLocks noChangeShapeType="1"/>
            <a:stCxn id="81" idx="1"/>
            <a:endCxn id="3075" idx="1"/>
          </p:cNvCxnSpPr>
          <p:nvPr/>
        </p:nvCxnSpPr>
        <p:spPr bwMode="auto">
          <a:xfrm rot="10800000" flipH="1" flipV="1">
            <a:off x="1575295" y="1257759"/>
            <a:ext cx="624147" cy="1998644"/>
          </a:xfrm>
          <a:prstGeom prst="curvedConnector3">
            <a:avLst>
              <a:gd name="adj1" fmla="val -8410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8" name="Rectangle 23">
            <a:extLst>
              <a:ext uri="{FF2B5EF4-FFF2-40B4-BE49-F238E27FC236}">
                <a16:creationId xmlns:a16="http://schemas.microsoft.com/office/drawing/2014/main" id="{BCD0B745-2319-5B48-9BA7-0D193CA17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23" y="2017046"/>
            <a:ext cx="46839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Invoke</a:t>
            </a:r>
          </a:p>
        </p:txBody>
      </p:sp>
      <p:sp>
        <p:nvSpPr>
          <p:cNvPr id="99" name="Rectangle 3">
            <a:extLst>
              <a:ext uri="{FF2B5EF4-FFF2-40B4-BE49-F238E27FC236}">
                <a16:creationId xmlns:a16="http://schemas.microsoft.com/office/drawing/2014/main" id="{32894D98-7E6A-2C48-95E1-F6B2AAFE6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3977986"/>
            <a:ext cx="1202092" cy="381918"/>
          </a:xfrm>
          <a:prstGeom prst="rect">
            <a:avLst/>
          </a:prstGeom>
          <a:solidFill>
            <a:srgbClr val="FF7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Service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7A28FAE0-37FF-1649-964E-80DF861B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4353501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Svc Behavior</a:t>
            </a:r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44D3ECF6-8DFA-4248-9591-69FA31DBA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4544460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Interface Sig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D0BF3FC9-D0BE-A345-8C74-621402230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4735419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Svc Constraints</a:t>
            </a:r>
          </a:p>
        </p:txBody>
      </p:sp>
      <p:cxnSp>
        <p:nvCxnSpPr>
          <p:cNvPr id="103" name="AutoShape 22">
            <a:extLst>
              <a:ext uri="{FF2B5EF4-FFF2-40B4-BE49-F238E27FC236}">
                <a16:creationId xmlns:a16="http://schemas.microsoft.com/office/drawing/2014/main" id="{484F7AE9-DB0F-FA41-A439-EAC69795295B}"/>
              </a:ext>
            </a:extLst>
          </p:cNvPr>
          <p:cNvCxnSpPr>
            <a:cxnSpLocks noChangeShapeType="1"/>
            <a:stCxn id="3075" idx="1"/>
          </p:cNvCxnSpPr>
          <p:nvPr/>
        </p:nvCxnSpPr>
        <p:spPr bwMode="auto">
          <a:xfrm rot="10800000" flipV="1">
            <a:off x="1083069" y="3256403"/>
            <a:ext cx="1116375" cy="720930"/>
          </a:xfrm>
          <a:prstGeom prst="curvedConnector3">
            <a:avLst>
              <a:gd name="adj1" fmla="val 1008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" name="Rectangle 23">
            <a:extLst>
              <a:ext uri="{FF2B5EF4-FFF2-40B4-BE49-F238E27FC236}">
                <a16:creationId xmlns:a16="http://schemas.microsoft.com/office/drawing/2014/main" id="{0E898314-66FA-CE4C-A545-484EBEFF2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43" y="3411512"/>
            <a:ext cx="45076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Offers</a:t>
            </a:r>
          </a:p>
        </p:txBody>
      </p:sp>
      <p:cxnSp>
        <p:nvCxnSpPr>
          <p:cNvPr id="110" name="AutoShape 40">
            <a:extLst>
              <a:ext uri="{FF2B5EF4-FFF2-40B4-BE49-F238E27FC236}">
                <a16:creationId xmlns:a16="http://schemas.microsoft.com/office/drawing/2014/main" id="{D4D1C5FB-B007-7A4B-9822-C80931C110AB}"/>
              </a:ext>
            </a:extLst>
          </p:cNvPr>
          <p:cNvCxnSpPr>
            <a:cxnSpLocks noChangeShapeType="1"/>
            <a:stCxn id="101" idx="3"/>
            <a:endCxn id="3085" idx="1"/>
          </p:cNvCxnSpPr>
          <p:nvPr/>
        </p:nvCxnSpPr>
        <p:spPr bwMode="auto">
          <a:xfrm>
            <a:off x="1692630" y="4639940"/>
            <a:ext cx="773945" cy="81249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3" name="Rectangle 41">
            <a:extLst>
              <a:ext uri="{FF2B5EF4-FFF2-40B4-BE49-F238E27FC236}">
                <a16:creationId xmlns:a16="http://schemas.microsoft.com/office/drawing/2014/main" id="{6A054066-7971-5A4C-B9BF-FF2781771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603" y="4959514"/>
            <a:ext cx="64312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Defined by</a:t>
            </a:r>
          </a:p>
        </p:txBody>
      </p:sp>
      <p:sp>
        <p:nvSpPr>
          <p:cNvPr id="115" name="Rectangle 58">
            <a:extLst>
              <a:ext uri="{FF2B5EF4-FFF2-40B4-BE49-F238E27FC236}">
                <a16:creationId xmlns:a16="http://schemas.microsoft.com/office/drawing/2014/main" id="{0546DFF8-C667-9044-B4C9-4562BAC05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831" y="5929558"/>
            <a:ext cx="1068526" cy="699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Flows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(comm, power,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thermal, prop,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other)</a:t>
            </a:r>
          </a:p>
        </p:txBody>
      </p:sp>
      <p:sp>
        <p:nvSpPr>
          <p:cNvPr id="95" name="Rectangle 70">
            <a:extLst>
              <a:ext uri="{FF2B5EF4-FFF2-40B4-BE49-F238E27FC236}">
                <a16:creationId xmlns:a16="http://schemas.microsoft.com/office/drawing/2014/main" id="{D52971D8-BBAB-B447-A9AB-1D61C88BE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543" y="2247441"/>
            <a:ext cx="1335657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Defines Correspondences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2DD7B909-7710-4D48-1253-C5D0944EF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842" y="2621003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Resources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AA2506-F1C2-3B9C-876D-3E1F35F35469}"/>
              </a:ext>
            </a:extLst>
          </p:cNvPr>
          <p:cNvSpPr/>
          <p:nvPr/>
        </p:nvSpPr>
        <p:spPr bwMode="auto">
          <a:xfrm>
            <a:off x="1455569" y="1968759"/>
            <a:ext cx="1105694" cy="381226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714A5A-3FCA-81F3-4B20-D49F4A2B5307}"/>
              </a:ext>
            </a:extLst>
          </p:cNvPr>
          <p:cNvSpPr/>
          <p:nvPr/>
        </p:nvSpPr>
        <p:spPr bwMode="auto">
          <a:xfrm>
            <a:off x="470446" y="4319337"/>
            <a:ext cx="1117293" cy="302553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E6A2CE-DDA8-4E95-091F-D31761E24357}"/>
              </a:ext>
            </a:extLst>
          </p:cNvPr>
          <p:cNvSpPr/>
          <p:nvPr/>
        </p:nvSpPr>
        <p:spPr bwMode="auto">
          <a:xfrm>
            <a:off x="4463132" y="4509726"/>
            <a:ext cx="1259303" cy="386907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0C9BC8-0C44-92F2-FAD3-C304811590CC}"/>
              </a:ext>
            </a:extLst>
          </p:cNvPr>
          <p:cNvSpPr/>
          <p:nvPr/>
        </p:nvSpPr>
        <p:spPr bwMode="auto">
          <a:xfrm>
            <a:off x="6114656" y="5676131"/>
            <a:ext cx="1105694" cy="381226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F8BE92-3D00-CCF7-9F52-1C32A5F9B751}"/>
              </a:ext>
            </a:extLst>
          </p:cNvPr>
          <p:cNvSpPr/>
          <p:nvPr/>
        </p:nvSpPr>
        <p:spPr bwMode="auto">
          <a:xfrm>
            <a:off x="2429068" y="5489509"/>
            <a:ext cx="1105694" cy="381226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ED8961-212B-77D9-95DA-F443DFC21316}"/>
              </a:ext>
            </a:extLst>
          </p:cNvPr>
          <p:cNvSpPr/>
          <p:nvPr/>
        </p:nvSpPr>
        <p:spPr bwMode="auto">
          <a:xfrm>
            <a:off x="6502893" y="3319144"/>
            <a:ext cx="1677464" cy="828401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82D49-2918-78A8-6737-48AD0658E8BE}"/>
              </a:ext>
            </a:extLst>
          </p:cNvPr>
          <p:cNvSpPr txBox="1"/>
          <p:nvPr/>
        </p:nvSpPr>
        <p:spPr bwMode="auto">
          <a:xfrm>
            <a:off x="1287177" y="-22538"/>
            <a:ext cx="506460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I’m not sure just what point you are trying to make here?  Is it that OOS can be represented from those viewpoints?</a:t>
            </a:r>
          </a:p>
        </p:txBody>
      </p:sp>
      <p:sp>
        <p:nvSpPr>
          <p:cNvPr id="5" name="Striped Right Arrow 4">
            <a:extLst>
              <a:ext uri="{FF2B5EF4-FFF2-40B4-BE49-F238E27FC236}">
                <a16:creationId xmlns:a16="http://schemas.microsoft.com/office/drawing/2014/main" id="{3BB3F168-0BB2-999C-FC9E-0D86F2090863}"/>
              </a:ext>
            </a:extLst>
          </p:cNvPr>
          <p:cNvSpPr/>
          <p:nvPr/>
        </p:nvSpPr>
        <p:spPr bwMode="auto">
          <a:xfrm rot="2871810">
            <a:off x="570028" y="1466144"/>
            <a:ext cx="991391" cy="477398"/>
          </a:xfrm>
          <a:prstGeom prst="stripedRightArrow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9788" y="3139750"/>
            <a:ext cx="7824424" cy="4835652"/>
          </a:xfrm>
        </p:spPr>
        <p:txBody>
          <a:bodyPr/>
          <a:lstStyle/>
          <a:p>
            <a:pPr algn="ctr"/>
            <a:r>
              <a:rPr lang="en-US" dirty="0"/>
              <a:t>Step 3: Reestablish the Transnational Space Reference Architecture</a:t>
            </a:r>
          </a:p>
        </p:txBody>
      </p:sp>
    </p:spTree>
    <p:extLst>
      <p:ext uri="{BB962C8B-B14F-4D97-AF65-F5344CB8AC3E}">
        <p14:creationId xmlns:p14="http://schemas.microsoft.com/office/powerpoint/2010/main" val="143578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442498" y="72250"/>
            <a:ext cx="8229600" cy="563562"/>
          </a:xfrm>
        </p:spPr>
        <p:txBody>
          <a:bodyPr/>
          <a:lstStyle/>
          <a:p>
            <a:pPr algn="ctr"/>
            <a:r>
              <a:rPr lang="en-US" dirty="0"/>
              <a:t>Re-</a:t>
            </a:r>
            <a:r>
              <a:rPr lang="en-US" dirty="0" err="1"/>
              <a:t>EstablishTransnational</a:t>
            </a:r>
            <a:r>
              <a:rPr lang="en-US" dirty="0"/>
              <a:t> Space Architecture Framework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C5D0EAB-A64B-42C4-B209-BDD7F5EE0DCF}"/>
              </a:ext>
            </a:extLst>
          </p:cNvPr>
          <p:cNvSpPr/>
          <p:nvPr/>
        </p:nvSpPr>
        <p:spPr bwMode="auto">
          <a:xfrm>
            <a:off x="442498" y="528741"/>
            <a:ext cx="7887334" cy="6093732"/>
          </a:xfrm>
          <a:prstGeom prst="roundRect">
            <a:avLst>
              <a:gd name="adj" fmla="val 10984"/>
            </a:avLst>
          </a:prstGeom>
          <a:solidFill>
            <a:schemeClr val="bg2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6BDA3A-7C14-4F0E-8906-29664550CDCF}"/>
              </a:ext>
            </a:extLst>
          </p:cNvPr>
          <p:cNvSpPr/>
          <p:nvPr/>
        </p:nvSpPr>
        <p:spPr bwMode="auto">
          <a:xfrm>
            <a:off x="525060" y="635287"/>
            <a:ext cx="7695197" cy="5625147"/>
          </a:xfrm>
          <a:prstGeom prst="roundRect">
            <a:avLst>
              <a:gd name="adj" fmla="val 10984"/>
            </a:avLst>
          </a:prstGeom>
          <a:solidFill>
            <a:schemeClr val="bg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 dirty="0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8210BF7A-7386-4A49-A8FD-078CD6CBB57C}"/>
              </a:ext>
            </a:extLst>
          </p:cNvPr>
          <p:cNvSpPr/>
          <p:nvPr/>
        </p:nvSpPr>
        <p:spPr bwMode="auto">
          <a:xfrm>
            <a:off x="649855" y="717514"/>
            <a:ext cx="6912675" cy="5160789"/>
          </a:xfrm>
          <a:custGeom>
            <a:avLst/>
            <a:gdLst>
              <a:gd name="connsiteX0" fmla="*/ 2410691 w 7915563"/>
              <a:gd name="connsiteY0" fmla="*/ 5606473 h 6003637"/>
              <a:gd name="connsiteX1" fmla="*/ 2410691 w 7915563"/>
              <a:gd name="connsiteY1" fmla="*/ 5606473 h 6003637"/>
              <a:gd name="connsiteX2" fmla="*/ 2318327 w 7915563"/>
              <a:gd name="connsiteY2" fmla="*/ 5717310 h 6003637"/>
              <a:gd name="connsiteX3" fmla="*/ 2299854 w 7915563"/>
              <a:gd name="connsiteY3" fmla="*/ 5745019 h 6003637"/>
              <a:gd name="connsiteX4" fmla="*/ 2235200 w 7915563"/>
              <a:gd name="connsiteY4" fmla="*/ 5837382 h 6003637"/>
              <a:gd name="connsiteX5" fmla="*/ 2179782 w 7915563"/>
              <a:gd name="connsiteY5" fmla="*/ 5892800 h 6003637"/>
              <a:gd name="connsiteX6" fmla="*/ 2059709 w 7915563"/>
              <a:gd name="connsiteY6" fmla="*/ 5985164 h 6003637"/>
              <a:gd name="connsiteX7" fmla="*/ 1976582 w 7915563"/>
              <a:gd name="connsiteY7" fmla="*/ 6003637 h 6003637"/>
              <a:gd name="connsiteX8" fmla="*/ 1533236 w 7915563"/>
              <a:gd name="connsiteY8" fmla="*/ 5994400 h 6003637"/>
              <a:gd name="connsiteX9" fmla="*/ 1246909 w 7915563"/>
              <a:gd name="connsiteY9" fmla="*/ 5966691 h 6003637"/>
              <a:gd name="connsiteX10" fmla="*/ 1209963 w 7915563"/>
              <a:gd name="connsiteY10" fmla="*/ 5938982 h 6003637"/>
              <a:gd name="connsiteX11" fmla="*/ 1154545 w 7915563"/>
              <a:gd name="connsiteY11" fmla="*/ 5809673 h 6003637"/>
              <a:gd name="connsiteX12" fmla="*/ 1126836 w 7915563"/>
              <a:gd name="connsiteY12" fmla="*/ 5726546 h 6003637"/>
              <a:gd name="connsiteX13" fmla="*/ 1117600 w 7915563"/>
              <a:gd name="connsiteY13" fmla="*/ 5661891 h 6003637"/>
              <a:gd name="connsiteX14" fmla="*/ 1080654 w 7915563"/>
              <a:gd name="connsiteY14" fmla="*/ 5624946 h 6003637"/>
              <a:gd name="connsiteX15" fmla="*/ 997527 w 7915563"/>
              <a:gd name="connsiteY15" fmla="*/ 5588000 h 6003637"/>
              <a:gd name="connsiteX16" fmla="*/ 812800 w 7915563"/>
              <a:gd name="connsiteY16" fmla="*/ 5532582 h 6003637"/>
              <a:gd name="connsiteX17" fmla="*/ 665018 w 7915563"/>
              <a:gd name="connsiteY17" fmla="*/ 5514110 h 6003637"/>
              <a:gd name="connsiteX18" fmla="*/ 637309 w 7915563"/>
              <a:gd name="connsiteY18" fmla="*/ 5504873 h 6003637"/>
              <a:gd name="connsiteX19" fmla="*/ 544945 w 7915563"/>
              <a:gd name="connsiteY19" fmla="*/ 5477164 h 6003637"/>
              <a:gd name="connsiteX20" fmla="*/ 489527 w 7915563"/>
              <a:gd name="connsiteY20" fmla="*/ 5440219 h 6003637"/>
              <a:gd name="connsiteX21" fmla="*/ 424872 w 7915563"/>
              <a:gd name="connsiteY21" fmla="*/ 5384800 h 6003637"/>
              <a:gd name="connsiteX22" fmla="*/ 369454 w 7915563"/>
              <a:gd name="connsiteY22" fmla="*/ 5320146 h 6003637"/>
              <a:gd name="connsiteX23" fmla="*/ 304800 w 7915563"/>
              <a:gd name="connsiteY23" fmla="*/ 5273964 h 6003637"/>
              <a:gd name="connsiteX24" fmla="*/ 277091 w 7915563"/>
              <a:gd name="connsiteY24" fmla="*/ 5227782 h 6003637"/>
              <a:gd name="connsiteX25" fmla="*/ 221672 w 7915563"/>
              <a:gd name="connsiteY25" fmla="*/ 5098473 h 6003637"/>
              <a:gd name="connsiteX26" fmla="*/ 83127 w 7915563"/>
              <a:gd name="connsiteY26" fmla="*/ 4784437 h 6003637"/>
              <a:gd name="connsiteX27" fmla="*/ 64654 w 7915563"/>
              <a:gd name="connsiteY27" fmla="*/ 4710546 h 6003637"/>
              <a:gd name="connsiteX28" fmla="*/ 18472 w 7915563"/>
              <a:gd name="connsiteY28" fmla="*/ 4590473 h 6003637"/>
              <a:gd name="connsiteX29" fmla="*/ 9236 w 7915563"/>
              <a:gd name="connsiteY29" fmla="*/ 4525819 h 6003637"/>
              <a:gd name="connsiteX30" fmla="*/ 0 w 7915563"/>
              <a:gd name="connsiteY30" fmla="*/ 4470400 h 6003637"/>
              <a:gd name="connsiteX31" fmla="*/ 9236 w 7915563"/>
              <a:gd name="connsiteY31" fmla="*/ 4119419 h 6003637"/>
              <a:gd name="connsiteX32" fmla="*/ 27709 w 7915563"/>
              <a:gd name="connsiteY32" fmla="*/ 3906982 h 6003637"/>
              <a:gd name="connsiteX33" fmla="*/ 46182 w 7915563"/>
              <a:gd name="connsiteY33" fmla="*/ 3749964 h 6003637"/>
              <a:gd name="connsiteX34" fmla="*/ 64654 w 7915563"/>
              <a:gd name="connsiteY34" fmla="*/ 3685310 h 6003637"/>
              <a:gd name="connsiteX35" fmla="*/ 73891 w 7915563"/>
              <a:gd name="connsiteY35" fmla="*/ 3463637 h 6003637"/>
              <a:gd name="connsiteX36" fmla="*/ 92363 w 7915563"/>
              <a:gd name="connsiteY36" fmla="*/ 3334328 h 6003637"/>
              <a:gd name="connsiteX37" fmla="*/ 110836 w 7915563"/>
              <a:gd name="connsiteY37" fmla="*/ 3001819 h 6003637"/>
              <a:gd name="connsiteX38" fmla="*/ 120072 w 7915563"/>
              <a:gd name="connsiteY38" fmla="*/ 2817091 h 6003637"/>
              <a:gd name="connsiteX39" fmla="*/ 184727 w 7915563"/>
              <a:gd name="connsiteY39" fmla="*/ 2272146 h 6003637"/>
              <a:gd name="connsiteX40" fmla="*/ 221672 w 7915563"/>
              <a:gd name="connsiteY40" fmla="*/ 2004291 h 6003637"/>
              <a:gd name="connsiteX41" fmla="*/ 230909 w 7915563"/>
              <a:gd name="connsiteY41" fmla="*/ 1911928 h 6003637"/>
              <a:gd name="connsiteX42" fmla="*/ 240145 w 7915563"/>
              <a:gd name="connsiteY42" fmla="*/ 1838037 h 6003637"/>
              <a:gd name="connsiteX43" fmla="*/ 258618 w 7915563"/>
              <a:gd name="connsiteY43" fmla="*/ 1625600 h 6003637"/>
              <a:gd name="connsiteX44" fmla="*/ 277091 w 7915563"/>
              <a:gd name="connsiteY44" fmla="*/ 1440873 h 6003637"/>
              <a:gd name="connsiteX45" fmla="*/ 295563 w 7915563"/>
              <a:gd name="connsiteY45" fmla="*/ 1330037 h 6003637"/>
              <a:gd name="connsiteX46" fmla="*/ 314036 w 7915563"/>
              <a:gd name="connsiteY46" fmla="*/ 1256146 h 6003637"/>
              <a:gd name="connsiteX47" fmla="*/ 341745 w 7915563"/>
              <a:gd name="connsiteY47" fmla="*/ 1200728 h 6003637"/>
              <a:gd name="connsiteX48" fmla="*/ 406400 w 7915563"/>
              <a:gd name="connsiteY48" fmla="*/ 1062182 h 6003637"/>
              <a:gd name="connsiteX49" fmla="*/ 443345 w 7915563"/>
              <a:gd name="connsiteY49" fmla="*/ 1016000 h 6003637"/>
              <a:gd name="connsiteX50" fmla="*/ 508000 w 7915563"/>
              <a:gd name="connsiteY50" fmla="*/ 960582 h 6003637"/>
              <a:gd name="connsiteX51" fmla="*/ 563418 w 7915563"/>
              <a:gd name="connsiteY51" fmla="*/ 923637 h 6003637"/>
              <a:gd name="connsiteX52" fmla="*/ 665018 w 7915563"/>
              <a:gd name="connsiteY52" fmla="*/ 877455 h 6003637"/>
              <a:gd name="connsiteX53" fmla="*/ 877454 w 7915563"/>
              <a:gd name="connsiteY53" fmla="*/ 757382 h 6003637"/>
              <a:gd name="connsiteX54" fmla="*/ 1089891 w 7915563"/>
              <a:gd name="connsiteY54" fmla="*/ 655782 h 6003637"/>
              <a:gd name="connsiteX55" fmla="*/ 1283854 w 7915563"/>
              <a:gd name="connsiteY55" fmla="*/ 563419 h 6003637"/>
              <a:gd name="connsiteX56" fmla="*/ 1376218 w 7915563"/>
              <a:gd name="connsiteY56" fmla="*/ 517237 h 6003637"/>
              <a:gd name="connsiteX57" fmla="*/ 1440872 w 7915563"/>
              <a:gd name="connsiteY57" fmla="*/ 489528 h 6003637"/>
              <a:gd name="connsiteX58" fmla="*/ 1533236 w 7915563"/>
              <a:gd name="connsiteY58" fmla="*/ 434110 h 6003637"/>
              <a:gd name="connsiteX59" fmla="*/ 1625600 w 7915563"/>
              <a:gd name="connsiteY59" fmla="*/ 397164 h 6003637"/>
              <a:gd name="connsiteX60" fmla="*/ 1699491 w 7915563"/>
              <a:gd name="connsiteY60" fmla="*/ 350982 h 6003637"/>
              <a:gd name="connsiteX61" fmla="*/ 1773382 w 7915563"/>
              <a:gd name="connsiteY61" fmla="*/ 323273 h 6003637"/>
              <a:gd name="connsiteX62" fmla="*/ 1865745 w 7915563"/>
              <a:gd name="connsiteY62" fmla="*/ 277091 h 6003637"/>
              <a:gd name="connsiteX63" fmla="*/ 1921163 w 7915563"/>
              <a:gd name="connsiteY63" fmla="*/ 258619 h 6003637"/>
              <a:gd name="connsiteX64" fmla="*/ 1958109 w 7915563"/>
              <a:gd name="connsiteY64" fmla="*/ 240146 h 6003637"/>
              <a:gd name="connsiteX65" fmla="*/ 2096654 w 7915563"/>
              <a:gd name="connsiteY65" fmla="*/ 221673 h 6003637"/>
              <a:gd name="connsiteX66" fmla="*/ 2309091 w 7915563"/>
              <a:gd name="connsiteY66" fmla="*/ 166255 h 6003637"/>
              <a:gd name="connsiteX67" fmla="*/ 2558472 w 7915563"/>
              <a:gd name="connsiteY67" fmla="*/ 110837 h 6003637"/>
              <a:gd name="connsiteX68" fmla="*/ 2743200 w 7915563"/>
              <a:gd name="connsiteY68" fmla="*/ 83128 h 6003637"/>
              <a:gd name="connsiteX69" fmla="*/ 2955636 w 7915563"/>
              <a:gd name="connsiteY69" fmla="*/ 36946 h 6003637"/>
              <a:gd name="connsiteX70" fmla="*/ 3472872 w 7915563"/>
              <a:gd name="connsiteY70" fmla="*/ 9237 h 6003637"/>
              <a:gd name="connsiteX71" fmla="*/ 3999345 w 7915563"/>
              <a:gd name="connsiteY71" fmla="*/ 0 h 6003637"/>
              <a:gd name="connsiteX72" fmla="*/ 5467927 w 7915563"/>
              <a:gd name="connsiteY72" fmla="*/ 27710 h 6003637"/>
              <a:gd name="connsiteX73" fmla="*/ 5985163 w 7915563"/>
              <a:gd name="connsiteY73" fmla="*/ 64655 h 6003637"/>
              <a:gd name="connsiteX74" fmla="*/ 6077527 w 7915563"/>
              <a:gd name="connsiteY74" fmla="*/ 73891 h 6003637"/>
              <a:gd name="connsiteX75" fmla="*/ 6262254 w 7915563"/>
              <a:gd name="connsiteY75" fmla="*/ 101600 h 6003637"/>
              <a:gd name="connsiteX76" fmla="*/ 6410036 w 7915563"/>
              <a:gd name="connsiteY76" fmla="*/ 184728 h 6003637"/>
              <a:gd name="connsiteX77" fmla="*/ 6483927 w 7915563"/>
              <a:gd name="connsiteY77" fmla="*/ 249382 h 6003637"/>
              <a:gd name="connsiteX78" fmla="*/ 6511636 w 7915563"/>
              <a:gd name="connsiteY78" fmla="*/ 258619 h 6003637"/>
              <a:gd name="connsiteX79" fmla="*/ 6567054 w 7915563"/>
              <a:gd name="connsiteY79" fmla="*/ 286328 h 6003637"/>
              <a:gd name="connsiteX80" fmla="*/ 6862618 w 7915563"/>
              <a:gd name="connsiteY80" fmla="*/ 424873 h 6003637"/>
              <a:gd name="connsiteX81" fmla="*/ 6954982 w 7915563"/>
              <a:gd name="connsiteY81" fmla="*/ 581891 h 6003637"/>
              <a:gd name="connsiteX82" fmla="*/ 7010400 w 7915563"/>
              <a:gd name="connsiteY82" fmla="*/ 665019 h 6003637"/>
              <a:gd name="connsiteX83" fmla="*/ 7130472 w 7915563"/>
              <a:gd name="connsiteY83" fmla="*/ 812800 h 6003637"/>
              <a:gd name="connsiteX84" fmla="*/ 7204363 w 7915563"/>
              <a:gd name="connsiteY84" fmla="*/ 877455 h 6003637"/>
              <a:gd name="connsiteX85" fmla="*/ 7287491 w 7915563"/>
              <a:gd name="connsiteY85" fmla="*/ 969819 h 6003637"/>
              <a:gd name="connsiteX86" fmla="*/ 7315200 w 7915563"/>
              <a:gd name="connsiteY86" fmla="*/ 1080655 h 6003637"/>
              <a:gd name="connsiteX87" fmla="*/ 7342909 w 7915563"/>
              <a:gd name="connsiteY87" fmla="*/ 1274619 h 6003637"/>
              <a:gd name="connsiteX88" fmla="*/ 7324436 w 7915563"/>
              <a:gd name="connsiteY88" fmla="*/ 1681019 h 6003637"/>
              <a:gd name="connsiteX89" fmla="*/ 7296727 w 7915563"/>
              <a:gd name="connsiteY89" fmla="*/ 1773382 h 6003637"/>
              <a:gd name="connsiteX90" fmla="*/ 7259782 w 7915563"/>
              <a:gd name="connsiteY90" fmla="*/ 1874982 h 6003637"/>
              <a:gd name="connsiteX91" fmla="*/ 7250545 w 7915563"/>
              <a:gd name="connsiteY91" fmla="*/ 1939637 h 6003637"/>
              <a:gd name="connsiteX92" fmla="*/ 7222836 w 7915563"/>
              <a:gd name="connsiteY92" fmla="*/ 2068946 h 6003637"/>
              <a:gd name="connsiteX93" fmla="*/ 7259782 w 7915563"/>
              <a:gd name="connsiteY93" fmla="*/ 2540000 h 6003637"/>
              <a:gd name="connsiteX94" fmla="*/ 7287491 w 7915563"/>
              <a:gd name="connsiteY94" fmla="*/ 2613891 h 6003637"/>
              <a:gd name="connsiteX95" fmla="*/ 7315200 w 7915563"/>
              <a:gd name="connsiteY95" fmla="*/ 2697019 h 6003637"/>
              <a:gd name="connsiteX96" fmla="*/ 7333672 w 7915563"/>
              <a:gd name="connsiteY96" fmla="*/ 2733964 h 6003637"/>
              <a:gd name="connsiteX97" fmla="*/ 7407563 w 7915563"/>
              <a:gd name="connsiteY97" fmla="*/ 2937164 h 6003637"/>
              <a:gd name="connsiteX98" fmla="*/ 7462982 w 7915563"/>
              <a:gd name="connsiteY98" fmla="*/ 3029528 h 6003637"/>
              <a:gd name="connsiteX99" fmla="*/ 7499927 w 7915563"/>
              <a:gd name="connsiteY99" fmla="*/ 3112655 h 6003637"/>
              <a:gd name="connsiteX100" fmla="*/ 7555345 w 7915563"/>
              <a:gd name="connsiteY100" fmla="*/ 3214255 h 6003637"/>
              <a:gd name="connsiteX101" fmla="*/ 7573818 w 7915563"/>
              <a:gd name="connsiteY101" fmla="*/ 3260437 h 6003637"/>
              <a:gd name="connsiteX102" fmla="*/ 7629236 w 7915563"/>
              <a:gd name="connsiteY102" fmla="*/ 3371273 h 6003637"/>
              <a:gd name="connsiteX103" fmla="*/ 7730836 w 7915563"/>
              <a:gd name="connsiteY103" fmla="*/ 3611419 h 6003637"/>
              <a:gd name="connsiteX104" fmla="*/ 7777018 w 7915563"/>
              <a:gd name="connsiteY104" fmla="*/ 3740728 h 6003637"/>
              <a:gd name="connsiteX105" fmla="*/ 7813963 w 7915563"/>
              <a:gd name="connsiteY105" fmla="*/ 3860800 h 6003637"/>
              <a:gd name="connsiteX106" fmla="*/ 7860145 w 7915563"/>
              <a:gd name="connsiteY106" fmla="*/ 3980873 h 6003637"/>
              <a:gd name="connsiteX107" fmla="*/ 7915563 w 7915563"/>
              <a:gd name="connsiteY107" fmla="*/ 4128655 h 6003637"/>
              <a:gd name="connsiteX108" fmla="*/ 7897091 w 7915563"/>
              <a:gd name="connsiteY108" fmla="*/ 4193310 h 6003637"/>
              <a:gd name="connsiteX109" fmla="*/ 7869382 w 7915563"/>
              <a:gd name="connsiteY109" fmla="*/ 4294910 h 6003637"/>
              <a:gd name="connsiteX110" fmla="*/ 7850909 w 7915563"/>
              <a:gd name="connsiteY110" fmla="*/ 4368800 h 6003637"/>
              <a:gd name="connsiteX111" fmla="*/ 7813963 w 7915563"/>
              <a:gd name="connsiteY111" fmla="*/ 4433455 h 6003637"/>
              <a:gd name="connsiteX112" fmla="*/ 7795491 w 7915563"/>
              <a:gd name="connsiteY112" fmla="*/ 4461164 h 6003637"/>
              <a:gd name="connsiteX113" fmla="*/ 7740072 w 7915563"/>
              <a:gd name="connsiteY113" fmla="*/ 4498110 h 6003637"/>
              <a:gd name="connsiteX114" fmla="*/ 7675418 w 7915563"/>
              <a:gd name="connsiteY114" fmla="*/ 4590473 h 6003637"/>
              <a:gd name="connsiteX115" fmla="*/ 7638472 w 7915563"/>
              <a:gd name="connsiteY115" fmla="*/ 4655128 h 6003637"/>
              <a:gd name="connsiteX116" fmla="*/ 7564582 w 7915563"/>
              <a:gd name="connsiteY116" fmla="*/ 4719782 h 6003637"/>
              <a:gd name="connsiteX117" fmla="*/ 7462982 w 7915563"/>
              <a:gd name="connsiteY117" fmla="*/ 4756728 h 6003637"/>
              <a:gd name="connsiteX118" fmla="*/ 7296727 w 7915563"/>
              <a:gd name="connsiteY118" fmla="*/ 4793673 h 6003637"/>
              <a:gd name="connsiteX119" fmla="*/ 7130472 w 7915563"/>
              <a:gd name="connsiteY119" fmla="*/ 4830619 h 6003637"/>
              <a:gd name="connsiteX120" fmla="*/ 7019636 w 7915563"/>
              <a:gd name="connsiteY120" fmla="*/ 4876800 h 6003637"/>
              <a:gd name="connsiteX121" fmla="*/ 6973454 w 7915563"/>
              <a:gd name="connsiteY121" fmla="*/ 4895273 h 6003637"/>
              <a:gd name="connsiteX122" fmla="*/ 6918036 w 7915563"/>
              <a:gd name="connsiteY122" fmla="*/ 4904510 h 6003637"/>
              <a:gd name="connsiteX123" fmla="*/ 6853382 w 7915563"/>
              <a:gd name="connsiteY123" fmla="*/ 4932219 h 6003637"/>
              <a:gd name="connsiteX124" fmla="*/ 6687127 w 7915563"/>
              <a:gd name="connsiteY124" fmla="*/ 4987637 h 6003637"/>
              <a:gd name="connsiteX125" fmla="*/ 6576291 w 7915563"/>
              <a:gd name="connsiteY125" fmla="*/ 5015346 h 6003637"/>
              <a:gd name="connsiteX126" fmla="*/ 6437745 w 7915563"/>
              <a:gd name="connsiteY126" fmla="*/ 5052291 h 6003637"/>
              <a:gd name="connsiteX127" fmla="*/ 6400800 w 7915563"/>
              <a:gd name="connsiteY127" fmla="*/ 5061528 h 6003637"/>
              <a:gd name="connsiteX128" fmla="*/ 6206836 w 7915563"/>
              <a:gd name="connsiteY128" fmla="*/ 5089237 h 6003637"/>
              <a:gd name="connsiteX129" fmla="*/ 6142182 w 7915563"/>
              <a:gd name="connsiteY129" fmla="*/ 5098473 h 6003637"/>
              <a:gd name="connsiteX130" fmla="*/ 5966691 w 7915563"/>
              <a:gd name="connsiteY130" fmla="*/ 5126182 h 6003637"/>
              <a:gd name="connsiteX131" fmla="*/ 5357091 w 7915563"/>
              <a:gd name="connsiteY131" fmla="*/ 5135419 h 6003637"/>
              <a:gd name="connsiteX132" fmla="*/ 5320145 w 7915563"/>
              <a:gd name="connsiteY132" fmla="*/ 5144655 h 6003637"/>
              <a:gd name="connsiteX133" fmla="*/ 5181600 w 7915563"/>
              <a:gd name="connsiteY133" fmla="*/ 5163128 h 6003637"/>
              <a:gd name="connsiteX134" fmla="*/ 4359563 w 7915563"/>
              <a:gd name="connsiteY134" fmla="*/ 5153891 h 6003637"/>
              <a:gd name="connsiteX135" fmla="*/ 4276436 w 7915563"/>
              <a:gd name="connsiteY135" fmla="*/ 5144655 h 6003637"/>
              <a:gd name="connsiteX136" fmla="*/ 4110182 w 7915563"/>
              <a:gd name="connsiteY136" fmla="*/ 5135419 h 6003637"/>
              <a:gd name="connsiteX137" fmla="*/ 4036291 w 7915563"/>
              <a:gd name="connsiteY137" fmla="*/ 5126182 h 6003637"/>
              <a:gd name="connsiteX138" fmla="*/ 3971636 w 7915563"/>
              <a:gd name="connsiteY138" fmla="*/ 5116946 h 6003637"/>
              <a:gd name="connsiteX139" fmla="*/ 3556000 w 7915563"/>
              <a:gd name="connsiteY139" fmla="*/ 5135419 h 6003637"/>
              <a:gd name="connsiteX140" fmla="*/ 3482109 w 7915563"/>
              <a:gd name="connsiteY140" fmla="*/ 5181600 h 6003637"/>
              <a:gd name="connsiteX141" fmla="*/ 3472872 w 7915563"/>
              <a:gd name="connsiteY141" fmla="*/ 5209310 h 6003637"/>
              <a:gd name="connsiteX142" fmla="*/ 3445163 w 7915563"/>
              <a:gd name="connsiteY142" fmla="*/ 5227782 h 6003637"/>
              <a:gd name="connsiteX143" fmla="*/ 3334327 w 7915563"/>
              <a:gd name="connsiteY143" fmla="*/ 5310910 h 6003637"/>
              <a:gd name="connsiteX144" fmla="*/ 3297382 w 7915563"/>
              <a:gd name="connsiteY144" fmla="*/ 5329382 h 6003637"/>
              <a:gd name="connsiteX145" fmla="*/ 3269672 w 7915563"/>
              <a:gd name="connsiteY145" fmla="*/ 5347855 h 6003637"/>
              <a:gd name="connsiteX146" fmla="*/ 3205018 w 7915563"/>
              <a:gd name="connsiteY146" fmla="*/ 5375564 h 6003637"/>
              <a:gd name="connsiteX147" fmla="*/ 3131127 w 7915563"/>
              <a:gd name="connsiteY147" fmla="*/ 5403273 h 6003637"/>
              <a:gd name="connsiteX148" fmla="*/ 3103418 w 7915563"/>
              <a:gd name="connsiteY148" fmla="*/ 5421746 h 6003637"/>
              <a:gd name="connsiteX149" fmla="*/ 3057236 w 7915563"/>
              <a:gd name="connsiteY149" fmla="*/ 5430982 h 6003637"/>
              <a:gd name="connsiteX150" fmla="*/ 3020291 w 7915563"/>
              <a:gd name="connsiteY150" fmla="*/ 5440219 h 6003637"/>
              <a:gd name="connsiteX151" fmla="*/ 2964872 w 7915563"/>
              <a:gd name="connsiteY151" fmla="*/ 5458691 h 6003637"/>
              <a:gd name="connsiteX152" fmla="*/ 2844800 w 7915563"/>
              <a:gd name="connsiteY152" fmla="*/ 5477164 h 6003637"/>
              <a:gd name="connsiteX153" fmla="*/ 2798618 w 7915563"/>
              <a:gd name="connsiteY153" fmla="*/ 5486400 h 6003637"/>
              <a:gd name="connsiteX154" fmla="*/ 2743200 w 7915563"/>
              <a:gd name="connsiteY154" fmla="*/ 5495637 h 6003637"/>
              <a:gd name="connsiteX155" fmla="*/ 2715491 w 7915563"/>
              <a:gd name="connsiteY155" fmla="*/ 5504873 h 6003637"/>
              <a:gd name="connsiteX156" fmla="*/ 2623127 w 7915563"/>
              <a:gd name="connsiteY156" fmla="*/ 5514110 h 6003637"/>
              <a:gd name="connsiteX157" fmla="*/ 2567709 w 7915563"/>
              <a:gd name="connsiteY157" fmla="*/ 5532582 h 6003637"/>
              <a:gd name="connsiteX158" fmla="*/ 2530763 w 7915563"/>
              <a:gd name="connsiteY158" fmla="*/ 5541819 h 6003637"/>
              <a:gd name="connsiteX159" fmla="*/ 2493818 w 7915563"/>
              <a:gd name="connsiteY159" fmla="*/ 5560291 h 6003637"/>
              <a:gd name="connsiteX160" fmla="*/ 2466109 w 7915563"/>
              <a:gd name="connsiteY160" fmla="*/ 5569528 h 6003637"/>
              <a:gd name="connsiteX161" fmla="*/ 2410691 w 7915563"/>
              <a:gd name="connsiteY161" fmla="*/ 5606473 h 6003637"/>
              <a:gd name="connsiteX0" fmla="*/ 2403233 w 7908105"/>
              <a:gd name="connsiteY0" fmla="*/ 5606473 h 6003637"/>
              <a:gd name="connsiteX1" fmla="*/ 2403233 w 7908105"/>
              <a:gd name="connsiteY1" fmla="*/ 5606473 h 6003637"/>
              <a:gd name="connsiteX2" fmla="*/ 2310869 w 7908105"/>
              <a:gd name="connsiteY2" fmla="*/ 5717310 h 6003637"/>
              <a:gd name="connsiteX3" fmla="*/ 2292396 w 7908105"/>
              <a:gd name="connsiteY3" fmla="*/ 5745019 h 6003637"/>
              <a:gd name="connsiteX4" fmla="*/ 2227742 w 7908105"/>
              <a:gd name="connsiteY4" fmla="*/ 5837382 h 6003637"/>
              <a:gd name="connsiteX5" fmla="*/ 2172324 w 7908105"/>
              <a:gd name="connsiteY5" fmla="*/ 5892800 h 6003637"/>
              <a:gd name="connsiteX6" fmla="*/ 2052251 w 7908105"/>
              <a:gd name="connsiteY6" fmla="*/ 5985164 h 6003637"/>
              <a:gd name="connsiteX7" fmla="*/ 1969124 w 7908105"/>
              <a:gd name="connsiteY7" fmla="*/ 6003637 h 6003637"/>
              <a:gd name="connsiteX8" fmla="*/ 1525778 w 7908105"/>
              <a:gd name="connsiteY8" fmla="*/ 5994400 h 6003637"/>
              <a:gd name="connsiteX9" fmla="*/ 1239451 w 7908105"/>
              <a:gd name="connsiteY9" fmla="*/ 5966691 h 6003637"/>
              <a:gd name="connsiteX10" fmla="*/ 1202505 w 7908105"/>
              <a:gd name="connsiteY10" fmla="*/ 5938982 h 6003637"/>
              <a:gd name="connsiteX11" fmla="*/ 1147087 w 7908105"/>
              <a:gd name="connsiteY11" fmla="*/ 5809673 h 6003637"/>
              <a:gd name="connsiteX12" fmla="*/ 1119378 w 7908105"/>
              <a:gd name="connsiteY12" fmla="*/ 5726546 h 6003637"/>
              <a:gd name="connsiteX13" fmla="*/ 1110142 w 7908105"/>
              <a:gd name="connsiteY13" fmla="*/ 5661891 h 6003637"/>
              <a:gd name="connsiteX14" fmla="*/ 1073196 w 7908105"/>
              <a:gd name="connsiteY14" fmla="*/ 5624946 h 6003637"/>
              <a:gd name="connsiteX15" fmla="*/ 990069 w 7908105"/>
              <a:gd name="connsiteY15" fmla="*/ 5588000 h 6003637"/>
              <a:gd name="connsiteX16" fmla="*/ 805342 w 7908105"/>
              <a:gd name="connsiteY16" fmla="*/ 5532582 h 6003637"/>
              <a:gd name="connsiteX17" fmla="*/ 657560 w 7908105"/>
              <a:gd name="connsiteY17" fmla="*/ 5514110 h 6003637"/>
              <a:gd name="connsiteX18" fmla="*/ 629851 w 7908105"/>
              <a:gd name="connsiteY18" fmla="*/ 5504873 h 6003637"/>
              <a:gd name="connsiteX19" fmla="*/ 537487 w 7908105"/>
              <a:gd name="connsiteY19" fmla="*/ 5477164 h 6003637"/>
              <a:gd name="connsiteX20" fmla="*/ 482069 w 7908105"/>
              <a:gd name="connsiteY20" fmla="*/ 5440219 h 6003637"/>
              <a:gd name="connsiteX21" fmla="*/ 417414 w 7908105"/>
              <a:gd name="connsiteY21" fmla="*/ 5384800 h 6003637"/>
              <a:gd name="connsiteX22" fmla="*/ 361996 w 7908105"/>
              <a:gd name="connsiteY22" fmla="*/ 5320146 h 6003637"/>
              <a:gd name="connsiteX23" fmla="*/ 297342 w 7908105"/>
              <a:gd name="connsiteY23" fmla="*/ 5273964 h 6003637"/>
              <a:gd name="connsiteX24" fmla="*/ 269633 w 7908105"/>
              <a:gd name="connsiteY24" fmla="*/ 5227782 h 6003637"/>
              <a:gd name="connsiteX25" fmla="*/ 214214 w 7908105"/>
              <a:gd name="connsiteY25" fmla="*/ 5098473 h 6003637"/>
              <a:gd name="connsiteX26" fmla="*/ 75669 w 7908105"/>
              <a:gd name="connsiteY26" fmla="*/ 4784437 h 6003637"/>
              <a:gd name="connsiteX27" fmla="*/ 57196 w 7908105"/>
              <a:gd name="connsiteY27" fmla="*/ 4710546 h 6003637"/>
              <a:gd name="connsiteX28" fmla="*/ 11014 w 7908105"/>
              <a:gd name="connsiteY28" fmla="*/ 4590473 h 6003637"/>
              <a:gd name="connsiteX29" fmla="*/ 1778 w 7908105"/>
              <a:gd name="connsiteY29" fmla="*/ 4525819 h 6003637"/>
              <a:gd name="connsiteX30" fmla="*/ 1778 w 7908105"/>
              <a:gd name="connsiteY30" fmla="*/ 4119419 h 6003637"/>
              <a:gd name="connsiteX31" fmla="*/ 20251 w 7908105"/>
              <a:gd name="connsiteY31" fmla="*/ 3906982 h 6003637"/>
              <a:gd name="connsiteX32" fmla="*/ 38724 w 7908105"/>
              <a:gd name="connsiteY32" fmla="*/ 3749964 h 6003637"/>
              <a:gd name="connsiteX33" fmla="*/ 57196 w 7908105"/>
              <a:gd name="connsiteY33" fmla="*/ 3685310 h 6003637"/>
              <a:gd name="connsiteX34" fmla="*/ 66433 w 7908105"/>
              <a:gd name="connsiteY34" fmla="*/ 3463637 h 6003637"/>
              <a:gd name="connsiteX35" fmla="*/ 84905 w 7908105"/>
              <a:gd name="connsiteY35" fmla="*/ 3334328 h 6003637"/>
              <a:gd name="connsiteX36" fmla="*/ 103378 w 7908105"/>
              <a:gd name="connsiteY36" fmla="*/ 3001819 h 6003637"/>
              <a:gd name="connsiteX37" fmla="*/ 112614 w 7908105"/>
              <a:gd name="connsiteY37" fmla="*/ 2817091 h 6003637"/>
              <a:gd name="connsiteX38" fmla="*/ 177269 w 7908105"/>
              <a:gd name="connsiteY38" fmla="*/ 2272146 h 6003637"/>
              <a:gd name="connsiteX39" fmla="*/ 214214 w 7908105"/>
              <a:gd name="connsiteY39" fmla="*/ 2004291 h 6003637"/>
              <a:gd name="connsiteX40" fmla="*/ 223451 w 7908105"/>
              <a:gd name="connsiteY40" fmla="*/ 1911928 h 6003637"/>
              <a:gd name="connsiteX41" fmla="*/ 232687 w 7908105"/>
              <a:gd name="connsiteY41" fmla="*/ 1838037 h 6003637"/>
              <a:gd name="connsiteX42" fmla="*/ 251160 w 7908105"/>
              <a:gd name="connsiteY42" fmla="*/ 1625600 h 6003637"/>
              <a:gd name="connsiteX43" fmla="*/ 269633 w 7908105"/>
              <a:gd name="connsiteY43" fmla="*/ 1440873 h 6003637"/>
              <a:gd name="connsiteX44" fmla="*/ 288105 w 7908105"/>
              <a:gd name="connsiteY44" fmla="*/ 1330037 h 6003637"/>
              <a:gd name="connsiteX45" fmla="*/ 306578 w 7908105"/>
              <a:gd name="connsiteY45" fmla="*/ 1256146 h 6003637"/>
              <a:gd name="connsiteX46" fmla="*/ 334287 w 7908105"/>
              <a:gd name="connsiteY46" fmla="*/ 1200728 h 6003637"/>
              <a:gd name="connsiteX47" fmla="*/ 398942 w 7908105"/>
              <a:gd name="connsiteY47" fmla="*/ 1062182 h 6003637"/>
              <a:gd name="connsiteX48" fmla="*/ 435887 w 7908105"/>
              <a:gd name="connsiteY48" fmla="*/ 1016000 h 6003637"/>
              <a:gd name="connsiteX49" fmla="*/ 500542 w 7908105"/>
              <a:gd name="connsiteY49" fmla="*/ 960582 h 6003637"/>
              <a:gd name="connsiteX50" fmla="*/ 555960 w 7908105"/>
              <a:gd name="connsiteY50" fmla="*/ 923637 h 6003637"/>
              <a:gd name="connsiteX51" fmla="*/ 657560 w 7908105"/>
              <a:gd name="connsiteY51" fmla="*/ 877455 h 6003637"/>
              <a:gd name="connsiteX52" fmla="*/ 869996 w 7908105"/>
              <a:gd name="connsiteY52" fmla="*/ 757382 h 6003637"/>
              <a:gd name="connsiteX53" fmla="*/ 1082433 w 7908105"/>
              <a:gd name="connsiteY53" fmla="*/ 655782 h 6003637"/>
              <a:gd name="connsiteX54" fmla="*/ 1276396 w 7908105"/>
              <a:gd name="connsiteY54" fmla="*/ 563419 h 6003637"/>
              <a:gd name="connsiteX55" fmla="*/ 1368760 w 7908105"/>
              <a:gd name="connsiteY55" fmla="*/ 517237 h 6003637"/>
              <a:gd name="connsiteX56" fmla="*/ 1433414 w 7908105"/>
              <a:gd name="connsiteY56" fmla="*/ 489528 h 6003637"/>
              <a:gd name="connsiteX57" fmla="*/ 1525778 w 7908105"/>
              <a:gd name="connsiteY57" fmla="*/ 434110 h 6003637"/>
              <a:gd name="connsiteX58" fmla="*/ 1618142 w 7908105"/>
              <a:gd name="connsiteY58" fmla="*/ 397164 h 6003637"/>
              <a:gd name="connsiteX59" fmla="*/ 1692033 w 7908105"/>
              <a:gd name="connsiteY59" fmla="*/ 350982 h 6003637"/>
              <a:gd name="connsiteX60" fmla="*/ 1765924 w 7908105"/>
              <a:gd name="connsiteY60" fmla="*/ 323273 h 6003637"/>
              <a:gd name="connsiteX61" fmla="*/ 1858287 w 7908105"/>
              <a:gd name="connsiteY61" fmla="*/ 277091 h 6003637"/>
              <a:gd name="connsiteX62" fmla="*/ 1913705 w 7908105"/>
              <a:gd name="connsiteY62" fmla="*/ 258619 h 6003637"/>
              <a:gd name="connsiteX63" fmla="*/ 1950651 w 7908105"/>
              <a:gd name="connsiteY63" fmla="*/ 240146 h 6003637"/>
              <a:gd name="connsiteX64" fmla="*/ 2089196 w 7908105"/>
              <a:gd name="connsiteY64" fmla="*/ 221673 h 6003637"/>
              <a:gd name="connsiteX65" fmla="*/ 2301633 w 7908105"/>
              <a:gd name="connsiteY65" fmla="*/ 166255 h 6003637"/>
              <a:gd name="connsiteX66" fmla="*/ 2551014 w 7908105"/>
              <a:gd name="connsiteY66" fmla="*/ 110837 h 6003637"/>
              <a:gd name="connsiteX67" fmla="*/ 2735742 w 7908105"/>
              <a:gd name="connsiteY67" fmla="*/ 83128 h 6003637"/>
              <a:gd name="connsiteX68" fmla="*/ 2948178 w 7908105"/>
              <a:gd name="connsiteY68" fmla="*/ 36946 h 6003637"/>
              <a:gd name="connsiteX69" fmla="*/ 3465414 w 7908105"/>
              <a:gd name="connsiteY69" fmla="*/ 9237 h 6003637"/>
              <a:gd name="connsiteX70" fmla="*/ 3991887 w 7908105"/>
              <a:gd name="connsiteY70" fmla="*/ 0 h 6003637"/>
              <a:gd name="connsiteX71" fmla="*/ 5460469 w 7908105"/>
              <a:gd name="connsiteY71" fmla="*/ 27710 h 6003637"/>
              <a:gd name="connsiteX72" fmla="*/ 5977705 w 7908105"/>
              <a:gd name="connsiteY72" fmla="*/ 64655 h 6003637"/>
              <a:gd name="connsiteX73" fmla="*/ 6070069 w 7908105"/>
              <a:gd name="connsiteY73" fmla="*/ 73891 h 6003637"/>
              <a:gd name="connsiteX74" fmla="*/ 6254796 w 7908105"/>
              <a:gd name="connsiteY74" fmla="*/ 101600 h 6003637"/>
              <a:gd name="connsiteX75" fmla="*/ 6402578 w 7908105"/>
              <a:gd name="connsiteY75" fmla="*/ 184728 h 6003637"/>
              <a:gd name="connsiteX76" fmla="*/ 6476469 w 7908105"/>
              <a:gd name="connsiteY76" fmla="*/ 249382 h 6003637"/>
              <a:gd name="connsiteX77" fmla="*/ 6504178 w 7908105"/>
              <a:gd name="connsiteY77" fmla="*/ 258619 h 6003637"/>
              <a:gd name="connsiteX78" fmla="*/ 6559596 w 7908105"/>
              <a:gd name="connsiteY78" fmla="*/ 286328 h 6003637"/>
              <a:gd name="connsiteX79" fmla="*/ 6855160 w 7908105"/>
              <a:gd name="connsiteY79" fmla="*/ 424873 h 6003637"/>
              <a:gd name="connsiteX80" fmla="*/ 6947524 w 7908105"/>
              <a:gd name="connsiteY80" fmla="*/ 581891 h 6003637"/>
              <a:gd name="connsiteX81" fmla="*/ 7002942 w 7908105"/>
              <a:gd name="connsiteY81" fmla="*/ 665019 h 6003637"/>
              <a:gd name="connsiteX82" fmla="*/ 7123014 w 7908105"/>
              <a:gd name="connsiteY82" fmla="*/ 812800 h 6003637"/>
              <a:gd name="connsiteX83" fmla="*/ 7196905 w 7908105"/>
              <a:gd name="connsiteY83" fmla="*/ 877455 h 6003637"/>
              <a:gd name="connsiteX84" fmla="*/ 7280033 w 7908105"/>
              <a:gd name="connsiteY84" fmla="*/ 969819 h 6003637"/>
              <a:gd name="connsiteX85" fmla="*/ 7307742 w 7908105"/>
              <a:gd name="connsiteY85" fmla="*/ 1080655 h 6003637"/>
              <a:gd name="connsiteX86" fmla="*/ 7335451 w 7908105"/>
              <a:gd name="connsiteY86" fmla="*/ 1274619 h 6003637"/>
              <a:gd name="connsiteX87" fmla="*/ 7316978 w 7908105"/>
              <a:gd name="connsiteY87" fmla="*/ 1681019 h 6003637"/>
              <a:gd name="connsiteX88" fmla="*/ 7289269 w 7908105"/>
              <a:gd name="connsiteY88" fmla="*/ 1773382 h 6003637"/>
              <a:gd name="connsiteX89" fmla="*/ 7252324 w 7908105"/>
              <a:gd name="connsiteY89" fmla="*/ 1874982 h 6003637"/>
              <a:gd name="connsiteX90" fmla="*/ 7243087 w 7908105"/>
              <a:gd name="connsiteY90" fmla="*/ 1939637 h 6003637"/>
              <a:gd name="connsiteX91" fmla="*/ 7215378 w 7908105"/>
              <a:gd name="connsiteY91" fmla="*/ 2068946 h 6003637"/>
              <a:gd name="connsiteX92" fmla="*/ 7252324 w 7908105"/>
              <a:gd name="connsiteY92" fmla="*/ 2540000 h 6003637"/>
              <a:gd name="connsiteX93" fmla="*/ 7280033 w 7908105"/>
              <a:gd name="connsiteY93" fmla="*/ 2613891 h 6003637"/>
              <a:gd name="connsiteX94" fmla="*/ 7307742 w 7908105"/>
              <a:gd name="connsiteY94" fmla="*/ 2697019 h 6003637"/>
              <a:gd name="connsiteX95" fmla="*/ 7326214 w 7908105"/>
              <a:gd name="connsiteY95" fmla="*/ 2733964 h 6003637"/>
              <a:gd name="connsiteX96" fmla="*/ 7400105 w 7908105"/>
              <a:gd name="connsiteY96" fmla="*/ 2937164 h 6003637"/>
              <a:gd name="connsiteX97" fmla="*/ 7455524 w 7908105"/>
              <a:gd name="connsiteY97" fmla="*/ 3029528 h 6003637"/>
              <a:gd name="connsiteX98" fmla="*/ 7492469 w 7908105"/>
              <a:gd name="connsiteY98" fmla="*/ 3112655 h 6003637"/>
              <a:gd name="connsiteX99" fmla="*/ 7547887 w 7908105"/>
              <a:gd name="connsiteY99" fmla="*/ 3214255 h 6003637"/>
              <a:gd name="connsiteX100" fmla="*/ 7566360 w 7908105"/>
              <a:gd name="connsiteY100" fmla="*/ 3260437 h 6003637"/>
              <a:gd name="connsiteX101" fmla="*/ 7621778 w 7908105"/>
              <a:gd name="connsiteY101" fmla="*/ 3371273 h 6003637"/>
              <a:gd name="connsiteX102" fmla="*/ 7723378 w 7908105"/>
              <a:gd name="connsiteY102" fmla="*/ 3611419 h 6003637"/>
              <a:gd name="connsiteX103" fmla="*/ 7769560 w 7908105"/>
              <a:gd name="connsiteY103" fmla="*/ 3740728 h 6003637"/>
              <a:gd name="connsiteX104" fmla="*/ 7806505 w 7908105"/>
              <a:gd name="connsiteY104" fmla="*/ 3860800 h 6003637"/>
              <a:gd name="connsiteX105" fmla="*/ 7852687 w 7908105"/>
              <a:gd name="connsiteY105" fmla="*/ 3980873 h 6003637"/>
              <a:gd name="connsiteX106" fmla="*/ 7908105 w 7908105"/>
              <a:gd name="connsiteY106" fmla="*/ 4128655 h 6003637"/>
              <a:gd name="connsiteX107" fmla="*/ 7889633 w 7908105"/>
              <a:gd name="connsiteY107" fmla="*/ 4193310 h 6003637"/>
              <a:gd name="connsiteX108" fmla="*/ 7861924 w 7908105"/>
              <a:gd name="connsiteY108" fmla="*/ 4294910 h 6003637"/>
              <a:gd name="connsiteX109" fmla="*/ 7843451 w 7908105"/>
              <a:gd name="connsiteY109" fmla="*/ 4368800 h 6003637"/>
              <a:gd name="connsiteX110" fmla="*/ 7806505 w 7908105"/>
              <a:gd name="connsiteY110" fmla="*/ 4433455 h 6003637"/>
              <a:gd name="connsiteX111" fmla="*/ 7788033 w 7908105"/>
              <a:gd name="connsiteY111" fmla="*/ 4461164 h 6003637"/>
              <a:gd name="connsiteX112" fmla="*/ 7732614 w 7908105"/>
              <a:gd name="connsiteY112" fmla="*/ 4498110 h 6003637"/>
              <a:gd name="connsiteX113" fmla="*/ 7667960 w 7908105"/>
              <a:gd name="connsiteY113" fmla="*/ 4590473 h 6003637"/>
              <a:gd name="connsiteX114" fmla="*/ 7631014 w 7908105"/>
              <a:gd name="connsiteY114" fmla="*/ 4655128 h 6003637"/>
              <a:gd name="connsiteX115" fmla="*/ 7557124 w 7908105"/>
              <a:gd name="connsiteY115" fmla="*/ 4719782 h 6003637"/>
              <a:gd name="connsiteX116" fmla="*/ 7455524 w 7908105"/>
              <a:gd name="connsiteY116" fmla="*/ 4756728 h 6003637"/>
              <a:gd name="connsiteX117" fmla="*/ 7289269 w 7908105"/>
              <a:gd name="connsiteY117" fmla="*/ 4793673 h 6003637"/>
              <a:gd name="connsiteX118" fmla="*/ 7123014 w 7908105"/>
              <a:gd name="connsiteY118" fmla="*/ 4830619 h 6003637"/>
              <a:gd name="connsiteX119" fmla="*/ 7012178 w 7908105"/>
              <a:gd name="connsiteY119" fmla="*/ 4876800 h 6003637"/>
              <a:gd name="connsiteX120" fmla="*/ 6965996 w 7908105"/>
              <a:gd name="connsiteY120" fmla="*/ 4895273 h 6003637"/>
              <a:gd name="connsiteX121" fmla="*/ 6910578 w 7908105"/>
              <a:gd name="connsiteY121" fmla="*/ 4904510 h 6003637"/>
              <a:gd name="connsiteX122" fmla="*/ 6845924 w 7908105"/>
              <a:gd name="connsiteY122" fmla="*/ 4932219 h 6003637"/>
              <a:gd name="connsiteX123" fmla="*/ 6679669 w 7908105"/>
              <a:gd name="connsiteY123" fmla="*/ 4987637 h 6003637"/>
              <a:gd name="connsiteX124" fmla="*/ 6568833 w 7908105"/>
              <a:gd name="connsiteY124" fmla="*/ 5015346 h 6003637"/>
              <a:gd name="connsiteX125" fmla="*/ 6430287 w 7908105"/>
              <a:gd name="connsiteY125" fmla="*/ 5052291 h 6003637"/>
              <a:gd name="connsiteX126" fmla="*/ 6393342 w 7908105"/>
              <a:gd name="connsiteY126" fmla="*/ 5061528 h 6003637"/>
              <a:gd name="connsiteX127" fmla="*/ 6199378 w 7908105"/>
              <a:gd name="connsiteY127" fmla="*/ 5089237 h 6003637"/>
              <a:gd name="connsiteX128" fmla="*/ 6134724 w 7908105"/>
              <a:gd name="connsiteY128" fmla="*/ 5098473 h 6003637"/>
              <a:gd name="connsiteX129" fmla="*/ 5959233 w 7908105"/>
              <a:gd name="connsiteY129" fmla="*/ 5126182 h 6003637"/>
              <a:gd name="connsiteX130" fmla="*/ 5349633 w 7908105"/>
              <a:gd name="connsiteY130" fmla="*/ 5135419 h 6003637"/>
              <a:gd name="connsiteX131" fmla="*/ 5312687 w 7908105"/>
              <a:gd name="connsiteY131" fmla="*/ 5144655 h 6003637"/>
              <a:gd name="connsiteX132" fmla="*/ 5174142 w 7908105"/>
              <a:gd name="connsiteY132" fmla="*/ 5163128 h 6003637"/>
              <a:gd name="connsiteX133" fmla="*/ 4352105 w 7908105"/>
              <a:gd name="connsiteY133" fmla="*/ 5153891 h 6003637"/>
              <a:gd name="connsiteX134" fmla="*/ 4268978 w 7908105"/>
              <a:gd name="connsiteY134" fmla="*/ 5144655 h 6003637"/>
              <a:gd name="connsiteX135" fmla="*/ 4102724 w 7908105"/>
              <a:gd name="connsiteY135" fmla="*/ 5135419 h 6003637"/>
              <a:gd name="connsiteX136" fmla="*/ 4028833 w 7908105"/>
              <a:gd name="connsiteY136" fmla="*/ 5126182 h 6003637"/>
              <a:gd name="connsiteX137" fmla="*/ 3964178 w 7908105"/>
              <a:gd name="connsiteY137" fmla="*/ 5116946 h 6003637"/>
              <a:gd name="connsiteX138" fmla="*/ 3548542 w 7908105"/>
              <a:gd name="connsiteY138" fmla="*/ 5135419 h 6003637"/>
              <a:gd name="connsiteX139" fmla="*/ 3474651 w 7908105"/>
              <a:gd name="connsiteY139" fmla="*/ 5181600 h 6003637"/>
              <a:gd name="connsiteX140" fmla="*/ 3465414 w 7908105"/>
              <a:gd name="connsiteY140" fmla="*/ 5209310 h 6003637"/>
              <a:gd name="connsiteX141" fmla="*/ 3437705 w 7908105"/>
              <a:gd name="connsiteY141" fmla="*/ 5227782 h 6003637"/>
              <a:gd name="connsiteX142" fmla="*/ 3326869 w 7908105"/>
              <a:gd name="connsiteY142" fmla="*/ 5310910 h 6003637"/>
              <a:gd name="connsiteX143" fmla="*/ 3289924 w 7908105"/>
              <a:gd name="connsiteY143" fmla="*/ 5329382 h 6003637"/>
              <a:gd name="connsiteX144" fmla="*/ 3262214 w 7908105"/>
              <a:gd name="connsiteY144" fmla="*/ 5347855 h 6003637"/>
              <a:gd name="connsiteX145" fmla="*/ 3197560 w 7908105"/>
              <a:gd name="connsiteY145" fmla="*/ 5375564 h 6003637"/>
              <a:gd name="connsiteX146" fmla="*/ 3123669 w 7908105"/>
              <a:gd name="connsiteY146" fmla="*/ 5403273 h 6003637"/>
              <a:gd name="connsiteX147" fmla="*/ 3095960 w 7908105"/>
              <a:gd name="connsiteY147" fmla="*/ 5421746 h 6003637"/>
              <a:gd name="connsiteX148" fmla="*/ 3049778 w 7908105"/>
              <a:gd name="connsiteY148" fmla="*/ 5430982 h 6003637"/>
              <a:gd name="connsiteX149" fmla="*/ 3012833 w 7908105"/>
              <a:gd name="connsiteY149" fmla="*/ 5440219 h 6003637"/>
              <a:gd name="connsiteX150" fmla="*/ 2957414 w 7908105"/>
              <a:gd name="connsiteY150" fmla="*/ 5458691 h 6003637"/>
              <a:gd name="connsiteX151" fmla="*/ 2837342 w 7908105"/>
              <a:gd name="connsiteY151" fmla="*/ 5477164 h 6003637"/>
              <a:gd name="connsiteX152" fmla="*/ 2791160 w 7908105"/>
              <a:gd name="connsiteY152" fmla="*/ 5486400 h 6003637"/>
              <a:gd name="connsiteX153" fmla="*/ 2735742 w 7908105"/>
              <a:gd name="connsiteY153" fmla="*/ 5495637 h 6003637"/>
              <a:gd name="connsiteX154" fmla="*/ 2708033 w 7908105"/>
              <a:gd name="connsiteY154" fmla="*/ 5504873 h 6003637"/>
              <a:gd name="connsiteX155" fmla="*/ 2615669 w 7908105"/>
              <a:gd name="connsiteY155" fmla="*/ 5514110 h 6003637"/>
              <a:gd name="connsiteX156" fmla="*/ 2560251 w 7908105"/>
              <a:gd name="connsiteY156" fmla="*/ 5532582 h 6003637"/>
              <a:gd name="connsiteX157" fmla="*/ 2523305 w 7908105"/>
              <a:gd name="connsiteY157" fmla="*/ 5541819 h 6003637"/>
              <a:gd name="connsiteX158" fmla="*/ 2486360 w 7908105"/>
              <a:gd name="connsiteY158" fmla="*/ 5560291 h 6003637"/>
              <a:gd name="connsiteX159" fmla="*/ 2458651 w 7908105"/>
              <a:gd name="connsiteY159" fmla="*/ 5569528 h 6003637"/>
              <a:gd name="connsiteX160" fmla="*/ 2403233 w 7908105"/>
              <a:gd name="connsiteY160" fmla="*/ 5606473 h 6003637"/>
              <a:gd name="connsiteX0" fmla="*/ 2406333 w 7911205"/>
              <a:gd name="connsiteY0" fmla="*/ 5606473 h 6003637"/>
              <a:gd name="connsiteX1" fmla="*/ 2406333 w 7911205"/>
              <a:gd name="connsiteY1" fmla="*/ 5606473 h 6003637"/>
              <a:gd name="connsiteX2" fmla="*/ 2313969 w 7911205"/>
              <a:gd name="connsiteY2" fmla="*/ 5717310 h 6003637"/>
              <a:gd name="connsiteX3" fmla="*/ 2295496 w 7911205"/>
              <a:gd name="connsiteY3" fmla="*/ 5745019 h 6003637"/>
              <a:gd name="connsiteX4" fmla="*/ 2230842 w 7911205"/>
              <a:gd name="connsiteY4" fmla="*/ 5837382 h 6003637"/>
              <a:gd name="connsiteX5" fmla="*/ 2175424 w 7911205"/>
              <a:gd name="connsiteY5" fmla="*/ 5892800 h 6003637"/>
              <a:gd name="connsiteX6" fmla="*/ 2055351 w 7911205"/>
              <a:gd name="connsiteY6" fmla="*/ 5985164 h 6003637"/>
              <a:gd name="connsiteX7" fmla="*/ 1972224 w 7911205"/>
              <a:gd name="connsiteY7" fmla="*/ 6003637 h 6003637"/>
              <a:gd name="connsiteX8" fmla="*/ 1528878 w 7911205"/>
              <a:gd name="connsiteY8" fmla="*/ 5994400 h 6003637"/>
              <a:gd name="connsiteX9" fmla="*/ 1242551 w 7911205"/>
              <a:gd name="connsiteY9" fmla="*/ 5966691 h 6003637"/>
              <a:gd name="connsiteX10" fmla="*/ 1205605 w 7911205"/>
              <a:gd name="connsiteY10" fmla="*/ 5938982 h 6003637"/>
              <a:gd name="connsiteX11" fmla="*/ 1150187 w 7911205"/>
              <a:gd name="connsiteY11" fmla="*/ 5809673 h 6003637"/>
              <a:gd name="connsiteX12" fmla="*/ 1122478 w 7911205"/>
              <a:gd name="connsiteY12" fmla="*/ 5726546 h 6003637"/>
              <a:gd name="connsiteX13" fmla="*/ 1113242 w 7911205"/>
              <a:gd name="connsiteY13" fmla="*/ 5661891 h 6003637"/>
              <a:gd name="connsiteX14" fmla="*/ 1076296 w 7911205"/>
              <a:gd name="connsiteY14" fmla="*/ 5624946 h 6003637"/>
              <a:gd name="connsiteX15" fmla="*/ 993169 w 7911205"/>
              <a:gd name="connsiteY15" fmla="*/ 5588000 h 6003637"/>
              <a:gd name="connsiteX16" fmla="*/ 808442 w 7911205"/>
              <a:gd name="connsiteY16" fmla="*/ 5532582 h 6003637"/>
              <a:gd name="connsiteX17" fmla="*/ 660660 w 7911205"/>
              <a:gd name="connsiteY17" fmla="*/ 5514110 h 6003637"/>
              <a:gd name="connsiteX18" fmla="*/ 632951 w 7911205"/>
              <a:gd name="connsiteY18" fmla="*/ 5504873 h 6003637"/>
              <a:gd name="connsiteX19" fmla="*/ 540587 w 7911205"/>
              <a:gd name="connsiteY19" fmla="*/ 5477164 h 6003637"/>
              <a:gd name="connsiteX20" fmla="*/ 485169 w 7911205"/>
              <a:gd name="connsiteY20" fmla="*/ 5440219 h 6003637"/>
              <a:gd name="connsiteX21" fmla="*/ 420514 w 7911205"/>
              <a:gd name="connsiteY21" fmla="*/ 5384800 h 6003637"/>
              <a:gd name="connsiteX22" fmla="*/ 365096 w 7911205"/>
              <a:gd name="connsiteY22" fmla="*/ 5320146 h 6003637"/>
              <a:gd name="connsiteX23" fmla="*/ 300442 w 7911205"/>
              <a:gd name="connsiteY23" fmla="*/ 5273964 h 6003637"/>
              <a:gd name="connsiteX24" fmla="*/ 272733 w 7911205"/>
              <a:gd name="connsiteY24" fmla="*/ 5227782 h 6003637"/>
              <a:gd name="connsiteX25" fmla="*/ 217314 w 7911205"/>
              <a:gd name="connsiteY25" fmla="*/ 5098473 h 6003637"/>
              <a:gd name="connsiteX26" fmla="*/ 78769 w 7911205"/>
              <a:gd name="connsiteY26" fmla="*/ 4784437 h 6003637"/>
              <a:gd name="connsiteX27" fmla="*/ 60296 w 7911205"/>
              <a:gd name="connsiteY27" fmla="*/ 4710546 h 6003637"/>
              <a:gd name="connsiteX28" fmla="*/ 4878 w 7911205"/>
              <a:gd name="connsiteY28" fmla="*/ 4525819 h 6003637"/>
              <a:gd name="connsiteX29" fmla="*/ 4878 w 7911205"/>
              <a:gd name="connsiteY29" fmla="*/ 4119419 h 6003637"/>
              <a:gd name="connsiteX30" fmla="*/ 23351 w 7911205"/>
              <a:gd name="connsiteY30" fmla="*/ 3906982 h 6003637"/>
              <a:gd name="connsiteX31" fmla="*/ 41824 w 7911205"/>
              <a:gd name="connsiteY31" fmla="*/ 3749964 h 6003637"/>
              <a:gd name="connsiteX32" fmla="*/ 60296 w 7911205"/>
              <a:gd name="connsiteY32" fmla="*/ 3685310 h 6003637"/>
              <a:gd name="connsiteX33" fmla="*/ 69533 w 7911205"/>
              <a:gd name="connsiteY33" fmla="*/ 3463637 h 6003637"/>
              <a:gd name="connsiteX34" fmla="*/ 88005 w 7911205"/>
              <a:gd name="connsiteY34" fmla="*/ 3334328 h 6003637"/>
              <a:gd name="connsiteX35" fmla="*/ 106478 w 7911205"/>
              <a:gd name="connsiteY35" fmla="*/ 3001819 h 6003637"/>
              <a:gd name="connsiteX36" fmla="*/ 115714 w 7911205"/>
              <a:gd name="connsiteY36" fmla="*/ 2817091 h 6003637"/>
              <a:gd name="connsiteX37" fmla="*/ 180369 w 7911205"/>
              <a:gd name="connsiteY37" fmla="*/ 2272146 h 6003637"/>
              <a:gd name="connsiteX38" fmla="*/ 217314 w 7911205"/>
              <a:gd name="connsiteY38" fmla="*/ 2004291 h 6003637"/>
              <a:gd name="connsiteX39" fmla="*/ 226551 w 7911205"/>
              <a:gd name="connsiteY39" fmla="*/ 1911928 h 6003637"/>
              <a:gd name="connsiteX40" fmla="*/ 235787 w 7911205"/>
              <a:gd name="connsiteY40" fmla="*/ 1838037 h 6003637"/>
              <a:gd name="connsiteX41" fmla="*/ 254260 w 7911205"/>
              <a:gd name="connsiteY41" fmla="*/ 1625600 h 6003637"/>
              <a:gd name="connsiteX42" fmla="*/ 272733 w 7911205"/>
              <a:gd name="connsiteY42" fmla="*/ 1440873 h 6003637"/>
              <a:gd name="connsiteX43" fmla="*/ 291205 w 7911205"/>
              <a:gd name="connsiteY43" fmla="*/ 1330037 h 6003637"/>
              <a:gd name="connsiteX44" fmla="*/ 309678 w 7911205"/>
              <a:gd name="connsiteY44" fmla="*/ 1256146 h 6003637"/>
              <a:gd name="connsiteX45" fmla="*/ 337387 w 7911205"/>
              <a:gd name="connsiteY45" fmla="*/ 1200728 h 6003637"/>
              <a:gd name="connsiteX46" fmla="*/ 402042 w 7911205"/>
              <a:gd name="connsiteY46" fmla="*/ 1062182 h 6003637"/>
              <a:gd name="connsiteX47" fmla="*/ 438987 w 7911205"/>
              <a:gd name="connsiteY47" fmla="*/ 1016000 h 6003637"/>
              <a:gd name="connsiteX48" fmla="*/ 503642 w 7911205"/>
              <a:gd name="connsiteY48" fmla="*/ 960582 h 6003637"/>
              <a:gd name="connsiteX49" fmla="*/ 559060 w 7911205"/>
              <a:gd name="connsiteY49" fmla="*/ 923637 h 6003637"/>
              <a:gd name="connsiteX50" fmla="*/ 660660 w 7911205"/>
              <a:gd name="connsiteY50" fmla="*/ 877455 h 6003637"/>
              <a:gd name="connsiteX51" fmla="*/ 873096 w 7911205"/>
              <a:gd name="connsiteY51" fmla="*/ 757382 h 6003637"/>
              <a:gd name="connsiteX52" fmla="*/ 1085533 w 7911205"/>
              <a:gd name="connsiteY52" fmla="*/ 655782 h 6003637"/>
              <a:gd name="connsiteX53" fmla="*/ 1279496 w 7911205"/>
              <a:gd name="connsiteY53" fmla="*/ 563419 h 6003637"/>
              <a:gd name="connsiteX54" fmla="*/ 1371860 w 7911205"/>
              <a:gd name="connsiteY54" fmla="*/ 517237 h 6003637"/>
              <a:gd name="connsiteX55" fmla="*/ 1436514 w 7911205"/>
              <a:gd name="connsiteY55" fmla="*/ 489528 h 6003637"/>
              <a:gd name="connsiteX56" fmla="*/ 1528878 w 7911205"/>
              <a:gd name="connsiteY56" fmla="*/ 434110 h 6003637"/>
              <a:gd name="connsiteX57" fmla="*/ 1621242 w 7911205"/>
              <a:gd name="connsiteY57" fmla="*/ 397164 h 6003637"/>
              <a:gd name="connsiteX58" fmla="*/ 1695133 w 7911205"/>
              <a:gd name="connsiteY58" fmla="*/ 350982 h 6003637"/>
              <a:gd name="connsiteX59" fmla="*/ 1769024 w 7911205"/>
              <a:gd name="connsiteY59" fmla="*/ 323273 h 6003637"/>
              <a:gd name="connsiteX60" fmla="*/ 1861387 w 7911205"/>
              <a:gd name="connsiteY60" fmla="*/ 277091 h 6003637"/>
              <a:gd name="connsiteX61" fmla="*/ 1916805 w 7911205"/>
              <a:gd name="connsiteY61" fmla="*/ 258619 h 6003637"/>
              <a:gd name="connsiteX62" fmla="*/ 1953751 w 7911205"/>
              <a:gd name="connsiteY62" fmla="*/ 240146 h 6003637"/>
              <a:gd name="connsiteX63" fmla="*/ 2092296 w 7911205"/>
              <a:gd name="connsiteY63" fmla="*/ 221673 h 6003637"/>
              <a:gd name="connsiteX64" fmla="*/ 2304733 w 7911205"/>
              <a:gd name="connsiteY64" fmla="*/ 166255 h 6003637"/>
              <a:gd name="connsiteX65" fmla="*/ 2554114 w 7911205"/>
              <a:gd name="connsiteY65" fmla="*/ 110837 h 6003637"/>
              <a:gd name="connsiteX66" fmla="*/ 2738842 w 7911205"/>
              <a:gd name="connsiteY66" fmla="*/ 83128 h 6003637"/>
              <a:gd name="connsiteX67" fmla="*/ 2951278 w 7911205"/>
              <a:gd name="connsiteY67" fmla="*/ 36946 h 6003637"/>
              <a:gd name="connsiteX68" fmla="*/ 3468514 w 7911205"/>
              <a:gd name="connsiteY68" fmla="*/ 9237 h 6003637"/>
              <a:gd name="connsiteX69" fmla="*/ 3994987 w 7911205"/>
              <a:gd name="connsiteY69" fmla="*/ 0 h 6003637"/>
              <a:gd name="connsiteX70" fmla="*/ 5463569 w 7911205"/>
              <a:gd name="connsiteY70" fmla="*/ 27710 h 6003637"/>
              <a:gd name="connsiteX71" fmla="*/ 5980805 w 7911205"/>
              <a:gd name="connsiteY71" fmla="*/ 64655 h 6003637"/>
              <a:gd name="connsiteX72" fmla="*/ 6073169 w 7911205"/>
              <a:gd name="connsiteY72" fmla="*/ 73891 h 6003637"/>
              <a:gd name="connsiteX73" fmla="*/ 6257896 w 7911205"/>
              <a:gd name="connsiteY73" fmla="*/ 101600 h 6003637"/>
              <a:gd name="connsiteX74" fmla="*/ 6405678 w 7911205"/>
              <a:gd name="connsiteY74" fmla="*/ 184728 h 6003637"/>
              <a:gd name="connsiteX75" fmla="*/ 6479569 w 7911205"/>
              <a:gd name="connsiteY75" fmla="*/ 249382 h 6003637"/>
              <a:gd name="connsiteX76" fmla="*/ 6507278 w 7911205"/>
              <a:gd name="connsiteY76" fmla="*/ 258619 h 6003637"/>
              <a:gd name="connsiteX77" fmla="*/ 6562696 w 7911205"/>
              <a:gd name="connsiteY77" fmla="*/ 286328 h 6003637"/>
              <a:gd name="connsiteX78" fmla="*/ 6858260 w 7911205"/>
              <a:gd name="connsiteY78" fmla="*/ 424873 h 6003637"/>
              <a:gd name="connsiteX79" fmla="*/ 6950624 w 7911205"/>
              <a:gd name="connsiteY79" fmla="*/ 581891 h 6003637"/>
              <a:gd name="connsiteX80" fmla="*/ 7006042 w 7911205"/>
              <a:gd name="connsiteY80" fmla="*/ 665019 h 6003637"/>
              <a:gd name="connsiteX81" fmla="*/ 7126114 w 7911205"/>
              <a:gd name="connsiteY81" fmla="*/ 812800 h 6003637"/>
              <a:gd name="connsiteX82" fmla="*/ 7200005 w 7911205"/>
              <a:gd name="connsiteY82" fmla="*/ 877455 h 6003637"/>
              <a:gd name="connsiteX83" fmla="*/ 7283133 w 7911205"/>
              <a:gd name="connsiteY83" fmla="*/ 969819 h 6003637"/>
              <a:gd name="connsiteX84" fmla="*/ 7310842 w 7911205"/>
              <a:gd name="connsiteY84" fmla="*/ 1080655 h 6003637"/>
              <a:gd name="connsiteX85" fmla="*/ 7338551 w 7911205"/>
              <a:gd name="connsiteY85" fmla="*/ 1274619 h 6003637"/>
              <a:gd name="connsiteX86" fmla="*/ 7320078 w 7911205"/>
              <a:gd name="connsiteY86" fmla="*/ 1681019 h 6003637"/>
              <a:gd name="connsiteX87" fmla="*/ 7292369 w 7911205"/>
              <a:gd name="connsiteY87" fmla="*/ 1773382 h 6003637"/>
              <a:gd name="connsiteX88" fmla="*/ 7255424 w 7911205"/>
              <a:gd name="connsiteY88" fmla="*/ 1874982 h 6003637"/>
              <a:gd name="connsiteX89" fmla="*/ 7246187 w 7911205"/>
              <a:gd name="connsiteY89" fmla="*/ 1939637 h 6003637"/>
              <a:gd name="connsiteX90" fmla="*/ 7218478 w 7911205"/>
              <a:gd name="connsiteY90" fmla="*/ 2068946 h 6003637"/>
              <a:gd name="connsiteX91" fmla="*/ 7255424 w 7911205"/>
              <a:gd name="connsiteY91" fmla="*/ 2540000 h 6003637"/>
              <a:gd name="connsiteX92" fmla="*/ 7283133 w 7911205"/>
              <a:gd name="connsiteY92" fmla="*/ 2613891 h 6003637"/>
              <a:gd name="connsiteX93" fmla="*/ 7310842 w 7911205"/>
              <a:gd name="connsiteY93" fmla="*/ 2697019 h 6003637"/>
              <a:gd name="connsiteX94" fmla="*/ 7329314 w 7911205"/>
              <a:gd name="connsiteY94" fmla="*/ 2733964 h 6003637"/>
              <a:gd name="connsiteX95" fmla="*/ 7403205 w 7911205"/>
              <a:gd name="connsiteY95" fmla="*/ 2937164 h 6003637"/>
              <a:gd name="connsiteX96" fmla="*/ 7458624 w 7911205"/>
              <a:gd name="connsiteY96" fmla="*/ 3029528 h 6003637"/>
              <a:gd name="connsiteX97" fmla="*/ 7495569 w 7911205"/>
              <a:gd name="connsiteY97" fmla="*/ 3112655 h 6003637"/>
              <a:gd name="connsiteX98" fmla="*/ 7550987 w 7911205"/>
              <a:gd name="connsiteY98" fmla="*/ 3214255 h 6003637"/>
              <a:gd name="connsiteX99" fmla="*/ 7569460 w 7911205"/>
              <a:gd name="connsiteY99" fmla="*/ 3260437 h 6003637"/>
              <a:gd name="connsiteX100" fmla="*/ 7624878 w 7911205"/>
              <a:gd name="connsiteY100" fmla="*/ 3371273 h 6003637"/>
              <a:gd name="connsiteX101" fmla="*/ 7726478 w 7911205"/>
              <a:gd name="connsiteY101" fmla="*/ 3611419 h 6003637"/>
              <a:gd name="connsiteX102" fmla="*/ 7772660 w 7911205"/>
              <a:gd name="connsiteY102" fmla="*/ 3740728 h 6003637"/>
              <a:gd name="connsiteX103" fmla="*/ 7809605 w 7911205"/>
              <a:gd name="connsiteY103" fmla="*/ 3860800 h 6003637"/>
              <a:gd name="connsiteX104" fmla="*/ 7855787 w 7911205"/>
              <a:gd name="connsiteY104" fmla="*/ 3980873 h 6003637"/>
              <a:gd name="connsiteX105" fmla="*/ 7911205 w 7911205"/>
              <a:gd name="connsiteY105" fmla="*/ 4128655 h 6003637"/>
              <a:gd name="connsiteX106" fmla="*/ 7892733 w 7911205"/>
              <a:gd name="connsiteY106" fmla="*/ 4193310 h 6003637"/>
              <a:gd name="connsiteX107" fmla="*/ 7865024 w 7911205"/>
              <a:gd name="connsiteY107" fmla="*/ 4294910 h 6003637"/>
              <a:gd name="connsiteX108" fmla="*/ 7846551 w 7911205"/>
              <a:gd name="connsiteY108" fmla="*/ 4368800 h 6003637"/>
              <a:gd name="connsiteX109" fmla="*/ 7809605 w 7911205"/>
              <a:gd name="connsiteY109" fmla="*/ 4433455 h 6003637"/>
              <a:gd name="connsiteX110" fmla="*/ 7791133 w 7911205"/>
              <a:gd name="connsiteY110" fmla="*/ 4461164 h 6003637"/>
              <a:gd name="connsiteX111" fmla="*/ 7735714 w 7911205"/>
              <a:gd name="connsiteY111" fmla="*/ 4498110 h 6003637"/>
              <a:gd name="connsiteX112" fmla="*/ 7671060 w 7911205"/>
              <a:gd name="connsiteY112" fmla="*/ 4590473 h 6003637"/>
              <a:gd name="connsiteX113" fmla="*/ 7634114 w 7911205"/>
              <a:gd name="connsiteY113" fmla="*/ 4655128 h 6003637"/>
              <a:gd name="connsiteX114" fmla="*/ 7560224 w 7911205"/>
              <a:gd name="connsiteY114" fmla="*/ 4719782 h 6003637"/>
              <a:gd name="connsiteX115" fmla="*/ 7458624 w 7911205"/>
              <a:gd name="connsiteY115" fmla="*/ 4756728 h 6003637"/>
              <a:gd name="connsiteX116" fmla="*/ 7292369 w 7911205"/>
              <a:gd name="connsiteY116" fmla="*/ 4793673 h 6003637"/>
              <a:gd name="connsiteX117" fmla="*/ 7126114 w 7911205"/>
              <a:gd name="connsiteY117" fmla="*/ 4830619 h 6003637"/>
              <a:gd name="connsiteX118" fmla="*/ 7015278 w 7911205"/>
              <a:gd name="connsiteY118" fmla="*/ 4876800 h 6003637"/>
              <a:gd name="connsiteX119" fmla="*/ 6969096 w 7911205"/>
              <a:gd name="connsiteY119" fmla="*/ 4895273 h 6003637"/>
              <a:gd name="connsiteX120" fmla="*/ 6913678 w 7911205"/>
              <a:gd name="connsiteY120" fmla="*/ 4904510 h 6003637"/>
              <a:gd name="connsiteX121" fmla="*/ 6849024 w 7911205"/>
              <a:gd name="connsiteY121" fmla="*/ 4932219 h 6003637"/>
              <a:gd name="connsiteX122" fmla="*/ 6682769 w 7911205"/>
              <a:gd name="connsiteY122" fmla="*/ 4987637 h 6003637"/>
              <a:gd name="connsiteX123" fmla="*/ 6571933 w 7911205"/>
              <a:gd name="connsiteY123" fmla="*/ 5015346 h 6003637"/>
              <a:gd name="connsiteX124" fmla="*/ 6433387 w 7911205"/>
              <a:gd name="connsiteY124" fmla="*/ 5052291 h 6003637"/>
              <a:gd name="connsiteX125" fmla="*/ 6396442 w 7911205"/>
              <a:gd name="connsiteY125" fmla="*/ 5061528 h 6003637"/>
              <a:gd name="connsiteX126" fmla="*/ 6202478 w 7911205"/>
              <a:gd name="connsiteY126" fmla="*/ 5089237 h 6003637"/>
              <a:gd name="connsiteX127" fmla="*/ 6137824 w 7911205"/>
              <a:gd name="connsiteY127" fmla="*/ 5098473 h 6003637"/>
              <a:gd name="connsiteX128" fmla="*/ 5962333 w 7911205"/>
              <a:gd name="connsiteY128" fmla="*/ 5126182 h 6003637"/>
              <a:gd name="connsiteX129" fmla="*/ 5352733 w 7911205"/>
              <a:gd name="connsiteY129" fmla="*/ 5135419 h 6003637"/>
              <a:gd name="connsiteX130" fmla="*/ 5315787 w 7911205"/>
              <a:gd name="connsiteY130" fmla="*/ 5144655 h 6003637"/>
              <a:gd name="connsiteX131" fmla="*/ 5177242 w 7911205"/>
              <a:gd name="connsiteY131" fmla="*/ 5163128 h 6003637"/>
              <a:gd name="connsiteX132" fmla="*/ 4355205 w 7911205"/>
              <a:gd name="connsiteY132" fmla="*/ 5153891 h 6003637"/>
              <a:gd name="connsiteX133" fmla="*/ 4272078 w 7911205"/>
              <a:gd name="connsiteY133" fmla="*/ 5144655 h 6003637"/>
              <a:gd name="connsiteX134" fmla="*/ 4105824 w 7911205"/>
              <a:gd name="connsiteY134" fmla="*/ 5135419 h 6003637"/>
              <a:gd name="connsiteX135" fmla="*/ 4031933 w 7911205"/>
              <a:gd name="connsiteY135" fmla="*/ 5126182 h 6003637"/>
              <a:gd name="connsiteX136" fmla="*/ 3967278 w 7911205"/>
              <a:gd name="connsiteY136" fmla="*/ 5116946 h 6003637"/>
              <a:gd name="connsiteX137" fmla="*/ 3551642 w 7911205"/>
              <a:gd name="connsiteY137" fmla="*/ 5135419 h 6003637"/>
              <a:gd name="connsiteX138" fmla="*/ 3477751 w 7911205"/>
              <a:gd name="connsiteY138" fmla="*/ 5181600 h 6003637"/>
              <a:gd name="connsiteX139" fmla="*/ 3468514 w 7911205"/>
              <a:gd name="connsiteY139" fmla="*/ 5209310 h 6003637"/>
              <a:gd name="connsiteX140" fmla="*/ 3440805 w 7911205"/>
              <a:gd name="connsiteY140" fmla="*/ 5227782 h 6003637"/>
              <a:gd name="connsiteX141" fmla="*/ 3329969 w 7911205"/>
              <a:gd name="connsiteY141" fmla="*/ 5310910 h 6003637"/>
              <a:gd name="connsiteX142" fmla="*/ 3293024 w 7911205"/>
              <a:gd name="connsiteY142" fmla="*/ 5329382 h 6003637"/>
              <a:gd name="connsiteX143" fmla="*/ 3265314 w 7911205"/>
              <a:gd name="connsiteY143" fmla="*/ 5347855 h 6003637"/>
              <a:gd name="connsiteX144" fmla="*/ 3200660 w 7911205"/>
              <a:gd name="connsiteY144" fmla="*/ 5375564 h 6003637"/>
              <a:gd name="connsiteX145" fmla="*/ 3126769 w 7911205"/>
              <a:gd name="connsiteY145" fmla="*/ 5403273 h 6003637"/>
              <a:gd name="connsiteX146" fmla="*/ 3099060 w 7911205"/>
              <a:gd name="connsiteY146" fmla="*/ 5421746 h 6003637"/>
              <a:gd name="connsiteX147" fmla="*/ 3052878 w 7911205"/>
              <a:gd name="connsiteY147" fmla="*/ 5430982 h 6003637"/>
              <a:gd name="connsiteX148" fmla="*/ 3015933 w 7911205"/>
              <a:gd name="connsiteY148" fmla="*/ 5440219 h 6003637"/>
              <a:gd name="connsiteX149" fmla="*/ 2960514 w 7911205"/>
              <a:gd name="connsiteY149" fmla="*/ 5458691 h 6003637"/>
              <a:gd name="connsiteX150" fmla="*/ 2840442 w 7911205"/>
              <a:gd name="connsiteY150" fmla="*/ 5477164 h 6003637"/>
              <a:gd name="connsiteX151" fmla="*/ 2794260 w 7911205"/>
              <a:gd name="connsiteY151" fmla="*/ 5486400 h 6003637"/>
              <a:gd name="connsiteX152" fmla="*/ 2738842 w 7911205"/>
              <a:gd name="connsiteY152" fmla="*/ 5495637 h 6003637"/>
              <a:gd name="connsiteX153" fmla="*/ 2711133 w 7911205"/>
              <a:gd name="connsiteY153" fmla="*/ 5504873 h 6003637"/>
              <a:gd name="connsiteX154" fmla="*/ 2618769 w 7911205"/>
              <a:gd name="connsiteY154" fmla="*/ 5514110 h 6003637"/>
              <a:gd name="connsiteX155" fmla="*/ 2563351 w 7911205"/>
              <a:gd name="connsiteY155" fmla="*/ 5532582 h 6003637"/>
              <a:gd name="connsiteX156" fmla="*/ 2526405 w 7911205"/>
              <a:gd name="connsiteY156" fmla="*/ 5541819 h 6003637"/>
              <a:gd name="connsiteX157" fmla="*/ 2489460 w 7911205"/>
              <a:gd name="connsiteY157" fmla="*/ 5560291 h 6003637"/>
              <a:gd name="connsiteX158" fmla="*/ 2461751 w 7911205"/>
              <a:gd name="connsiteY158" fmla="*/ 5569528 h 6003637"/>
              <a:gd name="connsiteX159" fmla="*/ 2406333 w 7911205"/>
              <a:gd name="connsiteY159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61641 w 7912550"/>
              <a:gd name="connsiteY31" fmla="*/ 3685310 h 6003637"/>
              <a:gd name="connsiteX32" fmla="*/ 70878 w 7912550"/>
              <a:gd name="connsiteY32" fmla="*/ 3463637 h 6003637"/>
              <a:gd name="connsiteX33" fmla="*/ 89350 w 7912550"/>
              <a:gd name="connsiteY33" fmla="*/ 3334328 h 6003637"/>
              <a:gd name="connsiteX34" fmla="*/ 107823 w 7912550"/>
              <a:gd name="connsiteY34" fmla="*/ 3001819 h 6003637"/>
              <a:gd name="connsiteX35" fmla="*/ 117059 w 7912550"/>
              <a:gd name="connsiteY35" fmla="*/ 2817091 h 6003637"/>
              <a:gd name="connsiteX36" fmla="*/ 181714 w 7912550"/>
              <a:gd name="connsiteY36" fmla="*/ 2272146 h 6003637"/>
              <a:gd name="connsiteX37" fmla="*/ 218659 w 7912550"/>
              <a:gd name="connsiteY37" fmla="*/ 2004291 h 6003637"/>
              <a:gd name="connsiteX38" fmla="*/ 227896 w 7912550"/>
              <a:gd name="connsiteY38" fmla="*/ 1911928 h 6003637"/>
              <a:gd name="connsiteX39" fmla="*/ 237132 w 7912550"/>
              <a:gd name="connsiteY39" fmla="*/ 1838037 h 6003637"/>
              <a:gd name="connsiteX40" fmla="*/ 255605 w 7912550"/>
              <a:gd name="connsiteY40" fmla="*/ 1625600 h 6003637"/>
              <a:gd name="connsiteX41" fmla="*/ 274078 w 7912550"/>
              <a:gd name="connsiteY41" fmla="*/ 1440873 h 6003637"/>
              <a:gd name="connsiteX42" fmla="*/ 292550 w 7912550"/>
              <a:gd name="connsiteY42" fmla="*/ 1330037 h 6003637"/>
              <a:gd name="connsiteX43" fmla="*/ 311023 w 7912550"/>
              <a:gd name="connsiteY43" fmla="*/ 1256146 h 6003637"/>
              <a:gd name="connsiteX44" fmla="*/ 338732 w 7912550"/>
              <a:gd name="connsiteY44" fmla="*/ 1200728 h 6003637"/>
              <a:gd name="connsiteX45" fmla="*/ 403387 w 7912550"/>
              <a:gd name="connsiteY45" fmla="*/ 1062182 h 6003637"/>
              <a:gd name="connsiteX46" fmla="*/ 440332 w 7912550"/>
              <a:gd name="connsiteY46" fmla="*/ 1016000 h 6003637"/>
              <a:gd name="connsiteX47" fmla="*/ 504987 w 7912550"/>
              <a:gd name="connsiteY47" fmla="*/ 960582 h 6003637"/>
              <a:gd name="connsiteX48" fmla="*/ 560405 w 7912550"/>
              <a:gd name="connsiteY48" fmla="*/ 923637 h 6003637"/>
              <a:gd name="connsiteX49" fmla="*/ 662005 w 7912550"/>
              <a:gd name="connsiteY49" fmla="*/ 877455 h 6003637"/>
              <a:gd name="connsiteX50" fmla="*/ 874441 w 7912550"/>
              <a:gd name="connsiteY50" fmla="*/ 757382 h 6003637"/>
              <a:gd name="connsiteX51" fmla="*/ 1086878 w 7912550"/>
              <a:gd name="connsiteY51" fmla="*/ 655782 h 6003637"/>
              <a:gd name="connsiteX52" fmla="*/ 1280841 w 7912550"/>
              <a:gd name="connsiteY52" fmla="*/ 563419 h 6003637"/>
              <a:gd name="connsiteX53" fmla="*/ 1373205 w 7912550"/>
              <a:gd name="connsiteY53" fmla="*/ 517237 h 6003637"/>
              <a:gd name="connsiteX54" fmla="*/ 1437859 w 7912550"/>
              <a:gd name="connsiteY54" fmla="*/ 489528 h 6003637"/>
              <a:gd name="connsiteX55" fmla="*/ 1530223 w 7912550"/>
              <a:gd name="connsiteY55" fmla="*/ 434110 h 6003637"/>
              <a:gd name="connsiteX56" fmla="*/ 1622587 w 7912550"/>
              <a:gd name="connsiteY56" fmla="*/ 397164 h 6003637"/>
              <a:gd name="connsiteX57" fmla="*/ 1696478 w 7912550"/>
              <a:gd name="connsiteY57" fmla="*/ 350982 h 6003637"/>
              <a:gd name="connsiteX58" fmla="*/ 1770369 w 7912550"/>
              <a:gd name="connsiteY58" fmla="*/ 323273 h 6003637"/>
              <a:gd name="connsiteX59" fmla="*/ 1862732 w 7912550"/>
              <a:gd name="connsiteY59" fmla="*/ 277091 h 6003637"/>
              <a:gd name="connsiteX60" fmla="*/ 1918150 w 7912550"/>
              <a:gd name="connsiteY60" fmla="*/ 258619 h 6003637"/>
              <a:gd name="connsiteX61" fmla="*/ 1955096 w 7912550"/>
              <a:gd name="connsiteY61" fmla="*/ 240146 h 6003637"/>
              <a:gd name="connsiteX62" fmla="*/ 2093641 w 7912550"/>
              <a:gd name="connsiteY62" fmla="*/ 221673 h 6003637"/>
              <a:gd name="connsiteX63" fmla="*/ 2306078 w 7912550"/>
              <a:gd name="connsiteY63" fmla="*/ 166255 h 6003637"/>
              <a:gd name="connsiteX64" fmla="*/ 2555459 w 7912550"/>
              <a:gd name="connsiteY64" fmla="*/ 110837 h 6003637"/>
              <a:gd name="connsiteX65" fmla="*/ 2740187 w 7912550"/>
              <a:gd name="connsiteY65" fmla="*/ 83128 h 6003637"/>
              <a:gd name="connsiteX66" fmla="*/ 2952623 w 7912550"/>
              <a:gd name="connsiteY66" fmla="*/ 36946 h 6003637"/>
              <a:gd name="connsiteX67" fmla="*/ 3469859 w 7912550"/>
              <a:gd name="connsiteY67" fmla="*/ 9237 h 6003637"/>
              <a:gd name="connsiteX68" fmla="*/ 3996332 w 7912550"/>
              <a:gd name="connsiteY68" fmla="*/ 0 h 6003637"/>
              <a:gd name="connsiteX69" fmla="*/ 5464914 w 7912550"/>
              <a:gd name="connsiteY69" fmla="*/ 27710 h 6003637"/>
              <a:gd name="connsiteX70" fmla="*/ 5982150 w 7912550"/>
              <a:gd name="connsiteY70" fmla="*/ 64655 h 6003637"/>
              <a:gd name="connsiteX71" fmla="*/ 6074514 w 7912550"/>
              <a:gd name="connsiteY71" fmla="*/ 73891 h 6003637"/>
              <a:gd name="connsiteX72" fmla="*/ 6259241 w 7912550"/>
              <a:gd name="connsiteY72" fmla="*/ 101600 h 6003637"/>
              <a:gd name="connsiteX73" fmla="*/ 6407023 w 7912550"/>
              <a:gd name="connsiteY73" fmla="*/ 184728 h 6003637"/>
              <a:gd name="connsiteX74" fmla="*/ 6480914 w 7912550"/>
              <a:gd name="connsiteY74" fmla="*/ 249382 h 6003637"/>
              <a:gd name="connsiteX75" fmla="*/ 6508623 w 7912550"/>
              <a:gd name="connsiteY75" fmla="*/ 258619 h 6003637"/>
              <a:gd name="connsiteX76" fmla="*/ 6564041 w 7912550"/>
              <a:gd name="connsiteY76" fmla="*/ 286328 h 6003637"/>
              <a:gd name="connsiteX77" fmla="*/ 6859605 w 7912550"/>
              <a:gd name="connsiteY77" fmla="*/ 424873 h 6003637"/>
              <a:gd name="connsiteX78" fmla="*/ 6951969 w 7912550"/>
              <a:gd name="connsiteY78" fmla="*/ 581891 h 6003637"/>
              <a:gd name="connsiteX79" fmla="*/ 7007387 w 7912550"/>
              <a:gd name="connsiteY79" fmla="*/ 665019 h 6003637"/>
              <a:gd name="connsiteX80" fmla="*/ 7127459 w 7912550"/>
              <a:gd name="connsiteY80" fmla="*/ 812800 h 6003637"/>
              <a:gd name="connsiteX81" fmla="*/ 7201350 w 7912550"/>
              <a:gd name="connsiteY81" fmla="*/ 877455 h 6003637"/>
              <a:gd name="connsiteX82" fmla="*/ 7284478 w 7912550"/>
              <a:gd name="connsiteY82" fmla="*/ 969819 h 6003637"/>
              <a:gd name="connsiteX83" fmla="*/ 7312187 w 7912550"/>
              <a:gd name="connsiteY83" fmla="*/ 1080655 h 6003637"/>
              <a:gd name="connsiteX84" fmla="*/ 7339896 w 7912550"/>
              <a:gd name="connsiteY84" fmla="*/ 1274619 h 6003637"/>
              <a:gd name="connsiteX85" fmla="*/ 7321423 w 7912550"/>
              <a:gd name="connsiteY85" fmla="*/ 1681019 h 6003637"/>
              <a:gd name="connsiteX86" fmla="*/ 7293714 w 7912550"/>
              <a:gd name="connsiteY86" fmla="*/ 1773382 h 6003637"/>
              <a:gd name="connsiteX87" fmla="*/ 7256769 w 7912550"/>
              <a:gd name="connsiteY87" fmla="*/ 1874982 h 6003637"/>
              <a:gd name="connsiteX88" fmla="*/ 7247532 w 7912550"/>
              <a:gd name="connsiteY88" fmla="*/ 1939637 h 6003637"/>
              <a:gd name="connsiteX89" fmla="*/ 7219823 w 7912550"/>
              <a:gd name="connsiteY89" fmla="*/ 2068946 h 6003637"/>
              <a:gd name="connsiteX90" fmla="*/ 7256769 w 7912550"/>
              <a:gd name="connsiteY90" fmla="*/ 2540000 h 6003637"/>
              <a:gd name="connsiteX91" fmla="*/ 7284478 w 7912550"/>
              <a:gd name="connsiteY91" fmla="*/ 2613891 h 6003637"/>
              <a:gd name="connsiteX92" fmla="*/ 7312187 w 7912550"/>
              <a:gd name="connsiteY92" fmla="*/ 2697019 h 6003637"/>
              <a:gd name="connsiteX93" fmla="*/ 7330659 w 7912550"/>
              <a:gd name="connsiteY93" fmla="*/ 2733964 h 6003637"/>
              <a:gd name="connsiteX94" fmla="*/ 7404550 w 7912550"/>
              <a:gd name="connsiteY94" fmla="*/ 2937164 h 6003637"/>
              <a:gd name="connsiteX95" fmla="*/ 7459969 w 7912550"/>
              <a:gd name="connsiteY95" fmla="*/ 3029528 h 6003637"/>
              <a:gd name="connsiteX96" fmla="*/ 7496914 w 7912550"/>
              <a:gd name="connsiteY96" fmla="*/ 3112655 h 6003637"/>
              <a:gd name="connsiteX97" fmla="*/ 7552332 w 7912550"/>
              <a:gd name="connsiteY97" fmla="*/ 3214255 h 6003637"/>
              <a:gd name="connsiteX98" fmla="*/ 7570805 w 7912550"/>
              <a:gd name="connsiteY98" fmla="*/ 3260437 h 6003637"/>
              <a:gd name="connsiteX99" fmla="*/ 7626223 w 7912550"/>
              <a:gd name="connsiteY99" fmla="*/ 3371273 h 6003637"/>
              <a:gd name="connsiteX100" fmla="*/ 7727823 w 7912550"/>
              <a:gd name="connsiteY100" fmla="*/ 3611419 h 6003637"/>
              <a:gd name="connsiteX101" fmla="*/ 7774005 w 7912550"/>
              <a:gd name="connsiteY101" fmla="*/ 3740728 h 6003637"/>
              <a:gd name="connsiteX102" fmla="*/ 7810950 w 7912550"/>
              <a:gd name="connsiteY102" fmla="*/ 3860800 h 6003637"/>
              <a:gd name="connsiteX103" fmla="*/ 7857132 w 7912550"/>
              <a:gd name="connsiteY103" fmla="*/ 3980873 h 6003637"/>
              <a:gd name="connsiteX104" fmla="*/ 7912550 w 7912550"/>
              <a:gd name="connsiteY104" fmla="*/ 4128655 h 6003637"/>
              <a:gd name="connsiteX105" fmla="*/ 7894078 w 7912550"/>
              <a:gd name="connsiteY105" fmla="*/ 4193310 h 6003637"/>
              <a:gd name="connsiteX106" fmla="*/ 7866369 w 7912550"/>
              <a:gd name="connsiteY106" fmla="*/ 4294910 h 6003637"/>
              <a:gd name="connsiteX107" fmla="*/ 7847896 w 7912550"/>
              <a:gd name="connsiteY107" fmla="*/ 4368800 h 6003637"/>
              <a:gd name="connsiteX108" fmla="*/ 7810950 w 7912550"/>
              <a:gd name="connsiteY108" fmla="*/ 4433455 h 6003637"/>
              <a:gd name="connsiteX109" fmla="*/ 7792478 w 7912550"/>
              <a:gd name="connsiteY109" fmla="*/ 4461164 h 6003637"/>
              <a:gd name="connsiteX110" fmla="*/ 7737059 w 7912550"/>
              <a:gd name="connsiteY110" fmla="*/ 4498110 h 6003637"/>
              <a:gd name="connsiteX111" fmla="*/ 7672405 w 7912550"/>
              <a:gd name="connsiteY111" fmla="*/ 4590473 h 6003637"/>
              <a:gd name="connsiteX112" fmla="*/ 7635459 w 7912550"/>
              <a:gd name="connsiteY112" fmla="*/ 4655128 h 6003637"/>
              <a:gd name="connsiteX113" fmla="*/ 7561569 w 7912550"/>
              <a:gd name="connsiteY113" fmla="*/ 4719782 h 6003637"/>
              <a:gd name="connsiteX114" fmla="*/ 7459969 w 7912550"/>
              <a:gd name="connsiteY114" fmla="*/ 4756728 h 6003637"/>
              <a:gd name="connsiteX115" fmla="*/ 7293714 w 7912550"/>
              <a:gd name="connsiteY115" fmla="*/ 4793673 h 6003637"/>
              <a:gd name="connsiteX116" fmla="*/ 7127459 w 7912550"/>
              <a:gd name="connsiteY116" fmla="*/ 4830619 h 6003637"/>
              <a:gd name="connsiteX117" fmla="*/ 7016623 w 7912550"/>
              <a:gd name="connsiteY117" fmla="*/ 4876800 h 6003637"/>
              <a:gd name="connsiteX118" fmla="*/ 6970441 w 7912550"/>
              <a:gd name="connsiteY118" fmla="*/ 4895273 h 6003637"/>
              <a:gd name="connsiteX119" fmla="*/ 6915023 w 7912550"/>
              <a:gd name="connsiteY119" fmla="*/ 4904510 h 6003637"/>
              <a:gd name="connsiteX120" fmla="*/ 6850369 w 7912550"/>
              <a:gd name="connsiteY120" fmla="*/ 4932219 h 6003637"/>
              <a:gd name="connsiteX121" fmla="*/ 6684114 w 7912550"/>
              <a:gd name="connsiteY121" fmla="*/ 4987637 h 6003637"/>
              <a:gd name="connsiteX122" fmla="*/ 6573278 w 7912550"/>
              <a:gd name="connsiteY122" fmla="*/ 5015346 h 6003637"/>
              <a:gd name="connsiteX123" fmla="*/ 6434732 w 7912550"/>
              <a:gd name="connsiteY123" fmla="*/ 5052291 h 6003637"/>
              <a:gd name="connsiteX124" fmla="*/ 6397787 w 7912550"/>
              <a:gd name="connsiteY124" fmla="*/ 5061528 h 6003637"/>
              <a:gd name="connsiteX125" fmla="*/ 6203823 w 7912550"/>
              <a:gd name="connsiteY125" fmla="*/ 5089237 h 6003637"/>
              <a:gd name="connsiteX126" fmla="*/ 6139169 w 7912550"/>
              <a:gd name="connsiteY126" fmla="*/ 5098473 h 6003637"/>
              <a:gd name="connsiteX127" fmla="*/ 5963678 w 7912550"/>
              <a:gd name="connsiteY127" fmla="*/ 5126182 h 6003637"/>
              <a:gd name="connsiteX128" fmla="*/ 5354078 w 7912550"/>
              <a:gd name="connsiteY128" fmla="*/ 5135419 h 6003637"/>
              <a:gd name="connsiteX129" fmla="*/ 5317132 w 7912550"/>
              <a:gd name="connsiteY129" fmla="*/ 5144655 h 6003637"/>
              <a:gd name="connsiteX130" fmla="*/ 5178587 w 7912550"/>
              <a:gd name="connsiteY130" fmla="*/ 5163128 h 6003637"/>
              <a:gd name="connsiteX131" fmla="*/ 4356550 w 7912550"/>
              <a:gd name="connsiteY131" fmla="*/ 5153891 h 6003637"/>
              <a:gd name="connsiteX132" fmla="*/ 4273423 w 7912550"/>
              <a:gd name="connsiteY132" fmla="*/ 5144655 h 6003637"/>
              <a:gd name="connsiteX133" fmla="*/ 4107169 w 7912550"/>
              <a:gd name="connsiteY133" fmla="*/ 5135419 h 6003637"/>
              <a:gd name="connsiteX134" fmla="*/ 4033278 w 7912550"/>
              <a:gd name="connsiteY134" fmla="*/ 5126182 h 6003637"/>
              <a:gd name="connsiteX135" fmla="*/ 3968623 w 7912550"/>
              <a:gd name="connsiteY135" fmla="*/ 5116946 h 6003637"/>
              <a:gd name="connsiteX136" fmla="*/ 3552987 w 7912550"/>
              <a:gd name="connsiteY136" fmla="*/ 5135419 h 6003637"/>
              <a:gd name="connsiteX137" fmla="*/ 3479096 w 7912550"/>
              <a:gd name="connsiteY137" fmla="*/ 5181600 h 6003637"/>
              <a:gd name="connsiteX138" fmla="*/ 3469859 w 7912550"/>
              <a:gd name="connsiteY138" fmla="*/ 5209310 h 6003637"/>
              <a:gd name="connsiteX139" fmla="*/ 3442150 w 7912550"/>
              <a:gd name="connsiteY139" fmla="*/ 5227782 h 6003637"/>
              <a:gd name="connsiteX140" fmla="*/ 3331314 w 7912550"/>
              <a:gd name="connsiteY140" fmla="*/ 5310910 h 6003637"/>
              <a:gd name="connsiteX141" fmla="*/ 3294369 w 7912550"/>
              <a:gd name="connsiteY141" fmla="*/ 5329382 h 6003637"/>
              <a:gd name="connsiteX142" fmla="*/ 3266659 w 7912550"/>
              <a:gd name="connsiteY142" fmla="*/ 5347855 h 6003637"/>
              <a:gd name="connsiteX143" fmla="*/ 3202005 w 7912550"/>
              <a:gd name="connsiteY143" fmla="*/ 5375564 h 6003637"/>
              <a:gd name="connsiteX144" fmla="*/ 3128114 w 7912550"/>
              <a:gd name="connsiteY144" fmla="*/ 5403273 h 6003637"/>
              <a:gd name="connsiteX145" fmla="*/ 3100405 w 7912550"/>
              <a:gd name="connsiteY145" fmla="*/ 5421746 h 6003637"/>
              <a:gd name="connsiteX146" fmla="*/ 3054223 w 7912550"/>
              <a:gd name="connsiteY146" fmla="*/ 5430982 h 6003637"/>
              <a:gd name="connsiteX147" fmla="*/ 3017278 w 7912550"/>
              <a:gd name="connsiteY147" fmla="*/ 5440219 h 6003637"/>
              <a:gd name="connsiteX148" fmla="*/ 2961859 w 7912550"/>
              <a:gd name="connsiteY148" fmla="*/ 5458691 h 6003637"/>
              <a:gd name="connsiteX149" fmla="*/ 2841787 w 7912550"/>
              <a:gd name="connsiteY149" fmla="*/ 5477164 h 6003637"/>
              <a:gd name="connsiteX150" fmla="*/ 2795605 w 7912550"/>
              <a:gd name="connsiteY150" fmla="*/ 5486400 h 6003637"/>
              <a:gd name="connsiteX151" fmla="*/ 2740187 w 7912550"/>
              <a:gd name="connsiteY151" fmla="*/ 5495637 h 6003637"/>
              <a:gd name="connsiteX152" fmla="*/ 2712478 w 7912550"/>
              <a:gd name="connsiteY152" fmla="*/ 5504873 h 6003637"/>
              <a:gd name="connsiteX153" fmla="*/ 2620114 w 7912550"/>
              <a:gd name="connsiteY153" fmla="*/ 5514110 h 6003637"/>
              <a:gd name="connsiteX154" fmla="*/ 2564696 w 7912550"/>
              <a:gd name="connsiteY154" fmla="*/ 5532582 h 6003637"/>
              <a:gd name="connsiteX155" fmla="*/ 2527750 w 7912550"/>
              <a:gd name="connsiteY155" fmla="*/ 5541819 h 6003637"/>
              <a:gd name="connsiteX156" fmla="*/ 2490805 w 7912550"/>
              <a:gd name="connsiteY156" fmla="*/ 5560291 h 6003637"/>
              <a:gd name="connsiteX157" fmla="*/ 2463096 w 7912550"/>
              <a:gd name="connsiteY157" fmla="*/ 5569528 h 6003637"/>
              <a:gd name="connsiteX158" fmla="*/ 2407678 w 7912550"/>
              <a:gd name="connsiteY158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70878 w 7912550"/>
              <a:gd name="connsiteY31" fmla="*/ 3463637 h 6003637"/>
              <a:gd name="connsiteX32" fmla="*/ 89350 w 7912550"/>
              <a:gd name="connsiteY32" fmla="*/ 3334328 h 6003637"/>
              <a:gd name="connsiteX33" fmla="*/ 107823 w 7912550"/>
              <a:gd name="connsiteY33" fmla="*/ 3001819 h 6003637"/>
              <a:gd name="connsiteX34" fmla="*/ 117059 w 7912550"/>
              <a:gd name="connsiteY34" fmla="*/ 2817091 h 6003637"/>
              <a:gd name="connsiteX35" fmla="*/ 181714 w 7912550"/>
              <a:gd name="connsiteY35" fmla="*/ 2272146 h 6003637"/>
              <a:gd name="connsiteX36" fmla="*/ 218659 w 7912550"/>
              <a:gd name="connsiteY36" fmla="*/ 2004291 h 6003637"/>
              <a:gd name="connsiteX37" fmla="*/ 227896 w 7912550"/>
              <a:gd name="connsiteY37" fmla="*/ 1911928 h 6003637"/>
              <a:gd name="connsiteX38" fmla="*/ 237132 w 7912550"/>
              <a:gd name="connsiteY38" fmla="*/ 1838037 h 6003637"/>
              <a:gd name="connsiteX39" fmla="*/ 255605 w 7912550"/>
              <a:gd name="connsiteY39" fmla="*/ 1625600 h 6003637"/>
              <a:gd name="connsiteX40" fmla="*/ 274078 w 7912550"/>
              <a:gd name="connsiteY40" fmla="*/ 1440873 h 6003637"/>
              <a:gd name="connsiteX41" fmla="*/ 292550 w 7912550"/>
              <a:gd name="connsiteY41" fmla="*/ 1330037 h 6003637"/>
              <a:gd name="connsiteX42" fmla="*/ 311023 w 7912550"/>
              <a:gd name="connsiteY42" fmla="*/ 1256146 h 6003637"/>
              <a:gd name="connsiteX43" fmla="*/ 338732 w 7912550"/>
              <a:gd name="connsiteY43" fmla="*/ 1200728 h 6003637"/>
              <a:gd name="connsiteX44" fmla="*/ 403387 w 7912550"/>
              <a:gd name="connsiteY44" fmla="*/ 1062182 h 6003637"/>
              <a:gd name="connsiteX45" fmla="*/ 440332 w 7912550"/>
              <a:gd name="connsiteY45" fmla="*/ 1016000 h 6003637"/>
              <a:gd name="connsiteX46" fmla="*/ 504987 w 7912550"/>
              <a:gd name="connsiteY46" fmla="*/ 960582 h 6003637"/>
              <a:gd name="connsiteX47" fmla="*/ 560405 w 7912550"/>
              <a:gd name="connsiteY47" fmla="*/ 923637 h 6003637"/>
              <a:gd name="connsiteX48" fmla="*/ 662005 w 7912550"/>
              <a:gd name="connsiteY48" fmla="*/ 877455 h 6003637"/>
              <a:gd name="connsiteX49" fmla="*/ 874441 w 7912550"/>
              <a:gd name="connsiteY49" fmla="*/ 757382 h 6003637"/>
              <a:gd name="connsiteX50" fmla="*/ 1086878 w 7912550"/>
              <a:gd name="connsiteY50" fmla="*/ 655782 h 6003637"/>
              <a:gd name="connsiteX51" fmla="*/ 1280841 w 7912550"/>
              <a:gd name="connsiteY51" fmla="*/ 563419 h 6003637"/>
              <a:gd name="connsiteX52" fmla="*/ 1373205 w 7912550"/>
              <a:gd name="connsiteY52" fmla="*/ 517237 h 6003637"/>
              <a:gd name="connsiteX53" fmla="*/ 1437859 w 7912550"/>
              <a:gd name="connsiteY53" fmla="*/ 489528 h 6003637"/>
              <a:gd name="connsiteX54" fmla="*/ 1530223 w 7912550"/>
              <a:gd name="connsiteY54" fmla="*/ 434110 h 6003637"/>
              <a:gd name="connsiteX55" fmla="*/ 1622587 w 7912550"/>
              <a:gd name="connsiteY55" fmla="*/ 397164 h 6003637"/>
              <a:gd name="connsiteX56" fmla="*/ 1696478 w 7912550"/>
              <a:gd name="connsiteY56" fmla="*/ 350982 h 6003637"/>
              <a:gd name="connsiteX57" fmla="*/ 1770369 w 7912550"/>
              <a:gd name="connsiteY57" fmla="*/ 323273 h 6003637"/>
              <a:gd name="connsiteX58" fmla="*/ 1862732 w 7912550"/>
              <a:gd name="connsiteY58" fmla="*/ 277091 h 6003637"/>
              <a:gd name="connsiteX59" fmla="*/ 1918150 w 7912550"/>
              <a:gd name="connsiteY59" fmla="*/ 258619 h 6003637"/>
              <a:gd name="connsiteX60" fmla="*/ 1955096 w 7912550"/>
              <a:gd name="connsiteY60" fmla="*/ 240146 h 6003637"/>
              <a:gd name="connsiteX61" fmla="*/ 2093641 w 7912550"/>
              <a:gd name="connsiteY61" fmla="*/ 221673 h 6003637"/>
              <a:gd name="connsiteX62" fmla="*/ 2306078 w 7912550"/>
              <a:gd name="connsiteY62" fmla="*/ 166255 h 6003637"/>
              <a:gd name="connsiteX63" fmla="*/ 2555459 w 7912550"/>
              <a:gd name="connsiteY63" fmla="*/ 110837 h 6003637"/>
              <a:gd name="connsiteX64" fmla="*/ 2740187 w 7912550"/>
              <a:gd name="connsiteY64" fmla="*/ 83128 h 6003637"/>
              <a:gd name="connsiteX65" fmla="*/ 2952623 w 7912550"/>
              <a:gd name="connsiteY65" fmla="*/ 36946 h 6003637"/>
              <a:gd name="connsiteX66" fmla="*/ 3469859 w 7912550"/>
              <a:gd name="connsiteY66" fmla="*/ 9237 h 6003637"/>
              <a:gd name="connsiteX67" fmla="*/ 3996332 w 7912550"/>
              <a:gd name="connsiteY67" fmla="*/ 0 h 6003637"/>
              <a:gd name="connsiteX68" fmla="*/ 5464914 w 7912550"/>
              <a:gd name="connsiteY68" fmla="*/ 27710 h 6003637"/>
              <a:gd name="connsiteX69" fmla="*/ 5982150 w 7912550"/>
              <a:gd name="connsiteY69" fmla="*/ 64655 h 6003637"/>
              <a:gd name="connsiteX70" fmla="*/ 6074514 w 7912550"/>
              <a:gd name="connsiteY70" fmla="*/ 73891 h 6003637"/>
              <a:gd name="connsiteX71" fmla="*/ 6259241 w 7912550"/>
              <a:gd name="connsiteY71" fmla="*/ 101600 h 6003637"/>
              <a:gd name="connsiteX72" fmla="*/ 6407023 w 7912550"/>
              <a:gd name="connsiteY72" fmla="*/ 184728 h 6003637"/>
              <a:gd name="connsiteX73" fmla="*/ 6480914 w 7912550"/>
              <a:gd name="connsiteY73" fmla="*/ 249382 h 6003637"/>
              <a:gd name="connsiteX74" fmla="*/ 6508623 w 7912550"/>
              <a:gd name="connsiteY74" fmla="*/ 258619 h 6003637"/>
              <a:gd name="connsiteX75" fmla="*/ 6564041 w 7912550"/>
              <a:gd name="connsiteY75" fmla="*/ 286328 h 6003637"/>
              <a:gd name="connsiteX76" fmla="*/ 6859605 w 7912550"/>
              <a:gd name="connsiteY76" fmla="*/ 424873 h 6003637"/>
              <a:gd name="connsiteX77" fmla="*/ 6951969 w 7912550"/>
              <a:gd name="connsiteY77" fmla="*/ 581891 h 6003637"/>
              <a:gd name="connsiteX78" fmla="*/ 7007387 w 7912550"/>
              <a:gd name="connsiteY78" fmla="*/ 665019 h 6003637"/>
              <a:gd name="connsiteX79" fmla="*/ 7127459 w 7912550"/>
              <a:gd name="connsiteY79" fmla="*/ 812800 h 6003637"/>
              <a:gd name="connsiteX80" fmla="*/ 7201350 w 7912550"/>
              <a:gd name="connsiteY80" fmla="*/ 877455 h 6003637"/>
              <a:gd name="connsiteX81" fmla="*/ 7284478 w 7912550"/>
              <a:gd name="connsiteY81" fmla="*/ 969819 h 6003637"/>
              <a:gd name="connsiteX82" fmla="*/ 7312187 w 7912550"/>
              <a:gd name="connsiteY82" fmla="*/ 1080655 h 6003637"/>
              <a:gd name="connsiteX83" fmla="*/ 7339896 w 7912550"/>
              <a:gd name="connsiteY83" fmla="*/ 1274619 h 6003637"/>
              <a:gd name="connsiteX84" fmla="*/ 7321423 w 7912550"/>
              <a:gd name="connsiteY84" fmla="*/ 1681019 h 6003637"/>
              <a:gd name="connsiteX85" fmla="*/ 7293714 w 7912550"/>
              <a:gd name="connsiteY85" fmla="*/ 1773382 h 6003637"/>
              <a:gd name="connsiteX86" fmla="*/ 7256769 w 7912550"/>
              <a:gd name="connsiteY86" fmla="*/ 1874982 h 6003637"/>
              <a:gd name="connsiteX87" fmla="*/ 7247532 w 7912550"/>
              <a:gd name="connsiteY87" fmla="*/ 1939637 h 6003637"/>
              <a:gd name="connsiteX88" fmla="*/ 7219823 w 7912550"/>
              <a:gd name="connsiteY88" fmla="*/ 2068946 h 6003637"/>
              <a:gd name="connsiteX89" fmla="*/ 7256769 w 7912550"/>
              <a:gd name="connsiteY89" fmla="*/ 2540000 h 6003637"/>
              <a:gd name="connsiteX90" fmla="*/ 7284478 w 7912550"/>
              <a:gd name="connsiteY90" fmla="*/ 2613891 h 6003637"/>
              <a:gd name="connsiteX91" fmla="*/ 7312187 w 7912550"/>
              <a:gd name="connsiteY91" fmla="*/ 2697019 h 6003637"/>
              <a:gd name="connsiteX92" fmla="*/ 7330659 w 7912550"/>
              <a:gd name="connsiteY92" fmla="*/ 2733964 h 6003637"/>
              <a:gd name="connsiteX93" fmla="*/ 7404550 w 7912550"/>
              <a:gd name="connsiteY93" fmla="*/ 2937164 h 6003637"/>
              <a:gd name="connsiteX94" fmla="*/ 7459969 w 7912550"/>
              <a:gd name="connsiteY94" fmla="*/ 3029528 h 6003637"/>
              <a:gd name="connsiteX95" fmla="*/ 7496914 w 7912550"/>
              <a:gd name="connsiteY95" fmla="*/ 3112655 h 6003637"/>
              <a:gd name="connsiteX96" fmla="*/ 7552332 w 7912550"/>
              <a:gd name="connsiteY96" fmla="*/ 3214255 h 6003637"/>
              <a:gd name="connsiteX97" fmla="*/ 7570805 w 7912550"/>
              <a:gd name="connsiteY97" fmla="*/ 3260437 h 6003637"/>
              <a:gd name="connsiteX98" fmla="*/ 7626223 w 7912550"/>
              <a:gd name="connsiteY98" fmla="*/ 3371273 h 6003637"/>
              <a:gd name="connsiteX99" fmla="*/ 7727823 w 7912550"/>
              <a:gd name="connsiteY99" fmla="*/ 3611419 h 6003637"/>
              <a:gd name="connsiteX100" fmla="*/ 7774005 w 7912550"/>
              <a:gd name="connsiteY100" fmla="*/ 3740728 h 6003637"/>
              <a:gd name="connsiteX101" fmla="*/ 7810950 w 7912550"/>
              <a:gd name="connsiteY101" fmla="*/ 3860800 h 6003637"/>
              <a:gd name="connsiteX102" fmla="*/ 7857132 w 7912550"/>
              <a:gd name="connsiteY102" fmla="*/ 3980873 h 6003637"/>
              <a:gd name="connsiteX103" fmla="*/ 7912550 w 7912550"/>
              <a:gd name="connsiteY103" fmla="*/ 4128655 h 6003637"/>
              <a:gd name="connsiteX104" fmla="*/ 7894078 w 7912550"/>
              <a:gd name="connsiteY104" fmla="*/ 4193310 h 6003637"/>
              <a:gd name="connsiteX105" fmla="*/ 7866369 w 7912550"/>
              <a:gd name="connsiteY105" fmla="*/ 4294910 h 6003637"/>
              <a:gd name="connsiteX106" fmla="*/ 7847896 w 7912550"/>
              <a:gd name="connsiteY106" fmla="*/ 4368800 h 6003637"/>
              <a:gd name="connsiteX107" fmla="*/ 7810950 w 7912550"/>
              <a:gd name="connsiteY107" fmla="*/ 4433455 h 6003637"/>
              <a:gd name="connsiteX108" fmla="*/ 7792478 w 7912550"/>
              <a:gd name="connsiteY108" fmla="*/ 4461164 h 6003637"/>
              <a:gd name="connsiteX109" fmla="*/ 7737059 w 7912550"/>
              <a:gd name="connsiteY109" fmla="*/ 4498110 h 6003637"/>
              <a:gd name="connsiteX110" fmla="*/ 7672405 w 7912550"/>
              <a:gd name="connsiteY110" fmla="*/ 4590473 h 6003637"/>
              <a:gd name="connsiteX111" fmla="*/ 7635459 w 7912550"/>
              <a:gd name="connsiteY111" fmla="*/ 4655128 h 6003637"/>
              <a:gd name="connsiteX112" fmla="*/ 7561569 w 7912550"/>
              <a:gd name="connsiteY112" fmla="*/ 4719782 h 6003637"/>
              <a:gd name="connsiteX113" fmla="*/ 7459969 w 7912550"/>
              <a:gd name="connsiteY113" fmla="*/ 4756728 h 6003637"/>
              <a:gd name="connsiteX114" fmla="*/ 7293714 w 7912550"/>
              <a:gd name="connsiteY114" fmla="*/ 4793673 h 6003637"/>
              <a:gd name="connsiteX115" fmla="*/ 7127459 w 7912550"/>
              <a:gd name="connsiteY115" fmla="*/ 4830619 h 6003637"/>
              <a:gd name="connsiteX116" fmla="*/ 7016623 w 7912550"/>
              <a:gd name="connsiteY116" fmla="*/ 4876800 h 6003637"/>
              <a:gd name="connsiteX117" fmla="*/ 6970441 w 7912550"/>
              <a:gd name="connsiteY117" fmla="*/ 4895273 h 6003637"/>
              <a:gd name="connsiteX118" fmla="*/ 6915023 w 7912550"/>
              <a:gd name="connsiteY118" fmla="*/ 4904510 h 6003637"/>
              <a:gd name="connsiteX119" fmla="*/ 6850369 w 7912550"/>
              <a:gd name="connsiteY119" fmla="*/ 4932219 h 6003637"/>
              <a:gd name="connsiteX120" fmla="*/ 6684114 w 7912550"/>
              <a:gd name="connsiteY120" fmla="*/ 4987637 h 6003637"/>
              <a:gd name="connsiteX121" fmla="*/ 6573278 w 7912550"/>
              <a:gd name="connsiteY121" fmla="*/ 5015346 h 6003637"/>
              <a:gd name="connsiteX122" fmla="*/ 6434732 w 7912550"/>
              <a:gd name="connsiteY122" fmla="*/ 5052291 h 6003637"/>
              <a:gd name="connsiteX123" fmla="*/ 6397787 w 7912550"/>
              <a:gd name="connsiteY123" fmla="*/ 5061528 h 6003637"/>
              <a:gd name="connsiteX124" fmla="*/ 6203823 w 7912550"/>
              <a:gd name="connsiteY124" fmla="*/ 5089237 h 6003637"/>
              <a:gd name="connsiteX125" fmla="*/ 6139169 w 7912550"/>
              <a:gd name="connsiteY125" fmla="*/ 5098473 h 6003637"/>
              <a:gd name="connsiteX126" fmla="*/ 5963678 w 7912550"/>
              <a:gd name="connsiteY126" fmla="*/ 5126182 h 6003637"/>
              <a:gd name="connsiteX127" fmla="*/ 5354078 w 7912550"/>
              <a:gd name="connsiteY127" fmla="*/ 5135419 h 6003637"/>
              <a:gd name="connsiteX128" fmla="*/ 5317132 w 7912550"/>
              <a:gd name="connsiteY128" fmla="*/ 5144655 h 6003637"/>
              <a:gd name="connsiteX129" fmla="*/ 5178587 w 7912550"/>
              <a:gd name="connsiteY129" fmla="*/ 5163128 h 6003637"/>
              <a:gd name="connsiteX130" fmla="*/ 4356550 w 7912550"/>
              <a:gd name="connsiteY130" fmla="*/ 5153891 h 6003637"/>
              <a:gd name="connsiteX131" fmla="*/ 4273423 w 7912550"/>
              <a:gd name="connsiteY131" fmla="*/ 5144655 h 6003637"/>
              <a:gd name="connsiteX132" fmla="*/ 4107169 w 7912550"/>
              <a:gd name="connsiteY132" fmla="*/ 5135419 h 6003637"/>
              <a:gd name="connsiteX133" fmla="*/ 4033278 w 7912550"/>
              <a:gd name="connsiteY133" fmla="*/ 5126182 h 6003637"/>
              <a:gd name="connsiteX134" fmla="*/ 3968623 w 7912550"/>
              <a:gd name="connsiteY134" fmla="*/ 5116946 h 6003637"/>
              <a:gd name="connsiteX135" fmla="*/ 3552987 w 7912550"/>
              <a:gd name="connsiteY135" fmla="*/ 5135419 h 6003637"/>
              <a:gd name="connsiteX136" fmla="*/ 3479096 w 7912550"/>
              <a:gd name="connsiteY136" fmla="*/ 5181600 h 6003637"/>
              <a:gd name="connsiteX137" fmla="*/ 3469859 w 7912550"/>
              <a:gd name="connsiteY137" fmla="*/ 5209310 h 6003637"/>
              <a:gd name="connsiteX138" fmla="*/ 3442150 w 7912550"/>
              <a:gd name="connsiteY138" fmla="*/ 5227782 h 6003637"/>
              <a:gd name="connsiteX139" fmla="*/ 3331314 w 7912550"/>
              <a:gd name="connsiteY139" fmla="*/ 5310910 h 6003637"/>
              <a:gd name="connsiteX140" fmla="*/ 3294369 w 7912550"/>
              <a:gd name="connsiteY140" fmla="*/ 5329382 h 6003637"/>
              <a:gd name="connsiteX141" fmla="*/ 3266659 w 7912550"/>
              <a:gd name="connsiteY141" fmla="*/ 5347855 h 6003637"/>
              <a:gd name="connsiteX142" fmla="*/ 3202005 w 7912550"/>
              <a:gd name="connsiteY142" fmla="*/ 5375564 h 6003637"/>
              <a:gd name="connsiteX143" fmla="*/ 3128114 w 7912550"/>
              <a:gd name="connsiteY143" fmla="*/ 5403273 h 6003637"/>
              <a:gd name="connsiteX144" fmla="*/ 3100405 w 7912550"/>
              <a:gd name="connsiteY144" fmla="*/ 5421746 h 6003637"/>
              <a:gd name="connsiteX145" fmla="*/ 3054223 w 7912550"/>
              <a:gd name="connsiteY145" fmla="*/ 5430982 h 6003637"/>
              <a:gd name="connsiteX146" fmla="*/ 3017278 w 7912550"/>
              <a:gd name="connsiteY146" fmla="*/ 5440219 h 6003637"/>
              <a:gd name="connsiteX147" fmla="*/ 2961859 w 7912550"/>
              <a:gd name="connsiteY147" fmla="*/ 5458691 h 6003637"/>
              <a:gd name="connsiteX148" fmla="*/ 2841787 w 7912550"/>
              <a:gd name="connsiteY148" fmla="*/ 5477164 h 6003637"/>
              <a:gd name="connsiteX149" fmla="*/ 2795605 w 7912550"/>
              <a:gd name="connsiteY149" fmla="*/ 5486400 h 6003637"/>
              <a:gd name="connsiteX150" fmla="*/ 2740187 w 7912550"/>
              <a:gd name="connsiteY150" fmla="*/ 5495637 h 6003637"/>
              <a:gd name="connsiteX151" fmla="*/ 2712478 w 7912550"/>
              <a:gd name="connsiteY151" fmla="*/ 5504873 h 6003637"/>
              <a:gd name="connsiteX152" fmla="*/ 2620114 w 7912550"/>
              <a:gd name="connsiteY152" fmla="*/ 5514110 h 6003637"/>
              <a:gd name="connsiteX153" fmla="*/ 2564696 w 7912550"/>
              <a:gd name="connsiteY153" fmla="*/ 5532582 h 6003637"/>
              <a:gd name="connsiteX154" fmla="*/ 2527750 w 7912550"/>
              <a:gd name="connsiteY154" fmla="*/ 5541819 h 6003637"/>
              <a:gd name="connsiteX155" fmla="*/ 2490805 w 7912550"/>
              <a:gd name="connsiteY155" fmla="*/ 5560291 h 6003637"/>
              <a:gd name="connsiteX156" fmla="*/ 2463096 w 7912550"/>
              <a:gd name="connsiteY156" fmla="*/ 5569528 h 6003637"/>
              <a:gd name="connsiteX157" fmla="*/ 2407678 w 7912550"/>
              <a:gd name="connsiteY157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89350 w 7912550"/>
              <a:gd name="connsiteY31" fmla="*/ 3334328 h 6003637"/>
              <a:gd name="connsiteX32" fmla="*/ 107823 w 7912550"/>
              <a:gd name="connsiteY32" fmla="*/ 3001819 h 6003637"/>
              <a:gd name="connsiteX33" fmla="*/ 117059 w 7912550"/>
              <a:gd name="connsiteY33" fmla="*/ 2817091 h 6003637"/>
              <a:gd name="connsiteX34" fmla="*/ 181714 w 7912550"/>
              <a:gd name="connsiteY34" fmla="*/ 2272146 h 6003637"/>
              <a:gd name="connsiteX35" fmla="*/ 218659 w 7912550"/>
              <a:gd name="connsiteY35" fmla="*/ 2004291 h 6003637"/>
              <a:gd name="connsiteX36" fmla="*/ 227896 w 7912550"/>
              <a:gd name="connsiteY36" fmla="*/ 1911928 h 6003637"/>
              <a:gd name="connsiteX37" fmla="*/ 237132 w 7912550"/>
              <a:gd name="connsiteY37" fmla="*/ 1838037 h 6003637"/>
              <a:gd name="connsiteX38" fmla="*/ 255605 w 7912550"/>
              <a:gd name="connsiteY38" fmla="*/ 1625600 h 6003637"/>
              <a:gd name="connsiteX39" fmla="*/ 274078 w 7912550"/>
              <a:gd name="connsiteY39" fmla="*/ 1440873 h 6003637"/>
              <a:gd name="connsiteX40" fmla="*/ 292550 w 7912550"/>
              <a:gd name="connsiteY40" fmla="*/ 1330037 h 6003637"/>
              <a:gd name="connsiteX41" fmla="*/ 311023 w 7912550"/>
              <a:gd name="connsiteY41" fmla="*/ 1256146 h 6003637"/>
              <a:gd name="connsiteX42" fmla="*/ 338732 w 7912550"/>
              <a:gd name="connsiteY42" fmla="*/ 1200728 h 6003637"/>
              <a:gd name="connsiteX43" fmla="*/ 403387 w 7912550"/>
              <a:gd name="connsiteY43" fmla="*/ 1062182 h 6003637"/>
              <a:gd name="connsiteX44" fmla="*/ 440332 w 7912550"/>
              <a:gd name="connsiteY44" fmla="*/ 1016000 h 6003637"/>
              <a:gd name="connsiteX45" fmla="*/ 504987 w 7912550"/>
              <a:gd name="connsiteY45" fmla="*/ 960582 h 6003637"/>
              <a:gd name="connsiteX46" fmla="*/ 560405 w 7912550"/>
              <a:gd name="connsiteY46" fmla="*/ 923637 h 6003637"/>
              <a:gd name="connsiteX47" fmla="*/ 662005 w 7912550"/>
              <a:gd name="connsiteY47" fmla="*/ 877455 h 6003637"/>
              <a:gd name="connsiteX48" fmla="*/ 874441 w 7912550"/>
              <a:gd name="connsiteY48" fmla="*/ 757382 h 6003637"/>
              <a:gd name="connsiteX49" fmla="*/ 1086878 w 7912550"/>
              <a:gd name="connsiteY49" fmla="*/ 655782 h 6003637"/>
              <a:gd name="connsiteX50" fmla="*/ 1280841 w 7912550"/>
              <a:gd name="connsiteY50" fmla="*/ 563419 h 6003637"/>
              <a:gd name="connsiteX51" fmla="*/ 1373205 w 7912550"/>
              <a:gd name="connsiteY51" fmla="*/ 517237 h 6003637"/>
              <a:gd name="connsiteX52" fmla="*/ 1437859 w 7912550"/>
              <a:gd name="connsiteY52" fmla="*/ 489528 h 6003637"/>
              <a:gd name="connsiteX53" fmla="*/ 1530223 w 7912550"/>
              <a:gd name="connsiteY53" fmla="*/ 434110 h 6003637"/>
              <a:gd name="connsiteX54" fmla="*/ 1622587 w 7912550"/>
              <a:gd name="connsiteY54" fmla="*/ 397164 h 6003637"/>
              <a:gd name="connsiteX55" fmla="*/ 1696478 w 7912550"/>
              <a:gd name="connsiteY55" fmla="*/ 350982 h 6003637"/>
              <a:gd name="connsiteX56" fmla="*/ 1770369 w 7912550"/>
              <a:gd name="connsiteY56" fmla="*/ 323273 h 6003637"/>
              <a:gd name="connsiteX57" fmla="*/ 1862732 w 7912550"/>
              <a:gd name="connsiteY57" fmla="*/ 277091 h 6003637"/>
              <a:gd name="connsiteX58" fmla="*/ 1918150 w 7912550"/>
              <a:gd name="connsiteY58" fmla="*/ 258619 h 6003637"/>
              <a:gd name="connsiteX59" fmla="*/ 1955096 w 7912550"/>
              <a:gd name="connsiteY59" fmla="*/ 240146 h 6003637"/>
              <a:gd name="connsiteX60" fmla="*/ 2093641 w 7912550"/>
              <a:gd name="connsiteY60" fmla="*/ 221673 h 6003637"/>
              <a:gd name="connsiteX61" fmla="*/ 2306078 w 7912550"/>
              <a:gd name="connsiteY61" fmla="*/ 166255 h 6003637"/>
              <a:gd name="connsiteX62" fmla="*/ 2555459 w 7912550"/>
              <a:gd name="connsiteY62" fmla="*/ 110837 h 6003637"/>
              <a:gd name="connsiteX63" fmla="*/ 2740187 w 7912550"/>
              <a:gd name="connsiteY63" fmla="*/ 83128 h 6003637"/>
              <a:gd name="connsiteX64" fmla="*/ 2952623 w 7912550"/>
              <a:gd name="connsiteY64" fmla="*/ 36946 h 6003637"/>
              <a:gd name="connsiteX65" fmla="*/ 3469859 w 7912550"/>
              <a:gd name="connsiteY65" fmla="*/ 9237 h 6003637"/>
              <a:gd name="connsiteX66" fmla="*/ 3996332 w 7912550"/>
              <a:gd name="connsiteY66" fmla="*/ 0 h 6003637"/>
              <a:gd name="connsiteX67" fmla="*/ 5464914 w 7912550"/>
              <a:gd name="connsiteY67" fmla="*/ 27710 h 6003637"/>
              <a:gd name="connsiteX68" fmla="*/ 5982150 w 7912550"/>
              <a:gd name="connsiteY68" fmla="*/ 64655 h 6003637"/>
              <a:gd name="connsiteX69" fmla="*/ 6074514 w 7912550"/>
              <a:gd name="connsiteY69" fmla="*/ 73891 h 6003637"/>
              <a:gd name="connsiteX70" fmla="*/ 6259241 w 7912550"/>
              <a:gd name="connsiteY70" fmla="*/ 101600 h 6003637"/>
              <a:gd name="connsiteX71" fmla="*/ 6407023 w 7912550"/>
              <a:gd name="connsiteY71" fmla="*/ 184728 h 6003637"/>
              <a:gd name="connsiteX72" fmla="*/ 6480914 w 7912550"/>
              <a:gd name="connsiteY72" fmla="*/ 249382 h 6003637"/>
              <a:gd name="connsiteX73" fmla="*/ 6508623 w 7912550"/>
              <a:gd name="connsiteY73" fmla="*/ 258619 h 6003637"/>
              <a:gd name="connsiteX74" fmla="*/ 6564041 w 7912550"/>
              <a:gd name="connsiteY74" fmla="*/ 286328 h 6003637"/>
              <a:gd name="connsiteX75" fmla="*/ 6859605 w 7912550"/>
              <a:gd name="connsiteY75" fmla="*/ 424873 h 6003637"/>
              <a:gd name="connsiteX76" fmla="*/ 6951969 w 7912550"/>
              <a:gd name="connsiteY76" fmla="*/ 581891 h 6003637"/>
              <a:gd name="connsiteX77" fmla="*/ 7007387 w 7912550"/>
              <a:gd name="connsiteY77" fmla="*/ 665019 h 6003637"/>
              <a:gd name="connsiteX78" fmla="*/ 7127459 w 7912550"/>
              <a:gd name="connsiteY78" fmla="*/ 812800 h 6003637"/>
              <a:gd name="connsiteX79" fmla="*/ 7201350 w 7912550"/>
              <a:gd name="connsiteY79" fmla="*/ 877455 h 6003637"/>
              <a:gd name="connsiteX80" fmla="*/ 7284478 w 7912550"/>
              <a:gd name="connsiteY80" fmla="*/ 969819 h 6003637"/>
              <a:gd name="connsiteX81" fmla="*/ 7312187 w 7912550"/>
              <a:gd name="connsiteY81" fmla="*/ 1080655 h 6003637"/>
              <a:gd name="connsiteX82" fmla="*/ 7339896 w 7912550"/>
              <a:gd name="connsiteY82" fmla="*/ 1274619 h 6003637"/>
              <a:gd name="connsiteX83" fmla="*/ 7321423 w 7912550"/>
              <a:gd name="connsiteY83" fmla="*/ 1681019 h 6003637"/>
              <a:gd name="connsiteX84" fmla="*/ 7293714 w 7912550"/>
              <a:gd name="connsiteY84" fmla="*/ 1773382 h 6003637"/>
              <a:gd name="connsiteX85" fmla="*/ 7256769 w 7912550"/>
              <a:gd name="connsiteY85" fmla="*/ 1874982 h 6003637"/>
              <a:gd name="connsiteX86" fmla="*/ 7247532 w 7912550"/>
              <a:gd name="connsiteY86" fmla="*/ 1939637 h 6003637"/>
              <a:gd name="connsiteX87" fmla="*/ 7219823 w 7912550"/>
              <a:gd name="connsiteY87" fmla="*/ 2068946 h 6003637"/>
              <a:gd name="connsiteX88" fmla="*/ 7256769 w 7912550"/>
              <a:gd name="connsiteY88" fmla="*/ 2540000 h 6003637"/>
              <a:gd name="connsiteX89" fmla="*/ 7284478 w 7912550"/>
              <a:gd name="connsiteY89" fmla="*/ 2613891 h 6003637"/>
              <a:gd name="connsiteX90" fmla="*/ 7312187 w 7912550"/>
              <a:gd name="connsiteY90" fmla="*/ 2697019 h 6003637"/>
              <a:gd name="connsiteX91" fmla="*/ 7330659 w 7912550"/>
              <a:gd name="connsiteY91" fmla="*/ 2733964 h 6003637"/>
              <a:gd name="connsiteX92" fmla="*/ 7404550 w 7912550"/>
              <a:gd name="connsiteY92" fmla="*/ 2937164 h 6003637"/>
              <a:gd name="connsiteX93" fmla="*/ 7459969 w 7912550"/>
              <a:gd name="connsiteY93" fmla="*/ 3029528 h 6003637"/>
              <a:gd name="connsiteX94" fmla="*/ 7496914 w 7912550"/>
              <a:gd name="connsiteY94" fmla="*/ 3112655 h 6003637"/>
              <a:gd name="connsiteX95" fmla="*/ 7552332 w 7912550"/>
              <a:gd name="connsiteY95" fmla="*/ 3214255 h 6003637"/>
              <a:gd name="connsiteX96" fmla="*/ 7570805 w 7912550"/>
              <a:gd name="connsiteY96" fmla="*/ 3260437 h 6003637"/>
              <a:gd name="connsiteX97" fmla="*/ 7626223 w 7912550"/>
              <a:gd name="connsiteY97" fmla="*/ 3371273 h 6003637"/>
              <a:gd name="connsiteX98" fmla="*/ 7727823 w 7912550"/>
              <a:gd name="connsiteY98" fmla="*/ 3611419 h 6003637"/>
              <a:gd name="connsiteX99" fmla="*/ 7774005 w 7912550"/>
              <a:gd name="connsiteY99" fmla="*/ 3740728 h 6003637"/>
              <a:gd name="connsiteX100" fmla="*/ 7810950 w 7912550"/>
              <a:gd name="connsiteY100" fmla="*/ 3860800 h 6003637"/>
              <a:gd name="connsiteX101" fmla="*/ 7857132 w 7912550"/>
              <a:gd name="connsiteY101" fmla="*/ 3980873 h 6003637"/>
              <a:gd name="connsiteX102" fmla="*/ 7912550 w 7912550"/>
              <a:gd name="connsiteY102" fmla="*/ 4128655 h 6003637"/>
              <a:gd name="connsiteX103" fmla="*/ 7894078 w 7912550"/>
              <a:gd name="connsiteY103" fmla="*/ 4193310 h 6003637"/>
              <a:gd name="connsiteX104" fmla="*/ 7866369 w 7912550"/>
              <a:gd name="connsiteY104" fmla="*/ 4294910 h 6003637"/>
              <a:gd name="connsiteX105" fmla="*/ 7847896 w 7912550"/>
              <a:gd name="connsiteY105" fmla="*/ 4368800 h 6003637"/>
              <a:gd name="connsiteX106" fmla="*/ 7810950 w 7912550"/>
              <a:gd name="connsiteY106" fmla="*/ 4433455 h 6003637"/>
              <a:gd name="connsiteX107" fmla="*/ 7792478 w 7912550"/>
              <a:gd name="connsiteY107" fmla="*/ 4461164 h 6003637"/>
              <a:gd name="connsiteX108" fmla="*/ 7737059 w 7912550"/>
              <a:gd name="connsiteY108" fmla="*/ 4498110 h 6003637"/>
              <a:gd name="connsiteX109" fmla="*/ 7672405 w 7912550"/>
              <a:gd name="connsiteY109" fmla="*/ 4590473 h 6003637"/>
              <a:gd name="connsiteX110" fmla="*/ 7635459 w 7912550"/>
              <a:gd name="connsiteY110" fmla="*/ 4655128 h 6003637"/>
              <a:gd name="connsiteX111" fmla="*/ 7561569 w 7912550"/>
              <a:gd name="connsiteY111" fmla="*/ 4719782 h 6003637"/>
              <a:gd name="connsiteX112" fmla="*/ 7459969 w 7912550"/>
              <a:gd name="connsiteY112" fmla="*/ 4756728 h 6003637"/>
              <a:gd name="connsiteX113" fmla="*/ 7293714 w 7912550"/>
              <a:gd name="connsiteY113" fmla="*/ 4793673 h 6003637"/>
              <a:gd name="connsiteX114" fmla="*/ 7127459 w 7912550"/>
              <a:gd name="connsiteY114" fmla="*/ 4830619 h 6003637"/>
              <a:gd name="connsiteX115" fmla="*/ 7016623 w 7912550"/>
              <a:gd name="connsiteY115" fmla="*/ 4876800 h 6003637"/>
              <a:gd name="connsiteX116" fmla="*/ 6970441 w 7912550"/>
              <a:gd name="connsiteY116" fmla="*/ 4895273 h 6003637"/>
              <a:gd name="connsiteX117" fmla="*/ 6915023 w 7912550"/>
              <a:gd name="connsiteY117" fmla="*/ 4904510 h 6003637"/>
              <a:gd name="connsiteX118" fmla="*/ 6850369 w 7912550"/>
              <a:gd name="connsiteY118" fmla="*/ 4932219 h 6003637"/>
              <a:gd name="connsiteX119" fmla="*/ 6684114 w 7912550"/>
              <a:gd name="connsiteY119" fmla="*/ 4987637 h 6003637"/>
              <a:gd name="connsiteX120" fmla="*/ 6573278 w 7912550"/>
              <a:gd name="connsiteY120" fmla="*/ 5015346 h 6003637"/>
              <a:gd name="connsiteX121" fmla="*/ 6434732 w 7912550"/>
              <a:gd name="connsiteY121" fmla="*/ 5052291 h 6003637"/>
              <a:gd name="connsiteX122" fmla="*/ 6397787 w 7912550"/>
              <a:gd name="connsiteY122" fmla="*/ 5061528 h 6003637"/>
              <a:gd name="connsiteX123" fmla="*/ 6203823 w 7912550"/>
              <a:gd name="connsiteY123" fmla="*/ 5089237 h 6003637"/>
              <a:gd name="connsiteX124" fmla="*/ 6139169 w 7912550"/>
              <a:gd name="connsiteY124" fmla="*/ 5098473 h 6003637"/>
              <a:gd name="connsiteX125" fmla="*/ 5963678 w 7912550"/>
              <a:gd name="connsiteY125" fmla="*/ 5126182 h 6003637"/>
              <a:gd name="connsiteX126" fmla="*/ 5354078 w 7912550"/>
              <a:gd name="connsiteY126" fmla="*/ 5135419 h 6003637"/>
              <a:gd name="connsiteX127" fmla="*/ 5317132 w 7912550"/>
              <a:gd name="connsiteY127" fmla="*/ 5144655 h 6003637"/>
              <a:gd name="connsiteX128" fmla="*/ 5178587 w 7912550"/>
              <a:gd name="connsiteY128" fmla="*/ 5163128 h 6003637"/>
              <a:gd name="connsiteX129" fmla="*/ 4356550 w 7912550"/>
              <a:gd name="connsiteY129" fmla="*/ 5153891 h 6003637"/>
              <a:gd name="connsiteX130" fmla="*/ 4273423 w 7912550"/>
              <a:gd name="connsiteY130" fmla="*/ 5144655 h 6003637"/>
              <a:gd name="connsiteX131" fmla="*/ 4107169 w 7912550"/>
              <a:gd name="connsiteY131" fmla="*/ 5135419 h 6003637"/>
              <a:gd name="connsiteX132" fmla="*/ 4033278 w 7912550"/>
              <a:gd name="connsiteY132" fmla="*/ 5126182 h 6003637"/>
              <a:gd name="connsiteX133" fmla="*/ 3968623 w 7912550"/>
              <a:gd name="connsiteY133" fmla="*/ 5116946 h 6003637"/>
              <a:gd name="connsiteX134" fmla="*/ 3552987 w 7912550"/>
              <a:gd name="connsiteY134" fmla="*/ 5135419 h 6003637"/>
              <a:gd name="connsiteX135" fmla="*/ 3479096 w 7912550"/>
              <a:gd name="connsiteY135" fmla="*/ 5181600 h 6003637"/>
              <a:gd name="connsiteX136" fmla="*/ 3469859 w 7912550"/>
              <a:gd name="connsiteY136" fmla="*/ 5209310 h 6003637"/>
              <a:gd name="connsiteX137" fmla="*/ 3442150 w 7912550"/>
              <a:gd name="connsiteY137" fmla="*/ 5227782 h 6003637"/>
              <a:gd name="connsiteX138" fmla="*/ 3331314 w 7912550"/>
              <a:gd name="connsiteY138" fmla="*/ 5310910 h 6003637"/>
              <a:gd name="connsiteX139" fmla="*/ 3294369 w 7912550"/>
              <a:gd name="connsiteY139" fmla="*/ 5329382 h 6003637"/>
              <a:gd name="connsiteX140" fmla="*/ 3266659 w 7912550"/>
              <a:gd name="connsiteY140" fmla="*/ 5347855 h 6003637"/>
              <a:gd name="connsiteX141" fmla="*/ 3202005 w 7912550"/>
              <a:gd name="connsiteY141" fmla="*/ 5375564 h 6003637"/>
              <a:gd name="connsiteX142" fmla="*/ 3128114 w 7912550"/>
              <a:gd name="connsiteY142" fmla="*/ 5403273 h 6003637"/>
              <a:gd name="connsiteX143" fmla="*/ 3100405 w 7912550"/>
              <a:gd name="connsiteY143" fmla="*/ 5421746 h 6003637"/>
              <a:gd name="connsiteX144" fmla="*/ 3054223 w 7912550"/>
              <a:gd name="connsiteY144" fmla="*/ 5430982 h 6003637"/>
              <a:gd name="connsiteX145" fmla="*/ 3017278 w 7912550"/>
              <a:gd name="connsiteY145" fmla="*/ 5440219 h 6003637"/>
              <a:gd name="connsiteX146" fmla="*/ 2961859 w 7912550"/>
              <a:gd name="connsiteY146" fmla="*/ 5458691 h 6003637"/>
              <a:gd name="connsiteX147" fmla="*/ 2841787 w 7912550"/>
              <a:gd name="connsiteY147" fmla="*/ 5477164 h 6003637"/>
              <a:gd name="connsiteX148" fmla="*/ 2795605 w 7912550"/>
              <a:gd name="connsiteY148" fmla="*/ 5486400 h 6003637"/>
              <a:gd name="connsiteX149" fmla="*/ 2740187 w 7912550"/>
              <a:gd name="connsiteY149" fmla="*/ 5495637 h 6003637"/>
              <a:gd name="connsiteX150" fmla="*/ 2712478 w 7912550"/>
              <a:gd name="connsiteY150" fmla="*/ 5504873 h 6003637"/>
              <a:gd name="connsiteX151" fmla="*/ 2620114 w 7912550"/>
              <a:gd name="connsiteY151" fmla="*/ 5514110 h 6003637"/>
              <a:gd name="connsiteX152" fmla="*/ 2564696 w 7912550"/>
              <a:gd name="connsiteY152" fmla="*/ 5532582 h 6003637"/>
              <a:gd name="connsiteX153" fmla="*/ 2527750 w 7912550"/>
              <a:gd name="connsiteY153" fmla="*/ 5541819 h 6003637"/>
              <a:gd name="connsiteX154" fmla="*/ 2490805 w 7912550"/>
              <a:gd name="connsiteY154" fmla="*/ 5560291 h 6003637"/>
              <a:gd name="connsiteX155" fmla="*/ 2463096 w 7912550"/>
              <a:gd name="connsiteY155" fmla="*/ 5569528 h 6003637"/>
              <a:gd name="connsiteX156" fmla="*/ 2407678 w 7912550"/>
              <a:gd name="connsiteY156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89350 w 7912550"/>
              <a:gd name="connsiteY31" fmla="*/ 3334328 h 6003637"/>
              <a:gd name="connsiteX32" fmla="*/ 107823 w 7912550"/>
              <a:gd name="connsiteY32" fmla="*/ 3001819 h 6003637"/>
              <a:gd name="connsiteX33" fmla="*/ 181714 w 7912550"/>
              <a:gd name="connsiteY33" fmla="*/ 2272146 h 6003637"/>
              <a:gd name="connsiteX34" fmla="*/ 218659 w 7912550"/>
              <a:gd name="connsiteY34" fmla="*/ 2004291 h 6003637"/>
              <a:gd name="connsiteX35" fmla="*/ 227896 w 7912550"/>
              <a:gd name="connsiteY35" fmla="*/ 1911928 h 6003637"/>
              <a:gd name="connsiteX36" fmla="*/ 237132 w 7912550"/>
              <a:gd name="connsiteY36" fmla="*/ 1838037 h 6003637"/>
              <a:gd name="connsiteX37" fmla="*/ 255605 w 7912550"/>
              <a:gd name="connsiteY37" fmla="*/ 1625600 h 6003637"/>
              <a:gd name="connsiteX38" fmla="*/ 274078 w 7912550"/>
              <a:gd name="connsiteY38" fmla="*/ 1440873 h 6003637"/>
              <a:gd name="connsiteX39" fmla="*/ 292550 w 7912550"/>
              <a:gd name="connsiteY39" fmla="*/ 1330037 h 6003637"/>
              <a:gd name="connsiteX40" fmla="*/ 311023 w 7912550"/>
              <a:gd name="connsiteY40" fmla="*/ 1256146 h 6003637"/>
              <a:gd name="connsiteX41" fmla="*/ 338732 w 7912550"/>
              <a:gd name="connsiteY41" fmla="*/ 1200728 h 6003637"/>
              <a:gd name="connsiteX42" fmla="*/ 403387 w 7912550"/>
              <a:gd name="connsiteY42" fmla="*/ 1062182 h 6003637"/>
              <a:gd name="connsiteX43" fmla="*/ 440332 w 7912550"/>
              <a:gd name="connsiteY43" fmla="*/ 1016000 h 6003637"/>
              <a:gd name="connsiteX44" fmla="*/ 504987 w 7912550"/>
              <a:gd name="connsiteY44" fmla="*/ 960582 h 6003637"/>
              <a:gd name="connsiteX45" fmla="*/ 560405 w 7912550"/>
              <a:gd name="connsiteY45" fmla="*/ 923637 h 6003637"/>
              <a:gd name="connsiteX46" fmla="*/ 662005 w 7912550"/>
              <a:gd name="connsiteY46" fmla="*/ 877455 h 6003637"/>
              <a:gd name="connsiteX47" fmla="*/ 874441 w 7912550"/>
              <a:gd name="connsiteY47" fmla="*/ 757382 h 6003637"/>
              <a:gd name="connsiteX48" fmla="*/ 1086878 w 7912550"/>
              <a:gd name="connsiteY48" fmla="*/ 655782 h 6003637"/>
              <a:gd name="connsiteX49" fmla="*/ 1280841 w 7912550"/>
              <a:gd name="connsiteY49" fmla="*/ 563419 h 6003637"/>
              <a:gd name="connsiteX50" fmla="*/ 1373205 w 7912550"/>
              <a:gd name="connsiteY50" fmla="*/ 517237 h 6003637"/>
              <a:gd name="connsiteX51" fmla="*/ 1437859 w 7912550"/>
              <a:gd name="connsiteY51" fmla="*/ 489528 h 6003637"/>
              <a:gd name="connsiteX52" fmla="*/ 1530223 w 7912550"/>
              <a:gd name="connsiteY52" fmla="*/ 434110 h 6003637"/>
              <a:gd name="connsiteX53" fmla="*/ 1622587 w 7912550"/>
              <a:gd name="connsiteY53" fmla="*/ 397164 h 6003637"/>
              <a:gd name="connsiteX54" fmla="*/ 1696478 w 7912550"/>
              <a:gd name="connsiteY54" fmla="*/ 350982 h 6003637"/>
              <a:gd name="connsiteX55" fmla="*/ 1770369 w 7912550"/>
              <a:gd name="connsiteY55" fmla="*/ 323273 h 6003637"/>
              <a:gd name="connsiteX56" fmla="*/ 1862732 w 7912550"/>
              <a:gd name="connsiteY56" fmla="*/ 277091 h 6003637"/>
              <a:gd name="connsiteX57" fmla="*/ 1918150 w 7912550"/>
              <a:gd name="connsiteY57" fmla="*/ 258619 h 6003637"/>
              <a:gd name="connsiteX58" fmla="*/ 1955096 w 7912550"/>
              <a:gd name="connsiteY58" fmla="*/ 240146 h 6003637"/>
              <a:gd name="connsiteX59" fmla="*/ 2093641 w 7912550"/>
              <a:gd name="connsiteY59" fmla="*/ 221673 h 6003637"/>
              <a:gd name="connsiteX60" fmla="*/ 2306078 w 7912550"/>
              <a:gd name="connsiteY60" fmla="*/ 166255 h 6003637"/>
              <a:gd name="connsiteX61" fmla="*/ 2555459 w 7912550"/>
              <a:gd name="connsiteY61" fmla="*/ 110837 h 6003637"/>
              <a:gd name="connsiteX62" fmla="*/ 2740187 w 7912550"/>
              <a:gd name="connsiteY62" fmla="*/ 83128 h 6003637"/>
              <a:gd name="connsiteX63" fmla="*/ 2952623 w 7912550"/>
              <a:gd name="connsiteY63" fmla="*/ 36946 h 6003637"/>
              <a:gd name="connsiteX64" fmla="*/ 3469859 w 7912550"/>
              <a:gd name="connsiteY64" fmla="*/ 9237 h 6003637"/>
              <a:gd name="connsiteX65" fmla="*/ 3996332 w 7912550"/>
              <a:gd name="connsiteY65" fmla="*/ 0 h 6003637"/>
              <a:gd name="connsiteX66" fmla="*/ 5464914 w 7912550"/>
              <a:gd name="connsiteY66" fmla="*/ 27710 h 6003637"/>
              <a:gd name="connsiteX67" fmla="*/ 5982150 w 7912550"/>
              <a:gd name="connsiteY67" fmla="*/ 64655 h 6003637"/>
              <a:gd name="connsiteX68" fmla="*/ 6074514 w 7912550"/>
              <a:gd name="connsiteY68" fmla="*/ 73891 h 6003637"/>
              <a:gd name="connsiteX69" fmla="*/ 6259241 w 7912550"/>
              <a:gd name="connsiteY69" fmla="*/ 101600 h 6003637"/>
              <a:gd name="connsiteX70" fmla="*/ 6407023 w 7912550"/>
              <a:gd name="connsiteY70" fmla="*/ 184728 h 6003637"/>
              <a:gd name="connsiteX71" fmla="*/ 6480914 w 7912550"/>
              <a:gd name="connsiteY71" fmla="*/ 249382 h 6003637"/>
              <a:gd name="connsiteX72" fmla="*/ 6508623 w 7912550"/>
              <a:gd name="connsiteY72" fmla="*/ 258619 h 6003637"/>
              <a:gd name="connsiteX73" fmla="*/ 6564041 w 7912550"/>
              <a:gd name="connsiteY73" fmla="*/ 286328 h 6003637"/>
              <a:gd name="connsiteX74" fmla="*/ 6859605 w 7912550"/>
              <a:gd name="connsiteY74" fmla="*/ 424873 h 6003637"/>
              <a:gd name="connsiteX75" fmla="*/ 6951969 w 7912550"/>
              <a:gd name="connsiteY75" fmla="*/ 581891 h 6003637"/>
              <a:gd name="connsiteX76" fmla="*/ 7007387 w 7912550"/>
              <a:gd name="connsiteY76" fmla="*/ 665019 h 6003637"/>
              <a:gd name="connsiteX77" fmla="*/ 7127459 w 7912550"/>
              <a:gd name="connsiteY77" fmla="*/ 812800 h 6003637"/>
              <a:gd name="connsiteX78" fmla="*/ 7201350 w 7912550"/>
              <a:gd name="connsiteY78" fmla="*/ 877455 h 6003637"/>
              <a:gd name="connsiteX79" fmla="*/ 7284478 w 7912550"/>
              <a:gd name="connsiteY79" fmla="*/ 969819 h 6003637"/>
              <a:gd name="connsiteX80" fmla="*/ 7312187 w 7912550"/>
              <a:gd name="connsiteY80" fmla="*/ 1080655 h 6003637"/>
              <a:gd name="connsiteX81" fmla="*/ 7339896 w 7912550"/>
              <a:gd name="connsiteY81" fmla="*/ 1274619 h 6003637"/>
              <a:gd name="connsiteX82" fmla="*/ 7321423 w 7912550"/>
              <a:gd name="connsiteY82" fmla="*/ 1681019 h 6003637"/>
              <a:gd name="connsiteX83" fmla="*/ 7293714 w 7912550"/>
              <a:gd name="connsiteY83" fmla="*/ 1773382 h 6003637"/>
              <a:gd name="connsiteX84" fmla="*/ 7256769 w 7912550"/>
              <a:gd name="connsiteY84" fmla="*/ 1874982 h 6003637"/>
              <a:gd name="connsiteX85" fmla="*/ 7247532 w 7912550"/>
              <a:gd name="connsiteY85" fmla="*/ 1939637 h 6003637"/>
              <a:gd name="connsiteX86" fmla="*/ 7219823 w 7912550"/>
              <a:gd name="connsiteY86" fmla="*/ 2068946 h 6003637"/>
              <a:gd name="connsiteX87" fmla="*/ 7256769 w 7912550"/>
              <a:gd name="connsiteY87" fmla="*/ 2540000 h 6003637"/>
              <a:gd name="connsiteX88" fmla="*/ 7284478 w 7912550"/>
              <a:gd name="connsiteY88" fmla="*/ 2613891 h 6003637"/>
              <a:gd name="connsiteX89" fmla="*/ 7312187 w 7912550"/>
              <a:gd name="connsiteY89" fmla="*/ 2697019 h 6003637"/>
              <a:gd name="connsiteX90" fmla="*/ 7330659 w 7912550"/>
              <a:gd name="connsiteY90" fmla="*/ 2733964 h 6003637"/>
              <a:gd name="connsiteX91" fmla="*/ 7404550 w 7912550"/>
              <a:gd name="connsiteY91" fmla="*/ 2937164 h 6003637"/>
              <a:gd name="connsiteX92" fmla="*/ 7459969 w 7912550"/>
              <a:gd name="connsiteY92" fmla="*/ 3029528 h 6003637"/>
              <a:gd name="connsiteX93" fmla="*/ 7496914 w 7912550"/>
              <a:gd name="connsiteY93" fmla="*/ 3112655 h 6003637"/>
              <a:gd name="connsiteX94" fmla="*/ 7552332 w 7912550"/>
              <a:gd name="connsiteY94" fmla="*/ 3214255 h 6003637"/>
              <a:gd name="connsiteX95" fmla="*/ 7570805 w 7912550"/>
              <a:gd name="connsiteY95" fmla="*/ 3260437 h 6003637"/>
              <a:gd name="connsiteX96" fmla="*/ 7626223 w 7912550"/>
              <a:gd name="connsiteY96" fmla="*/ 3371273 h 6003637"/>
              <a:gd name="connsiteX97" fmla="*/ 7727823 w 7912550"/>
              <a:gd name="connsiteY97" fmla="*/ 3611419 h 6003637"/>
              <a:gd name="connsiteX98" fmla="*/ 7774005 w 7912550"/>
              <a:gd name="connsiteY98" fmla="*/ 3740728 h 6003637"/>
              <a:gd name="connsiteX99" fmla="*/ 7810950 w 7912550"/>
              <a:gd name="connsiteY99" fmla="*/ 3860800 h 6003637"/>
              <a:gd name="connsiteX100" fmla="*/ 7857132 w 7912550"/>
              <a:gd name="connsiteY100" fmla="*/ 3980873 h 6003637"/>
              <a:gd name="connsiteX101" fmla="*/ 7912550 w 7912550"/>
              <a:gd name="connsiteY101" fmla="*/ 4128655 h 6003637"/>
              <a:gd name="connsiteX102" fmla="*/ 7894078 w 7912550"/>
              <a:gd name="connsiteY102" fmla="*/ 4193310 h 6003637"/>
              <a:gd name="connsiteX103" fmla="*/ 7866369 w 7912550"/>
              <a:gd name="connsiteY103" fmla="*/ 4294910 h 6003637"/>
              <a:gd name="connsiteX104" fmla="*/ 7847896 w 7912550"/>
              <a:gd name="connsiteY104" fmla="*/ 4368800 h 6003637"/>
              <a:gd name="connsiteX105" fmla="*/ 7810950 w 7912550"/>
              <a:gd name="connsiteY105" fmla="*/ 4433455 h 6003637"/>
              <a:gd name="connsiteX106" fmla="*/ 7792478 w 7912550"/>
              <a:gd name="connsiteY106" fmla="*/ 4461164 h 6003637"/>
              <a:gd name="connsiteX107" fmla="*/ 7737059 w 7912550"/>
              <a:gd name="connsiteY107" fmla="*/ 4498110 h 6003637"/>
              <a:gd name="connsiteX108" fmla="*/ 7672405 w 7912550"/>
              <a:gd name="connsiteY108" fmla="*/ 4590473 h 6003637"/>
              <a:gd name="connsiteX109" fmla="*/ 7635459 w 7912550"/>
              <a:gd name="connsiteY109" fmla="*/ 4655128 h 6003637"/>
              <a:gd name="connsiteX110" fmla="*/ 7561569 w 7912550"/>
              <a:gd name="connsiteY110" fmla="*/ 4719782 h 6003637"/>
              <a:gd name="connsiteX111" fmla="*/ 7459969 w 7912550"/>
              <a:gd name="connsiteY111" fmla="*/ 4756728 h 6003637"/>
              <a:gd name="connsiteX112" fmla="*/ 7293714 w 7912550"/>
              <a:gd name="connsiteY112" fmla="*/ 4793673 h 6003637"/>
              <a:gd name="connsiteX113" fmla="*/ 7127459 w 7912550"/>
              <a:gd name="connsiteY113" fmla="*/ 4830619 h 6003637"/>
              <a:gd name="connsiteX114" fmla="*/ 7016623 w 7912550"/>
              <a:gd name="connsiteY114" fmla="*/ 4876800 h 6003637"/>
              <a:gd name="connsiteX115" fmla="*/ 6970441 w 7912550"/>
              <a:gd name="connsiteY115" fmla="*/ 4895273 h 6003637"/>
              <a:gd name="connsiteX116" fmla="*/ 6915023 w 7912550"/>
              <a:gd name="connsiteY116" fmla="*/ 4904510 h 6003637"/>
              <a:gd name="connsiteX117" fmla="*/ 6850369 w 7912550"/>
              <a:gd name="connsiteY117" fmla="*/ 4932219 h 6003637"/>
              <a:gd name="connsiteX118" fmla="*/ 6684114 w 7912550"/>
              <a:gd name="connsiteY118" fmla="*/ 4987637 h 6003637"/>
              <a:gd name="connsiteX119" fmla="*/ 6573278 w 7912550"/>
              <a:gd name="connsiteY119" fmla="*/ 5015346 h 6003637"/>
              <a:gd name="connsiteX120" fmla="*/ 6434732 w 7912550"/>
              <a:gd name="connsiteY120" fmla="*/ 5052291 h 6003637"/>
              <a:gd name="connsiteX121" fmla="*/ 6397787 w 7912550"/>
              <a:gd name="connsiteY121" fmla="*/ 5061528 h 6003637"/>
              <a:gd name="connsiteX122" fmla="*/ 6203823 w 7912550"/>
              <a:gd name="connsiteY122" fmla="*/ 5089237 h 6003637"/>
              <a:gd name="connsiteX123" fmla="*/ 6139169 w 7912550"/>
              <a:gd name="connsiteY123" fmla="*/ 5098473 h 6003637"/>
              <a:gd name="connsiteX124" fmla="*/ 5963678 w 7912550"/>
              <a:gd name="connsiteY124" fmla="*/ 5126182 h 6003637"/>
              <a:gd name="connsiteX125" fmla="*/ 5354078 w 7912550"/>
              <a:gd name="connsiteY125" fmla="*/ 5135419 h 6003637"/>
              <a:gd name="connsiteX126" fmla="*/ 5317132 w 7912550"/>
              <a:gd name="connsiteY126" fmla="*/ 5144655 h 6003637"/>
              <a:gd name="connsiteX127" fmla="*/ 5178587 w 7912550"/>
              <a:gd name="connsiteY127" fmla="*/ 5163128 h 6003637"/>
              <a:gd name="connsiteX128" fmla="*/ 4356550 w 7912550"/>
              <a:gd name="connsiteY128" fmla="*/ 5153891 h 6003637"/>
              <a:gd name="connsiteX129" fmla="*/ 4273423 w 7912550"/>
              <a:gd name="connsiteY129" fmla="*/ 5144655 h 6003637"/>
              <a:gd name="connsiteX130" fmla="*/ 4107169 w 7912550"/>
              <a:gd name="connsiteY130" fmla="*/ 5135419 h 6003637"/>
              <a:gd name="connsiteX131" fmla="*/ 4033278 w 7912550"/>
              <a:gd name="connsiteY131" fmla="*/ 5126182 h 6003637"/>
              <a:gd name="connsiteX132" fmla="*/ 3968623 w 7912550"/>
              <a:gd name="connsiteY132" fmla="*/ 5116946 h 6003637"/>
              <a:gd name="connsiteX133" fmla="*/ 3552987 w 7912550"/>
              <a:gd name="connsiteY133" fmla="*/ 5135419 h 6003637"/>
              <a:gd name="connsiteX134" fmla="*/ 3479096 w 7912550"/>
              <a:gd name="connsiteY134" fmla="*/ 5181600 h 6003637"/>
              <a:gd name="connsiteX135" fmla="*/ 3469859 w 7912550"/>
              <a:gd name="connsiteY135" fmla="*/ 5209310 h 6003637"/>
              <a:gd name="connsiteX136" fmla="*/ 3442150 w 7912550"/>
              <a:gd name="connsiteY136" fmla="*/ 5227782 h 6003637"/>
              <a:gd name="connsiteX137" fmla="*/ 3331314 w 7912550"/>
              <a:gd name="connsiteY137" fmla="*/ 5310910 h 6003637"/>
              <a:gd name="connsiteX138" fmla="*/ 3294369 w 7912550"/>
              <a:gd name="connsiteY138" fmla="*/ 5329382 h 6003637"/>
              <a:gd name="connsiteX139" fmla="*/ 3266659 w 7912550"/>
              <a:gd name="connsiteY139" fmla="*/ 5347855 h 6003637"/>
              <a:gd name="connsiteX140" fmla="*/ 3202005 w 7912550"/>
              <a:gd name="connsiteY140" fmla="*/ 5375564 h 6003637"/>
              <a:gd name="connsiteX141" fmla="*/ 3128114 w 7912550"/>
              <a:gd name="connsiteY141" fmla="*/ 5403273 h 6003637"/>
              <a:gd name="connsiteX142" fmla="*/ 3100405 w 7912550"/>
              <a:gd name="connsiteY142" fmla="*/ 5421746 h 6003637"/>
              <a:gd name="connsiteX143" fmla="*/ 3054223 w 7912550"/>
              <a:gd name="connsiteY143" fmla="*/ 5430982 h 6003637"/>
              <a:gd name="connsiteX144" fmla="*/ 3017278 w 7912550"/>
              <a:gd name="connsiteY144" fmla="*/ 5440219 h 6003637"/>
              <a:gd name="connsiteX145" fmla="*/ 2961859 w 7912550"/>
              <a:gd name="connsiteY145" fmla="*/ 5458691 h 6003637"/>
              <a:gd name="connsiteX146" fmla="*/ 2841787 w 7912550"/>
              <a:gd name="connsiteY146" fmla="*/ 5477164 h 6003637"/>
              <a:gd name="connsiteX147" fmla="*/ 2795605 w 7912550"/>
              <a:gd name="connsiteY147" fmla="*/ 5486400 h 6003637"/>
              <a:gd name="connsiteX148" fmla="*/ 2740187 w 7912550"/>
              <a:gd name="connsiteY148" fmla="*/ 5495637 h 6003637"/>
              <a:gd name="connsiteX149" fmla="*/ 2712478 w 7912550"/>
              <a:gd name="connsiteY149" fmla="*/ 5504873 h 6003637"/>
              <a:gd name="connsiteX150" fmla="*/ 2620114 w 7912550"/>
              <a:gd name="connsiteY150" fmla="*/ 5514110 h 6003637"/>
              <a:gd name="connsiteX151" fmla="*/ 2564696 w 7912550"/>
              <a:gd name="connsiteY151" fmla="*/ 5532582 h 6003637"/>
              <a:gd name="connsiteX152" fmla="*/ 2527750 w 7912550"/>
              <a:gd name="connsiteY152" fmla="*/ 5541819 h 6003637"/>
              <a:gd name="connsiteX153" fmla="*/ 2490805 w 7912550"/>
              <a:gd name="connsiteY153" fmla="*/ 5560291 h 6003637"/>
              <a:gd name="connsiteX154" fmla="*/ 2463096 w 7912550"/>
              <a:gd name="connsiteY154" fmla="*/ 5569528 h 6003637"/>
              <a:gd name="connsiteX155" fmla="*/ 2407678 w 7912550"/>
              <a:gd name="connsiteY155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89350 w 7912550"/>
              <a:gd name="connsiteY31" fmla="*/ 3334328 h 6003637"/>
              <a:gd name="connsiteX32" fmla="*/ 181714 w 7912550"/>
              <a:gd name="connsiteY32" fmla="*/ 2272146 h 6003637"/>
              <a:gd name="connsiteX33" fmla="*/ 218659 w 7912550"/>
              <a:gd name="connsiteY33" fmla="*/ 2004291 h 6003637"/>
              <a:gd name="connsiteX34" fmla="*/ 227896 w 7912550"/>
              <a:gd name="connsiteY34" fmla="*/ 1911928 h 6003637"/>
              <a:gd name="connsiteX35" fmla="*/ 237132 w 7912550"/>
              <a:gd name="connsiteY35" fmla="*/ 1838037 h 6003637"/>
              <a:gd name="connsiteX36" fmla="*/ 255605 w 7912550"/>
              <a:gd name="connsiteY36" fmla="*/ 1625600 h 6003637"/>
              <a:gd name="connsiteX37" fmla="*/ 274078 w 7912550"/>
              <a:gd name="connsiteY37" fmla="*/ 1440873 h 6003637"/>
              <a:gd name="connsiteX38" fmla="*/ 292550 w 7912550"/>
              <a:gd name="connsiteY38" fmla="*/ 1330037 h 6003637"/>
              <a:gd name="connsiteX39" fmla="*/ 311023 w 7912550"/>
              <a:gd name="connsiteY39" fmla="*/ 1256146 h 6003637"/>
              <a:gd name="connsiteX40" fmla="*/ 338732 w 7912550"/>
              <a:gd name="connsiteY40" fmla="*/ 1200728 h 6003637"/>
              <a:gd name="connsiteX41" fmla="*/ 403387 w 7912550"/>
              <a:gd name="connsiteY41" fmla="*/ 1062182 h 6003637"/>
              <a:gd name="connsiteX42" fmla="*/ 440332 w 7912550"/>
              <a:gd name="connsiteY42" fmla="*/ 1016000 h 6003637"/>
              <a:gd name="connsiteX43" fmla="*/ 504987 w 7912550"/>
              <a:gd name="connsiteY43" fmla="*/ 960582 h 6003637"/>
              <a:gd name="connsiteX44" fmla="*/ 560405 w 7912550"/>
              <a:gd name="connsiteY44" fmla="*/ 923637 h 6003637"/>
              <a:gd name="connsiteX45" fmla="*/ 662005 w 7912550"/>
              <a:gd name="connsiteY45" fmla="*/ 877455 h 6003637"/>
              <a:gd name="connsiteX46" fmla="*/ 874441 w 7912550"/>
              <a:gd name="connsiteY46" fmla="*/ 757382 h 6003637"/>
              <a:gd name="connsiteX47" fmla="*/ 1086878 w 7912550"/>
              <a:gd name="connsiteY47" fmla="*/ 655782 h 6003637"/>
              <a:gd name="connsiteX48" fmla="*/ 1280841 w 7912550"/>
              <a:gd name="connsiteY48" fmla="*/ 563419 h 6003637"/>
              <a:gd name="connsiteX49" fmla="*/ 1373205 w 7912550"/>
              <a:gd name="connsiteY49" fmla="*/ 517237 h 6003637"/>
              <a:gd name="connsiteX50" fmla="*/ 1437859 w 7912550"/>
              <a:gd name="connsiteY50" fmla="*/ 489528 h 6003637"/>
              <a:gd name="connsiteX51" fmla="*/ 1530223 w 7912550"/>
              <a:gd name="connsiteY51" fmla="*/ 434110 h 6003637"/>
              <a:gd name="connsiteX52" fmla="*/ 1622587 w 7912550"/>
              <a:gd name="connsiteY52" fmla="*/ 397164 h 6003637"/>
              <a:gd name="connsiteX53" fmla="*/ 1696478 w 7912550"/>
              <a:gd name="connsiteY53" fmla="*/ 350982 h 6003637"/>
              <a:gd name="connsiteX54" fmla="*/ 1770369 w 7912550"/>
              <a:gd name="connsiteY54" fmla="*/ 323273 h 6003637"/>
              <a:gd name="connsiteX55" fmla="*/ 1862732 w 7912550"/>
              <a:gd name="connsiteY55" fmla="*/ 277091 h 6003637"/>
              <a:gd name="connsiteX56" fmla="*/ 1918150 w 7912550"/>
              <a:gd name="connsiteY56" fmla="*/ 258619 h 6003637"/>
              <a:gd name="connsiteX57" fmla="*/ 1955096 w 7912550"/>
              <a:gd name="connsiteY57" fmla="*/ 240146 h 6003637"/>
              <a:gd name="connsiteX58" fmla="*/ 2093641 w 7912550"/>
              <a:gd name="connsiteY58" fmla="*/ 221673 h 6003637"/>
              <a:gd name="connsiteX59" fmla="*/ 2306078 w 7912550"/>
              <a:gd name="connsiteY59" fmla="*/ 166255 h 6003637"/>
              <a:gd name="connsiteX60" fmla="*/ 2555459 w 7912550"/>
              <a:gd name="connsiteY60" fmla="*/ 110837 h 6003637"/>
              <a:gd name="connsiteX61" fmla="*/ 2740187 w 7912550"/>
              <a:gd name="connsiteY61" fmla="*/ 83128 h 6003637"/>
              <a:gd name="connsiteX62" fmla="*/ 2952623 w 7912550"/>
              <a:gd name="connsiteY62" fmla="*/ 36946 h 6003637"/>
              <a:gd name="connsiteX63" fmla="*/ 3469859 w 7912550"/>
              <a:gd name="connsiteY63" fmla="*/ 9237 h 6003637"/>
              <a:gd name="connsiteX64" fmla="*/ 3996332 w 7912550"/>
              <a:gd name="connsiteY64" fmla="*/ 0 h 6003637"/>
              <a:gd name="connsiteX65" fmla="*/ 5464914 w 7912550"/>
              <a:gd name="connsiteY65" fmla="*/ 27710 h 6003637"/>
              <a:gd name="connsiteX66" fmla="*/ 5982150 w 7912550"/>
              <a:gd name="connsiteY66" fmla="*/ 64655 h 6003637"/>
              <a:gd name="connsiteX67" fmla="*/ 6074514 w 7912550"/>
              <a:gd name="connsiteY67" fmla="*/ 73891 h 6003637"/>
              <a:gd name="connsiteX68" fmla="*/ 6259241 w 7912550"/>
              <a:gd name="connsiteY68" fmla="*/ 101600 h 6003637"/>
              <a:gd name="connsiteX69" fmla="*/ 6407023 w 7912550"/>
              <a:gd name="connsiteY69" fmla="*/ 184728 h 6003637"/>
              <a:gd name="connsiteX70" fmla="*/ 6480914 w 7912550"/>
              <a:gd name="connsiteY70" fmla="*/ 249382 h 6003637"/>
              <a:gd name="connsiteX71" fmla="*/ 6508623 w 7912550"/>
              <a:gd name="connsiteY71" fmla="*/ 258619 h 6003637"/>
              <a:gd name="connsiteX72" fmla="*/ 6564041 w 7912550"/>
              <a:gd name="connsiteY72" fmla="*/ 286328 h 6003637"/>
              <a:gd name="connsiteX73" fmla="*/ 6859605 w 7912550"/>
              <a:gd name="connsiteY73" fmla="*/ 424873 h 6003637"/>
              <a:gd name="connsiteX74" fmla="*/ 6951969 w 7912550"/>
              <a:gd name="connsiteY74" fmla="*/ 581891 h 6003637"/>
              <a:gd name="connsiteX75" fmla="*/ 7007387 w 7912550"/>
              <a:gd name="connsiteY75" fmla="*/ 665019 h 6003637"/>
              <a:gd name="connsiteX76" fmla="*/ 7127459 w 7912550"/>
              <a:gd name="connsiteY76" fmla="*/ 812800 h 6003637"/>
              <a:gd name="connsiteX77" fmla="*/ 7201350 w 7912550"/>
              <a:gd name="connsiteY77" fmla="*/ 877455 h 6003637"/>
              <a:gd name="connsiteX78" fmla="*/ 7284478 w 7912550"/>
              <a:gd name="connsiteY78" fmla="*/ 969819 h 6003637"/>
              <a:gd name="connsiteX79" fmla="*/ 7312187 w 7912550"/>
              <a:gd name="connsiteY79" fmla="*/ 1080655 h 6003637"/>
              <a:gd name="connsiteX80" fmla="*/ 7339896 w 7912550"/>
              <a:gd name="connsiteY80" fmla="*/ 1274619 h 6003637"/>
              <a:gd name="connsiteX81" fmla="*/ 7321423 w 7912550"/>
              <a:gd name="connsiteY81" fmla="*/ 1681019 h 6003637"/>
              <a:gd name="connsiteX82" fmla="*/ 7293714 w 7912550"/>
              <a:gd name="connsiteY82" fmla="*/ 1773382 h 6003637"/>
              <a:gd name="connsiteX83" fmla="*/ 7256769 w 7912550"/>
              <a:gd name="connsiteY83" fmla="*/ 1874982 h 6003637"/>
              <a:gd name="connsiteX84" fmla="*/ 7247532 w 7912550"/>
              <a:gd name="connsiteY84" fmla="*/ 1939637 h 6003637"/>
              <a:gd name="connsiteX85" fmla="*/ 7219823 w 7912550"/>
              <a:gd name="connsiteY85" fmla="*/ 2068946 h 6003637"/>
              <a:gd name="connsiteX86" fmla="*/ 7256769 w 7912550"/>
              <a:gd name="connsiteY86" fmla="*/ 2540000 h 6003637"/>
              <a:gd name="connsiteX87" fmla="*/ 7284478 w 7912550"/>
              <a:gd name="connsiteY87" fmla="*/ 2613891 h 6003637"/>
              <a:gd name="connsiteX88" fmla="*/ 7312187 w 7912550"/>
              <a:gd name="connsiteY88" fmla="*/ 2697019 h 6003637"/>
              <a:gd name="connsiteX89" fmla="*/ 7330659 w 7912550"/>
              <a:gd name="connsiteY89" fmla="*/ 2733964 h 6003637"/>
              <a:gd name="connsiteX90" fmla="*/ 7404550 w 7912550"/>
              <a:gd name="connsiteY90" fmla="*/ 2937164 h 6003637"/>
              <a:gd name="connsiteX91" fmla="*/ 7459969 w 7912550"/>
              <a:gd name="connsiteY91" fmla="*/ 3029528 h 6003637"/>
              <a:gd name="connsiteX92" fmla="*/ 7496914 w 7912550"/>
              <a:gd name="connsiteY92" fmla="*/ 3112655 h 6003637"/>
              <a:gd name="connsiteX93" fmla="*/ 7552332 w 7912550"/>
              <a:gd name="connsiteY93" fmla="*/ 3214255 h 6003637"/>
              <a:gd name="connsiteX94" fmla="*/ 7570805 w 7912550"/>
              <a:gd name="connsiteY94" fmla="*/ 3260437 h 6003637"/>
              <a:gd name="connsiteX95" fmla="*/ 7626223 w 7912550"/>
              <a:gd name="connsiteY95" fmla="*/ 3371273 h 6003637"/>
              <a:gd name="connsiteX96" fmla="*/ 7727823 w 7912550"/>
              <a:gd name="connsiteY96" fmla="*/ 3611419 h 6003637"/>
              <a:gd name="connsiteX97" fmla="*/ 7774005 w 7912550"/>
              <a:gd name="connsiteY97" fmla="*/ 3740728 h 6003637"/>
              <a:gd name="connsiteX98" fmla="*/ 7810950 w 7912550"/>
              <a:gd name="connsiteY98" fmla="*/ 3860800 h 6003637"/>
              <a:gd name="connsiteX99" fmla="*/ 7857132 w 7912550"/>
              <a:gd name="connsiteY99" fmla="*/ 3980873 h 6003637"/>
              <a:gd name="connsiteX100" fmla="*/ 7912550 w 7912550"/>
              <a:gd name="connsiteY100" fmla="*/ 4128655 h 6003637"/>
              <a:gd name="connsiteX101" fmla="*/ 7894078 w 7912550"/>
              <a:gd name="connsiteY101" fmla="*/ 4193310 h 6003637"/>
              <a:gd name="connsiteX102" fmla="*/ 7866369 w 7912550"/>
              <a:gd name="connsiteY102" fmla="*/ 4294910 h 6003637"/>
              <a:gd name="connsiteX103" fmla="*/ 7847896 w 7912550"/>
              <a:gd name="connsiteY103" fmla="*/ 4368800 h 6003637"/>
              <a:gd name="connsiteX104" fmla="*/ 7810950 w 7912550"/>
              <a:gd name="connsiteY104" fmla="*/ 4433455 h 6003637"/>
              <a:gd name="connsiteX105" fmla="*/ 7792478 w 7912550"/>
              <a:gd name="connsiteY105" fmla="*/ 4461164 h 6003637"/>
              <a:gd name="connsiteX106" fmla="*/ 7737059 w 7912550"/>
              <a:gd name="connsiteY106" fmla="*/ 4498110 h 6003637"/>
              <a:gd name="connsiteX107" fmla="*/ 7672405 w 7912550"/>
              <a:gd name="connsiteY107" fmla="*/ 4590473 h 6003637"/>
              <a:gd name="connsiteX108" fmla="*/ 7635459 w 7912550"/>
              <a:gd name="connsiteY108" fmla="*/ 4655128 h 6003637"/>
              <a:gd name="connsiteX109" fmla="*/ 7561569 w 7912550"/>
              <a:gd name="connsiteY109" fmla="*/ 4719782 h 6003637"/>
              <a:gd name="connsiteX110" fmla="*/ 7459969 w 7912550"/>
              <a:gd name="connsiteY110" fmla="*/ 4756728 h 6003637"/>
              <a:gd name="connsiteX111" fmla="*/ 7293714 w 7912550"/>
              <a:gd name="connsiteY111" fmla="*/ 4793673 h 6003637"/>
              <a:gd name="connsiteX112" fmla="*/ 7127459 w 7912550"/>
              <a:gd name="connsiteY112" fmla="*/ 4830619 h 6003637"/>
              <a:gd name="connsiteX113" fmla="*/ 7016623 w 7912550"/>
              <a:gd name="connsiteY113" fmla="*/ 4876800 h 6003637"/>
              <a:gd name="connsiteX114" fmla="*/ 6970441 w 7912550"/>
              <a:gd name="connsiteY114" fmla="*/ 4895273 h 6003637"/>
              <a:gd name="connsiteX115" fmla="*/ 6915023 w 7912550"/>
              <a:gd name="connsiteY115" fmla="*/ 4904510 h 6003637"/>
              <a:gd name="connsiteX116" fmla="*/ 6850369 w 7912550"/>
              <a:gd name="connsiteY116" fmla="*/ 4932219 h 6003637"/>
              <a:gd name="connsiteX117" fmla="*/ 6684114 w 7912550"/>
              <a:gd name="connsiteY117" fmla="*/ 4987637 h 6003637"/>
              <a:gd name="connsiteX118" fmla="*/ 6573278 w 7912550"/>
              <a:gd name="connsiteY118" fmla="*/ 5015346 h 6003637"/>
              <a:gd name="connsiteX119" fmla="*/ 6434732 w 7912550"/>
              <a:gd name="connsiteY119" fmla="*/ 5052291 h 6003637"/>
              <a:gd name="connsiteX120" fmla="*/ 6397787 w 7912550"/>
              <a:gd name="connsiteY120" fmla="*/ 5061528 h 6003637"/>
              <a:gd name="connsiteX121" fmla="*/ 6203823 w 7912550"/>
              <a:gd name="connsiteY121" fmla="*/ 5089237 h 6003637"/>
              <a:gd name="connsiteX122" fmla="*/ 6139169 w 7912550"/>
              <a:gd name="connsiteY122" fmla="*/ 5098473 h 6003637"/>
              <a:gd name="connsiteX123" fmla="*/ 5963678 w 7912550"/>
              <a:gd name="connsiteY123" fmla="*/ 5126182 h 6003637"/>
              <a:gd name="connsiteX124" fmla="*/ 5354078 w 7912550"/>
              <a:gd name="connsiteY124" fmla="*/ 5135419 h 6003637"/>
              <a:gd name="connsiteX125" fmla="*/ 5317132 w 7912550"/>
              <a:gd name="connsiteY125" fmla="*/ 5144655 h 6003637"/>
              <a:gd name="connsiteX126" fmla="*/ 5178587 w 7912550"/>
              <a:gd name="connsiteY126" fmla="*/ 5163128 h 6003637"/>
              <a:gd name="connsiteX127" fmla="*/ 4356550 w 7912550"/>
              <a:gd name="connsiteY127" fmla="*/ 5153891 h 6003637"/>
              <a:gd name="connsiteX128" fmla="*/ 4273423 w 7912550"/>
              <a:gd name="connsiteY128" fmla="*/ 5144655 h 6003637"/>
              <a:gd name="connsiteX129" fmla="*/ 4107169 w 7912550"/>
              <a:gd name="connsiteY129" fmla="*/ 5135419 h 6003637"/>
              <a:gd name="connsiteX130" fmla="*/ 4033278 w 7912550"/>
              <a:gd name="connsiteY130" fmla="*/ 5126182 h 6003637"/>
              <a:gd name="connsiteX131" fmla="*/ 3968623 w 7912550"/>
              <a:gd name="connsiteY131" fmla="*/ 5116946 h 6003637"/>
              <a:gd name="connsiteX132" fmla="*/ 3552987 w 7912550"/>
              <a:gd name="connsiteY132" fmla="*/ 5135419 h 6003637"/>
              <a:gd name="connsiteX133" fmla="*/ 3479096 w 7912550"/>
              <a:gd name="connsiteY133" fmla="*/ 5181600 h 6003637"/>
              <a:gd name="connsiteX134" fmla="*/ 3469859 w 7912550"/>
              <a:gd name="connsiteY134" fmla="*/ 5209310 h 6003637"/>
              <a:gd name="connsiteX135" fmla="*/ 3442150 w 7912550"/>
              <a:gd name="connsiteY135" fmla="*/ 5227782 h 6003637"/>
              <a:gd name="connsiteX136" fmla="*/ 3331314 w 7912550"/>
              <a:gd name="connsiteY136" fmla="*/ 5310910 h 6003637"/>
              <a:gd name="connsiteX137" fmla="*/ 3294369 w 7912550"/>
              <a:gd name="connsiteY137" fmla="*/ 5329382 h 6003637"/>
              <a:gd name="connsiteX138" fmla="*/ 3266659 w 7912550"/>
              <a:gd name="connsiteY138" fmla="*/ 5347855 h 6003637"/>
              <a:gd name="connsiteX139" fmla="*/ 3202005 w 7912550"/>
              <a:gd name="connsiteY139" fmla="*/ 5375564 h 6003637"/>
              <a:gd name="connsiteX140" fmla="*/ 3128114 w 7912550"/>
              <a:gd name="connsiteY140" fmla="*/ 5403273 h 6003637"/>
              <a:gd name="connsiteX141" fmla="*/ 3100405 w 7912550"/>
              <a:gd name="connsiteY141" fmla="*/ 5421746 h 6003637"/>
              <a:gd name="connsiteX142" fmla="*/ 3054223 w 7912550"/>
              <a:gd name="connsiteY142" fmla="*/ 5430982 h 6003637"/>
              <a:gd name="connsiteX143" fmla="*/ 3017278 w 7912550"/>
              <a:gd name="connsiteY143" fmla="*/ 5440219 h 6003637"/>
              <a:gd name="connsiteX144" fmla="*/ 2961859 w 7912550"/>
              <a:gd name="connsiteY144" fmla="*/ 5458691 h 6003637"/>
              <a:gd name="connsiteX145" fmla="*/ 2841787 w 7912550"/>
              <a:gd name="connsiteY145" fmla="*/ 5477164 h 6003637"/>
              <a:gd name="connsiteX146" fmla="*/ 2795605 w 7912550"/>
              <a:gd name="connsiteY146" fmla="*/ 5486400 h 6003637"/>
              <a:gd name="connsiteX147" fmla="*/ 2740187 w 7912550"/>
              <a:gd name="connsiteY147" fmla="*/ 5495637 h 6003637"/>
              <a:gd name="connsiteX148" fmla="*/ 2712478 w 7912550"/>
              <a:gd name="connsiteY148" fmla="*/ 5504873 h 6003637"/>
              <a:gd name="connsiteX149" fmla="*/ 2620114 w 7912550"/>
              <a:gd name="connsiteY149" fmla="*/ 5514110 h 6003637"/>
              <a:gd name="connsiteX150" fmla="*/ 2564696 w 7912550"/>
              <a:gd name="connsiteY150" fmla="*/ 5532582 h 6003637"/>
              <a:gd name="connsiteX151" fmla="*/ 2527750 w 7912550"/>
              <a:gd name="connsiteY151" fmla="*/ 5541819 h 6003637"/>
              <a:gd name="connsiteX152" fmla="*/ 2490805 w 7912550"/>
              <a:gd name="connsiteY152" fmla="*/ 5560291 h 6003637"/>
              <a:gd name="connsiteX153" fmla="*/ 2463096 w 7912550"/>
              <a:gd name="connsiteY153" fmla="*/ 5569528 h 6003637"/>
              <a:gd name="connsiteX154" fmla="*/ 2407678 w 7912550"/>
              <a:gd name="connsiteY154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89350 w 7912550"/>
              <a:gd name="connsiteY30" fmla="*/ 3334328 h 6003637"/>
              <a:gd name="connsiteX31" fmla="*/ 181714 w 7912550"/>
              <a:gd name="connsiteY31" fmla="*/ 2272146 h 6003637"/>
              <a:gd name="connsiteX32" fmla="*/ 218659 w 7912550"/>
              <a:gd name="connsiteY32" fmla="*/ 2004291 h 6003637"/>
              <a:gd name="connsiteX33" fmla="*/ 227896 w 7912550"/>
              <a:gd name="connsiteY33" fmla="*/ 1911928 h 6003637"/>
              <a:gd name="connsiteX34" fmla="*/ 237132 w 7912550"/>
              <a:gd name="connsiteY34" fmla="*/ 1838037 h 6003637"/>
              <a:gd name="connsiteX35" fmla="*/ 255605 w 7912550"/>
              <a:gd name="connsiteY35" fmla="*/ 1625600 h 6003637"/>
              <a:gd name="connsiteX36" fmla="*/ 274078 w 7912550"/>
              <a:gd name="connsiteY36" fmla="*/ 1440873 h 6003637"/>
              <a:gd name="connsiteX37" fmla="*/ 292550 w 7912550"/>
              <a:gd name="connsiteY37" fmla="*/ 1330037 h 6003637"/>
              <a:gd name="connsiteX38" fmla="*/ 311023 w 7912550"/>
              <a:gd name="connsiteY38" fmla="*/ 1256146 h 6003637"/>
              <a:gd name="connsiteX39" fmla="*/ 338732 w 7912550"/>
              <a:gd name="connsiteY39" fmla="*/ 1200728 h 6003637"/>
              <a:gd name="connsiteX40" fmla="*/ 403387 w 7912550"/>
              <a:gd name="connsiteY40" fmla="*/ 1062182 h 6003637"/>
              <a:gd name="connsiteX41" fmla="*/ 440332 w 7912550"/>
              <a:gd name="connsiteY41" fmla="*/ 1016000 h 6003637"/>
              <a:gd name="connsiteX42" fmla="*/ 504987 w 7912550"/>
              <a:gd name="connsiteY42" fmla="*/ 960582 h 6003637"/>
              <a:gd name="connsiteX43" fmla="*/ 560405 w 7912550"/>
              <a:gd name="connsiteY43" fmla="*/ 923637 h 6003637"/>
              <a:gd name="connsiteX44" fmla="*/ 662005 w 7912550"/>
              <a:gd name="connsiteY44" fmla="*/ 877455 h 6003637"/>
              <a:gd name="connsiteX45" fmla="*/ 874441 w 7912550"/>
              <a:gd name="connsiteY45" fmla="*/ 757382 h 6003637"/>
              <a:gd name="connsiteX46" fmla="*/ 1086878 w 7912550"/>
              <a:gd name="connsiteY46" fmla="*/ 655782 h 6003637"/>
              <a:gd name="connsiteX47" fmla="*/ 1280841 w 7912550"/>
              <a:gd name="connsiteY47" fmla="*/ 563419 h 6003637"/>
              <a:gd name="connsiteX48" fmla="*/ 1373205 w 7912550"/>
              <a:gd name="connsiteY48" fmla="*/ 517237 h 6003637"/>
              <a:gd name="connsiteX49" fmla="*/ 1437859 w 7912550"/>
              <a:gd name="connsiteY49" fmla="*/ 489528 h 6003637"/>
              <a:gd name="connsiteX50" fmla="*/ 1530223 w 7912550"/>
              <a:gd name="connsiteY50" fmla="*/ 434110 h 6003637"/>
              <a:gd name="connsiteX51" fmla="*/ 1622587 w 7912550"/>
              <a:gd name="connsiteY51" fmla="*/ 397164 h 6003637"/>
              <a:gd name="connsiteX52" fmla="*/ 1696478 w 7912550"/>
              <a:gd name="connsiteY52" fmla="*/ 350982 h 6003637"/>
              <a:gd name="connsiteX53" fmla="*/ 1770369 w 7912550"/>
              <a:gd name="connsiteY53" fmla="*/ 323273 h 6003637"/>
              <a:gd name="connsiteX54" fmla="*/ 1862732 w 7912550"/>
              <a:gd name="connsiteY54" fmla="*/ 277091 h 6003637"/>
              <a:gd name="connsiteX55" fmla="*/ 1918150 w 7912550"/>
              <a:gd name="connsiteY55" fmla="*/ 258619 h 6003637"/>
              <a:gd name="connsiteX56" fmla="*/ 1955096 w 7912550"/>
              <a:gd name="connsiteY56" fmla="*/ 240146 h 6003637"/>
              <a:gd name="connsiteX57" fmla="*/ 2093641 w 7912550"/>
              <a:gd name="connsiteY57" fmla="*/ 221673 h 6003637"/>
              <a:gd name="connsiteX58" fmla="*/ 2306078 w 7912550"/>
              <a:gd name="connsiteY58" fmla="*/ 166255 h 6003637"/>
              <a:gd name="connsiteX59" fmla="*/ 2555459 w 7912550"/>
              <a:gd name="connsiteY59" fmla="*/ 110837 h 6003637"/>
              <a:gd name="connsiteX60" fmla="*/ 2740187 w 7912550"/>
              <a:gd name="connsiteY60" fmla="*/ 83128 h 6003637"/>
              <a:gd name="connsiteX61" fmla="*/ 2952623 w 7912550"/>
              <a:gd name="connsiteY61" fmla="*/ 36946 h 6003637"/>
              <a:gd name="connsiteX62" fmla="*/ 3469859 w 7912550"/>
              <a:gd name="connsiteY62" fmla="*/ 9237 h 6003637"/>
              <a:gd name="connsiteX63" fmla="*/ 3996332 w 7912550"/>
              <a:gd name="connsiteY63" fmla="*/ 0 h 6003637"/>
              <a:gd name="connsiteX64" fmla="*/ 5464914 w 7912550"/>
              <a:gd name="connsiteY64" fmla="*/ 27710 h 6003637"/>
              <a:gd name="connsiteX65" fmla="*/ 5982150 w 7912550"/>
              <a:gd name="connsiteY65" fmla="*/ 64655 h 6003637"/>
              <a:gd name="connsiteX66" fmla="*/ 6074514 w 7912550"/>
              <a:gd name="connsiteY66" fmla="*/ 73891 h 6003637"/>
              <a:gd name="connsiteX67" fmla="*/ 6259241 w 7912550"/>
              <a:gd name="connsiteY67" fmla="*/ 101600 h 6003637"/>
              <a:gd name="connsiteX68" fmla="*/ 6407023 w 7912550"/>
              <a:gd name="connsiteY68" fmla="*/ 184728 h 6003637"/>
              <a:gd name="connsiteX69" fmla="*/ 6480914 w 7912550"/>
              <a:gd name="connsiteY69" fmla="*/ 249382 h 6003637"/>
              <a:gd name="connsiteX70" fmla="*/ 6508623 w 7912550"/>
              <a:gd name="connsiteY70" fmla="*/ 258619 h 6003637"/>
              <a:gd name="connsiteX71" fmla="*/ 6564041 w 7912550"/>
              <a:gd name="connsiteY71" fmla="*/ 286328 h 6003637"/>
              <a:gd name="connsiteX72" fmla="*/ 6859605 w 7912550"/>
              <a:gd name="connsiteY72" fmla="*/ 424873 h 6003637"/>
              <a:gd name="connsiteX73" fmla="*/ 6951969 w 7912550"/>
              <a:gd name="connsiteY73" fmla="*/ 581891 h 6003637"/>
              <a:gd name="connsiteX74" fmla="*/ 7007387 w 7912550"/>
              <a:gd name="connsiteY74" fmla="*/ 665019 h 6003637"/>
              <a:gd name="connsiteX75" fmla="*/ 7127459 w 7912550"/>
              <a:gd name="connsiteY75" fmla="*/ 812800 h 6003637"/>
              <a:gd name="connsiteX76" fmla="*/ 7201350 w 7912550"/>
              <a:gd name="connsiteY76" fmla="*/ 877455 h 6003637"/>
              <a:gd name="connsiteX77" fmla="*/ 7284478 w 7912550"/>
              <a:gd name="connsiteY77" fmla="*/ 969819 h 6003637"/>
              <a:gd name="connsiteX78" fmla="*/ 7312187 w 7912550"/>
              <a:gd name="connsiteY78" fmla="*/ 1080655 h 6003637"/>
              <a:gd name="connsiteX79" fmla="*/ 7339896 w 7912550"/>
              <a:gd name="connsiteY79" fmla="*/ 1274619 h 6003637"/>
              <a:gd name="connsiteX80" fmla="*/ 7321423 w 7912550"/>
              <a:gd name="connsiteY80" fmla="*/ 1681019 h 6003637"/>
              <a:gd name="connsiteX81" fmla="*/ 7293714 w 7912550"/>
              <a:gd name="connsiteY81" fmla="*/ 1773382 h 6003637"/>
              <a:gd name="connsiteX82" fmla="*/ 7256769 w 7912550"/>
              <a:gd name="connsiteY82" fmla="*/ 1874982 h 6003637"/>
              <a:gd name="connsiteX83" fmla="*/ 7247532 w 7912550"/>
              <a:gd name="connsiteY83" fmla="*/ 1939637 h 6003637"/>
              <a:gd name="connsiteX84" fmla="*/ 7219823 w 7912550"/>
              <a:gd name="connsiteY84" fmla="*/ 2068946 h 6003637"/>
              <a:gd name="connsiteX85" fmla="*/ 7256769 w 7912550"/>
              <a:gd name="connsiteY85" fmla="*/ 2540000 h 6003637"/>
              <a:gd name="connsiteX86" fmla="*/ 7284478 w 7912550"/>
              <a:gd name="connsiteY86" fmla="*/ 2613891 h 6003637"/>
              <a:gd name="connsiteX87" fmla="*/ 7312187 w 7912550"/>
              <a:gd name="connsiteY87" fmla="*/ 2697019 h 6003637"/>
              <a:gd name="connsiteX88" fmla="*/ 7330659 w 7912550"/>
              <a:gd name="connsiteY88" fmla="*/ 2733964 h 6003637"/>
              <a:gd name="connsiteX89" fmla="*/ 7404550 w 7912550"/>
              <a:gd name="connsiteY89" fmla="*/ 2937164 h 6003637"/>
              <a:gd name="connsiteX90" fmla="*/ 7459969 w 7912550"/>
              <a:gd name="connsiteY90" fmla="*/ 3029528 h 6003637"/>
              <a:gd name="connsiteX91" fmla="*/ 7496914 w 7912550"/>
              <a:gd name="connsiteY91" fmla="*/ 3112655 h 6003637"/>
              <a:gd name="connsiteX92" fmla="*/ 7552332 w 7912550"/>
              <a:gd name="connsiteY92" fmla="*/ 3214255 h 6003637"/>
              <a:gd name="connsiteX93" fmla="*/ 7570805 w 7912550"/>
              <a:gd name="connsiteY93" fmla="*/ 3260437 h 6003637"/>
              <a:gd name="connsiteX94" fmla="*/ 7626223 w 7912550"/>
              <a:gd name="connsiteY94" fmla="*/ 3371273 h 6003637"/>
              <a:gd name="connsiteX95" fmla="*/ 7727823 w 7912550"/>
              <a:gd name="connsiteY95" fmla="*/ 3611419 h 6003637"/>
              <a:gd name="connsiteX96" fmla="*/ 7774005 w 7912550"/>
              <a:gd name="connsiteY96" fmla="*/ 3740728 h 6003637"/>
              <a:gd name="connsiteX97" fmla="*/ 7810950 w 7912550"/>
              <a:gd name="connsiteY97" fmla="*/ 3860800 h 6003637"/>
              <a:gd name="connsiteX98" fmla="*/ 7857132 w 7912550"/>
              <a:gd name="connsiteY98" fmla="*/ 3980873 h 6003637"/>
              <a:gd name="connsiteX99" fmla="*/ 7912550 w 7912550"/>
              <a:gd name="connsiteY99" fmla="*/ 4128655 h 6003637"/>
              <a:gd name="connsiteX100" fmla="*/ 7894078 w 7912550"/>
              <a:gd name="connsiteY100" fmla="*/ 4193310 h 6003637"/>
              <a:gd name="connsiteX101" fmla="*/ 7866369 w 7912550"/>
              <a:gd name="connsiteY101" fmla="*/ 4294910 h 6003637"/>
              <a:gd name="connsiteX102" fmla="*/ 7847896 w 7912550"/>
              <a:gd name="connsiteY102" fmla="*/ 4368800 h 6003637"/>
              <a:gd name="connsiteX103" fmla="*/ 7810950 w 7912550"/>
              <a:gd name="connsiteY103" fmla="*/ 4433455 h 6003637"/>
              <a:gd name="connsiteX104" fmla="*/ 7792478 w 7912550"/>
              <a:gd name="connsiteY104" fmla="*/ 4461164 h 6003637"/>
              <a:gd name="connsiteX105" fmla="*/ 7737059 w 7912550"/>
              <a:gd name="connsiteY105" fmla="*/ 4498110 h 6003637"/>
              <a:gd name="connsiteX106" fmla="*/ 7672405 w 7912550"/>
              <a:gd name="connsiteY106" fmla="*/ 4590473 h 6003637"/>
              <a:gd name="connsiteX107" fmla="*/ 7635459 w 7912550"/>
              <a:gd name="connsiteY107" fmla="*/ 4655128 h 6003637"/>
              <a:gd name="connsiteX108" fmla="*/ 7561569 w 7912550"/>
              <a:gd name="connsiteY108" fmla="*/ 4719782 h 6003637"/>
              <a:gd name="connsiteX109" fmla="*/ 7459969 w 7912550"/>
              <a:gd name="connsiteY109" fmla="*/ 4756728 h 6003637"/>
              <a:gd name="connsiteX110" fmla="*/ 7293714 w 7912550"/>
              <a:gd name="connsiteY110" fmla="*/ 4793673 h 6003637"/>
              <a:gd name="connsiteX111" fmla="*/ 7127459 w 7912550"/>
              <a:gd name="connsiteY111" fmla="*/ 4830619 h 6003637"/>
              <a:gd name="connsiteX112" fmla="*/ 7016623 w 7912550"/>
              <a:gd name="connsiteY112" fmla="*/ 4876800 h 6003637"/>
              <a:gd name="connsiteX113" fmla="*/ 6970441 w 7912550"/>
              <a:gd name="connsiteY113" fmla="*/ 4895273 h 6003637"/>
              <a:gd name="connsiteX114" fmla="*/ 6915023 w 7912550"/>
              <a:gd name="connsiteY114" fmla="*/ 4904510 h 6003637"/>
              <a:gd name="connsiteX115" fmla="*/ 6850369 w 7912550"/>
              <a:gd name="connsiteY115" fmla="*/ 4932219 h 6003637"/>
              <a:gd name="connsiteX116" fmla="*/ 6684114 w 7912550"/>
              <a:gd name="connsiteY116" fmla="*/ 4987637 h 6003637"/>
              <a:gd name="connsiteX117" fmla="*/ 6573278 w 7912550"/>
              <a:gd name="connsiteY117" fmla="*/ 5015346 h 6003637"/>
              <a:gd name="connsiteX118" fmla="*/ 6434732 w 7912550"/>
              <a:gd name="connsiteY118" fmla="*/ 5052291 h 6003637"/>
              <a:gd name="connsiteX119" fmla="*/ 6397787 w 7912550"/>
              <a:gd name="connsiteY119" fmla="*/ 5061528 h 6003637"/>
              <a:gd name="connsiteX120" fmla="*/ 6203823 w 7912550"/>
              <a:gd name="connsiteY120" fmla="*/ 5089237 h 6003637"/>
              <a:gd name="connsiteX121" fmla="*/ 6139169 w 7912550"/>
              <a:gd name="connsiteY121" fmla="*/ 5098473 h 6003637"/>
              <a:gd name="connsiteX122" fmla="*/ 5963678 w 7912550"/>
              <a:gd name="connsiteY122" fmla="*/ 5126182 h 6003637"/>
              <a:gd name="connsiteX123" fmla="*/ 5354078 w 7912550"/>
              <a:gd name="connsiteY123" fmla="*/ 5135419 h 6003637"/>
              <a:gd name="connsiteX124" fmla="*/ 5317132 w 7912550"/>
              <a:gd name="connsiteY124" fmla="*/ 5144655 h 6003637"/>
              <a:gd name="connsiteX125" fmla="*/ 5178587 w 7912550"/>
              <a:gd name="connsiteY125" fmla="*/ 5163128 h 6003637"/>
              <a:gd name="connsiteX126" fmla="*/ 4356550 w 7912550"/>
              <a:gd name="connsiteY126" fmla="*/ 5153891 h 6003637"/>
              <a:gd name="connsiteX127" fmla="*/ 4273423 w 7912550"/>
              <a:gd name="connsiteY127" fmla="*/ 5144655 h 6003637"/>
              <a:gd name="connsiteX128" fmla="*/ 4107169 w 7912550"/>
              <a:gd name="connsiteY128" fmla="*/ 5135419 h 6003637"/>
              <a:gd name="connsiteX129" fmla="*/ 4033278 w 7912550"/>
              <a:gd name="connsiteY129" fmla="*/ 5126182 h 6003637"/>
              <a:gd name="connsiteX130" fmla="*/ 3968623 w 7912550"/>
              <a:gd name="connsiteY130" fmla="*/ 5116946 h 6003637"/>
              <a:gd name="connsiteX131" fmla="*/ 3552987 w 7912550"/>
              <a:gd name="connsiteY131" fmla="*/ 5135419 h 6003637"/>
              <a:gd name="connsiteX132" fmla="*/ 3479096 w 7912550"/>
              <a:gd name="connsiteY132" fmla="*/ 5181600 h 6003637"/>
              <a:gd name="connsiteX133" fmla="*/ 3469859 w 7912550"/>
              <a:gd name="connsiteY133" fmla="*/ 5209310 h 6003637"/>
              <a:gd name="connsiteX134" fmla="*/ 3442150 w 7912550"/>
              <a:gd name="connsiteY134" fmla="*/ 5227782 h 6003637"/>
              <a:gd name="connsiteX135" fmla="*/ 3331314 w 7912550"/>
              <a:gd name="connsiteY135" fmla="*/ 5310910 h 6003637"/>
              <a:gd name="connsiteX136" fmla="*/ 3294369 w 7912550"/>
              <a:gd name="connsiteY136" fmla="*/ 5329382 h 6003637"/>
              <a:gd name="connsiteX137" fmla="*/ 3266659 w 7912550"/>
              <a:gd name="connsiteY137" fmla="*/ 5347855 h 6003637"/>
              <a:gd name="connsiteX138" fmla="*/ 3202005 w 7912550"/>
              <a:gd name="connsiteY138" fmla="*/ 5375564 h 6003637"/>
              <a:gd name="connsiteX139" fmla="*/ 3128114 w 7912550"/>
              <a:gd name="connsiteY139" fmla="*/ 5403273 h 6003637"/>
              <a:gd name="connsiteX140" fmla="*/ 3100405 w 7912550"/>
              <a:gd name="connsiteY140" fmla="*/ 5421746 h 6003637"/>
              <a:gd name="connsiteX141" fmla="*/ 3054223 w 7912550"/>
              <a:gd name="connsiteY141" fmla="*/ 5430982 h 6003637"/>
              <a:gd name="connsiteX142" fmla="*/ 3017278 w 7912550"/>
              <a:gd name="connsiteY142" fmla="*/ 5440219 h 6003637"/>
              <a:gd name="connsiteX143" fmla="*/ 2961859 w 7912550"/>
              <a:gd name="connsiteY143" fmla="*/ 5458691 h 6003637"/>
              <a:gd name="connsiteX144" fmla="*/ 2841787 w 7912550"/>
              <a:gd name="connsiteY144" fmla="*/ 5477164 h 6003637"/>
              <a:gd name="connsiteX145" fmla="*/ 2795605 w 7912550"/>
              <a:gd name="connsiteY145" fmla="*/ 5486400 h 6003637"/>
              <a:gd name="connsiteX146" fmla="*/ 2740187 w 7912550"/>
              <a:gd name="connsiteY146" fmla="*/ 5495637 h 6003637"/>
              <a:gd name="connsiteX147" fmla="*/ 2712478 w 7912550"/>
              <a:gd name="connsiteY147" fmla="*/ 5504873 h 6003637"/>
              <a:gd name="connsiteX148" fmla="*/ 2620114 w 7912550"/>
              <a:gd name="connsiteY148" fmla="*/ 5514110 h 6003637"/>
              <a:gd name="connsiteX149" fmla="*/ 2564696 w 7912550"/>
              <a:gd name="connsiteY149" fmla="*/ 5532582 h 6003637"/>
              <a:gd name="connsiteX150" fmla="*/ 2527750 w 7912550"/>
              <a:gd name="connsiteY150" fmla="*/ 5541819 h 6003637"/>
              <a:gd name="connsiteX151" fmla="*/ 2490805 w 7912550"/>
              <a:gd name="connsiteY151" fmla="*/ 5560291 h 6003637"/>
              <a:gd name="connsiteX152" fmla="*/ 2463096 w 7912550"/>
              <a:gd name="connsiteY152" fmla="*/ 5569528 h 6003637"/>
              <a:gd name="connsiteX153" fmla="*/ 2407678 w 7912550"/>
              <a:gd name="connsiteY153" fmla="*/ 5606473 h 6003637"/>
              <a:gd name="connsiteX0" fmla="*/ 2404446 w 7909318"/>
              <a:gd name="connsiteY0" fmla="*/ 5606473 h 6003637"/>
              <a:gd name="connsiteX1" fmla="*/ 2404446 w 7909318"/>
              <a:gd name="connsiteY1" fmla="*/ 5606473 h 6003637"/>
              <a:gd name="connsiteX2" fmla="*/ 2312082 w 7909318"/>
              <a:gd name="connsiteY2" fmla="*/ 5717310 h 6003637"/>
              <a:gd name="connsiteX3" fmla="*/ 2293609 w 7909318"/>
              <a:gd name="connsiteY3" fmla="*/ 5745019 h 6003637"/>
              <a:gd name="connsiteX4" fmla="*/ 2228955 w 7909318"/>
              <a:gd name="connsiteY4" fmla="*/ 5837382 h 6003637"/>
              <a:gd name="connsiteX5" fmla="*/ 2173537 w 7909318"/>
              <a:gd name="connsiteY5" fmla="*/ 5892800 h 6003637"/>
              <a:gd name="connsiteX6" fmla="*/ 2053464 w 7909318"/>
              <a:gd name="connsiteY6" fmla="*/ 5985164 h 6003637"/>
              <a:gd name="connsiteX7" fmla="*/ 1970337 w 7909318"/>
              <a:gd name="connsiteY7" fmla="*/ 6003637 h 6003637"/>
              <a:gd name="connsiteX8" fmla="*/ 1526991 w 7909318"/>
              <a:gd name="connsiteY8" fmla="*/ 5994400 h 6003637"/>
              <a:gd name="connsiteX9" fmla="*/ 1240664 w 7909318"/>
              <a:gd name="connsiteY9" fmla="*/ 5966691 h 6003637"/>
              <a:gd name="connsiteX10" fmla="*/ 1203718 w 7909318"/>
              <a:gd name="connsiteY10" fmla="*/ 5938982 h 6003637"/>
              <a:gd name="connsiteX11" fmla="*/ 1148300 w 7909318"/>
              <a:gd name="connsiteY11" fmla="*/ 5809673 h 6003637"/>
              <a:gd name="connsiteX12" fmla="*/ 1120591 w 7909318"/>
              <a:gd name="connsiteY12" fmla="*/ 5726546 h 6003637"/>
              <a:gd name="connsiteX13" fmla="*/ 1111355 w 7909318"/>
              <a:gd name="connsiteY13" fmla="*/ 5661891 h 6003637"/>
              <a:gd name="connsiteX14" fmla="*/ 1074409 w 7909318"/>
              <a:gd name="connsiteY14" fmla="*/ 5624946 h 6003637"/>
              <a:gd name="connsiteX15" fmla="*/ 991282 w 7909318"/>
              <a:gd name="connsiteY15" fmla="*/ 5588000 h 6003637"/>
              <a:gd name="connsiteX16" fmla="*/ 806555 w 7909318"/>
              <a:gd name="connsiteY16" fmla="*/ 5532582 h 6003637"/>
              <a:gd name="connsiteX17" fmla="*/ 658773 w 7909318"/>
              <a:gd name="connsiteY17" fmla="*/ 5514110 h 6003637"/>
              <a:gd name="connsiteX18" fmla="*/ 631064 w 7909318"/>
              <a:gd name="connsiteY18" fmla="*/ 5504873 h 6003637"/>
              <a:gd name="connsiteX19" fmla="*/ 538700 w 7909318"/>
              <a:gd name="connsiteY19" fmla="*/ 5477164 h 6003637"/>
              <a:gd name="connsiteX20" fmla="*/ 483282 w 7909318"/>
              <a:gd name="connsiteY20" fmla="*/ 5440219 h 6003637"/>
              <a:gd name="connsiteX21" fmla="*/ 418627 w 7909318"/>
              <a:gd name="connsiteY21" fmla="*/ 5384800 h 6003637"/>
              <a:gd name="connsiteX22" fmla="*/ 363209 w 7909318"/>
              <a:gd name="connsiteY22" fmla="*/ 5320146 h 6003637"/>
              <a:gd name="connsiteX23" fmla="*/ 298555 w 7909318"/>
              <a:gd name="connsiteY23" fmla="*/ 5273964 h 6003637"/>
              <a:gd name="connsiteX24" fmla="*/ 270846 w 7909318"/>
              <a:gd name="connsiteY24" fmla="*/ 5227782 h 6003637"/>
              <a:gd name="connsiteX25" fmla="*/ 215427 w 7909318"/>
              <a:gd name="connsiteY25" fmla="*/ 5098473 h 6003637"/>
              <a:gd name="connsiteX26" fmla="*/ 76882 w 7909318"/>
              <a:gd name="connsiteY26" fmla="*/ 4784437 h 6003637"/>
              <a:gd name="connsiteX27" fmla="*/ 2991 w 7909318"/>
              <a:gd name="connsiteY27" fmla="*/ 4525819 h 6003637"/>
              <a:gd name="connsiteX28" fmla="*/ 21464 w 7909318"/>
              <a:gd name="connsiteY28" fmla="*/ 3906982 h 6003637"/>
              <a:gd name="connsiteX29" fmla="*/ 86118 w 7909318"/>
              <a:gd name="connsiteY29" fmla="*/ 3334328 h 6003637"/>
              <a:gd name="connsiteX30" fmla="*/ 178482 w 7909318"/>
              <a:gd name="connsiteY30" fmla="*/ 2272146 h 6003637"/>
              <a:gd name="connsiteX31" fmla="*/ 215427 w 7909318"/>
              <a:gd name="connsiteY31" fmla="*/ 2004291 h 6003637"/>
              <a:gd name="connsiteX32" fmla="*/ 224664 w 7909318"/>
              <a:gd name="connsiteY32" fmla="*/ 1911928 h 6003637"/>
              <a:gd name="connsiteX33" fmla="*/ 233900 w 7909318"/>
              <a:gd name="connsiteY33" fmla="*/ 1838037 h 6003637"/>
              <a:gd name="connsiteX34" fmla="*/ 252373 w 7909318"/>
              <a:gd name="connsiteY34" fmla="*/ 1625600 h 6003637"/>
              <a:gd name="connsiteX35" fmla="*/ 270846 w 7909318"/>
              <a:gd name="connsiteY35" fmla="*/ 1440873 h 6003637"/>
              <a:gd name="connsiteX36" fmla="*/ 289318 w 7909318"/>
              <a:gd name="connsiteY36" fmla="*/ 1330037 h 6003637"/>
              <a:gd name="connsiteX37" fmla="*/ 307791 w 7909318"/>
              <a:gd name="connsiteY37" fmla="*/ 1256146 h 6003637"/>
              <a:gd name="connsiteX38" fmla="*/ 335500 w 7909318"/>
              <a:gd name="connsiteY38" fmla="*/ 1200728 h 6003637"/>
              <a:gd name="connsiteX39" fmla="*/ 400155 w 7909318"/>
              <a:gd name="connsiteY39" fmla="*/ 1062182 h 6003637"/>
              <a:gd name="connsiteX40" fmla="*/ 437100 w 7909318"/>
              <a:gd name="connsiteY40" fmla="*/ 1016000 h 6003637"/>
              <a:gd name="connsiteX41" fmla="*/ 501755 w 7909318"/>
              <a:gd name="connsiteY41" fmla="*/ 960582 h 6003637"/>
              <a:gd name="connsiteX42" fmla="*/ 557173 w 7909318"/>
              <a:gd name="connsiteY42" fmla="*/ 923637 h 6003637"/>
              <a:gd name="connsiteX43" fmla="*/ 658773 w 7909318"/>
              <a:gd name="connsiteY43" fmla="*/ 877455 h 6003637"/>
              <a:gd name="connsiteX44" fmla="*/ 871209 w 7909318"/>
              <a:gd name="connsiteY44" fmla="*/ 757382 h 6003637"/>
              <a:gd name="connsiteX45" fmla="*/ 1083646 w 7909318"/>
              <a:gd name="connsiteY45" fmla="*/ 655782 h 6003637"/>
              <a:gd name="connsiteX46" fmla="*/ 1277609 w 7909318"/>
              <a:gd name="connsiteY46" fmla="*/ 563419 h 6003637"/>
              <a:gd name="connsiteX47" fmla="*/ 1369973 w 7909318"/>
              <a:gd name="connsiteY47" fmla="*/ 517237 h 6003637"/>
              <a:gd name="connsiteX48" fmla="*/ 1434627 w 7909318"/>
              <a:gd name="connsiteY48" fmla="*/ 489528 h 6003637"/>
              <a:gd name="connsiteX49" fmla="*/ 1526991 w 7909318"/>
              <a:gd name="connsiteY49" fmla="*/ 434110 h 6003637"/>
              <a:gd name="connsiteX50" fmla="*/ 1619355 w 7909318"/>
              <a:gd name="connsiteY50" fmla="*/ 397164 h 6003637"/>
              <a:gd name="connsiteX51" fmla="*/ 1693246 w 7909318"/>
              <a:gd name="connsiteY51" fmla="*/ 350982 h 6003637"/>
              <a:gd name="connsiteX52" fmla="*/ 1767137 w 7909318"/>
              <a:gd name="connsiteY52" fmla="*/ 323273 h 6003637"/>
              <a:gd name="connsiteX53" fmla="*/ 1859500 w 7909318"/>
              <a:gd name="connsiteY53" fmla="*/ 277091 h 6003637"/>
              <a:gd name="connsiteX54" fmla="*/ 1914918 w 7909318"/>
              <a:gd name="connsiteY54" fmla="*/ 258619 h 6003637"/>
              <a:gd name="connsiteX55" fmla="*/ 1951864 w 7909318"/>
              <a:gd name="connsiteY55" fmla="*/ 240146 h 6003637"/>
              <a:gd name="connsiteX56" fmla="*/ 2090409 w 7909318"/>
              <a:gd name="connsiteY56" fmla="*/ 221673 h 6003637"/>
              <a:gd name="connsiteX57" fmla="*/ 2302846 w 7909318"/>
              <a:gd name="connsiteY57" fmla="*/ 166255 h 6003637"/>
              <a:gd name="connsiteX58" fmla="*/ 2552227 w 7909318"/>
              <a:gd name="connsiteY58" fmla="*/ 110837 h 6003637"/>
              <a:gd name="connsiteX59" fmla="*/ 2736955 w 7909318"/>
              <a:gd name="connsiteY59" fmla="*/ 83128 h 6003637"/>
              <a:gd name="connsiteX60" fmla="*/ 2949391 w 7909318"/>
              <a:gd name="connsiteY60" fmla="*/ 36946 h 6003637"/>
              <a:gd name="connsiteX61" fmla="*/ 3466627 w 7909318"/>
              <a:gd name="connsiteY61" fmla="*/ 9237 h 6003637"/>
              <a:gd name="connsiteX62" fmla="*/ 3993100 w 7909318"/>
              <a:gd name="connsiteY62" fmla="*/ 0 h 6003637"/>
              <a:gd name="connsiteX63" fmla="*/ 5461682 w 7909318"/>
              <a:gd name="connsiteY63" fmla="*/ 27710 h 6003637"/>
              <a:gd name="connsiteX64" fmla="*/ 5978918 w 7909318"/>
              <a:gd name="connsiteY64" fmla="*/ 64655 h 6003637"/>
              <a:gd name="connsiteX65" fmla="*/ 6071282 w 7909318"/>
              <a:gd name="connsiteY65" fmla="*/ 73891 h 6003637"/>
              <a:gd name="connsiteX66" fmla="*/ 6256009 w 7909318"/>
              <a:gd name="connsiteY66" fmla="*/ 101600 h 6003637"/>
              <a:gd name="connsiteX67" fmla="*/ 6403791 w 7909318"/>
              <a:gd name="connsiteY67" fmla="*/ 184728 h 6003637"/>
              <a:gd name="connsiteX68" fmla="*/ 6477682 w 7909318"/>
              <a:gd name="connsiteY68" fmla="*/ 249382 h 6003637"/>
              <a:gd name="connsiteX69" fmla="*/ 6505391 w 7909318"/>
              <a:gd name="connsiteY69" fmla="*/ 258619 h 6003637"/>
              <a:gd name="connsiteX70" fmla="*/ 6560809 w 7909318"/>
              <a:gd name="connsiteY70" fmla="*/ 286328 h 6003637"/>
              <a:gd name="connsiteX71" fmla="*/ 6856373 w 7909318"/>
              <a:gd name="connsiteY71" fmla="*/ 424873 h 6003637"/>
              <a:gd name="connsiteX72" fmla="*/ 6948737 w 7909318"/>
              <a:gd name="connsiteY72" fmla="*/ 581891 h 6003637"/>
              <a:gd name="connsiteX73" fmla="*/ 7004155 w 7909318"/>
              <a:gd name="connsiteY73" fmla="*/ 665019 h 6003637"/>
              <a:gd name="connsiteX74" fmla="*/ 7124227 w 7909318"/>
              <a:gd name="connsiteY74" fmla="*/ 812800 h 6003637"/>
              <a:gd name="connsiteX75" fmla="*/ 7198118 w 7909318"/>
              <a:gd name="connsiteY75" fmla="*/ 877455 h 6003637"/>
              <a:gd name="connsiteX76" fmla="*/ 7281246 w 7909318"/>
              <a:gd name="connsiteY76" fmla="*/ 969819 h 6003637"/>
              <a:gd name="connsiteX77" fmla="*/ 7308955 w 7909318"/>
              <a:gd name="connsiteY77" fmla="*/ 1080655 h 6003637"/>
              <a:gd name="connsiteX78" fmla="*/ 7336664 w 7909318"/>
              <a:gd name="connsiteY78" fmla="*/ 1274619 h 6003637"/>
              <a:gd name="connsiteX79" fmla="*/ 7318191 w 7909318"/>
              <a:gd name="connsiteY79" fmla="*/ 1681019 h 6003637"/>
              <a:gd name="connsiteX80" fmla="*/ 7290482 w 7909318"/>
              <a:gd name="connsiteY80" fmla="*/ 1773382 h 6003637"/>
              <a:gd name="connsiteX81" fmla="*/ 7253537 w 7909318"/>
              <a:gd name="connsiteY81" fmla="*/ 1874982 h 6003637"/>
              <a:gd name="connsiteX82" fmla="*/ 7244300 w 7909318"/>
              <a:gd name="connsiteY82" fmla="*/ 1939637 h 6003637"/>
              <a:gd name="connsiteX83" fmla="*/ 7216591 w 7909318"/>
              <a:gd name="connsiteY83" fmla="*/ 2068946 h 6003637"/>
              <a:gd name="connsiteX84" fmla="*/ 7253537 w 7909318"/>
              <a:gd name="connsiteY84" fmla="*/ 2540000 h 6003637"/>
              <a:gd name="connsiteX85" fmla="*/ 7281246 w 7909318"/>
              <a:gd name="connsiteY85" fmla="*/ 2613891 h 6003637"/>
              <a:gd name="connsiteX86" fmla="*/ 7308955 w 7909318"/>
              <a:gd name="connsiteY86" fmla="*/ 2697019 h 6003637"/>
              <a:gd name="connsiteX87" fmla="*/ 7327427 w 7909318"/>
              <a:gd name="connsiteY87" fmla="*/ 2733964 h 6003637"/>
              <a:gd name="connsiteX88" fmla="*/ 7401318 w 7909318"/>
              <a:gd name="connsiteY88" fmla="*/ 2937164 h 6003637"/>
              <a:gd name="connsiteX89" fmla="*/ 7456737 w 7909318"/>
              <a:gd name="connsiteY89" fmla="*/ 3029528 h 6003637"/>
              <a:gd name="connsiteX90" fmla="*/ 7493682 w 7909318"/>
              <a:gd name="connsiteY90" fmla="*/ 3112655 h 6003637"/>
              <a:gd name="connsiteX91" fmla="*/ 7549100 w 7909318"/>
              <a:gd name="connsiteY91" fmla="*/ 3214255 h 6003637"/>
              <a:gd name="connsiteX92" fmla="*/ 7567573 w 7909318"/>
              <a:gd name="connsiteY92" fmla="*/ 3260437 h 6003637"/>
              <a:gd name="connsiteX93" fmla="*/ 7622991 w 7909318"/>
              <a:gd name="connsiteY93" fmla="*/ 3371273 h 6003637"/>
              <a:gd name="connsiteX94" fmla="*/ 7724591 w 7909318"/>
              <a:gd name="connsiteY94" fmla="*/ 3611419 h 6003637"/>
              <a:gd name="connsiteX95" fmla="*/ 7770773 w 7909318"/>
              <a:gd name="connsiteY95" fmla="*/ 3740728 h 6003637"/>
              <a:gd name="connsiteX96" fmla="*/ 7807718 w 7909318"/>
              <a:gd name="connsiteY96" fmla="*/ 3860800 h 6003637"/>
              <a:gd name="connsiteX97" fmla="*/ 7853900 w 7909318"/>
              <a:gd name="connsiteY97" fmla="*/ 3980873 h 6003637"/>
              <a:gd name="connsiteX98" fmla="*/ 7909318 w 7909318"/>
              <a:gd name="connsiteY98" fmla="*/ 4128655 h 6003637"/>
              <a:gd name="connsiteX99" fmla="*/ 7890846 w 7909318"/>
              <a:gd name="connsiteY99" fmla="*/ 4193310 h 6003637"/>
              <a:gd name="connsiteX100" fmla="*/ 7863137 w 7909318"/>
              <a:gd name="connsiteY100" fmla="*/ 4294910 h 6003637"/>
              <a:gd name="connsiteX101" fmla="*/ 7844664 w 7909318"/>
              <a:gd name="connsiteY101" fmla="*/ 4368800 h 6003637"/>
              <a:gd name="connsiteX102" fmla="*/ 7807718 w 7909318"/>
              <a:gd name="connsiteY102" fmla="*/ 4433455 h 6003637"/>
              <a:gd name="connsiteX103" fmla="*/ 7789246 w 7909318"/>
              <a:gd name="connsiteY103" fmla="*/ 4461164 h 6003637"/>
              <a:gd name="connsiteX104" fmla="*/ 7733827 w 7909318"/>
              <a:gd name="connsiteY104" fmla="*/ 4498110 h 6003637"/>
              <a:gd name="connsiteX105" fmla="*/ 7669173 w 7909318"/>
              <a:gd name="connsiteY105" fmla="*/ 4590473 h 6003637"/>
              <a:gd name="connsiteX106" fmla="*/ 7632227 w 7909318"/>
              <a:gd name="connsiteY106" fmla="*/ 4655128 h 6003637"/>
              <a:gd name="connsiteX107" fmla="*/ 7558337 w 7909318"/>
              <a:gd name="connsiteY107" fmla="*/ 4719782 h 6003637"/>
              <a:gd name="connsiteX108" fmla="*/ 7456737 w 7909318"/>
              <a:gd name="connsiteY108" fmla="*/ 4756728 h 6003637"/>
              <a:gd name="connsiteX109" fmla="*/ 7290482 w 7909318"/>
              <a:gd name="connsiteY109" fmla="*/ 4793673 h 6003637"/>
              <a:gd name="connsiteX110" fmla="*/ 7124227 w 7909318"/>
              <a:gd name="connsiteY110" fmla="*/ 4830619 h 6003637"/>
              <a:gd name="connsiteX111" fmla="*/ 7013391 w 7909318"/>
              <a:gd name="connsiteY111" fmla="*/ 4876800 h 6003637"/>
              <a:gd name="connsiteX112" fmla="*/ 6967209 w 7909318"/>
              <a:gd name="connsiteY112" fmla="*/ 4895273 h 6003637"/>
              <a:gd name="connsiteX113" fmla="*/ 6911791 w 7909318"/>
              <a:gd name="connsiteY113" fmla="*/ 4904510 h 6003637"/>
              <a:gd name="connsiteX114" fmla="*/ 6847137 w 7909318"/>
              <a:gd name="connsiteY114" fmla="*/ 4932219 h 6003637"/>
              <a:gd name="connsiteX115" fmla="*/ 6680882 w 7909318"/>
              <a:gd name="connsiteY115" fmla="*/ 4987637 h 6003637"/>
              <a:gd name="connsiteX116" fmla="*/ 6570046 w 7909318"/>
              <a:gd name="connsiteY116" fmla="*/ 5015346 h 6003637"/>
              <a:gd name="connsiteX117" fmla="*/ 6431500 w 7909318"/>
              <a:gd name="connsiteY117" fmla="*/ 5052291 h 6003637"/>
              <a:gd name="connsiteX118" fmla="*/ 6394555 w 7909318"/>
              <a:gd name="connsiteY118" fmla="*/ 5061528 h 6003637"/>
              <a:gd name="connsiteX119" fmla="*/ 6200591 w 7909318"/>
              <a:gd name="connsiteY119" fmla="*/ 5089237 h 6003637"/>
              <a:gd name="connsiteX120" fmla="*/ 6135937 w 7909318"/>
              <a:gd name="connsiteY120" fmla="*/ 5098473 h 6003637"/>
              <a:gd name="connsiteX121" fmla="*/ 5960446 w 7909318"/>
              <a:gd name="connsiteY121" fmla="*/ 5126182 h 6003637"/>
              <a:gd name="connsiteX122" fmla="*/ 5350846 w 7909318"/>
              <a:gd name="connsiteY122" fmla="*/ 5135419 h 6003637"/>
              <a:gd name="connsiteX123" fmla="*/ 5313900 w 7909318"/>
              <a:gd name="connsiteY123" fmla="*/ 5144655 h 6003637"/>
              <a:gd name="connsiteX124" fmla="*/ 5175355 w 7909318"/>
              <a:gd name="connsiteY124" fmla="*/ 5163128 h 6003637"/>
              <a:gd name="connsiteX125" fmla="*/ 4353318 w 7909318"/>
              <a:gd name="connsiteY125" fmla="*/ 5153891 h 6003637"/>
              <a:gd name="connsiteX126" fmla="*/ 4270191 w 7909318"/>
              <a:gd name="connsiteY126" fmla="*/ 5144655 h 6003637"/>
              <a:gd name="connsiteX127" fmla="*/ 4103937 w 7909318"/>
              <a:gd name="connsiteY127" fmla="*/ 5135419 h 6003637"/>
              <a:gd name="connsiteX128" fmla="*/ 4030046 w 7909318"/>
              <a:gd name="connsiteY128" fmla="*/ 5126182 h 6003637"/>
              <a:gd name="connsiteX129" fmla="*/ 3965391 w 7909318"/>
              <a:gd name="connsiteY129" fmla="*/ 5116946 h 6003637"/>
              <a:gd name="connsiteX130" fmla="*/ 3549755 w 7909318"/>
              <a:gd name="connsiteY130" fmla="*/ 5135419 h 6003637"/>
              <a:gd name="connsiteX131" fmla="*/ 3475864 w 7909318"/>
              <a:gd name="connsiteY131" fmla="*/ 5181600 h 6003637"/>
              <a:gd name="connsiteX132" fmla="*/ 3466627 w 7909318"/>
              <a:gd name="connsiteY132" fmla="*/ 5209310 h 6003637"/>
              <a:gd name="connsiteX133" fmla="*/ 3438918 w 7909318"/>
              <a:gd name="connsiteY133" fmla="*/ 5227782 h 6003637"/>
              <a:gd name="connsiteX134" fmla="*/ 3328082 w 7909318"/>
              <a:gd name="connsiteY134" fmla="*/ 5310910 h 6003637"/>
              <a:gd name="connsiteX135" fmla="*/ 3291137 w 7909318"/>
              <a:gd name="connsiteY135" fmla="*/ 5329382 h 6003637"/>
              <a:gd name="connsiteX136" fmla="*/ 3263427 w 7909318"/>
              <a:gd name="connsiteY136" fmla="*/ 5347855 h 6003637"/>
              <a:gd name="connsiteX137" fmla="*/ 3198773 w 7909318"/>
              <a:gd name="connsiteY137" fmla="*/ 5375564 h 6003637"/>
              <a:gd name="connsiteX138" fmla="*/ 3124882 w 7909318"/>
              <a:gd name="connsiteY138" fmla="*/ 5403273 h 6003637"/>
              <a:gd name="connsiteX139" fmla="*/ 3097173 w 7909318"/>
              <a:gd name="connsiteY139" fmla="*/ 5421746 h 6003637"/>
              <a:gd name="connsiteX140" fmla="*/ 3050991 w 7909318"/>
              <a:gd name="connsiteY140" fmla="*/ 5430982 h 6003637"/>
              <a:gd name="connsiteX141" fmla="*/ 3014046 w 7909318"/>
              <a:gd name="connsiteY141" fmla="*/ 5440219 h 6003637"/>
              <a:gd name="connsiteX142" fmla="*/ 2958627 w 7909318"/>
              <a:gd name="connsiteY142" fmla="*/ 5458691 h 6003637"/>
              <a:gd name="connsiteX143" fmla="*/ 2838555 w 7909318"/>
              <a:gd name="connsiteY143" fmla="*/ 5477164 h 6003637"/>
              <a:gd name="connsiteX144" fmla="*/ 2792373 w 7909318"/>
              <a:gd name="connsiteY144" fmla="*/ 5486400 h 6003637"/>
              <a:gd name="connsiteX145" fmla="*/ 2736955 w 7909318"/>
              <a:gd name="connsiteY145" fmla="*/ 5495637 h 6003637"/>
              <a:gd name="connsiteX146" fmla="*/ 2709246 w 7909318"/>
              <a:gd name="connsiteY146" fmla="*/ 5504873 h 6003637"/>
              <a:gd name="connsiteX147" fmla="*/ 2616882 w 7909318"/>
              <a:gd name="connsiteY147" fmla="*/ 5514110 h 6003637"/>
              <a:gd name="connsiteX148" fmla="*/ 2561464 w 7909318"/>
              <a:gd name="connsiteY148" fmla="*/ 5532582 h 6003637"/>
              <a:gd name="connsiteX149" fmla="*/ 2524518 w 7909318"/>
              <a:gd name="connsiteY149" fmla="*/ 5541819 h 6003637"/>
              <a:gd name="connsiteX150" fmla="*/ 2487573 w 7909318"/>
              <a:gd name="connsiteY150" fmla="*/ 5560291 h 6003637"/>
              <a:gd name="connsiteX151" fmla="*/ 2459864 w 7909318"/>
              <a:gd name="connsiteY151" fmla="*/ 5569528 h 6003637"/>
              <a:gd name="connsiteX152" fmla="*/ 2404446 w 7909318"/>
              <a:gd name="connsiteY152" fmla="*/ 5606473 h 6003637"/>
              <a:gd name="connsiteX0" fmla="*/ 2401499 w 7906371"/>
              <a:gd name="connsiteY0" fmla="*/ 5606473 h 6003637"/>
              <a:gd name="connsiteX1" fmla="*/ 2401499 w 7906371"/>
              <a:gd name="connsiteY1" fmla="*/ 5606473 h 6003637"/>
              <a:gd name="connsiteX2" fmla="*/ 2309135 w 7906371"/>
              <a:gd name="connsiteY2" fmla="*/ 5717310 h 6003637"/>
              <a:gd name="connsiteX3" fmla="*/ 2290662 w 7906371"/>
              <a:gd name="connsiteY3" fmla="*/ 5745019 h 6003637"/>
              <a:gd name="connsiteX4" fmla="*/ 2226008 w 7906371"/>
              <a:gd name="connsiteY4" fmla="*/ 5837382 h 6003637"/>
              <a:gd name="connsiteX5" fmla="*/ 2170590 w 7906371"/>
              <a:gd name="connsiteY5" fmla="*/ 5892800 h 6003637"/>
              <a:gd name="connsiteX6" fmla="*/ 2050517 w 7906371"/>
              <a:gd name="connsiteY6" fmla="*/ 5985164 h 6003637"/>
              <a:gd name="connsiteX7" fmla="*/ 1967390 w 7906371"/>
              <a:gd name="connsiteY7" fmla="*/ 6003637 h 6003637"/>
              <a:gd name="connsiteX8" fmla="*/ 1524044 w 7906371"/>
              <a:gd name="connsiteY8" fmla="*/ 5994400 h 6003637"/>
              <a:gd name="connsiteX9" fmla="*/ 1237717 w 7906371"/>
              <a:gd name="connsiteY9" fmla="*/ 5966691 h 6003637"/>
              <a:gd name="connsiteX10" fmla="*/ 1200771 w 7906371"/>
              <a:gd name="connsiteY10" fmla="*/ 5938982 h 6003637"/>
              <a:gd name="connsiteX11" fmla="*/ 1145353 w 7906371"/>
              <a:gd name="connsiteY11" fmla="*/ 5809673 h 6003637"/>
              <a:gd name="connsiteX12" fmla="*/ 1117644 w 7906371"/>
              <a:gd name="connsiteY12" fmla="*/ 5726546 h 6003637"/>
              <a:gd name="connsiteX13" fmla="*/ 1108408 w 7906371"/>
              <a:gd name="connsiteY13" fmla="*/ 5661891 h 6003637"/>
              <a:gd name="connsiteX14" fmla="*/ 1071462 w 7906371"/>
              <a:gd name="connsiteY14" fmla="*/ 5624946 h 6003637"/>
              <a:gd name="connsiteX15" fmla="*/ 988335 w 7906371"/>
              <a:gd name="connsiteY15" fmla="*/ 5588000 h 6003637"/>
              <a:gd name="connsiteX16" fmla="*/ 803608 w 7906371"/>
              <a:gd name="connsiteY16" fmla="*/ 5532582 h 6003637"/>
              <a:gd name="connsiteX17" fmla="*/ 655826 w 7906371"/>
              <a:gd name="connsiteY17" fmla="*/ 5514110 h 6003637"/>
              <a:gd name="connsiteX18" fmla="*/ 628117 w 7906371"/>
              <a:gd name="connsiteY18" fmla="*/ 5504873 h 6003637"/>
              <a:gd name="connsiteX19" fmla="*/ 535753 w 7906371"/>
              <a:gd name="connsiteY19" fmla="*/ 5477164 h 6003637"/>
              <a:gd name="connsiteX20" fmla="*/ 480335 w 7906371"/>
              <a:gd name="connsiteY20" fmla="*/ 5440219 h 6003637"/>
              <a:gd name="connsiteX21" fmla="*/ 415680 w 7906371"/>
              <a:gd name="connsiteY21" fmla="*/ 5384800 h 6003637"/>
              <a:gd name="connsiteX22" fmla="*/ 360262 w 7906371"/>
              <a:gd name="connsiteY22" fmla="*/ 5320146 h 6003637"/>
              <a:gd name="connsiteX23" fmla="*/ 295608 w 7906371"/>
              <a:gd name="connsiteY23" fmla="*/ 5273964 h 6003637"/>
              <a:gd name="connsiteX24" fmla="*/ 267899 w 7906371"/>
              <a:gd name="connsiteY24" fmla="*/ 5227782 h 6003637"/>
              <a:gd name="connsiteX25" fmla="*/ 212480 w 7906371"/>
              <a:gd name="connsiteY25" fmla="*/ 5098473 h 6003637"/>
              <a:gd name="connsiteX26" fmla="*/ 73935 w 7906371"/>
              <a:gd name="connsiteY26" fmla="*/ 4784437 h 6003637"/>
              <a:gd name="connsiteX27" fmla="*/ 44 w 7906371"/>
              <a:gd name="connsiteY27" fmla="*/ 4525819 h 6003637"/>
              <a:gd name="connsiteX28" fmla="*/ 83171 w 7906371"/>
              <a:gd name="connsiteY28" fmla="*/ 3334328 h 6003637"/>
              <a:gd name="connsiteX29" fmla="*/ 175535 w 7906371"/>
              <a:gd name="connsiteY29" fmla="*/ 2272146 h 6003637"/>
              <a:gd name="connsiteX30" fmla="*/ 212480 w 7906371"/>
              <a:gd name="connsiteY30" fmla="*/ 2004291 h 6003637"/>
              <a:gd name="connsiteX31" fmla="*/ 221717 w 7906371"/>
              <a:gd name="connsiteY31" fmla="*/ 1911928 h 6003637"/>
              <a:gd name="connsiteX32" fmla="*/ 230953 w 7906371"/>
              <a:gd name="connsiteY32" fmla="*/ 1838037 h 6003637"/>
              <a:gd name="connsiteX33" fmla="*/ 249426 w 7906371"/>
              <a:gd name="connsiteY33" fmla="*/ 1625600 h 6003637"/>
              <a:gd name="connsiteX34" fmla="*/ 267899 w 7906371"/>
              <a:gd name="connsiteY34" fmla="*/ 1440873 h 6003637"/>
              <a:gd name="connsiteX35" fmla="*/ 286371 w 7906371"/>
              <a:gd name="connsiteY35" fmla="*/ 1330037 h 6003637"/>
              <a:gd name="connsiteX36" fmla="*/ 304844 w 7906371"/>
              <a:gd name="connsiteY36" fmla="*/ 1256146 h 6003637"/>
              <a:gd name="connsiteX37" fmla="*/ 332553 w 7906371"/>
              <a:gd name="connsiteY37" fmla="*/ 1200728 h 6003637"/>
              <a:gd name="connsiteX38" fmla="*/ 397208 w 7906371"/>
              <a:gd name="connsiteY38" fmla="*/ 1062182 h 6003637"/>
              <a:gd name="connsiteX39" fmla="*/ 434153 w 7906371"/>
              <a:gd name="connsiteY39" fmla="*/ 1016000 h 6003637"/>
              <a:gd name="connsiteX40" fmla="*/ 498808 w 7906371"/>
              <a:gd name="connsiteY40" fmla="*/ 960582 h 6003637"/>
              <a:gd name="connsiteX41" fmla="*/ 554226 w 7906371"/>
              <a:gd name="connsiteY41" fmla="*/ 923637 h 6003637"/>
              <a:gd name="connsiteX42" fmla="*/ 655826 w 7906371"/>
              <a:gd name="connsiteY42" fmla="*/ 877455 h 6003637"/>
              <a:gd name="connsiteX43" fmla="*/ 868262 w 7906371"/>
              <a:gd name="connsiteY43" fmla="*/ 757382 h 6003637"/>
              <a:gd name="connsiteX44" fmla="*/ 1080699 w 7906371"/>
              <a:gd name="connsiteY44" fmla="*/ 655782 h 6003637"/>
              <a:gd name="connsiteX45" fmla="*/ 1274662 w 7906371"/>
              <a:gd name="connsiteY45" fmla="*/ 563419 h 6003637"/>
              <a:gd name="connsiteX46" fmla="*/ 1367026 w 7906371"/>
              <a:gd name="connsiteY46" fmla="*/ 517237 h 6003637"/>
              <a:gd name="connsiteX47" fmla="*/ 1431680 w 7906371"/>
              <a:gd name="connsiteY47" fmla="*/ 489528 h 6003637"/>
              <a:gd name="connsiteX48" fmla="*/ 1524044 w 7906371"/>
              <a:gd name="connsiteY48" fmla="*/ 434110 h 6003637"/>
              <a:gd name="connsiteX49" fmla="*/ 1616408 w 7906371"/>
              <a:gd name="connsiteY49" fmla="*/ 397164 h 6003637"/>
              <a:gd name="connsiteX50" fmla="*/ 1690299 w 7906371"/>
              <a:gd name="connsiteY50" fmla="*/ 350982 h 6003637"/>
              <a:gd name="connsiteX51" fmla="*/ 1764190 w 7906371"/>
              <a:gd name="connsiteY51" fmla="*/ 323273 h 6003637"/>
              <a:gd name="connsiteX52" fmla="*/ 1856553 w 7906371"/>
              <a:gd name="connsiteY52" fmla="*/ 277091 h 6003637"/>
              <a:gd name="connsiteX53" fmla="*/ 1911971 w 7906371"/>
              <a:gd name="connsiteY53" fmla="*/ 258619 h 6003637"/>
              <a:gd name="connsiteX54" fmla="*/ 1948917 w 7906371"/>
              <a:gd name="connsiteY54" fmla="*/ 240146 h 6003637"/>
              <a:gd name="connsiteX55" fmla="*/ 2087462 w 7906371"/>
              <a:gd name="connsiteY55" fmla="*/ 221673 h 6003637"/>
              <a:gd name="connsiteX56" fmla="*/ 2299899 w 7906371"/>
              <a:gd name="connsiteY56" fmla="*/ 166255 h 6003637"/>
              <a:gd name="connsiteX57" fmla="*/ 2549280 w 7906371"/>
              <a:gd name="connsiteY57" fmla="*/ 110837 h 6003637"/>
              <a:gd name="connsiteX58" fmla="*/ 2734008 w 7906371"/>
              <a:gd name="connsiteY58" fmla="*/ 83128 h 6003637"/>
              <a:gd name="connsiteX59" fmla="*/ 2946444 w 7906371"/>
              <a:gd name="connsiteY59" fmla="*/ 36946 h 6003637"/>
              <a:gd name="connsiteX60" fmla="*/ 3463680 w 7906371"/>
              <a:gd name="connsiteY60" fmla="*/ 9237 h 6003637"/>
              <a:gd name="connsiteX61" fmla="*/ 3990153 w 7906371"/>
              <a:gd name="connsiteY61" fmla="*/ 0 h 6003637"/>
              <a:gd name="connsiteX62" fmla="*/ 5458735 w 7906371"/>
              <a:gd name="connsiteY62" fmla="*/ 27710 h 6003637"/>
              <a:gd name="connsiteX63" fmla="*/ 5975971 w 7906371"/>
              <a:gd name="connsiteY63" fmla="*/ 64655 h 6003637"/>
              <a:gd name="connsiteX64" fmla="*/ 6068335 w 7906371"/>
              <a:gd name="connsiteY64" fmla="*/ 73891 h 6003637"/>
              <a:gd name="connsiteX65" fmla="*/ 6253062 w 7906371"/>
              <a:gd name="connsiteY65" fmla="*/ 101600 h 6003637"/>
              <a:gd name="connsiteX66" fmla="*/ 6400844 w 7906371"/>
              <a:gd name="connsiteY66" fmla="*/ 184728 h 6003637"/>
              <a:gd name="connsiteX67" fmla="*/ 6474735 w 7906371"/>
              <a:gd name="connsiteY67" fmla="*/ 249382 h 6003637"/>
              <a:gd name="connsiteX68" fmla="*/ 6502444 w 7906371"/>
              <a:gd name="connsiteY68" fmla="*/ 258619 h 6003637"/>
              <a:gd name="connsiteX69" fmla="*/ 6557862 w 7906371"/>
              <a:gd name="connsiteY69" fmla="*/ 286328 h 6003637"/>
              <a:gd name="connsiteX70" fmla="*/ 6853426 w 7906371"/>
              <a:gd name="connsiteY70" fmla="*/ 424873 h 6003637"/>
              <a:gd name="connsiteX71" fmla="*/ 6945790 w 7906371"/>
              <a:gd name="connsiteY71" fmla="*/ 581891 h 6003637"/>
              <a:gd name="connsiteX72" fmla="*/ 7001208 w 7906371"/>
              <a:gd name="connsiteY72" fmla="*/ 665019 h 6003637"/>
              <a:gd name="connsiteX73" fmla="*/ 7121280 w 7906371"/>
              <a:gd name="connsiteY73" fmla="*/ 812800 h 6003637"/>
              <a:gd name="connsiteX74" fmla="*/ 7195171 w 7906371"/>
              <a:gd name="connsiteY74" fmla="*/ 877455 h 6003637"/>
              <a:gd name="connsiteX75" fmla="*/ 7278299 w 7906371"/>
              <a:gd name="connsiteY75" fmla="*/ 969819 h 6003637"/>
              <a:gd name="connsiteX76" fmla="*/ 7306008 w 7906371"/>
              <a:gd name="connsiteY76" fmla="*/ 1080655 h 6003637"/>
              <a:gd name="connsiteX77" fmla="*/ 7333717 w 7906371"/>
              <a:gd name="connsiteY77" fmla="*/ 1274619 h 6003637"/>
              <a:gd name="connsiteX78" fmla="*/ 7315244 w 7906371"/>
              <a:gd name="connsiteY78" fmla="*/ 1681019 h 6003637"/>
              <a:gd name="connsiteX79" fmla="*/ 7287535 w 7906371"/>
              <a:gd name="connsiteY79" fmla="*/ 1773382 h 6003637"/>
              <a:gd name="connsiteX80" fmla="*/ 7250590 w 7906371"/>
              <a:gd name="connsiteY80" fmla="*/ 1874982 h 6003637"/>
              <a:gd name="connsiteX81" fmla="*/ 7241353 w 7906371"/>
              <a:gd name="connsiteY81" fmla="*/ 1939637 h 6003637"/>
              <a:gd name="connsiteX82" fmla="*/ 7213644 w 7906371"/>
              <a:gd name="connsiteY82" fmla="*/ 2068946 h 6003637"/>
              <a:gd name="connsiteX83" fmla="*/ 7250590 w 7906371"/>
              <a:gd name="connsiteY83" fmla="*/ 2540000 h 6003637"/>
              <a:gd name="connsiteX84" fmla="*/ 7278299 w 7906371"/>
              <a:gd name="connsiteY84" fmla="*/ 2613891 h 6003637"/>
              <a:gd name="connsiteX85" fmla="*/ 7306008 w 7906371"/>
              <a:gd name="connsiteY85" fmla="*/ 2697019 h 6003637"/>
              <a:gd name="connsiteX86" fmla="*/ 7324480 w 7906371"/>
              <a:gd name="connsiteY86" fmla="*/ 2733964 h 6003637"/>
              <a:gd name="connsiteX87" fmla="*/ 7398371 w 7906371"/>
              <a:gd name="connsiteY87" fmla="*/ 2937164 h 6003637"/>
              <a:gd name="connsiteX88" fmla="*/ 7453790 w 7906371"/>
              <a:gd name="connsiteY88" fmla="*/ 3029528 h 6003637"/>
              <a:gd name="connsiteX89" fmla="*/ 7490735 w 7906371"/>
              <a:gd name="connsiteY89" fmla="*/ 3112655 h 6003637"/>
              <a:gd name="connsiteX90" fmla="*/ 7546153 w 7906371"/>
              <a:gd name="connsiteY90" fmla="*/ 3214255 h 6003637"/>
              <a:gd name="connsiteX91" fmla="*/ 7564626 w 7906371"/>
              <a:gd name="connsiteY91" fmla="*/ 3260437 h 6003637"/>
              <a:gd name="connsiteX92" fmla="*/ 7620044 w 7906371"/>
              <a:gd name="connsiteY92" fmla="*/ 3371273 h 6003637"/>
              <a:gd name="connsiteX93" fmla="*/ 7721644 w 7906371"/>
              <a:gd name="connsiteY93" fmla="*/ 3611419 h 6003637"/>
              <a:gd name="connsiteX94" fmla="*/ 7767826 w 7906371"/>
              <a:gd name="connsiteY94" fmla="*/ 3740728 h 6003637"/>
              <a:gd name="connsiteX95" fmla="*/ 7804771 w 7906371"/>
              <a:gd name="connsiteY95" fmla="*/ 3860800 h 6003637"/>
              <a:gd name="connsiteX96" fmla="*/ 7850953 w 7906371"/>
              <a:gd name="connsiteY96" fmla="*/ 3980873 h 6003637"/>
              <a:gd name="connsiteX97" fmla="*/ 7906371 w 7906371"/>
              <a:gd name="connsiteY97" fmla="*/ 4128655 h 6003637"/>
              <a:gd name="connsiteX98" fmla="*/ 7887899 w 7906371"/>
              <a:gd name="connsiteY98" fmla="*/ 4193310 h 6003637"/>
              <a:gd name="connsiteX99" fmla="*/ 7860190 w 7906371"/>
              <a:gd name="connsiteY99" fmla="*/ 4294910 h 6003637"/>
              <a:gd name="connsiteX100" fmla="*/ 7841717 w 7906371"/>
              <a:gd name="connsiteY100" fmla="*/ 4368800 h 6003637"/>
              <a:gd name="connsiteX101" fmla="*/ 7804771 w 7906371"/>
              <a:gd name="connsiteY101" fmla="*/ 4433455 h 6003637"/>
              <a:gd name="connsiteX102" fmla="*/ 7786299 w 7906371"/>
              <a:gd name="connsiteY102" fmla="*/ 4461164 h 6003637"/>
              <a:gd name="connsiteX103" fmla="*/ 7730880 w 7906371"/>
              <a:gd name="connsiteY103" fmla="*/ 4498110 h 6003637"/>
              <a:gd name="connsiteX104" fmla="*/ 7666226 w 7906371"/>
              <a:gd name="connsiteY104" fmla="*/ 4590473 h 6003637"/>
              <a:gd name="connsiteX105" fmla="*/ 7629280 w 7906371"/>
              <a:gd name="connsiteY105" fmla="*/ 4655128 h 6003637"/>
              <a:gd name="connsiteX106" fmla="*/ 7555390 w 7906371"/>
              <a:gd name="connsiteY106" fmla="*/ 4719782 h 6003637"/>
              <a:gd name="connsiteX107" fmla="*/ 7453790 w 7906371"/>
              <a:gd name="connsiteY107" fmla="*/ 4756728 h 6003637"/>
              <a:gd name="connsiteX108" fmla="*/ 7287535 w 7906371"/>
              <a:gd name="connsiteY108" fmla="*/ 4793673 h 6003637"/>
              <a:gd name="connsiteX109" fmla="*/ 7121280 w 7906371"/>
              <a:gd name="connsiteY109" fmla="*/ 4830619 h 6003637"/>
              <a:gd name="connsiteX110" fmla="*/ 7010444 w 7906371"/>
              <a:gd name="connsiteY110" fmla="*/ 4876800 h 6003637"/>
              <a:gd name="connsiteX111" fmla="*/ 6964262 w 7906371"/>
              <a:gd name="connsiteY111" fmla="*/ 4895273 h 6003637"/>
              <a:gd name="connsiteX112" fmla="*/ 6908844 w 7906371"/>
              <a:gd name="connsiteY112" fmla="*/ 4904510 h 6003637"/>
              <a:gd name="connsiteX113" fmla="*/ 6844190 w 7906371"/>
              <a:gd name="connsiteY113" fmla="*/ 4932219 h 6003637"/>
              <a:gd name="connsiteX114" fmla="*/ 6677935 w 7906371"/>
              <a:gd name="connsiteY114" fmla="*/ 4987637 h 6003637"/>
              <a:gd name="connsiteX115" fmla="*/ 6567099 w 7906371"/>
              <a:gd name="connsiteY115" fmla="*/ 5015346 h 6003637"/>
              <a:gd name="connsiteX116" fmla="*/ 6428553 w 7906371"/>
              <a:gd name="connsiteY116" fmla="*/ 5052291 h 6003637"/>
              <a:gd name="connsiteX117" fmla="*/ 6391608 w 7906371"/>
              <a:gd name="connsiteY117" fmla="*/ 5061528 h 6003637"/>
              <a:gd name="connsiteX118" fmla="*/ 6197644 w 7906371"/>
              <a:gd name="connsiteY118" fmla="*/ 5089237 h 6003637"/>
              <a:gd name="connsiteX119" fmla="*/ 6132990 w 7906371"/>
              <a:gd name="connsiteY119" fmla="*/ 5098473 h 6003637"/>
              <a:gd name="connsiteX120" fmla="*/ 5957499 w 7906371"/>
              <a:gd name="connsiteY120" fmla="*/ 5126182 h 6003637"/>
              <a:gd name="connsiteX121" fmla="*/ 5347899 w 7906371"/>
              <a:gd name="connsiteY121" fmla="*/ 5135419 h 6003637"/>
              <a:gd name="connsiteX122" fmla="*/ 5310953 w 7906371"/>
              <a:gd name="connsiteY122" fmla="*/ 5144655 h 6003637"/>
              <a:gd name="connsiteX123" fmla="*/ 5172408 w 7906371"/>
              <a:gd name="connsiteY123" fmla="*/ 5163128 h 6003637"/>
              <a:gd name="connsiteX124" fmla="*/ 4350371 w 7906371"/>
              <a:gd name="connsiteY124" fmla="*/ 5153891 h 6003637"/>
              <a:gd name="connsiteX125" fmla="*/ 4267244 w 7906371"/>
              <a:gd name="connsiteY125" fmla="*/ 5144655 h 6003637"/>
              <a:gd name="connsiteX126" fmla="*/ 4100990 w 7906371"/>
              <a:gd name="connsiteY126" fmla="*/ 5135419 h 6003637"/>
              <a:gd name="connsiteX127" fmla="*/ 4027099 w 7906371"/>
              <a:gd name="connsiteY127" fmla="*/ 5126182 h 6003637"/>
              <a:gd name="connsiteX128" fmla="*/ 3962444 w 7906371"/>
              <a:gd name="connsiteY128" fmla="*/ 5116946 h 6003637"/>
              <a:gd name="connsiteX129" fmla="*/ 3546808 w 7906371"/>
              <a:gd name="connsiteY129" fmla="*/ 5135419 h 6003637"/>
              <a:gd name="connsiteX130" fmla="*/ 3472917 w 7906371"/>
              <a:gd name="connsiteY130" fmla="*/ 5181600 h 6003637"/>
              <a:gd name="connsiteX131" fmla="*/ 3463680 w 7906371"/>
              <a:gd name="connsiteY131" fmla="*/ 5209310 h 6003637"/>
              <a:gd name="connsiteX132" fmla="*/ 3435971 w 7906371"/>
              <a:gd name="connsiteY132" fmla="*/ 5227782 h 6003637"/>
              <a:gd name="connsiteX133" fmla="*/ 3325135 w 7906371"/>
              <a:gd name="connsiteY133" fmla="*/ 5310910 h 6003637"/>
              <a:gd name="connsiteX134" fmla="*/ 3288190 w 7906371"/>
              <a:gd name="connsiteY134" fmla="*/ 5329382 h 6003637"/>
              <a:gd name="connsiteX135" fmla="*/ 3260480 w 7906371"/>
              <a:gd name="connsiteY135" fmla="*/ 5347855 h 6003637"/>
              <a:gd name="connsiteX136" fmla="*/ 3195826 w 7906371"/>
              <a:gd name="connsiteY136" fmla="*/ 5375564 h 6003637"/>
              <a:gd name="connsiteX137" fmla="*/ 3121935 w 7906371"/>
              <a:gd name="connsiteY137" fmla="*/ 5403273 h 6003637"/>
              <a:gd name="connsiteX138" fmla="*/ 3094226 w 7906371"/>
              <a:gd name="connsiteY138" fmla="*/ 5421746 h 6003637"/>
              <a:gd name="connsiteX139" fmla="*/ 3048044 w 7906371"/>
              <a:gd name="connsiteY139" fmla="*/ 5430982 h 6003637"/>
              <a:gd name="connsiteX140" fmla="*/ 3011099 w 7906371"/>
              <a:gd name="connsiteY140" fmla="*/ 5440219 h 6003637"/>
              <a:gd name="connsiteX141" fmla="*/ 2955680 w 7906371"/>
              <a:gd name="connsiteY141" fmla="*/ 5458691 h 6003637"/>
              <a:gd name="connsiteX142" fmla="*/ 2835608 w 7906371"/>
              <a:gd name="connsiteY142" fmla="*/ 5477164 h 6003637"/>
              <a:gd name="connsiteX143" fmla="*/ 2789426 w 7906371"/>
              <a:gd name="connsiteY143" fmla="*/ 5486400 h 6003637"/>
              <a:gd name="connsiteX144" fmla="*/ 2734008 w 7906371"/>
              <a:gd name="connsiteY144" fmla="*/ 5495637 h 6003637"/>
              <a:gd name="connsiteX145" fmla="*/ 2706299 w 7906371"/>
              <a:gd name="connsiteY145" fmla="*/ 5504873 h 6003637"/>
              <a:gd name="connsiteX146" fmla="*/ 2613935 w 7906371"/>
              <a:gd name="connsiteY146" fmla="*/ 5514110 h 6003637"/>
              <a:gd name="connsiteX147" fmla="*/ 2558517 w 7906371"/>
              <a:gd name="connsiteY147" fmla="*/ 5532582 h 6003637"/>
              <a:gd name="connsiteX148" fmla="*/ 2521571 w 7906371"/>
              <a:gd name="connsiteY148" fmla="*/ 5541819 h 6003637"/>
              <a:gd name="connsiteX149" fmla="*/ 2484626 w 7906371"/>
              <a:gd name="connsiteY149" fmla="*/ 5560291 h 6003637"/>
              <a:gd name="connsiteX150" fmla="*/ 2456917 w 7906371"/>
              <a:gd name="connsiteY150" fmla="*/ 5569528 h 6003637"/>
              <a:gd name="connsiteX151" fmla="*/ 2401499 w 7906371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9258 w 7832458"/>
              <a:gd name="connsiteY28" fmla="*/ 3334328 h 6003637"/>
              <a:gd name="connsiteX29" fmla="*/ 101622 w 7832458"/>
              <a:gd name="connsiteY29" fmla="*/ 2272146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20094 w 7832458"/>
              <a:gd name="connsiteY28" fmla="*/ 3362037 h 6003637"/>
              <a:gd name="connsiteX29" fmla="*/ 101622 w 7832458"/>
              <a:gd name="connsiteY29" fmla="*/ 2272146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20094 w 7832458"/>
              <a:gd name="connsiteY28" fmla="*/ 3362037 h 6003637"/>
              <a:gd name="connsiteX29" fmla="*/ 129331 w 7832458"/>
              <a:gd name="connsiteY29" fmla="*/ 2309092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20094 w 7832458"/>
              <a:gd name="connsiteY28" fmla="*/ 3362037 h 6003637"/>
              <a:gd name="connsiteX29" fmla="*/ 166276 w 7832458"/>
              <a:gd name="connsiteY29" fmla="*/ 2346037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75512 w 7832458"/>
              <a:gd name="connsiteY28" fmla="*/ 3408219 h 6003637"/>
              <a:gd name="connsiteX29" fmla="*/ 166276 w 7832458"/>
              <a:gd name="connsiteY29" fmla="*/ 2346037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8042 w 7832914"/>
              <a:gd name="connsiteY0" fmla="*/ 5606473 h 6003637"/>
              <a:gd name="connsiteX1" fmla="*/ 2328042 w 7832914"/>
              <a:gd name="connsiteY1" fmla="*/ 5606473 h 6003637"/>
              <a:gd name="connsiteX2" fmla="*/ 2235678 w 7832914"/>
              <a:gd name="connsiteY2" fmla="*/ 5717310 h 6003637"/>
              <a:gd name="connsiteX3" fmla="*/ 2217205 w 7832914"/>
              <a:gd name="connsiteY3" fmla="*/ 5745019 h 6003637"/>
              <a:gd name="connsiteX4" fmla="*/ 2152551 w 7832914"/>
              <a:gd name="connsiteY4" fmla="*/ 5837382 h 6003637"/>
              <a:gd name="connsiteX5" fmla="*/ 2097133 w 7832914"/>
              <a:gd name="connsiteY5" fmla="*/ 5892800 h 6003637"/>
              <a:gd name="connsiteX6" fmla="*/ 1977060 w 7832914"/>
              <a:gd name="connsiteY6" fmla="*/ 5985164 h 6003637"/>
              <a:gd name="connsiteX7" fmla="*/ 1893933 w 7832914"/>
              <a:gd name="connsiteY7" fmla="*/ 6003637 h 6003637"/>
              <a:gd name="connsiteX8" fmla="*/ 1450587 w 7832914"/>
              <a:gd name="connsiteY8" fmla="*/ 5994400 h 6003637"/>
              <a:gd name="connsiteX9" fmla="*/ 1164260 w 7832914"/>
              <a:gd name="connsiteY9" fmla="*/ 5966691 h 6003637"/>
              <a:gd name="connsiteX10" fmla="*/ 1127314 w 7832914"/>
              <a:gd name="connsiteY10" fmla="*/ 5938982 h 6003637"/>
              <a:gd name="connsiteX11" fmla="*/ 1071896 w 7832914"/>
              <a:gd name="connsiteY11" fmla="*/ 5809673 h 6003637"/>
              <a:gd name="connsiteX12" fmla="*/ 1044187 w 7832914"/>
              <a:gd name="connsiteY12" fmla="*/ 5726546 h 6003637"/>
              <a:gd name="connsiteX13" fmla="*/ 1034951 w 7832914"/>
              <a:gd name="connsiteY13" fmla="*/ 5661891 h 6003637"/>
              <a:gd name="connsiteX14" fmla="*/ 998005 w 7832914"/>
              <a:gd name="connsiteY14" fmla="*/ 5624946 h 6003637"/>
              <a:gd name="connsiteX15" fmla="*/ 914878 w 7832914"/>
              <a:gd name="connsiteY15" fmla="*/ 5588000 h 6003637"/>
              <a:gd name="connsiteX16" fmla="*/ 730151 w 7832914"/>
              <a:gd name="connsiteY16" fmla="*/ 5532582 h 6003637"/>
              <a:gd name="connsiteX17" fmla="*/ 582369 w 7832914"/>
              <a:gd name="connsiteY17" fmla="*/ 5514110 h 6003637"/>
              <a:gd name="connsiteX18" fmla="*/ 554660 w 7832914"/>
              <a:gd name="connsiteY18" fmla="*/ 5504873 h 6003637"/>
              <a:gd name="connsiteX19" fmla="*/ 462296 w 7832914"/>
              <a:gd name="connsiteY19" fmla="*/ 5477164 h 6003637"/>
              <a:gd name="connsiteX20" fmla="*/ 406878 w 7832914"/>
              <a:gd name="connsiteY20" fmla="*/ 5440219 h 6003637"/>
              <a:gd name="connsiteX21" fmla="*/ 342223 w 7832914"/>
              <a:gd name="connsiteY21" fmla="*/ 5384800 h 6003637"/>
              <a:gd name="connsiteX22" fmla="*/ 286805 w 7832914"/>
              <a:gd name="connsiteY22" fmla="*/ 5320146 h 6003637"/>
              <a:gd name="connsiteX23" fmla="*/ 222151 w 7832914"/>
              <a:gd name="connsiteY23" fmla="*/ 5273964 h 6003637"/>
              <a:gd name="connsiteX24" fmla="*/ 194442 w 7832914"/>
              <a:gd name="connsiteY24" fmla="*/ 5227782 h 6003637"/>
              <a:gd name="connsiteX25" fmla="*/ 139023 w 7832914"/>
              <a:gd name="connsiteY25" fmla="*/ 5098473 h 6003637"/>
              <a:gd name="connsiteX26" fmla="*/ 478 w 7832914"/>
              <a:gd name="connsiteY26" fmla="*/ 4784437 h 6003637"/>
              <a:gd name="connsiteX27" fmla="*/ 185205 w 7832914"/>
              <a:gd name="connsiteY27" fmla="*/ 4461164 h 6003637"/>
              <a:gd name="connsiteX28" fmla="*/ 175968 w 7832914"/>
              <a:gd name="connsiteY28" fmla="*/ 3408219 h 6003637"/>
              <a:gd name="connsiteX29" fmla="*/ 166732 w 7832914"/>
              <a:gd name="connsiteY29" fmla="*/ 2346037 h 6003637"/>
              <a:gd name="connsiteX30" fmla="*/ 139023 w 7832914"/>
              <a:gd name="connsiteY30" fmla="*/ 2004291 h 6003637"/>
              <a:gd name="connsiteX31" fmla="*/ 148260 w 7832914"/>
              <a:gd name="connsiteY31" fmla="*/ 1911928 h 6003637"/>
              <a:gd name="connsiteX32" fmla="*/ 157496 w 7832914"/>
              <a:gd name="connsiteY32" fmla="*/ 1838037 h 6003637"/>
              <a:gd name="connsiteX33" fmla="*/ 175969 w 7832914"/>
              <a:gd name="connsiteY33" fmla="*/ 1625600 h 6003637"/>
              <a:gd name="connsiteX34" fmla="*/ 194442 w 7832914"/>
              <a:gd name="connsiteY34" fmla="*/ 1440873 h 6003637"/>
              <a:gd name="connsiteX35" fmla="*/ 212914 w 7832914"/>
              <a:gd name="connsiteY35" fmla="*/ 1330037 h 6003637"/>
              <a:gd name="connsiteX36" fmla="*/ 231387 w 7832914"/>
              <a:gd name="connsiteY36" fmla="*/ 1256146 h 6003637"/>
              <a:gd name="connsiteX37" fmla="*/ 259096 w 7832914"/>
              <a:gd name="connsiteY37" fmla="*/ 1200728 h 6003637"/>
              <a:gd name="connsiteX38" fmla="*/ 323751 w 7832914"/>
              <a:gd name="connsiteY38" fmla="*/ 1062182 h 6003637"/>
              <a:gd name="connsiteX39" fmla="*/ 360696 w 7832914"/>
              <a:gd name="connsiteY39" fmla="*/ 1016000 h 6003637"/>
              <a:gd name="connsiteX40" fmla="*/ 425351 w 7832914"/>
              <a:gd name="connsiteY40" fmla="*/ 960582 h 6003637"/>
              <a:gd name="connsiteX41" fmla="*/ 480769 w 7832914"/>
              <a:gd name="connsiteY41" fmla="*/ 923637 h 6003637"/>
              <a:gd name="connsiteX42" fmla="*/ 582369 w 7832914"/>
              <a:gd name="connsiteY42" fmla="*/ 877455 h 6003637"/>
              <a:gd name="connsiteX43" fmla="*/ 794805 w 7832914"/>
              <a:gd name="connsiteY43" fmla="*/ 757382 h 6003637"/>
              <a:gd name="connsiteX44" fmla="*/ 1007242 w 7832914"/>
              <a:gd name="connsiteY44" fmla="*/ 655782 h 6003637"/>
              <a:gd name="connsiteX45" fmla="*/ 1201205 w 7832914"/>
              <a:gd name="connsiteY45" fmla="*/ 563419 h 6003637"/>
              <a:gd name="connsiteX46" fmla="*/ 1293569 w 7832914"/>
              <a:gd name="connsiteY46" fmla="*/ 517237 h 6003637"/>
              <a:gd name="connsiteX47" fmla="*/ 1358223 w 7832914"/>
              <a:gd name="connsiteY47" fmla="*/ 489528 h 6003637"/>
              <a:gd name="connsiteX48" fmla="*/ 1450587 w 7832914"/>
              <a:gd name="connsiteY48" fmla="*/ 434110 h 6003637"/>
              <a:gd name="connsiteX49" fmla="*/ 1542951 w 7832914"/>
              <a:gd name="connsiteY49" fmla="*/ 397164 h 6003637"/>
              <a:gd name="connsiteX50" fmla="*/ 1616842 w 7832914"/>
              <a:gd name="connsiteY50" fmla="*/ 350982 h 6003637"/>
              <a:gd name="connsiteX51" fmla="*/ 1690733 w 7832914"/>
              <a:gd name="connsiteY51" fmla="*/ 323273 h 6003637"/>
              <a:gd name="connsiteX52" fmla="*/ 1783096 w 7832914"/>
              <a:gd name="connsiteY52" fmla="*/ 277091 h 6003637"/>
              <a:gd name="connsiteX53" fmla="*/ 1838514 w 7832914"/>
              <a:gd name="connsiteY53" fmla="*/ 258619 h 6003637"/>
              <a:gd name="connsiteX54" fmla="*/ 1875460 w 7832914"/>
              <a:gd name="connsiteY54" fmla="*/ 240146 h 6003637"/>
              <a:gd name="connsiteX55" fmla="*/ 2014005 w 7832914"/>
              <a:gd name="connsiteY55" fmla="*/ 221673 h 6003637"/>
              <a:gd name="connsiteX56" fmla="*/ 2226442 w 7832914"/>
              <a:gd name="connsiteY56" fmla="*/ 166255 h 6003637"/>
              <a:gd name="connsiteX57" fmla="*/ 2475823 w 7832914"/>
              <a:gd name="connsiteY57" fmla="*/ 110837 h 6003637"/>
              <a:gd name="connsiteX58" fmla="*/ 2660551 w 7832914"/>
              <a:gd name="connsiteY58" fmla="*/ 83128 h 6003637"/>
              <a:gd name="connsiteX59" fmla="*/ 2872987 w 7832914"/>
              <a:gd name="connsiteY59" fmla="*/ 36946 h 6003637"/>
              <a:gd name="connsiteX60" fmla="*/ 3390223 w 7832914"/>
              <a:gd name="connsiteY60" fmla="*/ 9237 h 6003637"/>
              <a:gd name="connsiteX61" fmla="*/ 3916696 w 7832914"/>
              <a:gd name="connsiteY61" fmla="*/ 0 h 6003637"/>
              <a:gd name="connsiteX62" fmla="*/ 5385278 w 7832914"/>
              <a:gd name="connsiteY62" fmla="*/ 27710 h 6003637"/>
              <a:gd name="connsiteX63" fmla="*/ 5902514 w 7832914"/>
              <a:gd name="connsiteY63" fmla="*/ 64655 h 6003637"/>
              <a:gd name="connsiteX64" fmla="*/ 5994878 w 7832914"/>
              <a:gd name="connsiteY64" fmla="*/ 73891 h 6003637"/>
              <a:gd name="connsiteX65" fmla="*/ 6179605 w 7832914"/>
              <a:gd name="connsiteY65" fmla="*/ 101600 h 6003637"/>
              <a:gd name="connsiteX66" fmla="*/ 6327387 w 7832914"/>
              <a:gd name="connsiteY66" fmla="*/ 184728 h 6003637"/>
              <a:gd name="connsiteX67" fmla="*/ 6401278 w 7832914"/>
              <a:gd name="connsiteY67" fmla="*/ 249382 h 6003637"/>
              <a:gd name="connsiteX68" fmla="*/ 6428987 w 7832914"/>
              <a:gd name="connsiteY68" fmla="*/ 258619 h 6003637"/>
              <a:gd name="connsiteX69" fmla="*/ 6484405 w 7832914"/>
              <a:gd name="connsiteY69" fmla="*/ 286328 h 6003637"/>
              <a:gd name="connsiteX70" fmla="*/ 6779969 w 7832914"/>
              <a:gd name="connsiteY70" fmla="*/ 424873 h 6003637"/>
              <a:gd name="connsiteX71" fmla="*/ 6872333 w 7832914"/>
              <a:gd name="connsiteY71" fmla="*/ 581891 h 6003637"/>
              <a:gd name="connsiteX72" fmla="*/ 6927751 w 7832914"/>
              <a:gd name="connsiteY72" fmla="*/ 665019 h 6003637"/>
              <a:gd name="connsiteX73" fmla="*/ 7047823 w 7832914"/>
              <a:gd name="connsiteY73" fmla="*/ 812800 h 6003637"/>
              <a:gd name="connsiteX74" fmla="*/ 7121714 w 7832914"/>
              <a:gd name="connsiteY74" fmla="*/ 877455 h 6003637"/>
              <a:gd name="connsiteX75" fmla="*/ 7204842 w 7832914"/>
              <a:gd name="connsiteY75" fmla="*/ 969819 h 6003637"/>
              <a:gd name="connsiteX76" fmla="*/ 7232551 w 7832914"/>
              <a:gd name="connsiteY76" fmla="*/ 1080655 h 6003637"/>
              <a:gd name="connsiteX77" fmla="*/ 7260260 w 7832914"/>
              <a:gd name="connsiteY77" fmla="*/ 1274619 h 6003637"/>
              <a:gd name="connsiteX78" fmla="*/ 7241787 w 7832914"/>
              <a:gd name="connsiteY78" fmla="*/ 1681019 h 6003637"/>
              <a:gd name="connsiteX79" fmla="*/ 7214078 w 7832914"/>
              <a:gd name="connsiteY79" fmla="*/ 1773382 h 6003637"/>
              <a:gd name="connsiteX80" fmla="*/ 7177133 w 7832914"/>
              <a:gd name="connsiteY80" fmla="*/ 1874982 h 6003637"/>
              <a:gd name="connsiteX81" fmla="*/ 7167896 w 7832914"/>
              <a:gd name="connsiteY81" fmla="*/ 1939637 h 6003637"/>
              <a:gd name="connsiteX82" fmla="*/ 7140187 w 7832914"/>
              <a:gd name="connsiteY82" fmla="*/ 2068946 h 6003637"/>
              <a:gd name="connsiteX83" fmla="*/ 7177133 w 7832914"/>
              <a:gd name="connsiteY83" fmla="*/ 2540000 h 6003637"/>
              <a:gd name="connsiteX84" fmla="*/ 7204842 w 7832914"/>
              <a:gd name="connsiteY84" fmla="*/ 2613891 h 6003637"/>
              <a:gd name="connsiteX85" fmla="*/ 7232551 w 7832914"/>
              <a:gd name="connsiteY85" fmla="*/ 2697019 h 6003637"/>
              <a:gd name="connsiteX86" fmla="*/ 7251023 w 7832914"/>
              <a:gd name="connsiteY86" fmla="*/ 2733964 h 6003637"/>
              <a:gd name="connsiteX87" fmla="*/ 7324914 w 7832914"/>
              <a:gd name="connsiteY87" fmla="*/ 2937164 h 6003637"/>
              <a:gd name="connsiteX88" fmla="*/ 7380333 w 7832914"/>
              <a:gd name="connsiteY88" fmla="*/ 3029528 h 6003637"/>
              <a:gd name="connsiteX89" fmla="*/ 7417278 w 7832914"/>
              <a:gd name="connsiteY89" fmla="*/ 3112655 h 6003637"/>
              <a:gd name="connsiteX90" fmla="*/ 7472696 w 7832914"/>
              <a:gd name="connsiteY90" fmla="*/ 3214255 h 6003637"/>
              <a:gd name="connsiteX91" fmla="*/ 7491169 w 7832914"/>
              <a:gd name="connsiteY91" fmla="*/ 3260437 h 6003637"/>
              <a:gd name="connsiteX92" fmla="*/ 7546587 w 7832914"/>
              <a:gd name="connsiteY92" fmla="*/ 3371273 h 6003637"/>
              <a:gd name="connsiteX93" fmla="*/ 7648187 w 7832914"/>
              <a:gd name="connsiteY93" fmla="*/ 3611419 h 6003637"/>
              <a:gd name="connsiteX94" fmla="*/ 7694369 w 7832914"/>
              <a:gd name="connsiteY94" fmla="*/ 3740728 h 6003637"/>
              <a:gd name="connsiteX95" fmla="*/ 7731314 w 7832914"/>
              <a:gd name="connsiteY95" fmla="*/ 3860800 h 6003637"/>
              <a:gd name="connsiteX96" fmla="*/ 7777496 w 7832914"/>
              <a:gd name="connsiteY96" fmla="*/ 3980873 h 6003637"/>
              <a:gd name="connsiteX97" fmla="*/ 7832914 w 7832914"/>
              <a:gd name="connsiteY97" fmla="*/ 4128655 h 6003637"/>
              <a:gd name="connsiteX98" fmla="*/ 7814442 w 7832914"/>
              <a:gd name="connsiteY98" fmla="*/ 4193310 h 6003637"/>
              <a:gd name="connsiteX99" fmla="*/ 7786733 w 7832914"/>
              <a:gd name="connsiteY99" fmla="*/ 4294910 h 6003637"/>
              <a:gd name="connsiteX100" fmla="*/ 7768260 w 7832914"/>
              <a:gd name="connsiteY100" fmla="*/ 4368800 h 6003637"/>
              <a:gd name="connsiteX101" fmla="*/ 7731314 w 7832914"/>
              <a:gd name="connsiteY101" fmla="*/ 4433455 h 6003637"/>
              <a:gd name="connsiteX102" fmla="*/ 7712842 w 7832914"/>
              <a:gd name="connsiteY102" fmla="*/ 4461164 h 6003637"/>
              <a:gd name="connsiteX103" fmla="*/ 7657423 w 7832914"/>
              <a:gd name="connsiteY103" fmla="*/ 4498110 h 6003637"/>
              <a:gd name="connsiteX104" fmla="*/ 7592769 w 7832914"/>
              <a:gd name="connsiteY104" fmla="*/ 4590473 h 6003637"/>
              <a:gd name="connsiteX105" fmla="*/ 7555823 w 7832914"/>
              <a:gd name="connsiteY105" fmla="*/ 4655128 h 6003637"/>
              <a:gd name="connsiteX106" fmla="*/ 7481933 w 7832914"/>
              <a:gd name="connsiteY106" fmla="*/ 4719782 h 6003637"/>
              <a:gd name="connsiteX107" fmla="*/ 7380333 w 7832914"/>
              <a:gd name="connsiteY107" fmla="*/ 4756728 h 6003637"/>
              <a:gd name="connsiteX108" fmla="*/ 7214078 w 7832914"/>
              <a:gd name="connsiteY108" fmla="*/ 4793673 h 6003637"/>
              <a:gd name="connsiteX109" fmla="*/ 7047823 w 7832914"/>
              <a:gd name="connsiteY109" fmla="*/ 4830619 h 6003637"/>
              <a:gd name="connsiteX110" fmla="*/ 6936987 w 7832914"/>
              <a:gd name="connsiteY110" fmla="*/ 4876800 h 6003637"/>
              <a:gd name="connsiteX111" fmla="*/ 6890805 w 7832914"/>
              <a:gd name="connsiteY111" fmla="*/ 4895273 h 6003637"/>
              <a:gd name="connsiteX112" fmla="*/ 6835387 w 7832914"/>
              <a:gd name="connsiteY112" fmla="*/ 4904510 h 6003637"/>
              <a:gd name="connsiteX113" fmla="*/ 6770733 w 7832914"/>
              <a:gd name="connsiteY113" fmla="*/ 4932219 h 6003637"/>
              <a:gd name="connsiteX114" fmla="*/ 6604478 w 7832914"/>
              <a:gd name="connsiteY114" fmla="*/ 4987637 h 6003637"/>
              <a:gd name="connsiteX115" fmla="*/ 6493642 w 7832914"/>
              <a:gd name="connsiteY115" fmla="*/ 5015346 h 6003637"/>
              <a:gd name="connsiteX116" fmla="*/ 6355096 w 7832914"/>
              <a:gd name="connsiteY116" fmla="*/ 5052291 h 6003637"/>
              <a:gd name="connsiteX117" fmla="*/ 6318151 w 7832914"/>
              <a:gd name="connsiteY117" fmla="*/ 5061528 h 6003637"/>
              <a:gd name="connsiteX118" fmla="*/ 6124187 w 7832914"/>
              <a:gd name="connsiteY118" fmla="*/ 5089237 h 6003637"/>
              <a:gd name="connsiteX119" fmla="*/ 6059533 w 7832914"/>
              <a:gd name="connsiteY119" fmla="*/ 5098473 h 6003637"/>
              <a:gd name="connsiteX120" fmla="*/ 5884042 w 7832914"/>
              <a:gd name="connsiteY120" fmla="*/ 5126182 h 6003637"/>
              <a:gd name="connsiteX121" fmla="*/ 5274442 w 7832914"/>
              <a:gd name="connsiteY121" fmla="*/ 5135419 h 6003637"/>
              <a:gd name="connsiteX122" fmla="*/ 5237496 w 7832914"/>
              <a:gd name="connsiteY122" fmla="*/ 5144655 h 6003637"/>
              <a:gd name="connsiteX123" fmla="*/ 5098951 w 7832914"/>
              <a:gd name="connsiteY123" fmla="*/ 5163128 h 6003637"/>
              <a:gd name="connsiteX124" fmla="*/ 4276914 w 7832914"/>
              <a:gd name="connsiteY124" fmla="*/ 5153891 h 6003637"/>
              <a:gd name="connsiteX125" fmla="*/ 4193787 w 7832914"/>
              <a:gd name="connsiteY125" fmla="*/ 5144655 h 6003637"/>
              <a:gd name="connsiteX126" fmla="*/ 4027533 w 7832914"/>
              <a:gd name="connsiteY126" fmla="*/ 5135419 h 6003637"/>
              <a:gd name="connsiteX127" fmla="*/ 3953642 w 7832914"/>
              <a:gd name="connsiteY127" fmla="*/ 5126182 h 6003637"/>
              <a:gd name="connsiteX128" fmla="*/ 3888987 w 7832914"/>
              <a:gd name="connsiteY128" fmla="*/ 5116946 h 6003637"/>
              <a:gd name="connsiteX129" fmla="*/ 3473351 w 7832914"/>
              <a:gd name="connsiteY129" fmla="*/ 5135419 h 6003637"/>
              <a:gd name="connsiteX130" fmla="*/ 3399460 w 7832914"/>
              <a:gd name="connsiteY130" fmla="*/ 5181600 h 6003637"/>
              <a:gd name="connsiteX131" fmla="*/ 3390223 w 7832914"/>
              <a:gd name="connsiteY131" fmla="*/ 5209310 h 6003637"/>
              <a:gd name="connsiteX132" fmla="*/ 3362514 w 7832914"/>
              <a:gd name="connsiteY132" fmla="*/ 5227782 h 6003637"/>
              <a:gd name="connsiteX133" fmla="*/ 3251678 w 7832914"/>
              <a:gd name="connsiteY133" fmla="*/ 5310910 h 6003637"/>
              <a:gd name="connsiteX134" fmla="*/ 3214733 w 7832914"/>
              <a:gd name="connsiteY134" fmla="*/ 5329382 h 6003637"/>
              <a:gd name="connsiteX135" fmla="*/ 3187023 w 7832914"/>
              <a:gd name="connsiteY135" fmla="*/ 5347855 h 6003637"/>
              <a:gd name="connsiteX136" fmla="*/ 3122369 w 7832914"/>
              <a:gd name="connsiteY136" fmla="*/ 5375564 h 6003637"/>
              <a:gd name="connsiteX137" fmla="*/ 3048478 w 7832914"/>
              <a:gd name="connsiteY137" fmla="*/ 5403273 h 6003637"/>
              <a:gd name="connsiteX138" fmla="*/ 3020769 w 7832914"/>
              <a:gd name="connsiteY138" fmla="*/ 5421746 h 6003637"/>
              <a:gd name="connsiteX139" fmla="*/ 2974587 w 7832914"/>
              <a:gd name="connsiteY139" fmla="*/ 5430982 h 6003637"/>
              <a:gd name="connsiteX140" fmla="*/ 2937642 w 7832914"/>
              <a:gd name="connsiteY140" fmla="*/ 5440219 h 6003637"/>
              <a:gd name="connsiteX141" fmla="*/ 2882223 w 7832914"/>
              <a:gd name="connsiteY141" fmla="*/ 5458691 h 6003637"/>
              <a:gd name="connsiteX142" fmla="*/ 2762151 w 7832914"/>
              <a:gd name="connsiteY142" fmla="*/ 5477164 h 6003637"/>
              <a:gd name="connsiteX143" fmla="*/ 2715969 w 7832914"/>
              <a:gd name="connsiteY143" fmla="*/ 5486400 h 6003637"/>
              <a:gd name="connsiteX144" fmla="*/ 2660551 w 7832914"/>
              <a:gd name="connsiteY144" fmla="*/ 5495637 h 6003637"/>
              <a:gd name="connsiteX145" fmla="*/ 2632842 w 7832914"/>
              <a:gd name="connsiteY145" fmla="*/ 5504873 h 6003637"/>
              <a:gd name="connsiteX146" fmla="*/ 2540478 w 7832914"/>
              <a:gd name="connsiteY146" fmla="*/ 5514110 h 6003637"/>
              <a:gd name="connsiteX147" fmla="*/ 2485060 w 7832914"/>
              <a:gd name="connsiteY147" fmla="*/ 5532582 h 6003637"/>
              <a:gd name="connsiteX148" fmla="*/ 2448114 w 7832914"/>
              <a:gd name="connsiteY148" fmla="*/ 5541819 h 6003637"/>
              <a:gd name="connsiteX149" fmla="*/ 2411169 w 7832914"/>
              <a:gd name="connsiteY149" fmla="*/ 5560291 h 6003637"/>
              <a:gd name="connsiteX150" fmla="*/ 2383460 w 7832914"/>
              <a:gd name="connsiteY150" fmla="*/ 5569528 h 6003637"/>
              <a:gd name="connsiteX151" fmla="*/ 2328042 w 7832914"/>
              <a:gd name="connsiteY151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148420 w 7694529"/>
              <a:gd name="connsiteY22" fmla="*/ 5320146 h 6003637"/>
              <a:gd name="connsiteX23" fmla="*/ 83766 w 7694529"/>
              <a:gd name="connsiteY23" fmla="*/ 5273964 h 6003637"/>
              <a:gd name="connsiteX24" fmla="*/ 56057 w 7694529"/>
              <a:gd name="connsiteY24" fmla="*/ 5227782 h 6003637"/>
              <a:gd name="connsiteX25" fmla="*/ 638 w 7694529"/>
              <a:gd name="connsiteY25" fmla="*/ 5098473 h 6003637"/>
              <a:gd name="connsiteX26" fmla="*/ 46820 w 7694529"/>
              <a:gd name="connsiteY26" fmla="*/ 4461164 h 6003637"/>
              <a:gd name="connsiteX27" fmla="*/ 37583 w 7694529"/>
              <a:gd name="connsiteY27" fmla="*/ 3408219 h 6003637"/>
              <a:gd name="connsiteX28" fmla="*/ 28347 w 7694529"/>
              <a:gd name="connsiteY28" fmla="*/ 2346037 h 6003637"/>
              <a:gd name="connsiteX29" fmla="*/ 638 w 7694529"/>
              <a:gd name="connsiteY29" fmla="*/ 2004291 h 6003637"/>
              <a:gd name="connsiteX30" fmla="*/ 9875 w 7694529"/>
              <a:gd name="connsiteY30" fmla="*/ 1911928 h 6003637"/>
              <a:gd name="connsiteX31" fmla="*/ 19111 w 7694529"/>
              <a:gd name="connsiteY31" fmla="*/ 1838037 h 6003637"/>
              <a:gd name="connsiteX32" fmla="*/ 37584 w 7694529"/>
              <a:gd name="connsiteY32" fmla="*/ 1625600 h 6003637"/>
              <a:gd name="connsiteX33" fmla="*/ 56057 w 7694529"/>
              <a:gd name="connsiteY33" fmla="*/ 1440873 h 6003637"/>
              <a:gd name="connsiteX34" fmla="*/ 74529 w 7694529"/>
              <a:gd name="connsiteY34" fmla="*/ 1330037 h 6003637"/>
              <a:gd name="connsiteX35" fmla="*/ 93002 w 7694529"/>
              <a:gd name="connsiteY35" fmla="*/ 1256146 h 6003637"/>
              <a:gd name="connsiteX36" fmla="*/ 120711 w 7694529"/>
              <a:gd name="connsiteY36" fmla="*/ 1200728 h 6003637"/>
              <a:gd name="connsiteX37" fmla="*/ 185366 w 7694529"/>
              <a:gd name="connsiteY37" fmla="*/ 1062182 h 6003637"/>
              <a:gd name="connsiteX38" fmla="*/ 222311 w 7694529"/>
              <a:gd name="connsiteY38" fmla="*/ 1016000 h 6003637"/>
              <a:gd name="connsiteX39" fmla="*/ 286966 w 7694529"/>
              <a:gd name="connsiteY39" fmla="*/ 960582 h 6003637"/>
              <a:gd name="connsiteX40" fmla="*/ 342384 w 7694529"/>
              <a:gd name="connsiteY40" fmla="*/ 923637 h 6003637"/>
              <a:gd name="connsiteX41" fmla="*/ 443984 w 7694529"/>
              <a:gd name="connsiteY41" fmla="*/ 877455 h 6003637"/>
              <a:gd name="connsiteX42" fmla="*/ 656420 w 7694529"/>
              <a:gd name="connsiteY42" fmla="*/ 757382 h 6003637"/>
              <a:gd name="connsiteX43" fmla="*/ 868857 w 7694529"/>
              <a:gd name="connsiteY43" fmla="*/ 655782 h 6003637"/>
              <a:gd name="connsiteX44" fmla="*/ 1062820 w 7694529"/>
              <a:gd name="connsiteY44" fmla="*/ 563419 h 6003637"/>
              <a:gd name="connsiteX45" fmla="*/ 1155184 w 7694529"/>
              <a:gd name="connsiteY45" fmla="*/ 517237 h 6003637"/>
              <a:gd name="connsiteX46" fmla="*/ 1219838 w 7694529"/>
              <a:gd name="connsiteY46" fmla="*/ 489528 h 6003637"/>
              <a:gd name="connsiteX47" fmla="*/ 1312202 w 7694529"/>
              <a:gd name="connsiteY47" fmla="*/ 434110 h 6003637"/>
              <a:gd name="connsiteX48" fmla="*/ 1404566 w 7694529"/>
              <a:gd name="connsiteY48" fmla="*/ 397164 h 6003637"/>
              <a:gd name="connsiteX49" fmla="*/ 1478457 w 7694529"/>
              <a:gd name="connsiteY49" fmla="*/ 350982 h 6003637"/>
              <a:gd name="connsiteX50" fmla="*/ 1552348 w 7694529"/>
              <a:gd name="connsiteY50" fmla="*/ 323273 h 6003637"/>
              <a:gd name="connsiteX51" fmla="*/ 1644711 w 7694529"/>
              <a:gd name="connsiteY51" fmla="*/ 277091 h 6003637"/>
              <a:gd name="connsiteX52" fmla="*/ 1700129 w 7694529"/>
              <a:gd name="connsiteY52" fmla="*/ 258619 h 6003637"/>
              <a:gd name="connsiteX53" fmla="*/ 1737075 w 7694529"/>
              <a:gd name="connsiteY53" fmla="*/ 240146 h 6003637"/>
              <a:gd name="connsiteX54" fmla="*/ 1875620 w 7694529"/>
              <a:gd name="connsiteY54" fmla="*/ 221673 h 6003637"/>
              <a:gd name="connsiteX55" fmla="*/ 2088057 w 7694529"/>
              <a:gd name="connsiteY55" fmla="*/ 166255 h 6003637"/>
              <a:gd name="connsiteX56" fmla="*/ 2337438 w 7694529"/>
              <a:gd name="connsiteY56" fmla="*/ 110837 h 6003637"/>
              <a:gd name="connsiteX57" fmla="*/ 2522166 w 7694529"/>
              <a:gd name="connsiteY57" fmla="*/ 83128 h 6003637"/>
              <a:gd name="connsiteX58" fmla="*/ 2734602 w 7694529"/>
              <a:gd name="connsiteY58" fmla="*/ 36946 h 6003637"/>
              <a:gd name="connsiteX59" fmla="*/ 3251838 w 7694529"/>
              <a:gd name="connsiteY59" fmla="*/ 9237 h 6003637"/>
              <a:gd name="connsiteX60" fmla="*/ 3778311 w 7694529"/>
              <a:gd name="connsiteY60" fmla="*/ 0 h 6003637"/>
              <a:gd name="connsiteX61" fmla="*/ 5246893 w 7694529"/>
              <a:gd name="connsiteY61" fmla="*/ 27710 h 6003637"/>
              <a:gd name="connsiteX62" fmla="*/ 5764129 w 7694529"/>
              <a:gd name="connsiteY62" fmla="*/ 64655 h 6003637"/>
              <a:gd name="connsiteX63" fmla="*/ 5856493 w 7694529"/>
              <a:gd name="connsiteY63" fmla="*/ 73891 h 6003637"/>
              <a:gd name="connsiteX64" fmla="*/ 6041220 w 7694529"/>
              <a:gd name="connsiteY64" fmla="*/ 101600 h 6003637"/>
              <a:gd name="connsiteX65" fmla="*/ 6189002 w 7694529"/>
              <a:gd name="connsiteY65" fmla="*/ 184728 h 6003637"/>
              <a:gd name="connsiteX66" fmla="*/ 6262893 w 7694529"/>
              <a:gd name="connsiteY66" fmla="*/ 249382 h 6003637"/>
              <a:gd name="connsiteX67" fmla="*/ 6290602 w 7694529"/>
              <a:gd name="connsiteY67" fmla="*/ 258619 h 6003637"/>
              <a:gd name="connsiteX68" fmla="*/ 6346020 w 7694529"/>
              <a:gd name="connsiteY68" fmla="*/ 286328 h 6003637"/>
              <a:gd name="connsiteX69" fmla="*/ 6641584 w 7694529"/>
              <a:gd name="connsiteY69" fmla="*/ 424873 h 6003637"/>
              <a:gd name="connsiteX70" fmla="*/ 6733948 w 7694529"/>
              <a:gd name="connsiteY70" fmla="*/ 581891 h 6003637"/>
              <a:gd name="connsiteX71" fmla="*/ 6789366 w 7694529"/>
              <a:gd name="connsiteY71" fmla="*/ 665019 h 6003637"/>
              <a:gd name="connsiteX72" fmla="*/ 6909438 w 7694529"/>
              <a:gd name="connsiteY72" fmla="*/ 812800 h 6003637"/>
              <a:gd name="connsiteX73" fmla="*/ 6983329 w 7694529"/>
              <a:gd name="connsiteY73" fmla="*/ 877455 h 6003637"/>
              <a:gd name="connsiteX74" fmla="*/ 7066457 w 7694529"/>
              <a:gd name="connsiteY74" fmla="*/ 969819 h 6003637"/>
              <a:gd name="connsiteX75" fmla="*/ 7094166 w 7694529"/>
              <a:gd name="connsiteY75" fmla="*/ 1080655 h 6003637"/>
              <a:gd name="connsiteX76" fmla="*/ 7121875 w 7694529"/>
              <a:gd name="connsiteY76" fmla="*/ 1274619 h 6003637"/>
              <a:gd name="connsiteX77" fmla="*/ 7103402 w 7694529"/>
              <a:gd name="connsiteY77" fmla="*/ 1681019 h 6003637"/>
              <a:gd name="connsiteX78" fmla="*/ 7075693 w 7694529"/>
              <a:gd name="connsiteY78" fmla="*/ 1773382 h 6003637"/>
              <a:gd name="connsiteX79" fmla="*/ 7038748 w 7694529"/>
              <a:gd name="connsiteY79" fmla="*/ 1874982 h 6003637"/>
              <a:gd name="connsiteX80" fmla="*/ 7029511 w 7694529"/>
              <a:gd name="connsiteY80" fmla="*/ 1939637 h 6003637"/>
              <a:gd name="connsiteX81" fmla="*/ 7001802 w 7694529"/>
              <a:gd name="connsiteY81" fmla="*/ 2068946 h 6003637"/>
              <a:gd name="connsiteX82" fmla="*/ 7038748 w 7694529"/>
              <a:gd name="connsiteY82" fmla="*/ 2540000 h 6003637"/>
              <a:gd name="connsiteX83" fmla="*/ 7066457 w 7694529"/>
              <a:gd name="connsiteY83" fmla="*/ 2613891 h 6003637"/>
              <a:gd name="connsiteX84" fmla="*/ 7094166 w 7694529"/>
              <a:gd name="connsiteY84" fmla="*/ 2697019 h 6003637"/>
              <a:gd name="connsiteX85" fmla="*/ 7112638 w 7694529"/>
              <a:gd name="connsiteY85" fmla="*/ 2733964 h 6003637"/>
              <a:gd name="connsiteX86" fmla="*/ 7186529 w 7694529"/>
              <a:gd name="connsiteY86" fmla="*/ 2937164 h 6003637"/>
              <a:gd name="connsiteX87" fmla="*/ 7241948 w 7694529"/>
              <a:gd name="connsiteY87" fmla="*/ 3029528 h 6003637"/>
              <a:gd name="connsiteX88" fmla="*/ 7278893 w 7694529"/>
              <a:gd name="connsiteY88" fmla="*/ 3112655 h 6003637"/>
              <a:gd name="connsiteX89" fmla="*/ 7334311 w 7694529"/>
              <a:gd name="connsiteY89" fmla="*/ 3214255 h 6003637"/>
              <a:gd name="connsiteX90" fmla="*/ 7352784 w 7694529"/>
              <a:gd name="connsiteY90" fmla="*/ 3260437 h 6003637"/>
              <a:gd name="connsiteX91" fmla="*/ 7408202 w 7694529"/>
              <a:gd name="connsiteY91" fmla="*/ 3371273 h 6003637"/>
              <a:gd name="connsiteX92" fmla="*/ 7509802 w 7694529"/>
              <a:gd name="connsiteY92" fmla="*/ 3611419 h 6003637"/>
              <a:gd name="connsiteX93" fmla="*/ 7555984 w 7694529"/>
              <a:gd name="connsiteY93" fmla="*/ 3740728 h 6003637"/>
              <a:gd name="connsiteX94" fmla="*/ 7592929 w 7694529"/>
              <a:gd name="connsiteY94" fmla="*/ 3860800 h 6003637"/>
              <a:gd name="connsiteX95" fmla="*/ 7639111 w 7694529"/>
              <a:gd name="connsiteY95" fmla="*/ 3980873 h 6003637"/>
              <a:gd name="connsiteX96" fmla="*/ 7694529 w 7694529"/>
              <a:gd name="connsiteY96" fmla="*/ 4128655 h 6003637"/>
              <a:gd name="connsiteX97" fmla="*/ 7676057 w 7694529"/>
              <a:gd name="connsiteY97" fmla="*/ 4193310 h 6003637"/>
              <a:gd name="connsiteX98" fmla="*/ 7648348 w 7694529"/>
              <a:gd name="connsiteY98" fmla="*/ 4294910 h 6003637"/>
              <a:gd name="connsiteX99" fmla="*/ 7629875 w 7694529"/>
              <a:gd name="connsiteY99" fmla="*/ 4368800 h 6003637"/>
              <a:gd name="connsiteX100" fmla="*/ 7592929 w 7694529"/>
              <a:gd name="connsiteY100" fmla="*/ 4433455 h 6003637"/>
              <a:gd name="connsiteX101" fmla="*/ 7574457 w 7694529"/>
              <a:gd name="connsiteY101" fmla="*/ 4461164 h 6003637"/>
              <a:gd name="connsiteX102" fmla="*/ 7519038 w 7694529"/>
              <a:gd name="connsiteY102" fmla="*/ 4498110 h 6003637"/>
              <a:gd name="connsiteX103" fmla="*/ 7454384 w 7694529"/>
              <a:gd name="connsiteY103" fmla="*/ 4590473 h 6003637"/>
              <a:gd name="connsiteX104" fmla="*/ 7417438 w 7694529"/>
              <a:gd name="connsiteY104" fmla="*/ 4655128 h 6003637"/>
              <a:gd name="connsiteX105" fmla="*/ 7343548 w 7694529"/>
              <a:gd name="connsiteY105" fmla="*/ 4719782 h 6003637"/>
              <a:gd name="connsiteX106" fmla="*/ 7241948 w 7694529"/>
              <a:gd name="connsiteY106" fmla="*/ 4756728 h 6003637"/>
              <a:gd name="connsiteX107" fmla="*/ 7075693 w 7694529"/>
              <a:gd name="connsiteY107" fmla="*/ 4793673 h 6003637"/>
              <a:gd name="connsiteX108" fmla="*/ 6909438 w 7694529"/>
              <a:gd name="connsiteY108" fmla="*/ 4830619 h 6003637"/>
              <a:gd name="connsiteX109" fmla="*/ 6798602 w 7694529"/>
              <a:gd name="connsiteY109" fmla="*/ 4876800 h 6003637"/>
              <a:gd name="connsiteX110" fmla="*/ 6752420 w 7694529"/>
              <a:gd name="connsiteY110" fmla="*/ 4895273 h 6003637"/>
              <a:gd name="connsiteX111" fmla="*/ 6697002 w 7694529"/>
              <a:gd name="connsiteY111" fmla="*/ 4904510 h 6003637"/>
              <a:gd name="connsiteX112" fmla="*/ 6632348 w 7694529"/>
              <a:gd name="connsiteY112" fmla="*/ 4932219 h 6003637"/>
              <a:gd name="connsiteX113" fmla="*/ 6466093 w 7694529"/>
              <a:gd name="connsiteY113" fmla="*/ 4987637 h 6003637"/>
              <a:gd name="connsiteX114" fmla="*/ 6355257 w 7694529"/>
              <a:gd name="connsiteY114" fmla="*/ 5015346 h 6003637"/>
              <a:gd name="connsiteX115" fmla="*/ 6216711 w 7694529"/>
              <a:gd name="connsiteY115" fmla="*/ 5052291 h 6003637"/>
              <a:gd name="connsiteX116" fmla="*/ 6179766 w 7694529"/>
              <a:gd name="connsiteY116" fmla="*/ 5061528 h 6003637"/>
              <a:gd name="connsiteX117" fmla="*/ 5985802 w 7694529"/>
              <a:gd name="connsiteY117" fmla="*/ 5089237 h 6003637"/>
              <a:gd name="connsiteX118" fmla="*/ 5921148 w 7694529"/>
              <a:gd name="connsiteY118" fmla="*/ 5098473 h 6003637"/>
              <a:gd name="connsiteX119" fmla="*/ 5745657 w 7694529"/>
              <a:gd name="connsiteY119" fmla="*/ 5126182 h 6003637"/>
              <a:gd name="connsiteX120" fmla="*/ 5136057 w 7694529"/>
              <a:gd name="connsiteY120" fmla="*/ 5135419 h 6003637"/>
              <a:gd name="connsiteX121" fmla="*/ 5099111 w 7694529"/>
              <a:gd name="connsiteY121" fmla="*/ 5144655 h 6003637"/>
              <a:gd name="connsiteX122" fmla="*/ 4960566 w 7694529"/>
              <a:gd name="connsiteY122" fmla="*/ 5163128 h 6003637"/>
              <a:gd name="connsiteX123" fmla="*/ 4138529 w 7694529"/>
              <a:gd name="connsiteY123" fmla="*/ 5153891 h 6003637"/>
              <a:gd name="connsiteX124" fmla="*/ 4055402 w 7694529"/>
              <a:gd name="connsiteY124" fmla="*/ 5144655 h 6003637"/>
              <a:gd name="connsiteX125" fmla="*/ 3889148 w 7694529"/>
              <a:gd name="connsiteY125" fmla="*/ 5135419 h 6003637"/>
              <a:gd name="connsiteX126" fmla="*/ 3815257 w 7694529"/>
              <a:gd name="connsiteY126" fmla="*/ 5126182 h 6003637"/>
              <a:gd name="connsiteX127" fmla="*/ 3750602 w 7694529"/>
              <a:gd name="connsiteY127" fmla="*/ 5116946 h 6003637"/>
              <a:gd name="connsiteX128" fmla="*/ 3334966 w 7694529"/>
              <a:gd name="connsiteY128" fmla="*/ 5135419 h 6003637"/>
              <a:gd name="connsiteX129" fmla="*/ 3261075 w 7694529"/>
              <a:gd name="connsiteY129" fmla="*/ 5181600 h 6003637"/>
              <a:gd name="connsiteX130" fmla="*/ 3251838 w 7694529"/>
              <a:gd name="connsiteY130" fmla="*/ 5209310 h 6003637"/>
              <a:gd name="connsiteX131" fmla="*/ 3224129 w 7694529"/>
              <a:gd name="connsiteY131" fmla="*/ 5227782 h 6003637"/>
              <a:gd name="connsiteX132" fmla="*/ 3113293 w 7694529"/>
              <a:gd name="connsiteY132" fmla="*/ 5310910 h 6003637"/>
              <a:gd name="connsiteX133" fmla="*/ 3076348 w 7694529"/>
              <a:gd name="connsiteY133" fmla="*/ 5329382 h 6003637"/>
              <a:gd name="connsiteX134" fmla="*/ 3048638 w 7694529"/>
              <a:gd name="connsiteY134" fmla="*/ 5347855 h 6003637"/>
              <a:gd name="connsiteX135" fmla="*/ 2983984 w 7694529"/>
              <a:gd name="connsiteY135" fmla="*/ 5375564 h 6003637"/>
              <a:gd name="connsiteX136" fmla="*/ 2910093 w 7694529"/>
              <a:gd name="connsiteY136" fmla="*/ 5403273 h 6003637"/>
              <a:gd name="connsiteX137" fmla="*/ 2882384 w 7694529"/>
              <a:gd name="connsiteY137" fmla="*/ 5421746 h 6003637"/>
              <a:gd name="connsiteX138" fmla="*/ 2836202 w 7694529"/>
              <a:gd name="connsiteY138" fmla="*/ 5430982 h 6003637"/>
              <a:gd name="connsiteX139" fmla="*/ 2799257 w 7694529"/>
              <a:gd name="connsiteY139" fmla="*/ 5440219 h 6003637"/>
              <a:gd name="connsiteX140" fmla="*/ 2743838 w 7694529"/>
              <a:gd name="connsiteY140" fmla="*/ 5458691 h 6003637"/>
              <a:gd name="connsiteX141" fmla="*/ 2623766 w 7694529"/>
              <a:gd name="connsiteY141" fmla="*/ 5477164 h 6003637"/>
              <a:gd name="connsiteX142" fmla="*/ 2577584 w 7694529"/>
              <a:gd name="connsiteY142" fmla="*/ 5486400 h 6003637"/>
              <a:gd name="connsiteX143" fmla="*/ 2522166 w 7694529"/>
              <a:gd name="connsiteY143" fmla="*/ 5495637 h 6003637"/>
              <a:gd name="connsiteX144" fmla="*/ 2494457 w 7694529"/>
              <a:gd name="connsiteY144" fmla="*/ 5504873 h 6003637"/>
              <a:gd name="connsiteX145" fmla="*/ 2402093 w 7694529"/>
              <a:gd name="connsiteY145" fmla="*/ 5514110 h 6003637"/>
              <a:gd name="connsiteX146" fmla="*/ 2346675 w 7694529"/>
              <a:gd name="connsiteY146" fmla="*/ 5532582 h 6003637"/>
              <a:gd name="connsiteX147" fmla="*/ 2309729 w 7694529"/>
              <a:gd name="connsiteY147" fmla="*/ 5541819 h 6003637"/>
              <a:gd name="connsiteX148" fmla="*/ 2272784 w 7694529"/>
              <a:gd name="connsiteY148" fmla="*/ 5560291 h 6003637"/>
              <a:gd name="connsiteX149" fmla="*/ 2245075 w 7694529"/>
              <a:gd name="connsiteY149" fmla="*/ 5569528 h 6003637"/>
              <a:gd name="connsiteX150" fmla="*/ 2189657 w 7694529"/>
              <a:gd name="connsiteY150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148420 w 7694529"/>
              <a:gd name="connsiteY22" fmla="*/ 5320146 h 6003637"/>
              <a:gd name="connsiteX23" fmla="*/ 83766 w 7694529"/>
              <a:gd name="connsiteY23" fmla="*/ 5273964 h 6003637"/>
              <a:gd name="connsiteX24" fmla="*/ 56057 w 7694529"/>
              <a:gd name="connsiteY24" fmla="*/ 5227782 h 6003637"/>
              <a:gd name="connsiteX25" fmla="*/ 46820 w 7694529"/>
              <a:gd name="connsiteY25" fmla="*/ 4461164 h 6003637"/>
              <a:gd name="connsiteX26" fmla="*/ 37583 w 7694529"/>
              <a:gd name="connsiteY26" fmla="*/ 3408219 h 6003637"/>
              <a:gd name="connsiteX27" fmla="*/ 28347 w 7694529"/>
              <a:gd name="connsiteY27" fmla="*/ 2346037 h 6003637"/>
              <a:gd name="connsiteX28" fmla="*/ 638 w 7694529"/>
              <a:gd name="connsiteY28" fmla="*/ 2004291 h 6003637"/>
              <a:gd name="connsiteX29" fmla="*/ 9875 w 7694529"/>
              <a:gd name="connsiteY29" fmla="*/ 1911928 h 6003637"/>
              <a:gd name="connsiteX30" fmla="*/ 19111 w 7694529"/>
              <a:gd name="connsiteY30" fmla="*/ 1838037 h 6003637"/>
              <a:gd name="connsiteX31" fmla="*/ 37584 w 7694529"/>
              <a:gd name="connsiteY31" fmla="*/ 1625600 h 6003637"/>
              <a:gd name="connsiteX32" fmla="*/ 56057 w 7694529"/>
              <a:gd name="connsiteY32" fmla="*/ 1440873 h 6003637"/>
              <a:gd name="connsiteX33" fmla="*/ 74529 w 7694529"/>
              <a:gd name="connsiteY33" fmla="*/ 1330037 h 6003637"/>
              <a:gd name="connsiteX34" fmla="*/ 93002 w 7694529"/>
              <a:gd name="connsiteY34" fmla="*/ 1256146 h 6003637"/>
              <a:gd name="connsiteX35" fmla="*/ 120711 w 7694529"/>
              <a:gd name="connsiteY35" fmla="*/ 1200728 h 6003637"/>
              <a:gd name="connsiteX36" fmla="*/ 185366 w 7694529"/>
              <a:gd name="connsiteY36" fmla="*/ 1062182 h 6003637"/>
              <a:gd name="connsiteX37" fmla="*/ 222311 w 7694529"/>
              <a:gd name="connsiteY37" fmla="*/ 1016000 h 6003637"/>
              <a:gd name="connsiteX38" fmla="*/ 286966 w 7694529"/>
              <a:gd name="connsiteY38" fmla="*/ 960582 h 6003637"/>
              <a:gd name="connsiteX39" fmla="*/ 342384 w 7694529"/>
              <a:gd name="connsiteY39" fmla="*/ 923637 h 6003637"/>
              <a:gd name="connsiteX40" fmla="*/ 443984 w 7694529"/>
              <a:gd name="connsiteY40" fmla="*/ 877455 h 6003637"/>
              <a:gd name="connsiteX41" fmla="*/ 656420 w 7694529"/>
              <a:gd name="connsiteY41" fmla="*/ 757382 h 6003637"/>
              <a:gd name="connsiteX42" fmla="*/ 868857 w 7694529"/>
              <a:gd name="connsiteY42" fmla="*/ 655782 h 6003637"/>
              <a:gd name="connsiteX43" fmla="*/ 1062820 w 7694529"/>
              <a:gd name="connsiteY43" fmla="*/ 563419 h 6003637"/>
              <a:gd name="connsiteX44" fmla="*/ 1155184 w 7694529"/>
              <a:gd name="connsiteY44" fmla="*/ 517237 h 6003637"/>
              <a:gd name="connsiteX45" fmla="*/ 1219838 w 7694529"/>
              <a:gd name="connsiteY45" fmla="*/ 489528 h 6003637"/>
              <a:gd name="connsiteX46" fmla="*/ 1312202 w 7694529"/>
              <a:gd name="connsiteY46" fmla="*/ 434110 h 6003637"/>
              <a:gd name="connsiteX47" fmla="*/ 1404566 w 7694529"/>
              <a:gd name="connsiteY47" fmla="*/ 397164 h 6003637"/>
              <a:gd name="connsiteX48" fmla="*/ 1478457 w 7694529"/>
              <a:gd name="connsiteY48" fmla="*/ 350982 h 6003637"/>
              <a:gd name="connsiteX49" fmla="*/ 1552348 w 7694529"/>
              <a:gd name="connsiteY49" fmla="*/ 323273 h 6003637"/>
              <a:gd name="connsiteX50" fmla="*/ 1644711 w 7694529"/>
              <a:gd name="connsiteY50" fmla="*/ 277091 h 6003637"/>
              <a:gd name="connsiteX51" fmla="*/ 1700129 w 7694529"/>
              <a:gd name="connsiteY51" fmla="*/ 258619 h 6003637"/>
              <a:gd name="connsiteX52" fmla="*/ 1737075 w 7694529"/>
              <a:gd name="connsiteY52" fmla="*/ 240146 h 6003637"/>
              <a:gd name="connsiteX53" fmla="*/ 1875620 w 7694529"/>
              <a:gd name="connsiteY53" fmla="*/ 221673 h 6003637"/>
              <a:gd name="connsiteX54" fmla="*/ 2088057 w 7694529"/>
              <a:gd name="connsiteY54" fmla="*/ 166255 h 6003637"/>
              <a:gd name="connsiteX55" fmla="*/ 2337438 w 7694529"/>
              <a:gd name="connsiteY55" fmla="*/ 110837 h 6003637"/>
              <a:gd name="connsiteX56" fmla="*/ 2522166 w 7694529"/>
              <a:gd name="connsiteY56" fmla="*/ 83128 h 6003637"/>
              <a:gd name="connsiteX57" fmla="*/ 2734602 w 7694529"/>
              <a:gd name="connsiteY57" fmla="*/ 36946 h 6003637"/>
              <a:gd name="connsiteX58" fmla="*/ 3251838 w 7694529"/>
              <a:gd name="connsiteY58" fmla="*/ 9237 h 6003637"/>
              <a:gd name="connsiteX59" fmla="*/ 3778311 w 7694529"/>
              <a:gd name="connsiteY59" fmla="*/ 0 h 6003637"/>
              <a:gd name="connsiteX60" fmla="*/ 5246893 w 7694529"/>
              <a:gd name="connsiteY60" fmla="*/ 27710 h 6003637"/>
              <a:gd name="connsiteX61" fmla="*/ 5764129 w 7694529"/>
              <a:gd name="connsiteY61" fmla="*/ 64655 h 6003637"/>
              <a:gd name="connsiteX62" fmla="*/ 5856493 w 7694529"/>
              <a:gd name="connsiteY62" fmla="*/ 73891 h 6003637"/>
              <a:gd name="connsiteX63" fmla="*/ 6041220 w 7694529"/>
              <a:gd name="connsiteY63" fmla="*/ 101600 h 6003637"/>
              <a:gd name="connsiteX64" fmla="*/ 6189002 w 7694529"/>
              <a:gd name="connsiteY64" fmla="*/ 184728 h 6003637"/>
              <a:gd name="connsiteX65" fmla="*/ 6262893 w 7694529"/>
              <a:gd name="connsiteY65" fmla="*/ 249382 h 6003637"/>
              <a:gd name="connsiteX66" fmla="*/ 6290602 w 7694529"/>
              <a:gd name="connsiteY66" fmla="*/ 258619 h 6003637"/>
              <a:gd name="connsiteX67" fmla="*/ 6346020 w 7694529"/>
              <a:gd name="connsiteY67" fmla="*/ 286328 h 6003637"/>
              <a:gd name="connsiteX68" fmla="*/ 6641584 w 7694529"/>
              <a:gd name="connsiteY68" fmla="*/ 424873 h 6003637"/>
              <a:gd name="connsiteX69" fmla="*/ 6733948 w 7694529"/>
              <a:gd name="connsiteY69" fmla="*/ 581891 h 6003637"/>
              <a:gd name="connsiteX70" fmla="*/ 6789366 w 7694529"/>
              <a:gd name="connsiteY70" fmla="*/ 665019 h 6003637"/>
              <a:gd name="connsiteX71" fmla="*/ 6909438 w 7694529"/>
              <a:gd name="connsiteY71" fmla="*/ 812800 h 6003637"/>
              <a:gd name="connsiteX72" fmla="*/ 6983329 w 7694529"/>
              <a:gd name="connsiteY72" fmla="*/ 877455 h 6003637"/>
              <a:gd name="connsiteX73" fmla="*/ 7066457 w 7694529"/>
              <a:gd name="connsiteY73" fmla="*/ 969819 h 6003637"/>
              <a:gd name="connsiteX74" fmla="*/ 7094166 w 7694529"/>
              <a:gd name="connsiteY74" fmla="*/ 1080655 h 6003637"/>
              <a:gd name="connsiteX75" fmla="*/ 7121875 w 7694529"/>
              <a:gd name="connsiteY75" fmla="*/ 1274619 h 6003637"/>
              <a:gd name="connsiteX76" fmla="*/ 7103402 w 7694529"/>
              <a:gd name="connsiteY76" fmla="*/ 1681019 h 6003637"/>
              <a:gd name="connsiteX77" fmla="*/ 7075693 w 7694529"/>
              <a:gd name="connsiteY77" fmla="*/ 1773382 h 6003637"/>
              <a:gd name="connsiteX78" fmla="*/ 7038748 w 7694529"/>
              <a:gd name="connsiteY78" fmla="*/ 1874982 h 6003637"/>
              <a:gd name="connsiteX79" fmla="*/ 7029511 w 7694529"/>
              <a:gd name="connsiteY79" fmla="*/ 1939637 h 6003637"/>
              <a:gd name="connsiteX80" fmla="*/ 7001802 w 7694529"/>
              <a:gd name="connsiteY80" fmla="*/ 2068946 h 6003637"/>
              <a:gd name="connsiteX81" fmla="*/ 7038748 w 7694529"/>
              <a:gd name="connsiteY81" fmla="*/ 2540000 h 6003637"/>
              <a:gd name="connsiteX82" fmla="*/ 7066457 w 7694529"/>
              <a:gd name="connsiteY82" fmla="*/ 2613891 h 6003637"/>
              <a:gd name="connsiteX83" fmla="*/ 7094166 w 7694529"/>
              <a:gd name="connsiteY83" fmla="*/ 2697019 h 6003637"/>
              <a:gd name="connsiteX84" fmla="*/ 7112638 w 7694529"/>
              <a:gd name="connsiteY84" fmla="*/ 2733964 h 6003637"/>
              <a:gd name="connsiteX85" fmla="*/ 7186529 w 7694529"/>
              <a:gd name="connsiteY85" fmla="*/ 2937164 h 6003637"/>
              <a:gd name="connsiteX86" fmla="*/ 7241948 w 7694529"/>
              <a:gd name="connsiteY86" fmla="*/ 3029528 h 6003637"/>
              <a:gd name="connsiteX87" fmla="*/ 7278893 w 7694529"/>
              <a:gd name="connsiteY87" fmla="*/ 3112655 h 6003637"/>
              <a:gd name="connsiteX88" fmla="*/ 7334311 w 7694529"/>
              <a:gd name="connsiteY88" fmla="*/ 3214255 h 6003637"/>
              <a:gd name="connsiteX89" fmla="*/ 7352784 w 7694529"/>
              <a:gd name="connsiteY89" fmla="*/ 3260437 h 6003637"/>
              <a:gd name="connsiteX90" fmla="*/ 7408202 w 7694529"/>
              <a:gd name="connsiteY90" fmla="*/ 3371273 h 6003637"/>
              <a:gd name="connsiteX91" fmla="*/ 7509802 w 7694529"/>
              <a:gd name="connsiteY91" fmla="*/ 3611419 h 6003637"/>
              <a:gd name="connsiteX92" fmla="*/ 7555984 w 7694529"/>
              <a:gd name="connsiteY92" fmla="*/ 3740728 h 6003637"/>
              <a:gd name="connsiteX93" fmla="*/ 7592929 w 7694529"/>
              <a:gd name="connsiteY93" fmla="*/ 3860800 h 6003637"/>
              <a:gd name="connsiteX94" fmla="*/ 7639111 w 7694529"/>
              <a:gd name="connsiteY94" fmla="*/ 3980873 h 6003637"/>
              <a:gd name="connsiteX95" fmla="*/ 7694529 w 7694529"/>
              <a:gd name="connsiteY95" fmla="*/ 4128655 h 6003637"/>
              <a:gd name="connsiteX96" fmla="*/ 7676057 w 7694529"/>
              <a:gd name="connsiteY96" fmla="*/ 4193310 h 6003637"/>
              <a:gd name="connsiteX97" fmla="*/ 7648348 w 7694529"/>
              <a:gd name="connsiteY97" fmla="*/ 4294910 h 6003637"/>
              <a:gd name="connsiteX98" fmla="*/ 7629875 w 7694529"/>
              <a:gd name="connsiteY98" fmla="*/ 4368800 h 6003637"/>
              <a:gd name="connsiteX99" fmla="*/ 7592929 w 7694529"/>
              <a:gd name="connsiteY99" fmla="*/ 4433455 h 6003637"/>
              <a:gd name="connsiteX100" fmla="*/ 7574457 w 7694529"/>
              <a:gd name="connsiteY100" fmla="*/ 4461164 h 6003637"/>
              <a:gd name="connsiteX101" fmla="*/ 7519038 w 7694529"/>
              <a:gd name="connsiteY101" fmla="*/ 4498110 h 6003637"/>
              <a:gd name="connsiteX102" fmla="*/ 7454384 w 7694529"/>
              <a:gd name="connsiteY102" fmla="*/ 4590473 h 6003637"/>
              <a:gd name="connsiteX103" fmla="*/ 7417438 w 7694529"/>
              <a:gd name="connsiteY103" fmla="*/ 4655128 h 6003637"/>
              <a:gd name="connsiteX104" fmla="*/ 7343548 w 7694529"/>
              <a:gd name="connsiteY104" fmla="*/ 4719782 h 6003637"/>
              <a:gd name="connsiteX105" fmla="*/ 7241948 w 7694529"/>
              <a:gd name="connsiteY105" fmla="*/ 4756728 h 6003637"/>
              <a:gd name="connsiteX106" fmla="*/ 7075693 w 7694529"/>
              <a:gd name="connsiteY106" fmla="*/ 4793673 h 6003637"/>
              <a:gd name="connsiteX107" fmla="*/ 6909438 w 7694529"/>
              <a:gd name="connsiteY107" fmla="*/ 4830619 h 6003637"/>
              <a:gd name="connsiteX108" fmla="*/ 6798602 w 7694529"/>
              <a:gd name="connsiteY108" fmla="*/ 4876800 h 6003637"/>
              <a:gd name="connsiteX109" fmla="*/ 6752420 w 7694529"/>
              <a:gd name="connsiteY109" fmla="*/ 4895273 h 6003637"/>
              <a:gd name="connsiteX110" fmla="*/ 6697002 w 7694529"/>
              <a:gd name="connsiteY110" fmla="*/ 4904510 h 6003637"/>
              <a:gd name="connsiteX111" fmla="*/ 6632348 w 7694529"/>
              <a:gd name="connsiteY111" fmla="*/ 4932219 h 6003637"/>
              <a:gd name="connsiteX112" fmla="*/ 6466093 w 7694529"/>
              <a:gd name="connsiteY112" fmla="*/ 4987637 h 6003637"/>
              <a:gd name="connsiteX113" fmla="*/ 6355257 w 7694529"/>
              <a:gd name="connsiteY113" fmla="*/ 5015346 h 6003637"/>
              <a:gd name="connsiteX114" fmla="*/ 6216711 w 7694529"/>
              <a:gd name="connsiteY114" fmla="*/ 5052291 h 6003637"/>
              <a:gd name="connsiteX115" fmla="*/ 6179766 w 7694529"/>
              <a:gd name="connsiteY115" fmla="*/ 5061528 h 6003637"/>
              <a:gd name="connsiteX116" fmla="*/ 5985802 w 7694529"/>
              <a:gd name="connsiteY116" fmla="*/ 5089237 h 6003637"/>
              <a:gd name="connsiteX117" fmla="*/ 5921148 w 7694529"/>
              <a:gd name="connsiteY117" fmla="*/ 5098473 h 6003637"/>
              <a:gd name="connsiteX118" fmla="*/ 5745657 w 7694529"/>
              <a:gd name="connsiteY118" fmla="*/ 5126182 h 6003637"/>
              <a:gd name="connsiteX119" fmla="*/ 5136057 w 7694529"/>
              <a:gd name="connsiteY119" fmla="*/ 5135419 h 6003637"/>
              <a:gd name="connsiteX120" fmla="*/ 5099111 w 7694529"/>
              <a:gd name="connsiteY120" fmla="*/ 5144655 h 6003637"/>
              <a:gd name="connsiteX121" fmla="*/ 4960566 w 7694529"/>
              <a:gd name="connsiteY121" fmla="*/ 5163128 h 6003637"/>
              <a:gd name="connsiteX122" fmla="*/ 4138529 w 7694529"/>
              <a:gd name="connsiteY122" fmla="*/ 5153891 h 6003637"/>
              <a:gd name="connsiteX123" fmla="*/ 4055402 w 7694529"/>
              <a:gd name="connsiteY123" fmla="*/ 5144655 h 6003637"/>
              <a:gd name="connsiteX124" fmla="*/ 3889148 w 7694529"/>
              <a:gd name="connsiteY124" fmla="*/ 5135419 h 6003637"/>
              <a:gd name="connsiteX125" fmla="*/ 3815257 w 7694529"/>
              <a:gd name="connsiteY125" fmla="*/ 5126182 h 6003637"/>
              <a:gd name="connsiteX126" fmla="*/ 3750602 w 7694529"/>
              <a:gd name="connsiteY126" fmla="*/ 5116946 h 6003637"/>
              <a:gd name="connsiteX127" fmla="*/ 3334966 w 7694529"/>
              <a:gd name="connsiteY127" fmla="*/ 5135419 h 6003637"/>
              <a:gd name="connsiteX128" fmla="*/ 3261075 w 7694529"/>
              <a:gd name="connsiteY128" fmla="*/ 5181600 h 6003637"/>
              <a:gd name="connsiteX129" fmla="*/ 3251838 w 7694529"/>
              <a:gd name="connsiteY129" fmla="*/ 5209310 h 6003637"/>
              <a:gd name="connsiteX130" fmla="*/ 3224129 w 7694529"/>
              <a:gd name="connsiteY130" fmla="*/ 5227782 h 6003637"/>
              <a:gd name="connsiteX131" fmla="*/ 3113293 w 7694529"/>
              <a:gd name="connsiteY131" fmla="*/ 5310910 h 6003637"/>
              <a:gd name="connsiteX132" fmla="*/ 3076348 w 7694529"/>
              <a:gd name="connsiteY132" fmla="*/ 5329382 h 6003637"/>
              <a:gd name="connsiteX133" fmla="*/ 3048638 w 7694529"/>
              <a:gd name="connsiteY133" fmla="*/ 5347855 h 6003637"/>
              <a:gd name="connsiteX134" fmla="*/ 2983984 w 7694529"/>
              <a:gd name="connsiteY134" fmla="*/ 5375564 h 6003637"/>
              <a:gd name="connsiteX135" fmla="*/ 2910093 w 7694529"/>
              <a:gd name="connsiteY135" fmla="*/ 5403273 h 6003637"/>
              <a:gd name="connsiteX136" fmla="*/ 2882384 w 7694529"/>
              <a:gd name="connsiteY136" fmla="*/ 5421746 h 6003637"/>
              <a:gd name="connsiteX137" fmla="*/ 2836202 w 7694529"/>
              <a:gd name="connsiteY137" fmla="*/ 5430982 h 6003637"/>
              <a:gd name="connsiteX138" fmla="*/ 2799257 w 7694529"/>
              <a:gd name="connsiteY138" fmla="*/ 5440219 h 6003637"/>
              <a:gd name="connsiteX139" fmla="*/ 2743838 w 7694529"/>
              <a:gd name="connsiteY139" fmla="*/ 5458691 h 6003637"/>
              <a:gd name="connsiteX140" fmla="*/ 2623766 w 7694529"/>
              <a:gd name="connsiteY140" fmla="*/ 5477164 h 6003637"/>
              <a:gd name="connsiteX141" fmla="*/ 2577584 w 7694529"/>
              <a:gd name="connsiteY141" fmla="*/ 5486400 h 6003637"/>
              <a:gd name="connsiteX142" fmla="*/ 2522166 w 7694529"/>
              <a:gd name="connsiteY142" fmla="*/ 5495637 h 6003637"/>
              <a:gd name="connsiteX143" fmla="*/ 2494457 w 7694529"/>
              <a:gd name="connsiteY143" fmla="*/ 5504873 h 6003637"/>
              <a:gd name="connsiteX144" fmla="*/ 2402093 w 7694529"/>
              <a:gd name="connsiteY144" fmla="*/ 5514110 h 6003637"/>
              <a:gd name="connsiteX145" fmla="*/ 2346675 w 7694529"/>
              <a:gd name="connsiteY145" fmla="*/ 5532582 h 6003637"/>
              <a:gd name="connsiteX146" fmla="*/ 2309729 w 7694529"/>
              <a:gd name="connsiteY146" fmla="*/ 5541819 h 6003637"/>
              <a:gd name="connsiteX147" fmla="*/ 2272784 w 7694529"/>
              <a:gd name="connsiteY147" fmla="*/ 5560291 h 6003637"/>
              <a:gd name="connsiteX148" fmla="*/ 2245075 w 7694529"/>
              <a:gd name="connsiteY148" fmla="*/ 5569528 h 6003637"/>
              <a:gd name="connsiteX149" fmla="*/ 2189657 w 7694529"/>
              <a:gd name="connsiteY149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83766 w 7694529"/>
              <a:gd name="connsiteY22" fmla="*/ 5273964 h 6003637"/>
              <a:gd name="connsiteX23" fmla="*/ 56057 w 7694529"/>
              <a:gd name="connsiteY23" fmla="*/ 5227782 h 6003637"/>
              <a:gd name="connsiteX24" fmla="*/ 46820 w 7694529"/>
              <a:gd name="connsiteY24" fmla="*/ 4461164 h 6003637"/>
              <a:gd name="connsiteX25" fmla="*/ 37583 w 7694529"/>
              <a:gd name="connsiteY25" fmla="*/ 3408219 h 6003637"/>
              <a:gd name="connsiteX26" fmla="*/ 28347 w 7694529"/>
              <a:gd name="connsiteY26" fmla="*/ 2346037 h 6003637"/>
              <a:gd name="connsiteX27" fmla="*/ 638 w 7694529"/>
              <a:gd name="connsiteY27" fmla="*/ 2004291 h 6003637"/>
              <a:gd name="connsiteX28" fmla="*/ 9875 w 7694529"/>
              <a:gd name="connsiteY28" fmla="*/ 1911928 h 6003637"/>
              <a:gd name="connsiteX29" fmla="*/ 19111 w 7694529"/>
              <a:gd name="connsiteY29" fmla="*/ 1838037 h 6003637"/>
              <a:gd name="connsiteX30" fmla="*/ 37584 w 7694529"/>
              <a:gd name="connsiteY30" fmla="*/ 1625600 h 6003637"/>
              <a:gd name="connsiteX31" fmla="*/ 56057 w 7694529"/>
              <a:gd name="connsiteY31" fmla="*/ 1440873 h 6003637"/>
              <a:gd name="connsiteX32" fmla="*/ 74529 w 7694529"/>
              <a:gd name="connsiteY32" fmla="*/ 1330037 h 6003637"/>
              <a:gd name="connsiteX33" fmla="*/ 93002 w 7694529"/>
              <a:gd name="connsiteY33" fmla="*/ 1256146 h 6003637"/>
              <a:gd name="connsiteX34" fmla="*/ 120711 w 7694529"/>
              <a:gd name="connsiteY34" fmla="*/ 1200728 h 6003637"/>
              <a:gd name="connsiteX35" fmla="*/ 185366 w 7694529"/>
              <a:gd name="connsiteY35" fmla="*/ 1062182 h 6003637"/>
              <a:gd name="connsiteX36" fmla="*/ 222311 w 7694529"/>
              <a:gd name="connsiteY36" fmla="*/ 1016000 h 6003637"/>
              <a:gd name="connsiteX37" fmla="*/ 286966 w 7694529"/>
              <a:gd name="connsiteY37" fmla="*/ 960582 h 6003637"/>
              <a:gd name="connsiteX38" fmla="*/ 342384 w 7694529"/>
              <a:gd name="connsiteY38" fmla="*/ 923637 h 6003637"/>
              <a:gd name="connsiteX39" fmla="*/ 443984 w 7694529"/>
              <a:gd name="connsiteY39" fmla="*/ 877455 h 6003637"/>
              <a:gd name="connsiteX40" fmla="*/ 656420 w 7694529"/>
              <a:gd name="connsiteY40" fmla="*/ 757382 h 6003637"/>
              <a:gd name="connsiteX41" fmla="*/ 868857 w 7694529"/>
              <a:gd name="connsiteY41" fmla="*/ 655782 h 6003637"/>
              <a:gd name="connsiteX42" fmla="*/ 1062820 w 7694529"/>
              <a:gd name="connsiteY42" fmla="*/ 563419 h 6003637"/>
              <a:gd name="connsiteX43" fmla="*/ 1155184 w 7694529"/>
              <a:gd name="connsiteY43" fmla="*/ 517237 h 6003637"/>
              <a:gd name="connsiteX44" fmla="*/ 1219838 w 7694529"/>
              <a:gd name="connsiteY44" fmla="*/ 489528 h 6003637"/>
              <a:gd name="connsiteX45" fmla="*/ 1312202 w 7694529"/>
              <a:gd name="connsiteY45" fmla="*/ 434110 h 6003637"/>
              <a:gd name="connsiteX46" fmla="*/ 1404566 w 7694529"/>
              <a:gd name="connsiteY46" fmla="*/ 397164 h 6003637"/>
              <a:gd name="connsiteX47" fmla="*/ 1478457 w 7694529"/>
              <a:gd name="connsiteY47" fmla="*/ 350982 h 6003637"/>
              <a:gd name="connsiteX48" fmla="*/ 1552348 w 7694529"/>
              <a:gd name="connsiteY48" fmla="*/ 323273 h 6003637"/>
              <a:gd name="connsiteX49" fmla="*/ 1644711 w 7694529"/>
              <a:gd name="connsiteY49" fmla="*/ 277091 h 6003637"/>
              <a:gd name="connsiteX50" fmla="*/ 1700129 w 7694529"/>
              <a:gd name="connsiteY50" fmla="*/ 258619 h 6003637"/>
              <a:gd name="connsiteX51" fmla="*/ 1737075 w 7694529"/>
              <a:gd name="connsiteY51" fmla="*/ 240146 h 6003637"/>
              <a:gd name="connsiteX52" fmla="*/ 1875620 w 7694529"/>
              <a:gd name="connsiteY52" fmla="*/ 221673 h 6003637"/>
              <a:gd name="connsiteX53" fmla="*/ 2088057 w 7694529"/>
              <a:gd name="connsiteY53" fmla="*/ 166255 h 6003637"/>
              <a:gd name="connsiteX54" fmla="*/ 2337438 w 7694529"/>
              <a:gd name="connsiteY54" fmla="*/ 110837 h 6003637"/>
              <a:gd name="connsiteX55" fmla="*/ 2522166 w 7694529"/>
              <a:gd name="connsiteY55" fmla="*/ 83128 h 6003637"/>
              <a:gd name="connsiteX56" fmla="*/ 2734602 w 7694529"/>
              <a:gd name="connsiteY56" fmla="*/ 36946 h 6003637"/>
              <a:gd name="connsiteX57" fmla="*/ 3251838 w 7694529"/>
              <a:gd name="connsiteY57" fmla="*/ 9237 h 6003637"/>
              <a:gd name="connsiteX58" fmla="*/ 3778311 w 7694529"/>
              <a:gd name="connsiteY58" fmla="*/ 0 h 6003637"/>
              <a:gd name="connsiteX59" fmla="*/ 5246893 w 7694529"/>
              <a:gd name="connsiteY59" fmla="*/ 27710 h 6003637"/>
              <a:gd name="connsiteX60" fmla="*/ 5764129 w 7694529"/>
              <a:gd name="connsiteY60" fmla="*/ 64655 h 6003637"/>
              <a:gd name="connsiteX61" fmla="*/ 5856493 w 7694529"/>
              <a:gd name="connsiteY61" fmla="*/ 73891 h 6003637"/>
              <a:gd name="connsiteX62" fmla="*/ 6041220 w 7694529"/>
              <a:gd name="connsiteY62" fmla="*/ 101600 h 6003637"/>
              <a:gd name="connsiteX63" fmla="*/ 6189002 w 7694529"/>
              <a:gd name="connsiteY63" fmla="*/ 184728 h 6003637"/>
              <a:gd name="connsiteX64" fmla="*/ 6262893 w 7694529"/>
              <a:gd name="connsiteY64" fmla="*/ 249382 h 6003637"/>
              <a:gd name="connsiteX65" fmla="*/ 6290602 w 7694529"/>
              <a:gd name="connsiteY65" fmla="*/ 258619 h 6003637"/>
              <a:gd name="connsiteX66" fmla="*/ 6346020 w 7694529"/>
              <a:gd name="connsiteY66" fmla="*/ 286328 h 6003637"/>
              <a:gd name="connsiteX67" fmla="*/ 6641584 w 7694529"/>
              <a:gd name="connsiteY67" fmla="*/ 424873 h 6003637"/>
              <a:gd name="connsiteX68" fmla="*/ 6733948 w 7694529"/>
              <a:gd name="connsiteY68" fmla="*/ 581891 h 6003637"/>
              <a:gd name="connsiteX69" fmla="*/ 6789366 w 7694529"/>
              <a:gd name="connsiteY69" fmla="*/ 665019 h 6003637"/>
              <a:gd name="connsiteX70" fmla="*/ 6909438 w 7694529"/>
              <a:gd name="connsiteY70" fmla="*/ 812800 h 6003637"/>
              <a:gd name="connsiteX71" fmla="*/ 6983329 w 7694529"/>
              <a:gd name="connsiteY71" fmla="*/ 877455 h 6003637"/>
              <a:gd name="connsiteX72" fmla="*/ 7066457 w 7694529"/>
              <a:gd name="connsiteY72" fmla="*/ 969819 h 6003637"/>
              <a:gd name="connsiteX73" fmla="*/ 7094166 w 7694529"/>
              <a:gd name="connsiteY73" fmla="*/ 1080655 h 6003637"/>
              <a:gd name="connsiteX74" fmla="*/ 7121875 w 7694529"/>
              <a:gd name="connsiteY74" fmla="*/ 1274619 h 6003637"/>
              <a:gd name="connsiteX75" fmla="*/ 7103402 w 7694529"/>
              <a:gd name="connsiteY75" fmla="*/ 1681019 h 6003637"/>
              <a:gd name="connsiteX76" fmla="*/ 7075693 w 7694529"/>
              <a:gd name="connsiteY76" fmla="*/ 1773382 h 6003637"/>
              <a:gd name="connsiteX77" fmla="*/ 7038748 w 7694529"/>
              <a:gd name="connsiteY77" fmla="*/ 1874982 h 6003637"/>
              <a:gd name="connsiteX78" fmla="*/ 7029511 w 7694529"/>
              <a:gd name="connsiteY78" fmla="*/ 1939637 h 6003637"/>
              <a:gd name="connsiteX79" fmla="*/ 7001802 w 7694529"/>
              <a:gd name="connsiteY79" fmla="*/ 2068946 h 6003637"/>
              <a:gd name="connsiteX80" fmla="*/ 7038748 w 7694529"/>
              <a:gd name="connsiteY80" fmla="*/ 2540000 h 6003637"/>
              <a:gd name="connsiteX81" fmla="*/ 7066457 w 7694529"/>
              <a:gd name="connsiteY81" fmla="*/ 2613891 h 6003637"/>
              <a:gd name="connsiteX82" fmla="*/ 7094166 w 7694529"/>
              <a:gd name="connsiteY82" fmla="*/ 2697019 h 6003637"/>
              <a:gd name="connsiteX83" fmla="*/ 7112638 w 7694529"/>
              <a:gd name="connsiteY83" fmla="*/ 2733964 h 6003637"/>
              <a:gd name="connsiteX84" fmla="*/ 7186529 w 7694529"/>
              <a:gd name="connsiteY84" fmla="*/ 2937164 h 6003637"/>
              <a:gd name="connsiteX85" fmla="*/ 7241948 w 7694529"/>
              <a:gd name="connsiteY85" fmla="*/ 3029528 h 6003637"/>
              <a:gd name="connsiteX86" fmla="*/ 7278893 w 7694529"/>
              <a:gd name="connsiteY86" fmla="*/ 3112655 h 6003637"/>
              <a:gd name="connsiteX87" fmla="*/ 7334311 w 7694529"/>
              <a:gd name="connsiteY87" fmla="*/ 3214255 h 6003637"/>
              <a:gd name="connsiteX88" fmla="*/ 7352784 w 7694529"/>
              <a:gd name="connsiteY88" fmla="*/ 3260437 h 6003637"/>
              <a:gd name="connsiteX89" fmla="*/ 7408202 w 7694529"/>
              <a:gd name="connsiteY89" fmla="*/ 3371273 h 6003637"/>
              <a:gd name="connsiteX90" fmla="*/ 7509802 w 7694529"/>
              <a:gd name="connsiteY90" fmla="*/ 3611419 h 6003637"/>
              <a:gd name="connsiteX91" fmla="*/ 7555984 w 7694529"/>
              <a:gd name="connsiteY91" fmla="*/ 3740728 h 6003637"/>
              <a:gd name="connsiteX92" fmla="*/ 7592929 w 7694529"/>
              <a:gd name="connsiteY92" fmla="*/ 3860800 h 6003637"/>
              <a:gd name="connsiteX93" fmla="*/ 7639111 w 7694529"/>
              <a:gd name="connsiteY93" fmla="*/ 3980873 h 6003637"/>
              <a:gd name="connsiteX94" fmla="*/ 7694529 w 7694529"/>
              <a:gd name="connsiteY94" fmla="*/ 4128655 h 6003637"/>
              <a:gd name="connsiteX95" fmla="*/ 7676057 w 7694529"/>
              <a:gd name="connsiteY95" fmla="*/ 4193310 h 6003637"/>
              <a:gd name="connsiteX96" fmla="*/ 7648348 w 7694529"/>
              <a:gd name="connsiteY96" fmla="*/ 4294910 h 6003637"/>
              <a:gd name="connsiteX97" fmla="*/ 7629875 w 7694529"/>
              <a:gd name="connsiteY97" fmla="*/ 4368800 h 6003637"/>
              <a:gd name="connsiteX98" fmla="*/ 7592929 w 7694529"/>
              <a:gd name="connsiteY98" fmla="*/ 4433455 h 6003637"/>
              <a:gd name="connsiteX99" fmla="*/ 7574457 w 7694529"/>
              <a:gd name="connsiteY99" fmla="*/ 4461164 h 6003637"/>
              <a:gd name="connsiteX100" fmla="*/ 7519038 w 7694529"/>
              <a:gd name="connsiteY100" fmla="*/ 4498110 h 6003637"/>
              <a:gd name="connsiteX101" fmla="*/ 7454384 w 7694529"/>
              <a:gd name="connsiteY101" fmla="*/ 4590473 h 6003637"/>
              <a:gd name="connsiteX102" fmla="*/ 7417438 w 7694529"/>
              <a:gd name="connsiteY102" fmla="*/ 4655128 h 6003637"/>
              <a:gd name="connsiteX103" fmla="*/ 7343548 w 7694529"/>
              <a:gd name="connsiteY103" fmla="*/ 4719782 h 6003637"/>
              <a:gd name="connsiteX104" fmla="*/ 7241948 w 7694529"/>
              <a:gd name="connsiteY104" fmla="*/ 4756728 h 6003637"/>
              <a:gd name="connsiteX105" fmla="*/ 7075693 w 7694529"/>
              <a:gd name="connsiteY105" fmla="*/ 4793673 h 6003637"/>
              <a:gd name="connsiteX106" fmla="*/ 6909438 w 7694529"/>
              <a:gd name="connsiteY106" fmla="*/ 4830619 h 6003637"/>
              <a:gd name="connsiteX107" fmla="*/ 6798602 w 7694529"/>
              <a:gd name="connsiteY107" fmla="*/ 4876800 h 6003637"/>
              <a:gd name="connsiteX108" fmla="*/ 6752420 w 7694529"/>
              <a:gd name="connsiteY108" fmla="*/ 4895273 h 6003637"/>
              <a:gd name="connsiteX109" fmla="*/ 6697002 w 7694529"/>
              <a:gd name="connsiteY109" fmla="*/ 4904510 h 6003637"/>
              <a:gd name="connsiteX110" fmla="*/ 6632348 w 7694529"/>
              <a:gd name="connsiteY110" fmla="*/ 4932219 h 6003637"/>
              <a:gd name="connsiteX111" fmla="*/ 6466093 w 7694529"/>
              <a:gd name="connsiteY111" fmla="*/ 4987637 h 6003637"/>
              <a:gd name="connsiteX112" fmla="*/ 6355257 w 7694529"/>
              <a:gd name="connsiteY112" fmla="*/ 5015346 h 6003637"/>
              <a:gd name="connsiteX113" fmla="*/ 6216711 w 7694529"/>
              <a:gd name="connsiteY113" fmla="*/ 5052291 h 6003637"/>
              <a:gd name="connsiteX114" fmla="*/ 6179766 w 7694529"/>
              <a:gd name="connsiteY114" fmla="*/ 5061528 h 6003637"/>
              <a:gd name="connsiteX115" fmla="*/ 5985802 w 7694529"/>
              <a:gd name="connsiteY115" fmla="*/ 5089237 h 6003637"/>
              <a:gd name="connsiteX116" fmla="*/ 5921148 w 7694529"/>
              <a:gd name="connsiteY116" fmla="*/ 5098473 h 6003637"/>
              <a:gd name="connsiteX117" fmla="*/ 5745657 w 7694529"/>
              <a:gd name="connsiteY117" fmla="*/ 5126182 h 6003637"/>
              <a:gd name="connsiteX118" fmla="*/ 5136057 w 7694529"/>
              <a:gd name="connsiteY118" fmla="*/ 5135419 h 6003637"/>
              <a:gd name="connsiteX119" fmla="*/ 5099111 w 7694529"/>
              <a:gd name="connsiteY119" fmla="*/ 5144655 h 6003637"/>
              <a:gd name="connsiteX120" fmla="*/ 4960566 w 7694529"/>
              <a:gd name="connsiteY120" fmla="*/ 5163128 h 6003637"/>
              <a:gd name="connsiteX121" fmla="*/ 4138529 w 7694529"/>
              <a:gd name="connsiteY121" fmla="*/ 5153891 h 6003637"/>
              <a:gd name="connsiteX122" fmla="*/ 4055402 w 7694529"/>
              <a:gd name="connsiteY122" fmla="*/ 5144655 h 6003637"/>
              <a:gd name="connsiteX123" fmla="*/ 3889148 w 7694529"/>
              <a:gd name="connsiteY123" fmla="*/ 5135419 h 6003637"/>
              <a:gd name="connsiteX124" fmla="*/ 3815257 w 7694529"/>
              <a:gd name="connsiteY124" fmla="*/ 5126182 h 6003637"/>
              <a:gd name="connsiteX125" fmla="*/ 3750602 w 7694529"/>
              <a:gd name="connsiteY125" fmla="*/ 5116946 h 6003637"/>
              <a:gd name="connsiteX126" fmla="*/ 3334966 w 7694529"/>
              <a:gd name="connsiteY126" fmla="*/ 5135419 h 6003637"/>
              <a:gd name="connsiteX127" fmla="*/ 3261075 w 7694529"/>
              <a:gd name="connsiteY127" fmla="*/ 5181600 h 6003637"/>
              <a:gd name="connsiteX128" fmla="*/ 3251838 w 7694529"/>
              <a:gd name="connsiteY128" fmla="*/ 5209310 h 6003637"/>
              <a:gd name="connsiteX129" fmla="*/ 3224129 w 7694529"/>
              <a:gd name="connsiteY129" fmla="*/ 5227782 h 6003637"/>
              <a:gd name="connsiteX130" fmla="*/ 3113293 w 7694529"/>
              <a:gd name="connsiteY130" fmla="*/ 5310910 h 6003637"/>
              <a:gd name="connsiteX131" fmla="*/ 3076348 w 7694529"/>
              <a:gd name="connsiteY131" fmla="*/ 5329382 h 6003637"/>
              <a:gd name="connsiteX132" fmla="*/ 3048638 w 7694529"/>
              <a:gd name="connsiteY132" fmla="*/ 5347855 h 6003637"/>
              <a:gd name="connsiteX133" fmla="*/ 2983984 w 7694529"/>
              <a:gd name="connsiteY133" fmla="*/ 5375564 h 6003637"/>
              <a:gd name="connsiteX134" fmla="*/ 2910093 w 7694529"/>
              <a:gd name="connsiteY134" fmla="*/ 5403273 h 6003637"/>
              <a:gd name="connsiteX135" fmla="*/ 2882384 w 7694529"/>
              <a:gd name="connsiteY135" fmla="*/ 5421746 h 6003637"/>
              <a:gd name="connsiteX136" fmla="*/ 2836202 w 7694529"/>
              <a:gd name="connsiteY136" fmla="*/ 5430982 h 6003637"/>
              <a:gd name="connsiteX137" fmla="*/ 2799257 w 7694529"/>
              <a:gd name="connsiteY137" fmla="*/ 5440219 h 6003637"/>
              <a:gd name="connsiteX138" fmla="*/ 2743838 w 7694529"/>
              <a:gd name="connsiteY138" fmla="*/ 5458691 h 6003637"/>
              <a:gd name="connsiteX139" fmla="*/ 2623766 w 7694529"/>
              <a:gd name="connsiteY139" fmla="*/ 5477164 h 6003637"/>
              <a:gd name="connsiteX140" fmla="*/ 2577584 w 7694529"/>
              <a:gd name="connsiteY140" fmla="*/ 5486400 h 6003637"/>
              <a:gd name="connsiteX141" fmla="*/ 2522166 w 7694529"/>
              <a:gd name="connsiteY141" fmla="*/ 5495637 h 6003637"/>
              <a:gd name="connsiteX142" fmla="*/ 2494457 w 7694529"/>
              <a:gd name="connsiteY142" fmla="*/ 5504873 h 6003637"/>
              <a:gd name="connsiteX143" fmla="*/ 2402093 w 7694529"/>
              <a:gd name="connsiteY143" fmla="*/ 5514110 h 6003637"/>
              <a:gd name="connsiteX144" fmla="*/ 2346675 w 7694529"/>
              <a:gd name="connsiteY144" fmla="*/ 5532582 h 6003637"/>
              <a:gd name="connsiteX145" fmla="*/ 2309729 w 7694529"/>
              <a:gd name="connsiteY145" fmla="*/ 5541819 h 6003637"/>
              <a:gd name="connsiteX146" fmla="*/ 2272784 w 7694529"/>
              <a:gd name="connsiteY146" fmla="*/ 5560291 h 6003637"/>
              <a:gd name="connsiteX147" fmla="*/ 2245075 w 7694529"/>
              <a:gd name="connsiteY147" fmla="*/ 5569528 h 6003637"/>
              <a:gd name="connsiteX148" fmla="*/ 2189657 w 7694529"/>
              <a:gd name="connsiteY148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83766 w 7694529"/>
              <a:gd name="connsiteY22" fmla="*/ 5273964 h 6003637"/>
              <a:gd name="connsiteX23" fmla="*/ 46820 w 7694529"/>
              <a:gd name="connsiteY23" fmla="*/ 4461164 h 6003637"/>
              <a:gd name="connsiteX24" fmla="*/ 37583 w 7694529"/>
              <a:gd name="connsiteY24" fmla="*/ 3408219 h 6003637"/>
              <a:gd name="connsiteX25" fmla="*/ 28347 w 7694529"/>
              <a:gd name="connsiteY25" fmla="*/ 2346037 h 6003637"/>
              <a:gd name="connsiteX26" fmla="*/ 638 w 7694529"/>
              <a:gd name="connsiteY26" fmla="*/ 2004291 h 6003637"/>
              <a:gd name="connsiteX27" fmla="*/ 9875 w 7694529"/>
              <a:gd name="connsiteY27" fmla="*/ 1911928 h 6003637"/>
              <a:gd name="connsiteX28" fmla="*/ 19111 w 7694529"/>
              <a:gd name="connsiteY28" fmla="*/ 1838037 h 6003637"/>
              <a:gd name="connsiteX29" fmla="*/ 37584 w 7694529"/>
              <a:gd name="connsiteY29" fmla="*/ 1625600 h 6003637"/>
              <a:gd name="connsiteX30" fmla="*/ 56057 w 7694529"/>
              <a:gd name="connsiteY30" fmla="*/ 1440873 h 6003637"/>
              <a:gd name="connsiteX31" fmla="*/ 74529 w 7694529"/>
              <a:gd name="connsiteY31" fmla="*/ 1330037 h 6003637"/>
              <a:gd name="connsiteX32" fmla="*/ 93002 w 7694529"/>
              <a:gd name="connsiteY32" fmla="*/ 1256146 h 6003637"/>
              <a:gd name="connsiteX33" fmla="*/ 120711 w 7694529"/>
              <a:gd name="connsiteY33" fmla="*/ 1200728 h 6003637"/>
              <a:gd name="connsiteX34" fmla="*/ 185366 w 7694529"/>
              <a:gd name="connsiteY34" fmla="*/ 1062182 h 6003637"/>
              <a:gd name="connsiteX35" fmla="*/ 222311 w 7694529"/>
              <a:gd name="connsiteY35" fmla="*/ 1016000 h 6003637"/>
              <a:gd name="connsiteX36" fmla="*/ 286966 w 7694529"/>
              <a:gd name="connsiteY36" fmla="*/ 960582 h 6003637"/>
              <a:gd name="connsiteX37" fmla="*/ 342384 w 7694529"/>
              <a:gd name="connsiteY37" fmla="*/ 923637 h 6003637"/>
              <a:gd name="connsiteX38" fmla="*/ 443984 w 7694529"/>
              <a:gd name="connsiteY38" fmla="*/ 877455 h 6003637"/>
              <a:gd name="connsiteX39" fmla="*/ 656420 w 7694529"/>
              <a:gd name="connsiteY39" fmla="*/ 757382 h 6003637"/>
              <a:gd name="connsiteX40" fmla="*/ 868857 w 7694529"/>
              <a:gd name="connsiteY40" fmla="*/ 655782 h 6003637"/>
              <a:gd name="connsiteX41" fmla="*/ 1062820 w 7694529"/>
              <a:gd name="connsiteY41" fmla="*/ 563419 h 6003637"/>
              <a:gd name="connsiteX42" fmla="*/ 1155184 w 7694529"/>
              <a:gd name="connsiteY42" fmla="*/ 517237 h 6003637"/>
              <a:gd name="connsiteX43" fmla="*/ 1219838 w 7694529"/>
              <a:gd name="connsiteY43" fmla="*/ 489528 h 6003637"/>
              <a:gd name="connsiteX44" fmla="*/ 1312202 w 7694529"/>
              <a:gd name="connsiteY44" fmla="*/ 434110 h 6003637"/>
              <a:gd name="connsiteX45" fmla="*/ 1404566 w 7694529"/>
              <a:gd name="connsiteY45" fmla="*/ 397164 h 6003637"/>
              <a:gd name="connsiteX46" fmla="*/ 1478457 w 7694529"/>
              <a:gd name="connsiteY46" fmla="*/ 350982 h 6003637"/>
              <a:gd name="connsiteX47" fmla="*/ 1552348 w 7694529"/>
              <a:gd name="connsiteY47" fmla="*/ 323273 h 6003637"/>
              <a:gd name="connsiteX48" fmla="*/ 1644711 w 7694529"/>
              <a:gd name="connsiteY48" fmla="*/ 277091 h 6003637"/>
              <a:gd name="connsiteX49" fmla="*/ 1700129 w 7694529"/>
              <a:gd name="connsiteY49" fmla="*/ 258619 h 6003637"/>
              <a:gd name="connsiteX50" fmla="*/ 1737075 w 7694529"/>
              <a:gd name="connsiteY50" fmla="*/ 240146 h 6003637"/>
              <a:gd name="connsiteX51" fmla="*/ 1875620 w 7694529"/>
              <a:gd name="connsiteY51" fmla="*/ 221673 h 6003637"/>
              <a:gd name="connsiteX52" fmla="*/ 2088057 w 7694529"/>
              <a:gd name="connsiteY52" fmla="*/ 166255 h 6003637"/>
              <a:gd name="connsiteX53" fmla="*/ 2337438 w 7694529"/>
              <a:gd name="connsiteY53" fmla="*/ 110837 h 6003637"/>
              <a:gd name="connsiteX54" fmla="*/ 2522166 w 7694529"/>
              <a:gd name="connsiteY54" fmla="*/ 83128 h 6003637"/>
              <a:gd name="connsiteX55" fmla="*/ 2734602 w 7694529"/>
              <a:gd name="connsiteY55" fmla="*/ 36946 h 6003637"/>
              <a:gd name="connsiteX56" fmla="*/ 3251838 w 7694529"/>
              <a:gd name="connsiteY56" fmla="*/ 9237 h 6003637"/>
              <a:gd name="connsiteX57" fmla="*/ 3778311 w 7694529"/>
              <a:gd name="connsiteY57" fmla="*/ 0 h 6003637"/>
              <a:gd name="connsiteX58" fmla="*/ 5246893 w 7694529"/>
              <a:gd name="connsiteY58" fmla="*/ 27710 h 6003637"/>
              <a:gd name="connsiteX59" fmla="*/ 5764129 w 7694529"/>
              <a:gd name="connsiteY59" fmla="*/ 64655 h 6003637"/>
              <a:gd name="connsiteX60" fmla="*/ 5856493 w 7694529"/>
              <a:gd name="connsiteY60" fmla="*/ 73891 h 6003637"/>
              <a:gd name="connsiteX61" fmla="*/ 6041220 w 7694529"/>
              <a:gd name="connsiteY61" fmla="*/ 101600 h 6003637"/>
              <a:gd name="connsiteX62" fmla="*/ 6189002 w 7694529"/>
              <a:gd name="connsiteY62" fmla="*/ 184728 h 6003637"/>
              <a:gd name="connsiteX63" fmla="*/ 6262893 w 7694529"/>
              <a:gd name="connsiteY63" fmla="*/ 249382 h 6003637"/>
              <a:gd name="connsiteX64" fmla="*/ 6290602 w 7694529"/>
              <a:gd name="connsiteY64" fmla="*/ 258619 h 6003637"/>
              <a:gd name="connsiteX65" fmla="*/ 6346020 w 7694529"/>
              <a:gd name="connsiteY65" fmla="*/ 286328 h 6003637"/>
              <a:gd name="connsiteX66" fmla="*/ 6641584 w 7694529"/>
              <a:gd name="connsiteY66" fmla="*/ 424873 h 6003637"/>
              <a:gd name="connsiteX67" fmla="*/ 6733948 w 7694529"/>
              <a:gd name="connsiteY67" fmla="*/ 581891 h 6003637"/>
              <a:gd name="connsiteX68" fmla="*/ 6789366 w 7694529"/>
              <a:gd name="connsiteY68" fmla="*/ 665019 h 6003637"/>
              <a:gd name="connsiteX69" fmla="*/ 6909438 w 7694529"/>
              <a:gd name="connsiteY69" fmla="*/ 812800 h 6003637"/>
              <a:gd name="connsiteX70" fmla="*/ 6983329 w 7694529"/>
              <a:gd name="connsiteY70" fmla="*/ 877455 h 6003637"/>
              <a:gd name="connsiteX71" fmla="*/ 7066457 w 7694529"/>
              <a:gd name="connsiteY71" fmla="*/ 969819 h 6003637"/>
              <a:gd name="connsiteX72" fmla="*/ 7094166 w 7694529"/>
              <a:gd name="connsiteY72" fmla="*/ 1080655 h 6003637"/>
              <a:gd name="connsiteX73" fmla="*/ 7121875 w 7694529"/>
              <a:gd name="connsiteY73" fmla="*/ 1274619 h 6003637"/>
              <a:gd name="connsiteX74" fmla="*/ 7103402 w 7694529"/>
              <a:gd name="connsiteY74" fmla="*/ 1681019 h 6003637"/>
              <a:gd name="connsiteX75" fmla="*/ 7075693 w 7694529"/>
              <a:gd name="connsiteY75" fmla="*/ 1773382 h 6003637"/>
              <a:gd name="connsiteX76" fmla="*/ 7038748 w 7694529"/>
              <a:gd name="connsiteY76" fmla="*/ 1874982 h 6003637"/>
              <a:gd name="connsiteX77" fmla="*/ 7029511 w 7694529"/>
              <a:gd name="connsiteY77" fmla="*/ 1939637 h 6003637"/>
              <a:gd name="connsiteX78" fmla="*/ 7001802 w 7694529"/>
              <a:gd name="connsiteY78" fmla="*/ 2068946 h 6003637"/>
              <a:gd name="connsiteX79" fmla="*/ 7038748 w 7694529"/>
              <a:gd name="connsiteY79" fmla="*/ 2540000 h 6003637"/>
              <a:gd name="connsiteX80" fmla="*/ 7066457 w 7694529"/>
              <a:gd name="connsiteY80" fmla="*/ 2613891 h 6003637"/>
              <a:gd name="connsiteX81" fmla="*/ 7094166 w 7694529"/>
              <a:gd name="connsiteY81" fmla="*/ 2697019 h 6003637"/>
              <a:gd name="connsiteX82" fmla="*/ 7112638 w 7694529"/>
              <a:gd name="connsiteY82" fmla="*/ 2733964 h 6003637"/>
              <a:gd name="connsiteX83" fmla="*/ 7186529 w 7694529"/>
              <a:gd name="connsiteY83" fmla="*/ 2937164 h 6003637"/>
              <a:gd name="connsiteX84" fmla="*/ 7241948 w 7694529"/>
              <a:gd name="connsiteY84" fmla="*/ 3029528 h 6003637"/>
              <a:gd name="connsiteX85" fmla="*/ 7278893 w 7694529"/>
              <a:gd name="connsiteY85" fmla="*/ 3112655 h 6003637"/>
              <a:gd name="connsiteX86" fmla="*/ 7334311 w 7694529"/>
              <a:gd name="connsiteY86" fmla="*/ 3214255 h 6003637"/>
              <a:gd name="connsiteX87" fmla="*/ 7352784 w 7694529"/>
              <a:gd name="connsiteY87" fmla="*/ 3260437 h 6003637"/>
              <a:gd name="connsiteX88" fmla="*/ 7408202 w 7694529"/>
              <a:gd name="connsiteY88" fmla="*/ 3371273 h 6003637"/>
              <a:gd name="connsiteX89" fmla="*/ 7509802 w 7694529"/>
              <a:gd name="connsiteY89" fmla="*/ 3611419 h 6003637"/>
              <a:gd name="connsiteX90" fmla="*/ 7555984 w 7694529"/>
              <a:gd name="connsiteY90" fmla="*/ 3740728 h 6003637"/>
              <a:gd name="connsiteX91" fmla="*/ 7592929 w 7694529"/>
              <a:gd name="connsiteY91" fmla="*/ 3860800 h 6003637"/>
              <a:gd name="connsiteX92" fmla="*/ 7639111 w 7694529"/>
              <a:gd name="connsiteY92" fmla="*/ 3980873 h 6003637"/>
              <a:gd name="connsiteX93" fmla="*/ 7694529 w 7694529"/>
              <a:gd name="connsiteY93" fmla="*/ 4128655 h 6003637"/>
              <a:gd name="connsiteX94" fmla="*/ 7676057 w 7694529"/>
              <a:gd name="connsiteY94" fmla="*/ 4193310 h 6003637"/>
              <a:gd name="connsiteX95" fmla="*/ 7648348 w 7694529"/>
              <a:gd name="connsiteY95" fmla="*/ 4294910 h 6003637"/>
              <a:gd name="connsiteX96" fmla="*/ 7629875 w 7694529"/>
              <a:gd name="connsiteY96" fmla="*/ 4368800 h 6003637"/>
              <a:gd name="connsiteX97" fmla="*/ 7592929 w 7694529"/>
              <a:gd name="connsiteY97" fmla="*/ 4433455 h 6003637"/>
              <a:gd name="connsiteX98" fmla="*/ 7574457 w 7694529"/>
              <a:gd name="connsiteY98" fmla="*/ 4461164 h 6003637"/>
              <a:gd name="connsiteX99" fmla="*/ 7519038 w 7694529"/>
              <a:gd name="connsiteY99" fmla="*/ 4498110 h 6003637"/>
              <a:gd name="connsiteX100" fmla="*/ 7454384 w 7694529"/>
              <a:gd name="connsiteY100" fmla="*/ 4590473 h 6003637"/>
              <a:gd name="connsiteX101" fmla="*/ 7417438 w 7694529"/>
              <a:gd name="connsiteY101" fmla="*/ 4655128 h 6003637"/>
              <a:gd name="connsiteX102" fmla="*/ 7343548 w 7694529"/>
              <a:gd name="connsiteY102" fmla="*/ 4719782 h 6003637"/>
              <a:gd name="connsiteX103" fmla="*/ 7241948 w 7694529"/>
              <a:gd name="connsiteY103" fmla="*/ 4756728 h 6003637"/>
              <a:gd name="connsiteX104" fmla="*/ 7075693 w 7694529"/>
              <a:gd name="connsiteY104" fmla="*/ 4793673 h 6003637"/>
              <a:gd name="connsiteX105" fmla="*/ 6909438 w 7694529"/>
              <a:gd name="connsiteY105" fmla="*/ 4830619 h 6003637"/>
              <a:gd name="connsiteX106" fmla="*/ 6798602 w 7694529"/>
              <a:gd name="connsiteY106" fmla="*/ 4876800 h 6003637"/>
              <a:gd name="connsiteX107" fmla="*/ 6752420 w 7694529"/>
              <a:gd name="connsiteY107" fmla="*/ 4895273 h 6003637"/>
              <a:gd name="connsiteX108" fmla="*/ 6697002 w 7694529"/>
              <a:gd name="connsiteY108" fmla="*/ 4904510 h 6003637"/>
              <a:gd name="connsiteX109" fmla="*/ 6632348 w 7694529"/>
              <a:gd name="connsiteY109" fmla="*/ 4932219 h 6003637"/>
              <a:gd name="connsiteX110" fmla="*/ 6466093 w 7694529"/>
              <a:gd name="connsiteY110" fmla="*/ 4987637 h 6003637"/>
              <a:gd name="connsiteX111" fmla="*/ 6355257 w 7694529"/>
              <a:gd name="connsiteY111" fmla="*/ 5015346 h 6003637"/>
              <a:gd name="connsiteX112" fmla="*/ 6216711 w 7694529"/>
              <a:gd name="connsiteY112" fmla="*/ 5052291 h 6003637"/>
              <a:gd name="connsiteX113" fmla="*/ 6179766 w 7694529"/>
              <a:gd name="connsiteY113" fmla="*/ 5061528 h 6003637"/>
              <a:gd name="connsiteX114" fmla="*/ 5985802 w 7694529"/>
              <a:gd name="connsiteY114" fmla="*/ 5089237 h 6003637"/>
              <a:gd name="connsiteX115" fmla="*/ 5921148 w 7694529"/>
              <a:gd name="connsiteY115" fmla="*/ 5098473 h 6003637"/>
              <a:gd name="connsiteX116" fmla="*/ 5745657 w 7694529"/>
              <a:gd name="connsiteY116" fmla="*/ 5126182 h 6003637"/>
              <a:gd name="connsiteX117" fmla="*/ 5136057 w 7694529"/>
              <a:gd name="connsiteY117" fmla="*/ 5135419 h 6003637"/>
              <a:gd name="connsiteX118" fmla="*/ 5099111 w 7694529"/>
              <a:gd name="connsiteY118" fmla="*/ 5144655 h 6003637"/>
              <a:gd name="connsiteX119" fmla="*/ 4960566 w 7694529"/>
              <a:gd name="connsiteY119" fmla="*/ 5163128 h 6003637"/>
              <a:gd name="connsiteX120" fmla="*/ 4138529 w 7694529"/>
              <a:gd name="connsiteY120" fmla="*/ 5153891 h 6003637"/>
              <a:gd name="connsiteX121" fmla="*/ 4055402 w 7694529"/>
              <a:gd name="connsiteY121" fmla="*/ 5144655 h 6003637"/>
              <a:gd name="connsiteX122" fmla="*/ 3889148 w 7694529"/>
              <a:gd name="connsiteY122" fmla="*/ 5135419 h 6003637"/>
              <a:gd name="connsiteX123" fmla="*/ 3815257 w 7694529"/>
              <a:gd name="connsiteY123" fmla="*/ 5126182 h 6003637"/>
              <a:gd name="connsiteX124" fmla="*/ 3750602 w 7694529"/>
              <a:gd name="connsiteY124" fmla="*/ 5116946 h 6003637"/>
              <a:gd name="connsiteX125" fmla="*/ 3334966 w 7694529"/>
              <a:gd name="connsiteY125" fmla="*/ 5135419 h 6003637"/>
              <a:gd name="connsiteX126" fmla="*/ 3261075 w 7694529"/>
              <a:gd name="connsiteY126" fmla="*/ 5181600 h 6003637"/>
              <a:gd name="connsiteX127" fmla="*/ 3251838 w 7694529"/>
              <a:gd name="connsiteY127" fmla="*/ 5209310 h 6003637"/>
              <a:gd name="connsiteX128" fmla="*/ 3224129 w 7694529"/>
              <a:gd name="connsiteY128" fmla="*/ 5227782 h 6003637"/>
              <a:gd name="connsiteX129" fmla="*/ 3113293 w 7694529"/>
              <a:gd name="connsiteY129" fmla="*/ 5310910 h 6003637"/>
              <a:gd name="connsiteX130" fmla="*/ 3076348 w 7694529"/>
              <a:gd name="connsiteY130" fmla="*/ 5329382 h 6003637"/>
              <a:gd name="connsiteX131" fmla="*/ 3048638 w 7694529"/>
              <a:gd name="connsiteY131" fmla="*/ 5347855 h 6003637"/>
              <a:gd name="connsiteX132" fmla="*/ 2983984 w 7694529"/>
              <a:gd name="connsiteY132" fmla="*/ 5375564 h 6003637"/>
              <a:gd name="connsiteX133" fmla="*/ 2910093 w 7694529"/>
              <a:gd name="connsiteY133" fmla="*/ 5403273 h 6003637"/>
              <a:gd name="connsiteX134" fmla="*/ 2882384 w 7694529"/>
              <a:gd name="connsiteY134" fmla="*/ 5421746 h 6003637"/>
              <a:gd name="connsiteX135" fmla="*/ 2836202 w 7694529"/>
              <a:gd name="connsiteY135" fmla="*/ 5430982 h 6003637"/>
              <a:gd name="connsiteX136" fmla="*/ 2799257 w 7694529"/>
              <a:gd name="connsiteY136" fmla="*/ 5440219 h 6003637"/>
              <a:gd name="connsiteX137" fmla="*/ 2743838 w 7694529"/>
              <a:gd name="connsiteY137" fmla="*/ 5458691 h 6003637"/>
              <a:gd name="connsiteX138" fmla="*/ 2623766 w 7694529"/>
              <a:gd name="connsiteY138" fmla="*/ 5477164 h 6003637"/>
              <a:gd name="connsiteX139" fmla="*/ 2577584 w 7694529"/>
              <a:gd name="connsiteY139" fmla="*/ 5486400 h 6003637"/>
              <a:gd name="connsiteX140" fmla="*/ 2522166 w 7694529"/>
              <a:gd name="connsiteY140" fmla="*/ 5495637 h 6003637"/>
              <a:gd name="connsiteX141" fmla="*/ 2494457 w 7694529"/>
              <a:gd name="connsiteY141" fmla="*/ 5504873 h 6003637"/>
              <a:gd name="connsiteX142" fmla="*/ 2402093 w 7694529"/>
              <a:gd name="connsiteY142" fmla="*/ 5514110 h 6003637"/>
              <a:gd name="connsiteX143" fmla="*/ 2346675 w 7694529"/>
              <a:gd name="connsiteY143" fmla="*/ 5532582 h 6003637"/>
              <a:gd name="connsiteX144" fmla="*/ 2309729 w 7694529"/>
              <a:gd name="connsiteY144" fmla="*/ 5541819 h 6003637"/>
              <a:gd name="connsiteX145" fmla="*/ 2272784 w 7694529"/>
              <a:gd name="connsiteY145" fmla="*/ 5560291 h 6003637"/>
              <a:gd name="connsiteX146" fmla="*/ 2245075 w 7694529"/>
              <a:gd name="connsiteY146" fmla="*/ 5569528 h 6003637"/>
              <a:gd name="connsiteX147" fmla="*/ 2189657 w 7694529"/>
              <a:gd name="connsiteY147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83766 w 7694529"/>
              <a:gd name="connsiteY21" fmla="*/ 5273964 h 6003637"/>
              <a:gd name="connsiteX22" fmla="*/ 46820 w 7694529"/>
              <a:gd name="connsiteY22" fmla="*/ 4461164 h 6003637"/>
              <a:gd name="connsiteX23" fmla="*/ 37583 w 7694529"/>
              <a:gd name="connsiteY23" fmla="*/ 3408219 h 6003637"/>
              <a:gd name="connsiteX24" fmla="*/ 28347 w 7694529"/>
              <a:gd name="connsiteY24" fmla="*/ 2346037 h 6003637"/>
              <a:gd name="connsiteX25" fmla="*/ 638 w 7694529"/>
              <a:gd name="connsiteY25" fmla="*/ 2004291 h 6003637"/>
              <a:gd name="connsiteX26" fmla="*/ 9875 w 7694529"/>
              <a:gd name="connsiteY26" fmla="*/ 1911928 h 6003637"/>
              <a:gd name="connsiteX27" fmla="*/ 19111 w 7694529"/>
              <a:gd name="connsiteY27" fmla="*/ 1838037 h 6003637"/>
              <a:gd name="connsiteX28" fmla="*/ 37584 w 7694529"/>
              <a:gd name="connsiteY28" fmla="*/ 1625600 h 6003637"/>
              <a:gd name="connsiteX29" fmla="*/ 56057 w 7694529"/>
              <a:gd name="connsiteY29" fmla="*/ 1440873 h 6003637"/>
              <a:gd name="connsiteX30" fmla="*/ 74529 w 7694529"/>
              <a:gd name="connsiteY30" fmla="*/ 1330037 h 6003637"/>
              <a:gd name="connsiteX31" fmla="*/ 93002 w 7694529"/>
              <a:gd name="connsiteY31" fmla="*/ 1256146 h 6003637"/>
              <a:gd name="connsiteX32" fmla="*/ 120711 w 7694529"/>
              <a:gd name="connsiteY32" fmla="*/ 1200728 h 6003637"/>
              <a:gd name="connsiteX33" fmla="*/ 185366 w 7694529"/>
              <a:gd name="connsiteY33" fmla="*/ 1062182 h 6003637"/>
              <a:gd name="connsiteX34" fmla="*/ 222311 w 7694529"/>
              <a:gd name="connsiteY34" fmla="*/ 1016000 h 6003637"/>
              <a:gd name="connsiteX35" fmla="*/ 286966 w 7694529"/>
              <a:gd name="connsiteY35" fmla="*/ 960582 h 6003637"/>
              <a:gd name="connsiteX36" fmla="*/ 342384 w 7694529"/>
              <a:gd name="connsiteY36" fmla="*/ 923637 h 6003637"/>
              <a:gd name="connsiteX37" fmla="*/ 443984 w 7694529"/>
              <a:gd name="connsiteY37" fmla="*/ 877455 h 6003637"/>
              <a:gd name="connsiteX38" fmla="*/ 656420 w 7694529"/>
              <a:gd name="connsiteY38" fmla="*/ 757382 h 6003637"/>
              <a:gd name="connsiteX39" fmla="*/ 868857 w 7694529"/>
              <a:gd name="connsiteY39" fmla="*/ 655782 h 6003637"/>
              <a:gd name="connsiteX40" fmla="*/ 1062820 w 7694529"/>
              <a:gd name="connsiteY40" fmla="*/ 563419 h 6003637"/>
              <a:gd name="connsiteX41" fmla="*/ 1155184 w 7694529"/>
              <a:gd name="connsiteY41" fmla="*/ 517237 h 6003637"/>
              <a:gd name="connsiteX42" fmla="*/ 1219838 w 7694529"/>
              <a:gd name="connsiteY42" fmla="*/ 489528 h 6003637"/>
              <a:gd name="connsiteX43" fmla="*/ 1312202 w 7694529"/>
              <a:gd name="connsiteY43" fmla="*/ 434110 h 6003637"/>
              <a:gd name="connsiteX44" fmla="*/ 1404566 w 7694529"/>
              <a:gd name="connsiteY44" fmla="*/ 397164 h 6003637"/>
              <a:gd name="connsiteX45" fmla="*/ 1478457 w 7694529"/>
              <a:gd name="connsiteY45" fmla="*/ 350982 h 6003637"/>
              <a:gd name="connsiteX46" fmla="*/ 1552348 w 7694529"/>
              <a:gd name="connsiteY46" fmla="*/ 323273 h 6003637"/>
              <a:gd name="connsiteX47" fmla="*/ 1644711 w 7694529"/>
              <a:gd name="connsiteY47" fmla="*/ 277091 h 6003637"/>
              <a:gd name="connsiteX48" fmla="*/ 1700129 w 7694529"/>
              <a:gd name="connsiteY48" fmla="*/ 258619 h 6003637"/>
              <a:gd name="connsiteX49" fmla="*/ 1737075 w 7694529"/>
              <a:gd name="connsiteY49" fmla="*/ 240146 h 6003637"/>
              <a:gd name="connsiteX50" fmla="*/ 1875620 w 7694529"/>
              <a:gd name="connsiteY50" fmla="*/ 221673 h 6003637"/>
              <a:gd name="connsiteX51" fmla="*/ 2088057 w 7694529"/>
              <a:gd name="connsiteY51" fmla="*/ 166255 h 6003637"/>
              <a:gd name="connsiteX52" fmla="*/ 2337438 w 7694529"/>
              <a:gd name="connsiteY52" fmla="*/ 110837 h 6003637"/>
              <a:gd name="connsiteX53" fmla="*/ 2522166 w 7694529"/>
              <a:gd name="connsiteY53" fmla="*/ 83128 h 6003637"/>
              <a:gd name="connsiteX54" fmla="*/ 2734602 w 7694529"/>
              <a:gd name="connsiteY54" fmla="*/ 36946 h 6003637"/>
              <a:gd name="connsiteX55" fmla="*/ 3251838 w 7694529"/>
              <a:gd name="connsiteY55" fmla="*/ 9237 h 6003637"/>
              <a:gd name="connsiteX56" fmla="*/ 3778311 w 7694529"/>
              <a:gd name="connsiteY56" fmla="*/ 0 h 6003637"/>
              <a:gd name="connsiteX57" fmla="*/ 5246893 w 7694529"/>
              <a:gd name="connsiteY57" fmla="*/ 27710 h 6003637"/>
              <a:gd name="connsiteX58" fmla="*/ 5764129 w 7694529"/>
              <a:gd name="connsiteY58" fmla="*/ 64655 h 6003637"/>
              <a:gd name="connsiteX59" fmla="*/ 5856493 w 7694529"/>
              <a:gd name="connsiteY59" fmla="*/ 73891 h 6003637"/>
              <a:gd name="connsiteX60" fmla="*/ 6041220 w 7694529"/>
              <a:gd name="connsiteY60" fmla="*/ 101600 h 6003637"/>
              <a:gd name="connsiteX61" fmla="*/ 6189002 w 7694529"/>
              <a:gd name="connsiteY61" fmla="*/ 184728 h 6003637"/>
              <a:gd name="connsiteX62" fmla="*/ 6262893 w 7694529"/>
              <a:gd name="connsiteY62" fmla="*/ 249382 h 6003637"/>
              <a:gd name="connsiteX63" fmla="*/ 6290602 w 7694529"/>
              <a:gd name="connsiteY63" fmla="*/ 258619 h 6003637"/>
              <a:gd name="connsiteX64" fmla="*/ 6346020 w 7694529"/>
              <a:gd name="connsiteY64" fmla="*/ 286328 h 6003637"/>
              <a:gd name="connsiteX65" fmla="*/ 6641584 w 7694529"/>
              <a:gd name="connsiteY65" fmla="*/ 424873 h 6003637"/>
              <a:gd name="connsiteX66" fmla="*/ 6733948 w 7694529"/>
              <a:gd name="connsiteY66" fmla="*/ 581891 h 6003637"/>
              <a:gd name="connsiteX67" fmla="*/ 6789366 w 7694529"/>
              <a:gd name="connsiteY67" fmla="*/ 665019 h 6003637"/>
              <a:gd name="connsiteX68" fmla="*/ 6909438 w 7694529"/>
              <a:gd name="connsiteY68" fmla="*/ 812800 h 6003637"/>
              <a:gd name="connsiteX69" fmla="*/ 6983329 w 7694529"/>
              <a:gd name="connsiteY69" fmla="*/ 877455 h 6003637"/>
              <a:gd name="connsiteX70" fmla="*/ 7066457 w 7694529"/>
              <a:gd name="connsiteY70" fmla="*/ 969819 h 6003637"/>
              <a:gd name="connsiteX71" fmla="*/ 7094166 w 7694529"/>
              <a:gd name="connsiteY71" fmla="*/ 1080655 h 6003637"/>
              <a:gd name="connsiteX72" fmla="*/ 7121875 w 7694529"/>
              <a:gd name="connsiteY72" fmla="*/ 1274619 h 6003637"/>
              <a:gd name="connsiteX73" fmla="*/ 7103402 w 7694529"/>
              <a:gd name="connsiteY73" fmla="*/ 1681019 h 6003637"/>
              <a:gd name="connsiteX74" fmla="*/ 7075693 w 7694529"/>
              <a:gd name="connsiteY74" fmla="*/ 1773382 h 6003637"/>
              <a:gd name="connsiteX75" fmla="*/ 7038748 w 7694529"/>
              <a:gd name="connsiteY75" fmla="*/ 1874982 h 6003637"/>
              <a:gd name="connsiteX76" fmla="*/ 7029511 w 7694529"/>
              <a:gd name="connsiteY76" fmla="*/ 1939637 h 6003637"/>
              <a:gd name="connsiteX77" fmla="*/ 7001802 w 7694529"/>
              <a:gd name="connsiteY77" fmla="*/ 2068946 h 6003637"/>
              <a:gd name="connsiteX78" fmla="*/ 7038748 w 7694529"/>
              <a:gd name="connsiteY78" fmla="*/ 2540000 h 6003637"/>
              <a:gd name="connsiteX79" fmla="*/ 7066457 w 7694529"/>
              <a:gd name="connsiteY79" fmla="*/ 2613891 h 6003637"/>
              <a:gd name="connsiteX80" fmla="*/ 7094166 w 7694529"/>
              <a:gd name="connsiteY80" fmla="*/ 2697019 h 6003637"/>
              <a:gd name="connsiteX81" fmla="*/ 7112638 w 7694529"/>
              <a:gd name="connsiteY81" fmla="*/ 2733964 h 6003637"/>
              <a:gd name="connsiteX82" fmla="*/ 7186529 w 7694529"/>
              <a:gd name="connsiteY82" fmla="*/ 2937164 h 6003637"/>
              <a:gd name="connsiteX83" fmla="*/ 7241948 w 7694529"/>
              <a:gd name="connsiteY83" fmla="*/ 3029528 h 6003637"/>
              <a:gd name="connsiteX84" fmla="*/ 7278893 w 7694529"/>
              <a:gd name="connsiteY84" fmla="*/ 3112655 h 6003637"/>
              <a:gd name="connsiteX85" fmla="*/ 7334311 w 7694529"/>
              <a:gd name="connsiteY85" fmla="*/ 3214255 h 6003637"/>
              <a:gd name="connsiteX86" fmla="*/ 7352784 w 7694529"/>
              <a:gd name="connsiteY86" fmla="*/ 3260437 h 6003637"/>
              <a:gd name="connsiteX87" fmla="*/ 7408202 w 7694529"/>
              <a:gd name="connsiteY87" fmla="*/ 3371273 h 6003637"/>
              <a:gd name="connsiteX88" fmla="*/ 7509802 w 7694529"/>
              <a:gd name="connsiteY88" fmla="*/ 3611419 h 6003637"/>
              <a:gd name="connsiteX89" fmla="*/ 7555984 w 7694529"/>
              <a:gd name="connsiteY89" fmla="*/ 3740728 h 6003637"/>
              <a:gd name="connsiteX90" fmla="*/ 7592929 w 7694529"/>
              <a:gd name="connsiteY90" fmla="*/ 3860800 h 6003637"/>
              <a:gd name="connsiteX91" fmla="*/ 7639111 w 7694529"/>
              <a:gd name="connsiteY91" fmla="*/ 3980873 h 6003637"/>
              <a:gd name="connsiteX92" fmla="*/ 7694529 w 7694529"/>
              <a:gd name="connsiteY92" fmla="*/ 4128655 h 6003637"/>
              <a:gd name="connsiteX93" fmla="*/ 7676057 w 7694529"/>
              <a:gd name="connsiteY93" fmla="*/ 4193310 h 6003637"/>
              <a:gd name="connsiteX94" fmla="*/ 7648348 w 7694529"/>
              <a:gd name="connsiteY94" fmla="*/ 4294910 h 6003637"/>
              <a:gd name="connsiteX95" fmla="*/ 7629875 w 7694529"/>
              <a:gd name="connsiteY95" fmla="*/ 4368800 h 6003637"/>
              <a:gd name="connsiteX96" fmla="*/ 7592929 w 7694529"/>
              <a:gd name="connsiteY96" fmla="*/ 4433455 h 6003637"/>
              <a:gd name="connsiteX97" fmla="*/ 7574457 w 7694529"/>
              <a:gd name="connsiteY97" fmla="*/ 4461164 h 6003637"/>
              <a:gd name="connsiteX98" fmla="*/ 7519038 w 7694529"/>
              <a:gd name="connsiteY98" fmla="*/ 4498110 h 6003637"/>
              <a:gd name="connsiteX99" fmla="*/ 7454384 w 7694529"/>
              <a:gd name="connsiteY99" fmla="*/ 4590473 h 6003637"/>
              <a:gd name="connsiteX100" fmla="*/ 7417438 w 7694529"/>
              <a:gd name="connsiteY100" fmla="*/ 4655128 h 6003637"/>
              <a:gd name="connsiteX101" fmla="*/ 7343548 w 7694529"/>
              <a:gd name="connsiteY101" fmla="*/ 4719782 h 6003637"/>
              <a:gd name="connsiteX102" fmla="*/ 7241948 w 7694529"/>
              <a:gd name="connsiteY102" fmla="*/ 4756728 h 6003637"/>
              <a:gd name="connsiteX103" fmla="*/ 7075693 w 7694529"/>
              <a:gd name="connsiteY103" fmla="*/ 4793673 h 6003637"/>
              <a:gd name="connsiteX104" fmla="*/ 6909438 w 7694529"/>
              <a:gd name="connsiteY104" fmla="*/ 4830619 h 6003637"/>
              <a:gd name="connsiteX105" fmla="*/ 6798602 w 7694529"/>
              <a:gd name="connsiteY105" fmla="*/ 4876800 h 6003637"/>
              <a:gd name="connsiteX106" fmla="*/ 6752420 w 7694529"/>
              <a:gd name="connsiteY106" fmla="*/ 4895273 h 6003637"/>
              <a:gd name="connsiteX107" fmla="*/ 6697002 w 7694529"/>
              <a:gd name="connsiteY107" fmla="*/ 4904510 h 6003637"/>
              <a:gd name="connsiteX108" fmla="*/ 6632348 w 7694529"/>
              <a:gd name="connsiteY108" fmla="*/ 4932219 h 6003637"/>
              <a:gd name="connsiteX109" fmla="*/ 6466093 w 7694529"/>
              <a:gd name="connsiteY109" fmla="*/ 4987637 h 6003637"/>
              <a:gd name="connsiteX110" fmla="*/ 6355257 w 7694529"/>
              <a:gd name="connsiteY110" fmla="*/ 5015346 h 6003637"/>
              <a:gd name="connsiteX111" fmla="*/ 6216711 w 7694529"/>
              <a:gd name="connsiteY111" fmla="*/ 5052291 h 6003637"/>
              <a:gd name="connsiteX112" fmla="*/ 6179766 w 7694529"/>
              <a:gd name="connsiteY112" fmla="*/ 5061528 h 6003637"/>
              <a:gd name="connsiteX113" fmla="*/ 5985802 w 7694529"/>
              <a:gd name="connsiteY113" fmla="*/ 5089237 h 6003637"/>
              <a:gd name="connsiteX114" fmla="*/ 5921148 w 7694529"/>
              <a:gd name="connsiteY114" fmla="*/ 5098473 h 6003637"/>
              <a:gd name="connsiteX115" fmla="*/ 5745657 w 7694529"/>
              <a:gd name="connsiteY115" fmla="*/ 5126182 h 6003637"/>
              <a:gd name="connsiteX116" fmla="*/ 5136057 w 7694529"/>
              <a:gd name="connsiteY116" fmla="*/ 5135419 h 6003637"/>
              <a:gd name="connsiteX117" fmla="*/ 5099111 w 7694529"/>
              <a:gd name="connsiteY117" fmla="*/ 5144655 h 6003637"/>
              <a:gd name="connsiteX118" fmla="*/ 4960566 w 7694529"/>
              <a:gd name="connsiteY118" fmla="*/ 5163128 h 6003637"/>
              <a:gd name="connsiteX119" fmla="*/ 4138529 w 7694529"/>
              <a:gd name="connsiteY119" fmla="*/ 5153891 h 6003637"/>
              <a:gd name="connsiteX120" fmla="*/ 4055402 w 7694529"/>
              <a:gd name="connsiteY120" fmla="*/ 5144655 h 6003637"/>
              <a:gd name="connsiteX121" fmla="*/ 3889148 w 7694529"/>
              <a:gd name="connsiteY121" fmla="*/ 5135419 h 6003637"/>
              <a:gd name="connsiteX122" fmla="*/ 3815257 w 7694529"/>
              <a:gd name="connsiteY122" fmla="*/ 5126182 h 6003637"/>
              <a:gd name="connsiteX123" fmla="*/ 3750602 w 7694529"/>
              <a:gd name="connsiteY123" fmla="*/ 5116946 h 6003637"/>
              <a:gd name="connsiteX124" fmla="*/ 3334966 w 7694529"/>
              <a:gd name="connsiteY124" fmla="*/ 5135419 h 6003637"/>
              <a:gd name="connsiteX125" fmla="*/ 3261075 w 7694529"/>
              <a:gd name="connsiteY125" fmla="*/ 5181600 h 6003637"/>
              <a:gd name="connsiteX126" fmla="*/ 3251838 w 7694529"/>
              <a:gd name="connsiteY126" fmla="*/ 5209310 h 6003637"/>
              <a:gd name="connsiteX127" fmla="*/ 3224129 w 7694529"/>
              <a:gd name="connsiteY127" fmla="*/ 5227782 h 6003637"/>
              <a:gd name="connsiteX128" fmla="*/ 3113293 w 7694529"/>
              <a:gd name="connsiteY128" fmla="*/ 5310910 h 6003637"/>
              <a:gd name="connsiteX129" fmla="*/ 3076348 w 7694529"/>
              <a:gd name="connsiteY129" fmla="*/ 5329382 h 6003637"/>
              <a:gd name="connsiteX130" fmla="*/ 3048638 w 7694529"/>
              <a:gd name="connsiteY130" fmla="*/ 5347855 h 6003637"/>
              <a:gd name="connsiteX131" fmla="*/ 2983984 w 7694529"/>
              <a:gd name="connsiteY131" fmla="*/ 5375564 h 6003637"/>
              <a:gd name="connsiteX132" fmla="*/ 2910093 w 7694529"/>
              <a:gd name="connsiteY132" fmla="*/ 5403273 h 6003637"/>
              <a:gd name="connsiteX133" fmla="*/ 2882384 w 7694529"/>
              <a:gd name="connsiteY133" fmla="*/ 5421746 h 6003637"/>
              <a:gd name="connsiteX134" fmla="*/ 2836202 w 7694529"/>
              <a:gd name="connsiteY134" fmla="*/ 5430982 h 6003637"/>
              <a:gd name="connsiteX135" fmla="*/ 2799257 w 7694529"/>
              <a:gd name="connsiteY135" fmla="*/ 5440219 h 6003637"/>
              <a:gd name="connsiteX136" fmla="*/ 2743838 w 7694529"/>
              <a:gd name="connsiteY136" fmla="*/ 5458691 h 6003637"/>
              <a:gd name="connsiteX137" fmla="*/ 2623766 w 7694529"/>
              <a:gd name="connsiteY137" fmla="*/ 5477164 h 6003637"/>
              <a:gd name="connsiteX138" fmla="*/ 2577584 w 7694529"/>
              <a:gd name="connsiteY138" fmla="*/ 5486400 h 6003637"/>
              <a:gd name="connsiteX139" fmla="*/ 2522166 w 7694529"/>
              <a:gd name="connsiteY139" fmla="*/ 5495637 h 6003637"/>
              <a:gd name="connsiteX140" fmla="*/ 2494457 w 7694529"/>
              <a:gd name="connsiteY140" fmla="*/ 5504873 h 6003637"/>
              <a:gd name="connsiteX141" fmla="*/ 2402093 w 7694529"/>
              <a:gd name="connsiteY141" fmla="*/ 5514110 h 6003637"/>
              <a:gd name="connsiteX142" fmla="*/ 2346675 w 7694529"/>
              <a:gd name="connsiteY142" fmla="*/ 5532582 h 6003637"/>
              <a:gd name="connsiteX143" fmla="*/ 2309729 w 7694529"/>
              <a:gd name="connsiteY143" fmla="*/ 5541819 h 6003637"/>
              <a:gd name="connsiteX144" fmla="*/ 2272784 w 7694529"/>
              <a:gd name="connsiteY144" fmla="*/ 5560291 h 6003637"/>
              <a:gd name="connsiteX145" fmla="*/ 2245075 w 7694529"/>
              <a:gd name="connsiteY145" fmla="*/ 5569528 h 6003637"/>
              <a:gd name="connsiteX146" fmla="*/ 2189657 w 7694529"/>
              <a:gd name="connsiteY146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83766 w 7694529"/>
              <a:gd name="connsiteY20" fmla="*/ 5273964 h 6003637"/>
              <a:gd name="connsiteX21" fmla="*/ 46820 w 7694529"/>
              <a:gd name="connsiteY21" fmla="*/ 4461164 h 6003637"/>
              <a:gd name="connsiteX22" fmla="*/ 37583 w 7694529"/>
              <a:gd name="connsiteY22" fmla="*/ 3408219 h 6003637"/>
              <a:gd name="connsiteX23" fmla="*/ 28347 w 7694529"/>
              <a:gd name="connsiteY23" fmla="*/ 2346037 h 6003637"/>
              <a:gd name="connsiteX24" fmla="*/ 638 w 7694529"/>
              <a:gd name="connsiteY24" fmla="*/ 2004291 h 6003637"/>
              <a:gd name="connsiteX25" fmla="*/ 9875 w 7694529"/>
              <a:gd name="connsiteY25" fmla="*/ 1911928 h 6003637"/>
              <a:gd name="connsiteX26" fmla="*/ 19111 w 7694529"/>
              <a:gd name="connsiteY26" fmla="*/ 1838037 h 6003637"/>
              <a:gd name="connsiteX27" fmla="*/ 37584 w 7694529"/>
              <a:gd name="connsiteY27" fmla="*/ 1625600 h 6003637"/>
              <a:gd name="connsiteX28" fmla="*/ 56057 w 7694529"/>
              <a:gd name="connsiteY28" fmla="*/ 1440873 h 6003637"/>
              <a:gd name="connsiteX29" fmla="*/ 74529 w 7694529"/>
              <a:gd name="connsiteY29" fmla="*/ 1330037 h 6003637"/>
              <a:gd name="connsiteX30" fmla="*/ 93002 w 7694529"/>
              <a:gd name="connsiteY30" fmla="*/ 1256146 h 6003637"/>
              <a:gd name="connsiteX31" fmla="*/ 120711 w 7694529"/>
              <a:gd name="connsiteY31" fmla="*/ 1200728 h 6003637"/>
              <a:gd name="connsiteX32" fmla="*/ 185366 w 7694529"/>
              <a:gd name="connsiteY32" fmla="*/ 1062182 h 6003637"/>
              <a:gd name="connsiteX33" fmla="*/ 222311 w 7694529"/>
              <a:gd name="connsiteY33" fmla="*/ 1016000 h 6003637"/>
              <a:gd name="connsiteX34" fmla="*/ 286966 w 7694529"/>
              <a:gd name="connsiteY34" fmla="*/ 960582 h 6003637"/>
              <a:gd name="connsiteX35" fmla="*/ 342384 w 7694529"/>
              <a:gd name="connsiteY35" fmla="*/ 923637 h 6003637"/>
              <a:gd name="connsiteX36" fmla="*/ 443984 w 7694529"/>
              <a:gd name="connsiteY36" fmla="*/ 877455 h 6003637"/>
              <a:gd name="connsiteX37" fmla="*/ 656420 w 7694529"/>
              <a:gd name="connsiteY37" fmla="*/ 757382 h 6003637"/>
              <a:gd name="connsiteX38" fmla="*/ 868857 w 7694529"/>
              <a:gd name="connsiteY38" fmla="*/ 655782 h 6003637"/>
              <a:gd name="connsiteX39" fmla="*/ 1062820 w 7694529"/>
              <a:gd name="connsiteY39" fmla="*/ 563419 h 6003637"/>
              <a:gd name="connsiteX40" fmla="*/ 1155184 w 7694529"/>
              <a:gd name="connsiteY40" fmla="*/ 517237 h 6003637"/>
              <a:gd name="connsiteX41" fmla="*/ 1219838 w 7694529"/>
              <a:gd name="connsiteY41" fmla="*/ 489528 h 6003637"/>
              <a:gd name="connsiteX42" fmla="*/ 1312202 w 7694529"/>
              <a:gd name="connsiteY42" fmla="*/ 434110 h 6003637"/>
              <a:gd name="connsiteX43" fmla="*/ 1404566 w 7694529"/>
              <a:gd name="connsiteY43" fmla="*/ 397164 h 6003637"/>
              <a:gd name="connsiteX44" fmla="*/ 1478457 w 7694529"/>
              <a:gd name="connsiteY44" fmla="*/ 350982 h 6003637"/>
              <a:gd name="connsiteX45" fmla="*/ 1552348 w 7694529"/>
              <a:gd name="connsiteY45" fmla="*/ 323273 h 6003637"/>
              <a:gd name="connsiteX46" fmla="*/ 1644711 w 7694529"/>
              <a:gd name="connsiteY46" fmla="*/ 277091 h 6003637"/>
              <a:gd name="connsiteX47" fmla="*/ 1700129 w 7694529"/>
              <a:gd name="connsiteY47" fmla="*/ 258619 h 6003637"/>
              <a:gd name="connsiteX48" fmla="*/ 1737075 w 7694529"/>
              <a:gd name="connsiteY48" fmla="*/ 240146 h 6003637"/>
              <a:gd name="connsiteX49" fmla="*/ 1875620 w 7694529"/>
              <a:gd name="connsiteY49" fmla="*/ 221673 h 6003637"/>
              <a:gd name="connsiteX50" fmla="*/ 2088057 w 7694529"/>
              <a:gd name="connsiteY50" fmla="*/ 166255 h 6003637"/>
              <a:gd name="connsiteX51" fmla="*/ 2337438 w 7694529"/>
              <a:gd name="connsiteY51" fmla="*/ 110837 h 6003637"/>
              <a:gd name="connsiteX52" fmla="*/ 2522166 w 7694529"/>
              <a:gd name="connsiteY52" fmla="*/ 83128 h 6003637"/>
              <a:gd name="connsiteX53" fmla="*/ 2734602 w 7694529"/>
              <a:gd name="connsiteY53" fmla="*/ 36946 h 6003637"/>
              <a:gd name="connsiteX54" fmla="*/ 3251838 w 7694529"/>
              <a:gd name="connsiteY54" fmla="*/ 9237 h 6003637"/>
              <a:gd name="connsiteX55" fmla="*/ 3778311 w 7694529"/>
              <a:gd name="connsiteY55" fmla="*/ 0 h 6003637"/>
              <a:gd name="connsiteX56" fmla="*/ 5246893 w 7694529"/>
              <a:gd name="connsiteY56" fmla="*/ 27710 h 6003637"/>
              <a:gd name="connsiteX57" fmla="*/ 5764129 w 7694529"/>
              <a:gd name="connsiteY57" fmla="*/ 64655 h 6003637"/>
              <a:gd name="connsiteX58" fmla="*/ 5856493 w 7694529"/>
              <a:gd name="connsiteY58" fmla="*/ 73891 h 6003637"/>
              <a:gd name="connsiteX59" fmla="*/ 6041220 w 7694529"/>
              <a:gd name="connsiteY59" fmla="*/ 101600 h 6003637"/>
              <a:gd name="connsiteX60" fmla="*/ 6189002 w 7694529"/>
              <a:gd name="connsiteY60" fmla="*/ 184728 h 6003637"/>
              <a:gd name="connsiteX61" fmla="*/ 6262893 w 7694529"/>
              <a:gd name="connsiteY61" fmla="*/ 249382 h 6003637"/>
              <a:gd name="connsiteX62" fmla="*/ 6290602 w 7694529"/>
              <a:gd name="connsiteY62" fmla="*/ 258619 h 6003637"/>
              <a:gd name="connsiteX63" fmla="*/ 6346020 w 7694529"/>
              <a:gd name="connsiteY63" fmla="*/ 286328 h 6003637"/>
              <a:gd name="connsiteX64" fmla="*/ 6641584 w 7694529"/>
              <a:gd name="connsiteY64" fmla="*/ 424873 h 6003637"/>
              <a:gd name="connsiteX65" fmla="*/ 6733948 w 7694529"/>
              <a:gd name="connsiteY65" fmla="*/ 581891 h 6003637"/>
              <a:gd name="connsiteX66" fmla="*/ 6789366 w 7694529"/>
              <a:gd name="connsiteY66" fmla="*/ 665019 h 6003637"/>
              <a:gd name="connsiteX67" fmla="*/ 6909438 w 7694529"/>
              <a:gd name="connsiteY67" fmla="*/ 812800 h 6003637"/>
              <a:gd name="connsiteX68" fmla="*/ 6983329 w 7694529"/>
              <a:gd name="connsiteY68" fmla="*/ 877455 h 6003637"/>
              <a:gd name="connsiteX69" fmla="*/ 7066457 w 7694529"/>
              <a:gd name="connsiteY69" fmla="*/ 969819 h 6003637"/>
              <a:gd name="connsiteX70" fmla="*/ 7094166 w 7694529"/>
              <a:gd name="connsiteY70" fmla="*/ 1080655 h 6003637"/>
              <a:gd name="connsiteX71" fmla="*/ 7121875 w 7694529"/>
              <a:gd name="connsiteY71" fmla="*/ 1274619 h 6003637"/>
              <a:gd name="connsiteX72" fmla="*/ 7103402 w 7694529"/>
              <a:gd name="connsiteY72" fmla="*/ 1681019 h 6003637"/>
              <a:gd name="connsiteX73" fmla="*/ 7075693 w 7694529"/>
              <a:gd name="connsiteY73" fmla="*/ 1773382 h 6003637"/>
              <a:gd name="connsiteX74" fmla="*/ 7038748 w 7694529"/>
              <a:gd name="connsiteY74" fmla="*/ 1874982 h 6003637"/>
              <a:gd name="connsiteX75" fmla="*/ 7029511 w 7694529"/>
              <a:gd name="connsiteY75" fmla="*/ 1939637 h 6003637"/>
              <a:gd name="connsiteX76" fmla="*/ 7001802 w 7694529"/>
              <a:gd name="connsiteY76" fmla="*/ 2068946 h 6003637"/>
              <a:gd name="connsiteX77" fmla="*/ 7038748 w 7694529"/>
              <a:gd name="connsiteY77" fmla="*/ 2540000 h 6003637"/>
              <a:gd name="connsiteX78" fmla="*/ 7066457 w 7694529"/>
              <a:gd name="connsiteY78" fmla="*/ 2613891 h 6003637"/>
              <a:gd name="connsiteX79" fmla="*/ 7094166 w 7694529"/>
              <a:gd name="connsiteY79" fmla="*/ 2697019 h 6003637"/>
              <a:gd name="connsiteX80" fmla="*/ 7112638 w 7694529"/>
              <a:gd name="connsiteY80" fmla="*/ 2733964 h 6003637"/>
              <a:gd name="connsiteX81" fmla="*/ 7186529 w 7694529"/>
              <a:gd name="connsiteY81" fmla="*/ 2937164 h 6003637"/>
              <a:gd name="connsiteX82" fmla="*/ 7241948 w 7694529"/>
              <a:gd name="connsiteY82" fmla="*/ 3029528 h 6003637"/>
              <a:gd name="connsiteX83" fmla="*/ 7278893 w 7694529"/>
              <a:gd name="connsiteY83" fmla="*/ 3112655 h 6003637"/>
              <a:gd name="connsiteX84" fmla="*/ 7334311 w 7694529"/>
              <a:gd name="connsiteY84" fmla="*/ 3214255 h 6003637"/>
              <a:gd name="connsiteX85" fmla="*/ 7352784 w 7694529"/>
              <a:gd name="connsiteY85" fmla="*/ 3260437 h 6003637"/>
              <a:gd name="connsiteX86" fmla="*/ 7408202 w 7694529"/>
              <a:gd name="connsiteY86" fmla="*/ 3371273 h 6003637"/>
              <a:gd name="connsiteX87" fmla="*/ 7509802 w 7694529"/>
              <a:gd name="connsiteY87" fmla="*/ 3611419 h 6003637"/>
              <a:gd name="connsiteX88" fmla="*/ 7555984 w 7694529"/>
              <a:gd name="connsiteY88" fmla="*/ 3740728 h 6003637"/>
              <a:gd name="connsiteX89" fmla="*/ 7592929 w 7694529"/>
              <a:gd name="connsiteY89" fmla="*/ 3860800 h 6003637"/>
              <a:gd name="connsiteX90" fmla="*/ 7639111 w 7694529"/>
              <a:gd name="connsiteY90" fmla="*/ 3980873 h 6003637"/>
              <a:gd name="connsiteX91" fmla="*/ 7694529 w 7694529"/>
              <a:gd name="connsiteY91" fmla="*/ 4128655 h 6003637"/>
              <a:gd name="connsiteX92" fmla="*/ 7676057 w 7694529"/>
              <a:gd name="connsiteY92" fmla="*/ 4193310 h 6003637"/>
              <a:gd name="connsiteX93" fmla="*/ 7648348 w 7694529"/>
              <a:gd name="connsiteY93" fmla="*/ 4294910 h 6003637"/>
              <a:gd name="connsiteX94" fmla="*/ 7629875 w 7694529"/>
              <a:gd name="connsiteY94" fmla="*/ 4368800 h 6003637"/>
              <a:gd name="connsiteX95" fmla="*/ 7592929 w 7694529"/>
              <a:gd name="connsiteY95" fmla="*/ 4433455 h 6003637"/>
              <a:gd name="connsiteX96" fmla="*/ 7574457 w 7694529"/>
              <a:gd name="connsiteY96" fmla="*/ 4461164 h 6003637"/>
              <a:gd name="connsiteX97" fmla="*/ 7519038 w 7694529"/>
              <a:gd name="connsiteY97" fmla="*/ 4498110 h 6003637"/>
              <a:gd name="connsiteX98" fmla="*/ 7454384 w 7694529"/>
              <a:gd name="connsiteY98" fmla="*/ 4590473 h 6003637"/>
              <a:gd name="connsiteX99" fmla="*/ 7417438 w 7694529"/>
              <a:gd name="connsiteY99" fmla="*/ 4655128 h 6003637"/>
              <a:gd name="connsiteX100" fmla="*/ 7343548 w 7694529"/>
              <a:gd name="connsiteY100" fmla="*/ 4719782 h 6003637"/>
              <a:gd name="connsiteX101" fmla="*/ 7241948 w 7694529"/>
              <a:gd name="connsiteY101" fmla="*/ 4756728 h 6003637"/>
              <a:gd name="connsiteX102" fmla="*/ 7075693 w 7694529"/>
              <a:gd name="connsiteY102" fmla="*/ 4793673 h 6003637"/>
              <a:gd name="connsiteX103" fmla="*/ 6909438 w 7694529"/>
              <a:gd name="connsiteY103" fmla="*/ 4830619 h 6003637"/>
              <a:gd name="connsiteX104" fmla="*/ 6798602 w 7694529"/>
              <a:gd name="connsiteY104" fmla="*/ 4876800 h 6003637"/>
              <a:gd name="connsiteX105" fmla="*/ 6752420 w 7694529"/>
              <a:gd name="connsiteY105" fmla="*/ 4895273 h 6003637"/>
              <a:gd name="connsiteX106" fmla="*/ 6697002 w 7694529"/>
              <a:gd name="connsiteY106" fmla="*/ 4904510 h 6003637"/>
              <a:gd name="connsiteX107" fmla="*/ 6632348 w 7694529"/>
              <a:gd name="connsiteY107" fmla="*/ 4932219 h 6003637"/>
              <a:gd name="connsiteX108" fmla="*/ 6466093 w 7694529"/>
              <a:gd name="connsiteY108" fmla="*/ 4987637 h 6003637"/>
              <a:gd name="connsiteX109" fmla="*/ 6355257 w 7694529"/>
              <a:gd name="connsiteY109" fmla="*/ 5015346 h 6003637"/>
              <a:gd name="connsiteX110" fmla="*/ 6216711 w 7694529"/>
              <a:gd name="connsiteY110" fmla="*/ 5052291 h 6003637"/>
              <a:gd name="connsiteX111" fmla="*/ 6179766 w 7694529"/>
              <a:gd name="connsiteY111" fmla="*/ 5061528 h 6003637"/>
              <a:gd name="connsiteX112" fmla="*/ 5985802 w 7694529"/>
              <a:gd name="connsiteY112" fmla="*/ 5089237 h 6003637"/>
              <a:gd name="connsiteX113" fmla="*/ 5921148 w 7694529"/>
              <a:gd name="connsiteY113" fmla="*/ 5098473 h 6003637"/>
              <a:gd name="connsiteX114" fmla="*/ 5745657 w 7694529"/>
              <a:gd name="connsiteY114" fmla="*/ 5126182 h 6003637"/>
              <a:gd name="connsiteX115" fmla="*/ 5136057 w 7694529"/>
              <a:gd name="connsiteY115" fmla="*/ 5135419 h 6003637"/>
              <a:gd name="connsiteX116" fmla="*/ 5099111 w 7694529"/>
              <a:gd name="connsiteY116" fmla="*/ 5144655 h 6003637"/>
              <a:gd name="connsiteX117" fmla="*/ 4960566 w 7694529"/>
              <a:gd name="connsiteY117" fmla="*/ 5163128 h 6003637"/>
              <a:gd name="connsiteX118" fmla="*/ 4138529 w 7694529"/>
              <a:gd name="connsiteY118" fmla="*/ 5153891 h 6003637"/>
              <a:gd name="connsiteX119" fmla="*/ 4055402 w 7694529"/>
              <a:gd name="connsiteY119" fmla="*/ 5144655 h 6003637"/>
              <a:gd name="connsiteX120" fmla="*/ 3889148 w 7694529"/>
              <a:gd name="connsiteY120" fmla="*/ 5135419 h 6003637"/>
              <a:gd name="connsiteX121" fmla="*/ 3815257 w 7694529"/>
              <a:gd name="connsiteY121" fmla="*/ 5126182 h 6003637"/>
              <a:gd name="connsiteX122" fmla="*/ 3750602 w 7694529"/>
              <a:gd name="connsiteY122" fmla="*/ 5116946 h 6003637"/>
              <a:gd name="connsiteX123" fmla="*/ 3334966 w 7694529"/>
              <a:gd name="connsiteY123" fmla="*/ 5135419 h 6003637"/>
              <a:gd name="connsiteX124" fmla="*/ 3261075 w 7694529"/>
              <a:gd name="connsiteY124" fmla="*/ 5181600 h 6003637"/>
              <a:gd name="connsiteX125" fmla="*/ 3251838 w 7694529"/>
              <a:gd name="connsiteY125" fmla="*/ 5209310 h 6003637"/>
              <a:gd name="connsiteX126" fmla="*/ 3224129 w 7694529"/>
              <a:gd name="connsiteY126" fmla="*/ 5227782 h 6003637"/>
              <a:gd name="connsiteX127" fmla="*/ 3113293 w 7694529"/>
              <a:gd name="connsiteY127" fmla="*/ 5310910 h 6003637"/>
              <a:gd name="connsiteX128" fmla="*/ 3076348 w 7694529"/>
              <a:gd name="connsiteY128" fmla="*/ 5329382 h 6003637"/>
              <a:gd name="connsiteX129" fmla="*/ 3048638 w 7694529"/>
              <a:gd name="connsiteY129" fmla="*/ 5347855 h 6003637"/>
              <a:gd name="connsiteX130" fmla="*/ 2983984 w 7694529"/>
              <a:gd name="connsiteY130" fmla="*/ 5375564 h 6003637"/>
              <a:gd name="connsiteX131" fmla="*/ 2910093 w 7694529"/>
              <a:gd name="connsiteY131" fmla="*/ 5403273 h 6003637"/>
              <a:gd name="connsiteX132" fmla="*/ 2882384 w 7694529"/>
              <a:gd name="connsiteY132" fmla="*/ 5421746 h 6003637"/>
              <a:gd name="connsiteX133" fmla="*/ 2836202 w 7694529"/>
              <a:gd name="connsiteY133" fmla="*/ 5430982 h 6003637"/>
              <a:gd name="connsiteX134" fmla="*/ 2799257 w 7694529"/>
              <a:gd name="connsiteY134" fmla="*/ 5440219 h 6003637"/>
              <a:gd name="connsiteX135" fmla="*/ 2743838 w 7694529"/>
              <a:gd name="connsiteY135" fmla="*/ 5458691 h 6003637"/>
              <a:gd name="connsiteX136" fmla="*/ 2623766 w 7694529"/>
              <a:gd name="connsiteY136" fmla="*/ 5477164 h 6003637"/>
              <a:gd name="connsiteX137" fmla="*/ 2577584 w 7694529"/>
              <a:gd name="connsiteY137" fmla="*/ 5486400 h 6003637"/>
              <a:gd name="connsiteX138" fmla="*/ 2522166 w 7694529"/>
              <a:gd name="connsiteY138" fmla="*/ 5495637 h 6003637"/>
              <a:gd name="connsiteX139" fmla="*/ 2494457 w 7694529"/>
              <a:gd name="connsiteY139" fmla="*/ 5504873 h 6003637"/>
              <a:gd name="connsiteX140" fmla="*/ 2402093 w 7694529"/>
              <a:gd name="connsiteY140" fmla="*/ 5514110 h 6003637"/>
              <a:gd name="connsiteX141" fmla="*/ 2346675 w 7694529"/>
              <a:gd name="connsiteY141" fmla="*/ 5532582 h 6003637"/>
              <a:gd name="connsiteX142" fmla="*/ 2309729 w 7694529"/>
              <a:gd name="connsiteY142" fmla="*/ 5541819 h 6003637"/>
              <a:gd name="connsiteX143" fmla="*/ 2272784 w 7694529"/>
              <a:gd name="connsiteY143" fmla="*/ 5560291 h 6003637"/>
              <a:gd name="connsiteX144" fmla="*/ 2245075 w 7694529"/>
              <a:gd name="connsiteY144" fmla="*/ 5569528 h 6003637"/>
              <a:gd name="connsiteX145" fmla="*/ 2189657 w 7694529"/>
              <a:gd name="connsiteY145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323911 w 7694529"/>
              <a:gd name="connsiteY18" fmla="*/ 5477164 h 6003637"/>
              <a:gd name="connsiteX19" fmla="*/ 83766 w 7694529"/>
              <a:gd name="connsiteY19" fmla="*/ 5273964 h 6003637"/>
              <a:gd name="connsiteX20" fmla="*/ 46820 w 7694529"/>
              <a:gd name="connsiteY20" fmla="*/ 4461164 h 6003637"/>
              <a:gd name="connsiteX21" fmla="*/ 37583 w 7694529"/>
              <a:gd name="connsiteY21" fmla="*/ 3408219 h 6003637"/>
              <a:gd name="connsiteX22" fmla="*/ 28347 w 7694529"/>
              <a:gd name="connsiteY22" fmla="*/ 2346037 h 6003637"/>
              <a:gd name="connsiteX23" fmla="*/ 638 w 7694529"/>
              <a:gd name="connsiteY23" fmla="*/ 2004291 h 6003637"/>
              <a:gd name="connsiteX24" fmla="*/ 9875 w 7694529"/>
              <a:gd name="connsiteY24" fmla="*/ 1911928 h 6003637"/>
              <a:gd name="connsiteX25" fmla="*/ 19111 w 7694529"/>
              <a:gd name="connsiteY25" fmla="*/ 1838037 h 6003637"/>
              <a:gd name="connsiteX26" fmla="*/ 37584 w 7694529"/>
              <a:gd name="connsiteY26" fmla="*/ 1625600 h 6003637"/>
              <a:gd name="connsiteX27" fmla="*/ 56057 w 7694529"/>
              <a:gd name="connsiteY27" fmla="*/ 1440873 h 6003637"/>
              <a:gd name="connsiteX28" fmla="*/ 74529 w 7694529"/>
              <a:gd name="connsiteY28" fmla="*/ 1330037 h 6003637"/>
              <a:gd name="connsiteX29" fmla="*/ 93002 w 7694529"/>
              <a:gd name="connsiteY29" fmla="*/ 1256146 h 6003637"/>
              <a:gd name="connsiteX30" fmla="*/ 120711 w 7694529"/>
              <a:gd name="connsiteY30" fmla="*/ 1200728 h 6003637"/>
              <a:gd name="connsiteX31" fmla="*/ 185366 w 7694529"/>
              <a:gd name="connsiteY31" fmla="*/ 1062182 h 6003637"/>
              <a:gd name="connsiteX32" fmla="*/ 222311 w 7694529"/>
              <a:gd name="connsiteY32" fmla="*/ 1016000 h 6003637"/>
              <a:gd name="connsiteX33" fmla="*/ 286966 w 7694529"/>
              <a:gd name="connsiteY33" fmla="*/ 960582 h 6003637"/>
              <a:gd name="connsiteX34" fmla="*/ 342384 w 7694529"/>
              <a:gd name="connsiteY34" fmla="*/ 923637 h 6003637"/>
              <a:gd name="connsiteX35" fmla="*/ 443984 w 7694529"/>
              <a:gd name="connsiteY35" fmla="*/ 877455 h 6003637"/>
              <a:gd name="connsiteX36" fmla="*/ 656420 w 7694529"/>
              <a:gd name="connsiteY36" fmla="*/ 757382 h 6003637"/>
              <a:gd name="connsiteX37" fmla="*/ 868857 w 7694529"/>
              <a:gd name="connsiteY37" fmla="*/ 655782 h 6003637"/>
              <a:gd name="connsiteX38" fmla="*/ 1062820 w 7694529"/>
              <a:gd name="connsiteY38" fmla="*/ 563419 h 6003637"/>
              <a:gd name="connsiteX39" fmla="*/ 1155184 w 7694529"/>
              <a:gd name="connsiteY39" fmla="*/ 517237 h 6003637"/>
              <a:gd name="connsiteX40" fmla="*/ 1219838 w 7694529"/>
              <a:gd name="connsiteY40" fmla="*/ 489528 h 6003637"/>
              <a:gd name="connsiteX41" fmla="*/ 1312202 w 7694529"/>
              <a:gd name="connsiteY41" fmla="*/ 434110 h 6003637"/>
              <a:gd name="connsiteX42" fmla="*/ 1404566 w 7694529"/>
              <a:gd name="connsiteY42" fmla="*/ 397164 h 6003637"/>
              <a:gd name="connsiteX43" fmla="*/ 1478457 w 7694529"/>
              <a:gd name="connsiteY43" fmla="*/ 350982 h 6003637"/>
              <a:gd name="connsiteX44" fmla="*/ 1552348 w 7694529"/>
              <a:gd name="connsiteY44" fmla="*/ 323273 h 6003637"/>
              <a:gd name="connsiteX45" fmla="*/ 1644711 w 7694529"/>
              <a:gd name="connsiteY45" fmla="*/ 277091 h 6003637"/>
              <a:gd name="connsiteX46" fmla="*/ 1700129 w 7694529"/>
              <a:gd name="connsiteY46" fmla="*/ 258619 h 6003637"/>
              <a:gd name="connsiteX47" fmla="*/ 1737075 w 7694529"/>
              <a:gd name="connsiteY47" fmla="*/ 240146 h 6003637"/>
              <a:gd name="connsiteX48" fmla="*/ 1875620 w 7694529"/>
              <a:gd name="connsiteY48" fmla="*/ 221673 h 6003637"/>
              <a:gd name="connsiteX49" fmla="*/ 2088057 w 7694529"/>
              <a:gd name="connsiteY49" fmla="*/ 166255 h 6003637"/>
              <a:gd name="connsiteX50" fmla="*/ 2337438 w 7694529"/>
              <a:gd name="connsiteY50" fmla="*/ 110837 h 6003637"/>
              <a:gd name="connsiteX51" fmla="*/ 2522166 w 7694529"/>
              <a:gd name="connsiteY51" fmla="*/ 83128 h 6003637"/>
              <a:gd name="connsiteX52" fmla="*/ 2734602 w 7694529"/>
              <a:gd name="connsiteY52" fmla="*/ 36946 h 6003637"/>
              <a:gd name="connsiteX53" fmla="*/ 3251838 w 7694529"/>
              <a:gd name="connsiteY53" fmla="*/ 9237 h 6003637"/>
              <a:gd name="connsiteX54" fmla="*/ 3778311 w 7694529"/>
              <a:gd name="connsiteY54" fmla="*/ 0 h 6003637"/>
              <a:gd name="connsiteX55" fmla="*/ 5246893 w 7694529"/>
              <a:gd name="connsiteY55" fmla="*/ 27710 h 6003637"/>
              <a:gd name="connsiteX56" fmla="*/ 5764129 w 7694529"/>
              <a:gd name="connsiteY56" fmla="*/ 64655 h 6003637"/>
              <a:gd name="connsiteX57" fmla="*/ 5856493 w 7694529"/>
              <a:gd name="connsiteY57" fmla="*/ 73891 h 6003637"/>
              <a:gd name="connsiteX58" fmla="*/ 6041220 w 7694529"/>
              <a:gd name="connsiteY58" fmla="*/ 101600 h 6003637"/>
              <a:gd name="connsiteX59" fmla="*/ 6189002 w 7694529"/>
              <a:gd name="connsiteY59" fmla="*/ 184728 h 6003637"/>
              <a:gd name="connsiteX60" fmla="*/ 6262893 w 7694529"/>
              <a:gd name="connsiteY60" fmla="*/ 249382 h 6003637"/>
              <a:gd name="connsiteX61" fmla="*/ 6290602 w 7694529"/>
              <a:gd name="connsiteY61" fmla="*/ 258619 h 6003637"/>
              <a:gd name="connsiteX62" fmla="*/ 6346020 w 7694529"/>
              <a:gd name="connsiteY62" fmla="*/ 286328 h 6003637"/>
              <a:gd name="connsiteX63" fmla="*/ 6641584 w 7694529"/>
              <a:gd name="connsiteY63" fmla="*/ 424873 h 6003637"/>
              <a:gd name="connsiteX64" fmla="*/ 6733948 w 7694529"/>
              <a:gd name="connsiteY64" fmla="*/ 581891 h 6003637"/>
              <a:gd name="connsiteX65" fmla="*/ 6789366 w 7694529"/>
              <a:gd name="connsiteY65" fmla="*/ 665019 h 6003637"/>
              <a:gd name="connsiteX66" fmla="*/ 6909438 w 7694529"/>
              <a:gd name="connsiteY66" fmla="*/ 812800 h 6003637"/>
              <a:gd name="connsiteX67" fmla="*/ 6983329 w 7694529"/>
              <a:gd name="connsiteY67" fmla="*/ 877455 h 6003637"/>
              <a:gd name="connsiteX68" fmla="*/ 7066457 w 7694529"/>
              <a:gd name="connsiteY68" fmla="*/ 969819 h 6003637"/>
              <a:gd name="connsiteX69" fmla="*/ 7094166 w 7694529"/>
              <a:gd name="connsiteY69" fmla="*/ 1080655 h 6003637"/>
              <a:gd name="connsiteX70" fmla="*/ 7121875 w 7694529"/>
              <a:gd name="connsiteY70" fmla="*/ 1274619 h 6003637"/>
              <a:gd name="connsiteX71" fmla="*/ 7103402 w 7694529"/>
              <a:gd name="connsiteY71" fmla="*/ 1681019 h 6003637"/>
              <a:gd name="connsiteX72" fmla="*/ 7075693 w 7694529"/>
              <a:gd name="connsiteY72" fmla="*/ 1773382 h 6003637"/>
              <a:gd name="connsiteX73" fmla="*/ 7038748 w 7694529"/>
              <a:gd name="connsiteY73" fmla="*/ 1874982 h 6003637"/>
              <a:gd name="connsiteX74" fmla="*/ 7029511 w 7694529"/>
              <a:gd name="connsiteY74" fmla="*/ 1939637 h 6003637"/>
              <a:gd name="connsiteX75" fmla="*/ 7001802 w 7694529"/>
              <a:gd name="connsiteY75" fmla="*/ 2068946 h 6003637"/>
              <a:gd name="connsiteX76" fmla="*/ 7038748 w 7694529"/>
              <a:gd name="connsiteY76" fmla="*/ 2540000 h 6003637"/>
              <a:gd name="connsiteX77" fmla="*/ 7066457 w 7694529"/>
              <a:gd name="connsiteY77" fmla="*/ 2613891 h 6003637"/>
              <a:gd name="connsiteX78" fmla="*/ 7094166 w 7694529"/>
              <a:gd name="connsiteY78" fmla="*/ 2697019 h 6003637"/>
              <a:gd name="connsiteX79" fmla="*/ 7112638 w 7694529"/>
              <a:gd name="connsiteY79" fmla="*/ 2733964 h 6003637"/>
              <a:gd name="connsiteX80" fmla="*/ 7186529 w 7694529"/>
              <a:gd name="connsiteY80" fmla="*/ 2937164 h 6003637"/>
              <a:gd name="connsiteX81" fmla="*/ 7241948 w 7694529"/>
              <a:gd name="connsiteY81" fmla="*/ 3029528 h 6003637"/>
              <a:gd name="connsiteX82" fmla="*/ 7278893 w 7694529"/>
              <a:gd name="connsiteY82" fmla="*/ 3112655 h 6003637"/>
              <a:gd name="connsiteX83" fmla="*/ 7334311 w 7694529"/>
              <a:gd name="connsiteY83" fmla="*/ 3214255 h 6003637"/>
              <a:gd name="connsiteX84" fmla="*/ 7352784 w 7694529"/>
              <a:gd name="connsiteY84" fmla="*/ 3260437 h 6003637"/>
              <a:gd name="connsiteX85" fmla="*/ 7408202 w 7694529"/>
              <a:gd name="connsiteY85" fmla="*/ 3371273 h 6003637"/>
              <a:gd name="connsiteX86" fmla="*/ 7509802 w 7694529"/>
              <a:gd name="connsiteY86" fmla="*/ 3611419 h 6003637"/>
              <a:gd name="connsiteX87" fmla="*/ 7555984 w 7694529"/>
              <a:gd name="connsiteY87" fmla="*/ 3740728 h 6003637"/>
              <a:gd name="connsiteX88" fmla="*/ 7592929 w 7694529"/>
              <a:gd name="connsiteY88" fmla="*/ 3860800 h 6003637"/>
              <a:gd name="connsiteX89" fmla="*/ 7639111 w 7694529"/>
              <a:gd name="connsiteY89" fmla="*/ 3980873 h 6003637"/>
              <a:gd name="connsiteX90" fmla="*/ 7694529 w 7694529"/>
              <a:gd name="connsiteY90" fmla="*/ 4128655 h 6003637"/>
              <a:gd name="connsiteX91" fmla="*/ 7676057 w 7694529"/>
              <a:gd name="connsiteY91" fmla="*/ 4193310 h 6003637"/>
              <a:gd name="connsiteX92" fmla="*/ 7648348 w 7694529"/>
              <a:gd name="connsiteY92" fmla="*/ 4294910 h 6003637"/>
              <a:gd name="connsiteX93" fmla="*/ 7629875 w 7694529"/>
              <a:gd name="connsiteY93" fmla="*/ 4368800 h 6003637"/>
              <a:gd name="connsiteX94" fmla="*/ 7592929 w 7694529"/>
              <a:gd name="connsiteY94" fmla="*/ 4433455 h 6003637"/>
              <a:gd name="connsiteX95" fmla="*/ 7574457 w 7694529"/>
              <a:gd name="connsiteY95" fmla="*/ 4461164 h 6003637"/>
              <a:gd name="connsiteX96" fmla="*/ 7519038 w 7694529"/>
              <a:gd name="connsiteY96" fmla="*/ 4498110 h 6003637"/>
              <a:gd name="connsiteX97" fmla="*/ 7454384 w 7694529"/>
              <a:gd name="connsiteY97" fmla="*/ 4590473 h 6003637"/>
              <a:gd name="connsiteX98" fmla="*/ 7417438 w 7694529"/>
              <a:gd name="connsiteY98" fmla="*/ 4655128 h 6003637"/>
              <a:gd name="connsiteX99" fmla="*/ 7343548 w 7694529"/>
              <a:gd name="connsiteY99" fmla="*/ 4719782 h 6003637"/>
              <a:gd name="connsiteX100" fmla="*/ 7241948 w 7694529"/>
              <a:gd name="connsiteY100" fmla="*/ 4756728 h 6003637"/>
              <a:gd name="connsiteX101" fmla="*/ 7075693 w 7694529"/>
              <a:gd name="connsiteY101" fmla="*/ 4793673 h 6003637"/>
              <a:gd name="connsiteX102" fmla="*/ 6909438 w 7694529"/>
              <a:gd name="connsiteY102" fmla="*/ 4830619 h 6003637"/>
              <a:gd name="connsiteX103" fmla="*/ 6798602 w 7694529"/>
              <a:gd name="connsiteY103" fmla="*/ 4876800 h 6003637"/>
              <a:gd name="connsiteX104" fmla="*/ 6752420 w 7694529"/>
              <a:gd name="connsiteY104" fmla="*/ 4895273 h 6003637"/>
              <a:gd name="connsiteX105" fmla="*/ 6697002 w 7694529"/>
              <a:gd name="connsiteY105" fmla="*/ 4904510 h 6003637"/>
              <a:gd name="connsiteX106" fmla="*/ 6632348 w 7694529"/>
              <a:gd name="connsiteY106" fmla="*/ 4932219 h 6003637"/>
              <a:gd name="connsiteX107" fmla="*/ 6466093 w 7694529"/>
              <a:gd name="connsiteY107" fmla="*/ 4987637 h 6003637"/>
              <a:gd name="connsiteX108" fmla="*/ 6355257 w 7694529"/>
              <a:gd name="connsiteY108" fmla="*/ 5015346 h 6003637"/>
              <a:gd name="connsiteX109" fmla="*/ 6216711 w 7694529"/>
              <a:gd name="connsiteY109" fmla="*/ 5052291 h 6003637"/>
              <a:gd name="connsiteX110" fmla="*/ 6179766 w 7694529"/>
              <a:gd name="connsiteY110" fmla="*/ 5061528 h 6003637"/>
              <a:gd name="connsiteX111" fmla="*/ 5985802 w 7694529"/>
              <a:gd name="connsiteY111" fmla="*/ 5089237 h 6003637"/>
              <a:gd name="connsiteX112" fmla="*/ 5921148 w 7694529"/>
              <a:gd name="connsiteY112" fmla="*/ 5098473 h 6003637"/>
              <a:gd name="connsiteX113" fmla="*/ 5745657 w 7694529"/>
              <a:gd name="connsiteY113" fmla="*/ 5126182 h 6003637"/>
              <a:gd name="connsiteX114" fmla="*/ 5136057 w 7694529"/>
              <a:gd name="connsiteY114" fmla="*/ 5135419 h 6003637"/>
              <a:gd name="connsiteX115" fmla="*/ 5099111 w 7694529"/>
              <a:gd name="connsiteY115" fmla="*/ 5144655 h 6003637"/>
              <a:gd name="connsiteX116" fmla="*/ 4960566 w 7694529"/>
              <a:gd name="connsiteY116" fmla="*/ 5163128 h 6003637"/>
              <a:gd name="connsiteX117" fmla="*/ 4138529 w 7694529"/>
              <a:gd name="connsiteY117" fmla="*/ 5153891 h 6003637"/>
              <a:gd name="connsiteX118" fmla="*/ 4055402 w 7694529"/>
              <a:gd name="connsiteY118" fmla="*/ 5144655 h 6003637"/>
              <a:gd name="connsiteX119" fmla="*/ 3889148 w 7694529"/>
              <a:gd name="connsiteY119" fmla="*/ 5135419 h 6003637"/>
              <a:gd name="connsiteX120" fmla="*/ 3815257 w 7694529"/>
              <a:gd name="connsiteY120" fmla="*/ 5126182 h 6003637"/>
              <a:gd name="connsiteX121" fmla="*/ 3750602 w 7694529"/>
              <a:gd name="connsiteY121" fmla="*/ 5116946 h 6003637"/>
              <a:gd name="connsiteX122" fmla="*/ 3334966 w 7694529"/>
              <a:gd name="connsiteY122" fmla="*/ 5135419 h 6003637"/>
              <a:gd name="connsiteX123" fmla="*/ 3261075 w 7694529"/>
              <a:gd name="connsiteY123" fmla="*/ 5181600 h 6003637"/>
              <a:gd name="connsiteX124" fmla="*/ 3251838 w 7694529"/>
              <a:gd name="connsiteY124" fmla="*/ 5209310 h 6003637"/>
              <a:gd name="connsiteX125" fmla="*/ 3224129 w 7694529"/>
              <a:gd name="connsiteY125" fmla="*/ 5227782 h 6003637"/>
              <a:gd name="connsiteX126" fmla="*/ 3113293 w 7694529"/>
              <a:gd name="connsiteY126" fmla="*/ 5310910 h 6003637"/>
              <a:gd name="connsiteX127" fmla="*/ 3076348 w 7694529"/>
              <a:gd name="connsiteY127" fmla="*/ 5329382 h 6003637"/>
              <a:gd name="connsiteX128" fmla="*/ 3048638 w 7694529"/>
              <a:gd name="connsiteY128" fmla="*/ 5347855 h 6003637"/>
              <a:gd name="connsiteX129" fmla="*/ 2983984 w 7694529"/>
              <a:gd name="connsiteY129" fmla="*/ 5375564 h 6003637"/>
              <a:gd name="connsiteX130" fmla="*/ 2910093 w 7694529"/>
              <a:gd name="connsiteY130" fmla="*/ 5403273 h 6003637"/>
              <a:gd name="connsiteX131" fmla="*/ 2882384 w 7694529"/>
              <a:gd name="connsiteY131" fmla="*/ 5421746 h 6003637"/>
              <a:gd name="connsiteX132" fmla="*/ 2836202 w 7694529"/>
              <a:gd name="connsiteY132" fmla="*/ 5430982 h 6003637"/>
              <a:gd name="connsiteX133" fmla="*/ 2799257 w 7694529"/>
              <a:gd name="connsiteY133" fmla="*/ 5440219 h 6003637"/>
              <a:gd name="connsiteX134" fmla="*/ 2743838 w 7694529"/>
              <a:gd name="connsiteY134" fmla="*/ 5458691 h 6003637"/>
              <a:gd name="connsiteX135" fmla="*/ 2623766 w 7694529"/>
              <a:gd name="connsiteY135" fmla="*/ 5477164 h 6003637"/>
              <a:gd name="connsiteX136" fmla="*/ 2577584 w 7694529"/>
              <a:gd name="connsiteY136" fmla="*/ 5486400 h 6003637"/>
              <a:gd name="connsiteX137" fmla="*/ 2522166 w 7694529"/>
              <a:gd name="connsiteY137" fmla="*/ 5495637 h 6003637"/>
              <a:gd name="connsiteX138" fmla="*/ 2494457 w 7694529"/>
              <a:gd name="connsiteY138" fmla="*/ 5504873 h 6003637"/>
              <a:gd name="connsiteX139" fmla="*/ 2402093 w 7694529"/>
              <a:gd name="connsiteY139" fmla="*/ 5514110 h 6003637"/>
              <a:gd name="connsiteX140" fmla="*/ 2346675 w 7694529"/>
              <a:gd name="connsiteY140" fmla="*/ 5532582 h 6003637"/>
              <a:gd name="connsiteX141" fmla="*/ 2309729 w 7694529"/>
              <a:gd name="connsiteY141" fmla="*/ 5541819 h 6003637"/>
              <a:gd name="connsiteX142" fmla="*/ 2272784 w 7694529"/>
              <a:gd name="connsiteY142" fmla="*/ 5560291 h 6003637"/>
              <a:gd name="connsiteX143" fmla="*/ 2245075 w 7694529"/>
              <a:gd name="connsiteY143" fmla="*/ 5569528 h 6003637"/>
              <a:gd name="connsiteX144" fmla="*/ 2189657 w 7694529"/>
              <a:gd name="connsiteY144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323911 w 7694529"/>
              <a:gd name="connsiteY17" fmla="*/ 5477164 h 6003637"/>
              <a:gd name="connsiteX18" fmla="*/ 83766 w 7694529"/>
              <a:gd name="connsiteY18" fmla="*/ 5273964 h 6003637"/>
              <a:gd name="connsiteX19" fmla="*/ 46820 w 7694529"/>
              <a:gd name="connsiteY19" fmla="*/ 4461164 h 6003637"/>
              <a:gd name="connsiteX20" fmla="*/ 37583 w 7694529"/>
              <a:gd name="connsiteY20" fmla="*/ 3408219 h 6003637"/>
              <a:gd name="connsiteX21" fmla="*/ 28347 w 7694529"/>
              <a:gd name="connsiteY21" fmla="*/ 2346037 h 6003637"/>
              <a:gd name="connsiteX22" fmla="*/ 638 w 7694529"/>
              <a:gd name="connsiteY22" fmla="*/ 2004291 h 6003637"/>
              <a:gd name="connsiteX23" fmla="*/ 9875 w 7694529"/>
              <a:gd name="connsiteY23" fmla="*/ 1911928 h 6003637"/>
              <a:gd name="connsiteX24" fmla="*/ 19111 w 7694529"/>
              <a:gd name="connsiteY24" fmla="*/ 1838037 h 6003637"/>
              <a:gd name="connsiteX25" fmla="*/ 37584 w 7694529"/>
              <a:gd name="connsiteY25" fmla="*/ 1625600 h 6003637"/>
              <a:gd name="connsiteX26" fmla="*/ 56057 w 7694529"/>
              <a:gd name="connsiteY26" fmla="*/ 1440873 h 6003637"/>
              <a:gd name="connsiteX27" fmla="*/ 74529 w 7694529"/>
              <a:gd name="connsiteY27" fmla="*/ 1330037 h 6003637"/>
              <a:gd name="connsiteX28" fmla="*/ 93002 w 7694529"/>
              <a:gd name="connsiteY28" fmla="*/ 1256146 h 6003637"/>
              <a:gd name="connsiteX29" fmla="*/ 120711 w 7694529"/>
              <a:gd name="connsiteY29" fmla="*/ 1200728 h 6003637"/>
              <a:gd name="connsiteX30" fmla="*/ 185366 w 7694529"/>
              <a:gd name="connsiteY30" fmla="*/ 1062182 h 6003637"/>
              <a:gd name="connsiteX31" fmla="*/ 222311 w 7694529"/>
              <a:gd name="connsiteY31" fmla="*/ 1016000 h 6003637"/>
              <a:gd name="connsiteX32" fmla="*/ 286966 w 7694529"/>
              <a:gd name="connsiteY32" fmla="*/ 960582 h 6003637"/>
              <a:gd name="connsiteX33" fmla="*/ 342384 w 7694529"/>
              <a:gd name="connsiteY33" fmla="*/ 923637 h 6003637"/>
              <a:gd name="connsiteX34" fmla="*/ 443984 w 7694529"/>
              <a:gd name="connsiteY34" fmla="*/ 877455 h 6003637"/>
              <a:gd name="connsiteX35" fmla="*/ 656420 w 7694529"/>
              <a:gd name="connsiteY35" fmla="*/ 757382 h 6003637"/>
              <a:gd name="connsiteX36" fmla="*/ 868857 w 7694529"/>
              <a:gd name="connsiteY36" fmla="*/ 655782 h 6003637"/>
              <a:gd name="connsiteX37" fmla="*/ 1062820 w 7694529"/>
              <a:gd name="connsiteY37" fmla="*/ 563419 h 6003637"/>
              <a:gd name="connsiteX38" fmla="*/ 1155184 w 7694529"/>
              <a:gd name="connsiteY38" fmla="*/ 517237 h 6003637"/>
              <a:gd name="connsiteX39" fmla="*/ 1219838 w 7694529"/>
              <a:gd name="connsiteY39" fmla="*/ 489528 h 6003637"/>
              <a:gd name="connsiteX40" fmla="*/ 1312202 w 7694529"/>
              <a:gd name="connsiteY40" fmla="*/ 434110 h 6003637"/>
              <a:gd name="connsiteX41" fmla="*/ 1404566 w 7694529"/>
              <a:gd name="connsiteY41" fmla="*/ 397164 h 6003637"/>
              <a:gd name="connsiteX42" fmla="*/ 1478457 w 7694529"/>
              <a:gd name="connsiteY42" fmla="*/ 350982 h 6003637"/>
              <a:gd name="connsiteX43" fmla="*/ 1552348 w 7694529"/>
              <a:gd name="connsiteY43" fmla="*/ 323273 h 6003637"/>
              <a:gd name="connsiteX44" fmla="*/ 1644711 w 7694529"/>
              <a:gd name="connsiteY44" fmla="*/ 277091 h 6003637"/>
              <a:gd name="connsiteX45" fmla="*/ 1700129 w 7694529"/>
              <a:gd name="connsiteY45" fmla="*/ 258619 h 6003637"/>
              <a:gd name="connsiteX46" fmla="*/ 1737075 w 7694529"/>
              <a:gd name="connsiteY46" fmla="*/ 240146 h 6003637"/>
              <a:gd name="connsiteX47" fmla="*/ 1875620 w 7694529"/>
              <a:gd name="connsiteY47" fmla="*/ 221673 h 6003637"/>
              <a:gd name="connsiteX48" fmla="*/ 2088057 w 7694529"/>
              <a:gd name="connsiteY48" fmla="*/ 166255 h 6003637"/>
              <a:gd name="connsiteX49" fmla="*/ 2337438 w 7694529"/>
              <a:gd name="connsiteY49" fmla="*/ 110837 h 6003637"/>
              <a:gd name="connsiteX50" fmla="*/ 2522166 w 7694529"/>
              <a:gd name="connsiteY50" fmla="*/ 83128 h 6003637"/>
              <a:gd name="connsiteX51" fmla="*/ 2734602 w 7694529"/>
              <a:gd name="connsiteY51" fmla="*/ 36946 h 6003637"/>
              <a:gd name="connsiteX52" fmla="*/ 3251838 w 7694529"/>
              <a:gd name="connsiteY52" fmla="*/ 9237 h 6003637"/>
              <a:gd name="connsiteX53" fmla="*/ 3778311 w 7694529"/>
              <a:gd name="connsiteY53" fmla="*/ 0 h 6003637"/>
              <a:gd name="connsiteX54" fmla="*/ 5246893 w 7694529"/>
              <a:gd name="connsiteY54" fmla="*/ 27710 h 6003637"/>
              <a:gd name="connsiteX55" fmla="*/ 5764129 w 7694529"/>
              <a:gd name="connsiteY55" fmla="*/ 64655 h 6003637"/>
              <a:gd name="connsiteX56" fmla="*/ 5856493 w 7694529"/>
              <a:gd name="connsiteY56" fmla="*/ 73891 h 6003637"/>
              <a:gd name="connsiteX57" fmla="*/ 6041220 w 7694529"/>
              <a:gd name="connsiteY57" fmla="*/ 101600 h 6003637"/>
              <a:gd name="connsiteX58" fmla="*/ 6189002 w 7694529"/>
              <a:gd name="connsiteY58" fmla="*/ 184728 h 6003637"/>
              <a:gd name="connsiteX59" fmla="*/ 6262893 w 7694529"/>
              <a:gd name="connsiteY59" fmla="*/ 249382 h 6003637"/>
              <a:gd name="connsiteX60" fmla="*/ 6290602 w 7694529"/>
              <a:gd name="connsiteY60" fmla="*/ 258619 h 6003637"/>
              <a:gd name="connsiteX61" fmla="*/ 6346020 w 7694529"/>
              <a:gd name="connsiteY61" fmla="*/ 286328 h 6003637"/>
              <a:gd name="connsiteX62" fmla="*/ 6641584 w 7694529"/>
              <a:gd name="connsiteY62" fmla="*/ 424873 h 6003637"/>
              <a:gd name="connsiteX63" fmla="*/ 6733948 w 7694529"/>
              <a:gd name="connsiteY63" fmla="*/ 581891 h 6003637"/>
              <a:gd name="connsiteX64" fmla="*/ 6789366 w 7694529"/>
              <a:gd name="connsiteY64" fmla="*/ 665019 h 6003637"/>
              <a:gd name="connsiteX65" fmla="*/ 6909438 w 7694529"/>
              <a:gd name="connsiteY65" fmla="*/ 812800 h 6003637"/>
              <a:gd name="connsiteX66" fmla="*/ 6983329 w 7694529"/>
              <a:gd name="connsiteY66" fmla="*/ 877455 h 6003637"/>
              <a:gd name="connsiteX67" fmla="*/ 7066457 w 7694529"/>
              <a:gd name="connsiteY67" fmla="*/ 969819 h 6003637"/>
              <a:gd name="connsiteX68" fmla="*/ 7094166 w 7694529"/>
              <a:gd name="connsiteY68" fmla="*/ 1080655 h 6003637"/>
              <a:gd name="connsiteX69" fmla="*/ 7121875 w 7694529"/>
              <a:gd name="connsiteY69" fmla="*/ 1274619 h 6003637"/>
              <a:gd name="connsiteX70" fmla="*/ 7103402 w 7694529"/>
              <a:gd name="connsiteY70" fmla="*/ 1681019 h 6003637"/>
              <a:gd name="connsiteX71" fmla="*/ 7075693 w 7694529"/>
              <a:gd name="connsiteY71" fmla="*/ 1773382 h 6003637"/>
              <a:gd name="connsiteX72" fmla="*/ 7038748 w 7694529"/>
              <a:gd name="connsiteY72" fmla="*/ 1874982 h 6003637"/>
              <a:gd name="connsiteX73" fmla="*/ 7029511 w 7694529"/>
              <a:gd name="connsiteY73" fmla="*/ 1939637 h 6003637"/>
              <a:gd name="connsiteX74" fmla="*/ 7001802 w 7694529"/>
              <a:gd name="connsiteY74" fmla="*/ 2068946 h 6003637"/>
              <a:gd name="connsiteX75" fmla="*/ 7038748 w 7694529"/>
              <a:gd name="connsiteY75" fmla="*/ 2540000 h 6003637"/>
              <a:gd name="connsiteX76" fmla="*/ 7066457 w 7694529"/>
              <a:gd name="connsiteY76" fmla="*/ 2613891 h 6003637"/>
              <a:gd name="connsiteX77" fmla="*/ 7094166 w 7694529"/>
              <a:gd name="connsiteY77" fmla="*/ 2697019 h 6003637"/>
              <a:gd name="connsiteX78" fmla="*/ 7112638 w 7694529"/>
              <a:gd name="connsiteY78" fmla="*/ 2733964 h 6003637"/>
              <a:gd name="connsiteX79" fmla="*/ 7186529 w 7694529"/>
              <a:gd name="connsiteY79" fmla="*/ 2937164 h 6003637"/>
              <a:gd name="connsiteX80" fmla="*/ 7241948 w 7694529"/>
              <a:gd name="connsiteY80" fmla="*/ 3029528 h 6003637"/>
              <a:gd name="connsiteX81" fmla="*/ 7278893 w 7694529"/>
              <a:gd name="connsiteY81" fmla="*/ 3112655 h 6003637"/>
              <a:gd name="connsiteX82" fmla="*/ 7334311 w 7694529"/>
              <a:gd name="connsiteY82" fmla="*/ 3214255 h 6003637"/>
              <a:gd name="connsiteX83" fmla="*/ 7352784 w 7694529"/>
              <a:gd name="connsiteY83" fmla="*/ 3260437 h 6003637"/>
              <a:gd name="connsiteX84" fmla="*/ 7408202 w 7694529"/>
              <a:gd name="connsiteY84" fmla="*/ 3371273 h 6003637"/>
              <a:gd name="connsiteX85" fmla="*/ 7509802 w 7694529"/>
              <a:gd name="connsiteY85" fmla="*/ 3611419 h 6003637"/>
              <a:gd name="connsiteX86" fmla="*/ 7555984 w 7694529"/>
              <a:gd name="connsiteY86" fmla="*/ 3740728 h 6003637"/>
              <a:gd name="connsiteX87" fmla="*/ 7592929 w 7694529"/>
              <a:gd name="connsiteY87" fmla="*/ 3860800 h 6003637"/>
              <a:gd name="connsiteX88" fmla="*/ 7639111 w 7694529"/>
              <a:gd name="connsiteY88" fmla="*/ 3980873 h 6003637"/>
              <a:gd name="connsiteX89" fmla="*/ 7694529 w 7694529"/>
              <a:gd name="connsiteY89" fmla="*/ 4128655 h 6003637"/>
              <a:gd name="connsiteX90" fmla="*/ 7676057 w 7694529"/>
              <a:gd name="connsiteY90" fmla="*/ 4193310 h 6003637"/>
              <a:gd name="connsiteX91" fmla="*/ 7648348 w 7694529"/>
              <a:gd name="connsiteY91" fmla="*/ 4294910 h 6003637"/>
              <a:gd name="connsiteX92" fmla="*/ 7629875 w 7694529"/>
              <a:gd name="connsiteY92" fmla="*/ 4368800 h 6003637"/>
              <a:gd name="connsiteX93" fmla="*/ 7592929 w 7694529"/>
              <a:gd name="connsiteY93" fmla="*/ 4433455 h 6003637"/>
              <a:gd name="connsiteX94" fmla="*/ 7574457 w 7694529"/>
              <a:gd name="connsiteY94" fmla="*/ 4461164 h 6003637"/>
              <a:gd name="connsiteX95" fmla="*/ 7519038 w 7694529"/>
              <a:gd name="connsiteY95" fmla="*/ 4498110 h 6003637"/>
              <a:gd name="connsiteX96" fmla="*/ 7454384 w 7694529"/>
              <a:gd name="connsiteY96" fmla="*/ 4590473 h 6003637"/>
              <a:gd name="connsiteX97" fmla="*/ 7417438 w 7694529"/>
              <a:gd name="connsiteY97" fmla="*/ 4655128 h 6003637"/>
              <a:gd name="connsiteX98" fmla="*/ 7343548 w 7694529"/>
              <a:gd name="connsiteY98" fmla="*/ 4719782 h 6003637"/>
              <a:gd name="connsiteX99" fmla="*/ 7241948 w 7694529"/>
              <a:gd name="connsiteY99" fmla="*/ 4756728 h 6003637"/>
              <a:gd name="connsiteX100" fmla="*/ 7075693 w 7694529"/>
              <a:gd name="connsiteY100" fmla="*/ 4793673 h 6003637"/>
              <a:gd name="connsiteX101" fmla="*/ 6909438 w 7694529"/>
              <a:gd name="connsiteY101" fmla="*/ 4830619 h 6003637"/>
              <a:gd name="connsiteX102" fmla="*/ 6798602 w 7694529"/>
              <a:gd name="connsiteY102" fmla="*/ 4876800 h 6003637"/>
              <a:gd name="connsiteX103" fmla="*/ 6752420 w 7694529"/>
              <a:gd name="connsiteY103" fmla="*/ 4895273 h 6003637"/>
              <a:gd name="connsiteX104" fmla="*/ 6697002 w 7694529"/>
              <a:gd name="connsiteY104" fmla="*/ 4904510 h 6003637"/>
              <a:gd name="connsiteX105" fmla="*/ 6632348 w 7694529"/>
              <a:gd name="connsiteY105" fmla="*/ 4932219 h 6003637"/>
              <a:gd name="connsiteX106" fmla="*/ 6466093 w 7694529"/>
              <a:gd name="connsiteY106" fmla="*/ 4987637 h 6003637"/>
              <a:gd name="connsiteX107" fmla="*/ 6355257 w 7694529"/>
              <a:gd name="connsiteY107" fmla="*/ 5015346 h 6003637"/>
              <a:gd name="connsiteX108" fmla="*/ 6216711 w 7694529"/>
              <a:gd name="connsiteY108" fmla="*/ 5052291 h 6003637"/>
              <a:gd name="connsiteX109" fmla="*/ 6179766 w 7694529"/>
              <a:gd name="connsiteY109" fmla="*/ 5061528 h 6003637"/>
              <a:gd name="connsiteX110" fmla="*/ 5985802 w 7694529"/>
              <a:gd name="connsiteY110" fmla="*/ 5089237 h 6003637"/>
              <a:gd name="connsiteX111" fmla="*/ 5921148 w 7694529"/>
              <a:gd name="connsiteY111" fmla="*/ 5098473 h 6003637"/>
              <a:gd name="connsiteX112" fmla="*/ 5745657 w 7694529"/>
              <a:gd name="connsiteY112" fmla="*/ 5126182 h 6003637"/>
              <a:gd name="connsiteX113" fmla="*/ 5136057 w 7694529"/>
              <a:gd name="connsiteY113" fmla="*/ 5135419 h 6003637"/>
              <a:gd name="connsiteX114" fmla="*/ 5099111 w 7694529"/>
              <a:gd name="connsiteY114" fmla="*/ 5144655 h 6003637"/>
              <a:gd name="connsiteX115" fmla="*/ 4960566 w 7694529"/>
              <a:gd name="connsiteY115" fmla="*/ 5163128 h 6003637"/>
              <a:gd name="connsiteX116" fmla="*/ 4138529 w 7694529"/>
              <a:gd name="connsiteY116" fmla="*/ 5153891 h 6003637"/>
              <a:gd name="connsiteX117" fmla="*/ 4055402 w 7694529"/>
              <a:gd name="connsiteY117" fmla="*/ 5144655 h 6003637"/>
              <a:gd name="connsiteX118" fmla="*/ 3889148 w 7694529"/>
              <a:gd name="connsiteY118" fmla="*/ 5135419 h 6003637"/>
              <a:gd name="connsiteX119" fmla="*/ 3815257 w 7694529"/>
              <a:gd name="connsiteY119" fmla="*/ 5126182 h 6003637"/>
              <a:gd name="connsiteX120" fmla="*/ 3750602 w 7694529"/>
              <a:gd name="connsiteY120" fmla="*/ 5116946 h 6003637"/>
              <a:gd name="connsiteX121" fmla="*/ 3334966 w 7694529"/>
              <a:gd name="connsiteY121" fmla="*/ 5135419 h 6003637"/>
              <a:gd name="connsiteX122" fmla="*/ 3261075 w 7694529"/>
              <a:gd name="connsiteY122" fmla="*/ 5181600 h 6003637"/>
              <a:gd name="connsiteX123" fmla="*/ 3251838 w 7694529"/>
              <a:gd name="connsiteY123" fmla="*/ 5209310 h 6003637"/>
              <a:gd name="connsiteX124" fmla="*/ 3224129 w 7694529"/>
              <a:gd name="connsiteY124" fmla="*/ 5227782 h 6003637"/>
              <a:gd name="connsiteX125" fmla="*/ 3113293 w 7694529"/>
              <a:gd name="connsiteY125" fmla="*/ 5310910 h 6003637"/>
              <a:gd name="connsiteX126" fmla="*/ 3076348 w 7694529"/>
              <a:gd name="connsiteY126" fmla="*/ 5329382 h 6003637"/>
              <a:gd name="connsiteX127" fmla="*/ 3048638 w 7694529"/>
              <a:gd name="connsiteY127" fmla="*/ 5347855 h 6003637"/>
              <a:gd name="connsiteX128" fmla="*/ 2983984 w 7694529"/>
              <a:gd name="connsiteY128" fmla="*/ 5375564 h 6003637"/>
              <a:gd name="connsiteX129" fmla="*/ 2910093 w 7694529"/>
              <a:gd name="connsiteY129" fmla="*/ 5403273 h 6003637"/>
              <a:gd name="connsiteX130" fmla="*/ 2882384 w 7694529"/>
              <a:gd name="connsiteY130" fmla="*/ 5421746 h 6003637"/>
              <a:gd name="connsiteX131" fmla="*/ 2836202 w 7694529"/>
              <a:gd name="connsiteY131" fmla="*/ 5430982 h 6003637"/>
              <a:gd name="connsiteX132" fmla="*/ 2799257 w 7694529"/>
              <a:gd name="connsiteY132" fmla="*/ 5440219 h 6003637"/>
              <a:gd name="connsiteX133" fmla="*/ 2743838 w 7694529"/>
              <a:gd name="connsiteY133" fmla="*/ 5458691 h 6003637"/>
              <a:gd name="connsiteX134" fmla="*/ 2623766 w 7694529"/>
              <a:gd name="connsiteY134" fmla="*/ 5477164 h 6003637"/>
              <a:gd name="connsiteX135" fmla="*/ 2577584 w 7694529"/>
              <a:gd name="connsiteY135" fmla="*/ 5486400 h 6003637"/>
              <a:gd name="connsiteX136" fmla="*/ 2522166 w 7694529"/>
              <a:gd name="connsiteY136" fmla="*/ 5495637 h 6003637"/>
              <a:gd name="connsiteX137" fmla="*/ 2494457 w 7694529"/>
              <a:gd name="connsiteY137" fmla="*/ 5504873 h 6003637"/>
              <a:gd name="connsiteX138" fmla="*/ 2402093 w 7694529"/>
              <a:gd name="connsiteY138" fmla="*/ 5514110 h 6003637"/>
              <a:gd name="connsiteX139" fmla="*/ 2346675 w 7694529"/>
              <a:gd name="connsiteY139" fmla="*/ 5532582 h 6003637"/>
              <a:gd name="connsiteX140" fmla="*/ 2309729 w 7694529"/>
              <a:gd name="connsiteY140" fmla="*/ 5541819 h 6003637"/>
              <a:gd name="connsiteX141" fmla="*/ 2272784 w 7694529"/>
              <a:gd name="connsiteY141" fmla="*/ 5560291 h 6003637"/>
              <a:gd name="connsiteX142" fmla="*/ 2245075 w 7694529"/>
              <a:gd name="connsiteY142" fmla="*/ 5569528 h 6003637"/>
              <a:gd name="connsiteX143" fmla="*/ 2189657 w 7694529"/>
              <a:gd name="connsiteY143" fmla="*/ 5606473 h 6003637"/>
              <a:gd name="connsiteX0" fmla="*/ 2217377 w 7722249"/>
              <a:gd name="connsiteY0" fmla="*/ 5606473 h 6003637"/>
              <a:gd name="connsiteX1" fmla="*/ 2217377 w 7722249"/>
              <a:gd name="connsiteY1" fmla="*/ 5606473 h 6003637"/>
              <a:gd name="connsiteX2" fmla="*/ 2125013 w 7722249"/>
              <a:gd name="connsiteY2" fmla="*/ 5717310 h 6003637"/>
              <a:gd name="connsiteX3" fmla="*/ 2106540 w 7722249"/>
              <a:gd name="connsiteY3" fmla="*/ 5745019 h 6003637"/>
              <a:gd name="connsiteX4" fmla="*/ 2041886 w 7722249"/>
              <a:gd name="connsiteY4" fmla="*/ 5837382 h 6003637"/>
              <a:gd name="connsiteX5" fmla="*/ 1986468 w 7722249"/>
              <a:gd name="connsiteY5" fmla="*/ 5892800 h 6003637"/>
              <a:gd name="connsiteX6" fmla="*/ 1866395 w 7722249"/>
              <a:gd name="connsiteY6" fmla="*/ 5985164 h 6003637"/>
              <a:gd name="connsiteX7" fmla="*/ 1783268 w 7722249"/>
              <a:gd name="connsiteY7" fmla="*/ 6003637 h 6003637"/>
              <a:gd name="connsiteX8" fmla="*/ 1339922 w 7722249"/>
              <a:gd name="connsiteY8" fmla="*/ 5994400 h 6003637"/>
              <a:gd name="connsiteX9" fmla="*/ 1053595 w 7722249"/>
              <a:gd name="connsiteY9" fmla="*/ 5966691 h 6003637"/>
              <a:gd name="connsiteX10" fmla="*/ 1016649 w 7722249"/>
              <a:gd name="connsiteY10" fmla="*/ 5938982 h 6003637"/>
              <a:gd name="connsiteX11" fmla="*/ 961231 w 7722249"/>
              <a:gd name="connsiteY11" fmla="*/ 5809673 h 6003637"/>
              <a:gd name="connsiteX12" fmla="*/ 933522 w 7722249"/>
              <a:gd name="connsiteY12" fmla="*/ 5726546 h 6003637"/>
              <a:gd name="connsiteX13" fmla="*/ 924286 w 7722249"/>
              <a:gd name="connsiteY13" fmla="*/ 5661891 h 6003637"/>
              <a:gd name="connsiteX14" fmla="*/ 887340 w 7722249"/>
              <a:gd name="connsiteY14" fmla="*/ 5624946 h 6003637"/>
              <a:gd name="connsiteX15" fmla="*/ 804213 w 7722249"/>
              <a:gd name="connsiteY15" fmla="*/ 5588000 h 6003637"/>
              <a:gd name="connsiteX16" fmla="*/ 619486 w 7722249"/>
              <a:gd name="connsiteY16" fmla="*/ 5532582 h 6003637"/>
              <a:gd name="connsiteX17" fmla="*/ 351631 w 7722249"/>
              <a:gd name="connsiteY17" fmla="*/ 5477164 h 6003637"/>
              <a:gd name="connsiteX18" fmla="*/ 111486 w 7722249"/>
              <a:gd name="connsiteY18" fmla="*/ 5273964 h 6003637"/>
              <a:gd name="connsiteX19" fmla="*/ 649 w 7722249"/>
              <a:gd name="connsiteY19" fmla="*/ 4461164 h 6003637"/>
              <a:gd name="connsiteX20" fmla="*/ 65303 w 7722249"/>
              <a:gd name="connsiteY20" fmla="*/ 3408219 h 6003637"/>
              <a:gd name="connsiteX21" fmla="*/ 56067 w 7722249"/>
              <a:gd name="connsiteY21" fmla="*/ 2346037 h 6003637"/>
              <a:gd name="connsiteX22" fmla="*/ 28358 w 7722249"/>
              <a:gd name="connsiteY22" fmla="*/ 2004291 h 6003637"/>
              <a:gd name="connsiteX23" fmla="*/ 37595 w 7722249"/>
              <a:gd name="connsiteY23" fmla="*/ 1911928 h 6003637"/>
              <a:gd name="connsiteX24" fmla="*/ 46831 w 7722249"/>
              <a:gd name="connsiteY24" fmla="*/ 1838037 h 6003637"/>
              <a:gd name="connsiteX25" fmla="*/ 65304 w 7722249"/>
              <a:gd name="connsiteY25" fmla="*/ 1625600 h 6003637"/>
              <a:gd name="connsiteX26" fmla="*/ 83777 w 7722249"/>
              <a:gd name="connsiteY26" fmla="*/ 1440873 h 6003637"/>
              <a:gd name="connsiteX27" fmla="*/ 102249 w 7722249"/>
              <a:gd name="connsiteY27" fmla="*/ 1330037 h 6003637"/>
              <a:gd name="connsiteX28" fmla="*/ 120722 w 7722249"/>
              <a:gd name="connsiteY28" fmla="*/ 1256146 h 6003637"/>
              <a:gd name="connsiteX29" fmla="*/ 148431 w 7722249"/>
              <a:gd name="connsiteY29" fmla="*/ 1200728 h 6003637"/>
              <a:gd name="connsiteX30" fmla="*/ 213086 w 7722249"/>
              <a:gd name="connsiteY30" fmla="*/ 1062182 h 6003637"/>
              <a:gd name="connsiteX31" fmla="*/ 250031 w 7722249"/>
              <a:gd name="connsiteY31" fmla="*/ 1016000 h 6003637"/>
              <a:gd name="connsiteX32" fmla="*/ 314686 w 7722249"/>
              <a:gd name="connsiteY32" fmla="*/ 960582 h 6003637"/>
              <a:gd name="connsiteX33" fmla="*/ 370104 w 7722249"/>
              <a:gd name="connsiteY33" fmla="*/ 923637 h 6003637"/>
              <a:gd name="connsiteX34" fmla="*/ 471704 w 7722249"/>
              <a:gd name="connsiteY34" fmla="*/ 877455 h 6003637"/>
              <a:gd name="connsiteX35" fmla="*/ 684140 w 7722249"/>
              <a:gd name="connsiteY35" fmla="*/ 757382 h 6003637"/>
              <a:gd name="connsiteX36" fmla="*/ 896577 w 7722249"/>
              <a:gd name="connsiteY36" fmla="*/ 655782 h 6003637"/>
              <a:gd name="connsiteX37" fmla="*/ 1090540 w 7722249"/>
              <a:gd name="connsiteY37" fmla="*/ 563419 h 6003637"/>
              <a:gd name="connsiteX38" fmla="*/ 1182904 w 7722249"/>
              <a:gd name="connsiteY38" fmla="*/ 517237 h 6003637"/>
              <a:gd name="connsiteX39" fmla="*/ 1247558 w 7722249"/>
              <a:gd name="connsiteY39" fmla="*/ 489528 h 6003637"/>
              <a:gd name="connsiteX40" fmla="*/ 1339922 w 7722249"/>
              <a:gd name="connsiteY40" fmla="*/ 434110 h 6003637"/>
              <a:gd name="connsiteX41" fmla="*/ 1432286 w 7722249"/>
              <a:gd name="connsiteY41" fmla="*/ 397164 h 6003637"/>
              <a:gd name="connsiteX42" fmla="*/ 1506177 w 7722249"/>
              <a:gd name="connsiteY42" fmla="*/ 350982 h 6003637"/>
              <a:gd name="connsiteX43" fmla="*/ 1580068 w 7722249"/>
              <a:gd name="connsiteY43" fmla="*/ 323273 h 6003637"/>
              <a:gd name="connsiteX44" fmla="*/ 1672431 w 7722249"/>
              <a:gd name="connsiteY44" fmla="*/ 277091 h 6003637"/>
              <a:gd name="connsiteX45" fmla="*/ 1727849 w 7722249"/>
              <a:gd name="connsiteY45" fmla="*/ 258619 h 6003637"/>
              <a:gd name="connsiteX46" fmla="*/ 1764795 w 7722249"/>
              <a:gd name="connsiteY46" fmla="*/ 240146 h 6003637"/>
              <a:gd name="connsiteX47" fmla="*/ 1903340 w 7722249"/>
              <a:gd name="connsiteY47" fmla="*/ 221673 h 6003637"/>
              <a:gd name="connsiteX48" fmla="*/ 2115777 w 7722249"/>
              <a:gd name="connsiteY48" fmla="*/ 166255 h 6003637"/>
              <a:gd name="connsiteX49" fmla="*/ 2365158 w 7722249"/>
              <a:gd name="connsiteY49" fmla="*/ 110837 h 6003637"/>
              <a:gd name="connsiteX50" fmla="*/ 2549886 w 7722249"/>
              <a:gd name="connsiteY50" fmla="*/ 83128 h 6003637"/>
              <a:gd name="connsiteX51" fmla="*/ 2762322 w 7722249"/>
              <a:gd name="connsiteY51" fmla="*/ 36946 h 6003637"/>
              <a:gd name="connsiteX52" fmla="*/ 3279558 w 7722249"/>
              <a:gd name="connsiteY52" fmla="*/ 9237 h 6003637"/>
              <a:gd name="connsiteX53" fmla="*/ 3806031 w 7722249"/>
              <a:gd name="connsiteY53" fmla="*/ 0 h 6003637"/>
              <a:gd name="connsiteX54" fmla="*/ 5274613 w 7722249"/>
              <a:gd name="connsiteY54" fmla="*/ 27710 h 6003637"/>
              <a:gd name="connsiteX55" fmla="*/ 5791849 w 7722249"/>
              <a:gd name="connsiteY55" fmla="*/ 64655 h 6003637"/>
              <a:gd name="connsiteX56" fmla="*/ 5884213 w 7722249"/>
              <a:gd name="connsiteY56" fmla="*/ 73891 h 6003637"/>
              <a:gd name="connsiteX57" fmla="*/ 6068940 w 7722249"/>
              <a:gd name="connsiteY57" fmla="*/ 101600 h 6003637"/>
              <a:gd name="connsiteX58" fmla="*/ 6216722 w 7722249"/>
              <a:gd name="connsiteY58" fmla="*/ 184728 h 6003637"/>
              <a:gd name="connsiteX59" fmla="*/ 6290613 w 7722249"/>
              <a:gd name="connsiteY59" fmla="*/ 249382 h 6003637"/>
              <a:gd name="connsiteX60" fmla="*/ 6318322 w 7722249"/>
              <a:gd name="connsiteY60" fmla="*/ 258619 h 6003637"/>
              <a:gd name="connsiteX61" fmla="*/ 6373740 w 7722249"/>
              <a:gd name="connsiteY61" fmla="*/ 286328 h 6003637"/>
              <a:gd name="connsiteX62" fmla="*/ 6669304 w 7722249"/>
              <a:gd name="connsiteY62" fmla="*/ 424873 h 6003637"/>
              <a:gd name="connsiteX63" fmla="*/ 6761668 w 7722249"/>
              <a:gd name="connsiteY63" fmla="*/ 581891 h 6003637"/>
              <a:gd name="connsiteX64" fmla="*/ 6817086 w 7722249"/>
              <a:gd name="connsiteY64" fmla="*/ 665019 h 6003637"/>
              <a:gd name="connsiteX65" fmla="*/ 6937158 w 7722249"/>
              <a:gd name="connsiteY65" fmla="*/ 812800 h 6003637"/>
              <a:gd name="connsiteX66" fmla="*/ 7011049 w 7722249"/>
              <a:gd name="connsiteY66" fmla="*/ 877455 h 6003637"/>
              <a:gd name="connsiteX67" fmla="*/ 7094177 w 7722249"/>
              <a:gd name="connsiteY67" fmla="*/ 969819 h 6003637"/>
              <a:gd name="connsiteX68" fmla="*/ 7121886 w 7722249"/>
              <a:gd name="connsiteY68" fmla="*/ 1080655 h 6003637"/>
              <a:gd name="connsiteX69" fmla="*/ 7149595 w 7722249"/>
              <a:gd name="connsiteY69" fmla="*/ 1274619 h 6003637"/>
              <a:gd name="connsiteX70" fmla="*/ 7131122 w 7722249"/>
              <a:gd name="connsiteY70" fmla="*/ 1681019 h 6003637"/>
              <a:gd name="connsiteX71" fmla="*/ 7103413 w 7722249"/>
              <a:gd name="connsiteY71" fmla="*/ 1773382 h 6003637"/>
              <a:gd name="connsiteX72" fmla="*/ 7066468 w 7722249"/>
              <a:gd name="connsiteY72" fmla="*/ 1874982 h 6003637"/>
              <a:gd name="connsiteX73" fmla="*/ 7057231 w 7722249"/>
              <a:gd name="connsiteY73" fmla="*/ 1939637 h 6003637"/>
              <a:gd name="connsiteX74" fmla="*/ 7029522 w 7722249"/>
              <a:gd name="connsiteY74" fmla="*/ 2068946 h 6003637"/>
              <a:gd name="connsiteX75" fmla="*/ 7066468 w 7722249"/>
              <a:gd name="connsiteY75" fmla="*/ 2540000 h 6003637"/>
              <a:gd name="connsiteX76" fmla="*/ 7094177 w 7722249"/>
              <a:gd name="connsiteY76" fmla="*/ 2613891 h 6003637"/>
              <a:gd name="connsiteX77" fmla="*/ 7121886 w 7722249"/>
              <a:gd name="connsiteY77" fmla="*/ 2697019 h 6003637"/>
              <a:gd name="connsiteX78" fmla="*/ 7140358 w 7722249"/>
              <a:gd name="connsiteY78" fmla="*/ 2733964 h 6003637"/>
              <a:gd name="connsiteX79" fmla="*/ 7214249 w 7722249"/>
              <a:gd name="connsiteY79" fmla="*/ 2937164 h 6003637"/>
              <a:gd name="connsiteX80" fmla="*/ 7269668 w 7722249"/>
              <a:gd name="connsiteY80" fmla="*/ 3029528 h 6003637"/>
              <a:gd name="connsiteX81" fmla="*/ 7306613 w 7722249"/>
              <a:gd name="connsiteY81" fmla="*/ 3112655 h 6003637"/>
              <a:gd name="connsiteX82" fmla="*/ 7362031 w 7722249"/>
              <a:gd name="connsiteY82" fmla="*/ 3214255 h 6003637"/>
              <a:gd name="connsiteX83" fmla="*/ 7380504 w 7722249"/>
              <a:gd name="connsiteY83" fmla="*/ 3260437 h 6003637"/>
              <a:gd name="connsiteX84" fmla="*/ 7435922 w 7722249"/>
              <a:gd name="connsiteY84" fmla="*/ 3371273 h 6003637"/>
              <a:gd name="connsiteX85" fmla="*/ 7537522 w 7722249"/>
              <a:gd name="connsiteY85" fmla="*/ 3611419 h 6003637"/>
              <a:gd name="connsiteX86" fmla="*/ 7583704 w 7722249"/>
              <a:gd name="connsiteY86" fmla="*/ 3740728 h 6003637"/>
              <a:gd name="connsiteX87" fmla="*/ 7620649 w 7722249"/>
              <a:gd name="connsiteY87" fmla="*/ 3860800 h 6003637"/>
              <a:gd name="connsiteX88" fmla="*/ 7666831 w 7722249"/>
              <a:gd name="connsiteY88" fmla="*/ 3980873 h 6003637"/>
              <a:gd name="connsiteX89" fmla="*/ 7722249 w 7722249"/>
              <a:gd name="connsiteY89" fmla="*/ 4128655 h 6003637"/>
              <a:gd name="connsiteX90" fmla="*/ 7703777 w 7722249"/>
              <a:gd name="connsiteY90" fmla="*/ 4193310 h 6003637"/>
              <a:gd name="connsiteX91" fmla="*/ 7676068 w 7722249"/>
              <a:gd name="connsiteY91" fmla="*/ 4294910 h 6003637"/>
              <a:gd name="connsiteX92" fmla="*/ 7657595 w 7722249"/>
              <a:gd name="connsiteY92" fmla="*/ 4368800 h 6003637"/>
              <a:gd name="connsiteX93" fmla="*/ 7620649 w 7722249"/>
              <a:gd name="connsiteY93" fmla="*/ 4433455 h 6003637"/>
              <a:gd name="connsiteX94" fmla="*/ 7602177 w 7722249"/>
              <a:gd name="connsiteY94" fmla="*/ 4461164 h 6003637"/>
              <a:gd name="connsiteX95" fmla="*/ 7546758 w 7722249"/>
              <a:gd name="connsiteY95" fmla="*/ 4498110 h 6003637"/>
              <a:gd name="connsiteX96" fmla="*/ 7482104 w 7722249"/>
              <a:gd name="connsiteY96" fmla="*/ 4590473 h 6003637"/>
              <a:gd name="connsiteX97" fmla="*/ 7445158 w 7722249"/>
              <a:gd name="connsiteY97" fmla="*/ 4655128 h 6003637"/>
              <a:gd name="connsiteX98" fmla="*/ 7371268 w 7722249"/>
              <a:gd name="connsiteY98" fmla="*/ 4719782 h 6003637"/>
              <a:gd name="connsiteX99" fmla="*/ 7269668 w 7722249"/>
              <a:gd name="connsiteY99" fmla="*/ 4756728 h 6003637"/>
              <a:gd name="connsiteX100" fmla="*/ 7103413 w 7722249"/>
              <a:gd name="connsiteY100" fmla="*/ 4793673 h 6003637"/>
              <a:gd name="connsiteX101" fmla="*/ 6937158 w 7722249"/>
              <a:gd name="connsiteY101" fmla="*/ 4830619 h 6003637"/>
              <a:gd name="connsiteX102" fmla="*/ 6826322 w 7722249"/>
              <a:gd name="connsiteY102" fmla="*/ 4876800 h 6003637"/>
              <a:gd name="connsiteX103" fmla="*/ 6780140 w 7722249"/>
              <a:gd name="connsiteY103" fmla="*/ 4895273 h 6003637"/>
              <a:gd name="connsiteX104" fmla="*/ 6724722 w 7722249"/>
              <a:gd name="connsiteY104" fmla="*/ 4904510 h 6003637"/>
              <a:gd name="connsiteX105" fmla="*/ 6660068 w 7722249"/>
              <a:gd name="connsiteY105" fmla="*/ 4932219 h 6003637"/>
              <a:gd name="connsiteX106" fmla="*/ 6493813 w 7722249"/>
              <a:gd name="connsiteY106" fmla="*/ 4987637 h 6003637"/>
              <a:gd name="connsiteX107" fmla="*/ 6382977 w 7722249"/>
              <a:gd name="connsiteY107" fmla="*/ 5015346 h 6003637"/>
              <a:gd name="connsiteX108" fmla="*/ 6244431 w 7722249"/>
              <a:gd name="connsiteY108" fmla="*/ 5052291 h 6003637"/>
              <a:gd name="connsiteX109" fmla="*/ 6207486 w 7722249"/>
              <a:gd name="connsiteY109" fmla="*/ 5061528 h 6003637"/>
              <a:gd name="connsiteX110" fmla="*/ 6013522 w 7722249"/>
              <a:gd name="connsiteY110" fmla="*/ 5089237 h 6003637"/>
              <a:gd name="connsiteX111" fmla="*/ 5948868 w 7722249"/>
              <a:gd name="connsiteY111" fmla="*/ 5098473 h 6003637"/>
              <a:gd name="connsiteX112" fmla="*/ 5773377 w 7722249"/>
              <a:gd name="connsiteY112" fmla="*/ 5126182 h 6003637"/>
              <a:gd name="connsiteX113" fmla="*/ 5163777 w 7722249"/>
              <a:gd name="connsiteY113" fmla="*/ 5135419 h 6003637"/>
              <a:gd name="connsiteX114" fmla="*/ 5126831 w 7722249"/>
              <a:gd name="connsiteY114" fmla="*/ 5144655 h 6003637"/>
              <a:gd name="connsiteX115" fmla="*/ 4988286 w 7722249"/>
              <a:gd name="connsiteY115" fmla="*/ 5163128 h 6003637"/>
              <a:gd name="connsiteX116" fmla="*/ 4166249 w 7722249"/>
              <a:gd name="connsiteY116" fmla="*/ 5153891 h 6003637"/>
              <a:gd name="connsiteX117" fmla="*/ 4083122 w 7722249"/>
              <a:gd name="connsiteY117" fmla="*/ 5144655 h 6003637"/>
              <a:gd name="connsiteX118" fmla="*/ 3916868 w 7722249"/>
              <a:gd name="connsiteY118" fmla="*/ 5135419 h 6003637"/>
              <a:gd name="connsiteX119" fmla="*/ 3842977 w 7722249"/>
              <a:gd name="connsiteY119" fmla="*/ 5126182 h 6003637"/>
              <a:gd name="connsiteX120" fmla="*/ 3778322 w 7722249"/>
              <a:gd name="connsiteY120" fmla="*/ 5116946 h 6003637"/>
              <a:gd name="connsiteX121" fmla="*/ 3362686 w 7722249"/>
              <a:gd name="connsiteY121" fmla="*/ 5135419 h 6003637"/>
              <a:gd name="connsiteX122" fmla="*/ 3288795 w 7722249"/>
              <a:gd name="connsiteY122" fmla="*/ 5181600 h 6003637"/>
              <a:gd name="connsiteX123" fmla="*/ 3279558 w 7722249"/>
              <a:gd name="connsiteY123" fmla="*/ 5209310 h 6003637"/>
              <a:gd name="connsiteX124" fmla="*/ 3251849 w 7722249"/>
              <a:gd name="connsiteY124" fmla="*/ 5227782 h 6003637"/>
              <a:gd name="connsiteX125" fmla="*/ 3141013 w 7722249"/>
              <a:gd name="connsiteY125" fmla="*/ 5310910 h 6003637"/>
              <a:gd name="connsiteX126" fmla="*/ 3104068 w 7722249"/>
              <a:gd name="connsiteY126" fmla="*/ 5329382 h 6003637"/>
              <a:gd name="connsiteX127" fmla="*/ 3076358 w 7722249"/>
              <a:gd name="connsiteY127" fmla="*/ 5347855 h 6003637"/>
              <a:gd name="connsiteX128" fmla="*/ 3011704 w 7722249"/>
              <a:gd name="connsiteY128" fmla="*/ 5375564 h 6003637"/>
              <a:gd name="connsiteX129" fmla="*/ 2937813 w 7722249"/>
              <a:gd name="connsiteY129" fmla="*/ 5403273 h 6003637"/>
              <a:gd name="connsiteX130" fmla="*/ 2910104 w 7722249"/>
              <a:gd name="connsiteY130" fmla="*/ 5421746 h 6003637"/>
              <a:gd name="connsiteX131" fmla="*/ 2863922 w 7722249"/>
              <a:gd name="connsiteY131" fmla="*/ 5430982 h 6003637"/>
              <a:gd name="connsiteX132" fmla="*/ 2826977 w 7722249"/>
              <a:gd name="connsiteY132" fmla="*/ 5440219 h 6003637"/>
              <a:gd name="connsiteX133" fmla="*/ 2771558 w 7722249"/>
              <a:gd name="connsiteY133" fmla="*/ 5458691 h 6003637"/>
              <a:gd name="connsiteX134" fmla="*/ 2651486 w 7722249"/>
              <a:gd name="connsiteY134" fmla="*/ 5477164 h 6003637"/>
              <a:gd name="connsiteX135" fmla="*/ 2605304 w 7722249"/>
              <a:gd name="connsiteY135" fmla="*/ 5486400 h 6003637"/>
              <a:gd name="connsiteX136" fmla="*/ 2549886 w 7722249"/>
              <a:gd name="connsiteY136" fmla="*/ 5495637 h 6003637"/>
              <a:gd name="connsiteX137" fmla="*/ 2522177 w 7722249"/>
              <a:gd name="connsiteY137" fmla="*/ 5504873 h 6003637"/>
              <a:gd name="connsiteX138" fmla="*/ 2429813 w 7722249"/>
              <a:gd name="connsiteY138" fmla="*/ 5514110 h 6003637"/>
              <a:gd name="connsiteX139" fmla="*/ 2374395 w 7722249"/>
              <a:gd name="connsiteY139" fmla="*/ 5532582 h 6003637"/>
              <a:gd name="connsiteX140" fmla="*/ 2337449 w 7722249"/>
              <a:gd name="connsiteY140" fmla="*/ 5541819 h 6003637"/>
              <a:gd name="connsiteX141" fmla="*/ 2300504 w 7722249"/>
              <a:gd name="connsiteY141" fmla="*/ 5560291 h 6003637"/>
              <a:gd name="connsiteX142" fmla="*/ 2272795 w 7722249"/>
              <a:gd name="connsiteY142" fmla="*/ 5569528 h 6003637"/>
              <a:gd name="connsiteX143" fmla="*/ 2217377 w 7722249"/>
              <a:gd name="connsiteY143" fmla="*/ 5606473 h 6003637"/>
              <a:gd name="connsiteX0" fmla="*/ 2239357 w 7744229"/>
              <a:gd name="connsiteY0" fmla="*/ 5606473 h 6003637"/>
              <a:gd name="connsiteX1" fmla="*/ 2239357 w 7744229"/>
              <a:gd name="connsiteY1" fmla="*/ 5606473 h 6003637"/>
              <a:gd name="connsiteX2" fmla="*/ 2146993 w 7744229"/>
              <a:gd name="connsiteY2" fmla="*/ 5717310 h 6003637"/>
              <a:gd name="connsiteX3" fmla="*/ 2128520 w 7744229"/>
              <a:gd name="connsiteY3" fmla="*/ 5745019 h 6003637"/>
              <a:gd name="connsiteX4" fmla="*/ 2063866 w 7744229"/>
              <a:gd name="connsiteY4" fmla="*/ 5837382 h 6003637"/>
              <a:gd name="connsiteX5" fmla="*/ 2008448 w 7744229"/>
              <a:gd name="connsiteY5" fmla="*/ 5892800 h 6003637"/>
              <a:gd name="connsiteX6" fmla="*/ 1888375 w 7744229"/>
              <a:gd name="connsiteY6" fmla="*/ 5985164 h 6003637"/>
              <a:gd name="connsiteX7" fmla="*/ 1805248 w 7744229"/>
              <a:gd name="connsiteY7" fmla="*/ 6003637 h 6003637"/>
              <a:gd name="connsiteX8" fmla="*/ 1361902 w 7744229"/>
              <a:gd name="connsiteY8" fmla="*/ 5994400 h 6003637"/>
              <a:gd name="connsiteX9" fmla="*/ 1075575 w 7744229"/>
              <a:gd name="connsiteY9" fmla="*/ 5966691 h 6003637"/>
              <a:gd name="connsiteX10" fmla="*/ 1038629 w 7744229"/>
              <a:gd name="connsiteY10" fmla="*/ 5938982 h 6003637"/>
              <a:gd name="connsiteX11" fmla="*/ 983211 w 7744229"/>
              <a:gd name="connsiteY11" fmla="*/ 5809673 h 6003637"/>
              <a:gd name="connsiteX12" fmla="*/ 955502 w 7744229"/>
              <a:gd name="connsiteY12" fmla="*/ 5726546 h 6003637"/>
              <a:gd name="connsiteX13" fmla="*/ 946266 w 7744229"/>
              <a:gd name="connsiteY13" fmla="*/ 5661891 h 6003637"/>
              <a:gd name="connsiteX14" fmla="*/ 909320 w 7744229"/>
              <a:gd name="connsiteY14" fmla="*/ 5624946 h 6003637"/>
              <a:gd name="connsiteX15" fmla="*/ 826193 w 7744229"/>
              <a:gd name="connsiteY15" fmla="*/ 5588000 h 6003637"/>
              <a:gd name="connsiteX16" fmla="*/ 641466 w 7744229"/>
              <a:gd name="connsiteY16" fmla="*/ 5532582 h 6003637"/>
              <a:gd name="connsiteX17" fmla="*/ 373611 w 7744229"/>
              <a:gd name="connsiteY17" fmla="*/ 5477164 h 6003637"/>
              <a:gd name="connsiteX18" fmla="*/ 133466 w 7744229"/>
              <a:gd name="connsiteY18" fmla="*/ 5273964 h 6003637"/>
              <a:gd name="connsiteX19" fmla="*/ 22629 w 7744229"/>
              <a:gd name="connsiteY19" fmla="*/ 4461164 h 6003637"/>
              <a:gd name="connsiteX20" fmla="*/ 4156 w 7744229"/>
              <a:gd name="connsiteY20" fmla="*/ 3380510 h 6003637"/>
              <a:gd name="connsiteX21" fmla="*/ 78047 w 7744229"/>
              <a:gd name="connsiteY21" fmla="*/ 2346037 h 6003637"/>
              <a:gd name="connsiteX22" fmla="*/ 50338 w 7744229"/>
              <a:gd name="connsiteY22" fmla="*/ 2004291 h 6003637"/>
              <a:gd name="connsiteX23" fmla="*/ 59575 w 7744229"/>
              <a:gd name="connsiteY23" fmla="*/ 1911928 h 6003637"/>
              <a:gd name="connsiteX24" fmla="*/ 68811 w 7744229"/>
              <a:gd name="connsiteY24" fmla="*/ 1838037 h 6003637"/>
              <a:gd name="connsiteX25" fmla="*/ 87284 w 7744229"/>
              <a:gd name="connsiteY25" fmla="*/ 1625600 h 6003637"/>
              <a:gd name="connsiteX26" fmla="*/ 105757 w 7744229"/>
              <a:gd name="connsiteY26" fmla="*/ 1440873 h 6003637"/>
              <a:gd name="connsiteX27" fmla="*/ 124229 w 7744229"/>
              <a:gd name="connsiteY27" fmla="*/ 1330037 h 6003637"/>
              <a:gd name="connsiteX28" fmla="*/ 142702 w 7744229"/>
              <a:gd name="connsiteY28" fmla="*/ 1256146 h 6003637"/>
              <a:gd name="connsiteX29" fmla="*/ 170411 w 7744229"/>
              <a:gd name="connsiteY29" fmla="*/ 1200728 h 6003637"/>
              <a:gd name="connsiteX30" fmla="*/ 235066 w 7744229"/>
              <a:gd name="connsiteY30" fmla="*/ 1062182 h 6003637"/>
              <a:gd name="connsiteX31" fmla="*/ 272011 w 7744229"/>
              <a:gd name="connsiteY31" fmla="*/ 1016000 h 6003637"/>
              <a:gd name="connsiteX32" fmla="*/ 336666 w 7744229"/>
              <a:gd name="connsiteY32" fmla="*/ 960582 h 6003637"/>
              <a:gd name="connsiteX33" fmla="*/ 392084 w 7744229"/>
              <a:gd name="connsiteY33" fmla="*/ 923637 h 6003637"/>
              <a:gd name="connsiteX34" fmla="*/ 493684 w 7744229"/>
              <a:gd name="connsiteY34" fmla="*/ 877455 h 6003637"/>
              <a:gd name="connsiteX35" fmla="*/ 706120 w 7744229"/>
              <a:gd name="connsiteY35" fmla="*/ 757382 h 6003637"/>
              <a:gd name="connsiteX36" fmla="*/ 918557 w 7744229"/>
              <a:gd name="connsiteY36" fmla="*/ 655782 h 6003637"/>
              <a:gd name="connsiteX37" fmla="*/ 1112520 w 7744229"/>
              <a:gd name="connsiteY37" fmla="*/ 563419 h 6003637"/>
              <a:gd name="connsiteX38" fmla="*/ 1204884 w 7744229"/>
              <a:gd name="connsiteY38" fmla="*/ 517237 h 6003637"/>
              <a:gd name="connsiteX39" fmla="*/ 1269538 w 7744229"/>
              <a:gd name="connsiteY39" fmla="*/ 489528 h 6003637"/>
              <a:gd name="connsiteX40" fmla="*/ 1361902 w 7744229"/>
              <a:gd name="connsiteY40" fmla="*/ 434110 h 6003637"/>
              <a:gd name="connsiteX41" fmla="*/ 1454266 w 7744229"/>
              <a:gd name="connsiteY41" fmla="*/ 397164 h 6003637"/>
              <a:gd name="connsiteX42" fmla="*/ 1528157 w 7744229"/>
              <a:gd name="connsiteY42" fmla="*/ 350982 h 6003637"/>
              <a:gd name="connsiteX43" fmla="*/ 1602048 w 7744229"/>
              <a:gd name="connsiteY43" fmla="*/ 323273 h 6003637"/>
              <a:gd name="connsiteX44" fmla="*/ 1694411 w 7744229"/>
              <a:gd name="connsiteY44" fmla="*/ 277091 h 6003637"/>
              <a:gd name="connsiteX45" fmla="*/ 1749829 w 7744229"/>
              <a:gd name="connsiteY45" fmla="*/ 258619 h 6003637"/>
              <a:gd name="connsiteX46" fmla="*/ 1786775 w 7744229"/>
              <a:gd name="connsiteY46" fmla="*/ 240146 h 6003637"/>
              <a:gd name="connsiteX47" fmla="*/ 1925320 w 7744229"/>
              <a:gd name="connsiteY47" fmla="*/ 221673 h 6003637"/>
              <a:gd name="connsiteX48" fmla="*/ 2137757 w 7744229"/>
              <a:gd name="connsiteY48" fmla="*/ 166255 h 6003637"/>
              <a:gd name="connsiteX49" fmla="*/ 2387138 w 7744229"/>
              <a:gd name="connsiteY49" fmla="*/ 110837 h 6003637"/>
              <a:gd name="connsiteX50" fmla="*/ 2571866 w 7744229"/>
              <a:gd name="connsiteY50" fmla="*/ 83128 h 6003637"/>
              <a:gd name="connsiteX51" fmla="*/ 2784302 w 7744229"/>
              <a:gd name="connsiteY51" fmla="*/ 36946 h 6003637"/>
              <a:gd name="connsiteX52" fmla="*/ 3301538 w 7744229"/>
              <a:gd name="connsiteY52" fmla="*/ 9237 h 6003637"/>
              <a:gd name="connsiteX53" fmla="*/ 3828011 w 7744229"/>
              <a:gd name="connsiteY53" fmla="*/ 0 h 6003637"/>
              <a:gd name="connsiteX54" fmla="*/ 5296593 w 7744229"/>
              <a:gd name="connsiteY54" fmla="*/ 27710 h 6003637"/>
              <a:gd name="connsiteX55" fmla="*/ 5813829 w 7744229"/>
              <a:gd name="connsiteY55" fmla="*/ 64655 h 6003637"/>
              <a:gd name="connsiteX56" fmla="*/ 5906193 w 7744229"/>
              <a:gd name="connsiteY56" fmla="*/ 73891 h 6003637"/>
              <a:gd name="connsiteX57" fmla="*/ 6090920 w 7744229"/>
              <a:gd name="connsiteY57" fmla="*/ 101600 h 6003637"/>
              <a:gd name="connsiteX58" fmla="*/ 6238702 w 7744229"/>
              <a:gd name="connsiteY58" fmla="*/ 184728 h 6003637"/>
              <a:gd name="connsiteX59" fmla="*/ 6312593 w 7744229"/>
              <a:gd name="connsiteY59" fmla="*/ 249382 h 6003637"/>
              <a:gd name="connsiteX60" fmla="*/ 6340302 w 7744229"/>
              <a:gd name="connsiteY60" fmla="*/ 258619 h 6003637"/>
              <a:gd name="connsiteX61" fmla="*/ 6395720 w 7744229"/>
              <a:gd name="connsiteY61" fmla="*/ 286328 h 6003637"/>
              <a:gd name="connsiteX62" fmla="*/ 6691284 w 7744229"/>
              <a:gd name="connsiteY62" fmla="*/ 424873 h 6003637"/>
              <a:gd name="connsiteX63" fmla="*/ 6783648 w 7744229"/>
              <a:gd name="connsiteY63" fmla="*/ 581891 h 6003637"/>
              <a:gd name="connsiteX64" fmla="*/ 6839066 w 7744229"/>
              <a:gd name="connsiteY64" fmla="*/ 665019 h 6003637"/>
              <a:gd name="connsiteX65" fmla="*/ 6959138 w 7744229"/>
              <a:gd name="connsiteY65" fmla="*/ 812800 h 6003637"/>
              <a:gd name="connsiteX66" fmla="*/ 7033029 w 7744229"/>
              <a:gd name="connsiteY66" fmla="*/ 877455 h 6003637"/>
              <a:gd name="connsiteX67" fmla="*/ 7116157 w 7744229"/>
              <a:gd name="connsiteY67" fmla="*/ 969819 h 6003637"/>
              <a:gd name="connsiteX68" fmla="*/ 7143866 w 7744229"/>
              <a:gd name="connsiteY68" fmla="*/ 1080655 h 6003637"/>
              <a:gd name="connsiteX69" fmla="*/ 7171575 w 7744229"/>
              <a:gd name="connsiteY69" fmla="*/ 1274619 h 6003637"/>
              <a:gd name="connsiteX70" fmla="*/ 7153102 w 7744229"/>
              <a:gd name="connsiteY70" fmla="*/ 1681019 h 6003637"/>
              <a:gd name="connsiteX71" fmla="*/ 7125393 w 7744229"/>
              <a:gd name="connsiteY71" fmla="*/ 1773382 h 6003637"/>
              <a:gd name="connsiteX72" fmla="*/ 7088448 w 7744229"/>
              <a:gd name="connsiteY72" fmla="*/ 1874982 h 6003637"/>
              <a:gd name="connsiteX73" fmla="*/ 7079211 w 7744229"/>
              <a:gd name="connsiteY73" fmla="*/ 1939637 h 6003637"/>
              <a:gd name="connsiteX74" fmla="*/ 7051502 w 7744229"/>
              <a:gd name="connsiteY74" fmla="*/ 2068946 h 6003637"/>
              <a:gd name="connsiteX75" fmla="*/ 7088448 w 7744229"/>
              <a:gd name="connsiteY75" fmla="*/ 2540000 h 6003637"/>
              <a:gd name="connsiteX76" fmla="*/ 7116157 w 7744229"/>
              <a:gd name="connsiteY76" fmla="*/ 2613891 h 6003637"/>
              <a:gd name="connsiteX77" fmla="*/ 7143866 w 7744229"/>
              <a:gd name="connsiteY77" fmla="*/ 2697019 h 6003637"/>
              <a:gd name="connsiteX78" fmla="*/ 7162338 w 7744229"/>
              <a:gd name="connsiteY78" fmla="*/ 2733964 h 6003637"/>
              <a:gd name="connsiteX79" fmla="*/ 7236229 w 7744229"/>
              <a:gd name="connsiteY79" fmla="*/ 2937164 h 6003637"/>
              <a:gd name="connsiteX80" fmla="*/ 7291648 w 7744229"/>
              <a:gd name="connsiteY80" fmla="*/ 3029528 h 6003637"/>
              <a:gd name="connsiteX81" fmla="*/ 7328593 w 7744229"/>
              <a:gd name="connsiteY81" fmla="*/ 3112655 h 6003637"/>
              <a:gd name="connsiteX82" fmla="*/ 7384011 w 7744229"/>
              <a:gd name="connsiteY82" fmla="*/ 3214255 h 6003637"/>
              <a:gd name="connsiteX83" fmla="*/ 7402484 w 7744229"/>
              <a:gd name="connsiteY83" fmla="*/ 3260437 h 6003637"/>
              <a:gd name="connsiteX84" fmla="*/ 7457902 w 7744229"/>
              <a:gd name="connsiteY84" fmla="*/ 3371273 h 6003637"/>
              <a:gd name="connsiteX85" fmla="*/ 7559502 w 7744229"/>
              <a:gd name="connsiteY85" fmla="*/ 3611419 h 6003637"/>
              <a:gd name="connsiteX86" fmla="*/ 7605684 w 7744229"/>
              <a:gd name="connsiteY86" fmla="*/ 3740728 h 6003637"/>
              <a:gd name="connsiteX87" fmla="*/ 7642629 w 7744229"/>
              <a:gd name="connsiteY87" fmla="*/ 3860800 h 6003637"/>
              <a:gd name="connsiteX88" fmla="*/ 7688811 w 7744229"/>
              <a:gd name="connsiteY88" fmla="*/ 3980873 h 6003637"/>
              <a:gd name="connsiteX89" fmla="*/ 7744229 w 7744229"/>
              <a:gd name="connsiteY89" fmla="*/ 4128655 h 6003637"/>
              <a:gd name="connsiteX90" fmla="*/ 7725757 w 7744229"/>
              <a:gd name="connsiteY90" fmla="*/ 4193310 h 6003637"/>
              <a:gd name="connsiteX91" fmla="*/ 7698048 w 7744229"/>
              <a:gd name="connsiteY91" fmla="*/ 4294910 h 6003637"/>
              <a:gd name="connsiteX92" fmla="*/ 7679575 w 7744229"/>
              <a:gd name="connsiteY92" fmla="*/ 4368800 h 6003637"/>
              <a:gd name="connsiteX93" fmla="*/ 7642629 w 7744229"/>
              <a:gd name="connsiteY93" fmla="*/ 4433455 h 6003637"/>
              <a:gd name="connsiteX94" fmla="*/ 7624157 w 7744229"/>
              <a:gd name="connsiteY94" fmla="*/ 4461164 h 6003637"/>
              <a:gd name="connsiteX95" fmla="*/ 7568738 w 7744229"/>
              <a:gd name="connsiteY95" fmla="*/ 4498110 h 6003637"/>
              <a:gd name="connsiteX96" fmla="*/ 7504084 w 7744229"/>
              <a:gd name="connsiteY96" fmla="*/ 4590473 h 6003637"/>
              <a:gd name="connsiteX97" fmla="*/ 7467138 w 7744229"/>
              <a:gd name="connsiteY97" fmla="*/ 4655128 h 6003637"/>
              <a:gd name="connsiteX98" fmla="*/ 7393248 w 7744229"/>
              <a:gd name="connsiteY98" fmla="*/ 4719782 h 6003637"/>
              <a:gd name="connsiteX99" fmla="*/ 7291648 w 7744229"/>
              <a:gd name="connsiteY99" fmla="*/ 4756728 h 6003637"/>
              <a:gd name="connsiteX100" fmla="*/ 7125393 w 7744229"/>
              <a:gd name="connsiteY100" fmla="*/ 4793673 h 6003637"/>
              <a:gd name="connsiteX101" fmla="*/ 6959138 w 7744229"/>
              <a:gd name="connsiteY101" fmla="*/ 4830619 h 6003637"/>
              <a:gd name="connsiteX102" fmla="*/ 6848302 w 7744229"/>
              <a:gd name="connsiteY102" fmla="*/ 4876800 h 6003637"/>
              <a:gd name="connsiteX103" fmla="*/ 6802120 w 7744229"/>
              <a:gd name="connsiteY103" fmla="*/ 4895273 h 6003637"/>
              <a:gd name="connsiteX104" fmla="*/ 6746702 w 7744229"/>
              <a:gd name="connsiteY104" fmla="*/ 4904510 h 6003637"/>
              <a:gd name="connsiteX105" fmla="*/ 6682048 w 7744229"/>
              <a:gd name="connsiteY105" fmla="*/ 4932219 h 6003637"/>
              <a:gd name="connsiteX106" fmla="*/ 6515793 w 7744229"/>
              <a:gd name="connsiteY106" fmla="*/ 4987637 h 6003637"/>
              <a:gd name="connsiteX107" fmla="*/ 6404957 w 7744229"/>
              <a:gd name="connsiteY107" fmla="*/ 5015346 h 6003637"/>
              <a:gd name="connsiteX108" fmla="*/ 6266411 w 7744229"/>
              <a:gd name="connsiteY108" fmla="*/ 5052291 h 6003637"/>
              <a:gd name="connsiteX109" fmla="*/ 6229466 w 7744229"/>
              <a:gd name="connsiteY109" fmla="*/ 5061528 h 6003637"/>
              <a:gd name="connsiteX110" fmla="*/ 6035502 w 7744229"/>
              <a:gd name="connsiteY110" fmla="*/ 5089237 h 6003637"/>
              <a:gd name="connsiteX111" fmla="*/ 5970848 w 7744229"/>
              <a:gd name="connsiteY111" fmla="*/ 5098473 h 6003637"/>
              <a:gd name="connsiteX112" fmla="*/ 5795357 w 7744229"/>
              <a:gd name="connsiteY112" fmla="*/ 5126182 h 6003637"/>
              <a:gd name="connsiteX113" fmla="*/ 5185757 w 7744229"/>
              <a:gd name="connsiteY113" fmla="*/ 5135419 h 6003637"/>
              <a:gd name="connsiteX114" fmla="*/ 5148811 w 7744229"/>
              <a:gd name="connsiteY114" fmla="*/ 5144655 h 6003637"/>
              <a:gd name="connsiteX115" fmla="*/ 5010266 w 7744229"/>
              <a:gd name="connsiteY115" fmla="*/ 5163128 h 6003637"/>
              <a:gd name="connsiteX116" fmla="*/ 4188229 w 7744229"/>
              <a:gd name="connsiteY116" fmla="*/ 5153891 h 6003637"/>
              <a:gd name="connsiteX117" fmla="*/ 4105102 w 7744229"/>
              <a:gd name="connsiteY117" fmla="*/ 5144655 h 6003637"/>
              <a:gd name="connsiteX118" fmla="*/ 3938848 w 7744229"/>
              <a:gd name="connsiteY118" fmla="*/ 5135419 h 6003637"/>
              <a:gd name="connsiteX119" fmla="*/ 3864957 w 7744229"/>
              <a:gd name="connsiteY119" fmla="*/ 5126182 h 6003637"/>
              <a:gd name="connsiteX120" fmla="*/ 3800302 w 7744229"/>
              <a:gd name="connsiteY120" fmla="*/ 5116946 h 6003637"/>
              <a:gd name="connsiteX121" fmla="*/ 3384666 w 7744229"/>
              <a:gd name="connsiteY121" fmla="*/ 5135419 h 6003637"/>
              <a:gd name="connsiteX122" fmla="*/ 3310775 w 7744229"/>
              <a:gd name="connsiteY122" fmla="*/ 5181600 h 6003637"/>
              <a:gd name="connsiteX123" fmla="*/ 3301538 w 7744229"/>
              <a:gd name="connsiteY123" fmla="*/ 5209310 h 6003637"/>
              <a:gd name="connsiteX124" fmla="*/ 3273829 w 7744229"/>
              <a:gd name="connsiteY124" fmla="*/ 5227782 h 6003637"/>
              <a:gd name="connsiteX125" fmla="*/ 3162993 w 7744229"/>
              <a:gd name="connsiteY125" fmla="*/ 5310910 h 6003637"/>
              <a:gd name="connsiteX126" fmla="*/ 3126048 w 7744229"/>
              <a:gd name="connsiteY126" fmla="*/ 5329382 h 6003637"/>
              <a:gd name="connsiteX127" fmla="*/ 3098338 w 7744229"/>
              <a:gd name="connsiteY127" fmla="*/ 5347855 h 6003637"/>
              <a:gd name="connsiteX128" fmla="*/ 3033684 w 7744229"/>
              <a:gd name="connsiteY128" fmla="*/ 5375564 h 6003637"/>
              <a:gd name="connsiteX129" fmla="*/ 2959793 w 7744229"/>
              <a:gd name="connsiteY129" fmla="*/ 5403273 h 6003637"/>
              <a:gd name="connsiteX130" fmla="*/ 2932084 w 7744229"/>
              <a:gd name="connsiteY130" fmla="*/ 5421746 h 6003637"/>
              <a:gd name="connsiteX131" fmla="*/ 2885902 w 7744229"/>
              <a:gd name="connsiteY131" fmla="*/ 5430982 h 6003637"/>
              <a:gd name="connsiteX132" fmla="*/ 2848957 w 7744229"/>
              <a:gd name="connsiteY132" fmla="*/ 5440219 h 6003637"/>
              <a:gd name="connsiteX133" fmla="*/ 2793538 w 7744229"/>
              <a:gd name="connsiteY133" fmla="*/ 5458691 h 6003637"/>
              <a:gd name="connsiteX134" fmla="*/ 2673466 w 7744229"/>
              <a:gd name="connsiteY134" fmla="*/ 5477164 h 6003637"/>
              <a:gd name="connsiteX135" fmla="*/ 2627284 w 7744229"/>
              <a:gd name="connsiteY135" fmla="*/ 5486400 h 6003637"/>
              <a:gd name="connsiteX136" fmla="*/ 2571866 w 7744229"/>
              <a:gd name="connsiteY136" fmla="*/ 5495637 h 6003637"/>
              <a:gd name="connsiteX137" fmla="*/ 2544157 w 7744229"/>
              <a:gd name="connsiteY137" fmla="*/ 5504873 h 6003637"/>
              <a:gd name="connsiteX138" fmla="*/ 2451793 w 7744229"/>
              <a:gd name="connsiteY138" fmla="*/ 5514110 h 6003637"/>
              <a:gd name="connsiteX139" fmla="*/ 2396375 w 7744229"/>
              <a:gd name="connsiteY139" fmla="*/ 5532582 h 6003637"/>
              <a:gd name="connsiteX140" fmla="*/ 2359429 w 7744229"/>
              <a:gd name="connsiteY140" fmla="*/ 5541819 h 6003637"/>
              <a:gd name="connsiteX141" fmla="*/ 2322484 w 7744229"/>
              <a:gd name="connsiteY141" fmla="*/ 5560291 h 6003637"/>
              <a:gd name="connsiteX142" fmla="*/ 2294775 w 7744229"/>
              <a:gd name="connsiteY142" fmla="*/ 5569528 h 6003637"/>
              <a:gd name="connsiteX143" fmla="*/ 2239357 w 7744229"/>
              <a:gd name="connsiteY143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84465 w 7769119"/>
              <a:gd name="connsiteY23" fmla="*/ 1911928 h 6003637"/>
              <a:gd name="connsiteX24" fmla="*/ 93701 w 7769119"/>
              <a:gd name="connsiteY24" fmla="*/ 1838037 h 6003637"/>
              <a:gd name="connsiteX25" fmla="*/ 112174 w 7769119"/>
              <a:gd name="connsiteY25" fmla="*/ 1625600 h 6003637"/>
              <a:gd name="connsiteX26" fmla="*/ 130647 w 7769119"/>
              <a:gd name="connsiteY26" fmla="*/ 1440873 h 6003637"/>
              <a:gd name="connsiteX27" fmla="*/ 149119 w 7769119"/>
              <a:gd name="connsiteY27" fmla="*/ 1330037 h 6003637"/>
              <a:gd name="connsiteX28" fmla="*/ 167592 w 7769119"/>
              <a:gd name="connsiteY28" fmla="*/ 1256146 h 6003637"/>
              <a:gd name="connsiteX29" fmla="*/ 195301 w 7769119"/>
              <a:gd name="connsiteY29" fmla="*/ 1200728 h 6003637"/>
              <a:gd name="connsiteX30" fmla="*/ 259956 w 7769119"/>
              <a:gd name="connsiteY30" fmla="*/ 1062182 h 6003637"/>
              <a:gd name="connsiteX31" fmla="*/ 296901 w 7769119"/>
              <a:gd name="connsiteY31" fmla="*/ 1016000 h 6003637"/>
              <a:gd name="connsiteX32" fmla="*/ 361556 w 7769119"/>
              <a:gd name="connsiteY32" fmla="*/ 960582 h 6003637"/>
              <a:gd name="connsiteX33" fmla="*/ 416974 w 7769119"/>
              <a:gd name="connsiteY33" fmla="*/ 923637 h 6003637"/>
              <a:gd name="connsiteX34" fmla="*/ 518574 w 7769119"/>
              <a:gd name="connsiteY34" fmla="*/ 877455 h 6003637"/>
              <a:gd name="connsiteX35" fmla="*/ 731010 w 7769119"/>
              <a:gd name="connsiteY35" fmla="*/ 757382 h 6003637"/>
              <a:gd name="connsiteX36" fmla="*/ 943447 w 7769119"/>
              <a:gd name="connsiteY36" fmla="*/ 655782 h 6003637"/>
              <a:gd name="connsiteX37" fmla="*/ 1137410 w 7769119"/>
              <a:gd name="connsiteY37" fmla="*/ 563419 h 6003637"/>
              <a:gd name="connsiteX38" fmla="*/ 1229774 w 7769119"/>
              <a:gd name="connsiteY38" fmla="*/ 517237 h 6003637"/>
              <a:gd name="connsiteX39" fmla="*/ 1294428 w 7769119"/>
              <a:gd name="connsiteY39" fmla="*/ 489528 h 6003637"/>
              <a:gd name="connsiteX40" fmla="*/ 1386792 w 7769119"/>
              <a:gd name="connsiteY40" fmla="*/ 434110 h 6003637"/>
              <a:gd name="connsiteX41" fmla="*/ 1479156 w 7769119"/>
              <a:gd name="connsiteY41" fmla="*/ 397164 h 6003637"/>
              <a:gd name="connsiteX42" fmla="*/ 1553047 w 7769119"/>
              <a:gd name="connsiteY42" fmla="*/ 350982 h 6003637"/>
              <a:gd name="connsiteX43" fmla="*/ 1626938 w 7769119"/>
              <a:gd name="connsiteY43" fmla="*/ 323273 h 6003637"/>
              <a:gd name="connsiteX44" fmla="*/ 1719301 w 7769119"/>
              <a:gd name="connsiteY44" fmla="*/ 277091 h 6003637"/>
              <a:gd name="connsiteX45" fmla="*/ 1774719 w 7769119"/>
              <a:gd name="connsiteY45" fmla="*/ 258619 h 6003637"/>
              <a:gd name="connsiteX46" fmla="*/ 1811665 w 7769119"/>
              <a:gd name="connsiteY46" fmla="*/ 240146 h 6003637"/>
              <a:gd name="connsiteX47" fmla="*/ 1950210 w 7769119"/>
              <a:gd name="connsiteY47" fmla="*/ 221673 h 6003637"/>
              <a:gd name="connsiteX48" fmla="*/ 2162647 w 7769119"/>
              <a:gd name="connsiteY48" fmla="*/ 166255 h 6003637"/>
              <a:gd name="connsiteX49" fmla="*/ 2412028 w 7769119"/>
              <a:gd name="connsiteY49" fmla="*/ 110837 h 6003637"/>
              <a:gd name="connsiteX50" fmla="*/ 2596756 w 7769119"/>
              <a:gd name="connsiteY50" fmla="*/ 83128 h 6003637"/>
              <a:gd name="connsiteX51" fmla="*/ 2809192 w 7769119"/>
              <a:gd name="connsiteY51" fmla="*/ 36946 h 6003637"/>
              <a:gd name="connsiteX52" fmla="*/ 3326428 w 7769119"/>
              <a:gd name="connsiteY52" fmla="*/ 9237 h 6003637"/>
              <a:gd name="connsiteX53" fmla="*/ 3852901 w 7769119"/>
              <a:gd name="connsiteY53" fmla="*/ 0 h 6003637"/>
              <a:gd name="connsiteX54" fmla="*/ 5321483 w 7769119"/>
              <a:gd name="connsiteY54" fmla="*/ 27710 h 6003637"/>
              <a:gd name="connsiteX55" fmla="*/ 5838719 w 7769119"/>
              <a:gd name="connsiteY55" fmla="*/ 64655 h 6003637"/>
              <a:gd name="connsiteX56" fmla="*/ 5931083 w 7769119"/>
              <a:gd name="connsiteY56" fmla="*/ 73891 h 6003637"/>
              <a:gd name="connsiteX57" fmla="*/ 6115810 w 7769119"/>
              <a:gd name="connsiteY57" fmla="*/ 101600 h 6003637"/>
              <a:gd name="connsiteX58" fmla="*/ 6263592 w 7769119"/>
              <a:gd name="connsiteY58" fmla="*/ 184728 h 6003637"/>
              <a:gd name="connsiteX59" fmla="*/ 6337483 w 7769119"/>
              <a:gd name="connsiteY59" fmla="*/ 249382 h 6003637"/>
              <a:gd name="connsiteX60" fmla="*/ 6365192 w 7769119"/>
              <a:gd name="connsiteY60" fmla="*/ 258619 h 6003637"/>
              <a:gd name="connsiteX61" fmla="*/ 6420610 w 7769119"/>
              <a:gd name="connsiteY61" fmla="*/ 286328 h 6003637"/>
              <a:gd name="connsiteX62" fmla="*/ 6716174 w 7769119"/>
              <a:gd name="connsiteY62" fmla="*/ 424873 h 6003637"/>
              <a:gd name="connsiteX63" fmla="*/ 6808538 w 7769119"/>
              <a:gd name="connsiteY63" fmla="*/ 581891 h 6003637"/>
              <a:gd name="connsiteX64" fmla="*/ 6863956 w 7769119"/>
              <a:gd name="connsiteY64" fmla="*/ 665019 h 6003637"/>
              <a:gd name="connsiteX65" fmla="*/ 6984028 w 7769119"/>
              <a:gd name="connsiteY65" fmla="*/ 812800 h 6003637"/>
              <a:gd name="connsiteX66" fmla="*/ 7057919 w 7769119"/>
              <a:gd name="connsiteY66" fmla="*/ 877455 h 6003637"/>
              <a:gd name="connsiteX67" fmla="*/ 7141047 w 7769119"/>
              <a:gd name="connsiteY67" fmla="*/ 969819 h 6003637"/>
              <a:gd name="connsiteX68" fmla="*/ 7168756 w 7769119"/>
              <a:gd name="connsiteY68" fmla="*/ 1080655 h 6003637"/>
              <a:gd name="connsiteX69" fmla="*/ 7196465 w 7769119"/>
              <a:gd name="connsiteY69" fmla="*/ 1274619 h 6003637"/>
              <a:gd name="connsiteX70" fmla="*/ 7177992 w 7769119"/>
              <a:gd name="connsiteY70" fmla="*/ 1681019 h 6003637"/>
              <a:gd name="connsiteX71" fmla="*/ 7150283 w 7769119"/>
              <a:gd name="connsiteY71" fmla="*/ 1773382 h 6003637"/>
              <a:gd name="connsiteX72" fmla="*/ 7113338 w 7769119"/>
              <a:gd name="connsiteY72" fmla="*/ 1874982 h 6003637"/>
              <a:gd name="connsiteX73" fmla="*/ 7104101 w 7769119"/>
              <a:gd name="connsiteY73" fmla="*/ 1939637 h 6003637"/>
              <a:gd name="connsiteX74" fmla="*/ 7076392 w 7769119"/>
              <a:gd name="connsiteY74" fmla="*/ 2068946 h 6003637"/>
              <a:gd name="connsiteX75" fmla="*/ 7113338 w 7769119"/>
              <a:gd name="connsiteY75" fmla="*/ 2540000 h 6003637"/>
              <a:gd name="connsiteX76" fmla="*/ 7141047 w 7769119"/>
              <a:gd name="connsiteY76" fmla="*/ 2613891 h 6003637"/>
              <a:gd name="connsiteX77" fmla="*/ 7168756 w 7769119"/>
              <a:gd name="connsiteY77" fmla="*/ 2697019 h 6003637"/>
              <a:gd name="connsiteX78" fmla="*/ 7187228 w 7769119"/>
              <a:gd name="connsiteY78" fmla="*/ 2733964 h 6003637"/>
              <a:gd name="connsiteX79" fmla="*/ 7261119 w 7769119"/>
              <a:gd name="connsiteY79" fmla="*/ 2937164 h 6003637"/>
              <a:gd name="connsiteX80" fmla="*/ 7316538 w 7769119"/>
              <a:gd name="connsiteY80" fmla="*/ 3029528 h 6003637"/>
              <a:gd name="connsiteX81" fmla="*/ 7353483 w 7769119"/>
              <a:gd name="connsiteY81" fmla="*/ 3112655 h 6003637"/>
              <a:gd name="connsiteX82" fmla="*/ 7408901 w 7769119"/>
              <a:gd name="connsiteY82" fmla="*/ 3214255 h 6003637"/>
              <a:gd name="connsiteX83" fmla="*/ 7427374 w 7769119"/>
              <a:gd name="connsiteY83" fmla="*/ 3260437 h 6003637"/>
              <a:gd name="connsiteX84" fmla="*/ 7482792 w 7769119"/>
              <a:gd name="connsiteY84" fmla="*/ 3371273 h 6003637"/>
              <a:gd name="connsiteX85" fmla="*/ 7584392 w 7769119"/>
              <a:gd name="connsiteY85" fmla="*/ 3611419 h 6003637"/>
              <a:gd name="connsiteX86" fmla="*/ 7630574 w 7769119"/>
              <a:gd name="connsiteY86" fmla="*/ 3740728 h 6003637"/>
              <a:gd name="connsiteX87" fmla="*/ 7667519 w 7769119"/>
              <a:gd name="connsiteY87" fmla="*/ 3860800 h 6003637"/>
              <a:gd name="connsiteX88" fmla="*/ 7713701 w 7769119"/>
              <a:gd name="connsiteY88" fmla="*/ 3980873 h 6003637"/>
              <a:gd name="connsiteX89" fmla="*/ 7769119 w 7769119"/>
              <a:gd name="connsiteY89" fmla="*/ 4128655 h 6003637"/>
              <a:gd name="connsiteX90" fmla="*/ 7750647 w 7769119"/>
              <a:gd name="connsiteY90" fmla="*/ 4193310 h 6003637"/>
              <a:gd name="connsiteX91" fmla="*/ 7722938 w 7769119"/>
              <a:gd name="connsiteY91" fmla="*/ 4294910 h 6003637"/>
              <a:gd name="connsiteX92" fmla="*/ 7704465 w 7769119"/>
              <a:gd name="connsiteY92" fmla="*/ 4368800 h 6003637"/>
              <a:gd name="connsiteX93" fmla="*/ 7667519 w 7769119"/>
              <a:gd name="connsiteY93" fmla="*/ 4433455 h 6003637"/>
              <a:gd name="connsiteX94" fmla="*/ 7649047 w 7769119"/>
              <a:gd name="connsiteY94" fmla="*/ 4461164 h 6003637"/>
              <a:gd name="connsiteX95" fmla="*/ 7593628 w 7769119"/>
              <a:gd name="connsiteY95" fmla="*/ 4498110 h 6003637"/>
              <a:gd name="connsiteX96" fmla="*/ 7528974 w 7769119"/>
              <a:gd name="connsiteY96" fmla="*/ 4590473 h 6003637"/>
              <a:gd name="connsiteX97" fmla="*/ 7492028 w 7769119"/>
              <a:gd name="connsiteY97" fmla="*/ 4655128 h 6003637"/>
              <a:gd name="connsiteX98" fmla="*/ 7418138 w 7769119"/>
              <a:gd name="connsiteY98" fmla="*/ 4719782 h 6003637"/>
              <a:gd name="connsiteX99" fmla="*/ 7316538 w 7769119"/>
              <a:gd name="connsiteY99" fmla="*/ 4756728 h 6003637"/>
              <a:gd name="connsiteX100" fmla="*/ 7150283 w 7769119"/>
              <a:gd name="connsiteY100" fmla="*/ 4793673 h 6003637"/>
              <a:gd name="connsiteX101" fmla="*/ 6984028 w 7769119"/>
              <a:gd name="connsiteY101" fmla="*/ 4830619 h 6003637"/>
              <a:gd name="connsiteX102" fmla="*/ 6873192 w 7769119"/>
              <a:gd name="connsiteY102" fmla="*/ 4876800 h 6003637"/>
              <a:gd name="connsiteX103" fmla="*/ 6827010 w 7769119"/>
              <a:gd name="connsiteY103" fmla="*/ 4895273 h 6003637"/>
              <a:gd name="connsiteX104" fmla="*/ 6771592 w 7769119"/>
              <a:gd name="connsiteY104" fmla="*/ 4904510 h 6003637"/>
              <a:gd name="connsiteX105" fmla="*/ 6706938 w 7769119"/>
              <a:gd name="connsiteY105" fmla="*/ 4932219 h 6003637"/>
              <a:gd name="connsiteX106" fmla="*/ 6540683 w 7769119"/>
              <a:gd name="connsiteY106" fmla="*/ 4987637 h 6003637"/>
              <a:gd name="connsiteX107" fmla="*/ 6429847 w 7769119"/>
              <a:gd name="connsiteY107" fmla="*/ 5015346 h 6003637"/>
              <a:gd name="connsiteX108" fmla="*/ 6291301 w 7769119"/>
              <a:gd name="connsiteY108" fmla="*/ 5052291 h 6003637"/>
              <a:gd name="connsiteX109" fmla="*/ 6254356 w 7769119"/>
              <a:gd name="connsiteY109" fmla="*/ 5061528 h 6003637"/>
              <a:gd name="connsiteX110" fmla="*/ 6060392 w 7769119"/>
              <a:gd name="connsiteY110" fmla="*/ 5089237 h 6003637"/>
              <a:gd name="connsiteX111" fmla="*/ 5995738 w 7769119"/>
              <a:gd name="connsiteY111" fmla="*/ 5098473 h 6003637"/>
              <a:gd name="connsiteX112" fmla="*/ 5820247 w 7769119"/>
              <a:gd name="connsiteY112" fmla="*/ 5126182 h 6003637"/>
              <a:gd name="connsiteX113" fmla="*/ 5210647 w 7769119"/>
              <a:gd name="connsiteY113" fmla="*/ 5135419 h 6003637"/>
              <a:gd name="connsiteX114" fmla="*/ 5173701 w 7769119"/>
              <a:gd name="connsiteY114" fmla="*/ 5144655 h 6003637"/>
              <a:gd name="connsiteX115" fmla="*/ 5035156 w 7769119"/>
              <a:gd name="connsiteY115" fmla="*/ 5163128 h 6003637"/>
              <a:gd name="connsiteX116" fmla="*/ 4213119 w 7769119"/>
              <a:gd name="connsiteY116" fmla="*/ 5153891 h 6003637"/>
              <a:gd name="connsiteX117" fmla="*/ 4129992 w 7769119"/>
              <a:gd name="connsiteY117" fmla="*/ 5144655 h 6003637"/>
              <a:gd name="connsiteX118" fmla="*/ 3963738 w 7769119"/>
              <a:gd name="connsiteY118" fmla="*/ 5135419 h 6003637"/>
              <a:gd name="connsiteX119" fmla="*/ 3889847 w 7769119"/>
              <a:gd name="connsiteY119" fmla="*/ 5126182 h 6003637"/>
              <a:gd name="connsiteX120" fmla="*/ 3825192 w 7769119"/>
              <a:gd name="connsiteY120" fmla="*/ 5116946 h 6003637"/>
              <a:gd name="connsiteX121" fmla="*/ 3409556 w 7769119"/>
              <a:gd name="connsiteY121" fmla="*/ 5135419 h 6003637"/>
              <a:gd name="connsiteX122" fmla="*/ 3335665 w 7769119"/>
              <a:gd name="connsiteY122" fmla="*/ 5181600 h 6003637"/>
              <a:gd name="connsiteX123" fmla="*/ 3326428 w 7769119"/>
              <a:gd name="connsiteY123" fmla="*/ 5209310 h 6003637"/>
              <a:gd name="connsiteX124" fmla="*/ 3298719 w 7769119"/>
              <a:gd name="connsiteY124" fmla="*/ 5227782 h 6003637"/>
              <a:gd name="connsiteX125" fmla="*/ 3187883 w 7769119"/>
              <a:gd name="connsiteY125" fmla="*/ 5310910 h 6003637"/>
              <a:gd name="connsiteX126" fmla="*/ 3150938 w 7769119"/>
              <a:gd name="connsiteY126" fmla="*/ 5329382 h 6003637"/>
              <a:gd name="connsiteX127" fmla="*/ 3123228 w 7769119"/>
              <a:gd name="connsiteY127" fmla="*/ 5347855 h 6003637"/>
              <a:gd name="connsiteX128" fmla="*/ 3058574 w 7769119"/>
              <a:gd name="connsiteY128" fmla="*/ 5375564 h 6003637"/>
              <a:gd name="connsiteX129" fmla="*/ 2984683 w 7769119"/>
              <a:gd name="connsiteY129" fmla="*/ 5403273 h 6003637"/>
              <a:gd name="connsiteX130" fmla="*/ 2956974 w 7769119"/>
              <a:gd name="connsiteY130" fmla="*/ 5421746 h 6003637"/>
              <a:gd name="connsiteX131" fmla="*/ 2910792 w 7769119"/>
              <a:gd name="connsiteY131" fmla="*/ 5430982 h 6003637"/>
              <a:gd name="connsiteX132" fmla="*/ 2873847 w 7769119"/>
              <a:gd name="connsiteY132" fmla="*/ 5440219 h 6003637"/>
              <a:gd name="connsiteX133" fmla="*/ 2818428 w 7769119"/>
              <a:gd name="connsiteY133" fmla="*/ 5458691 h 6003637"/>
              <a:gd name="connsiteX134" fmla="*/ 2698356 w 7769119"/>
              <a:gd name="connsiteY134" fmla="*/ 5477164 h 6003637"/>
              <a:gd name="connsiteX135" fmla="*/ 2652174 w 7769119"/>
              <a:gd name="connsiteY135" fmla="*/ 5486400 h 6003637"/>
              <a:gd name="connsiteX136" fmla="*/ 2596756 w 7769119"/>
              <a:gd name="connsiteY136" fmla="*/ 5495637 h 6003637"/>
              <a:gd name="connsiteX137" fmla="*/ 2569047 w 7769119"/>
              <a:gd name="connsiteY137" fmla="*/ 5504873 h 6003637"/>
              <a:gd name="connsiteX138" fmla="*/ 2476683 w 7769119"/>
              <a:gd name="connsiteY138" fmla="*/ 5514110 h 6003637"/>
              <a:gd name="connsiteX139" fmla="*/ 2421265 w 7769119"/>
              <a:gd name="connsiteY139" fmla="*/ 5532582 h 6003637"/>
              <a:gd name="connsiteX140" fmla="*/ 2384319 w 7769119"/>
              <a:gd name="connsiteY140" fmla="*/ 5541819 h 6003637"/>
              <a:gd name="connsiteX141" fmla="*/ 2347374 w 7769119"/>
              <a:gd name="connsiteY141" fmla="*/ 5560291 h 6003637"/>
              <a:gd name="connsiteX142" fmla="*/ 2319665 w 7769119"/>
              <a:gd name="connsiteY142" fmla="*/ 5569528 h 6003637"/>
              <a:gd name="connsiteX143" fmla="*/ 2264247 w 7769119"/>
              <a:gd name="connsiteY143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84465 w 7769119"/>
              <a:gd name="connsiteY23" fmla="*/ 1911928 h 6003637"/>
              <a:gd name="connsiteX24" fmla="*/ 93701 w 7769119"/>
              <a:gd name="connsiteY24" fmla="*/ 1838037 h 6003637"/>
              <a:gd name="connsiteX25" fmla="*/ 112174 w 7769119"/>
              <a:gd name="connsiteY25" fmla="*/ 1625600 h 6003637"/>
              <a:gd name="connsiteX26" fmla="*/ 130647 w 7769119"/>
              <a:gd name="connsiteY26" fmla="*/ 1440873 h 6003637"/>
              <a:gd name="connsiteX27" fmla="*/ 149119 w 7769119"/>
              <a:gd name="connsiteY27" fmla="*/ 1330037 h 6003637"/>
              <a:gd name="connsiteX28" fmla="*/ 167592 w 7769119"/>
              <a:gd name="connsiteY28" fmla="*/ 1256146 h 6003637"/>
              <a:gd name="connsiteX29" fmla="*/ 195301 w 7769119"/>
              <a:gd name="connsiteY29" fmla="*/ 1200728 h 6003637"/>
              <a:gd name="connsiteX30" fmla="*/ 259956 w 7769119"/>
              <a:gd name="connsiteY30" fmla="*/ 1062182 h 6003637"/>
              <a:gd name="connsiteX31" fmla="*/ 296901 w 7769119"/>
              <a:gd name="connsiteY31" fmla="*/ 1016000 h 6003637"/>
              <a:gd name="connsiteX32" fmla="*/ 361556 w 7769119"/>
              <a:gd name="connsiteY32" fmla="*/ 960582 h 6003637"/>
              <a:gd name="connsiteX33" fmla="*/ 416974 w 7769119"/>
              <a:gd name="connsiteY33" fmla="*/ 923637 h 6003637"/>
              <a:gd name="connsiteX34" fmla="*/ 518574 w 7769119"/>
              <a:gd name="connsiteY34" fmla="*/ 877455 h 6003637"/>
              <a:gd name="connsiteX35" fmla="*/ 731010 w 7769119"/>
              <a:gd name="connsiteY35" fmla="*/ 757382 h 6003637"/>
              <a:gd name="connsiteX36" fmla="*/ 943447 w 7769119"/>
              <a:gd name="connsiteY36" fmla="*/ 655782 h 6003637"/>
              <a:gd name="connsiteX37" fmla="*/ 1137410 w 7769119"/>
              <a:gd name="connsiteY37" fmla="*/ 563419 h 6003637"/>
              <a:gd name="connsiteX38" fmla="*/ 1229774 w 7769119"/>
              <a:gd name="connsiteY38" fmla="*/ 517237 h 6003637"/>
              <a:gd name="connsiteX39" fmla="*/ 1294428 w 7769119"/>
              <a:gd name="connsiteY39" fmla="*/ 489528 h 6003637"/>
              <a:gd name="connsiteX40" fmla="*/ 1386792 w 7769119"/>
              <a:gd name="connsiteY40" fmla="*/ 434110 h 6003637"/>
              <a:gd name="connsiteX41" fmla="*/ 1479156 w 7769119"/>
              <a:gd name="connsiteY41" fmla="*/ 397164 h 6003637"/>
              <a:gd name="connsiteX42" fmla="*/ 1553047 w 7769119"/>
              <a:gd name="connsiteY42" fmla="*/ 350982 h 6003637"/>
              <a:gd name="connsiteX43" fmla="*/ 1626938 w 7769119"/>
              <a:gd name="connsiteY43" fmla="*/ 323273 h 6003637"/>
              <a:gd name="connsiteX44" fmla="*/ 1719301 w 7769119"/>
              <a:gd name="connsiteY44" fmla="*/ 277091 h 6003637"/>
              <a:gd name="connsiteX45" fmla="*/ 1774719 w 7769119"/>
              <a:gd name="connsiteY45" fmla="*/ 258619 h 6003637"/>
              <a:gd name="connsiteX46" fmla="*/ 1811665 w 7769119"/>
              <a:gd name="connsiteY46" fmla="*/ 240146 h 6003637"/>
              <a:gd name="connsiteX47" fmla="*/ 1950210 w 7769119"/>
              <a:gd name="connsiteY47" fmla="*/ 221673 h 6003637"/>
              <a:gd name="connsiteX48" fmla="*/ 2162647 w 7769119"/>
              <a:gd name="connsiteY48" fmla="*/ 166255 h 6003637"/>
              <a:gd name="connsiteX49" fmla="*/ 2412028 w 7769119"/>
              <a:gd name="connsiteY49" fmla="*/ 110837 h 6003637"/>
              <a:gd name="connsiteX50" fmla="*/ 2596756 w 7769119"/>
              <a:gd name="connsiteY50" fmla="*/ 83128 h 6003637"/>
              <a:gd name="connsiteX51" fmla="*/ 2809192 w 7769119"/>
              <a:gd name="connsiteY51" fmla="*/ 36946 h 6003637"/>
              <a:gd name="connsiteX52" fmla="*/ 3326428 w 7769119"/>
              <a:gd name="connsiteY52" fmla="*/ 9237 h 6003637"/>
              <a:gd name="connsiteX53" fmla="*/ 3852901 w 7769119"/>
              <a:gd name="connsiteY53" fmla="*/ 0 h 6003637"/>
              <a:gd name="connsiteX54" fmla="*/ 5321483 w 7769119"/>
              <a:gd name="connsiteY54" fmla="*/ 27710 h 6003637"/>
              <a:gd name="connsiteX55" fmla="*/ 5838719 w 7769119"/>
              <a:gd name="connsiteY55" fmla="*/ 64655 h 6003637"/>
              <a:gd name="connsiteX56" fmla="*/ 5931083 w 7769119"/>
              <a:gd name="connsiteY56" fmla="*/ 73891 h 6003637"/>
              <a:gd name="connsiteX57" fmla="*/ 6115810 w 7769119"/>
              <a:gd name="connsiteY57" fmla="*/ 101600 h 6003637"/>
              <a:gd name="connsiteX58" fmla="*/ 6263592 w 7769119"/>
              <a:gd name="connsiteY58" fmla="*/ 184728 h 6003637"/>
              <a:gd name="connsiteX59" fmla="*/ 6337483 w 7769119"/>
              <a:gd name="connsiteY59" fmla="*/ 249382 h 6003637"/>
              <a:gd name="connsiteX60" fmla="*/ 6365192 w 7769119"/>
              <a:gd name="connsiteY60" fmla="*/ 258619 h 6003637"/>
              <a:gd name="connsiteX61" fmla="*/ 6420610 w 7769119"/>
              <a:gd name="connsiteY61" fmla="*/ 286328 h 6003637"/>
              <a:gd name="connsiteX62" fmla="*/ 6716174 w 7769119"/>
              <a:gd name="connsiteY62" fmla="*/ 424873 h 6003637"/>
              <a:gd name="connsiteX63" fmla="*/ 6808538 w 7769119"/>
              <a:gd name="connsiteY63" fmla="*/ 581891 h 6003637"/>
              <a:gd name="connsiteX64" fmla="*/ 6863956 w 7769119"/>
              <a:gd name="connsiteY64" fmla="*/ 665019 h 6003637"/>
              <a:gd name="connsiteX65" fmla="*/ 6984028 w 7769119"/>
              <a:gd name="connsiteY65" fmla="*/ 812800 h 6003637"/>
              <a:gd name="connsiteX66" fmla="*/ 7057919 w 7769119"/>
              <a:gd name="connsiteY66" fmla="*/ 877455 h 6003637"/>
              <a:gd name="connsiteX67" fmla="*/ 7141047 w 7769119"/>
              <a:gd name="connsiteY67" fmla="*/ 969819 h 6003637"/>
              <a:gd name="connsiteX68" fmla="*/ 7168756 w 7769119"/>
              <a:gd name="connsiteY68" fmla="*/ 1080655 h 6003637"/>
              <a:gd name="connsiteX69" fmla="*/ 7196465 w 7769119"/>
              <a:gd name="connsiteY69" fmla="*/ 1274619 h 6003637"/>
              <a:gd name="connsiteX70" fmla="*/ 7177992 w 7769119"/>
              <a:gd name="connsiteY70" fmla="*/ 1681019 h 6003637"/>
              <a:gd name="connsiteX71" fmla="*/ 7150283 w 7769119"/>
              <a:gd name="connsiteY71" fmla="*/ 1773382 h 6003637"/>
              <a:gd name="connsiteX72" fmla="*/ 7113338 w 7769119"/>
              <a:gd name="connsiteY72" fmla="*/ 1874982 h 6003637"/>
              <a:gd name="connsiteX73" fmla="*/ 7104101 w 7769119"/>
              <a:gd name="connsiteY73" fmla="*/ 1939637 h 6003637"/>
              <a:gd name="connsiteX74" fmla="*/ 7076392 w 7769119"/>
              <a:gd name="connsiteY74" fmla="*/ 2068946 h 6003637"/>
              <a:gd name="connsiteX75" fmla="*/ 7113338 w 7769119"/>
              <a:gd name="connsiteY75" fmla="*/ 2540000 h 6003637"/>
              <a:gd name="connsiteX76" fmla="*/ 7141047 w 7769119"/>
              <a:gd name="connsiteY76" fmla="*/ 2613891 h 6003637"/>
              <a:gd name="connsiteX77" fmla="*/ 7168756 w 7769119"/>
              <a:gd name="connsiteY77" fmla="*/ 2697019 h 6003637"/>
              <a:gd name="connsiteX78" fmla="*/ 7187228 w 7769119"/>
              <a:gd name="connsiteY78" fmla="*/ 2733964 h 6003637"/>
              <a:gd name="connsiteX79" fmla="*/ 7261119 w 7769119"/>
              <a:gd name="connsiteY79" fmla="*/ 2937164 h 6003637"/>
              <a:gd name="connsiteX80" fmla="*/ 7316538 w 7769119"/>
              <a:gd name="connsiteY80" fmla="*/ 3029528 h 6003637"/>
              <a:gd name="connsiteX81" fmla="*/ 7353483 w 7769119"/>
              <a:gd name="connsiteY81" fmla="*/ 3112655 h 6003637"/>
              <a:gd name="connsiteX82" fmla="*/ 7408901 w 7769119"/>
              <a:gd name="connsiteY82" fmla="*/ 3214255 h 6003637"/>
              <a:gd name="connsiteX83" fmla="*/ 7427374 w 7769119"/>
              <a:gd name="connsiteY83" fmla="*/ 3260437 h 6003637"/>
              <a:gd name="connsiteX84" fmla="*/ 7482792 w 7769119"/>
              <a:gd name="connsiteY84" fmla="*/ 3371273 h 6003637"/>
              <a:gd name="connsiteX85" fmla="*/ 7584392 w 7769119"/>
              <a:gd name="connsiteY85" fmla="*/ 3611419 h 6003637"/>
              <a:gd name="connsiteX86" fmla="*/ 7630574 w 7769119"/>
              <a:gd name="connsiteY86" fmla="*/ 3740728 h 6003637"/>
              <a:gd name="connsiteX87" fmla="*/ 7667519 w 7769119"/>
              <a:gd name="connsiteY87" fmla="*/ 3860800 h 6003637"/>
              <a:gd name="connsiteX88" fmla="*/ 7713701 w 7769119"/>
              <a:gd name="connsiteY88" fmla="*/ 3980873 h 6003637"/>
              <a:gd name="connsiteX89" fmla="*/ 7769119 w 7769119"/>
              <a:gd name="connsiteY89" fmla="*/ 4128655 h 6003637"/>
              <a:gd name="connsiteX90" fmla="*/ 7750647 w 7769119"/>
              <a:gd name="connsiteY90" fmla="*/ 4193310 h 6003637"/>
              <a:gd name="connsiteX91" fmla="*/ 7722938 w 7769119"/>
              <a:gd name="connsiteY91" fmla="*/ 4294910 h 6003637"/>
              <a:gd name="connsiteX92" fmla="*/ 7704465 w 7769119"/>
              <a:gd name="connsiteY92" fmla="*/ 4368800 h 6003637"/>
              <a:gd name="connsiteX93" fmla="*/ 7667519 w 7769119"/>
              <a:gd name="connsiteY93" fmla="*/ 4433455 h 6003637"/>
              <a:gd name="connsiteX94" fmla="*/ 7649047 w 7769119"/>
              <a:gd name="connsiteY94" fmla="*/ 4461164 h 6003637"/>
              <a:gd name="connsiteX95" fmla="*/ 7593628 w 7769119"/>
              <a:gd name="connsiteY95" fmla="*/ 4498110 h 6003637"/>
              <a:gd name="connsiteX96" fmla="*/ 7528974 w 7769119"/>
              <a:gd name="connsiteY96" fmla="*/ 4590473 h 6003637"/>
              <a:gd name="connsiteX97" fmla="*/ 7492028 w 7769119"/>
              <a:gd name="connsiteY97" fmla="*/ 4655128 h 6003637"/>
              <a:gd name="connsiteX98" fmla="*/ 7418138 w 7769119"/>
              <a:gd name="connsiteY98" fmla="*/ 4719782 h 6003637"/>
              <a:gd name="connsiteX99" fmla="*/ 7316538 w 7769119"/>
              <a:gd name="connsiteY99" fmla="*/ 4756728 h 6003637"/>
              <a:gd name="connsiteX100" fmla="*/ 7150283 w 7769119"/>
              <a:gd name="connsiteY100" fmla="*/ 4793673 h 6003637"/>
              <a:gd name="connsiteX101" fmla="*/ 6984028 w 7769119"/>
              <a:gd name="connsiteY101" fmla="*/ 4830619 h 6003637"/>
              <a:gd name="connsiteX102" fmla="*/ 6873192 w 7769119"/>
              <a:gd name="connsiteY102" fmla="*/ 4876800 h 6003637"/>
              <a:gd name="connsiteX103" fmla="*/ 6827010 w 7769119"/>
              <a:gd name="connsiteY103" fmla="*/ 4895273 h 6003637"/>
              <a:gd name="connsiteX104" fmla="*/ 6771592 w 7769119"/>
              <a:gd name="connsiteY104" fmla="*/ 4904510 h 6003637"/>
              <a:gd name="connsiteX105" fmla="*/ 6706938 w 7769119"/>
              <a:gd name="connsiteY105" fmla="*/ 4932219 h 6003637"/>
              <a:gd name="connsiteX106" fmla="*/ 6540683 w 7769119"/>
              <a:gd name="connsiteY106" fmla="*/ 4987637 h 6003637"/>
              <a:gd name="connsiteX107" fmla="*/ 6429847 w 7769119"/>
              <a:gd name="connsiteY107" fmla="*/ 5015346 h 6003637"/>
              <a:gd name="connsiteX108" fmla="*/ 6291301 w 7769119"/>
              <a:gd name="connsiteY108" fmla="*/ 5052291 h 6003637"/>
              <a:gd name="connsiteX109" fmla="*/ 6254356 w 7769119"/>
              <a:gd name="connsiteY109" fmla="*/ 5061528 h 6003637"/>
              <a:gd name="connsiteX110" fmla="*/ 6060392 w 7769119"/>
              <a:gd name="connsiteY110" fmla="*/ 5089237 h 6003637"/>
              <a:gd name="connsiteX111" fmla="*/ 5995738 w 7769119"/>
              <a:gd name="connsiteY111" fmla="*/ 5098473 h 6003637"/>
              <a:gd name="connsiteX112" fmla="*/ 5820247 w 7769119"/>
              <a:gd name="connsiteY112" fmla="*/ 5126182 h 6003637"/>
              <a:gd name="connsiteX113" fmla="*/ 5210647 w 7769119"/>
              <a:gd name="connsiteY113" fmla="*/ 5135419 h 6003637"/>
              <a:gd name="connsiteX114" fmla="*/ 5173701 w 7769119"/>
              <a:gd name="connsiteY114" fmla="*/ 5144655 h 6003637"/>
              <a:gd name="connsiteX115" fmla="*/ 5035156 w 7769119"/>
              <a:gd name="connsiteY115" fmla="*/ 5163128 h 6003637"/>
              <a:gd name="connsiteX116" fmla="*/ 4213119 w 7769119"/>
              <a:gd name="connsiteY116" fmla="*/ 5153891 h 6003637"/>
              <a:gd name="connsiteX117" fmla="*/ 4129992 w 7769119"/>
              <a:gd name="connsiteY117" fmla="*/ 5144655 h 6003637"/>
              <a:gd name="connsiteX118" fmla="*/ 3963738 w 7769119"/>
              <a:gd name="connsiteY118" fmla="*/ 5135419 h 6003637"/>
              <a:gd name="connsiteX119" fmla="*/ 3889847 w 7769119"/>
              <a:gd name="connsiteY119" fmla="*/ 5126182 h 6003637"/>
              <a:gd name="connsiteX120" fmla="*/ 3825192 w 7769119"/>
              <a:gd name="connsiteY120" fmla="*/ 5116946 h 6003637"/>
              <a:gd name="connsiteX121" fmla="*/ 3409556 w 7769119"/>
              <a:gd name="connsiteY121" fmla="*/ 5135419 h 6003637"/>
              <a:gd name="connsiteX122" fmla="*/ 3335665 w 7769119"/>
              <a:gd name="connsiteY122" fmla="*/ 5181600 h 6003637"/>
              <a:gd name="connsiteX123" fmla="*/ 3326428 w 7769119"/>
              <a:gd name="connsiteY123" fmla="*/ 5209310 h 6003637"/>
              <a:gd name="connsiteX124" fmla="*/ 3298719 w 7769119"/>
              <a:gd name="connsiteY124" fmla="*/ 5227782 h 6003637"/>
              <a:gd name="connsiteX125" fmla="*/ 3187883 w 7769119"/>
              <a:gd name="connsiteY125" fmla="*/ 5310910 h 6003637"/>
              <a:gd name="connsiteX126" fmla="*/ 3150938 w 7769119"/>
              <a:gd name="connsiteY126" fmla="*/ 5329382 h 6003637"/>
              <a:gd name="connsiteX127" fmla="*/ 3123228 w 7769119"/>
              <a:gd name="connsiteY127" fmla="*/ 5347855 h 6003637"/>
              <a:gd name="connsiteX128" fmla="*/ 3058574 w 7769119"/>
              <a:gd name="connsiteY128" fmla="*/ 5375564 h 6003637"/>
              <a:gd name="connsiteX129" fmla="*/ 2984683 w 7769119"/>
              <a:gd name="connsiteY129" fmla="*/ 5403273 h 6003637"/>
              <a:gd name="connsiteX130" fmla="*/ 2956974 w 7769119"/>
              <a:gd name="connsiteY130" fmla="*/ 5421746 h 6003637"/>
              <a:gd name="connsiteX131" fmla="*/ 2910792 w 7769119"/>
              <a:gd name="connsiteY131" fmla="*/ 5430982 h 6003637"/>
              <a:gd name="connsiteX132" fmla="*/ 2873847 w 7769119"/>
              <a:gd name="connsiteY132" fmla="*/ 5440219 h 6003637"/>
              <a:gd name="connsiteX133" fmla="*/ 2818428 w 7769119"/>
              <a:gd name="connsiteY133" fmla="*/ 5458691 h 6003637"/>
              <a:gd name="connsiteX134" fmla="*/ 2698356 w 7769119"/>
              <a:gd name="connsiteY134" fmla="*/ 5477164 h 6003637"/>
              <a:gd name="connsiteX135" fmla="*/ 2652174 w 7769119"/>
              <a:gd name="connsiteY135" fmla="*/ 5486400 h 6003637"/>
              <a:gd name="connsiteX136" fmla="*/ 2596756 w 7769119"/>
              <a:gd name="connsiteY136" fmla="*/ 5495637 h 6003637"/>
              <a:gd name="connsiteX137" fmla="*/ 2569047 w 7769119"/>
              <a:gd name="connsiteY137" fmla="*/ 5504873 h 6003637"/>
              <a:gd name="connsiteX138" fmla="*/ 2476683 w 7769119"/>
              <a:gd name="connsiteY138" fmla="*/ 5514110 h 6003637"/>
              <a:gd name="connsiteX139" fmla="*/ 2421265 w 7769119"/>
              <a:gd name="connsiteY139" fmla="*/ 5532582 h 6003637"/>
              <a:gd name="connsiteX140" fmla="*/ 2384319 w 7769119"/>
              <a:gd name="connsiteY140" fmla="*/ 5541819 h 6003637"/>
              <a:gd name="connsiteX141" fmla="*/ 2347374 w 7769119"/>
              <a:gd name="connsiteY141" fmla="*/ 5560291 h 6003637"/>
              <a:gd name="connsiteX142" fmla="*/ 2319665 w 7769119"/>
              <a:gd name="connsiteY142" fmla="*/ 5569528 h 6003637"/>
              <a:gd name="connsiteX143" fmla="*/ 2264247 w 7769119"/>
              <a:gd name="connsiteY143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84465 w 7769119"/>
              <a:gd name="connsiteY23" fmla="*/ 1911928 h 6003637"/>
              <a:gd name="connsiteX24" fmla="*/ 112174 w 7769119"/>
              <a:gd name="connsiteY24" fmla="*/ 1625600 h 6003637"/>
              <a:gd name="connsiteX25" fmla="*/ 130647 w 7769119"/>
              <a:gd name="connsiteY25" fmla="*/ 1440873 h 6003637"/>
              <a:gd name="connsiteX26" fmla="*/ 149119 w 7769119"/>
              <a:gd name="connsiteY26" fmla="*/ 1330037 h 6003637"/>
              <a:gd name="connsiteX27" fmla="*/ 167592 w 7769119"/>
              <a:gd name="connsiteY27" fmla="*/ 1256146 h 6003637"/>
              <a:gd name="connsiteX28" fmla="*/ 195301 w 7769119"/>
              <a:gd name="connsiteY28" fmla="*/ 1200728 h 6003637"/>
              <a:gd name="connsiteX29" fmla="*/ 259956 w 7769119"/>
              <a:gd name="connsiteY29" fmla="*/ 1062182 h 6003637"/>
              <a:gd name="connsiteX30" fmla="*/ 296901 w 7769119"/>
              <a:gd name="connsiteY30" fmla="*/ 1016000 h 6003637"/>
              <a:gd name="connsiteX31" fmla="*/ 361556 w 7769119"/>
              <a:gd name="connsiteY31" fmla="*/ 960582 h 6003637"/>
              <a:gd name="connsiteX32" fmla="*/ 416974 w 7769119"/>
              <a:gd name="connsiteY32" fmla="*/ 923637 h 6003637"/>
              <a:gd name="connsiteX33" fmla="*/ 518574 w 7769119"/>
              <a:gd name="connsiteY33" fmla="*/ 877455 h 6003637"/>
              <a:gd name="connsiteX34" fmla="*/ 731010 w 7769119"/>
              <a:gd name="connsiteY34" fmla="*/ 757382 h 6003637"/>
              <a:gd name="connsiteX35" fmla="*/ 943447 w 7769119"/>
              <a:gd name="connsiteY35" fmla="*/ 655782 h 6003637"/>
              <a:gd name="connsiteX36" fmla="*/ 1137410 w 7769119"/>
              <a:gd name="connsiteY36" fmla="*/ 563419 h 6003637"/>
              <a:gd name="connsiteX37" fmla="*/ 1229774 w 7769119"/>
              <a:gd name="connsiteY37" fmla="*/ 517237 h 6003637"/>
              <a:gd name="connsiteX38" fmla="*/ 1294428 w 7769119"/>
              <a:gd name="connsiteY38" fmla="*/ 489528 h 6003637"/>
              <a:gd name="connsiteX39" fmla="*/ 1386792 w 7769119"/>
              <a:gd name="connsiteY39" fmla="*/ 434110 h 6003637"/>
              <a:gd name="connsiteX40" fmla="*/ 1479156 w 7769119"/>
              <a:gd name="connsiteY40" fmla="*/ 397164 h 6003637"/>
              <a:gd name="connsiteX41" fmla="*/ 1553047 w 7769119"/>
              <a:gd name="connsiteY41" fmla="*/ 350982 h 6003637"/>
              <a:gd name="connsiteX42" fmla="*/ 1626938 w 7769119"/>
              <a:gd name="connsiteY42" fmla="*/ 323273 h 6003637"/>
              <a:gd name="connsiteX43" fmla="*/ 1719301 w 7769119"/>
              <a:gd name="connsiteY43" fmla="*/ 277091 h 6003637"/>
              <a:gd name="connsiteX44" fmla="*/ 1774719 w 7769119"/>
              <a:gd name="connsiteY44" fmla="*/ 258619 h 6003637"/>
              <a:gd name="connsiteX45" fmla="*/ 1811665 w 7769119"/>
              <a:gd name="connsiteY45" fmla="*/ 240146 h 6003637"/>
              <a:gd name="connsiteX46" fmla="*/ 1950210 w 7769119"/>
              <a:gd name="connsiteY46" fmla="*/ 221673 h 6003637"/>
              <a:gd name="connsiteX47" fmla="*/ 2162647 w 7769119"/>
              <a:gd name="connsiteY47" fmla="*/ 166255 h 6003637"/>
              <a:gd name="connsiteX48" fmla="*/ 2412028 w 7769119"/>
              <a:gd name="connsiteY48" fmla="*/ 110837 h 6003637"/>
              <a:gd name="connsiteX49" fmla="*/ 2596756 w 7769119"/>
              <a:gd name="connsiteY49" fmla="*/ 83128 h 6003637"/>
              <a:gd name="connsiteX50" fmla="*/ 2809192 w 7769119"/>
              <a:gd name="connsiteY50" fmla="*/ 36946 h 6003637"/>
              <a:gd name="connsiteX51" fmla="*/ 3326428 w 7769119"/>
              <a:gd name="connsiteY51" fmla="*/ 9237 h 6003637"/>
              <a:gd name="connsiteX52" fmla="*/ 3852901 w 7769119"/>
              <a:gd name="connsiteY52" fmla="*/ 0 h 6003637"/>
              <a:gd name="connsiteX53" fmla="*/ 5321483 w 7769119"/>
              <a:gd name="connsiteY53" fmla="*/ 27710 h 6003637"/>
              <a:gd name="connsiteX54" fmla="*/ 5838719 w 7769119"/>
              <a:gd name="connsiteY54" fmla="*/ 64655 h 6003637"/>
              <a:gd name="connsiteX55" fmla="*/ 5931083 w 7769119"/>
              <a:gd name="connsiteY55" fmla="*/ 73891 h 6003637"/>
              <a:gd name="connsiteX56" fmla="*/ 6115810 w 7769119"/>
              <a:gd name="connsiteY56" fmla="*/ 101600 h 6003637"/>
              <a:gd name="connsiteX57" fmla="*/ 6263592 w 7769119"/>
              <a:gd name="connsiteY57" fmla="*/ 184728 h 6003637"/>
              <a:gd name="connsiteX58" fmla="*/ 6337483 w 7769119"/>
              <a:gd name="connsiteY58" fmla="*/ 249382 h 6003637"/>
              <a:gd name="connsiteX59" fmla="*/ 6365192 w 7769119"/>
              <a:gd name="connsiteY59" fmla="*/ 258619 h 6003637"/>
              <a:gd name="connsiteX60" fmla="*/ 6420610 w 7769119"/>
              <a:gd name="connsiteY60" fmla="*/ 286328 h 6003637"/>
              <a:gd name="connsiteX61" fmla="*/ 6716174 w 7769119"/>
              <a:gd name="connsiteY61" fmla="*/ 424873 h 6003637"/>
              <a:gd name="connsiteX62" fmla="*/ 6808538 w 7769119"/>
              <a:gd name="connsiteY62" fmla="*/ 581891 h 6003637"/>
              <a:gd name="connsiteX63" fmla="*/ 6863956 w 7769119"/>
              <a:gd name="connsiteY63" fmla="*/ 665019 h 6003637"/>
              <a:gd name="connsiteX64" fmla="*/ 6984028 w 7769119"/>
              <a:gd name="connsiteY64" fmla="*/ 812800 h 6003637"/>
              <a:gd name="connsiteX65" fmla="*/ 7057919 w 7769119"/>
              <a:gd name="connsiteY65" fmla="*/ 877455 h 6003637"/>
              <a:gd name="connsiteX66" fmla="*/ 7141047 w 7769119"/>
              <a:gd name="connsiteY66" fmla="*/ 969819 h 6003637"/>
              <a:gd name="connsiteX67" fmla="*/ 7168756 w 7769119"/>
              <a:gd name="connsiteY67" fmla="*/ 1080655 h 6003637"/>
              <a:gd name="connsiteX68" fmla="*/ 7196465 w 7769119"/>
              <a:gd name="connsiteY68" fmla="*/ 1274619 h 6003637"/>
              <a:gd name="connsiteX69" fmla="*/ 7177992 w 7769119"/>
              <a:gd name="connsiteY69" fmla="*/ 1681019 h 6003637"/>
              <a:gd name="connsiteX70" fmla="*/ 7150283 w 7769119"/>
              <a:gd name="connsiteY70" fmla="*/ 1773382 h 6003637"/>
              <a:gd name="connsiteX71" fmla="*/ 7113338 w 7769119"/>
              <a:gd name="connsiteY71" fmla="*/ 1874982 h 6003637"/>
              <a:gd name="connsiteX72" fmla="*/ 7104101 w 7769119"/>
              <a:gd name="connsiteY72" fmla="*/ 1939637 h 6003637"/>
              <a:gd name="connsiteX73" fmla="*/ 7076392 w 7769119"/>
              <a:gd name="connsiteY73" fmla="*/ 2068946 h 6003637"/>
              <a:gd name="connsiteX74" fmla="*/ 7113338 w 7769119"/>
              <a:gd name="connsiteY74" fmla="*/ 2540000 h 6003637"/>
              <a:gd name="connsiteX75" fmla="*/ 7141047 w 7769119"/>
              <a:gd name="connsiteY75" fmla="*/ 2613891 h 6003637"/>
              <a:gd name="connsiteX76" fmla="*/ 7168756 w 7769119"/>
              <a:gd name="connsiteY76" fmla="*/ 2697019 h 6003637"/>
              <a:gd name="connsiteX77" fmla="*/ 7187228 w 7769119"/>
              <a:gd name="connsiteY77" fmla="*/ 2733964 h 6003637"/>
              <a:gd name="connsiteX78" fmla="*/ 7261119 w 7769119"/>
              <a:gd name="connsiteY78" fmla="*/ 2937164 h 6003637"/>
              <a:gd name="connsiteX79" fmla="*/ 7316538 w 7769119"/>
              <a:gd name="connsiteY79" fmla="*/ 3029528 h 6003637"/>
              <a:gd name="connsiteX80" fmla="*/ 7353483 w 7769119"/>
              <a:gd name="connsiteY80" fmla="*/ 3112655 h 6003637"/>
              <a:gd name="connsiteX81" fmla="*/ 7408901 w 7769119"/>
              <a:gd name="connsiteY81" fmla="*/ 3214255 h 6003637"/>
              <a:gd name="connsiteX82" fmla="*/ 7427374 w 7769119"/>
              <a:gd name="connsiteY82" fmla="*/ 3260437 h 6003637"/>
              <a:gd name="connsiteX83" fmla="*/ 7482792 w 7769119"/>
              <a:gd name="connsiteY83" fmla="*/ 3371273 h 6003637"/>
              <a:gd name="connsiteX84" fmla="*/ 7584392 w 7769119"/>
              <a:gd name="connsiteY84" fmla="*/ 3611419 h 6003637"/>
              <a:gd name="connsiteX85" fmla="*/ 7630574 w 7769119"/>
              <a:gd name="connsiteY85" fmla="*/ 3740728 h 6003637"/>
              <a:gd name="connsiteX86" fmla="*/ 7667519 w 7769119"/>
              <a:gd name="connsiteY86" fmla="*/ 3860800 h 6003637"/>
              <a:gd name="connsiteX87" fmla="*/ 7713701 w 7769119"/>
              <a:gd name="connsiteY87" fmla="*/ 3980873 h 6003637"/>
              <a:gd name="connsiteX88" fmla="*/ 7769119 w 7769119"/>
              <a:gd name="connsiteY88" fmla="*/ 4128655 h 6003637"/>
              <a:gd name="connsiteX89" fmla="*/ 7750647 w 7769119"/>
              <a:gd name="connsiteY89" fmla="*/ 4193310 h 6003637"/>
              <a:gd name="connsiteX90" fmla="*/ 7722938 w 7769119"/>
              <a:gd name="connsiteY90" fmla="*/ 4294910 h 6003637"/>
              <a:gd name="connsiteX91" fmla="*/ 7704465 w 7769119"/>
              <a:gd name="connsiteY91" fmla="*/ 4368800 h 6003637"/>
              <a:gd name="connsiteX92" fmla="*/ 7667519 w 7769119"/>
              <a:gd name="connsiteY92" fmla="*/ 4433455 h 6003637"/>
              <a:gd name="connsiteX93" fmla="*/ 7649047 w 7769119"/>
              <a:gd name="connsiteY93" fmla="*/ 4461164 h 6003637"/>
              <a:gd name="connsiteX94" fmla="*/ 7593628 w 7769119"/>
              <a:gd name="connsiteY94" fmla="*/ 4498110 h 6003637"/>
              <a:gd name="connsiteX95" fmla="*/ 7528974 w 7769119"/>
              <a:gd name="connsiteY95" fmla="*/ 4590473 h 6003637"/>
              <a:gd name="connsiteX96" fmla="*/ 7492028 w 7769119"/>
              <a:gd name="connsiteY96" fmla="*/ 4655128 h 6003637"/>
              <a:gd name="connsiteX97" fmla="*/ 7418138 w 7769119"/>
              <a:gd name="connsiteY97" fmla="*/ 4719782 h 6003637"/>
              <a:gd name="connsiteX98" fmla="*/ 7316538 w 7769119"/>
              <a:gd name="connsiteY98" fmla="*/ 4756728 h 6003637"/>
              <a:gd name="connsiteX99" fmla="*/ 7150283 w 7769119"/>
              <a:gd name="connsiteY99" fmla="*/ 4793673 h 6003637"/>
              <a:gd name="connsiteX100" fmla="*/ 6984028 w 7769119"/>
              <a:gd name="connsiteY100" fmla="*/ 4830619 h 6003637"/>
              <a:gd name="connsiteX101" fmla="*/ 6873192 w 7769119"/>
              <a:gd name="connsiteY101" fmla="*/ 4876800 h 6003637"/>
              <a:gd name="connsiteX102" fmla="*/ 6827010 w 7769119"/>
              <a:gd name="connsiteY102" fmla="*/ 4895273 h 6003637"/>
              <a:gd name="connsiteX103" fmla="*/ 6771592 w 7769119"/>
              <a:gd name="connsiteY103" fmla="*/ 4904510 h 6003637"/>
              <a:gd name="connsiteX104" fmla="*/ 6706938 w 7769119"/>
              <a:gd name="connsiteY104" fmla="*/ 4932219 h 6003637"/>
              <a:gd name="connsiteX105" fmla="*/ 6540683 w 7769119"/>
              <a:gd name="connsiteY105" fmla="*/ 4987637 h 6003637"/>
              <a:gd name="connsiteX106" fmla="*/ 6429847 w 7769119"/>
              <a:gd name="connsiteY106" fmla="*/ 5015346 h 6003637"/>
              <a:gd name="connsiteX107" fmla="*/ 6291301 w 7769119"/>
              <a:gd name="connsiteY107" fmla="*/ 5052291 h 6003637"/>
              <a:gd name="connsiteX108" fmla="*/ 6254356 w 7769119"/>
              <a:gd name="connsiteY108" fmla="*/ 5061528 h 6003637"/>
              <a:gd name="connsiteX109" fmla="*/ 6060392 w 7769119"/>
              <a:gd name="connsiteY109" fmla="*/ 5089237 h 6003637"/>
              <a:gd name="connsiteX110" fmla="*/ 5995738 w 7769119"/>
              <a:gd name="connsiteY110" fmla="*/ 5098473 h 6003637"/>
              <a:gd name="connsiteX111" fmla="*/ 5820247 w 7769119"/>
              <a:gd name="connsiteY111" fmla="*/ 5126182 h 6003637"/>
              <a:gd name="connsiteX112" fmla="*/ 5210647 w 7769119"/>
              <a:gd name="connsiteY112" fmla="*/ 5135419 h 6003637"/>
              <a:gd name="connsiteX113" fmla="*/ 5173701 w 7769119"/>
              <a:gd name="connsiteY113" fmla="*/ 5144655 h 6003637"/>
              <a:gd name="connsiteX114" fmla="*/ 5035156 w 7769119"/>
              <a:gd name="connsiteY114" fmla="*/ 5163128 h 6003637"/>
              <a:gd name="connsiteX115" fmla="*/ 4213119 w 7769119"/>
              <a:gd name="connsiteY115" fmla="*/ 5153891 h 6003637"/>
              <a:gd name="connsiteX116" fmla="*/ 4129992 w 7769119"/>
              <a:gd name="connsiteY116" fmla="*/ 5144655 h 6003637"/>
              <a:gd name="connsiteX117" fmla="*/ 3963738 w 7769119"/>
              <a:gd name="connsiteY117" fmla="*/ 5135419 h 6003637"/>
              <a:gd name="connsiteX118" fmla="*/ 3889847 w 7769119"/>
              <a:gd name="connsiteY118" fmla="*/ 5126182 h 6003637"/>
              <a:gd name="connsiteX119" fmla="*/ 3825192 w 7769119"/>
              <a:gd name="connsiteY119" fmla="*/ 5116946 h 6003637"/>
              <a:gd name="connsiteX120" fmla="*/ 3409556 w 7769119"/>
              <a:gd name="connsiteY120" fmla="*/ 5135419 h 6003637"/>
              <a:gd name="connsiteX121" fmla="*/ 3335665 w 7769119"/>
              <a:gd name="connsiteY121" fmla="*/ 5181600 h 6003637"/>
              <a:gd name="connsiteX122" fmla="*/ 3326428 w 7769119"/>
              <a:gd name="connsiteY122" fmla="*/ 5209310 h 6003637"/>
              <a:gd name="connsiteX123" fmla="*/ 3298719 w 7769119"/>
              <a:gd name="connsiteY123" fmla="*/ 5227782 h 6003637"/>
              <a:gd name="connsiteX124" fmla="*/ 3187883 w 7769119"/>
              <a:gd name="connsiteY124" fmla="*/ 5310910 h 6003637"/>
              <a:gd name="connsiteX125" fmla="*/ 3150938 w 7769119"/>
              <a:gd name="connsiteY125" fmla="*/ 5329382 h 6003637"/>
              <a:gd name="connsiteX126" fmla="*/ 3123228 w 7769119"/>
              <a:gd name="connsiteY126" fmla="*/ 5347855 h 6003637"/>
              <a:gd name="connsiteX127" fmla="*/ 3058574 w 7769119"/>
              <a:gd name="connsiteY127" fmla="*/ 5375564 h 6003637"/>
              <a:gd name="connsiteX128" fmla="*/ 2984683 w 7769119"/>
              <a:gd name="connsiteY128" fmla="*/ 5403273 h 6003637"/>
              <a:gd name="connsiteX129" fmla="*/ 2956974 w 7769119"/>
              <a:gd name="connsiteY129" fmla="*/ 5421746 h 6003637"/>
              <a:gd name="connsiteX130" fmla="*/ 2910792 w 7769119"/>
              <a:gd name="connsiteY130" fmla="*/ 5430982 h 6003637"/>
              <a:gd name="connsiteX131" fmla="*/ 2873847 w 7769119"/>
              <a:gd name="connsiteY131" fmla="*/ 5440219 h 6003637"/>
              <a:gd name="connsiteX132" fmla="*/ 2818428 w 7769119"/>
              <a:gd name="connsiteY132" fmla="*/ 5458691 h 6003637"/>
              <a:gd name="connsiteX133" fmla="*/ 2698356 w 7769119"/>
              <a:gd name="connsiteY133" fmla="*/ 5477164 h 6003637"/>
              <a:gd name="connsiteX134" fmla="*/ 2652174 w 7769119"/>
              <a:gd name="connsiteY134" fmla="*/ 5486400 h 6003637"/>
              <a:gd name="connsiteX135" fmla="*/ 2596756 w 7769119"/>
              <a:gd name="connsiteY135" fmla="*/ 5495637 h 6003637"/>
              <a:gd name="connsiteX136" fmla="*/ 2569047 w 7769119"/>
              <a:gd name="connsiteY136" fmla="*/ 5504873 h 6003637"/>
              <a:gd name="connsiteX137" fmla="*/ 2476683 w 7769119"/>
              <a:gd name="connsiteY137" fmla="*/ 5514110 h 6003637"/>
              <a:gd name="connsiteX138" fmla="*/ 2421265 w 7769119"/>
              <a:gd name="connsiteY138" fmla="*/ 5532582 h 6003637"/>
              <a:gd name="connsiteX139" fmla="*/ 2384319 w 7769119"/>
              <a:gd name="connsiteY139" fmla="*/ 5541819 h 6003637"/>
              <a:gd name="connsiteX140" fmla="*/ 2347374 w 7769119"/>
              <a:gd name="connsiteY140" fmla="*/ 5560291 h 6003637"/>
              <a:gd name="connsiteX141" fmla="*/ 2319665 w 7769119"/>
              <a:gd name="connsiteY141" fmla="*/ 5569528 h 6003637"/>
              <a:gd name="connsiteX142" fmla="*/ 2264247 w 7769119"/>
              <a:gd name="connsiteY142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12174 w 7769119"/>
              <a:gd name="connsiteY23" fmla="*/ 1625600 h 6003637"/>
              <a:gd name="connsiteX24" fmla="*/ 130647 w 7769119"/>
              <a:gd name="connsiteY24" fmla="*/ 1440873 h 6003637"/>
              <a:gd name="connsiteX25" fmla="*/ 149119 w 7769119"/>
              <a:gd name="connsiteY25" fmla="*/ 1330037 h 6003637"/>
              <a:gd name="connsiteX26" fmla="*/ 167592 w 7769119"/>
              <a:gd name="connsiteY26" fmla="*/ 1256146 h 6003637"/>
              <a:gd name="connsiteX27" fmla="*/ 195301 w 7769119"/>
              <a:gd name="connsiteY27" fmla="*/ 1200728 h 6003637"/>
              <a:gd name="connsiteX28" fmla="*/ 259956 w 7769119"/>
              <a:gd name="connsiteY28" fmla="*/ 1062182 h 6003637"/>
              <a:gd name="connsiteX29" fmla="*/ 296901 w 7769119"/>
              <a:gd name="connsiteY29" fmla="*/ 1016000 h 6003637"/>
              <a:gd name="connsiteX30" fmla="*/ 361556 w 7769119"/>
              <a:gd name="connsiteY30" fmla="*/ 960582 h 6003637"/>
              <a:gd name="connsiteX31" fmla="*/ 416974 w 7769119"/>
              <a:gd name="connsiteY31" fmla="*/ 923637 h 6003637"/>
              <a:gd name="connsiteX32" fmla="*/ 518574 w 7769119"/>
              <a:gd name="connsiteY32" fmla="*/ 877455 h 6003637"/>
              <a:gd name="connsiteX33" fmla="*/ 731010 w 7769119"/>
              <a:gd name="connsiteY33" fmla="*/ 757382 h 6003637"/>
              <a:gd name="connsiteX34" fmla="*/ 943447 w 7769119"/>
              <a:gd name="connsiteY34" fmla="*/ 655782 h 6003637"/>
              <a:gd name="connsiteX35" fmla="*/ 1137410 w 7769119"/>
              <a:gd name="connsiteY35" fmla="*/ 563419 h 6003637"/>
              <a:gd name="connsiteX36" fmla="*/ 1229774 w 7769119"/>
              <a:gd name="connsiteY36" fmla="*/ 517237 h 6003637"/>
              <a:gd name="connsiteX37" fmla="*/ 1294428 w 7769119"/>
              <a:gd name="connsiteY37" fmla="*/ 489528 h 6003637"/>
              <a:gd name="connsiteX38" fmla="*/ 1386792 w 7769119"/>
              <a:gd name="connsiteY38" fmla="*/ 434110 h 6003637"/>
              <a:gd name="connsiteX39" fmla="*/ 1479156 w 7769119"/>
              <a:gd name="connsiteY39" fmla="*/ 397164 h 6003637"/>
              <a:gd name="connsiteX40" fmla="*/ 1553047 w 7769119"/>
              <a:gd name="connsiteY40" fmla="*/ 350982 h 6003637"/>
              <a:gd name="connsiteX41" fmla="*/ 1626938 w 7769119"/>
              <a:gd name="connsiteY41" fmla="*/ 323273 h 6003637"/>
              <a:gd name="connsiteX42" fmla="*/ 1719301 w 7769119"/>
              <a:gd name="connsiteY42" fmla="*/ 277091 h 6003637"/>
              <a:gd name="connsiteX43" fmla="*/ 1774719 w 7769119"/>
              <a:gd name="connsiteY43" fmla="*/ 258619 h 6003637"/>
              <a:gd name="connsiteX44" fmla="*/ 1811665 w 7769119"/>
              <a:gd name="connsiteY44" fmla="*/ 240146 h 6003637"/>
              <a:gd name="connsiteX45" fmla="*/ 1950210 w 7769119"/>
              <a:gd name="connsiteY45" fmla="*/ 221673 h 6003637"/>
              <a:gd name="connsiteX46" fmla="*/ 2162647 w 7769119"/>
              <a:gd name="connsiteY46" fmla="*/ 166255 h 6003637"/>
              <a:gd name="connsiteX47" fmla="*/ 2412028 w 7769119"/>
              <a:gd name="connsiteY47" fmla="*/ 110837 h 6003637"/>
              <a:gd name="connsiteX48" fmla="*/ 2596756 w 7769119"/>
              <a:gd name="connsiteY48" fmla="*/ 83128 h 6003637"/>
              <a:gd name="connsiteX49" fmla="*/ 2809192 w 7769119"/>
              <a:gd name="connsiteY49" fmla="*/ 36946 h 6003637"/>
              <a:gd name="connsiteX50" fmla="*/ 3326428 w 7769119"/>
              <a:gd name="connsiteY50" fmla="*/ 9237 h 6003637"/>
              <a:gd name="connsiteX51" fmla="*/ 3852901 w 7769119"/>
              <a:gd name="connsiteY51" fmla="*/ 0 h 6003637"/>
              <a:gd name="connsiteX52" fmla="*/ 5321483 w 7769119"/>
              <a:gd name="connsiteY52" fmla="*/ 27710 h 6003637"/>
              <a:gd name="connsiteX53" fmla="*/ 5838719 w 7769119"/>
              <a:gd name="connsiteY53" fmla="*/ 64655 h 6003637"/>
              <a:gd name="connsiteX54" fmla="*/ 5931083 w 7769119"/>
              <a:gd name="connsiteY54" fmla="*/ 73891 h 6003637"/>
              <a:gd name="connsiteX55" fmla="*/ 6115810 w 7769119"/>
              <a:gd name="connsiteY55" fmla="*/ 101600 h 6003637"/>
              <a:gd name="connsiteX56" fmla="*/ 6263592 w 7769119"/>
              <a:gd name="connsiteY56" fmla="*/ 184728 h 6003637"/>
              <a:gd name="connsiteX57" fmla="*/ 6337483 w 7769119"/>
              <a:gd name="connsiteY57" fmla="*/ 249382 h 6003637"/>
              <a:gd name="connsiteX58" fmla="*/ 6365192 w 7769119"/>
              <a:gd name="connsiteY58" fmla="*/ 258619 h 6003637"/>
              <a:gd name="connsiteX59" fmla="*/ 6420610 w 7769119"/>
              <a:gd name="connsiteY59" fmla="*/ 286328 h 6003637"/>
              <a:gd name="connsiteX60" fmla="*/ 6716174 w 7769119"/>
              <a:gd name="connsiteY60" fmla="*/ 424873 h 6003637"/>
              <a:gd name="connsiteX61" fmla="*/ 6808538 w 7769119"/>
              <a:gd name="connsiteY61" fmla="*/ 581891 h 6003637"/>
              <a:gd name="connsiteX62" fmla="*/ 6863956 w 7769119"/>
              <a:gd name="connsiteY62" fmla="*/ 665019 h 6003637"/>
              <a:gd name="connsiteX63" fmla="*/ 6984028 w 7769119"/>
              <a:gd name="connsiteY63" fmla="*/ 812800 h 6003637"/>
              <a:gd name="connsiteX64" fmla="*/ 7057919 w 7769119"/>
              <a:gd name="connsiteY64" fmla="*/ 877455 h 6003637"/>
              <a:gd name="connsiteX65" fmla="*/ 7141047 w 7769119"/>
              <a:gd name="connsiteY65" fmla="*/ 969819 h 6003637"/>
              <a:gd name="connsiteX66" fmla="*/ 7168756 w 7769119"/>
              <a:gd name="connsiteY66" fmla="*/ 1080655 h 6003637"/>
              <a:gd name="connsiteX67" fmla="*/ 7196465 w 7769119"/>
              <a:gd name="connsiteY67" fmla="*/ 1274619 h 6003637"/>
              <a:gd name="connsiteX68" fmla="*/ 7177992 w 7769119"/>
              <a:gd name="connsiteY68" fmla="*/ 1681019 h 6003637"/>
              <a:gd name="connsiteX69" fmla="*/ 7150283 w 7769119"/>
              <a:gd name="connsiteY69" fmla="*/ 1773382 h 6003637"/>
              <a:gd name="connsiteX70" fmla="*/ 7113338 w 7769119"/>
              <a:gd name="connsiteY70" fmla="*/ 1874982 h 6003637"/>
              <a:gd name="connsiteX71" fmla="*/ 7104101 w 7769119"/>
              <a:gd name="connsiteY71" fmla="*/ 1939637 h 6003637"/>
              <a:gd name="connsiteX72" fmla="*/ 7076392 w 7769119"/>
              <a:gd name="connsiteY72" fmla="*/ 2068946 h 6003637"/>
              <a:gd name="connsiteX73" fmla="*/ 7113338 w 7769119"/>
              <a:gd name="connsiteY73" fmla="*/ 2540000 h 6003637"/>
              <a:gd name="connsiteX74" fmla="*/ 7141047 w 7769119"/>
              <a:gd name="connsiteY74" fmla="*/ 2613891 h 6003637"/>
              <a:gd name="connsiteX75" fmla="*/ 7168756 w 7769119"/>
              <a:gd name="connsiteY75" fmla="*/ 2697019 h 6003637"/>
              <a:gd name="connsiteX76" fmla="*/ 7187228 w 7769119"/>
              <a:gd name="connsiteY76" fmla="*/ 2733964 h 6003637"/>
              <a:gd name="connsiteX77" fmla="*/ 7261119 w 7769119"/>
              <a:gd name="connsiteY77" fmla="*/ 2937164 h 6003637"/>
              <a:gd name="connsiteX78" fmla="*/ 7316538 w 7769119"/>
              <a:gd name="connsiteY78" fmla="*/ 3029528 h 6003637"/>
              <a:gd name="connsiteX79" fmla="*/ 7353483 w 7769119"/>
              <a:gd name="connsiteY79" fmla="*/ 3112655 h 6003637"/>
              <a:gd name="connsiteX80" fmla="*/ 7408901 w 7769119"/>
              <a:gd name="connsiteY80" fmla="*/ 3214255 h 6003637"/>
              <a:gd name="connsiteX81" fmla="*/ 7427374 w 7769119"/>
              <a:gd name="connsiteY81" fmla="*/ 3260437 h 6003637"/>
              <a:gd name="connsiteX82" fmla="*/ 7482792 w 7769119"/>
              <a:gd name="connsiteY82" fmla="*/ 3371273 h 6003637"/>
              <a:gd name="connsiteX83" fmla="*/ 7584392 w 7769119"/>
              <a:gd name="connsiteY83" fmla="*/ 3611419 h 6003637"/>
              <a:gd name="connsiteX84" fmla="*/ 7630574 w 7769119"/>
              <a:gd name="connsiteY84" fmla="*/ 3740728 h 6003637"/>
              <a:gd name="connsiteX85" fmla="*/ 7667519 w 7769119"/>
              <a:gd name="connsiteY85" fmla="*/ 3860800 h 6003637"/>
              <a:gd name="connsiteX86" fmla="*/ 7713701 w 7769119"/>
              <a:gd name="connsiteY86" fmla="*/ 3980873 h 6003637"/>
              <a:gd name="connsiteX87" fmla="*/ 7769119 w 7769119"/>
              <a:gd name="connsiteY87" fmla="*/ 4128655 h 6003637"/>
              <a:gd name="connsiteX88" fmla="*/ 7750647 w 7769119"/>
              <a:gd name="connsiteY88" fmla="*/ 4193310 h 6003637"/>
              <a:gd name="connsiteX89" fmla="*/ 7722938 w 7769119"/>
              <a:gd name="connsiteY89" fmla="*/ 4294910 h 6003637"/>
              <a:gd name="connsiteX90" fmla="*/ 7704465 w 7769119"/>
              <a:gd name="connsiteY90" fmla="*/ 4368800 h 6003637"/>
              <a:gd name="connsiteX91" fmla="*/ 7667519 w 7769119"/>
              <a:gd name="connsiteY91" fmla="*/ 4433455 h 6003637"/>
              <a:gd name="connsiteX92" fmla="*/ 7649047 w 7769119"/>
              <a:gd name="connsiteY92" fmla="*/ 4461164 h 6003637"/>
              <a:gd name="connsiteX93" fmla="*/ 7593628 w 7769119"/>
              <a:gd name="connsiteY93" fmla="*/ 4498110 h 6003637"/>
              <a:gd name="connsiteX94" fmla="*/ 7528974 w 7769119"/>
              <a:gd name="connsiteY94" fmla="*/ 4590473 h 6003637"/>
              <a:gd name="connsiteX95" fmla="*/ 7492028 w 7769119"/>
              <a:gd name="connsiteY95" fmla="*/ 4655128 h 6003637"/>
              <a:gd name="connsiteX96" fmla="*/ 7418138 w 7769119"/>
              <a:gd name="connsiteY96" fmla="*/ 4719782 h 6003637"/>
              <a:gd name="connsiteX97" fmla="*/ 7316538 w 7769119"/>
              <a:gd name="connsiteY97" fmla="*/ 4756728 h 6003637"/>
              <a:gd name="connsiteX98" fmla="*/ 7150283 w 7769119"/>
              <a:gd name="connsiteY98" fmla="*/ 4793673 h 6003637"/>
              <a:gd name="connsiteX99" fmla="*/ 6984028 w 7769119"/>
              <a:gd name="connsiteY99" fmla="*/ 4830619 h 6003637"/>
              <a:gd name="connsiteX100" fmla="*/ 6873192 w 7769119"/>
              <a:gd name="connsiteY100" fmla="*/ 4876800 h 6003637"/>
              <a:gd name="connsiteX101" fmla="*/ 6827010 w 7769119"/>
              <a:gd name="connsiteY101" fmla="*/ 4895273 h 6003637"/>
              <a:gd name="connsiteX102" fmla="*/ 6771592 w 7769119"/>
              <a:gd name="connsiteY102" fmla="*/ 4904510 h 6003637"/>
              <a:gd name="connsiteX103" fmla="*/ 6706938 w 7769119"/>
              <a:gd name="connsiteY103" fmla="*/ 4932219 h 6003637"/>
              <a:gd name="connsiteX104" fmla="*/ 6540683 w 7769119"/>
              <a:gd name="connsiteY104" fmla="*/ 4987637 h 6003637"/>
              <a:gd name="connsiteX105" fmla="*/ 6429847 w 7769119"/>
              <a:gd name="connsiteY105" fmla="*/ 5015346 h 6003637"/>
              <a:gd name="connsiteX106" fmla="*/ 6291301 w 7769119"/>
              <a:gd name="connsiteY106" fmla="*/ 5052291 h 6003637"/>
              <a:gd name="connsiteX107" fmla="*/ 6254356 w 7769119"/>
              <a:gd name="connsiteY107" fmla="*/ 5061528 h 6003637"/>
              <a:gd name="connsiteX108" fmla="*/ 6060392 w 7769119"/>
              <a:gd name="connsiteY108" fmla="*/ 5089237 h 6003637"/>
              <a:gd name="connsiteX109" fmla="*/ 5995738 w 7769119"/>
              <a:gd name="connsiteY109" fmla="*/ 5098473 h 6003637"/>
              <a:gd name="connsiteX110" fmla="*/ 5820247 w 7769119"/>
              <a:gd name="connsiteY110" fmla="*/ 5126182 h 6003637"/>
              <a:gd name="connsiteX111" fmla="*/ 5210647 w 7769119"/>
              <a:gd name="connsiteY111" fmla="*/ 5135419 h 6003637"/>
              <a:gd name="connsiteX112" fmla="*/ 5173701 w 7769119"/>
              <a:gd name="connsiteY112" fmla="*/ 5144655 h 6003637"/>
              <a:gd name="connsiteX113" fmla="*/ 5035156 w 7769119"/>
              <a:gd name="connsiteY113" fmla="*/ 5163128 h 6003637"/>
              <a:gd name="connsiteX114" fmla="*/ 4213119 w 7769119"/>
              <a:gd name="connsiteY114" fmla="*/ 5153891 h 6003637"/>
              <a:gd name="connsiteX115" fmla="*/ 4129992 w 7769119"/>
              <a:gd name="connsiteY115" fmla="*/ 5144655 h 6003637"/>
              <a:gd name="connsiteX116" fmla="*/ 3963738 w 7769119"/>
              <a:gd name="connsiteY116" fmla="*/ 5135419 h 6003637"/>
              <a:gd name="connsiteX117" fmla="*/ 3889847 w 7769119"/>
              <a:gd name="connsiteY117" fmla="*/ 5126182 h 6003637"/>
              <a:gd name="connsiteX118" fmla="*/ 3825192 w 7769119"/>
              <a:gd name="connsiteY118" fmla="*/ 5116946 h 6003637"/>
              <a:gd name="connsiteX119" fmla="*/ 3409556 w 7769119"/>
              <a:gd name="connsiteY119" fmla="*/ 5135419 h 6003637"/>
              <a:gd name="connsiteX120" fmla="*/ 3335665 w 7769119"/>
              <a:gd name="connsiteY120" fmla="*/ 5181600 h 6003637"/>
              <a:gd name="connsiteX121" fmla="*/ 3326428 w 7769119"/>
              <a:gd name="connsiteY121" fmla="*/ 5209310 h 6003637"/>
              <a:gd name="connsiteX122" fmla="*/ 3298719 w 7769119"/>
              <a:gd name="connsiteY122" fmla="*/ 5227782 h 6003637"/>
              <a:gd name="connsiteX123" fmla="*/ 3187883 w 7769119"/>
              <a:gd name="connsiteY123" fmla="*/ 5310910 h 6003637"/>
              <a:gd name="connsiteX124" fmla="*/ 3150938 w 7769119"/>
              <a:gd name="connsiteY124" fmla="*/ 5329382 h 6003637"/>
              <a:gd name="connsiteX125" fmla="*/ 3123228 w 7769119"/>
              <a:gd name="connsiteY125" fmla="*/ 5347855 h 6003637"/>
              <a:gd name="connsiteX126" fmla="*/ 3058574 w 7769119"/>
              <a:gd name="connsiteY126" fmla="*/ 5375564 h 6003637"/>
              <a:gd name="connsiteX127" fmla="*/ 2984683 w 7769119"/>
              <a:gd name="connsiteY127" fmla="*/ 5403273 h 6003637"/>
              <a:gd name="connsiteX128" fmla="*/ 2956974 w 7769119"/>
              <a:gd name="connsiteY128" fmla="*/ 5421746 h 6003637"/>
              <a:gd name="connsiteX129" fmla="*/ 2910792 w 7769119"/>
              <a:gd name="connsiteY129" fmla="*/ 5430982 h 6003637"/>
              <a:gd name="connsiteX130" fmla="*/ 2873847 w 7769119"/>
              <a:gd name="connsiteY130" fmla="*/ 5440219 h 6003637"/>
              <a:gd name="connsiteX131" fmla="*/ 2818428 w 7769119"/>
              <a:gd name="connsiteY131" fmla="*/ 5458691 h 6003637"/>
              <a:gd name="connsiteX132" fmla="*/ 2698356 w 7769119"/>
              <a:gd name="connsiteY132" fmla="*/ 5477164 h 6003637"/>
              <a:gd name="connsiteX133" fmla="*/ 2652174 w 7769119"/>
              <a:gd name="connsiteY133" fmla="*/ 5486400 h 6003637"/>
              <a:gd name="connsiteX134" fmla="*/ 2596756 w 7769119"/>
              <a:gd name="connsiteY134" fmla="*/ 5495637 h 6003637"/>
              <a:gd name="connsiteX135" fmla="*/ 2569047 w 7769119"/>
              <a:gd name="connsiteY135" fmla="*/ 5504873 h 6003637"/>
              <a:gd name="connsiteX136" fmla="*/ 2476683 w 7769119"/>
              <a:gd name="connsiteY136" fmla="*/ 5514110 h 6003637"/>
              <a:gd name="connsiteX137" fmla="*/ 2421265 w 7769119"/>
              <a:gd name="connsiteY137" fmla="*/ 5532582 h 6003637"/>
              <a:gd name="connsiteX138" fmla="*/ 2384319 w 7769119"/>
              <a:gd name="connsiteY138" fmla="*/ 5541819 h 6003637"/>
              <a:gd name="connsiteX139" fmla="*/ 2347374 w 7769119"/>
              <a:gd name="connsiteY139" fmla="*/ 5560291 h 6003637"/>
              <a:gd name="connsiteX140" fmla="*/ 2319665 w 7769119"/>
              <a:gd name="connsiteY140" fmla="*/ 5569528 h 6003637"/>
              <a:gd name="connsiteX141" fmla="*/ 2264247 w 7769119"/>
              <a:gd name="connsiteY141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30647 w 7769119"/>
              <a:gd name="connsiteY23" fmla="*/ 1440873 h 6003637"/>
              <a:gd name="connsiteX24" fmla="*/ 149119 w 7769119"/>
              <a:gd name="connsiteY24" fmla="*/ 1330037 h 6003637"/>
              <a:gd name="connsiteX25" fmla="*/ 167592 w 7769119"/>
              <a:gd name="connsiteY25" fmla="*/ 1256146 h 6003637"/>
              <a:gd name="connsiteX26" fmla="*/ 195301 w 7769119"/>
              <a:gd name="connsiteY26" fmla="*/ 1200728 h 6003637"/>
              <a:gd name="connsiteX27" fmla="*/ 259956 w 7769119"/>
              <a:gd name="connsiteY27" fmla="*/ 1062182 h 6003637"/>
              <a:gd name="connsiteX28" fmla="*/ 296901 w 7769119"/>
              <a:gd name="connsiteY28" fmla="*/ 1016000 h 6003637"/>
              <a:gd name="connsiteX29" fmla="*/ 361556 w 7769119"/>
              <a:gd name="connsiteY29" fmla="*/ 960582 h 6003637"/>
              <a:gd name="connsiteX30" fmla="*/ 416974 w 7769119"/>
              <a:gd name="connsiteY30" fmla="*/ 923637 h 6003637"/>
              <a:gd name="connsiteX31" fmla="*/ 518574 w 7769119"/>
              <a:gd name="connsiteY31" fmla="*/ 877455 h 6003637"/>
              <a:gd name="connsiteX32" fmla="*/ 731010 w 7769119"/>
              <a:gd name="connsiteY32" fmla="*/ 757382 h 6003637"/>
              <a:gd name="connsiteX33" fmla="*/ 943447 w 7769119"/>
              <a:gd name="connsiteY33" fmla="*/ 655782 h 6003637"/>
              <a:gd name="connsiteX34" fmla="*/ 1137410 w 7769119"/>
              <a:gd name="connsiteY34" fmla="*/ 563419 h 6003637"/>
              <a:gd name="connsiteX35" fmla="*/ 1229774 w 7769119"/>
              <a:gd name="connsiteY35" fmla="*/ 517237 h 6003637"/>
              <a:gd name="connsiteX36" fmla="*/ 1294428 w 7769119"/>
              <a:gd name="connsiteY36" fmla="*/ 489528 h 6003637"/>
              <a:gd name="connsiteX37" fmla="*/ 1386792 w 7769119"/>
              <a:gd name="connsiteY37" fmla="*/ 434110 h 6003637"/>
              <a:gd name="connsiteX38" fmla="*/ 1479156 w 7769119"/>
              <a:gd name="connsiteY38" fmla="*/ 397164 h 6003637"/>
              <a:gd name="connsiteX39" fmla="*/ 1553047 w 7769119"/>
              <a:gd name="connsiteY39" fmla="*/ 350982 h 6003637"/>
              <a:gd name="connsiteX40" fmla="*/ 1626938 w 7769119"/>
              <a:gd name="connsiteY40" fmla="*/ 323273 h 6003637"/>
              <a:gd name="connsiteX41" fmla="*/ 1719301 w 7769119"/>
              <a:gd name="connsiteY41" fmla="*/ 277091 h 6003637"/>
              <a:gd name="connsiteX42" fmla="*/ 1774719 w 7769119"/>
              <a:gd name="connsiteY42" fmla="*/ 258619 h 6003637"/>
              <a:gd name="connsiteX43" fmla="*/ 1811665 w 7769119"/>
              <a:gd name="connsiteY43" fmla="*/ 240146 h 6003637"/>
              <a:gd name="connsiteX44" fmla="*/ 1950210 w 7769119"/>
              <a:gd name="connsiteY44" fmla="*/ 221673 h 6003637"/>
              <a:gd name="connsiteX45" fmla="*/ 2162647 w 7769119"/>
              <a:gd name="connsiteY45" fmla="*/ 166255 h 6003637"/>
              <a:gd name="connsiteX46" fmla="*/ 2412028 w 7769119"/>
              <a:gd name="connsiteY46" fmla="*/ 110837 h 6003637"/>
              <a:gd name="connsiteX47" fmla="*/ 2596756 w 7769119"/>
              <a:gd name="connsiteY47" fmla="*/ 83128 h 6003637"/>
              <a:gd name="connsiteX48" fmla="*/ 2809192 w 7769119"/>
              <a:gd name="connsiteY48" fmla="*/ 36946 h 6003637"/>
              <a:gd name="connsiteX49" fmla="*/ 3326428 w 7769119"/>
              <a:gd name="connsiteY49" fmla="*/ 9237 h 6003637"/>
              <a:gd name="connsiteX50" fmla="*/ 3852901 w 7769119"/>
              <a:gd name="connsiteY50" fmla="*/ 0 h 6003637"/>
              <a:gd name="connsiteX51" fmla="*/ 5321483 w 7769119"/>
              <a:gd name="connsiteY51" fmla="*/ 27710 h 6003637"/>
              <a:gd name="connsiteX52" fmla="*/ 5838719 w 7769119"/>
              <a:gd name="connsiteY52" fmla="*/ 64655 h 6003637"/>
              <a:gd name="connsiteX53" fmla="*/ 5931083 w 7769119"/>
              <a:gd name="connsiteY53" fmla="*/ 73891 h 6003637"/>
              <a:gd name="connsiteX54" fmla="*/ 6115810 w 7769119"/>
              <a:gd name="connsiteY54" fmla="*/ 101600 h 6003637"/>
              <a:gd name="connsiteX55" fmla="*/ 6263592 w 7769119"/>
              <a:gd name="connsiteY55" fmla="*/ 184728 h 6003637"/>
              <a:gd name="connsiteX56" fmla="*/ 6337483 w 7769119"/>
              <a:gd name="connsiteY56" fmla="*/ 249382 h 6003637"/>
              <a:gd name="connsiteX57" fmla="*/ 6365192 w 7769119"/>
              <a:gd name="connsiteY57" fmla="*/ 258619 h 6003637"/>
              <a:gd name="connsiteX58" fmla="*/ 6420610 w 7769119"/>
              <a:gd name="connsiteY58" fmla="*/ 286328 h 6003637"/>
              <a:gd name="connsiteX59" fmla="*/ 6716174 w 7769119"/>
              <a:gd name="connsiteY59" fmla="*/ 424873 h 6003637"/>
              <a:gd name="connsiteX60" fmla="*/ 6808538 w 7769119"/>
              <a:gd name="connsiteY60" fmla="*/ 581891 h 6003637"/>
              <a:gd name="connsiteX61" fmla="*/ 6863956 w 7769119"/>
              <a:gd name="connsiteY61" fmla="*/ 665019 h 6003637"/>
              <a:gd name="connsiteX62" fmla="*/ 6984028 w 7769119"/>
              <a:gd name="connsiteY62" fmla="*/ 812800 h 6003637"/>
              <a:gd name="connsiteX63" fmla="*/ 7057919 w 7769119"/>
              <a:gd name="connsiteY63" fmla="*/ 877455 h 6003637"/>
              <a:gd name="connsiteX64" fmla="*/ 7141047 w 7769119"/>
              <a:gd name="connsiteY64" fmla="*/ 969819 h 6003637"/>
              <a:gd name="connsiteX65" fmla="*/ 7168756 w 7769119"/>
              <a:gd name="connsiteY65" fmla="*/ 1080655 h 6003637"/>
              <a:gd name="connsiteX66" fmla="*/ 7196465 w 7769119"/>
              <a:gd name="connsiteY66" fmla="*/ 1274619 h 6003637"/>
              <a:gd name="connsiteX67" fmla="*/ 7177992 w 7769119"/>
              <a:gd name="connsiteY67" fmla="*/ 1681019 h 6003637"/>
              <a:gd name="connsiteX68" fmla="*/ 7150283 w 7769119"/>
              <a:gd name="connsiteY68" fmla="*/ 1773382 h 6003637"/>
              <a:gd name="connsiteX69" fmla="*/ 7113338 w 7769119"/>
              <a:gd name="connsiteY69" fmla="*/ 1874982 h 6003637"/>
              <a:gd name="connsiteX70" fmla="*/ 7104101 w 7769119"/>
              <a:gd name="connsiteY70" fmla="*/ 1939637 h 6003637"/>
              <a:gd name="connsiteX71" fmla="*/ 7076392 w 7769119"/>
              <a:gd name="connsiteY71" fmla="*/ 2068946 h 6003637"/>
              <a:gd name="connsiteX72" fmla="*/ 7113338 w 7769119"/>
              <a:gd name="connsiteY72" fmla="*/ 2540000 h 6003637"/>
              <a:gd name="connsiteX73" fmla="*/ 7141047 w 7769119"/>
              <a:gd name="connsiteY73" fmla="*/ 2613891 h 6003637"/>
              <a:gd name="connsiteX74" fmla="*/ 7168756 w 7769119"/>
              <a:gd name="connsiteY74" fmla="*/ 2697019 h 6003637"/>
              <a:gd name="connsiteX75" fmla="*/ 7187228 w 7769119"/>
              <a:gd name="connsiteY75" fmla="*/ 2733964 h 6003637"/>
              <a:gd name="connsiteX76" fmla="*/ 7261119 w 7769119"/>
              <a:gd name="connsiteY76" fmla="*/ 2937164 h 6003637"/>
              <a:gd name="connsiteX77" fmla="*/ 7316538 w 7769119"/>
              <a:gd name="connsiteY77" fmla="*/ 3029528 h 6003637"/>
              <a:gd name="connsiteX78" fmla="*/ 7353483 w 7769119"/>
              <a:gd name="connsiteY78" fmla="*/ 3112655 h 6003637"/>
              <a:gd name="connsiteX79" fmla="*/ 7408901 w 7769119"/>
              <a:gd name="connsiteY79" fmla="*/ 3214255 h 6003637"/>
              <a:gd name="connsiteX80" fmla="*/ 7427374 w 7769119"/>
              <a:gd name="connsiteY80" fmla="*/ 3260437 h 6003637"/>
              <a:gd name="connsiteX81" fmla="*/ 7482792 w 7769119"/>
              <a:gd name="connsiteY81" fmla="*/ 3371273 h 6003637"/>
              <a:gd name="connsiteX82" fmla="*/ 7584392 w 7769119"/>
              <a:gd name="connsiteY82" fmla="*/ 3611419 h 6003637"/>
              <a:gd name="connsiteX83" fmla="*/ 7630574 w 7769119"/>
              <a:gd name="connsiteY83" fmla="*/ 3740728 h 6003637"/>
              <a:gd name="connsiteX84" fmla="*/ 7667519 w 7769119"/>
              <a:gd name="connsiteY84" fmla="*/ 3860800 h 6003637"/>
              <a:gd name="connsiteX85" fmla="*/ 7713701 w 7769119"/>
              <a:gd name="connsiteY85" fmla="*/ 3980873 h 6003637"/>
              <a:gd name="connsiteX86" fmla="*/ 7769119 w 7769119"/>
              <a:gd name="connsiteY86" fmla="*/ 4128655 h 6003637"/>
              <a:gd name="connsiteX87" fmla="*/ 7750647 w 7769119"/>
              <a:gd name="connsiteY87" fmla="*/ 4193310 h 6003637"/>
              <a:gd name="connsiteX88" fmla="*/ 7722938 w 7769119"/>
              <a:gd name="connsiteY88" fmla="*/ 4294910 h 6003637"/>
              <a:gd name="connsiteX89" fmla="*/ 7704465 w 7769119"/>
              <a:gd name="connsiteY89" fmla="*/ 4368800 h 6003637"/>
              <a:gd name="connsiteX90" fmla="*/ 7667519 w 7769119"/>
              <a:gd name="connsiteY90" fmla="*/ 4433455 h 6003637"/>
              <a:gd name="connsiteX91" fmla="*/ 7649047 w 7769119"/>
              <a:gd name="connsiteY91" fmla="*/ 4461164 h 6003637"/>
              <a:gd name="connsiteX92" fmla="*/ 7593628 w 7769119"/>
              <a:gd name="connsiteY92" fmla="*/ 4498110 h 6003637"/>
              <a:gd name="connsiteX93" fmla="*/ 7528974 w 7769119"/>
              <a:gd name="connsiteY93" fmla="*/ 4590473 h 6003637"/>
              <a:gd name="connsiteX94" fmla="*/ 7492028 w 7769119"/>
              <a:gd name="connsiteY94" fmla="*/ 4655128 h 6003637"/>
              <a:gd name="connsiteX95" fmla="*/ 7418138 w 7769119"/>
              <a:gd name="connsiteY95" fmla="*/ 4719782 h 6003637"/>
              <a:gd name="connsiteX96" fmla="*/ 7316538 w 7769119"/>
              <a:gd name="connsiteY96" fmla="*/ 4756728 h 6003637"/>
              <a:gd name="connsiteX97" fmla="*/ 7150283 w 7769119"/>
              <a:gd name="connsiteY97" fmla="*/ 4793673 h 6003637"/>
              <a:gd name="connsiteX98" fmla="*/ 6984028 w 7769119"/>
              <a:gd name="connsiteY98" fmla="*/ 4830619 h 6003637"/>
              <a:gd name="connsiteX99" fmla="*/ 6873192 w 7769119"/>
              <a:gd name="connsiteY99" fmla="*/ 4876800 h 6003637"/>
              <a:gd name="connsiteX100" fmla="*/ 6827010 w 7769119"/>
              <a:gd name="connsiteY100" fmla="*/ 4895273 h 6003637"/>
              <a:gd name="connsiteX101" fmla="*/ 6771592 w 7769119"/>
              <a:gd name="connsiteY101" fmla="*/ 4904510 h 6003637"/>
              <a:gd name="connsiteX102" fmla="*/ 6706938 w 7769119"/>
              <a:gd name="connsiteY102" fmla="*/ 4932219 h 6003637"/>
              <a:gd name="connsiteX103" fmla="*/ 6540683 w 7769119"/>
              <a:gd name="connsiteY103" fmla="*/ 4987637 h 6003637"/>
              <a:gd name="connsiteX104" fmla="*/ 6429847 w 7769119"/>
              <a:gd name="connsiteY104" fmla="*/ 5015346 h 6003637"/>
              <a:gd name="connsiteX105" fmla="*/ 6291301 w 7769119"/>
              <a:gd name="connsiteY105" fmla="*/ 5052291 h 6003637"/>
              <a:gd name="connsiteX106" fmla="*/ 6254356 w 7769119"/>
              <a:gd name="connsiteY106" fmla="*/ 5061528 h 6003637"/>
              <a:gd name="connsiteX107" fmla="*/ 6060392 w 7769119"/>
              <a:gd name="connsiteY107" fmla="*/ 5089237 h 6003637"/>
              <a:gd name="connsiteX108" fmla="*/ 5995738 w 7769119"/>
              <a:gd name="connsiteY108" fmla="*/ 5098473 h 6003637"/>
              <a:gd name="connsiteX109" fmla="*/ 5820247 w 7769119"/>
              <a:gd name="connsiteY109" fmla="*/ 5126182 h 6003637"/>
              <a:gd name="connsiteX110" fmla="*/ 5210647 w 7769119"/>
              <a:gd name="connsiteY110" fmla="*/ 5135419 h 6003637"/>
              <a:gd name="connsiteX111" fmla="*/ 5173701 w 7769119"/>
              <a:gd name="connsiteY111" fmla="*/ 5144655 h 6003637"/>
              <a:gd name="connsiteX112" fmla="*/ 5035156 w 7769119"/>
              <a:gd name="connsiteY112" fmla="*/ 5163128 h 6003637"/>
              <a:gd name="connsiteX113" fmla="*/ 4213119 w 7769119"/>
              <a:gd name="connsiteY113" fmla="*/ 5153891 h 6003637"/>
              <a:gd name="connsiteX114" fmla="*/ 4129992 w 7769119"/>
              <a:gd name="connsiteY114" fmla="*/ 5144655 h 6003637"/>
              <a:gd name="connsiteX115" fmla="*/ 3963738 w 7769119"/>
              <a:gd name="connsiteY115" fmla="*/ 5135419 h 6003637"/>
              <a:gd name="connsiteX116" fmla="*/ 3889847 w 7769119"/>
              <a:gd name="connsiteY116" fmla="*/ 5126182 h 6003637"/>
              <a:gd name="connsiteX117" fmla="*/ 3825192 w 7769119"/>
              <a:gd name="connsiteY117" fmla="*/ 5116946 h 6003637"/>
              <a:gd name="connsiteX118" fmla="*/ 3409556 w 7769119"/>
              <a:gd name="connsiteY118" fmla="*/ 5135419 h 6003637"/>
              <a:gd name="connsiteX119" fmla="*/ 3335665 w 7769119"/>
              <a:gd name="connsiteY119" fmla="*/ 5181600 h 6003637"/>
              <a:gd name="connsiteX120" fmla="*/ 3326428 w 7769119"/>
              <a:gd name="connsiteY120" fmla="*/ 5209310 h 6003637"/>
              <a:gd name="connsiteX121" fmla="*/ 3298719 w 7769119"/>
              <a:gd name="connsiteY121" fmla="*/ 5227782 h 6003637"/>
              <a:gd name="connsiteX122" fmla="*/ 3187883 w 7769119"/>
              <a:gd name="connsiteY122" fmla="*/ 5310910 h 6003637"/>
              <a:gd name="connsiteX123" fmla="*/ 3150938 w 7769119"/>
              <a:gd name="connsiteY123" fmla="*/ 5329382 h 6003637"/>
              <a:gd name="connsiteX124" fmla="*/ 3123228 w 7769119"/>
              <a:gd name="connsiteY124" fmla="*/ 5347855 h 6003637"/>
              <a:gd name="connsiteX125" fmla="*/ 3058574 w 7769119"/>
              <a:gd name="connsiteY125" fmla="*/ 5375564 h 6003637"/>
              <a:gd name="connsiteX126" fmla="*/ 2984683 w 7769119"/>
              <a:gd name="connsiteY126" fmla="*/ 5403273 h 6003637"/>
              <a:gd name="connsiteX127" fmla="*/ 2956974 w 7769119"/>
              <a:gd name="connsiteY127" fmla="*/ 5421746 h 6003637"/>
              <a:gd name="connsiteX128" fmla="*/ 2910792 w 7769119"/>
              <a:gd name="connsiteY128" fmla="*/ 5430982 h 6003637"/>
              <a:gd name="connsiteX129" fmla="*/ 2873847 w 7769119"/>
              <a:gd name="connsiteY129" fmla="*/ 5440219 h 6003637"/>
              <a:gd name="connsiteX130" fmla="*/ 2818428 w 7769119"/>
              <a:gd name="connsiteY130" fmla="*/ 5458691 h 6003637"/>
              <a:gd name="connsiteX131" fmla="*/ 2698356 w 7769119"/>
              <a:gd name="connsiteY131" fmla="*/ 5477164 h 6003637"/>
              <a:gd name="connsiteX132" fmla="*/ 2652174 w 7769119"/>
              <a:gd name="connsiteY132" fmla="*/ 5486400 h 6003637"/>
              <a:gd name="connsiteX133" fmla="*/ 2596756 w 7769119"/>
              <a:gd name="connsiteY133" fmla="*/ 5495637 h 6003637"/>
              <a:gd name="connsiteX134" fmla="*/ 2569047 w 7769119"/>
              <a:gd name="connsiteY134" fmla="*/ 5504873 h 6003637"/>
              <a:gd name="connsiteX135" fmla="*/ 2476683 w 7769119"/>
              <a:gd name="connsiteY135" fmla="*/ 5514110 h 6003637"/>
              <a:gd name="connsiteX136" fmla="*/ 2421265 w 7769119"/>
              <a:gd name="connsiteY136" fmla="*/ 5532582 h 6003637"/>
              <a:gd name="connsiteX137" fmla="*/ 2384319 w 7769119"/>
              <a:gd name="connsiteY137" fmla="*/ 5541819 h 6003637"/>
              <a:gd name="connsiteX138" fmla="*/ 2347374 w 7769119"/>
              <a:gd name="connsiteY138" fmla="*/ 5560291 h 6003637"/>
              <a:gd name="connsiteX139" fmla="*/ 2319665 w 7769119"/>
              <a:gd name="connsiteY139" fmla="*/ 5569528 h 6003637"/>
              <a:gd name="connsiteX140" fmla="*/ 2264247 w 7769119"/>
              <a:gd name="connsiteY140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30647 w 7769119"/>
              <a:gd name="connsiteY23" fmla="*/ 1440873 h 6003637"/>
              <a:gd name="connsiteX24" fmla="*/ 149119 w 7769119"/>
              <a:gd name="connsiteY24" fmla="*/ 1330037 h 6003637"/>
              <a:gd name="connsiteX25" fmla="*/ 195301 w 7769119"/>
              <a:gd name="connsiteY25" fmla="*/ 1200728 h 6003637"/>
              <a:gd name="connsiteX26" fmla="*/ 259956 w 7769119"/>
              <a:gd name="connsiteY26" fmla="*/ 1062182 h 6003637"/>
              <a:gd name="connsiteX27" fmla="*/ 296901 w 7769119"/>
              <a:gd name="connsiteY27" fmla="*/ 1016000 h 6003637"/>
              <a:gd name="connsiteX28" fmla="*/ 361556 w 7769119"/>
              <a:gd name="connsiteY28" fmla="*/ 960582 h 6003637"/>
              <a:gd name="connsiteX29" fmla="*/ 416974 w 7769119"/>
              <a:gd name="connsiteY29" fmla="*/ 923637 h 6003637"/>
              <a:gd name="connsiteX30" fmla="*/ 518574 w 7769119"/>
              <a:gd name="connsiteY30" fmla="*/ 877455 h 6003637"/>
              <a:gd name="connsiteX31" fmla="*/ 731010 w 7769119"/>
              <a:gd name="connsiteY31" fmla="*/ 757382 h 6003637"/>
              <a:gd name="connsiteX32" fmla="*/ 943447 w 7769119"/>
              <a:gd name="connsiteY32" fmla="*/ 655782 h 6003637"/>
              <a:gd name="connsiteX33" fmla="*/ 1137410 w 7769119"/>
              <a:gd name="connsiteY33" fmla="*/ 563419 h 6003637"/>
              <a:gd name="connsiteX34" fmla="*/ 1229774 w 7769119"/>
              <a:gd name="connsiteY34" fmla="*/ 517237 h 6003637"/>
              <a:gd name="connsiteX35" fmla="*/ 1294428 w 7769119"/>
              <a:gd name="connsiteY35" fmla="*/ 489528 h 6003637"/>
              <a:gd name="connsiteX36" fmla="*/ 1386792 w 7769119"/>
              <a:gd name="connsiteY36" fmla="*/ 434110 h 6003637"/>
              <a:gd name="connsiteX37" fmla="*/ 1479156 w 7769119"/>
              <a:gd name="connsiteY37" fmla="*/ 397164 h 6003637"/>
              <a:gd name="connsiteX38" fmla="*/ 1553047 w 7769119"/>
              <a:gd name="connsiteY38" fmla="*/ 350982 h 6003637"/>
              <a:gd name="connsiteX39" fmla="*/ 1626938 w 7769119"/>
              <a:gd name="connsiteY39" fmla="*/ 323273 h 6003637"/>
              <a:gd name="connsiteX40" fmla="*/ 1719301 w 7769119"/>
              <a:gd name="connsiteY40" fmla="*/ 277091 h 6003637"/>
              <a:gd name="connsiteX41" fmla="*/ 1774719 w 7769119"/>
              <a:gd name="connsiteY41" fmla="*/ 258619 h 6003637"/>
              <a:gd name="connsiteX42" fmla="*/ 1811665 w 7769119"/>
              <a:gd name="connsiteY42" fmla="*/ 240146 h 6003637"/>
              <a:gd name="connsiteX43" fmla="*/ 1950210 w 7769119"/>
              <a:gd name="connsiteY43" fmla="*/ 221673 h 6003637"/>
              <a:gd name="connsiteX44" fmla="*/ 2162647 w 7769119"/>
              <a:gd name="connsiteY44" fmla="*/ 166255 h 6003637"/>
              <a:gd name="connsiteX45" fmla="*/ 2412028 w 7769119"/>
              <a:gd name="connsiteY45" fmla="*/ 110837 h 6003637"/>
              <a:gd name="connsiteX46" fmla="*/ 2596756 w 7769119"/>
              <a:gd name="connsiteY46" fmla="*/ 83128 h 6003637"/>
              <a:gd name="connsiteX47" fmla="*/ 2809192 w 7769119"/>
              <a:gd name="connsiteY47" fmla="*/ 36946 h 6003637"/>
              <a:gd name="connsiteX48" fmla="*/ 3326428 w 7769119"/>
              <a:gd name="connsiteY48" fmla="*/ 9237 h 6003637"/>
              <a:gd name="connsiteX49" fmla="*/ 3852901 w 7769119"/>
              <a:gd name="connsiteY49" fmla="*/ 0 h 6003637"/>
              <a:gd name="connsiteX50" fmla="*/ 5321483 w 7769119"/>
              <a:gd name="connsiteY50" fmla="*/ 27710 h 6003637"/>
              <a:gd name="connsiteX51" fmla="*/ 5838719 w 7769119"/>
              <a:gd name="connsiteY51" fmla="*/ 64655 h 6003637"/>
              <a:gd name="connsiteX52" fmla="*/ 5931083 w 7769119"/>
              <a:gd name="connsiteY52" fmla="*/ 73891 h 6003637"/>
              <a:gd name="connsiteX53" fmla="*/ 6115810 w 7769119"/>
              <a:gd name="connsiteY53" fmla="*/ 101600 h 6003637"/>
              <a:gd name="connsiteX54" fmla="*/ 6263592 w 7769119"/>
              <a:gd name="connsiteY54" fmla="*/ 184728 h 6003637"/>
              <a:gd name="connsiteX55" fmla="*/ 6337483 w 7769119"/>
              <a:gd name="connsiteY55" fmla="*/ 249382 h 6003637"/>
              <a:gd name="connsiteX56" fmla="*/ 6365192 w 7769119"/>
              <a:gd name="connsiteY56" fmla="*/ 258619 h 6003637"/>
              <a:gd name="connsiteX57" fmla="*/ 6420610 w 7769119"/>
              <a:gd name="connsiteY57" fmla="*/ 286328 h 6003637"/>
              <a:gd name="connsiteX58" fmla="*/ 6716174 w 7769119"/>
              <a:gd name="connsiteY58" fmla="*/ 424873 h 6003637"/>
              <a:gd name="connsiteX59" fmla="*/ 6808538 w 7769119"/>
              <a:gd name="connsiteY59" fmla="*/ 581891 h 6003637"/>
              <a:gd name="connsiteX60" fmla="*/ 6863956 w 7769119"/>
              <a:gd name="connsiteY60" fmla="*/ 665019 h 6003637"/>
              <a:gd name="connsiteX61" fmla="*/ 6984028 w 7769119"/>
              <a:gd name="connsiteY61" fmla="*/ 812800 h 6003637"/>
              <a:gd name="connsiteX62" fmla="*/ 7057919 w 7769119"/>
              <a:gd name="connsiteY62" fmla="*/ 877455 h 6003637"/>
              <a:gd name="connsiteX63" fmla="*/ 7141047 w 7769119"/>
              <a:gd name="connsiteY63" fmla="*/ 969819 h 6003637"/>
              <a:gd name="connsiteX64" fmla="*/ 7168756 w 7769119"/>
              <a:gd name="connsiteY64" fmla="*/ 1080655 h 6003637"/>
              <a:gd name="connsiteX65" fmla="*/ 7196465 w 7769119"/>
              <a:gd name="connsiteY65" fmla="*/ 1274619 h 6003637"/>
              <a:gd name="connsiteX66" fmla="*/ 7177992 w 7769119"/>
              <a:gd name="connsiteY66" fmla="*/ 1681019 h 6003637"/>
              <a:gd name="connsiteX67" fmla="*/ 7150283 w 7769119"/>
              <a:gd name="connsiteY67" fmla="*/ 1773382 h 6003637"/>
              <a:gd name="connsiteX68" fmla="*/ 7113338 w 7769119"/>
              <a:gd name="connsiteY68" fmla="*/ 1874982 h 6003637"/>
              <a:gd name="connsiteX69" fmla="*/ 7104101 w 7769119"/>
              <a:gd name="connsiteY69" fmla="*/ 1939637 h 6003637"/>
              <a:gd name="connsiteX70" fmla="*/ 7076392 w 7769119"/>
              <a:gd name="connsiteY70" fmla="*/ 2068946 h 6003637"/>
              <a:gd name="connsiteX71" fmla="*/ 7113338 w 7769119"/>
              <a:gd name="connsiteY71" fmla="*/ 2540000 h 6003637"/>
              <a:gd name="connsiteX72" fmla="*/ 7141047 w 7769119"/>
              <a:gd name="connsiteY72" fmla="*/ 2613891 h 6003637"/>
              <a:gd name="connsiteX73" fmla="*/ 7168756 w 7769119"/>
              <a:gd name="connsiteY73" fmla="*/ 2697019 h 6003637"/>
              <a:gd name="connsiteX74" fmla="*/ 7187228 w 7769119"/>
              <a:gd name="connsiteY74" fmla="*/ 2733964 h 6003637"/>
              <a:gd name="connsiteX75" fmla="*/ 7261119 w 7769119"/>
              <a:gd name="connsiteY75" fmla="*/ 2937164 h 6003637"/>
              <a:gd name="connsiteX76" fmla="*/ 7316538 w 7769119"/>
              <a:gd name="connsiteY76" fmla="*/ 3029528 h 6003637"/>
              <a:gd name="connsiteX77" fmla="*/ 7353483 w 7769119"/>
              <a:gd name="connsiteY77" fmla="*/ 3112655 h 6003637"/>
              <a:gd name="connsiteX78" fmla="*/ 7408901 w 7769119"/>
              <a:gd name="connsiteY78" fmla="*/ 3214255 h 6003637"/>
              <a:gd name="connsiteX79" fmla="*/ 7427374 w 7769119"/>
              <a:gd name="connsiteY79" fmla="*/ 3260437 h 6003637"/>
              <a:gd name="connsiteX80" fmla="*/ 7482792 w 7769119"/>
              <a:gd name="connsiteY80" fmla="*/ 3371273 h 6003637"/>
              <a:gd name="connsiteX81" fmla="*/ 7584392 w 7769119"/>
              <a:gd name="connsiteY81" fmla="*/ 3611419 h 6003637"/>
              <a:gd name="connsiteX82" fmla="*/ 7630574 w 7769119"/>
              <a:gd name="connsiteY82" fmla="*/ 3740728 h 6003637"/>
              <a:gd name="connsiteX83" fmla="*/ 7667519 w 7769119"/>
              <a:gd name="connsiteY83" fmla="*/ 3860800 h 6003637"/>
              <a:gd name="connsiteX84" fmla="*/ 7713701 w 7769119"/>
              <a:gd name="connsiteY84" fmla="*/ 3980873 h 6003637"/>
              <a:gd name="connsiteX85" fmla="*/ 7769119 w 7769119"/>
              <a:gd name="connsiteY85" fmla="*/ 4128655 h 6003637"/>
              <a:gd name="connsiteX86" fmla="*/ 7750647 w 7769119"/>
              <a:gd name="connsiteY86" fmla="*/ 4193310 h 6003637"/>
              <a:gd name="connsiteX87" fmla="*/ 7722938 w 7769119"/>
              <a:gd name="connsiteY87" fmla="*/ 4294910 h 6003637"/>
              <a:gd name="connsiteX88" fmla="*/ 7704465 w 7769119"/>
              <a:gd name="connsiteY88" fmla="*/ 4368800 h 6003637"/>
              <a:gd name="connsiteX89" fmla="*/ 7667519 w 7769119"/>
              <a:gd name="connsiteY89" fmla="*/ 4433455 h 6003637"/>
              <a:gd name="connsiteX90" fmla="*/ 7649047 w 7769119"/>
              <a:gd name="connsiteY90" fmla="*/ 4461164 h 6003637"/>
              <a:gd name="connsiteX91" fmla="*/ 7593628 w 7769119"/>
              <a:gd name="connsiteY91" fmla="*/ 4498110 h 6003637"/>
              <a:gd name="connsiteX92" fmla="*/ 7528974 w 7769119"/>
              <a:gd name="connsiteY92" fmla="*/ 4590473 h 6003637"/>
              <a:gd name="connsiteX93" fmla="*/ 7492028 w 7769119"/>
              <a:gd name="connsiteY93" fmla="*/ 4655128 h 6003637"/>
              <a:gd name="connsiteX94" fmla="*/ 7418138 w 7769119"/>
              <a:gd name="connsiteY94" fmla="*/ 4719782 h 6003637"/>
              <a:gd name="connsiteX95" fmla="*/ 7316538 w 7769119"/>
              <a:gd name="connsiteY95" fmla="*/ 4756728 h 6003637"/>
              <a:gd name="connsiteX96" fmla="*/ 7150283 w 7769119"/>
              <a:gd name="connsiteY96" fmla="*/ 4793673 h 6003637"/>
              <a:gd name="connsiteX97" fmla="*/ 6984028 w 7769119"/>
              <a:gd name="connsiteY97" fmla="*/ 4830619 h 6003637"/>
              <a:gd name="connsiteX98" fmla="*/ 6873192 w 7769119"/>
              <a:gd name="connsiteY98" fmla="*/ 4876800 h 6003637"/>
              <a:gd name="connsiteX99" fmla="*/ 6827010 w 7769119"/>
              <a:gd name="connsiteY99" fmla="*/ 4895273 h 6003637"/>
              <a:gd name="connsiteX100" fmla="*/ 6771592 w 7769119"/>
              <a:gd name="connsiteY100" fmla="*/ 4904510 h 6003637"/>
              <a:gd name="connsiteX101" fmla="*/ 6706938 w 7769119"/>
              <a:gd name="connsiteY101" fmla="*/ 4932219 h 6003637"/>
              <a:gd name="connsiteX102" fmla="*/ 6540683 w 7769119"/>
              <a:gd name="connsiteY102" fmla="*/ 4987637 h 6003637"/>
              <a:gd name="connsiteX103" fmla="*/ 6429847 w 7769119"/>
              <a:gd name="connsiteY103" fmla="*/ 5015346 h 6003637"/>
              <a:gd name="connsiteX104" fmla="*/ 6291301 w 7769119"/>
              <a:gd name="connsiteY104" fmla="*/ 5052291 h 6003637"/>
              <a:gd name="connsiteX105" fmla="*/ 6254356 w 7769119"/>
              <a:gd name="connsiteY105" fmla="*/ 5061528 h 6003637"/>
              <a:gd name="connsiteX106" fmla="*/ 6060392 w 7769119"/>
              <a:gd name="connsiteY106" fmla="*/ 5089237 h 6003637"/>
              <a:gd name="connsiteX107" fmla="*/ 5995738 w 7769119"/>
              <a:gd name="connsiteY107" fmla="*/ 5098473 h 6003637"/>
              <a:gd name="connsiteX108" fmla="*/ 5820247 w 7769119"/>
              <a:gd name="connsiteY108" fmla="*/ 5126182 h 6003637"/>
              <a:gd name="connsiteX109" fmla="*/ 5210647 w 7769119"/>
              <a:gd name="connsiteY109" fmla="*/ 5135419 h 6003637"/>
              <a:gd name="connsiteX110" fmla="*/ 5173701 w 7769119"/>
              <a:gd name="connsiteY110" fmla="*/ 5144655 h 6003637"/>
              <a:gd name="connsiteX111" fmla="*/ 5035156 w 7769119"/>
              <a:gd name="connsiteY111" fmla="*/ 5163128 h 6003637"/>
              <a:gd name="connsiteX112" fmla="*/ 4213119 w 7769119"/>
              <a:gd name="connsiteY112" fmla="*/ 5153891 h 6003637"/>
              <a:gd name="connsiteX113" fmla="*/ 4129992 w 7769119"/>
              <a:gd name="connsiteY113" fmla="*/ 5144655 h 6003637"/>
              <a:gd name="connsiteX114" fmla="*/ 3963738 w 7769119"/>
              <a:gd name="connsiteY114" fmla="*/ 5135419 h 6003637"/>
              <a:gd name="connsiteX115" fmla="*/ 3889847 w 7769119"/>
              <a:gd name="connsiteY115" fmla="*/ 5126182 h 6003637"/>
              <a:gd name="connsiteX116" fmla="*/ 3825192 w 7769119"/>
              <a:gd name="connsiteY116" fmla="*/ 5116946 h 6003637"/>
              <a:gd name="connsiteX117" fmla="*/ 3409556 w 7769119"/>
              <a:gd name="connsiteY117" fmla="*/ 5135419 h 6003637"/>
              <a:gd name="connsiteX118" fmla="*/ 3335665 w 7769119"/>
              <a:gd name="connsiteY118" fmla="*/ 5181600 h 6003637"/>
              <a:gd name="connsiteX119" fmla="*/ 3326428 w 7769119"/>
              <a:gd name="connsiteY119" fmla="*/ 5209310 h 6003637"/>
              <a:gd name="connsiteX120" fmla="*/ 3298719 w 7769119"/>
              <a:gd name="connsiteY120" fmla="*/ 5227782 h 6003637"/>
              <a:gd name="connsiteX121" fmla="*/ 3187883 w 7769119"/>
              <a:gd name="connsiteY121" fmla="*/ 5310910 h 6003637"/>
              <a:gd name="connsiteX122" fmla="*/ 3150938 w 7769119"/>
              <a:gd name="connsiteY122" fmla="*/ 5329382 h 6003637"/>
              <a:gd name="connsiteX123" fmla="*/ 3123228 w 7769119"/>
              <a:gd name="connsiteY123" fmla="*/ 5347855 h 6003637"/>
              <a:gd name="connsiteX124" fmla="*/ 3058574 w 7769119"/>
              <a:gd name="connsiteY124" fmla="*/ 5375564 h 6003637"/>
              <a:gd name="connsiteX125" fmla="*/ 2984683 w 7769119"/>
              <a:gd name="connsiteY125" fmla="*/ 5403273 h 6003637"/>
              <a:gd name="connsiteX126" fmla="*/ 2956974 w 7769119"/>
              <a:gd name="connsiteY126" fmla="*/ 5421746 h 6003637"/>
              <a:gd name="connsiteX127" fmla="*/ 2910792 w 7769119"/>
              <a:gd name="connsiteY127" fmla="*/ 5430982 h 6003637"/>
              <a:gd name="connsiteX128" fmla="*/ 2873847 w 7769119"/>
              <a:gd name="connsiteY128" fmla="*/ 5440219 h 6003637"/>
              <a:gd name="connsiteX129" fmla="*/ 2818428 w 7769119"/>
              <a:gd name="connsiteY129" fmla="*/ 5458691 h 6003637"/>
              <a:gd name="connsiteX130" fmla="*/ 2698356 w 7769119"/>
              <a:gd name="connsiteY130" fmla="*/ 5477164 h 6003637"/>
              <a:gd name="connsiteX131" fmla="*/ 2652174 w 7769119"/>
              <a:gd name="connsiteY131" fmla="*/ 5486400 h 6003637"/>
              <a:gd name="connsiteX132" fmla="*/ 2596756 w 7769119"/>
              <a:gd name="connsiteY132" fmla="*/ 5495637 h 6003637"/>
              <a:gd name="connsiteX133" fmla="*/ 2569047 w 7769119"/>
              <a:gd name="connsiteY133" fmla="*/ 5504873 h 6003637"/>
              <a:gd name="connsiteX134" fmla="*/ 2476683 w 7769119"/>
              <a:gd name="connsiteY134" fmla="*/ 5514110 h 6003637"/>
              <a:gd name="connsiteX135" fmla="*/ 2421265 w 7769119"/>
              <a:gd name="connsiteY135" fmla="*/ 5532582 h 6003637"/>
              <a:gd name="connsiteX136" fmla="*/ 2384319 w 7769119"/>
              <a:gd name="connsiteY136" fmla="*/ 5541819 h 6003637"/>
              <a:gd name="connsiteX137" fmla="*/ 2347374 w 7769119"/>
              <a:gd name="connsiteY137" fmla="*/ 5560291 h 6003637"/>
              <a:gd name="connsiteX138" fmla="*/ 2319665 w 7769119"/>
              <a:gd name="connsiteY138" fmla="*/ 5569528 h 6003637"/>
              <a:gd name="connsiteX139" fmla="*/ 2264247 w 7769119"/>
              <a:gd name="connsiteY139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30647 w 7769119"/>
              <a:gd name="connsiteY23" fmla="*/ 1440873 h 6003637"/>
              <a:gd name="connsiteX24" fmla="*/ 195301 w 7769119"/>
              <a:gd name="connsiteY24" fmla="*/ 1200728 h 6003637"/>
              <a:gd name="connsiteX25" fmla="*/ 259956 w 7769119"/>
              <a:gd name="connsiteY25" fmla="*/ 1062182 h 6003637"/>
              <a:gd name="connsiteX26" fmla="*/ 296901 w 7769119"/>
              <a:gd name="connsiteY26" fmla="*/ 1016000 h 6003637"/>
              <a:gd name="connsiteX27" fmla="*/ 361556 w 7769119"/>
              <a:gd name="connsiteY27" fmla="*/ 960582 h 6003637"/>
              <a:gd name="connsiteX28" fmla="*/ 416974 w 7769119"/>
              <a:gd name="connsiteY28" fmla="*/ 923637 h 6003637"/>
              <a:gd name="connsiteX29" fmla="*/ 518574 w 7769119"/>
              <a:gd name="connsiteY29" fmla="*/ 877455 h 6003637"/>
              <a:gd name="connsiteX30" fmla="*/ 731010 w 7769119"/>
              <a:gd name="connsiteY30" fmla="*/ 757382 h 6003637"/>
              <a:gd name="connsiteX31" fmla="*/ 943447 w 7769119"/>
              <a:gd name="connsiteY31" fmla="*/ 655782 h 6003637"/>
              <a:gd name="connsiteX32" fmla="*/ 1137410 w 7769119"/>
              <a:gd name="connsiteY32" fmla="*/ 563419 h 6003637"/>
              <a:gd name="connsiteX33" fmla="*/ 1229774 w 7769119"/>
              <a:gd name="connsiteY33" fmla="*/ 517237 h 6003637"/>
              <a:gd name="connsiteX34" fmla="*/ 1294428 w 7769119"/>
              <a:gd name="connsiteY34" fmla="*/ 489528 h 6003637"/>
              <a:gd name="connsiteX35" fmla="*/ 1386792 w 7769119"/>
              <a:gd name="connsiteY35" fmla="*/ 434110 h 6003637"/>
              <a:gd name="connsiteX36" fmla="*/ 1479156 w 7769119"/>
              <a:gd name="connsiteY36" fmla="*/ 397164 h 6003637"/>
              <a:gd name="connsiteX37" fmla="*/ 1553047 w 7769119"/>
              <a:gd name="connsiteY37" fmla="*/ 350982 h 6003637"/>
              <a:gd name="connsiteX38" fmla="*/ 1626938 w 7769119"/>
              <a:gd name="connsiteY38" fmla="*/ 323273 h 6003637"/>
              <a:gd name="connsiteX39" fmla="*/ 1719301 w 7769119"/>
              <a:gd name="connsiteY39" fmla="*/ 277091 h 6003637"/>
              <a:gd name="connsiteX40" fmla="*/ 1774719 w 7769119"/>
              <a:gd name="connsiteY40" fmla="*/ 258619 h 6003637"/>
              <a:gd name="connsiteX41" fmla="*/ 1811665 w 7769119"/>
              <a:gd name="connsiteY41" fmla="*/ 240146 h 6003637"/>
              <a:gd name="connsiteX42" fmla="*/ 1950210 w 7769119"/>
              <a:gd name="connsiteY42" fmla="*/ 221673 h 6003637"/>
              <a:gd name="connsiteX43" fmla="*/ 2162647 w 7769119"/>
              <a:gd name="connsiteY43" fmla="*/ 166255 h 6003637"/>
              <a:gd name="connsiteX44" fmla="*/ 2412028 w 7769119"/>
              <a:gd name="connsiteY44" fmla="*/ 110837 h 6003637"/>
              <a:gd name="connsiteX45" fmla="*/ 2596756 w 7769119"/>
              <a:gd name="connsiteY45" fmla="*/ 83128 h 6003637"/>
              <a:gd name="connsiteX46" fmla="*/ 2809192 w 7769119"/>
              <a:gd name="connsiteY46" fmla="*/ 36946 h 6003637"/>
              <a:gd name="connsiteX47" fmla="*/ 3326428 w 7769119"/>
              <a:gd name="connsiteY47" fmla="*/ 9237 h 6003637"/>
              <a:gd name="connsiteX48" fmla="*/ 3852901 w 7769119"/>
              <a:gd name="connsiteY48" fmla="*/ 0 h 6003637"/>
              <a:gd name="connsiteX49" fmla="*/ 5321483 w 7769119"/>
              <a:gd name="connsiteY49" fmla="*/ 27710 h 6003637"/>
              <a:gd name="connsiteX50" fmla="*/ 5838719 w 7769119"/>
              <a:gd name="connsiteY50" fmla="*/ 64655 h 6003637"/>
              <a:gd name="connsiteX51" fmla="*/ 5931083 w 7769119"/>
              <a:gd name="connsiteY51" fmla="*/ 73891 h 6003637"/>
              <a:gd name="connsiteX52" fmla="*/ 6115810 w 7769119"/>
              <a:gd name="connsiteY52" fmla="*/ 101600 h 6003637"/>
              <a:gd name="connsiteX53" fmla="*/ 6263592 w 7769119"/>
              <a:gd name="connsiteY53" fmla="*/ 184728 h 6003637"/>
              <a:gd name="connsiteX54" fmla="*/ 6337483 w 7769119"/>
              <a:gd name="connsiteY54" fmla="*/ 249382 h 6003637"/>
              <a:gd name="connsiteX55" fmla="*/ 6365192 w 7769119"/>
              <a:gd name="connsiteY55" fmla="*/ 258619 h 6003637"/>
              <a:gd name="connsiteX56" fmla="*/ 6420610 w 7769119"/>
              <a:gd name="connsiteY56" fmla="*/ 286328 h 6003637"/>
              <a:gd name="connsiteX57" fmla="*/ 6716174 w 7769119"/>
              <a:gd name="connsiteY57" fmla="*/ 424873 h 6003637"/>
              <a:gd name="connsiteX58" fmla="*/ 6808538 w 7769119"/>
              <a:gd name="connsiteY58" fmla="*/ 581891 h 6003637"/>
              <a:gd name="connsiteX59" fmla="*/ 6863956 w 7769119"/>
              <a:gd name="connsiteY59" fmla="*/ 665019 h 6003637"/>
              <a:gd name="connsiteX60" fmla="*/ 6984028 w 7769119"/>
              <a:gd name="connsiteY60" fmla="*/ 812800 h 6003637"/>
              <a:gd name="connsiteX61" fmla="*/ 7057919 w 7769119"/>
              <a:gd name="connsiteY61" fmla="*/ 877455 h 6003637"/>
              <a:gd name="connsiteX62" fmla="*/ 7141047 w 7769119"/>
              <a:gd name="connsiteY62" fmla="*/ 969819 h 6003637"/>
              <a:gd name="connsiteX63" fmla="*/ 7168756 w 7769119"/>
              <a:gd name="connsiteY63" fmla="*/ 1080655 h 6003637"/>
              <a:gd name="connsiteX64" fmla="*/ 7196465 w 7769119"/>
              <a:gd name="connsiteY64" fmla="*/ 1274619 h 6003637"/>
              <a:gd name="connsiteX65" fmla="*/ 7177992 w 7769119"/>
              <a:gd name="connsiteY65" fmla="*/ 1681019 h 6003637"/>
              <a:gd name="connsiteX66" fmla="*/ 7150283 w 7769119"/>
              <a:gd name="connsiteY66" fmla="*/ 1773382 h 6003637"/>
              <a:gd name="connsiteX67" fmla="*/ 7113338 w 7769119"/>
              <a:gd name="connsiteY67" fmla="*/ 1874982 h 6003637"/>
              <a:gd name="connsiteX68" fmla="*/ 7104101 w 7769119"/>
              <a:gd name="connsiteY68" fmla="*/ 1939637 h 6003637"/>
              <a:gd name="connsiteX69" fmla="*/ 7076392 w 7769119"/>
              <a:gd name="connsiteY69" fmla="*/ 2068946 h 6003637"/>
              <a:gd name="connsiteX70" fmla="*/ 7113338 w 7769119"/>
              <a:gd name="connsiteY70" fmla="*/ 2540000 h 6003637"/>
              <a:gd name="connsiteX71" fmla="*/ 7141047 w 7769119"/>
              <a:gd name="connsiteY71" fmla="*/ 2613891 h 6003637"/>
              <a:gd name="connsiteX72" fmla="*/ 7168756 w 7769119"/>
              <a:gd name="connsiteY72" fmla="*/ 2697019 h 6003637"/>
              <a:gd name="connsiteX73" fmla="*/ 7187228 w 7769119"/>
              <a:gd name="connsiteY73" fmla="*/ 2733964 h 6003637"/>
              <a:gd name="connsiteX74" fmla="*/ 7261119 w 7769119"/>
              <a:gd name="connsiteY74" fmla="*/ 2937164 h 6003637"/>
              <a:gd name="connsiteX75" fmla="*/ 7316538 w 7769119"/>
              <a:gd name="connsiteY75" fmla="*/ 3029528 h 6003637"/>
              <a:gd name="connsiteX76" fmla="*/ 7353483 w 7769119"/>
              <a:gd name="connsiteY76" fmla="*/ 3112655 h 6003637"/>
              <a:gd name="connsiteX77" fmla="*/ 7408901 w 7769119"/>
              <a:gd name="connsiteY77" fmla="*/ 3214255 h 6003637"/>
              <a:gd name="connsiteX78" fmla="*/ 7427374 w 7769119"/>
              <a:gd name="connsiteY78" fmla="*/ 3260437 h 6003637"/>
              <a:gd name="connsiteX79" fmla="*/ 7482792 w 7769119"/>
              <a:gd name="connsiteY79" fmla="*/ 3371273 h 6003637"/>
              <a:gd name="connsiteX80" fmla="*/ 7584392 w 7769119"/>
              <a:gd name="connsiteY80" fmla="*/ 3611419 h 6003637"/>
              <a:gd name="connsiteX81" fmla="*/ 7630574 w 7769119"/>
              <a:gd name="connsiteY81" fmla="*/ 3740728 h 6003637"/>
              <a:gd name="connsiteX82" fmla="*/ 7667519 w 7769119"/>
              <a:gd name="connsiteY82" fmla="*/ 3860800 h 6003637"/>
              <a:gd name="connsiteX83" fmla="*/ 7713701 w 7769119"/>
              <a:gd name="connsiteY83" fmla="*/ 3980873 h 6003637"/>
              <a:gd name="connsiteX84" fmla="*/ 7769119 w 7769119"/>
              <a:gd name="connsiteY84" fmla="*/ 4128655 h 6003637"/>
              <a:gd name="connsiteX85" fmla="*/ 7750647 w 7769119"/>
              <a:gd name="connsiteY85" fmla="*/ 4193310 h 6003637"/>
              <a:gd name="connsiteX86" fmla="*/ 7722938 w 7769119"/>
              <a:gd name="connsiteY86" fmla="*/ 4294910 h 6003637"/>
              <a:gd name="connsiteX87" fmla="*/ 7704465 w 7769119"/>
              <a:gd name="connsiteY87" fmla="*/ 4368800 h 6003637"/>
              <a:gd name="connsiteX88" fmla="*/ 7667519 w 7769119"/>
              <a:gd name="connsiteY88" fmla="*/ 4433455 h 6003637"/>
              <a:gd name="connsiteX89" fmla="*/ 7649047 w 7769119"/>
              <a:gd name="connsiteY89" fmla="*/ 4461164 h 6003637"/>
              <a:gd name="connsiteX90" fmla="*/ 7593628 w 7769119"/>
              <a:gd name="connsiteY90" fmla="*/ 4498110 h 6003637"/>
              <a:gd name="connsiteX91" fmla="*/ 7528974 w 7769119"/>
              <a:gd name="connsiteY91" fmla="*/ 4590473 h 6003637"/>
              <a:gd name="connsiteX92" fmla="*/ 7492028 w 7769119"/>
              <a:gd name="connsiteY92" fmla="*/ 4655128 h 6003637"/>
              <a:gd name="connsiteX93" fmla="*/ 7418138 w 7769119"/>
              <a:gd name="connsiteY93" fmla="*/ 4719782 h 6003637"/>
              <a:gd name="connsiteX94" fmla="*/ 7316538 w 7769119"/>
              <a:gd name="connsiteY94" fmla="*/ 4756728 h 6003637"/>
              <a:gd name="connsiteX95" fmla="*/ 7150283 w 7769119"/>
              <a:gd name="connsiteY95" fmla="*/ 4793673 h 6003637"/>
              <a:gd name="connsiteX96" fmla="*/ 6984028 w 7769119"/>
              <a:gd name="connsiteY96" fmla="*/ 4830619 h 6003637"/>
              <a:gd name="connsiteX97" fmla="*/ 6873192 w 7769119"/>
              <a:gd name="connsiteY97" fmla="*/ 4876800 h 6003637"/>
              <a:gd name="connsiteX98" fmla="*/ 6827010 w 7769119"/>
              <a:gd name="connsiteY98" fmla="*/ 4895273 h 6003637"/>
              <a:gd name="connsiteX99" fmla="*/ 6771592 w 7769119"/>
              <a:gd name="connsiteY99" fmla="*/ 4904510 h 6003637"/>
              <a:gd name="connsiteX100" fmla="*/ 6706938 w 7769119"/>
              <a:gd name="connsiteY100" fmla="*/ 4932219 h 6003637"/>
              <a:gd name="connsiteX101" fmla="*/ 6540683 w 7769119"/>
              <a:gd name="connsiteY101" fmla="*/ 4987637 h 6003637"/>
              <a:gd name="connsiteX102" fmla="*/ 6429847 w 7769119"/>
              <a:gd name="connsiteY102" fmla="*/ 5015346 h 6003637"/>
              <a:gd name="connsiteX103" fmla="*/ 6291301 w 7769119"/>
              <a:gd name="connsiteY103" fmla="*/ 5052291 h 6003637"/>
              <a:gd name="connsiteX104" fmla="*/ 6254356 w 7769119"/>
              <a:gd name="connsiteY104" fmla="*/ 5061528 h 6003637"/>
              <a:gd name="connsiteX105" fmla="*/ 6060392 w 7769119"/>
              <a:gd name="connsiteY105" fmla="*/ 5089237 h 6003637"/>
              <a:gd name="connsiteX106" fmla="*/ 5995738 w 7769119"/>
              <a:gd name="connsiteY106" fmla="*/ 5098473 h 6003637"/>
              <a:gd name="connsiteX107" fmla="*/ 5820247 w 7769119"/>
              <a:gd name="connsiteY107" fmla="*/ 5126182 h 6003637"/>
              <a:gd name="connsiteX108" fmla="*/ 5210647 w 7769119"/>
              <a:gd name="connsiteY108" fmla="*/ 5135419 h 6003637"/>
              <a:gd name="connsiteX109" fmla="*/ 5173701 w 7769119"/>
              <a:gd name="connsiteY109" fmla="*/ 5144655 h 6003637"/>
              <a:gd name="connsiteX110" fmla="*/ 5035156 w 7769119"/>
              <a:gd name="connsiteY110" fmla="*/ 5163128 h 6003637"/>
              <a:gd name="connsiteX111" fmla="*/ 4213119 w 7769119"/>
              <a:gd name="connsiteY111" fmla="*/ 5153891 h 6003637"/>
              <a:gd name="connsiteX112" fmla="*/ 4129992 w 7769119"/>
              <a:gd name="connsiteY112" fmla="*/ 5144655 h 6003637"/>
              <a:gd name="connsiteX113" fmla="*/ 3963738 w 7769119"/>
              <a:gd name="connsiteY113" fmla="*/ 5135419 h 6003637"/>
              <a:gd name="connsiteX114" fmla="*/ 3889847 w 7769119"/>
              <a:gd name="connsiteY114" fmla="*/ 5126182 h 6003637"/>
              <a:gd name="connsiteX115" fmla="*/ 3825192 w 7769119"/>
              <a:gd name="connsiteY115" fmla="*/ 5116946 h 6003637"/>
              <a:gd name="connsiteX116" fmla="*/ 3409556 w 7769119"/>
              <a:gd name="connsiteY116" fmla="*/ 5135419 h 6003637"/>
              <a:gd name="connsiteX117" fmla="*/ 3335665 w 7769119"/>
              <a:gd name="connsiteY117" fmla="*/ 5181600 h 6003637"/>
              <a:gd name="connsiteX118" fmla="*/ 3326428 w 7769119"/>
              <a:gd name="connsiteY118" fmla="*/ 5209310 h 6003637"/>
              <a:gd name="connsiteX119" fmla="*/ 3298719 w 7769119"/>
              <a:gd name="connsiteY119" fmla="*/ 5227782 h 6003637"/>
              <a:gd name="connsiteX120" fmla="*/ 3187883 w 7769119"/>
              <a:gd name="connsiteY120" fmla="*/ 5310910 h 6003637"/>
              <a:gd name="connsiteX121" fmla="*/ 3150938 w 7769119"/>
              <a:gd name="connsiteY121" fmla="*/ 5329382 h 6003637"/>
              <a:gd name="connsiteX122" fmla="*/ 3123228 w 7769119"/>
              <a:gd name="connsiteY122" fmla="*/ 5347855 h 6003637"/>
              <a:gd name="connsiteX123" fmla="*/ 3058574 w 7769119"/>
              <a:gd name="connsiteY123" fmla="*/ 5375564 h 6003637"/>
              <a:gd name="connsiteX124" fmla="*/ 2984683 w 7769119"/>
              <a:gd name="connsiteY124" fmla="*/ 5403273 h 6003637"/>
              <a:gd name="connsiteX125" fmla="*/ 2956974 w 7769119"/>
              <a:gd name="connsiteY125" fmla="*/ 5421746 h 6003637"/>
              <a:gd name="connsiteX126" fmla="*/ 2910792 w 7769119"/>
              <a:gd name="connsiteY126" fmla="*/ 5430982 h 6003637"/>
              <a:gd name="connsiteX127" fmla="*/ 2873847 w 7769119"/>
              <a:gd name="connsiteY127" fmla="*/ 5440219 h 6003637"/>
              <a:gd name="connsiteX128" fmla="*/ 2818428 w 7769119"/>
              <a:gd name="connsiteY128" fmla="*/ 5458691 h 6003637"/>
              <a:gd name="connsiteX129" fmla="*/ 2698356 w 7769119"/>
              <a:gd name="connsiteY129" fmla="*/ 5477164 h 6003637"/>
              <a:gd name="connsiteX130" fmla="*/ 2652174 w 7769119"/>
              <a:gd name="connsiteY130" fmla="*/ 5486400 h 6003637"/>
              <a:gd name="connsiteX131" fmla="*/ 2596756 w 7769119"/>
              <a:gd name="connsiteY131" fmla="*/ 5495637 h 6003637"/>
              <a:gd name="connsiteX132" fmla="*/ 2569047 w 7769119"/>
              <a:gd name="connsiteY132" fmla="*/ 5504873 h 6003637"/>
              <a:gd name="connsiteX133" fmla="*/ 2476683 w 7769119"/>
              <a:gd name="connsiteY133" fmla="*/ 5514110 h 6003637"/>
              <a:gd name="connsiteX134" fmla="*/ 2421265 w 7769119"/>
              <a:gd name="connsiteY134" fmla="*/ 5532582 h 6003637"/>
              <a:gd name="connsiteX135" fmla="*/ 2384319 w 7769119"/>
              <a:gd name="connsiteY135" fmla="*/ 5541819 h 6003637"/>
              <a:gd name="connsiteX136" fmla="*/ 2347374 w 7769119"/>
              <a:gd name="connsiteY136" fmla="*/ 5560291 h 6003637"/>
              <a:gd name="connsiteX137" fmla="*/ 2319665 w 7769119"/>
              <a:gd name="connsiteY137" fmla="*/ 5569528 h 6003637"/>
              <a:gd name="connsiteX138" fmla="*/ 2264247 w 7769119"/>
              <a:gd name="connsiteY138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93701 w 7769119"/>
              <a:gd name="connsiteY23" fmla="*/ 1440873 h 6003637"/>
              <a:gd name="connsiteX24" fmla="*/ 195301 w 7769119"/>
              <a:gd name="connsiteY24" fmla="*/ 1200728 h 6003637"/>
              <a:gd name="connsiteX25" fmla="*/ 259956 w 7769119"/>
              <a:gd name="connsiteY25" fmla="*/ 1062182 h 6003637"/>
              <a:gd name="connsiteX26" fmla="*/ 296901 w 7769119"/>
              <a:gd name="connsiteY26" fmla="*/ 1016000 h 6003637"/>
              <a:gd name="connsiteX27" fmla="*/ 361556 w 7769119"/>
              <a:gd name="connsiteY27" fmla="*/ 960582 h 6003637"/>
              <a:gd name="connsiteX28" fmla="*/ 416974 w 7769119"/>
              <a:gd name="connsiteY28" fmla="*/ 923637 h 6003637"/>
              <a:gd name="connsiteX29" fmla="*/ 518574 w 7769119"/>
              <a:gd name="connsiteY29" fmla="*/ 877455 h 6003637"/>
              <a:gd name="connsiteX30" fmla="*/ 731010 w 7769119"/>
              <a:gd name="connsiteY30" fmla="*/ 757382 h 6003637"/>
              <a:gd name="connsiteX31" fmla="*/ 943447 w 7769119"/>
              <a:gd name="connsiteY31" fmla="*/ 655782 h 6003637"/>
              <a:gd name="connsiteX32" fmla="*/ 1137410 w 7769119"/>
              <a:gd name="connsiteY32" fmla="*/ 563419 h 6003637"/>
              <a:gd name="connsiteX33" fmla="*/ 1229774 w 7769119"/>
              <a:gd name="connsiteY33" fmla="*/ 517237 h 6003637"/>
              <a:gd name="connsiteX34" fmla="*/ 1294428 w 7769119"/>
              <a:gd name="connsiteY34" fmla="*/ 489528 h 6003637"/>
              <a:gd name="connsiteX35" fmla="*/ 1386792 w 7769119"/>
              <a:gd name="connsiteY35" fmla="*/ 434110 h 6003637"/>
              <a:gd name="connsiteX36" fmla="*/ 1479156 w 7769119"/>
              <a:gd name="connsiteY36" fmla="*/ 397164 h 6003637"/>
              <a:gd name="connsiteX37" fmla="*/ 1553047 w 7769119"/>
              <a:gd name="connsiteY37" fmla="*/ 350982 h 6003637"/>
              <a:gd name="connsiteX38" fmla="*/ 1626938 w 7769119"/>
              <a:gd name="connsiteY38" fmla="*/ 323273 h 6003637"/>
              <a:gd name="connsiteX39" fmla="*/ 1719301 w 7769119"/>
              <a:gd name="connsiteY39" fmla="*/ 277091 h 6003637"/>
              <a:gd name="connsiteX40" fmla="*/ 1774719 w 7769119"/>
              <a:gd name="connsiteY40" fmla="*/ 258619 h 6003637"/>
              <a:gd name="connsiteX41" fmla="*/ 1811665 w 7769119"/>
              <a:gd name="connsiteY41" fmla="*/ 240146 h 6003637"/>
              <a:gd name="connsiteX42" fmla="*/ 1950210 w 7769119"/>
              <a:gd name="connsiteY42" fmla="*/ 221673 h 6003637"/>
              <a:gd name="connsiteX43" fmla="*/ 2162647 w 7769119"/>
              <a:gd name="connsiteY43" fmla="*/ 166255 h 6003637"/>
              <a:gd name="connsiteX44" fmla="*/ 2412028 w 7769119"/>
              <a:gd name="connsiteY44" fmla="*/ 110837 h 6003637"/>
              <a:gd name="connsiteX45" fmla="*/ 2596756 w 7769119"/>
              <a:gd name="connsiteY45" fmla="*/ 83128 h 6003637"/>
              <a:gd name="connsiteX46" fmla="*/ 2809192 w 7769119"/>
              <a:gd name="connsiteY46" fmla="*/ 36946 h 6003637"/>
              <a:gd name="connsiteX47" fmla="*/ 3326428 w 7769119"/>
              <a:gd name="connsiteY47" fmla="*/ 9237 h 6003637"/>
              <a:gd name="connsiteX48" fmla="*/ 3852901 w 7769119"/>
              <a:gd name="connsiteY48" fmla="*/ 0 h 6003637"/>
              <a:gd name="connsiteX49" fmla="*/ 5321483 w 7769119"/>
              <a:gd name="connsiteY49" fmla="*/ 27710 h 6003637"/>
              <a:gd name="connsiteX50" fmla="*/ 5838719 w 7769119"/>
              <a:gd name="connsiteY50" fmla="*/ 64655 h 6003637"/>
              <a:gd name="connsiteX51" fmla="*/ 5931083 w 7769119"/>
              <a:gd name="connsiteY51" fmla="*/ 73891 h 6003637"/>
              <a:gd name="connsiteX52" fmla="*/ 6115810 w 7769119"/>
              <a:gd name="connsiteY52" fmla="*/ 101600 h 6003637"/>
              <a:gd name="connsiteX53" fmla="*/ 6263592 w 7769119"/>
              <a:gd name="connsiteY53" fmla="*/ 184728 h 6003637"/>
              <a:gd name="connsiteX54" fmla="*/ 6337483 w 7769119"/>
              <a:gd name="connsiteY54" fmla="*/ 249382 h 6003637"/>
              <a:gd name="connsiteX55" fmla="*/ 6365192 w 7769119"/>
              <a:gd name="connsiteY55" fmla="*/ 258619 h 6003637"/>
              <a:gd name="connsiteX56" fmla="*/ 6420610 w 7769119"/>
              <a:gd name="connsiteY56" fmla="*/ 286328 h 6003637"/>
              <a:gd name="connsiteX57" fmla="*/ 6716174 w 7769119"/>
              <a:gd name="connsiteY57" fmla="*/ 424873 h 6003637"/>
              <a:gd name="connsiteX58" fmla="*/ 6808538 w 7769119"/>
              <a:gd name="connsiteY58" fmla="*/ 581891 h 6003637"/>
              <a:gd name="connsiteX59" fmla="*/ 6863956 w 7769119"/>
              <a:gd name="connsiteY59" fmla="*/ 665019 h 6003637"/>
              <a:gd name="connsiteX60" fmla="*/ 6984028 w 7769119"/>
              <a:gd name="connsiteY60" fmla="*/ 812800 h 6003637"/>
              <a:gd name="connsiteX61" fmla="*/ 7057919 w 7769119"/>
              <a:gd name="connsiteY61" fmla="*/ 877455 h 6003637"/>
              <a:gd name="connsiteX62" fmla="*/ 7141047 w 7769119"/>
              <a:gd name="connsiteY62" fmla="*/ 969819 h 6003637"/>
              <a:gd name="connsiteX63" fmla="*/ 7168756 w 7769119"/>
              <a:gd name="connsiteY63" fmla="*/ 1080655 h 6003637"/>
              <a:gd name="connsiteX64" fmla="*/ 7196465 w 7769119"/>
              <a:gd name="connsiteY64" fmla="*/ 1274619 h 6003637"/>
              <a:gd name="connsiteX65" fmla="*/ 7177992 w 7769119"/>
              <a:gd name="connsiteY65" fmla="*/ 1681019 h 6003637"/>
              <a:gd name="connsiteX66" fmla="*/ 7150283 w 7769119"/>
              <a:gd name="connsiteY66" fmla="*/ 1773382 h 6003637"/>
              <a:gd name="connsiteX67" fmla="*/ 7113338 w 7769119"/>
              <a:gd name="connsiteY67" fmla="*/ 1874982 h 6003637"/>
              <a:gd name="connsiteX68" fmla="*/ 7104101 w 7769119"/>
              <a:gd name="connsiteY68" fmla="*/ 1939637 h 6003637"/>
              <a:gd name="connsiteX69" fmla="*/ 7076392 w 7769119"/>
              <a:gd name="connsiteY69" fmla="*/ 2068946 h 6003637"/>
              <a:gd name="connsiteX70" fmla="*/ 7113338 w 7769119"/>
              <a:gd name="connsiteY70" fmla="*/ 2540000 h 6003637"/>
              <a:gd name="connsiteX71" fmla="*/ 7141047 w 7769119"/>
              <a:gd name="connsiteY71" fmla="*/ 2613891 h 6003637"/>
              <a:gd name="connsiteX72" fmla="*/ 7168756 w 7769119"/>
              <a:gd name="connsiteY72" fmla="*/ 2697019 h 6003637"/>
              <a:gd name="connsiteX73" fmla="*/ 7187228 w 7769119"/>
              <a:gd name="connsiteY73" fmla="*/ 2733964 h 6003637"/>
              <a:gd name="connsiteX74" fmla="*/ 7261119 w 7769119"/>
              <a:gd name="connsiteY74" fmla="*/ 2937164 h 6003637"/>
              <a:gd name="connsiteX75" fmla="*/ 7316538 w 7769119"/>
              <a:gd name="connsiteY75" fmla="*/ 3029528 h 6003637"/>
              <a:gd name="connsiteX76" fmla="*/ 7353483 w 7769119"/>
              <a:gd name="connsiteY76" fmla="*/ 3112655 h 6003637"/>
              <a:gd name="connsiteX77" fmla="*/ 7408901 w 7769119"/>
              <a:gd name="connsiteY77" fmla="*/ 3214255 h 6003637"/>
              <a:gd name="connsiteX78" fmla="*/ 7427374 w 7769119"/>
              <a:gd name="connsiteY78" fmla="*/ 3260437 h 6003637"/>
              <a:gd name="connsiteX79" fmla="*/ 7482792 w 7769119"/>
              <a:gd name="connsiteY79" fmla="*/ 3371273 h 6003637"/>
              <a:gd name="connsiteX80" fmla="*/ 7584392 w 7769119"/>
              <a:gd name="connsiteY80" fmla="*/ 3611419 h 6003637"/>
              <a:gd name="connsiteX81" fmla="*/ 7630574 w 7769119"/>
              <a:gd name="connsiteY81" fmla="*/ 3740728 h 6003637"/>
              <a:gd name="connsiteX82" fmla="*/ 7667519 w 7769119"/>
              <a:gd name="connsiteY82" fmla="*/ 3860800 h 6003637"/>
              <a:gd name="connsiteX83" fmla="*/ 7713701 w 7769119"/>
              <a:gd name="connsiteY83" fmla="*/ 3980873 h 6003637"/>
              <a:gd name="connsiteX84" fmla="*/ 7769119 w 7769119"/>
              <a:gd name="connsiteY84" fmla="*/ 4128655 h 6003637"/>
              <a:gd name="connsiteX85" fmla="*/ 7750647 w 7769119"/>
              <a:gd name="connsiteY85" fmla="*/ 4193310 h 6003637"/>
              <a:gd name="connsiteX86" fmla="*/ 7722938 w 7769119"/>
              <a:gd name="connsiteY86" fmla="*/ 4294910 h 6003637"/>
              <a:gd name="connsiteX87" fmla="*/ 7704465 w 7769119"/>
              <a:gd name="connsiteY87" fmla="*/ 4368800 h 6003637"/>
              <a:gd name="connsiteX88" fmla="*/ 7667519 w 7769119"/>
              <a:gd name="connsiteY88" fmla="*/ 4433455 h 6003637"/>
              <a:gd name="connsiteX89" fmla="*/ 7649047 w 7769119"/>
              <a:gd name="connsiteY89" fmla="*/ 4461164 h 6003637"/>
              <a:gd name="connsiteX90" fmla="*/ 7593628 w 7769119"/>
              <a:gd name="connsiteY90" fmla="*/ 4498110 h 6003637"/>
              <a:gd name="connsiteX91" fmla="*/ 7528974 w 7769119"/>
              <a:gd name="connsiteY91" fmla="*/ 4590473 h 6003637"/>
              <a:gd name="connsiteX92" fmla="*/ 7492028 w 7769119"/>
              <a:gd name="connsiteY92" fmla="*/ 4655128 h 6003637"/>
              <a:gd name="connsiteX93" fmla="*/ 7418138 w 7769119"/>
              <a:gd name="connsiteY93" fmla="*/ 4719782 h 6003637"/>
              <a:gd name="connsiteX94" fmla="*/ 7316538 w 7769119"/>
              <a:gd name="connsiteY94" fmla="*/ 4756728 h 6003637"/>
              <a:gd name="connsiteX95" fmla="*/ 7150283 w 7769119"/>
              <a:gd name="connsiteY95" fmla="*/ 4793673 h 6003637"/>
              <a:gd name="connsiteX96" fmla="*/ 6984028 w 7769119"/>
              <a:gd name="connsiteY96" fmla="*/ 4830619 h 6003637"/>
              <a:gd name="connsiteX97" fmla="*/ 6873192 w 7769119"/>
              <a:gd name="connsiteY97" fmla="*/ 4876800 h 6003637"/>
              <a:gd name="connsiteX98" fmla="*/ 6827010 w 7769119"/>
              <a:gd name="connsiteY98" fmla="*/ 4895273 h 6003637"/>
              <a:gd name="connsiteX99" fmla="*/ 6771592 w 7769119"/>
              <a:gd name="connsiteY99" fmla="*/ 4904510 h 6003637"/>
              <a:gd name="connsiteX100" fmla="*/ 6706938 w 7769119"/>
              <a:gd name="connsiteY100" fmla="*/ 4932219 h 6003637"/>
              <a:gd name="connsiteX101" fmla="*/ 6540683 w 7769119"/>
              <a:gd name="connsiteY101" fmla="*/ 4987637 h 6003637"/>
              <a:gd name="connsiteX102" fmla="*/ 6429847 w 7769119"/>
              <a:gd name="connsiteY102" fmla="*/ 5015346 h 6003637"/>
              <a:gd name="connsiteX103" fmla="*/ 6291301 w 7769119"/>
              <a:gd name="connsiteY103" fmla="*/ 5052291 h 6003637"/>
              <a:gd name="connsiteX104" fmla="*/ 6254356 w 7769119"/>
              <a:gd name="connsiteY104" fmla="*/ 5061528 h 6003637"/>
              <a:gd name="connsiteX105" fmla="*/ 6060392 w 7769119"/>
              <a:gd name="connsiteY105" fmla="*/ 5089237 h 6003637"/>
              <a:gd name="connsiteX106" fmla="*/ 5995738 w 7769119"/>
              <a:gd name="connsiteY106" fmla="*/ 5098473 h 6003637"/>
              <a:gd name="connsiteX107" fmla="*/ 5820247 w 7769119"/>
              <a:gd name="connsiteY107" fmla="*/ 5126182 h 6003637"/>
              <a:gd name="connsiteX108" fmla="*/ 5210647 w 7769119"/>
              <a:gd name="connsiteY108" fmla="*/ 5135419 h 6003637"/>
              <a:gd name="connsiteX109" fmla="*/ 5173701 w 7769119"/>
              <a:gd name="connsiteY109" fmla="*/ 5144655 h 6003637"/>
              <a:gd name="connsiteX110" fmla="*/ 5035156 w 7769119"/>
              <a:gd name="connsiteY110" fmla="*/ 5163128 h 6003637"/>
              <a:gd name="connsiteX111" fmla="*/ 4213119 w 7769119"/>
              <a:gd name="connsiteY111" fmla="*/ 5153891 h 6003637"/>
              <a:gd name="connsiteX112" fmla="*/ 4129992 w 7769119"/>
              <a:gd name="connsiteY112" fmla="*/ 5144655 h 6003637"/>
              <a:gd name="connsiteX113" fmla="*/ 3963738 w 7769119"/>
              <a:gd name="connsiteY113" fmla="*/ 5135419 h 6003637"/>
              <a:gd name="connsiteX114" fmla="*/ 3889847 w 7769119"/>
              <a:gd name="connsiteY114" fmla="*/ 5126182 h 6003637"/>
              <a:gd name="connsiteX115" fmla="*/ 3825192 w 7769119"/>
              <a:gd name="connsiteY115" fmla="*/ 5116946 h 6003637"/>
              <a:gd name="connsiteX116" fmla="*/ 3409556 w 7769119"/>
              <a:gd name="connsiteY116" fmla="*/ 5135419 h 6003637"/>
              <a:gd name="connsiteX117" fmla="*/ 3335665 w 7769119"/>
              <a:gd name="connsiteY117" fmla="*/ 5181600 h 6003637"/>
              <a:gd name="connsiteX118" fmla="*/ 3326428 w 7769119"/>
              <a:gd name="connsiteY118" fmla="*/ 5209310 h 6003637"/>
              <a:gd name="connsiteX119" fmla="*/ 3298719 w 7769119"/>
              <a:gd name="connsiteY119" fmla="*/ 5227782 h 6003637"/>
              <a:gd name="connsiteX120" fmla="*/ 3187883 w 7769119"/>
              <a:gd name="connsiteY120" fmla="*/ 5310910 h 6003637"/>
              <a:gd name="connsiteX121" fmla="*/ 3150938 w 7769119"/>
              <a:gd name="connsiteY121" fmla="*/ 5329382 h 6003637"/>
              <a:gd name="connsiteX122" fmla="*/ 3123228 w 7769119"/>
              <a:gd name="connsiteY122" fmla="*/ 5347855 h 6003637"/>
              <a:gd name="connsiteX123" fmla="*/ 3058574 w 7769119"/>
              <a:gd name="connsiteY123" fmla="*/ 5375564 h 6003637"/>
              <a:gd name="connsiteX124" fmla="*/ 2984683 w 7769119"/>
              <a:gd name="connsiteY124" fmla="*/ 5403273 h 6003637"/>
              <a:gd name="connsiteX125" fmla="*/ 2956974 w 7769119"/>
              <a:gd name="connsiteY125" fmla="*/ 5421746 h 6003637"/>
              <a:gd name="connsiteX126" fmla="*/ 2910792 w 7769119"/>
              <a:gd name="connsiteY126" fmla="*/ 5430982 h 6003637"/>
              <a:gd name="connsiteX127" fmla="*/ 2873847 w 7769119"/>
              <a:gd name="connsiteY127" fmla="*/ 5440219 h 6003637"/>
              <a:gd name="connsiteX128" fmla="*/ 2818428 w 7769119"/>
              <a:gd name="connsiteY128" fmla="*/ 5458691 h 6003637"/>
              <a:gd name="connsiteX129" fmla="*/ 2698356 w 7769119"/>
              <a:gd name="connsiteY129" fmla="*/ 5477164 h 6003637"/>
              <a:gd name="connsiteX130" fmla="*/ 2652174 w 7769119"/>
              <a:gd name="connsiteY130" fmla="*/ 5486400 h 6003637"/>
              <a:gd name="connsiteX131" fmla="*/ 2596756 w 7769119"/>
              <a:gd name="connsiteY131" fmla="*/ 5495637 h 6003637"/>
              <a:gd name="connsiteX132" fmla="*/ 2569047 w 7769119"/>
              <a:gd name="connsiteY132" fmla="*/ 5504873 h 6003637"/>
              <a:gd name="connsiteX133" fmla="*/ 2476683 w 7769119"/>
              <a:gd name="connsiteY133" fmla="*/ 5514110 h 6003637"/>
              <a:gd name="connsiteX134" fmla="*/ 2421265 w 7769119"/>
              <a:gd name="connsiteY134" fmla="*/ 5532582 h 6003637"/>
              <a:gd name="connsiteX135" fmla="*/ 2384319 w 7769119"/>
              <a:gd name="connsiteY135" fmla="*/ 5541819 h 6003637"/>
              <a:gd name="connsiteX136" fmla="*/ 2347374 w 7769119"/>
              <a:gd name="connsiteY136" fmla="*/ 5560291 h 6003637"/>
              <a:gd name="connsiteX137" fmla="*/ 2319665 w 7769119"/>
              <a:gd name="connsiteY137" fmla="*/ 5569528 h 6003637"/>
              <a:gd name="connsiteX138" fmla="*/ 2264247 w 7769119"/>
              <a:gd name="connsiteY138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266606 w 7775769"/>
              <a:gd name="connsiteY25" fmla="*/ 1062182 h 6003637"/>
              <a:gd name="connsiteX26" fmla="*/ 303551 w 7775769"/>
              <a:gd name="connsiteY26" fmla="*/ 1016000 h 6003637"/>
              <a:gd name="connsiteX27" fmla="*/ 368206 w 7775769"/>
              <a:gd name="connsiteY27" fmla="*/ 960582 h 6003637"/>
              <a:gd name="connsiteX28" fmla="*/ 423624 w 7775769"/>
              <a:gd name="connsiteY28" fmla="*/ 923637 h 6003637"/>
              <a:gd name="connsiteX29" fmla="*/ 525224 w 7775769"/>
              <a:gd name="connsiteY29" fmla="*/ 877455 h 6003637"/>
              <a:gd name="connsiteX30" fmla="*/ 737660 w 7775769"/>
              <a:gd name="connsiteY30" fmla="*/ 757382 h 6003637"/>
              <a:gd name="connsiteX31" fmla="*/ 950097 w 7775769"/>
              <a:gd name="connsiteY31" fmla="*/ 655782 h 6003637"/>
              <a:gd name="connsiteX32" fmla="*/ 1144060 w 7775769"/>
              <a:gd name="connsiteY32" fmla="*/ 563419 h 6003637"/>
              <a:gd name="connsiteX33" fmla="*/ 1236424 w 7775769"/>
              <a:gd name="connsiteY33" fmla="*/ 517237 h 6003637"/>
              <a:gd name="connsiteX34" fmla="*/ 1301078 w 7775769"/>
              <a:gd name="connsiteY34" fmla="*/ 489528 h 6003637"/>
              <a:gd name="connsiteX35" fmla="*/ 1393442 w 7775769"/>
              <a:gd name="connsiteY35" fmla="*/ 434110 h 6003637"/>
              <a:gd name="connsiteX36" fmla="*/ 1485806 w 7775769"/>
              <a:gd name="connsiteY36" fmla="*/ 397164 h 6003637"/>
              <a:gd name="connsiteX37" fmla="*/ 1559697 w 7775769"/>
              <a:gd name="connsiteY37" fmla="*/ 350982 h 6003637"/>
              <a:gd name="connsiteX38" fmla="*/ 1633588 w 7775769"/>
              <a:gd name="connsiteY38" fmla="*/ 323273 h 6003637"/>
              <a:gd name="connsiteX39" fmla="*/ 1725951 w 7775769"/>
              <a:gd name="connsiteY39" fmla="*/ 277091 h 6003637"/>
              <a:gd name="connsiteX40" fmla="*/ 1781369 w 7775769"/>
              <a:gd name="connsiteY40" fmla="*/ 258619 h 6003637"/>
              <a:gd name="connsiteX41" fmla="*/ 1818315 w 7775769"/>
              <a:gd name="connsiteY41" fmla="*/ 240146 h 6003637"/>
              <a:gd name="connsiteX42" fmla="*/ 1956860 w 7775769"/>
              <a:gd name="connsiteY42" fmla="*/ 221673 h 6003637"/>
              <a:gd name="connsiteX43" fmla="*/ 2169297 w 7775769"/>
              <a:gd name="connsiteY43" fmla="*/ 166255 h 6003637"/>
              <a:gd name="connsiteX44" fmla="*/ 2418678 w 7775769"/>
              <a:gd name="connsiteY44" fmla="*/ 110837 h 6003637"/>
              <a:gd name="connsiteX45" fmla="*/ 2603406 w 7775769"/>
              <a:gd name="connsiteY45" fmla="*/ 83128 h 6003637"/>
              <a:gd name="connsiteX46" fmla="*/ 2815842 w 7775769"/>
              <a:gd name="connsiteY46" fmla="*/ 36946 h 6003637"/>
              <a:gd name="connsiteX47" fmla="*/ 3333078 w 7775769"/>
              <a:gd name="connsiteY47" fmla="*/ 9237 h 6003637"/>
              <a:gd name="connsiteX48" fmla="*/ 3859551 w 7775769"/>
              <a:gd name="connsiteY48" fmla="*/ 0 h 6003637"/>
              <a:gd name="connsiteX49" fmla="*/ 5328133 w 7775769"/>
              <a:gd name="connsiteY49" fmla="*/ 27710 h 6003637"/>
              <a:gd name="connsiteX50" fmla="*/ 5845369 w 7775769"/>
              <a:gd name="connsiteY50" fmla="*/ 64655 h 6003637"/>
              <a:gd name="connsiteX51" fmla="*/ 5937733 w 7775769"/>
              <a:gd name="connsiteY51" fmla="*/ 73891 h 6003637"/>
              <a:gd name="connsiteX52" fmla="*/ 6122460 w 7775769"/>
              <a:gd name="connsiteY52" fmla="*/ 101600 h 6003637"/>
              <a:gd name="connsiteX53" fmla="*/ 6270242 w 7775769"/>
              <a:gd name="connsiteY53" fmla="*/ 184728 h 6003637"/>
              <a:gd name="connsiteX54" fmla="*/ 6344133 w 7775769"/>
              <a:gd name="connsiteY54" fmla="*/ 249382 h 6003637"/>
              <a:gd name="connsiteX55" fmla="*/ 6371842 w 7775769"/>
              <a:gd name="connsiteY55" fmla="*/ 258619 h 6003637"/>
              <a:gd name="connsiteX56" fmla="*/ 6427260 w 7775769"/>
              <a:gd name="connsiteY56" fmla="*/ 286328 h 6003637"/>
              <a:gd name="connsiteX57" fmla="*/ 6722824 w 7775769"/>
              <a:gd name="connsiteY57" fmla="*/ 424873 h 6003637"/>
              <a:gd name="connsiteX58" fmla="*/ 6815188 w 7775769"/>
              <a:gd name="connsiteY58" fmla="*/ 581891 h 6003637"/>
              <a:gd name="connsiteX59" fmla="*/ 6870606 w 7775769"/>
              <a:gd name="connsiteY59" fmla="*/ 665019 h 6003637"/>
              <a:gd name="connsiteX60" fmla="*/ 6990678 w 7775769"/>
              <a:gd name="connsiteY60" fmla="*/ 812800 h 6003637"/>
              <a:gd name="connsiteX61" fmla="*/ 7064569 w 7775769"/>
              <a:gd name="connsiteY61" fmla="*/ 877455 h 6003637"/>
              <a:gd name="connsiteX62" fmla="*/ 7147697 w 7775769"/>
              <a:gd name="connsiteY62" fmla="*/ 969819 h 6003637"/>
              <a:gd name="connsiteX63" fmla="*/ 7175406 w 7775769"/>
              <a:gd name="connsiteY63" fmla="*/ 1080655 h 6003637"/>
              <a:gd name="connsiteX64" fmla="*/ 7203115 w 7775769"/>
              <a:gd name="connsiteY64" fmla="*/ 1274619 h 6003637"/>
              <a:gd name="connsiteX65" fmla="*/ 7184642 w 7775769"/>
              <a:gd name="connsiteY65" fmla="*/ 1681019 h 6003637"/>
              <a:gd name="connsiteX66" fmla="*/ 7156933 w 7775769"/>
              <a:gd name="connsiteY66" fmla="*/ 1773382 h 6003637"/>
              <a:gd name="connsiteX67" fmla="*/ 7119988 w 7775769"/>
              <a:gd name="connsiteY67" fmla="*/ 1874982 h 6003637"/>
              <a:gd name="connsiteX68" fmla="*/ 7110751 w 7775769"/>
              <a:gd name="connsiteY68" fmla="*/ 1939637 h 6003637"/>
              <a:gd name="connsiteX69" fmla="*/ 7083042 w 7775769"/>
              <a:gd name="connsiteY69" fmla="*/ 2068946 h 6003637"/>
              <a:gd name="connsiteX70" fmla="*/ 7119988 w 7775769"/>
              <a:gd name="connsiteY70" fmla="*/ 2540000 h 6003637"/>
              <a:gd name="connsiteX71" fmla="*/ 7147697 w 7775769"/>
              <a:gd name="connsiteY71" fmla="*/ 2613891 h 6003637"/>
              <a:gd name="connsiteX72" fmla="*/ 7175406 w 7775769"/>
              <a:gd name="connsiteY72" fmla="*/ 2697019 h 6003637"/>
              <a:gd name="connsiteX73" fmla="*/ 7193878 w 7775769"/>
              <a:gd name="connsiteY73" fmla="*/ 2733964 h 6003637"/>
              <a:gd name="connsiteX74" fmla="*/ 7267769 w 7775769"/>
              <a:gd name="connsiteY74" fmla="*/ 2937164 h 6003637"/>
              <a:gd name="connsiteX75" fmla="*/ 7323188 w 7775769"/>
              <a:gd name="connsiteY75" fmla="*/ 3029528 h 6003637"/>
              <a:gd name="connsiteX76" fmla="*/ 7360133 w 7775769"/>
              <a:gd name="connsiteY76" fmla="*/ 3112655 h 6003637"/>
              <a:gd name="connsiteX77" fmla="*/ 7415551 w 7775769"/>
              <a:gd name="connsiteY77" fmla="*/ 3214255 h 6003637"/>
              <a:gd name="connsiteX78" fmla="*/ 7434024 w 7775769"/>
              <a:gd name="connsiteY78" fmla="*/ 3260437 h 6003637"/>
              <a:gd name="connsiteX79" fmla="*/ 7489442 w 7775769"/>
              <a:gd name="connsiteY79" fmla="*/ 3371273 h 6003637"/>
              <a:gd name="connsiteX80" fmla="*/ 7591042 w 7775769"/>
              <a:gd name="connsiteY80" fmla="*/ 3611419 h 6003637"/>
              <a:gd name="connsiteX81" fmla="*/ 7637224 w 7775769"/>
              <a:gd name="connsiteY81" fmla="*/ 3740728 h 6003637"/>
              <a:gd name="connsiteX82" fmla="*/ 7674169 w 7775769"/>
              <a:gd name="connsiteY82" fmla="*/ 3860800 h 6003637"/>
              <a:gd name="connsiteX83" fmla="*/ 7720351 w 7775769"/>
              <a:gd name="connsiteY83" fmla="*/ 3980873 h 6003637"/>
              <a:gd name="connsiteX84" fmla="*/ 7775769 w 7775769"/>
              <a:gd name="connsiteY84" fmla="*/ 4128655 h 6003637"/>
              <a:gd name="connsiteX85" fmla="*/ 7757297 w 7775769"/>
              <a:gd name="connsiteY85" fmla="*/ 4193310 h 6003637"/>
              <a:gd name="connsiteX86" fmla="*/ 7729588 w 7775769"/>
              <a:gd name="connsiteY86" fmla="*/ 4294910 h 6003637"/>
              <a:gd name="connsiteX87" fmla="*/ 7711115 w 7775769"/>
              <a:gd name="connsiteY87" fmla="*/ 4368800 h 6003637"/>
              <a:gd name="connsiteX88" fmla="*/ 7674169 w 7775769"/>
              <a:gd name="connsiteY88" fmla="*/ 4433455 h 6003637"/>
              <a:gd name="connsiteX89" fmla="*/ 7655697 w 7775769"/>
              <a:gd name="connsiteY89" fmla="*/ 4461164 h 6003637"/>
              <a:gd name="connsiteX90" fmla="*/ 7600278 w 7775769"/>
              <a:gd name="connsiteY90" fmla="*/ 4498110 h 6003637"/>
              <a:gd name="connsiteX91" fmla="*/ 7535624 w 7775769"/>
              <a:gd name="connsiteY91" fmla="*/ 4590473 h 6003637"/>
              <a:gd name="connsiteX92" fmla="*/ 7498678 w 7775769"/>
              <a:gd name="connsiteY92" fmla="*/ 4655128 h 6003637"/>
              <a:gd name="connsiteX93" fmla="*/ 7424788 w 7775769"/>
              <a:gd name="connsiteY93" fmla="*/ 4719782 h 6003637"/>
              <a:gd name="connsiteX94" fmla="*/ 7323188 w 7775769"/>
              <a:gd name="connsiteY94" fmla="*/ 4756728 h 6003637"/>
              <a:gd name="connsiteX95" fmla="*/ 7156933 w 7775769"/>
              <a:gd name="connsiteY95" fmla="*/ 4793673 h 6003637"/>
              <a:gd name="connsiteX96" fmla="*/ 6990678 w 7775769"/>
              <a:gd name="connsiteY96" fmla="*/ 4830619 h 6003637"/>
              <a:gd name="connsiteX97" fmla="*/ 6879842 w 7775769"/>
              <a:gd name="connsiteY97" fmla="*/ 4876800 h 6003637"/>
              <a:gd name="connsiteX98" fmla="*/ 6833660 w 7775769"/>
              <a:gd name="connsiteY98" fmla="*/ 4895273 h 6003637"/>
              <a:gd name="connsiteX99" fmla="*/ 6778242 w 7775769"/>
              <a:gd name="connsiteY99" fmla="*/ 4904510 h 6003637"/>
              <a:gd name="connsiteX100" fmla="*/ 6713588 w 7775769"/>
              <a:gd name="connsiteY100" fmla="*/ 4932219 h 6003637"/>
              <a:gd name="connsiteX101" fmla="*/ 6547333 w 7775769"/>
              <a:gd name="connsiteY101" fmla="*/ 4987637 h 6003637"/>
              <a:gd name="connsiteX102" fmla="*/ 6436497 w 7775769"/>
              <a:gd name="connsiteY102" fmla="*/ 5015346 h 6003637"/>
              <a:gd name="connsiteX103" fmla="*/ 6297951 w 7775769"/>
              <a:gd name="connsiteY103" fmla="*/ 5052291 h 6003637"/>
              <a:gd name="connsiteX104" fmla="*/ 6261006 w 7775769"/>
              <a:gd name="connsiteY104" fmla="*/ 5061528 h 6003637"/>
              <a:gd name="connsiteX105" fmla="*/ 6067042 w 7775769"/>
              <a:gd name="connsiteY105" fmla="*/ 5089237 h 6003637"/>
              <a:gd name="connsiteX106" fmla="*/ 6002388 w 7775769"/>
              <a:gd name="connsiteY106" fmla="*/ 5098473 h 6003637"/>
              <a:gd name="connsiteX107" fmla="*/ 5826897 w 7775769"/>
              <a:gd name="connsiteY107" fmla="*/ 5126182 h 6003637"/>
              <a:gd name="connsiteX108" fmla="*/ 5217297 w 7775769"/>
              <a:gd name="connsiteY108" fmla="*/ 5135419 h 6003637"/>
              <a:gd name="connsiteX109" fmla="*/ 5180351 w 7775769"/>
              <a:gd name="connsiteY109" fmla="*/ 5144655 h 6003637"/>
              <a:gd name="connsiteX110" fmla="*/ 5041806 w 7775769"/>
              <a:gd name="connsiteY110" fmla="*/ 5163128 h 6003637"/>
              <a:gd name="connsiteX111" fmla="*/ 4219769 w 7775769"/>
              <a:gd name="connsiteY111" fmla="*/ 5153891 h 6003637"/>
              <a:gd name="connsiteX112" fmla="*/ 4136642 w 7775769"/>
              <a:gd name="connsiteY112" fmla="*/ 5144655 h 6003637"/>
              <a:gd name="connsiteX113" fmla="*/ 3970388 w 7775769"/>
              <a:gd name="connsiteY113" fmla="*/ 5135419 h 6003637"/>
              <a:gd name="connsiteX114" fmla="*/ 3896497 w 7775769"/>
              <a:gd name="connsiteY114" fmla="*/ 5126182 h 6003637"/>
              <a:gd name="connsiteX115" fmla="*/ 3831842 w 7775769"/>
              <a:gd name="connsiteY115" fmla="*/ 5116946 h 6003637"/>
              <a:gd name="connsiteX116" fmla="*/ 3416206 w 7775769"/>
              <a:gd name="connsiteY116" fmla="*/ 5135419 h 6003637"/>
              <a:gd name="connsiteX117" fmla="*/ 3342315 w 7775769"/>
              <a:gd name="connsiteY117" fmla="*/ 5181600 h 6003637"/>
              <a:gd name="connsiteX118" fmla="*/ 3333078 w 7775769"/>
              <a:gd name="connsiteY118" fmla="*/ 5209310 h 6003637"/>
              <a:gd name="connsiteX119" fmla="*/ 3305369 w 7775769"/>
              <a:gd name="connsiteY119" fmla="*/ 5227782 h 6003637"/>
              <a:gd name="connsiteX120" fmla="*/ 3194533 w 7775769"/>
              <a:gd name="connsiteY120" fmla="*/ 5310910 h 6003637"/>
              <a:gd name="connsiteX121" fmla="*/ 3157588 w 7775769"/>
              <a:gd name="connsiteY121" fmla="*/ 5329382 h 6003637"/>
              <a:gd name="connsiteX122" fmla="*/ 3129878 w 7775769"/>
              <a:gd name="connsiteY122" fmla="*/ 5347855 h 6003637"/>
              <a:gd name="connsiteX123" fmla="*/ 3065224 w 7775769"/>
              <a:gd name="connsiteY123" fmla="*/ 5375564 h 6003637"/>
              <a:gd name="connsiteX124" fmla="*/ 2991333 w 7775769"/>
              <a:gd name="connsiteY124" fmla="*/ 5403273 h 6003637"/>
              <a:gd name="connsiteX125" fmla="*/ 2963624 w 7775769"/>
              <a:gd name="connsiteY125" fmla="*/ 5421746 h 6003637"/>
              <a:gd name="connsiteX126" fmla="*/ 2917442 w 7775769"/>
              <a:gd name="connsiteY126" fmla="*/ 5430982 h 6003637"/>
              <a:gd name="connsiteX127" fmla="*/ 2880497 w 7775769"/>
              <a:gd name="connsiteY127" fmla="*/ 5440219 h 6003637"/>
              <a:gd name="connsiteX128" fmla="*/ 2825078 w 7775769"/>
              <a:gd name="connsiteY128" fmla="*/ 5458691 h 6003637"/>
              <a:gd name="connsiteX129" fmla="*/ 2705006 w 7775769"/>
              <a:gd name="connsiteY129" fmla="*/ 5477164 h 6003637"/>
              <a:gd name="connsiteX130" fmla="*/ 2658824 w 7775769"/>
              <a:gd name="connsiteY130" fmla="*/ 5486400 h 6003637"/>
              <a:gd name="connsiteX131" fmla="*/ 2603406 w 7775769"/>
              <a:gd name="connsiteY131" fmla="*/ 5495637 h 6003637"/>
              <a:gd name="connsiteX132" fmla="*/ 2575697 w 7775769"/>
              <a:gd name="connsiteY132" fmla="*/ 5504873 h 6003637"/>
              <a:gd name="connsiteX133" fmla="*/ 2483333 w 7775769"/>
              <a:gd name="connsiteY133" fmla="*/ 5514110 h 6003637"/>
              <a:gd name="connsiteX134" fmla="*/ 2427915 w 7775769"/>
              <a:gd name="connsiteY134" fmla="*/ 5532582 h 6003637"/>
              <a:gd name="connsiteX135" fmla="*/ 2390969 w 7775769"/>
              <a:gd name="connsiteY135" fmla="*/ 5541819 h 6003637"/>
              <a:gd name="connsiteX136" fmla="*/ 2354024 w 7775769"/>
              <a:gd name="connsiteY136" fmla="*/ 5560291 h 6003637"/>
              <a:gd name="connsiteX137" fmla="*/ 2326315 w 7775769"/>
              <a:gd name="connsiteY137" fmla="*/ 5569528 h 6003637"/>
              <a:gd name="connsiteX138" fmla="*/ 2270897 w 7775769"/>
              <a:gd name="connsiteY138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266606 w 7775769"/>
              <a:gd name="connsiteY25" fmla="*/ 1062182 h 6003637"/>
              <a:gd name="connsiteX26" fmla="*/ 303551 w 7775769"/>
              <a:gd name="connsiteY26" fmla="*/ 1016000 h 6003637"/>
              <a:gd name="connsiteX27" fmla="*/ 368206 w 7775769"/>
              <a:gd name="connsiteY27" fmla="*/ 960582 h 6003637"/>
              <a:gd name="connsiteX28" fmla="*/ 525224 w 7775769"/>
              <a:gd name="connsiteY28" fmla="*/ 877455 h 6003637"/>
              <a:gd name="connsiteX29" fmla="*/ 737660 w 7775769"/>
              <a:gd name="connsiteY29" fmla="*/ 757382 h 6003637"/>
              <a:gd name="connsiteX30" fmla="*/ 950097 w 7775769"/>
              <a:gd name="connsiteY30" fmla="*/ 655782 h 6003637"/>
              <a:gd name="connsiteX31" fmla="*/ 1144060 w 7775769"/>
              <a:gd name="connsiteY31" fmla="*/ 563419 h 6003637"/>
              <a:gd name="connsiteX32" fmla="*/ 1236424 w 7775769"/>
              <a:gd name="connsiteY32" fmla="*/ 517237 h 6003637"/>
              <a:gd name="connsiteX33" fmla="*/ 1301078 w 7775769"/>
              <a:gd name="connsiteY33" fmla="*/ 489528 h 6003637"/>
              <a:gd name="connsiteX34" fmla="*/ 1393442 w 7775769"/>
              <a:gd name="connsiteY34" fmla="*/ 434110 h 6003637"/>
              <a:gd name="connsiteX35" fmla="*/ 1485806 w 7775769"/>
              <a:gd name="connsiteY35" fmla="*/ 397164 h 6003637"/>
              <a:gd name="connsiteX36" fmla="*/ 1559697 w 7775769"/>
              <a:gd name="connsiteY36" fmla="*/ 350982 h 6003637"/>
              <a:gd name="connsiteX37" fmla="*/ 1633588 w 7775769"/>
              <a:gd name="connsiteY37" fmla="*/ 323273 h 6003637"/>
              <a:gd name="connsiteX38" fmla="*/ 1725951 w 7775769"/>
              <a:gd name="connsiteY38" fmla="*/ 277091 h 6003637"/>
              <a:gd name="connsiteX39" fmla="*/ 1781369 w 7775769"/>
              <a:gd name="connsiteY39" fmla="*/ 258619 h 6003637"/>
              <a:gd name="connsiteX40" fmla="*/ 1818315 w 7775769"/>
              <a:gd name="connsiteY40" fmla="*/ 240146 h 6003637"/>
              <a:gd name="connsiteX41" fmla="*/ 1956860 w 7775769"/>
              <a:gd name="connsiteY41" fmla="*/ 221673 h 6003637"/>
              <a:gd name="connsiteX42" fmla="*/ 2169297 w 7775769"/>
              <a:gd name="connsiteY42" fmla="*/ 166255 h 6003637"/>
              <a:gd name="connsiteX43" fmla="*/ 2418678 w 7775769"/>
              <a:gd name="connsiteY43" fmla="*/ 110837 h 6003637"/>
              <a:gd name="connsiteX44" fmla="*/ 2603406 w 7775769"/>
              <a:gd name="connsiteY44" fmla="*/ 83128 h 6003637"/>
              <a:gd name="connsiteX45" fmla="*/ 2815842 w 7775769"/>
              <a:gd name="connsiteY45" fmla="*/ 36946 h 6003637"/>
              <a:gd name="connsiteX46" fmla="*/ 3333078 w 7775769"/>
              <a:gd name="connsiteY46" fmla="*/ 9237 h 6003637"/>
              <a:gd name="connsiteX47" fmla="*/ 3859551 w 7775769"/>
              <a:gd name="connsiteY47" fmla="*/ 0 h 6003637"/>
              <a:gd name="connsiteX48" fmla="*/ 5328133 w 7775769"/>
              <a:gd name="connsiteY48" fmla="*/ 27710 h 6003637"/>
              <a:gd name="connsiteX49" fmla="*/ 5845369 w 7775769"/>
              <a:gd name="connsiteY49" fmla="*/ 64655 h 6003637"/>
              <a:gd name="connsiteX50" fmla="*/ 5937733 w 7775769"/>
              <a:gd name="connsiteY50" fmla="*/ 73891 h 6003637"/>
              <a:gd name="connsiteX51" fmla="*/ 6122460 w 7775769"/>
              <a:gd name="connsiteY51" fmla="*/ 101600 h 6003637"/>
              <a:gd name="connsiteX52" fmla="*/ 6270242 w 7775769"/>
              <a:gd name="connsiteY52" fmla="*/ 184728 h 6003637"/>
              <a:gd name="connsiteX53" fmla="*/ 6344133 w 7775769"/>
              <a:gd name="connsiteY53" fmla="*/ 249382 h 6003637"/>
              <a:gd name="connsiteX54" fmla="*/ 6371842 w 7775769"/>
              <a:gd name="connsiteY54" fmla="*/ 258619 h 6003637"/>
              <a:gd name="connsiteX55" fmla="*/ 6427260 w 7775769"/>
              <a:gd name="connsiteY55" fmla="*/ 286328 h 6003637"/>
              <a:gd name="connsiteX56" fmla="*/ 6722824 w 7775769"/>
              <a:gd name="connsiteY56" fmla="*/ 424873 h 6003637"/>
              <a:gd name="connsiteX57" fmla="*/ 6815188 w 7775769"/>
              <a:gd name="connsiteY57" fmla="*/ 581891 h 6003637"/>
              <a:gd name="connsiteX58" fmla="*/ 6870606 w 7775769"/>
              <a:gd name="connsiteY58" fmla="*/ 665019 h 6003637"/>
              <a:gd name="connsiteX59" fmla="*/ 6990678 w 7775769"/>
              <a:gd name="connsiteY59" fmla="*/ 812800 h 6003637"/>
              <a:gd name="connsiteX60" fmla="*/ 7064569 w 7775769"/>
              <a:gd name="connsiteY60" fmla="*/ 877455 h 6003637"/>
              <a:gd name="connsiteX61" fmla="*/ 7147697 w 7775769"/>
              <a:gd name="connsiteY61" fmla="*/ 969819 h 6003637"/>
              <a:gd name="connsiteX62" fmla="*/ 7175406 w 7775769"/>
              <a:gd name="connsiteY62" fmla="*/ 1080655 h 6003637"/>
              <a:gd name="connsiteX63" fmla="*/ 7203115 w 7775769"/>
              <a:gd name="connsiteY63" fmla="*/ 1274619 h 6003637"/>
              <a:gd name="connsiteX64" fmla="*/ 7184642 w 7775769"/>
              <a:gd name="connsiteY64" fmla="*/ 1681019 h 6003637"/>
              <a:gd name="connsiteX65" fmla="*/ 7156933 w 7775769"/>
              <a:gd name="connsiteY65" fmla="*/ 1773382 h 6003637"/>
              <a:gd name="connsiteX66" fmla="*/ 7119988 w 7775769"/>
              <a:gd name="connsiteY66" fmla="*/ 1874982 h 6003637"/>
              <a:gd name="connsiteX67" fmla="*/ 7110751 w 7775769"/>
              <a:gd name="connsiteY67" fmla="*/ 1939637 h 6003637"/>
              <a:gd name="connsiteX68" fmla="*/ 7083042 w 7775769"/>
              <a:gd name="connsiteY68" fmla="*/ 2068946 h 6003637"/>
              <a:gd name="connsiteX69" fmla="*/ 7119988 w 7775769"/>
              <a:gd name="connsiteY69" fmla="*/ 2540000 h 6003637"/>
              <a:gd name="connsiteX70" fmla="*/ 7147697 w 7775769"/>
              <a:gd name="connsiteY70" fmla="*/ 2613891 h 6003637"/>
              <a:gd name="connsiteX71" fmla="*/ 7175406 w 7775769"/>
              <a:gd name="connsiteY71" fmla="*/ 2697019 h 6003637"/>
              <a:gd name="connsiteX72" fmla="*/ 7193878 w 7775769"/>
              <a:gd name="connsiteY72" fmla="*/ 2733964 h 6003637"/>
              <a:gd name="connsiteX73" fmla="*/ 7267769 w 7775769"/>
              <a:gd name="connsiteY73" fmla="*/ 2937164 h 6003637"/>
              <a:gd name="connsiteX74" fmla="*/ 7323188 w 7775769"/>
              <a:gd name="connsiteY74" fmla="*/ 3029528 h 6003637"/>
              <a:gd name="connsiteX75" fmla="*/ 7360133 w 7775769"/>
              <a:gd name="connsiteY75" fmla="*/ 3112655 h 6003637"/>
              <a:gd name="connsiteX76" fmla="*/ 7415551 w 7775769"/>
              <a:gd name="connsiteY76" fmla="*/ 3214255 h 6003637"/>
              <a:gd name="connsiteX77" fmla="*/ 7434024 w 7775769"/>
              <a:gd name="connsiteY77" fmla="*/ 3260437 h 6003637"/>
              <a:gd name="connsiteX78" fmla="*/ 7489442 w 7775769"/>
              <a:gd name="connsiteY78" fmla="*/ 3371273 h 6003637"/>
              <a:gd name="connsiteX79" fmla="*/ 7591042 w 7775769"/>
              <a:gd name="connsiteY79" fmla="*/ 3611419 h 6003637"/>
              <a:gd name="connsiteX80" fmla="*/ 7637224 w 7775769"/>
              <a:gd name="connsiteY80" fmla="*/ 3740728 h 6003637"/>
              <a:gd name="connsiteX81" fmla="*/ 7674169 w 7775769"/>
              <a:gd name="connsiteY81" fmla="*/ 3860800 h 6003637"/>
              <a:gd name="connsiteX82" fmla="*/ 7720351 w 7775769"/>
              <a:gd name="connsiteY82" fmla="*/ 3980873 h 6003637"/>
              <a:gd name="connsiteX83" fmla="*/ 7775769 w 7775769"/>
              <a:gd name="connsiteY83" fmla="*/ 4128655 h 6003637"/>
              <a:gd name="connsiteX84" fmla="*/ 7757297 w 7775769"/>
              <a:gd name="connsiteY84" fmla="*/ 4193310 h 6003637"/>
              <a:gd name="connsiteX85" fmla="*/ 7729588 w 7775769"/>
              <a:gd name="connsiteY85" fmla="*/ 4294910 h 6003637"/>
              <a:gd name="connsiteX86" fmla="*/ 7711115 w 7775769"/>
              <a:gd name="connsiteY86" fmla="*/ 4368800 h 6003637"/>
              <a:gd name="connsiteX87" fmla="*/ 7674169 w 7775769"/>
              <a:gd name="connsiteY87" fmla="*/ 4433455 h 6003637"/>
              <a:gd name="connsiteX88" fmla="*/ 7655697 w 7775769"/>
              <a:gd name="connsiteY88" fmla="*/ 4461164 h 6003637"/>
              <a:gd name="connsiteX89" fmla="*/ 7600278 w 7775769"/>
              <a:gd name="connsiteY89" fmla="*/ 4498110 h 6003637"/>
              <a:gd name="connsiteX90" fmla="*/ 7535624 w 7775769"/>
              <a:gd name="connsiteY90" fmla="*/ 4590473 h 6003637"/>
              <a:gd name="connsiteX91" fmla="*/ 7498678 w 7775769"/>
              <a:gd name="connsiteY91" fmla="*/ 4655128 h 6003637"/>
              <a:gd name="connsiteX92" fmla="*/ 7424788 w 7775769"/>
              <a:gd name="connsiteY92" fmla="*/ 4719782 h 6003637"/>
              <a:gd name="connsiteX93" fmla="*/ 7323188 w 7775769"/>
              <a:gd name="connsiteY93" fmla="*/ 4756728 h 6003637"/>
              <a:gd name="connsiteX94" fmla="*/ 7156933 w 7775769"/>
              <a:gd name="connsiteY94" fmla="*/ 4793673 h 6003637"/>
              <a:gd name="connsiteX95" fmla="*/ 6990678 w 7775769"/>
              <a:gd name="connsiteY95" fmla="*/ 4830619 h 6003637"/>
              <a:gd name="connsiteX96" fmla="*/ 6879842 w 7775769"/>
              <a:gd name="connsiteY96" fmla="*/ 4876800 h 6003637"/>
              <a:gd name="connsiteX97" fmla="*/ 6833660 w 7775769"/>
              <a:gd name="connsiteY97" fmla="*/ 4895273 h 6003637"/>
              <a:gd name="connsiteX98" fmla="*/ 6778242 w 7775769"/>
              <a:gd name="connsiteY98" fmla="*/ 4904510 h 6003637"/>
              <a:gd name="connsiteX99" fmla="*/ 6713588 w 7775769"/>
              <a:gd name="connsiteY99" fmla="*/ 4932219 h 6003637"/>
              <a:gd name="connsiteX100" fmla="*/ 6547333 w 7775769"/>
              <a:gd name="connsiteY100" fmla="*/ 4987637 h 6003637"/>
              <a:gd name="connsiteX101" fmla="*/ 6436497 w 7775769"/>
              <a:gd name="connsiteY101" fmla="*/ 5015346 h 6003637"/>
              <a:gd name="connsiteX102" fmla="*/ 6297951 w 7775769"/>
              <a:gd name="connsiteY102" fmla="*/ 5052291 h 6003637"/>
              <a:gd name="connsiteX103" fmla="*/ 6261006 w 7775769"/>
              <a:gd name="connsiteY103" fmla="*/ 5061528 h 6003637"/>
              <a:gd name="connsiteX104" fmla="*/ 6067042 w 7775769"/>
              <a:gd name="connsiteY104" fmla="*/ 5089237 h 6003637"/>
              <a:gd name="connsiteX105" fmla="*/ 6002388 w 7775769"/>
              <a:gd name="connsiteY105" fmla="*/ 5098473 h 6003637"/>
              <a:gd name="connsiteX106" fmla="*/ 5826897 w 7775769"/>
              <a:gd name="connsiteY106" fmla="*/ 5126182 h 6003637"/>
              <a:gd name="connsiteX107" fmla="*/ 5217297 w 7775769"/>
              <a:gd name="connsiteY107" fmla="*/ 5135419 h 6003637"/>
              <a:gd name="connsiteX108" fmla="*/ 5180351 w 7775769"/>
              <a:gd name="connsiteY108" fmla="*/ 5144655 h 6003637"/>
              <a:gd name="connsiteX109" fmla="*/ 5041806 w 7775769"/>
              <a:gd name="connsiteY109" fmla="*/ 5163128 h 6003637"/>
              <a:gd name="connsiteX110" fmla="*/ 4219769 w 7775769"/>
              <a:gd name="connsiteY110" fmla="*/ 5153891 h 6003637"/>
              <a:gd name="connsiteX111" fmla="*/ 4136642 w 7775769"/>
              <a:gd name="connsiteY111" fmla="*/ 5144655 h 6003637"/>
              <a:gd name="connsiteX112" fmla="*/ 3970388 w 7775769"/>
              <a:gd name="connsiteY112" fmla="*/ 5135419 h 6003637"/>
              <a:gd name="connsiteX113" fmla="*/ 3896497 w 7775769"/>
              <a:gd name="connsiteY113" fmla="*/ 5126182 h 6003637"/>
              <a:gd name="connsiteX114" fmla="*/ 3831842 w 7775769"/>
              <a:gd name="connsiteY114" fmla="*/ 5116946 h 6003637"/>
              <a:gd name="connsiteX115" fmla="*/ 3416206 w 7775769"/>
              <a:gd name="connsiteY115" fmla="*/ 5135419 h 6003637"/>
              <a:gd name="connsiteX116" fmla="*/ 3342315 w 7775769"/>
              <a:gd name="connsiteY116" fmla="*/ 5181600 h 6003637"/>
              <a:gd name="connsiteX117" fmla="*/ 3333078 w 7775769"/>
              <a:gd name="connsiteY117" fmla="*/ 5209310 h 6003637"/>
              <a:gd name="connsiteX118" fmla="*/ 3305369 w 7775769"/>
              <a:gd name="connsiteY118" fmla="*/ 5227782 h 6003637"/>
              <a:gd name="connsiteX119" fmla="*/ 3194533 w 7775769"/>
              <a:gd name="connsiteY119" fmla="*/ 5310910 h 6003637"/>
              <a:gd name="connsiteX120" fmla="*/ 3157588 w 7775769"/>
              <a:gd name="connsiteY120" fmla="*/ 5329382 h 6003637"/>
              <a:gd name="connsiteX121" fmla="*/ 3129878 w 7775769"/>
              <a:gd name="connsiteY121" fmla="*/ 5347855 h 6003637"/>
              <a:gd name="connsiteX122" fmla="*/ 3065224 w 7775769"/>
              <a:gd name="connsiteY122" fmla="*/ 5375564 h 6003637"/>
              <a:gd name="connsiteX123" fmla="*/ 2991333 w 7775769"/>
              <a:gd name="connsiteY123" fmla="*/ 5403273 h 6003637"/>
              <a:gd name="connsiteX124" fmla="*/ 2963624 w 7775769"/>
              <a:gd name="connsiteY124" fmla="*/ 5421746 h 6003637"/>
              <a:gd name="connsiteX125" fmla="*/ 2917442 w 7775769"/>
              <a:gd name="connsiteY125" fmla="*/ 5430982 h 6003637"/>
              <a:gd name="connsiteX126" fmla="*/ 2880497 w 7775769"/>
              <a:gd name="connsiteY126" fmla="*/ 5440219 h 6003637"/>
              <a:gd name="connsiteX127" fmla="*/ 2825078 w 7775769"/>
              <a:gd name="connsiteY127" fmla="*/ 5458691 h 6003637"/>
              <a:gd name="connsiteX128" fmla="*/ 2705006 w 7775769"/>
              <a:gd name="connsiteY128" fmla="*/ 5477164 h 6003637"/>
              <a:gd name="connsiteX129" fmla="*/ 2658824 w 7775769"/>
              <a:gd name="connsiteY129" fmla="*/ 5486400 h 6003637"/>
              <a:gd name="connsiteX130" fmla="*/ 2603406 w 7775769"/>
              <a:gd name="connsiteY130" fmla="*/ 5495637 h 6003637"/>
              <a:gd name="connsiteX131" fmla="*/ 2575697 w 7775769"/>
              <a:gd name="connsiteY131" fmla="*/ 5504873 h 6003637"/>
              <a:gd name="connsiteX132" fmla="*/ 2483333 w 7775769"/>
              <a:gd name="connsiteY132" fmla="*/ 5514110 h 6003637"/>
              <a:gd name="connsiteX133" fmla="*/ 2427915 w 7775769"/>
              <a:gd name="connsiteY133" fmla="*/ 5532582 h 6003637"/>
              <a:gd name="connsiteX134" fmla="*/ 2390969 w 7775769"/>
              <a:gd name="connsiteY134" fmla="*/ 5541819 h 6003637"/>
              <a:gd name="connsiteX135" fmla="*/ 2354024 w 7775769"/>
              <a:gd name="connsiteY135" fmla="*/ 5560291 h 6003637"/>
              <a:gd name="connsiteX136" fmla="*/ 2326315 w 7775769"/>
              <a:gd name="connsiteY136" fmla="*/ 5569528 h 6003637"/>
              <a:gd name="connsiteX137" fmla="*/ 2270897 w 7775769"/>
              <a:gd name="connsiteY137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266606 w 7775769"/>
              <a:gd name="connsiteY25" fmla="*/ 1062182 h 6003637"/>
              <a:gd name="connsiteX26" fmla="*/ 303551 w 7775769"/>
              <a:gd name="connsiteY26" fmla="*/ 1016000 h 6003637"/>
              <a:gd name="connsiteX27" fmla="*/ 525224 w 7775769"/>
              <a:gd name="connsiteY27" fmla="*/ 877455 h 6003637"/>
              <a:gd name="connsiteX28" fmla="*/ 737660 w 7775769"/>
              <a:gd name="connsiteY28" fmla="*/ 757382 h 6003637"/>
              <a:gd name="connsiteX29" fmla="*/ 950097 w 7775769"/>
              <a:gd name="connsiteY29" fmla="*/ 655782 h 6003637"/>
              <a:gd name="connsiteX30" fmla="*/ 1144060 w 7775769"/>
              <a:gd name="connsiteY30" fmla="*/ 563419 h 6003637"/>
              <a:gd name="connsiteX31" fmla="*/ 1236424 w 7775769"/>
              <a:gd name="connsiteY31" fmla="*/ 517237 h 6003637"/>
              <a:gd name="connsiteX32" fmla="*/ 1301078 w 7775769"/>
              <a:gd name="connsiteY32" fmla="*/ 489528 h 6003637"/>
              <a:gd name="connsiteX33" fmla="*/ 1393442 w 7775769"/>
              <a:gd name="connsiteY33" fmla="*/ 434110 h 6003637"/>
              <a:gd name="connsiteX34" fmla="*/ 1485806 w 7775769"/>
              <a:gd name="connsiteY34" fmla="*/ 397164 h 6003637"/>
              <a:gd name="connsiteX35" fmla="*/ 1559697 w 7775769"/>
              <a:gd name="connsiteY35" fmla="*/ 350982 h 6003637"/>
              <a:gd name="connsiteX36" fmla="*/ 1633588 w 7775769"/>
              <a:gd name="connsiteY36" fmla="*/ 323273 h 6003637"/>
              <a:gd name="connsiteX37" fmla="*/ 1725951 w 7775769"/>
              <a:gd name="connsiteY37" fmla="*/ 277091 h 6003637"/>
              <a:gd name="connsiteX38" fmla="*/ 1781369 w 7775769"/>
              <a:gd name="connsiteY38" fmla="*/ 258619 h 6003637"/>
              <a:gd name="connsiteX39" fmla="*/ 1818315 w 7775769"/>
              <a:gd name="connsiteY39" fmla="*/ 240146 h 6003637"/>
              <a:gd name="connsiteX40" fmla="*/ 1956860 w 7775769"/>
              <a:gd name="connsiteY40" fmla="*/ 221673 h 6003637"/>
              <a:gd name="connsiteX41" fmla="*/ 2169297 w 7775769"/>
              <a:gd name="connsiteY41" fmla="*/ 166255 h 6003637"/>
              <a:gd name="connsiteX42" fmla="*/ 2418678 w 7775769"/>
              <a:gd name="connsiteY42" fmla="*/ 110837 h 6003637"/>
              <a:gd name="connsiteX43" fmla="*/ 2603406 w 7775769"/>
              <a:gd name="connsiteY43" fmla="*/ 83128 h 6003637"/>
              <a:gd name="connsiteX44" fmla="*/ 2815842 w 7775769"/>
              <a:gd name="connsiteY44" fmla="*/ 36946 h 6003637"/>
              <a:gd name="connsiteX45" fmla="*/ 3333078 w 7775769"/>
              <a:gd name="connsiteY45" fmla="*/ 9237 h 6003637"/>
              <a:gd name="connsiteX46" fmla="*/ 3859551 w 7775769"/>
              <a:gd name="connsiteY46" fmla="*/ 0 h 6003637"/>
              <a:gd name="connsiteX47" fmla="*/ 5328133 w 7775769"/>
              <a:gd name="connsiteY47" fmla="*/ 27710 h 6003637"/>
              <a:gd name="connsiteX48" fmla="*/ 5845369 w 7775769"/>
              <a:gd name="connsiteY48" fmla="*/ 64655 h 6003637"/>
              <a:gd name="connsiteX49" fmla="*/ 5937733 w 7775769"/>
              <a:gd name="connsiteY49" fmla="*/ 73891 h 6003637"/>
              <a:gd name="connsiteX50" fmla="*/ 6122460 w 7775769"/>
              <a:gd name="connsiteY50" fmla="*/ 101600 h 6003637"/>
              <a:gd name="connsiteX51" fmla="*/ 6270242 w 7775769"/>
              <a:gd name="connsiteY51" fmla="*/ 184728 h 6003637"/>
              <a:gd name="connsiteX52" fmla="*/ 6344133 w 7775769"/>
              <a:gd name="connsiteY52" fmla="*/ 249382 h 6003637"/>
              <a:gd name="connsiteX53" fmla="*/ 6371842 w 7775769"/>
              <a:gd name="connsiteY53" fmla="*/ 258619 h 6003637"/>
              <a:gd name="connsiteX54" fmla="*/ 6427260 w 7775769"/>
              <a:gd name="connsiteY54" fmla="*/ 286328 h 6003637"/>
              <a:gd name="connsiteX55" fmla="*/ 6722824 w 7775769"/>
              <a:gd name="connsiteY55" fmla="*/ 424873 h 6003637"/>
              <a:gd name="connsiteX56" fmla="*/ 6815188 w 7775769"/>
              <a:gd name="connsiteY56" fmla="*/ 581891 h 6003637"/>
              <a:gd name="connsiteX57" fmla="*/ 6870606 w 7775769"/>
              <a:gd name="connsiteY57" fmla="*/ 665019 h 6003637"/>
              <a:gd name="connsiteX58" fmla="*/ 6990678 w 7775769"/>
              <a:gd name="connsiteY58" fmla="*/ 812800 h 6003637"/>
              <a:gd name="connsiteX59" fmla="*/ 7064569 w 7775769"/>
              <a:gd name="connsiteY59" fmla="*/ 877455 h 6003637"/>
              <a:gd name="connsiteX60" fmla="*/ 7147697 w 7775769"/>
              <a:gd name="connsiteY60" fmla="*/ 969819 h 6003637"/>
              <a:gd name="connsiteX61" fmla="*/ 7175406 w 7775769"/>
              <a:gd name="connsiteY61" fmla="*/ 1080655 h 6003637"/>
              <a:gd name="connsiteX62" fmla="*/ 7203115 w 7775769"/>
              <a:gd name="connsiteY62" fmla="*/ 1274619 h 6003637"/>
              <a:gd name="connsiteX63" fmla="*/ 7184642 w 7775769"/>
              <a:gd name="connsiteY63" fmla="*/ 1681019 h 6003637"/>
              <a:gd name="connsiteX64" fmla="*/ 7156933 w 7775769"/>
              <a:gd name="connsiteY64" fmla="*/ 1773382 h 6003637"/>
              <a:gd name="connsiteX65" fmla="*/ 7119988 w 7775769"/>
              <a:gd name="connsiteY65" fmla="*/ 1874982 h 6003637"/>
              <a:gd name="connsiteX66" fmla="*/ 7110751 w 7775769"/>
              <a:gd name="connsiteY66" fmla="*/ 1939637 h 6003637"/>
              <a:gd name="connsiteX67" fmla="*/ 7083042 w 7775769"/>
              <a:gd name="connsiteY67" fmla="*/ 2068946 h 6003637"/>
              <a:gd name="connsiteX68" fmla="*/ 7119988 w 7775769"/>
              <a:gd name="connsiteY68" fmla="*/ 2540000 h 6003637"/>
              <a:gd name="connsiteX69" fmla="*/ 7147697 w 7775769"/>
              <a:gd name="connsiteY69" fmla="*/ 2613891 h 6003637"/>
              <a:gd name="connsiteX70" fmla="*/ 7175406 w 7775769"/>
              <a:gd name="connsiteY70" fmla="*/ 2697019 h 6003637"/>
              <a:gd name="connsiteX71" fmla="*/ 7193878 w 7775769"/>
              <a:gd name="connsiteY71" fmla="*/ 2733964 h 6003637"/>
              <a:gd name="connsiteX72" fmla="*/ 7267769 w 7775769"/>
              <a:gd name="connsiteY72" fmla="*/ 2937164 h 6003637"/>
              <a:gd name="connsiteX73" fmla="*/ 7323188 w 7775769"/>
              <a:gd name="connsiteY73" fmla="*/ 3029528 h 6003637"/>
              <a:gd name="connsiteX74" fmla="*/ 7360133 w 7775769"/>
              <a:gd name="connsiteY74" fmla="*/ 3112655 h 6003637"/>
              <a:gd name="connsiteX75" fmla="*/ 7415551 w 7775769"/>
              <a:gd name="connsiteY75" fmla="*/ 3214255 h 6003637"/>
              <a:gd name="connsiteX76" fmla="*/ 7434024 w 7775769"/>
              <a:gd name="connsiteY76" fmla="*/ 3260437 h 6003637"/>
              <a:gd name="connsiteX77" fmla="*/ 7489442 w 7775769"/>
              <a:gd name="connsiteY77" fmla="*/ 3371273 h 6003637"/>
              <a:gd name="connsiteX78" fmla="*/ 7591042 w 7775769"/>
              <a:gd name="connsiteY78" fmla="*/ 3611419 h 6003637"/>
              <a:gd name="connsiteX79" fmla="*/ 7637224 w 7775769"/>
              <a:gd name="connsiteY79" fmla="*/ 3740728 h 6003637"/>
              <a:gd name="connsiteX80" fmla="*/ 7674169 w 7775769"/>
              <a:gd name="connsiteY80" fmla="*/ 3860800 h 6003637"/>
              <a:gd name="connsiteX81" fmla="*/ 7720351 w 7775769"/>
              <a:gd name="connsiteY81" fmla="*/ 3980873 h 6003637"/>
              <a:gd name="connsiteX82" fmla="*/ 7775769 w 7775769"/>
              <a:gd name="connsiteY82" fmla="*/ 4128655 h 6003637"/>
              <a:gd name="connsiteX83" fmla="*/ 7757297 w 7775769"/>
              <a:gd name="connsiteY83" fmla="*/ 4193310 h 6003637"/>
              <a:gd name="connsiteX84" fmla="*/ 7729588 w 7775769"/>
              <a:gd name="connsiteY84" fmla="*/ 4294910 h 6003637"/>
              <a:gd name="connsiteX85" fmla="*/ 7711115 w 7775769"/>
              <a:gd name="connsiteY85" fmla="*/ 4368800 h 6003637"/>
              <a:gd name="connsiteX86" fmla="*/ 7674169 w 7775769"/>
              <a:gd name="connsiteY86" fmla="*/ 4433455 h 6003637"/>
              <a:gd name="connsiteX87" fmla="*/ 7655697 w 7775769"/>
              <a:gd name="connsiteY87" fmla="*/ 4461164 h 6003637"/>
              <a:gd name="connsiteX88" fmla="*/ 7600278 w 7775769"/>
              <a:gd name="connsiteY88" fmla="*/ 4498110 h 6003637"/>
              <a:gd name="connsiteX89" fmla="*/ 7535624 w 7775769"/>
              <a:gd name="connsiteY89" fmla="*/ 4590473 h 6003637"/>
              <a:gd name="connsiteX90" fmla="*/ 7498678 w 7775769"/>
              <a:gd name="connsiteY90" fmla="*/ 4655128 h 6003637"/>
              <a:gd name="connsiteX91" fmla="*/ 7424788 w 7775769"/>
              <a:gd name="connsiteY91" fmla="*/ 4719782 h 6003637"/>
              <a:gd name="connsiteX92" fmla="*/ 7323188 w 7775769"/>
              <a:gd name="connsiteY92" fmla="*/ 4756728 h 6003637"/>
              <a:gd name="connsiteX93" fmla="*/ 7156933 w 7775769"/>
              <a:gd name="connsiteY93" fmla="*/ 4793673 h 6003637"/>
              <a:gd name="connsiteX94" fmla="*/ 6990678 w 7775769"/>
              <a:gd name="connsiteY94" fmla="*/ 4830619 h 6003637"/>
              <a:gd name="connsiteX95" fmla="*/ 6879842 w 7775769"/>
              <a:gd name="connsiteY95" fmla="*/ 4876800 h 6003637"/>
              <a:gd name="connsiteX96" fmla="*/ 6833660 w 7775769"/>
              <a:gd name="connsiteY96" fmla="*/ 4895273 h 6003637"/>
              <a:gd name="connsiteX97" fmla="*/ 6778242 w 7775769"/>
              <a:gd name="connsiteY97" fmla="*/ 4904510 h 6003637"/>
              <a:gd name="connsiteX98" fmla="*/ 6713588 w 7775769"/>
              <a:gd name="connsiteY98" fmla="*/ 4932219 h 6003637"/>
              <a:gd name="connsiteX99" fmla="*/ 6547333 w 7775769"/>
              <a:gd name="connsiteY99" fmla="*/ 4987637 h 6003637"/>
              <a:gd name="connsiteX100" fmla="*/ 6436497 w 7775769"/>
              <a:gd name="connsiteY100" fmla="*/ 5015346 h 6003637"/>
              <a:gd name="connsiteX101" fmla="*/ 6297951 w 7775769"/>
              <a:gd name="connsiteY101" fmla="*/ 5052291 h 6003637"/>
              <a:gd name="connsiteX102" fmla="*/ 6261006 w 7775769"/>
              <a:gd name="connsiteY102" fmla="*/ 5061528 h 6003637"/>
              <a:gd name="connsiteX103" fmla="*/ 6067042 w 7775769"/>
              <a:gd name="connsiteY103" fmla="*/ 5089237 h 6003637"/>
              <a:gd name="connsiteX104" fmla="*/ 6002388 w 7775769"/>
              <a:gd name="connsiteY104" fmla="*/ 5098473 h 6003637"/>
              <a:gd name="connsiteX105" fmla="*/ 5826897 w 7775769"/>
              <a:gd name="connsiteY105" fmla="*/ 5126182 h 6003637"/>
              <a:gd name="connsiteX106" fmla="*/ 5217297 w 7775769"/>
              <a:gd name="connsiteY106" fmla="*/ 5135419 h 6003637"/>
              <a:gd name="connsiteX107" fmla="*/ 5180351 w 7775769"/>
              <a:gd name="connsiteY107" fmla="*/ 5144655 h 6003637"/>
              <a:gd name="connsiteX108" fmla="*/ 5041806 w 7775769"/>
              <a:gd name="connsiteY108" fmla="*/ 5163128 h 6003637"/>
              <a:gd name="connsiteX109" fmla="*/ 4219769 w 7775769"/>
              <a:gd name="connsiteY109" fmla="*/ 5153891 h 6003637"/>
              <a:gd name="connsiteX110" fmla="*/ 4136642 w 7775769"/>
              <a:gd name="connsiteY110" fmla="*/ 5144655 h 6003637"/>
              <a:gd name="connsiteX111" fmla="*/ 3970388 w 7775769"/>
              <a:gd name="connsiteY111" fmla="*/ 5135419 h 6003637"/>
              <a:gd name="connsiteX112" fmla="*/ 3896497 w 7775769"/>
              <a:gd name="connsiteY112" fmla="*/ 5126182 h 6003637"/>
              <a:gd name="connsiteX113" fmla="*/ 3831842 w 7775769"/>
              <a:gd name="connsiteY113" fmla="*/ 5116946 h 6003637"/>
              <a:gd name="connsiteX114" fmla="*/ 3416206 w 7775769"/>
              <a:gd name="connsiteY114" fmla="*/ 5135419 h 6003637"/>
              <a:gd name="connsiteX115" fmla="*/ 3342315 w 7775769"/>
              <a:gd name="connsiteY115" fmla="*/ 5181600 h 6003637"/>
              <a:gd name="connsiteX116" fmla="*/ 3333078 w 7775769"/>
              <a:gd name="connsiteY116" fmla="*/ 5209310 h 6003637"/>
              <a:gd name="connsiteX117" fmla="*/ 3305369 w 7775769"/>
              <a:gd name="connsiteY117" fmla="*/ 5227782 h 6003637"/>
              <a:gd name="connsiteX118" fmla="*/ 3194533 w 7775769"/>
              <a:gd name="connsiteY118" fmla="*/ 5310910 h 6003637"/>
              <a:gd name="connsiteX119" fmla="*/ 3157588 w 7775769"/>
              <a:gd name="connsiteY119" fmla="*/ 5329382 h 6003637"/>
              <a:gd name="connsiteX120" fmla="*/ 3129878 w 7775769"/>
              <a:gd name="connsiteY120" fmla="*/ 5347855 h 6003637"/>
              <a:gd name="connsiteX121" fmla="*/ 3065224 w 7775769"/>
              <a:gd name="connsiteY121" fmla="*/ 5375564 h 6003637"/>
              <a:gd name="connsiteX122" fmla="*/ 2991333 w 7775769"/>
              <a:gd name="connsiteY122" fmla="*/ 5403273 h 6003637"/>
              <a:gd name="connsiteX123" fmla="*/ 2963624 w 7775769"/>
              <a:gd name="connsiteY123" fmla="*/ 5421746 h 6003637"/>
              <a:gd name="connsiteX124" fmla="*/ 2917442 w 7775769"/>
              <a:gd name="connsiteY124" fmla="*/ 5430982 h 6003637"/>
              <a:gd name="connsiteX125" fmla="*/ 2880497 w 7775769"/>
              <a:gd name="connsiteY125" fmla="*/ 5440219 h 6003637"/>
              <a:gd name="connsiteX126" fmla="*/ 2825078 w 7775769"/>
              <a:gd name="connsiteY126" fmla="*/ 5458691 h 6003637"/>
              <a:gd name="connsiteX127" fmla="*/ 2705006 w 7775769"/>
              <a:gd name="connsiteY127" fmla="*/ 5477164 h 6003637"/>
              <a:gd name="connsiteX128" fmla="*/ 2658824 w 7775769"/>
              <a:gd name="connsiteY128" fmla="*/ 5486400 h 6003637"/>
              <a:gd name="connsiteX129" fmla="*/ 2603406 w 7775769"/>
              <a:gd name="connsiteY129" fmla="*/ 5495637 h 6003637"/>
              <a:gd name="connsiteX130" fmla="*/ 2575697 w 7775769"/>
              <a:gd name="connsiteY130" fmla="*/ 5504873 h 6003637"/>
              <a:gd name="connsiteX131" fmla="*/ 2483333 w 7775769"/>
              <a:gd name="connsiteY131" fmla="*/ 5514110 h 6003637"/>
              <a:gd name="connsiteX132" fmla="*/ 2427915 w 7775769"/>
              <a:gd name="connsiteY132" fmla="*/ 5532582 h 6003637"/>
              <a:gd name="connsiteX133" fmla="*/ 2390969 w 7775769"/>
              <a:gd name="connsiteY133" fmla="*/ 5541819 h 6003637"/>
              <a:gd name="connsiteX134" fmla="*/ 2354024 w 7775769"/>
              <a:gd name="connsiteY134" fmla="*/ 5560291 h 6003637"/>
              <a:gd name="connsiteX135" fmla="*/ 2326315 w 7775769"/>
              <a:gd name="connsiteY135" fmla="*/ 5569528 h 6003637"/>
              <a:gd name="connsiteX136" fmla="*/ 2270897 w 7775769"/>
              <a:gd name="connsiteY136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03551 w 7775769"/>
              <a:gd name="connsiteY25" fmla="*/ 1016000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19769 w 7775769"/>
              <a:gd name="connsiteY108" fmla="*/ 5153891 h 6003637"/>
              <a:gd name="connsiteX109" fmla="*/ 4136642 w 7775769"/>
              <a:gd name="connsiteY109" fmla="*/ 5144655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19769 w 7775769"/>
              <a:gd name="connsiteY108" fmla="*/ 5153891 h 6003637"/>
              <a:gd name="connsiteX109" fmla="*/ 4136642 w 7775769"/>
              <a:gd name="connsiteY109" fmla="*/ 5144655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136642 w 7775769"/>
              <a:gd name="connsiteY109" fmla="*/ 5144655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896497 w 7775769"/>
              <a:gd name="connsiteY110" fmla="*/ 5126182 h 6003637"/>
              <a:gd name="connsiteX111" fmla="*/ 3831842 w 7775769"/>
              <a:gd name="connsiteY111" fmla="*/ 5116946 h 6003637"/>
              <a:gd name="connsiteX112" fmla="*/ 3416206 w 7775769"/>
              <a:gd name="connsiteY112" fmla="*/ 5135419 h 6003637"/>
              <a:gd name="connsiteX113" fmla="*/ 3342315 w 7775769"/>
              <a:gd name="connsiteY113" fmla="*/ 5181600 h 6003637"/>
              <a:gd name="connsiteX114" fmla="*/ 3333078 w 7775769"/>
              <a:gd name="connsiteY114" fmla="*/ 5209310 h 6003637"/>
              <a:gd name="connsiteX115" fmla="*/ 3305369 w 7775769"/>
              <a:gd name="connsiteY115" fmla="*/ 5227782 h 6003637"/>
              <a:gd name="connsiteX116" fmla="*/ 3194533 w 7775769"/>
              <a:gd name="connsiteY116" fmla="*/ 5310910 h 6003637"/>
              <a:gd name="connsiteX117" fmla="*/ 3157588 w 7775769"/>
              <a:gd name="connsiteY117" fmla="*/ 5329382 h 6003637"/>
              <a:gd name="connsiteX118" fmla="*/ 3129878 w 7775769"/>
              <a:gd name="connsiteY118" fmla="*/ 5347855 h 6003637"/>
              <a:gd name="connsiteX119" fmla="*/ 3065224 w 7775769"/>
              <a:gd name="connsiteY119" fmla="*/ 5375564 h 6003637"/>
              <a:gd name="connsiteX120" fmla="*/ 2991333 w 7775769"/>
              <a:gd name="connsiteY120" fmla="*/ 5403273 h 6003637"/>
              <a:gd name="connsiteX121" fmla="*/ 2963624 w 7775769"/>
              <a:gd name="connsiteY121" fmla="*/ 5421746 h 6003637"/>
              <a:gd name="connsiteX122" fmla="*/ 2917442 w 7775769"/>
              <a:gd name="connsiteY122" fmla="*/ 5430982 h 6003637"/>
              <a:gd name="connsiteX123" fmla="*/ 2880497 w 7775769"/>
              <a:gd name="connsiteY123" fmla="*/ 5440219 h 6003637"/>
              <a:gd name="connsiteX124" fmla="*/ 2825078 w 7775769"/>
              <a:gd name="connsiteY124" fmla="*/ 5458691 h 6003637"/>
              <a:gd name="connsiteX125" fmla="*/ 2705006 w 7775769"/>
              <a:gd name="connsiteY125" fmla="*/ 5477164 h 6003637"/>
              <a:gd name="connsiteX126" fmla="*/ 2658824 w 7775769"/>
              <a:gd name="connsiteY126" fmla="*/ 5486400 h 6003637"/>
              <a:gd name="connsiteX127" fmla="*/ 2603406 w 7775769"/>
              <a:gd name="connsiteY127" fmla="*/ 5495637 h 6003637"/>
              <a:gd name="connsiteX128" fmla="*/ 2575697 w 7775769"/>
              <a:gd name="connsiteY128" fmla="*/ 5504873 h 6003637"/>
              <a:gd name="connsiteX129" fmla="*/ 2483333 w 7775769"/>
              <a:gd name="connsiteY129" fmla="*/ 5514110 h 6003637"/>
              <a:gd name="connsiteX130" fmla="*/ 2427915 w 7775769"/>
              <a:gd name="connsiteY130" fmla="*/ 5532582 h 6003637"/>
              <a:gd name="connsiteX131" fmla="*/ 2390969 w 7775769"/>
              <a:gd name="connsiteY131" fmla="*/ 5541819 h 6003637"/>
              <a:gd name="connsiteX132" fmla="*/ 2354024 w 7775769"/>
              <a:gd name="connsiteY132" fmla="*/ 5560291 h 6003637"/>
              <a:gd name="connsiteX133" fmla="*/ 2326315 w 7775769"/>
              <a:gd name="connsiteY133" fmla="*/ 5569528 h 6003637"/>
              <a:gd name="connsiteX134" fmla="*/ 2270897 w 7775769"/>
              <a:gd name="connsiteY134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896497 w 7775769"/>
              <a:gd name="connsiteY110" fmla="*/ 5126182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108933 w 7775769"/>
              <a:gd name="connsiteY109" fmla="*/ 5033819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450678 w 7775769"/>
              <a:gd name="connsiteY108" fmla="*/ 5126183 h 6003637"/>
              <a:gd name="connsiteX109" fmla="*/ 4108933 w 7775769"/>
              <a:gd name="connsiteY109" fmla="*/ 5033819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450678 w 7775769"/>
              <a:gd name="connsiteY108" fmla="*/ 5126183 h 6003637"/>
              <a:gd name="connsiteX109" fmla="*/ 4108933 w 7775769"/>
              <a:gd name="connsiteY109" fmla="*/ 5033819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35696 w 7775769"/>
              <a:gd name="connsiteY19" fmla="*/ 3380510 h 6003637"/>
              <a:gd name="connsiteX20" fmla="*/ 7987 w 7775769"/>
              <a:gd name="connsiteY20" fmla="*/ 2336800 h 6003637"/>
              <a:gd name="connsiteX21" fmla="*/ 7987 w 7775769"/>
              <a:gd name="connsiteY21" fmla="*/ 2004291 h 6003637"/>
              <a:gd name="connsiteX22" fmla="*/ 100351 w 7775769"/>
              <a:gd name="connsiteY22" fmla="*/ 1440873 h 6003637"/>
              <a:gd name="connsiteX23" fmla="*/ 201951 w 7775769"/>
              <a:gd name="connsiteY23" fmla="*/ 1200728 h 6003637"/>
              <a:gd name="connsiteX24" fmla="*/ 377442 w 7775769"/>
              <a:gd name="connsiteY24" fmla="*/ 1006763 h 6003637"/>
              <a:gd name="connsiteX25" fmla="*/ 525224 w 7775769"/>
              <a:gd name="connsiteY25" fmla="*/ 877455 h 6003637"/>
              <a:gd name="connsiteX26" fmla="*/ 737660 w 7775769"/>
              <a:gd name="connsiteY26" fmla="*/ 757382 h 6003637"/>
              <a:gd name="connsiteX27" fmla="*/ 950097 w 7775769"/>
              <a:gd name="connsiteY27" fmla="*/ 655782 h 6003637"/>
              <a:gd name="connsiteX28" fmla="*/ 1144060 w 7775769"/>
              <a:gd name="connsiteY28" fmla="*/ 563419 h 6003637"/>
              <a:gd name="connsiteX29" fmla="*/ 1236424 w 7775769"/>
              <a:gd name="connsiteY29" fmla="*/ 517237 h 6003637"/>
              <a:gd name="connsiteX30" fmla="*/ 1301078 w 7775769"/>
              <a:gd name="connsiteY30" fmla="*/ 489528 h 6003637"/>
              <a:gd name="connsiteX31" fmla="*/ 1393442 w 7775769"/>
              <a:gd name="connsiteY31" fmla="*/ 434110 h 6003637"/>
              <a:gd name="connsiteX32" fmla="*/ 1485806 w 7775769"/>
              <a:gd name="connsiteY32" fmla="*/ 397164 h 6003637"/>
              <a:gd name="connsiteX33" fmla="*/ 1559697 w 7775769"/>
              <a:gd name="connsiteY33" fmla="*/ 350982 h 6003637"/>
              <a:gd name="connsiteX34" fmla="*/ 1633588 w 7775769"/>
              <a:gd name="connsiteY34" fmla="*/ 323273 h 6003637"/>
              <a:gd name="connsiteX35" fmla="*/ 1725951 w 7775769"/>
              <a:gd name="connsiteY35" fmla="*/ 277091 h 6003637"/>
              <a:gd name="connsiteX36" fmla="*/ 1781369 w 7775769"/>
              <a:gd name="connsiteY36" fmla="*/ 258619 h 6003637"/>
              <a:gd name="connsiteX37" fmla="*/ 1818315 w 7775769"/>
              <a:gd name="connsiteY37" fmla="*/ 240146 h 6003637"/>
              <a:gd name="connsiteX38" fmla="*/ 1956860 w 7775769"/>
              <a:gd name="connsiteY38" fmla="*/ 221673 h 6003637"/>
              <a:gd name="connsiteX39" fmla="*/ 2169297 w 7775769"/>
              <a:gd name="connsiteY39" fmla="*/ 166255 h 6003637"/>
              <a:gd name="connsiteX40" fmla="*/ 2418678 w 7775769"/>
              <a:gd name="connsiteY40" fmla="*/ 110837 h 6003637"/>
              <a:gd name="connsiteX41" fmla="*/ 2603406 w 7775769"/>
              <a:gd name="connsiteY41" fmla="*/ 83128 h 6003637"/>
              <a:gd name="connsiteX42" fmla="*/ 2815842 w 7775769"/>
              <a:gd name="connsiteY42" fmla="*/ 36946 h 6003637"/>
              <a:gd name="connsiteX43" fmla="*/ 3333078 w 7775769"/>
              <a:gd name="connsiteY43" fmla="*/ 9237 h 6003637"/>
              <a:gd name="connsiteX44" fmla="*/ 3859551 w 7775769"/>
              <a:gd name="connsiteY44" fmla="*/ 0 h 6003637"/>
              <a:gd name="connsiteX45" fmla="*/ 5328133 w 7775769"/>
              <a:gd name="connsiteY45" fmla="*/ 27710 h 6003637"/>
              <a:gd name="connsiteX46" fmla="*/ 5845369 w 7775769"/>
              <a:gd name="connsiteY46" fmla="*/ 64655 h 6003637"/>
              <a:gd name="connsiteX47" fmla="*/ 5937733 w 7775769"/>
              <a:gd name="connsiteY47" fmla="*/ 73891 h 6003637"/>
              <a:gd name="connsiteX48" fmla="*/ 6122460 w 7775769"/>
              <a:gd name="connsiteY48" fmla="*/ 101600 h 6003637"/>
              <a:gd name="connsiteX49" fmla="*/ 6270242 w 7775769"/>
              <a:gd name="connsiteY49" fmla="*/ 184728 h 6003637"/>
              <a:gd name="connsiteX50" fmla="*/ 6344133 w 7775769"/>
              <a:gd name="connsiteY50" fmla="*/ 249382 h 6003637"/>
              <a:gd name="connsiteX51" fmla="*/ 6371842 w 7775769"/>
              <a:gd name="connsiteY51" fmla="*/ 258619 h 6003637"/>
              <a:gd name="connsiteX52" fmla="*/ 6427260 w 7775769"/>
              <a:gd name="connsiteY52" fmla="*/ 286328 h 6003637"/>
              <a:gd name="connsiteX53" fmla="*/ 6722824 w 7775769"/>
              <a:gd name="connsiteY53" fmla="*/ 424873 h 6003637"/>
              <a:gd name="connsiteX54" fmla="*/ 6815188 w 7775769"/>
              <a:gd name="connsiteY54" fmla="*/ 581891 h 6003637"/>
              <a:gd name="connsiteX55" fmla="*/ 6870606 w 7775769"/>
              <a:gd name="connsiteY55" fmla="*/ 665019 h 6003637"/>
              <a:gd name="connsiteX56" fmla="*/ 6990678 w 7775769"/>
              <a:gd name="connsiteY56" fmla="*/ 812800 h 6003637"/>
              <a:gd name="connsiteX57" fmla="*/ 7064569 w 7775769"/>
              <a:gd name="connsiteY57" fmla="*/ 877455 h 6003637"/>
              <a:gd name="connsiteX58" fmla="*/ 7147697 w 7775769"/>
              <a:gd name="connsiteY58" fmla="*/ 969819 h 6003637"/>
              <a:gd name="connsiteX59" fmla="*/ 7175406 w 7775769"/>
              <a:gd name="connsiteY59" fmla="*/ 1080655 h 6003637"/>
              <a:gd name="connsiteX60" fmla="*/ 7203115 w 7775769"/>
              <a:gd name="connsiteY60" fmla="*/ 1274619 h 6003637"/>
              <a:gd name="connsiteX61" fmla="*/ 7184642 w 7775769"/>
              <a:gd name="connsiteY61" fmla="*/ 1681019 h 6003637"/>
              <a:gd name="connsiteX62" fmla="*/ 7156933 w 7775769"/>
              <a:gd name="connsiteY62" fmla="*/ 1773382 h 6003637"/>
              <a:gd name="connsiteX63" fmla="*/ 7119988 w 7775769"/>
              <a:gd name="connsiteY63" fmla="*/ 1874982 h 6003637"/>
              <a:gd name="connsiteX64" fmla="*/ 7110751 w 7775769"/>
              <a:gd name="connsiteY64" fmla="*/ 1939637 h 6003637"/>
              <a:gd name="connsiteX65" fmla="*/ 7083042 w 7775769"/>
              <a:gd name="connsiteY65" fmla="*/ 2068946 h 6003637"/>
              <a:gd name="connsiteX66" fmla="*/ 7119988 w 7775769"/>
              <a:gd name="connsiteY66" fmla="*/ 2540000 h 6003637"/>
              <a:gd name="connsiteX67" fmla="*/ 7147697 w 7775769"/>
              <a:gd name="connsiteY67" fmla="*/ 2613891 h 6003637"/>
              <a:gd name="connsiteX68" fmla="*/ 7175406 w 7775769"/>
              <a:gd name="connsiteY68" fmla="*/ 2697019 h 6003637"/>
              <a:gd name="connsiteX69" fmla="*/ 7193878 w 7775769"/>
              <a:gd name="connsiteY69" fmla="*/ 2733964 h 6003637"/>
              <a:gd name="connsiteX70" fmla="*/ 7267769 w 7775769"/>
              <a:gd name="connsiteY70" fmla="*/ 2937164 h 6003637"/>
              <a:gd name="connsiteX71" fmla="*/ 7323188 w 7775769"/>
              <a:gd name="connsiteY71" fmla="*/ 3029528 h 6003637"/>
              <a:gd name="connsiteX72" fmla="*/ 7360133 w 7775769"/>
              <a:gd name="connsiteY72" fmla="*/ 3112655 h 6003637"/>
              <a:gd name="connsiteX73" fmla="*/ 7415551 w 7775769"/>
              <a:gd name="connsiteY73" fmla="*/ 3214255 h 6003637"/>
              <a:gd name="connsiteX74" fmla="*/ 7434024 w 7775769"/>
              <a:gd name="connsiteY74" fmla="*/ 3260437 h 6003637"/>
              <a:gd name="connsiteX75" fmla="*/ 7489442 w 7775769"/>
              <a:gd name="connsiteY75" fmla="*/ 3371273 h 6003637"/>
              <a:gd name="connsiteX76" fmla="*/ 7591042 w 7775769"/>
              <a:gd name="connsiteY76" fmla="*/ 3611419 h 6003637"/>
              <a:gd name="connsiteX77" fmla="*/ 7637224 w 7775769"/>
              <a:gd name="connsiteY77" fmla="*/ 3740728 h 6003637"/>
              <a:gd name="connsiteX78" fmla="*/ 7674169 w 7775769"/>
              <a:gd name="connsiteY78" fmla="*/ 3860800 h 6003637"/>
              <a:gd name="connsiteX79" fmla="*/ 7720351 w 7775769"/>
              <a:gd name="connsiteY79" fmla="*/ 3980873 h 6003637"/>
              <a:gd name="connsiteX80" fmla="*/ 7775769 w 7775769"/>
              <a:gd name="connsiteY80" fmla="*/ 4128655 h 6003637"/>
              <a:gd name="connsiteX81" fmla="*/ 7757297 w 7775769"/>
              <a:gd name="connsiteY81" fmla="*/ 4193310 h 6003637"/>
              <a:gd name="connsiteX82" fmla="*/ 7729588 w 7775769"/>
              <a:gd name="connsiteY82" fmla="*/ 4294910 h 6003637"/>
              <a:gd name="connsiteX83" fmla="*/ 7711115 w 7775769"/>
              <a:gd name="connsiteY83" fmla="*/ 4368800 h 6003637"/>
              <a:gd name="connsiteX84" fmla="*/ 7674169 w 7775769"/>
              <a:gd name="connsiteY84" fmla="*/ 4433455 h 6003637"/>
              <a:gd name="connsiteX85" fmla="*/ 7655697 w 7775769"/>
              <a:gd name="connsiteY85" fmla="*/ 4461164 h 6003637"/>
              <a:gd name="connsiteX86" fmla="*/ 7600278 w 7775769"/>
              <a:gd name="connsiteY86" fmla="*/ 4498110 h 6003637"/>
              <a:gd name="connsiteX87" fmla="*/ 7535624 w 7775769"/>
              <a:gd name="connsiteY87" fmla="*/ 4590473 h 6003637"/>
              <a:gd name="connsiteX88" fmla="*/ 7498678 w 7775769"/>
              <a:gd name="connsiteY88" fmla="*/ 4655128 h 6003637"/>
              <a:gd name="connsiteX89" fmla="*/ 7424788 w 7775769"/>
              <a:gd name="connsiteY89" fmla="*/ 4719782 h 6003637"/>
              <a:gd name="connsiteX90" fmla="*/ 7323188 w 7775769"/>
              <a:gd name="connsiteY90" fmla="*/ 4756728 h 6003637"/>
              <a:gd name="connsiteX91" fmla="*/ 7156933 w 7775769"/>
              <a:gd name="connsiteY91" fmla="*/ 4793673 h 6003637"/>
              <a:gd name="connsiteX92" fmla="*/ 6990678 w 7775769"/>
              <a:gd name="connsiteY92" fmla="*/ 4830619 h 6003637"/>
              <a:gd name="connsiteX93" fmla="*/ 6879842 w 7775769"/>
              <a:gd name="connsiteY93" fmla="*/ 4876800 h 6003637"/>
              <a:gd name="connsiteX94" fmla="*/ 6833660 w 7775769"/>
              <a:gd name="connsiteY94" fmla="*/ 4895273 h 6003637"/>
              <a:gd name="connsiteX95" fmla="*/ 6778242 w 7775769"/>
              <a:gd name="connsiteY95" fmla="*/ 4904510 h 6003637"/>
              <a:gd name="connsiteX96" fmla="*/ 6713588 w 7775769"/>
              <a:gd name="connsiteY96" fmla="*/ 4932219 h 6003637"/>
              <a:gd name="connsiteX97" fmla="*/ 6547333 w 7775769"/>
              <a:gd name="connsiteY97" fmla="*/ 4987637 h 6003637"/>
              <a:gd name="connsiteX98" fmla="*/ 6436497 w 7775769"/>
              <a:gd name="connsiteY98" fmla="*/ 5015346 h 6003637"/>
              <a:gd name="connsiteX99" fmla="*/ 6297951 w 7775769"/>
              <a:gd name="connsiteY99" fmla="*/ 5052291 h 6003637"/>
              <a:gd name="connsiteX100" fmla="*/ 6261006 w 7775769"/>
              <a:gd name="connsiteY100" fmla="*/ 5061528 h 6003637"/>
              <a:gd name="connsiteX101" fmla="*/ 6067042 w 7775769"/>
              <a:gd name="connsiteY101" fmla="*/ 5089237 h 6003637"/>
              <a:gd name="connsiteX102" fmla="*/ 6002388 w 7775769"/>
              <a:gd name="connsiteY102" fmla="*/ 5098473 h 6003637"/>
              <a:gd name="connsiteX103" fmla="*/ 5826897 w 7775769"/>
              <a:gd name="connsiteY103" fmla="*/ 5126182 h 6003637"/>
              <a:gd name="connsiteX104" fmla="*/ 5217297 w 7775769"/>
              <a:gd name="connsiteY104" fmla="*/ 5135419 h 6003637"/>
              <a:gd name="connsiteX105" fmla="*/ 5180351 w 7775769"/>
              <a:gd name="connsiteY105" fmla="*/ 5144655 h 6003637"/>
              <a:gd name="connsiteX106" fmla="*/ 5041806 w 7775769"/>
              <a:gd name="connsiteY106" fmla="*/ 5163128 h 6003637"/>
              <a:gd name="connsiteX107" fmla="*/ 4450678 w 7775769"/>
              <a:gd name="connsiteY107" fmla="*/ 5126183 h 6003637"/>
              <a:gd name="connsiteX108" fmla="*/ 4108933 w 7775769"/>
              <a:gd name="connsiteY108" fmla="*/ 5033819 h 6003637"/>
              <a:gd name="connsiteX109" fmla="*/ 3831842 w 7775769"/>
              <a:gd name="connsiteY109" fmla="*/ 5033818 h 6003637"/>
              <a:gd name="connsiteX110" fmla="*/ 3416206 w 7775769"/>
              <a:gd name="connsiteY110" fmla="*/ 5135419 h 6003637"/>
              <a:gd name="connsiteX111" fmla="*/ 3342315 w 7775769"/>
              <a:gd name="connsiteY111" fmla="*/ 5181600 h 6003637"/>
              <a:gd name="connsiteX112" fmla="*/ 3333078 w 7775769"/>
              <a:gd name="connsiteY112" fmla="*/ 5209310 h 6003637"/>
              <a:gd name="connsiteX113" fmla="*/ 3305369 w 7775769"/>
              <a:gd name="connsiteY113" fmla="*/ 5227782 h 6003637"/>
              <a:gd name="connsiteX114" fmla="*/ 3194533 w 7775769"/>
              <a:gd name="connsiteY114" fmla="*/ 5310910 h 6003637"/>
              <a:gd name="connsiteX115" fmla="*/ 3157588 w 7775769"/>
              <a:gd name="connsiteY115" fmla="*/ 5329382 h 6003637"/>
              <a:gd name="connsiteX116" fmla="*/ 3129878 w 7775769"/>
              <a:gd name="connsiteY116" fmla="*/ 5347855 h 6003637"/>
              <a:gd name="connsiteX117" fmla="*/ 3065224 w 7775769"/>
              <a:gd name="connsiteY117" fmla="*/ 5375564 h 6003637"/>
              <a:gd name="connsiteX118" fmla="*/ 2991333 w 7775769"/>
              <a:gd name="connsiteY118" fmla="*/ 5403273 h 6003637"/>
              <a:gd name="connsiteX119" fmla="*/ 2963624 w 7775769"/>
              <a:gd name="connsiteY119" fmla="*/ 5421746 h 6003637"/>
              <a:gd name="connsiteX120" fmla="*/ 2917442 w 7775769"/>
              <a:gd name="connsiteY120" fmla="*/ 5430982 h 6003637"/>
              <a:gd name="connsiteX121" fmla="*/ 2880497 w 7775769"/>
              <a:gd name="connsiteY121" fmla="*/ 5440219 h 6003637"/>
              <a:gd name="connsiteX122" fmla="*/ 2825078 w 7775769"/>
              <a:gd name="connsiteY122" fmla="*/ 5458691 h 6003637"/>
              <a:gd name="connsiteX123" fmla="*/ 2705006 w 7775769"/>
              <a:gd name="connsiteY123" fmla="*/ 5477164 h 6003637"/>
              <a:gd name="connsiteX124" fmla="*/ 2658824 w 7775769"/>
              <a:gd name="connsiteY124" fmla="*/ 5486400 h 6003637"/>
              <a:gd name="connsiteX125" fmla="*/ 2603406 w 7775769"/>
              <a:gd name="connsiteY125" fmla="*/ 5495637 h 6003637"/>
              <a:gd name="connsiteX126" fmla="*/ 2575697 w 7775769"/>
              <a:gd name="connsiteY126" fmla="*/ 5504873 h 6003637"/>
              <a:gd name="connsiteX127" fmla="*/ 2483333 w 7775769"/>
              <a:gd name="connsiteY127" fmla="*/ 5514110 h 6003637"/>
              <a:gd name="connsiteX128" fmla="*/ 2427915 w 7775769"/>
              <a:gd name="connsiteY128" fmla="*/ 5532582 h 6003637"/>
              <a:gd name="connsiteX129" fmla="*/ 2390969 w 7775769"/>
              <a:gd name="connsiteY129" fmla="*/ 5541819 h 6003637"/>
              <a:gd name="connsiteX130" fmla="*/ 2354024 w 7775769"/>
              <a:gd name="connsiteY130" fmla="*/ 5560291 h 6003637"/>
              <a:gd name="connsiteX131" fmla="*/ 2326315 w 7775769"/>
              <a:gd name="connsiteY131" fmla="*/ 5569528 h 6003637"/>
              <a:gd name="connsiteX132" fmla="*/ 2270897 w 7775769"/>
              <a:gd name="connsiteY132" fmla="*/ 5606473 h 6003637"/>
              <a:gd name="connsiteX0" fmla="*/ 2266809 w 7771681"/>
              <a:gd name="connsiteY0" fmla="*/ 5606473 h 6003637"/>
              <a:gd name="connsiteX1" fmla="*/ 2266809 w 7771681"/>
              <a:gd name="connsiteY1" fmla="*/ 5606473 h 6003637"/>
              <a:gd name="connsiteX2" fmla="*/ 2174445 w 7771681"/>
              <a:gd name="connsiteY2" fmla="*/ 5717310 h 6003637"/>
              <a:gd name="connsiteX3" fmla="*/ 2155972 w 7771681"/>
              <a:gd name="connsiteY3" fmla="*/ 5745019 h 6003637"/>
              <a:gd name="connsiteX4" fmla="*/ 2091318 w 7771681"/>
              <a:gd name="connsiteY4" fmla="*/ 5837382 h 6003637"/>
              <a:gd name="connsiteX5" fmla="*/ 2035900 w 7771681"/>
              <a:gd name="connsiteY5" fmla="*/ 5892800 h 6003637"/>
              <a:gd name="connsiteX6" fmla="*/ 1915827 w 7771681"/>
              <a:gd name="connsiteY6" fmla="*/ 5985164 h 6003637"/>
              <a:gd name="connsiteX7" fmla="*/ 1832700 w 7771681"/>
              <a:gd name="connsiteY7" fmla="*/ 6003637 h 6003637"/>
              <a:gd name="connsiteX8" fmla="*/ 1389354 w 7771681"/>
              <a:gd name="connsiteY8" fmla="*/ 5994400 h 6003637"/>
              <a:gd name="connsiteX9" fmla="*/ 1103027 w 7771681"/>
              <a:gd name="connsiteY9" fmla="*/ 5966691 h 6003637"/>
              <a:gd name="connsiteX10" fmla="*/ 1066081 w 7771681"/>
              <a:gd name="connsiteY10" fmla="*/ 5938982 h 6003637"/>
              <a:gd name="connsiteX11" fmla="*/ 1010663 w 7771681"/>
              <a:gd name="connsiteY11" fmla="*/ 5809673 h 6003637"/>
              <a:gd name="connsiteX12" fmla="*/ 982954 w 7771681"/>
              <a:gd name="connsiteY12" fmla="*/ 5726546 h 6003637"/>
              <a:gd name="connsiteX13" fmla="*/ 973718 w 7771681"/>
              <a:gd name="connsiteY13" fmla="*/ 5661891 h 6003637"/>
              <a:gd name="connsiteX14" fmla="*/ 936772 w 7771681"/>
              <a:gd name="connsiteY14" fmla="*/ 5624946 h 6003637"/>
              <a:gd name="connsiteX15" fmla="*/ 853645 w 7771681"/>
              <a:gd name="connsiteY15" fmla="*/ 5588000 h 6003637"/>
              <a:gd name="connsiteX16" fmla="*/ 668918 w 7771681"/>
              <a:gd name="connsiteY16" fmla="*/ 5532582 h 6003637"/>
              <a:gd name="connsiteX17" fmla="*/ 401063 w 7771681"/>
              <a:gd name="connsiteY17" fmla="*/ 5477164 h 6003637"/>
              <a:gd name="connsiteX18" fmla="*/ 160918 w 7771681"/>
              <a:gd name="connsiteY18" fmla="*/ 5273964 h 6003637"/>
              <a:gd name="connsiteX19" fmla="*/ 31608 w 7771681"/>
              <a:gd name="connsiteY19" fmla="*/ 3380510 h 6003637"/>
              <a:gd name="connsiteX20" fmla="*/ 3899 w 7771681"/>
              <a:gd name="connsiteY20" fmla="*/ 2336800 h 6003637"/>
              <a:gd name="connsiteX21" fmla="*/ 96263 w 7771681"/>
              <a:gd name="connsiteY21" fmla="*/ 1440873 h 6003637"/>
              <a:gd name="connsiteX22" fmla="*/ 197863 w 7771681"/>
              <a:gd name="connsiteY22" fmla="*/ 1200728 h 6003637"/>
              <a:gd name="connsiteX23" fmla="*/ 373354 w 7771681"/>
              <a:gd name="connsiteY23" fmla="*/ 1006763 h 6003637"/>
              <a:gd name="connsiteX24" fmla="*/ 521136 w 7771681"/>
              <a:gd name="connsiteY24" fmla="*/ 877455 h 6003637"/>
              <a:gd name="connsiteX25" fmla="*/ 733572 w 7771681"/>
              <a:gd name="connsiteY25" fmla="*/ 757382 h 6003637"/>
              <a:gd name="connsiteX26" fmla="*/ 946009 w 7771681"/>
              <a:gd name="connsiteY26" fmla="*/ 655782 h 6003637"/>
              <a:gd name="connsiteX27" fmla="*/ 1139972 w 7771681"/>
              <a:gd name="connsiteY27" fmla="*/ 563419 h 6003637"/>
              <a:gd name="connsiteX28" fmla="*/ 1232336 w 7771681"/>
              <a:gd name="connsiteY28" fmla="*/ 517237 h 6003637"/>
              <a:gd name="connsiteX29" fmla="*/ 1296990 w 7771681"/>
              <a:gd name="connsiteY29" fmla="*/ 489528 h 6003637"/>
              <a:gd name="connsiteX30" fmla="*/ 1389354 w 7771681"/>
              <a:gd name="connsiteY30" fmla="*/ 434110 h 6003637"/>
              <a:gd name="connsiteX31" fmla="*/ 1481718 w 7771681"/>
              <a:gd name="connsiteY31" fmla="*/ 397164 h 6003637"/>
              <a:gd name="connsiteX32" fmla="*/ 1555609 w 7771681"/>
              <a:gd name="connsiteY32" fmla="*/ 350982 h 6003637"/>
              <a:gd name="connsiteX33" fmla="*/ 1629500 w 7771681"/>
              <a:gd name="connsiteY33" fmla="*/ 323273 h 6003637"/>
              <a:gd name="connsiteX34" fmla="*/ 1721863 w 7771681"/>
              <a:gd name="connsiteY34" fmla="*/ 277091 h 6003637"/>
              <a:gd name="connsiteX35" fmla="*/ 1777281 w 7771681"/>
              <a:gd name="connsiteY35" fmla="*/ 258619 h 6003637"/>
              <a:gd name="connsiteX36" fmla="*/ 1814227 w 7771681"/>
              <a:gd name="connsiteY36" fmla="*/ 240146 h 6003637"/>
              <a:gd name="connsiteX37" fmla="*/ 1952772 w 7771681"/>
              <a:gd name="connsiteY37" fmla="*/ 221673 h 6003637"/>
              <a:gd name="connsiteX38" fmla="*/ 2165209 w 7771681"/>
              <a:gd name="connsiteY38" fmla="*/ 166255 h 6003637"/>
              <a:gd name="connsiteX39" fmla="*/ 2414590 w 7771681"/>
              <a:gd name="connsiteY39" fmla="*/ 110837 h 6003637"/>
              <a:gd name="connsiteX40" fmla="*/ 2599318 w 7771681"/>
              <a:gd name="connsiteY40" fmla="*/ 83128 h 6003637"/>
              <a:gd name="connsiteX41" fmla="*/ 2811754 w 7771681"/>
              <a:gd name="connsiteY41" fmla="*/ 36946 h 6003637"/>
              <a:gd name="connsiteX42" fmla="*/ 3328990 w 7771681"/>
              <a:gd name="connsiteY42" fmla="*/ 9237 h 6003637"/>
              <a:gd name="connsiteX43" fmla="*/ 3855463 w 7771681"/>
              <a:gd name="connsiteY43" fmla="*/ 0 h 6003637"/>
              <a:gd name="connsiteX44" fmla="*/ 5324045 w 7771681"/>
              <a:gd name="connsiteY44" fmla="*/ 27710 h 6003637"/>
              <a:gd name="connsiteX45" fmla="*/ 5841281 w 7771681"/>
              <a:gd name="connsiteY45" fmla="*/ 64655 h 6003637"/>
              <a:gd name="connsiteX46" fmla="*/ 5933645 w 7771681"/>
              <a:gd name="connsiteY46" fmla="*/ 73891 h 6003637"/>
              <a:gd name="connsiteX47" fmla="*/ 6118372 w 7771681"/>
              <a:gd name="connsiteY47" fmla="*/ 101600 h 6003637"/>
              <a:gd name="connsiteX48" fmla="*/ 6266154 w 7771681"/>
              <a:gd name="connsiteY48" fmla="*/ 184728 h 6003637"/>
              <a:gd name="connsiteX49" fmla="*/ 6340045 w 7771681"/>
              <a:gd name="connsiteY49" fmla="*/ 249382 h 6003637"/>
              <a:gd name="connsiteX50" fmla="*/ 6367754 w 7771681"/>
              <a:gd name="connsiteY50" fmla="*/ 258619 h 6003637"/>
              <a:gd name="connsiteX51" fmla="*/ 6423172 w 7771681"/>
              <a:gd name="connsiteY51" fmla="*/ 286328 h 6003637"/>
              <a:gd name="connsiteX52" fmla="*/ 6718736 w 7771681"/>
              <a:gd name="connsiteY52" fmla="*/ 424873 h 6003637"/>
              <a:gd name="connsiteX53" fmla="*/ 6811100 w 7771681"/>
              <a:gd name="connsiteY53" fmla="*/ 581891 h 6003637"/>
              <a:gd name="connsiteX54" fmla="*/ 6866518 w 7771681"/>
              <a:gd name="connsiteY54" fmla="*/ 665019 h 6003637"/>
              <a:gd name="connsiteX55" fmla="*/ 6986590 w 7771681"/>
              <a:gd name="connsiteY55" fmla="*/ 812800 h 6003637"/>
              <a:gd name="connsiteX56" fmla="*/ 7060481 w 7771681"/>
              <a:gd name="connsiteY56" fmla="*/ 877455 h 6003637"/>
              <a:gd name="connsiteX57" fmla="*/ 7143609 w 7771681"/>
              <a:gd name="connsiteY57" fmla="*/ 969819 h 6003637"/>
              <a:gd name="connsiteX58" fmla="*/ 7171318 w 7771681"/>
              <a:gd name="connsiteY58" fmla="*/ 1080655 h 6003637"/>
              <a:gd name="connsiteX59" fmla="*/ 7199027 w 7771681"/>
              <a:gd name="connsiteY59" fmla="*/ 1274619 h 6003637"/>
              <a:gd name="connsiteX60" fmla="*/ 7180554 w 7771681"/>
              <a:gd name="connsiteY60" fmla="*/ 1681019 h 6003637"/>
              <a:gd name="connsiteX61" fmla="*/ 7152845 w 7771681"/>
              <a:gd name="connsiteY61" fmla="*/ 1773382 h 6003637"/>
              <a:gd name="connsiteX62" fmla="*/ 7115900 w 7771681"/>
              <a:gd name="connsiteY62" fmla="*/ 1874982 h 6003637"/>
              <a:gd name="connsiteX63" fmla="*/ 7106663 w 7771681"/>
              <a:gd name="connsiteY63" fmla="*/ 1939637 h 6003637"/>
              <a:gd name="connsiteX64" fmla="*/ 7078954 w 7771681"/>
              <a:gd name="connsiteY64" fmla="*/ 2068946 h 6003637"/>
              <a:gd name="connsiteX65" fmla="*/ 7115900 w 7771681"/>
              <a:gd name="connsiteY65" fmla="*/ 2540000 h 6003637"/>
              <a:gd name="connsiteX66" fmla="*/ 7143609 w 7771681"/>
              <a:gd name="connsiteY66" fmla="*/ 2613891 h 6003637"/>
              <a:gd name="connsiteX67" fmla="*/ 7171318 w 7771681"/>
              <a:gd name="connsiteY67" fmla="*/ 2697019 h 6003637"/>
              <a:gd name="connsiteX68" fmla="*/ 7189790 w 7771681"/>
              <a:gd name="connsiteY68" fmla="*/ 2733964 h 6003637"/>
              <a:gd name="connsiteX69" fmla="*/ 7263681 w 7771681"/>
              <a:gd name="connsiteY69" fmla="*/ 2937164 h 6003637"/>
              <a:gd name="connsiteX70" fmla="*/ 7319100 w 7771681"/>
              <a:gd name="connsiteY70" fmla="*/ 3029528 h 6003637"/>
              <a:gd name="connsiteX71" fmla="*/ 7356045 w 7771681"/>
              <a:gd name="connsiteY71" fmla="*/ 3112655 h 6003637"/>
              <a:gd name="connsiteX72" fmla="*/ 7411463 w 7771681"/>
              <a:gd name="connsiteY72" fmla="*/ 3214255 h 6003637"/>
              <a:gd name="connsiteX73" fmla="*/ 7429936 w 7771681"/>
              <a:gd name="connsiteY73" fmla="*/ 3260437 h 6003637"/>
              <a:gd name="connsiteX74" fmla="*/ 7485354 w 7771681"/>
              <a:gd name="connsiteY74" fmla="*/ 3371273 h 6003637"/>
              <a:gd name="connsiteX75" fmla="*/ 7586954 w 7771681"/>
              <a:gd name="connsiteY75" fmla="*/ 3611419 h 6003637"/>
              <a:gd name="connsiteX76" fmla="*/ 7633136 w 7771681"/>
              <a:gd name="connsiteY76" fmla="*/ 3740728 h 6003637"/>
              <a:gd name="connsiteX77" fmla="*/ 7670081 w 7771681"/>
              <a:gd name="connsiteY77" fmla="*/ 3860800 h 6003637"/>
              <a:gd name="connsiteX78" fmla="*/ 7716263 w 7771681"/>
              <a:gd name="connsiteY78" fmla="*/ 3980873 h 6003637"/>
              <a:gd name="connsiteX79" fmla="*/ 7771681 w 7771681"/>
              <a:gd name="connsiteY79" fmla="*/ 4128655 h 6003637"/>
              <a:gd name="connsiteX80" fmla="*/ 7753209 w 7771681"/>
              <a:gd name="connsiteY80" fmla="*/ 4193310 h 6003637"/>
              <a:gd name="connsiteX81" fmla="*/ 7725500 w 7771681"/>
              <a:gd name="connsiteY81" fmla="*/ 4294910 h 6003637"/>
              <a:gd name="connsiteX82" fmla="*/ 7707027 w 7771681"/>
              <a:gd name="connsiteY82" fmla="*/ 4368800 h 6003637"/>
              <a:gd name="connsiteX83" fmla="*/ 7670081 w 7771681"/>
              <a:gd name="connsiteY83" fmla="*/ 4433455 h 6003637"/>
              <a:gd name="connsiteX84" fmla="*/ 7651609 w 7771681"/>
              <a:gd name="connsiteY84" fmla="*/ 4461164 h 6003637"/>
              <a:gd name="connsiteX85" fmla="*/ 7596190 w 7771681"/>
              <a:gd name="connsiteY85" fmla="*/ 4498110 h 6003637"/>
              <a:gd name="connsiteX86" fmla="*/ 7531536 w 7771681"/>
              <a:gd name="connsiteY86" fmla="*/ 4590473 h 6003637"/>
              <a:gd name="connsiteX87" fmla="*/ 7494590 w 7771681"/>
              <a:gd name="connsiteY87" fmla="*/ 4655128 h 6003637"/>
              <a:gd name="connsiteX88" fmla="*/ 7420700 w 7771681"/>
              <a:gd name="connsiteY88" fmla="*/ 4719782 h 6003637"/>
              <a:gd name="connsiteX89" fmla="*/ 7319100 w 7771681"/>
              <a:gd name="connsiteY89" fmla="*/ 4756728 h 6003637"/>
              <a:gd name="connsiteX90" fmla="*/ 7152845 w 7771681"/>
              <a:gd name="connsiteY90" fmla="*/ 4793673 h 6003637"/>
              <a:gd name="connsiteX91" fmla="*/ 6986590 w 7771681"/>
              <a:gd name="connsiteY91" fmla="*/ 4830619 h 6003637"/>
              <a:gd name="connsiteX92" fmla="*/ 6875754 w 7771681"/>
              <a:gd name="connsiteY92" fmla="*/ 4876800 h 6003637"/>
              <a:gd name="connsiteX93" fmla="*/ 6829572 w 7771681"/>
              <a:gd name="connsiteY93" fmla="*/ 4895273 h 6003637"/>
              <a:gd name="connsiteX94" fmla="*/ 6774154 w 7771681"/>
              <a:gd name="connsiteY94" fmla="*/ 4904510 h 6003637"/>
              <a:gd name="connsiteX95" fmla="*/ 6709500 w 7771681"/>
              <a:gd name="connsiteY95" fmla="*/ 4932219 h 6003637"/>
              <a:gd name="connsiteX96" fmla="*/ 6543245 w 7771681"/>
              <a:gd name="connsiteY96" fmla="*/ 4987637 h 6003637"/>
              <a:gd name="connsiteX97" fmla="*/ 6432409 w 7771681"/>
              <a:gd name="connsiteY97" fmla="*/ 5015346 h 6003637"/>
              <a:gd name="connsiteX98" fmla="*/ 6293863 w 7771681"/>
              <a:gd name="connsiteY98" fmla="*/ 5052291 h 6003637"/>
              <a:gd name="connsiteX99" fmla="*/ 6256918 w 7771681"/>
              <a:gd name="connsiteY99" fmla="*/ 5061528 h 6003637"/>
              <a:gd name="connsiteX100" fmla="*/ 6062954 w 7771681"/>
              <a:gd name="connsiteY100" fmla="*/ 5089237 h 6003637"/>
              <a:gd name="connsiteX101" fmla="*/ 5998300 w 7771681"/>
              <a:gd name="connsiteY101" fmla="*/ 5098473 h 6003637"/>
              <a:gd name="connsiteX102" fmla="*/ 5822809 w 7771681"/>
              <a:gd name="connsiteY102" fmla="*/ 5126182 h 6003637"/>
              <a:gd name="connsiteX103" fmla="*/ 5213209 w 7771681"/>
              <a:gd name="connsiteY103" fmla="*/ 5135419 h 6003637"/>
              <a:gd name="connsiteX104" fmla="*/ 5176263 w 7771681"/>
              <a:gd name="connsiteY104" fmla="*/ 5144655 h 6003637"/>
              <a:gd name="connsiteX105" fmla="*/ 5037718 w 7771681"/>
              <a:gd name="connsiteY105" fmla="*/ 5163128 h 6003637"/>
              <a:gd name="connsiteX106" fmla="*/ 4446590 w 7771681"/>
              <a:gd name="connsiteY106" fmla="*/ 5126183 h 6003637"/>
              <a:gd name="connsiteX107" fmla="*/ 4104845 w 7771681"/>
              <a:gd name="connsiteY107" fmla="*/ 5033819 h 6003637"/>
              <a:gd name="connsiteX108" fmla="*/ 3827754 w 7771681"/>
              <a:gd name="connsiteY108" fmla="*/ 5033818 h 6003637"/>
              <a:gd name="connsiteX109" fmla="*/ 3412118 w 7771681"/>
              <a:gd name="connsiteY109" fmla="*/ 5135419 h 6003637"/>
              <a:gd name="connsiteX110" fmla="*/ 3338227 w 7771681"/>
              <a:gd name="connsiteY110" fmla="*/ 5181600 h 6003637"/>
              <a:gd name="connsiteX111" fmla="*/ 3328990 w 7771681"/>
              <a:gd name="connsiteY111" fmla="*/ 5209310 h 6003637"/>
              <a:gd name="connsiteX112" fmla="*/ 3301281 w 7771681"/>
              <a:gd name="connsiteY112" fmla="*/ 5227782 h 6003637"/>
              <a:gd name="connsiteX113" fmla="*/ 3190445 w 7771681"/>
              <a:gd name="connsiteY113" fmla="*/ 5310910 h 6003637"/>
              <a:gd name="connsiteX114" fmla="*/ 3153500 w 7771681"/>
              <a:gd name="connsiteY114" fmla="*/ 5329382 h 6003637"/>
              <a:gd name="connsiteX115" fmla="*/ 3125790 w 7771681"/>
              <a:gd name="connsiteY115" fmla="*/ 5347855 h 6003637"/>
              <a:gd name="connsiteX116" fmla="*/ 3061136 w 7771681"/>
              <a:gd name="connsiteY116" fmla="*/ 5375564 h 6003637"/>
              <a:gd name="connsiteX117" fmla="*/ 2987245 w 7771681"/>
              <a:gd name="connsiteY117" fmla="*/ 5403273 h 6003637"/>
              <a:gd name="connsiteX118" fmla="*/ 2959536 w 7771681"/>
              <a:gd name="connsiteY118" fmla="*/ 5421746 h 6003637"/>
              <a:gd name="connsiteX119" fmla="*/ 2913354 w 7771681"/>
              <a:gd name="connsiteY119" fmla="*/ 5430982 h 6003637"/>
              <a:gd name="connsiteX120" fmla="*/ 2876409 w 7771681"/>
              <a:gd name="connsiteY120" fmla="*/ 5440219 h 6003637"/>
              <a:gd name="connsiteX121" fmla="*/ 2820990 w 7771681"/>
              <a:gd name="connsiteY121" fmla="*/ 5458691 h 6003637"/>
              <a:gd name="connsiteX122" fmla="*/ 2700918 w 7771681"/>
              <a:gd name="connsiteY122" fmla="*/ 5477164 h 6003637"/>
              <a:gd name="connsiteX123" fmla="*/ 2654736 w 7771681"/>
              <a:gd name="connsiteY123" fmla="*/ 5486400 h 6003637"/>
              <a:gd name="connsiteX124" fmla="*/ 2599318 w 7771681"/>
              <a:gd name="connsiteY124" fmla="*/ 5495637 h 6003637"/>
              <a:gd name="connsiteX125" fmla="*/ 2571609 w 7771681"/>
              <a:gd name="connsiteY125" fmla="*/ 5504873 h 6003637"/>
              <a:gd name="connsiteX126" fmla="*/ 2479245 w 7771681"/>
              <a:gd name="connsiteY126" fmla="*/ 5514110 h 6003637"/>
              <a:gd name="connsiteX127" fmla="*/ 2423827 w 7771681"/>
              <a:gd name="connsiteY127" fmla="*/ 5532582 h 6003637"/>
              <a:gd name="connsiteX128" fmla="*/ 2386881 w 7771681"/>
              <a:gd name="connsiteY128" fmla="*/ 5541819 h 6003637"/>
              <a:gd name="connsiteX129" fmla="*/ 2349936 w 7771681"/>
              <a:gd name="connsiteY129" fmla="*/ 5560291 h 6003637"/>
              <a:gd name="connsiteX130" fmla="*/ 2322227 w 7771681"/>
              <a:gd name="connsiteY130" fmla="*/ 5569528 h 6003637"/>
              <a:gd name="connsiteX131" fmla="*/ 2266809 w 7771681"/>
              <a:gd name="connsiteY131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175158 w 7748976"/>
              <a:gd name="connsiteY22" fmla="*/ 1200728 h 6003637"/>
              <a:gd name="connsiteX23" fmla="*/ 350649 w 7748976"/>
              <a:gd name="connsiteY23" fmla="*/ 1006763 h 6003637"/>
              <a:gd name="connsiteX24" fmla="*/ 498431 w 7748976"/>
              <a:gd name="connsiteY24" fmla="*/ 877455 h 6003637"/>
              <a:gd name="connsiteX25" fmla="*/ 710867 w 7748976"/>
              <a:gd name="connsiteY25" fmla="*/ 757382 h 6003637"/>
              <a:gd name="connsiteX26" fmla="*/ 923304 w 7748976"/>
              <a:gd name="connsiteY26" fmla="*/ 655782 h 6003637"/>
              <a:gd name="connsiteX27" fmla="*/ 1117267 w 7748976"/>
              <a:gd name="connsiteY27" fmla="*/ 563419 h 6003637"/>
              <a:gd name="connsiteX28" fmla="*/ 1209631 w 7748976"/>
              <a:gd name="connsiteY28" fmla="*/ 517237 h 6003637"/>
              <a:gd name="connsiteX29" fmla="*/ 1274285 w 7748976"/>
              <a:gd name="connsiteY29" fmla="*/ 489528 h 6003637"/>
              <a:gd name="connsiteX30" fmla="*/ 1366649 w 7748976"/>
              <a:gd name="connsiteY30" fmla="*/ 434110 h 6003637"/>
              <a:gd name="connsiteX31" fmla="*/ 1459013 w 7748976"/>
              <a:gd name="connsiteY31" fmla="*/ 397164 h 6003637"/>
              <a:gd name="connsiteX32" fmla="*/ 1532904 w 7748976"/>
              <a:gd name="connsiteY32" fmla="*/ 350982 h 6003637"/>
              <a:gd name="connsiteX33" fmla="*/ 1606795 w 7748976"/>
              <a:gd name="connsiteY33" fmla="*/ 323273 h 6003637"/>
              <a:gd name="connsiteX34" fmla="*/ 1699158 w 7748976"/>
              <a:gd name="connsiteY34" fmla="*/ 277091 h 6003637"/>
              <a:gd name="connsiteX35" fmla="*/ 1754576 w 7748976"/>
              <a:gd name="connsiteY35" fmla="*/ 258619 h 6003637"/>
              <a:gd name="connsiteX36" fmla="*/ 1791522 w 7748976"/>
              <a:gd name="connsiteY36" fmla="*/ 240146 h 6003637"/>
              <a:gd name="connsiteX37" fmla="*/ 1930067 w 7748976"/>
              <a:gd name="connsiteY37" fmla="*/ 221673 h 6003637"/>
              <a:gd name="connsiteX38" fmla="*/ 2142504 w 7748976"/>
              <a:gd name="connsiteY38" fmla="*/ 166255 h 6003637"/>
              <a:gd name="connsiteX39" fmla="*/ 2391885 w 7748976"/>
              <a:gd name="connsiteY39" fmla="*/ 110837 h 6003637"/>
              <a:gd name="connsiteX40" fmla="*/ 2576613 w 7748976"/>
              <a:gd name="connsiteY40" fmla="*/ 83128 h 6003637"/>
              <a:gd name="connsiteX41" fmla="*/ 2789049 w 7748976"/>
              <a:gd name="connsiteY41" fmla="*/ 36946 h 6003637"/>
              <a:gd name="connsiteX42" fmla="*/ 3306285 w 7748976"/>
              <a:gd name="connsiteY42" fmla="*/ 9237 h 6003637"/>
              <a:gd name="connsiteX43" fmla="*/ 3832758 w 7748976"/>
              <a:gd name="connsiteY43" fmla="*/ 0 h 6003637"/>
              <a:gd name="connsiteX44" fmla="*/ 5301340 w 7748976"/>
              <a:gd name="connsiteY44" fmla="*/ 27710 h 6003637"/>
              <a:gd name="connsiteX45" fmla="*/ 5818576 w 7748976"/>
              <a:gd name="connsiteY45" fmla="*/ 64655 h 6003637"/>
              <a:gd name="connsiteX46" fmla="*/ 5910940 w 7748976"/>
              <a:gd name="connsiteY46" fmla="*/ 73891 h 6003637"/>
              <a:gd name="connsiteX47" fmla="*/ 6095667 w 7748976"/>
              <a:gd name="connsiteY47" fmla="*/ 101600 h 6003637"/>
              <a:gd name="connsiteX48" fmla="*/ 6243449 w 7748976"/>
              <a:gd name="connsiteY48" fmla="*/ 184728 h 6003637"/>
              <a:gd name="connsiteX49" fmla="*/ 6317340 w 7748976"/>
              <a:gd name="connsiteY49" fmla="*/ 249382 h 6003637"/>
              <a:gd name="connsiteX50" fmla="*/ 6345049 w 7748976"/>
              <a:gd name="connsiteY50" fmla="*/ 258619 h 6003637"/>
              <a:gd name="connsiteX51" fmla="*/ 6400467 w 7748976"/>
              <a:gd name="connsiteY51" fmla="*/ 286328 h 6003637"/>
              <a:gd name="connsiteX52" fmla="*/ 6696031 w 7748976"/>
              <a:gd name="connsiteY52" fmla="*/ 424873 h 6003637"/>
              <a:gd name="connsiteX53" fmla="*/ 6788395 w 7748976"/>
              <a:gd name="connsiteY53" fmla="*/ 581891 h 6003637"/>
              <a:gd name="connsiteX54" fmla="*/ 6843813 w 7748976"/>
              <a:gd name="connsiteY54" fmla="*/ 665019 h 6003637"/>
              <a:gd name="connsiteX55" fmla="*/ 6963885 w 7748976"/>
              <a:gd name="connsiteY55" fmla="*/ 812800 h 6003637"/>
              <a:gd name="connsiteX56" fmla="*/ 7037776 w 7748976"/>
              <a:gd name="connsiteY56" fmla="*/ 877455 h 6003637"/>
              <a:gd name="connsiteX57" fmla="*/ 7120904 w 7748976"/>
              <a:gd name="connsiteY57" fmla="*/ 969819 h 6003637"/>
              <a:gd name="connsiteX58" fmla="*/ 7148613 w 7748976"/>
              <a:gd name="connsiteY58" fmla="*/ 1080655 h 6003637"/>
              <a:gd name="connsiteX59" fmla="*/ 7176322 w 7748976"/>
              <a:gd name="connsiteY59" fmla="*/ 1274619 h 6003637"/>
              <a:gd name="connsiteX60" fmla="*/ 7157849 w 7748976"/>
              <a:gd name="connsiteY60" fmla="*/ 1681019 h 6003637"/>
              <a:gd name="connsiteX61" fmla="*/ 7130140 w 7748976"/>
              <a:gd name="connsiteY61" fmla="*/ 1773382 h 6003637"/>
              <a:gd name="connsiteX62" fmla="*/ 7093195 w 7748976"/>
              <a:gd name="connsiteY62" fmla="*/ 1874982 h 6003637"/>
              <a:gd name="connsiteX63" fmla="*/ 7083958 w 7748976"/>
              <a:gd name="connsiteY63" fmla="*/ 1939637 h 6003637"/>
              <a:gd name="connsiteX64" fmla="*/ 7056249 w 7748976"/>
              <a:gd name="connsiteY64" fmla="*/ 2068946 h 6003637"/>
              <a:gd name="connsiteX65" fmla="*/ 7093195 w 7748976"/>
              <a:gd name="connsiteY65" fmla="*/ 2540000 h 6003637"/>
              <a:gd name="connsiteX66" fmla="*/ 7120904 w 7748976"/>
              <a:gd name="connsiteY66" fmla="*/ 2613891 h 6003637"/>
              <a:gd name="connsiteX67" fmla="*/ 7148613 w 7748976"/>
              <a:gd name="connsiteY67" fmla="*/ 2697019 h 6003637"/>
              <a:gd name="connsiteX68" fmla="*/ 7167085 w 7748976"/>
              <a:gd name="connsiteY68" fmla="*/ 2733964 h 6003637"/>
              <a:gd name="connsiteX69" fmla="*/ 7240976 w 7748976"/>
              <a:gd name="connsiteY69" fmla="*/ 2937164 h 6003637"/>
              <a:gd name="connsiteX70" fmla="*/ 7296395 w 7748976"/>
              <a:gd name="connsiteY70" fmla="*/ 3029528 h 6003637"/>
              <a:gd name="connsiteX71" fmla="*/ 7333340 w 7748976"/>
              <a:gd name="connsiteY71" fmla="*/ 3112655 h 6003637"/>
              <a:gd name="connsiteX72" fmla="*/ 7388758 w 7748976"/>
              <a:gd name="connsiteY72" fmla="*/ 3214255 h 6003637"/>
              <a:gd name="connsiteX73" fmla="*/ 7407231 w 7748976"/>
              <a:gd name="connsiteY73" fmla="*/ 3260437 h 6003637"/>
              <a:gd name="connsiteX74" fmla="*/ 7462649 w 7748976"/>
              <a:gd name="connsiteY74" fmla="*/ 3371273 h 6003637"/>
              <a:gd name="connsiteX75" fmla="*/ 7564249 w 7748976"/>
              <a:gd name="connsiteY75" fmla="*/ 3611419 h 6003637"/>
              <a:gd name="connsiteX76" fmla="*/ 7610431 w 7748976"/>
              <a:gd name="connsiteY76" fmla="*/ 3740728 h 6003637"/>
              <a:gd name="connsiteX77" fmla="*/ 7647376 w 7748976"/>
              <a:gd name="connsiteY77" fmla="*/ 3860800 h 6003637"/>
              <a:gd name="connsiteX78" fmla="*/ 7693558 w 7748976"/>
              <a:gd name="connsiteY78" fmla="*/ 3980873 h 6003637"/>
              <a:gd name="connsiteX79" fmla="*/ 7748976 w 7748976"/>
              <a:gd name="connsiteY79" fmla="*/ 4128655 h 6003637"/>
              <a:gd name="connsiteX80" fmla="*/ 7730504 w 7748976"/>
              <a:gd name="connsiteY80" fmla="*/ 4193310 h 6003637"/>
              <a:gd name="connsiteX81" fmla="*/ 7702795 w 7748976"/>
              <a:gd name="connsiteY81" fmla="*/ 4294910 h 6003637"/>
              <a:gd name="connsiteX82" fmla="*/ 7684322 w 7748976"/>
              <a:gd name="connsiteY82" fmla="*/ 4368800 h 6003637"/>
              <a:gd name="connsiteX83" fmla="*/ 7647376 w 7748976"/>
              <a:gd name="connsiteY83" fmla="*/ 4433455 h 6003637"/>
              <a:gd name="connsiteX84" fmla="*/ 7628904 w 7748976"/>
              <a:gd name="connsiteY84" fmla="*/ 4461164 h 6003637"/>
              <a:gd name="connsiteX85" fmla="*/ 7573485 w 7748976"/>
              <a:gd name="connsiteY85" fmla="*/ 4498110 h 6003637"/>
              <a:gd name="connsiteX86" fmla="*/ 7508831 w 7748976"/>
              <a:gd name="connsiteY86" fmla="*/ 4590473 h 6003637"/>
              <a:gd name="connsiteX87" fmla="*/ 7471885 w 7748976"/>
              <a:gd name="connsiteY87" fmla="*/ 4655128 h 6003637"/>
              <a:gd name="connsiteX88" fmla="*/ 7397995 w 7748976"/>
              <a:gd name="connsiteY88" fmla="*/ 4719782 h 6003637"/>
              <a:gd name="connsiteX89" fmla="*/ 7296395 w 7748976"/>
              <a:gd name="connsiteY89" fmla="*/ 4756728 h 6003637"/>
              <a:gd name="connsiteX90" fmla="*/ 7130140 w 7748976"/>
              <a:gd name="connsiteY90" fmla="*/ 4793673 h 6003637"/>
              <a:gd name="connsiteX91" fmla="*/ 6963885 w 7748976"/>
              <a:gd name="connsiteY91" fmla="*/ 4830619 h 6003637"/>
              <a:gd name="connsiteX92" fmla="*/ 6853049 w 7748976"/>
              <a:gd name="connsiteY92" fmla="*/ 4876800 h 6003637"/>
              <a:gd name="connsiteX93" fmla="*/ 6806867 w 7748976"/>
              <a:gd name="connsiteY93" fmla="*/ 4895273 h 6003637"/>
              <a:gd name="connsiteX94" fmla="*/ 6751449 w 7748976"/>
              <a:gd name="connsiteY94" fmla="*/ 4904510 h 6003637"/>
              <a:gd name="connsiteX95" fmla="*/ 6686795 w 7748976"/>
              <a:gd name="connsiteY95" fmla="*/ 4932219 h 6003637"/>
              <a:gd name="connsiteX96" fmla="*/ 6520540 w 7748976"/>
              <a:gd name="connsiteY96" fmla="*/ 4987637 h 6003637"/>
              <a:gd name="connsiteX97" fmla="*/ 6409704 w 7748976"/>
              <a:gd name="connsiteY97" fmla="*/ 5015346 h 6003637"/>
              <a:gd name="connsiteX98" fmla="*/ 6271158 w 7748976"/>
              <a:gd name="connsiteY98" fmla="*/ 5052291 h 6003637"/>
              <a:gd name="connsiteX99" fmla="*/ 6234213 w 7748976"/>
              <a:gd name="connsiteY99" fmla="*/ 5061528 h 6003637"/>
              <a:gd name="connsiteX100" fmla="*/ 6040249 w 7748976"/>
              <a:gd name="connsiteY100" fmla="*/ 5089237 h 6003637"/>
              <a:gd name="connsiteX101" fmla="*/ 5975595 w 7748976"/>
              <a:gd name="connsiteY101" fmla="*/ 5098473 h 6003637"/>
              <a:gd name="connsiteX102" fmla="*/ 5800104 w 7748976"/>
              <a:gd name="connsiteY102" fmla="*/ 5126182 h 6003637"/>
              <a:gd name="connsiteX103" fmla="*/ 5190504 w 7748976"/>
              <a:gd name="connsiteY103" fmla="*/ 5135419 h 6003637"/>
              <a:gd name="connsiteX104" fmla="*/ 5153558 w 7748976"/>
              <a:gd name="connsiteY104" fmla="*/ 5144655 h 6003637"/>
              <a:gd name="connsiteX105" fmla="*/ 5015013 w 7748976"/>
              <a:gd name="connsiteY105" fmla="*/ 5163128 h 6003637"/>
              <a:gd name="connsiteX106" fmla="*/ 4423885 w 7748976"/>
              <a:gd name="connsiteY106" fmla="*/ 5126183 h 6003637"/>
              <a:gd name="connsiteX107" fmla="*/ 4082140 w 7748976"/>
              <a:gd name="connsiteY107" fmla="*/ 5033819 h 6003637"/>
              <a:gd name="connsiteX108" fmla="*/ 3805049 w 7748976"/>
              <a:gd name="connsiteY108" fmla="*/ 5033818 h 6003637"/>
              <a:gd name="connsiteX109" fmla="*/ 3389413 w 7748976"/>
              <a:gd name="connsiteY109" fmla="*/ 5135419 h 6003637"/>
              <a:gd name="connsiteX110" fmla="*/ 3315522 w 7748976"/>
              <a:gd name="connsiteY110" fmla="*/ 5181600 h 6003637"/>
              <a:gd name="connsiteX111" fmla="*/ 3306285 w 7748976"/>
              <a:gd name="connsiteY111" fmla="*/ 5209310 h 6003637"/>
              <a:gd name="connsiteX112" fmla="*/ 3278576 w 7748976"/>
              <a:gd name="connsiteY112" fmla="*/ 5227782 h 6003637"/>
              <a:gd name="connsiteX113" fmla="*/ 3167740 w 7748976"/>
              <a:gd name="connsiteY113" fmla="*/ 5310910 h 6003637"/>
              <a:gd name="connsiteX114" fmla="*/ 3130795 w 7748976"/>
              <a:gd name="connsiteY114" fmla="*/ 5329382 h 6003637"/>
              <a:gd name="connsiteX115" fmla="*/ 3103085 w 7748976"/>
              <a:gd name="connsiteY115" fmla="*/ 5347855 h 6003637"/>
              <a:gd name="connsiteX116" fmla="*/ 3038431 w 7748976"/>
              <a:gd name="connsiteY116" fmla="*/ 5375564 h 6003637"/>
              <a:gd name="connsiteX117" fmla="*/ 2964540 w 7748976"/>
              <a:gd name="connsiteY117" fmla="*/ 5403273 h 6003637"/>
              <a:gd name="connsiteX118" fmla="*/ 2936831 w 7748976"/>
              <a:gd name="connsiteY118" fmla="*/ 5421746 h 6003637"/>
              <a:gd name="connsiteX119" fmla="*/ 2890649 w 7748976"/>
              <a:gd name="connsiteY119" fmla="*/ 5430982 h 6003637"/>
              <a:gd name="connsiteX120" fmla="*/ 2853704 w 7748976"/>
              <a:gd name="connsiteY120" fmla="*/ 5440219 h 6003637"/>
              <a:gd name="connsiteX121" fmla="*/ 2798285 w 7748976"/>
              <a:gd name="connsiteY121" fmla="*/ 5458691 h 6003637"/>
              <a:gd name="connsiteX122" fmla="*/ 2678213 w 7748976"/>
              <a:gd name="connsiteY122" fmla="*/ 5477164 h 6003637"/>
              <a:gd name="connsiteX123" fmla="*/ 2632031 w 7748976"/>
              <a:gd name="connsiteY123" fmla="*/ 5486400 h 6003637"/>
              <a:gd name="connsiteX124" fmla="*/ 2576613 w 7748976"/>
              <a:gd name="connsiteY124" fmla="*/ 5495637 h 6003637"/>
              <a:gd name="connsiteX125" fmla="*/ 2548904 w 7748976"/>
              <a:gd name="connsiteY125" fmla="*/ 5504873 h 6003637"/>
              <a:gd name="connsiteX126" fmla="*/ 2456540 w 7748976"/>
              <a:gd name="connsiteY126" fmla="*/ 5514110 h 6003637"/>
              <a:gd name="connsiteX127" fmla="*/ 2401122 w 7748976"/>
              <a:gd name="connsiteY127" fmla="*/ 5532582 h 6003637"/>
              <a:gd name="connsiteX128" fmla="*/ 2364176 w 7748976"/>
              <a:gd name="connsiteY128" fmla="*/ 5541819 h 6003637"/>
              <a:gd name="connsiteX129" fmla="*/ 2327231 w 7748976"/>
              <a:gd name="connsiteY129" fmla="*/ 5560291 h 6003637"/>
              <a:gd name="connsiteX130" fmla="*/ 2299522 w 7748976"/>
              <a:gd name="connsiteY130" fmla="*/ 5569528 h 6003637"/>
              <a:gd name="connsiteX131" fmla="*/ 2244104 w 7748976"/>
              <a:gd name="connsiteY131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498431 w 7748976"/>
              <a:gd name="connsiteY23" fmla="*/ 877455 h 6003637"/>
              <a:gd name="connsiteX24" fmla="*/ 710867 w 7748976"/>
              <a:gd name="connsiteY24" fmla="*/ 757382 h 6003637"/>
              <a:gd name="connsiteX25" fmla="*/ 923304 w 7748976"/>
              <a:gd name="connsiteY25" fmla="*/ 655782 h 6003637"/>
              <a:gd name="connsiteX26" fmla="*/ 1117267 w 7748976"/>
              <a:gd name="connsiteY26" fmla="*/ 563419 h 6003637"/>
              <a:gd name="connsiteX27" fmla="*/ 1209631 w 7748976"/>
              <a:gd name="connsiteY27" fmla="*/ 517237 h 6003637"/>
              <a:gd name="connsiteX28" fmla="*/ 1274285 w 7748976"/>
              <a:gd name="connsiteY28" fmla="*/ 489528 h 6003637"/>
              <a:gd name="connsiteX29" fmla="*/ 1366649 w 7748976"/>
              <a:gd name="connsiteY29" fmla="*/ 434110 h 6003637"/>
              <a:gd name="connsiteX30" fmla="*/ 1459013 w 7748976"/>
              <a:gd name="connsiteY30" fmla="*/ 397164 h 6003637"/>
              <a:gd name="connsiteX31" fmla="*/ 1532904 w 7748976"/>
              <a:gd name="connsiteY31" fmla="*/ 350982 h 6003637"/>
              <a:gd name="connsiteX32" fmla="*/ 1606795 w 7748976"/>
              <a:gd name="connsiteY32" fmla="*/ 323273 h 6003637"/>
              <a:gd name="connsiteX33" fmla="*/ 1699158 w 7748976"/>
              <a:gd name="connsiteY33" fmla="*/ 277091 h 6003637"/>
              <a:gd name="connsiteX34" fmla="*/ 1754576 w 7748976"/>
              <a:gd name="connsiteY34" fmla="*/ 258619 h 6003637"/>
              <a:gd name="connsiteX35" fmla="*/ 1791522 w 7748976"/>
              <a:gd name="connsiteY35" fmla="*/ 240146 h 6003637"/>
              <a:gd name="connsiteX36" fmla="*/ 1930067 w 7748976"/>
              <a:gd name="connsiteY36" fmla="*/ 221673 h 6003637"/>
              <a:gd name="connsiteX37" fmla="*/ 2142504 w 7748976"/>
              <a:gd name="connsiteY37" fmla="*/ 166255 h 6003637"/>
              <a:gd name="connsiteX38" fmla="*/ 2391885 w 7748976"/>
              <a:gd name="connsiteY38" fmla="*/ 110837 h 6003637"/>
              <a:gd name="connsiteX39" fmla="*/ 2576613 w 7748976"/>
              <a:gd name="connsiteY39" fmla="*/ 83128 h 6003637"/>
              <a:gd name="connsiteX40" fmla="*/ 2789049 w 7748976"/>
              <a:gd name="connsiteY40" fmla="*/ 36946 h 6003637"/>
              <a:gd name="connsiteX41" fmla="*/ 3306285 w 7748976"/>
              <a:gd name="connsiteY41" fmla="*/ 9237 h 6003637"/>
              <a:gd name="connsiteX42" fmla="*/ 3832758 w 7748976"/>
              <a:gd name="connsiteY42" fmla="*/ 0 h 6003637"/>
              <a:gd name="connsiteX43" fmla="*/ 5301340 w 7748976"/>
              <a:gd name="connsiteY43" fmla="*/ 27710 h 6003637"/>
              <a:gd name="connsiteX44" fmla="*/ 5818576 w 7748976"/>
              <a:gd name="connsiteY44" fmla="*/ 64655 h 6003637"/>
              <a:gd name="connsiteX45" fmla="*/ 5910940 w 7748976"/>
              <a:gd name="connsiteY45" fmla="*/ 73891 h 6003637"/>
              <a:gd name="connsiteX46" fmla="*/ 6095667 w 7748976"/>
              <a:gd name="connsiteY46" fmla="*/ 101600 h 6003637"/>
              <a:gd name="connsiteX47" fmla="*/ 6243449 w 7748976"/>
              <a:gd name="connsiteY47" fmla="*/ 184728 h 6003637"/>
              <a:gd name="connsiteX48" fmla="*/ 6317340 w 7748976"/>
              <a:gd name="connsiteY48" fmla="*/ 249382 h 6003637"/>
              <a:gd name="connsiteX49" fmla="*/ 6345049 w 7748976"/>
              <a:gd name="connsiteY49" fmla="*/ 258619 h 6003637"/>
              <a:gd name="connsiteX50" fmla="*/ 6400467 w 7748976"/>
              <a:gd name="connsiteY50" fmla="*/ 286328 h 6003637"/>
              <a:gd name="connsiteX51" fmla="*/ 6696031 w 7748976"/>
              <a:gd name="connsiteY51" fmla="*/ 424873 h 6003637"/>
              <a:gd name="connsiteX52" fmla="*/ 6788395 w 7748976"/>
              <a:gd name="connsiteY52" fmla="*/ 581891 h 6003637"/>
              <a:gd name="connsiteX53" fmla="*/ 6843813 w 7748976"/>
              <a:gd name="connsiteY53" fmla="*/ 665019 h 6003637"/>
              <a:gd name="connsiteX54" fmla="*/ 6963885 w 7748976"/>
              <a:gd name="connsiteY54" fmla="*/ 812800 h 6003637"/>
              <a:gd name="connsiteX55" fmla="*/ 7037776 w 7748976"/>
              <a:gd name="connsiteY55" fmla="*/ 877455 h 6003637"/>
              <a:gd name="connsiteX56" fmla="*/ 7120904 w 7748976"/>
              <a:gd name="connsiteY56" fmla="*/ 969819 h 6003637"/>
              <a:gd name="connsiteX57" fmla="*/ 7148613 w 7748976"/>
              <a:gd name="connsiteY57" fmla="*/ 1080655 h 6003637"/>
              <a:gd name="connsiteX58" fmla="*/ 7176322 w 7748976"/>
              <a:gd name="connsiteY58" fmla="*/ 1274619 h 6003637"/>
              <a:gd name="connsiteX59" fmla="*/ 7157849 w 7748976"/>
              <a:gd name="connsiteY59" fmla="*/ 1681019 h 6003637"/>
              <a:gd name="connsiteX60" fmla="*/ 7130140 w 7748976"/>
              <a:gd name="connsiteY60" fmla="*/ 1773382 h 6003637"/>
              <a:gd name="connsiteX61" fmla="*/ 7093195 w 7748976"/>
              <a:gd name="connsiteY61" fmla="*/ 1874982 h 6003637"/>
              <a:gd name="connsiteX62" fmla="*/ 7083958 w 7748976"/>
              <a:gd name="connsiteY62" fmla="*/ 1939637 h 6003637"/>
              <a:gd name="connsiteX63" fmla="*/ 7056249 w 7748976"/>
              <a:gd name="connsiteY63" fmla="*/ 2068946 h 6003637"/>
              <a:gd name="connsiteX64" fmla="*/ 7093195 w 7748976"/>
              <a:gd name="connsiteY64" fmla="*/ 2540000 h 6003637"/>
              <a:gd name="connsiteX65" fmla="*/ 7120904 w 7748976"/>
              <a:gd name="connsiteY65" fmla="*/ 2613891 h 6003637"/>
              <a:gd name="connsiteX66" fmla="*/ 7148613 w 7748976"/>
              <a:gd name="connsiteY66" fmla="*/ 2697019 h 6003637"/>
              <a:gd name="connsiteX67" fmla="*/ 7167085 w 7748976"/>
              <a:gd name="connsiteY67" fmla="*/ 2733964 h 6003637"/>
              <a:gd name="connsiteX68" fmla="*/ 7240976 w 7748976"/>
              <a:gd name="connsiteY68" fmla="*/ 2937164 h 6003637"/>
              <a:gd name="connsiteX69" fmla="*/ 7296395 w 7748976"/>
              <a:gd name="connsiteY69" fmla="*/ 3029528 h 6003637"/>
              <a:gd name="connsiteX70" fmla="*/ 7333340 w 7748976"/>
              <a:gd name="connsiteY70" fmla="*/ 3112655 h 6003637"/>
              <a:gd name="connsiteX71" fmla="*/ 7388758 w 7748976"/>
              <a:gd name="connsiteY71" fmla="*/ 3214255 h 6003637"/>
              <a:gd name="connsiteX72" fmla="*/ 7407231 w 7748976"/>
              <a:gd name="connsiteY72" fmla="*/ 3260437 h 6003637"/>
              <a:gd name="connsiteX73" fmla="*/ 7462649 w 7748976"/>
              <a:gd name="connsiteY73" fmla="*/ 3371273 h 6003637"/>
              <a:gd name="connsiteX74" fmla="*/ 7564249 w 7748976"/>
              <a:gd name="connsiteY74" fmla="*/ 3611419 h 6003637"/>
              <a:gd name="connsiteX75" fmla="*/ 7610431 w 7748976"/>
              <a:gd name="connsiteY75" fmla="*/ 3740728 h 6003637"/>
              <a:gd name="connsiteX76" fmla="*/ 7647376 w 7748976"/>
              <a:gd name="connsiteY76" fmla="*/ 3860800 h 6003637"/>
              <a:gd name="connsiteX77" fmla="*/ 7693558 w 7748976"/>
              <a:gd name="connsiteY77" fmla="*/ 3980873 h 6003637"/>
              <a:gd name="connsiteX78" fmla="*/ 7748976 w 7748976"/>
              <a:gd name="connsiteY78" fmla="*/ 4128655 h 6003637"/>
              <a:gd name="connsiteX79" fmla="*/ 7730504 w 7748976"/>
              <a:gd name="connsiteY79" fmla="*/ 4193310 h 6003637"/>
              <a:gd name="connsiteX80" fmla="*/ 7702795 w 7748976"/>
              <a:gd name="connsiteY80" fmla="*/ 4294910 h 6003637"/>
              <a:gd name="connsiteX81" fmla="*/ 7684322 w 7748976"/>
              <a:gd name="connsiteY81" fmla="*/ 4368800 h 6003637"/>
              <a:gd name="connsiteX82" fmla="*/ 7647376 w 7748976"/>
              <a:gd name="connsiteY82" fmla="*/ 4433455 h 6003637"/>
              <a:gd name="connsiteX83" fmla="*/ 7628904 w 7748976"/>
              <a:gd name="connsiteY83" fmla="*/ 4461164 h 6003637"/>
              <a:gd name="connsiteX84" fmla="*/ 7573485 w 7748976"/>
              <a:gd name="connsiteY84" fmla="*/ 4498110 h 6003637"/>
              <a:gd name="connsiteX85" fmla="*/ 7508831 w 7748976"/>
              <a:gd name="connsiteY85" fmla="*/ 4590473 h 6003637"/>
              <a:gd name="connsiteX86" fmla="*/ 7471885 w 7748976"/>
              <a:gd name="connsiteY86" fmla="*/ 4655128 h 6003637"/>
              <a:gd name="connsiteX87" fmla="*/ 7397995 w 7748976"/>
              <a:gd name="connsiteY87" fmla="*/ 4719782 h 6003637"/>
              <a:gd name="connsiteX88" fmla="*/ 7296395 w 7748976"/>
              <a:gd name="connsiteY88" fmla="*/ 4756728 h 6003637"/>
              <a:gd name="connsiteX89" fmla="*/ 7130140 w 7748976"/>
              <a:gd name="connsiteY89" fmla="*/ 4793673 h 6003637"/>
              <a:gd name="connsiteX90" fmla="*/ 6963885 w 7748976"/>
              <a:gd name="connsiteY90" fmla="*/ 4830619 h 6003637"/>
              <a:gd name="connsiteX91" fmla="*/ 6853049 w 7748976"/>
              <a:gd name="connsiteY91" fmla="*/ 4876800 h 6003637"/>
              <a:gd name="connsiteX92" fmla="*/ 6806867 w 7748976"/>
              <a:gd name="connsiteY92" fmla="*/ 4895273 h 6003637"/>
              <a:gd name="connsiteX93" fmla="*/ 6751449 w 7748976"/>
              <a:gd name="connsiteY93" fmla="*/ 4904510 h 6003637"/>
              <a:gd name="connsiteX94" fmla="*/ 6686795 w 7748976"/>
              <a:gd name="connsiteY94" fmla="*/ 4932219 h 6003637"/>
              <a:gd name="connsiteX95" fmla="*/ 6520540 w 7748976"/>
              <a:gd name="connsiteY95" fmla="*/ 4987637 h 6003637"/>
              <a:gd name="connsiteX96" fmla="*/ 6409704 w 7748976"/>
              <a:gd name="connsiteY96" fmla="*/ 5015346 h 6003637"/>
              <a:gd name="connsiteX97" fmla="*/ 6271158 w 7748976"/>
              <a:gd name="connsiteY97" fmla="*/ 5052291 h 6003637"/>
              <a:gd name="connsiteX98" fmla="*/ 6234213 w 7748976"/>
              <a:gd name="connsiteY98" fmla="*/ 5061528 h 6003637"/>
              <a:gd name="connsiteX99" fmla="*/ 6040249 w 7748976"/>
              <a:gd name="connsiteY99" fmla="*/ 5089237 h 6003637"/>
              <a:gd name="connsiteX100" fmla="*/ 5975595 w 7748976"/>
              <a:gd name="connsiteY100" fmla="*/ 5098473 h 6003637"/>
              <a:gd name="connsiteX101" fmla="*/ 5800104 w 7748976"/>
              <a:gd name="connsiteY101" fmla="*/ 5126182 h 6003637"/>
              <a:gd name="connsiteX102" fmla="*/ 5190504 w 7748976"/>
              <a:gd name="connsiteY102" fmla="*/ 5135419 h 6003637"/>
              <a:gd name="connsiteX103" fmla="*/ 5153558 w 7748976"/>
              <a:gd name="connsiteY103" fmla="*/ 5144655 h 6003637"/>
              <a:gd name="connsiteX104" fmla="*/ 5015013 w 7748976"/>
              <a:gd name="connsiteY104" fmla="*/ 5163128 h 6003637"/>
              <a:gd name="connsiteX105" fmla="*/ 4423885 w 7748976"/>
              <a:gd name="connsiteY105" fmla="*/ 5126183 h 6003637"/>
              <a:gd name="connsiteX106" fmla="*/ 4082140 w 7748976"/>
              <a:gd name="connsiteY106" fmla="*/ 5033819 h 6003637"/>
              <a:gd name="connsiteX107" fmla="*/ 3805049 w 7748976"/>
              <a:gd name="connsiteY107" fmla="*/ 5033818 h 6003637"/>
              <a:gd name="connsiteX108" fmla="*/ 3389413 w 7748976"/>
              <a:gd name="connsiteY108" fmla="*/ 5135419 h 6003637"/>
              <a:gd name="connsiteX109" fmla="*/ 3315522 w 7748976"/>
              <a:gd name="connsiteY109" fmla="*/ 5181600 h 6003637"/>
              <a:gd name="connsiteX110" fmla="*/ 3306285 w 7748976"/>
              <a:gd name="connsiteY110" fmla="*/ 5209310 h 6003637"/>
              <a:gd name="connsiteX111" fmla="*/ 3278576 w 7748976"/>
              <a:gd name="connsiteY111" fmla="*/ 5227782 h 6003637"/>
              <a:gd name="connsiteX112" fmla="*/ 3167740 w 7748976"/>
              <a:gd name="connsiteY112" fmla="*/ 5310910 h 6003637"/>
              <a:gd name="connsiteX113" fmla="*/ 3130795 w 7748976"/>
              <a:gd name="connsiteY113" fmla="*/ 5329382 h 6003637"/>
              <a:gd name="connsiteX114" fmla="*/ 3103085 w 7748976"/>
              <a:gd name="connsiteY114" fmla="*/ 5347855 h 6003637"/>
              <a:gd name="connsiteX115" fmla="*/ 3038431 w 7748976"/>
              <a:gd name="connsiteY115" fmla="*/ 5375564 h 6003637"/>
              <a:gd name="connsiteX116" fmla="*/ 2964540 w 7748976"/>
              <a:gd name="connsiteY116" fmla="*/ 5403273 h 6003637"/>
              <a:gd name="connsiteX117" fmla="*/ 2936831 w 7748976"/>
              <a:gd name="connsiteY117" fmla="*/ 5421746 h 6003637"/>
              <a:gd name="connsiteX118" fmla="*/ 2890649 w 7748976"/>
              <a:gd name="connsiteY118" fmla="*/ 5430982 h 6003637"/>
              <a:gd name="connsiteX119" fmla="*/ 2853704 w 7748976"/>
              <a:gd name="connsiteY119" fmla="*/ 5440219 h 6003637"/>
              <a:gd name="connsiteX120" fmla="*/ 2798285 w 7748976"/>
              <a:gd name="connsiteY120" fmla="*/ 5458691 h 6003637"/>
              <a:gd name="connsiteX121" fmla="*/ 2678213 w 7748976"/>
              <a:gd name="connsiteY121" fmla="*/ 5477164 h 6003637"/>
              <a:gd name="connsiteX122" fmla="*/ 2632031 w 7748976"/>
              <a:gd name="connsiteY122" fmla="*/ 5486400 h 6003637"/>
              <a:gd name="connsiteX123" fmla="*/ 2576613 w 7748976"/>
              <a:gd name="connsiteY123" fmla="*/ 5495637 h 6003637"/>
              <a:gd name="connsiteX124" fmla="*/ 2548904 w 7748976"/>
              <a:gd name="connsiteY124" fmla="*/ 5504873 h 6003637"/>
              <a:gd name="connsiteX125" fmla="*/ 2456540 w 7748976"/>
              <a:gd name="connsiteY125" fmla="*/ 5514110 h 6003637"/>
              <a:gd name="connsiteX126" fmla="*/ 2401122 w 7748976"/>
              <a:gd name="connsiteY126" fmla="*/ 5532582 h 6003637"/>
              <a:gd name="connsiteX127" fmla="*/ 2364176 w 7748976"/>
              <a:gd name="connsiteY127" fmla="*/ 5541819 h 6003637"/>
              <a:gd name="connsiteX128" fmla="*/ 2327231 w 7748976"/>
              <a:gd name="connsiteY128" fmla="*/ 5560291 h 6003637"/>
              <a:gd name="connsiteX129" fmla="*/ 2299522 w 7748976"/>
              <a:gd name="connsiteY129" fmla="*/ 5569528 h 6003637"/>
              <a:gd name="connsiteX130" fmla="*/ 2244104 w 7748976"/>
              <a:gd name="connsiteY130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209631 w 7748976"/>
              <a:gd name="connsiteY26" fmla="*/ 517237 h 6003637"/>
              <a:gd name="connsiteX27" fmla="*/ 1274285 w 7748976"/>
              <a:gd name="connsiteY27" fmla="*/ 489528 h 6003637"/>
              <a:gd name="connsiteX28" fmla="*/ 1366649 w 7748976"/>
              <a:gd name="connsiteY28" fmla="*/ 434110 h 6003637"/>
              <a:gd name="connsiteX29" fmla="*/ 1459013 w 7748976"/>
              <a:gd name="connsiteY29" fmla="*/ 397164 h 6003637"/>
              <a:gd name="connsiteX30" fmla="*/ 1532904 w 7748976"/>
              <a:gd name="connsiteY30" fmla="*/ 350982 h 6003637"/>
              <a:gd name="connsiteX31" fmla="*/ 1606795 w 7748976"/>
              <a:gd name="connsiteY31" fmla="*/ 323273 h 6003637"/>
              <a:gd name="connsiteX32" fmla="*/ 1699158 w 7748976"/>
              <a:gd name="connsiteY32" fmla="*/ 277091 h 6003637"/>
              <a:gd name="connsiteX33" fmla="*/ 1754576 w 7748976"/>
              <a:gd name="connsiteY33" fmla="*/ 258619 h 6003637"/>
              <a:gd name="connsiteX34" fmla="*/ 1791522 w 7748976"/>
              <a:gd name="connsiteY34" fmla="*/ 240146 h 6003637"/>
              <a:gd name="connsiteX35" fmla="*/ 1930067 w 7748976"/>
              <a:gd name="connsiteY35" fmla="*/ 221673 h 6003637"/>
              <a:gd name="connsiteX36" fmla="*/ 2142504 w 7748976"/>
              <a:gd name="connsiteY36" fmla="*/ 166255 h 6003637"/>
              <a:gd name="connsiteX37" fmla="*/ 2391885 w 7748976"/>
              <a:gd name="connsiteY37" fmla="*/ 110837 h 6003637"/>
              <a:gd name="connsiteX38" fmla="*/ 2576613 w 7748976"/>
              <a:gd name="connsiteY38" fmla="*/ 83128 h 6003637"/>
              <a:gd name="connsiteX39" fmla="*/ 2789049 w 7748976"/>
              <a:gd name="connsiteY39" fmla="*/ 36946 h 6003637"/>
              <a:gd name="connsiteX40" fmla="*/ 3306285 w 7748976"/>
              <a:gd name="connsiteY40" fmla="*/ 9237 h 6003637"/>
              <a:gd name="connsiteX41" fmla="*/ 3832758 w 7748976"/>
              <a:gd name="connsiteY41" fmla="*/ 0 h 6003637"/>
              <a:gd name="connsiteX42" fmla="*/ 5301340 w 7748976"/>
              <a:gd name="connsiteY42" fmla="*/ 27710 h 6003637"/>
              <a:gd name="connsiteX43" fmla="*/ 5818576 w 7748976"/>
              <a:gd name="connsiteY43" fmla="*/ 64655 h 6003637"/>
              <a:gd name="connsiteX44" fmla="*/ 5910940 w 7748976"/>
              <a:gd name="connsiteY44" fmla="*/ 73891 h 6003637"/>
              <a:gd name="connsiteX45" fmla="*/ 6095667 w 7748976"/>
              <a:gd name="connsiteY45" fmla="*/ 101600 h 6003637"/>
              <a:gd name="connsiteX46" fmla="*/ 6243449 w 7748976"/>
              <a:gd name="connsiteY46" fmla="*/ 184728 h 6003637"/>
              <a:gd name="connsiteX47" fmla="*/ 6317340 w 7748976"/>
              <a:gd name="connsiteY47" fmla="*/ 249382 h 6003637"/>
              <a:gd name="connsiteX48" fmla="*/ 6345049 w 7748976"/>
              <a:gd name="connsiteY48" fmla="*/ 258619 h 6003637"/>
              <a:gd name="connsiteX49" fmla="*/ 6400467 w 7748976"/>
              <a:gd name="connsiteY49" fmla="*/ 286328 h 6003637"/>
              <a:gd name="connsiteX50" fmla="*/ 6696031 w 7748976"/>
              <a:gd name="connsiteY50" fmla="*/ 424873 h 6003637"/>
              <a:gd name="connsiteX51" fmla="*/ 6788395 w 7748976"/>
              <a:gd name="connsiteY51" fmla="*/ 581891 h 6003637"/>
              <a:gd name="connsiteX52" fmla="*/ 6843813 w 7748976"/>
              <a:gd name="connsiteY52" fmla="*/ 665019 h 6003637"/>
              <a:gd name="connsiteX53" fmla="*/ 6963885 w 7748976"/>
              <a:gd name="connsiteY53" fmla="*/ 812800 h 6003637"/>
              <a:gd name="connsiteX54" fmla="*/ 7037776 w 7748976"/>
              <a:gd name="connsiteY54" fmla="*/ 877455 h 6003637"/>
              <a:gd name="connsiteX55" fmla="*/ 7120904 w 7748976"/>
              <a:gd name="connsiteY55" fmla="*/ 969819 h 6003637"/>
              <a:gd name="connsiteX56" fmla="*/ 7148613 w 7748976"/>
              <a:gd name="connsiteY56" fmla="*/ 1080655 h 6003637"/>
              <a:gd name="connsiteX57" fmla="*/ 7176322 w 7748976"/>
              <a:gd name="connsiteY57" fmla="*/ 1274619 h 6003637"/>
              <a:gd name="connsiteX58" fmla="*/ 7157849 w 7748976"/>
              <a:gd name="connsiteY58" fmla="*/ 1681019 h 6003637"/>
              <a:gd name="connsiteX59" fmla="*/ 7130140 w 7748976"/>
              <a:gd name="connsiteY59" fmla="*/ 1773382 h 6003637"/>
              <a:gd name="connsiteX60" fmla="*/ 7093195 w 7748976"/>
              <a:gd name="connsiteY60" fmla="*/ 1874982 h 6003637"/>
              <a:gd name="connsiteX61" fmla="*/ 7083958 w 7748976"/>
              <a:gd name="connsiteY61" fmla="*/ 1939637 h 6003637"/>
              <a:gd name="connsiteX62" fmla="*/ 7056249 w 7748976"/>
              <a:gd name="connsiteY62" fmla="*/ 2068946 h 6003637"/>
              <a:gd name="connsiteX63" fmla="*/ 7093195 w 7748976"/>
              <a:gd name="connsiteY63" fmla="*/ 2540000 h 6003637"/>
              <a:gd name="connsiteX64" fmla="*/ 7120904 w 7748976"/>
              <a:gd name="connsiteY64" fmla="*/ 2613891 h 6003637"/>
              <a:gd name="connsiteX65" fmla="*/ 7148613 w 7748976"/>
              <a:gd name="connsiteY65" fmla="*/ 2697019 h 6003637"/>
              <a:gd name="connsiteX66" fmla="*/ 7167085 w 7748976"/>
              <a:gd name="connsiteY66" fmla="*/ 2733964 h 6003637"/>
              <a:gd name="connsiteX67" fmla="*/ 7240976 w 7748976"/>
              <a:gd name="connsiteY67" fmla="*/ 2937164 h 6003637"/>
              <a:gd name="connsiteX68" fmla="*/ 7296395 w 7748976"/>
              <a:gd name="connsiteY68" fmla="*/ 3029528 h 6003637"/>
              <a:gd name="connsiteX69" fmla="*/ 7333340 w 7748976"/>
              <a:gd name="connsiteY69" fmla="*/ 3112655 h 6003637"/>
              <a:gd name="connsiteX70" fmla="*/ 7388758 w 7748976"/>
              <a:gd name="connsiteY70" fmla="*/ 3214255 h 6003637"/>
              <a:gd name="connsiteX71" fmla="*/ 7407231 w 7748976"/>
              <a:gd name="connsiteY71" fmla="*/ 3260437 h 6003637"/>
              <a:gd name="connsiteX72" fmla="*/ 7462649 w 7748976"/>
              <a:gd name="connsiteY72" fmla="*/ 3371273 h 6003637"/>
              <a:gd name="connsiteX73" fmla="*/ 7564249 w 7748976"/>
              <a:gd name="connsiteY73" fmla="*/ 3611419 h 6003637"/>
              <a:gd name="connsiteX74" fmla="*/ 7610431 w 7748976"/>
              <a:gd name="connsiteY74" fmla="*/ 3740728 h 6003637"/>
              <a:gd name="connsiteX75" fmla="*/ 7647376 w 7748976"/>
              <a:gd name="connsiteY75" fmla="*/ 3860800 h 6003637"/>
              <a:gd name="connsiteX76" fmla="*/ 7693558 w 7748976"/>
              <a:gd name="connsiteY76" fmla="*/ 3980873 h 6003637"/>
              <a:gd name="connsiteX77" fmla="*/ 7748976 w 7748976"/>
              <a:gd name="connsiteY77" fmla="*/ 4128655 h 6003637"/>
              <a:gd name="connsiteX78" fmla="*/ 7730504 w 7748976"/>
              <a:gd name="connsiteY78" fmla="*/ 4193310 h 6003637"/>
              <a:gd name="connsiteX79" fmla="*/ 7702795 w 7748976"/>
              <a:gd name="connsiteY79" fmla="*/ 4294910 h 6003637"/>
              <a:gd name="connsiteX80" fmla="*/ 7684322 w 7748976"/>
              <a:gd name="connsiteY80" fmla="*/ 4368800 h 6003637"/>
              <a:gd name="connsiteX81" fmla="*/ 7647376 w 7748976"/>
              <a:gd name="connsiteY81" fmla="*/ 4433455 h 6003637"/>
              <a:gd name="connsiteX82" fmla="*/ 7628904 w 7748976"/>
              <a:gd name="connsiteY82" fmla="*/ 4461164 h 6003637"/>
              <a:gd name="connsiteX83" fmla="*/ 7573485 w 7748976"/>
              <a:gd name="connsiteY83" fmla="*/ 4498110 h 6003637"/>
              <a:gd name="connsiteX84" fmla="*/ 7508831 w 7748976"/>
              <a:gd name="connsiteY84" fmla="*/ 4590473 h 6003637"/>
              <a:gd name="connsiteX85" fmla="*/ 7471885 w 7748976"/>
              <a:gd name="connsiteY85" fmla="*/ 4655128 h 6003637"/>
              <a:gd name="connsiteX86" fmla="*/ 7397995 w 7748976"/>
              <a:gd name="connsiteY86" fmla="*/ 4719782 h 6003637"/>
              <a:gd name="connsiteX87" fmla="*/ 7296395 w 7748976"/>
              <a:gd name="connsiteY87" fmla="*/ 4756728 h 6003637"/>
              <a:gd name="connsiteX88" fmla="*/ 7130140 w 7748976"/>
              <a:gd name="connsiteY88" fmla="*/ 4793673 h 6003637"/>
              <a:gd name="connsiteX89" fmla="*/ 6963885 w 7748976"/>
              <a:gd name="connsiteY89" fmla="*/ 4830619 h 6003637"/>
              <a:gd name="connsiteX90" fmla="*/ 6853049 w 7748976"/>
              <a:gd name="connsiteY90" fmla="*/ 4876800 h 6003637"/>
              <a:gd name="connsiteX91" fmla="*/ 6806867 w 7748976"/>
              <a:gd name="connsiteY91" fmla="*/ 4895273 h 6003637"/>
              <a:gd name="connsiteX92" fmla="*/ 6751449 w 7748976"/>
              <a:gd name="connsiteY92" fmla="*/ 4904510 h 6003637"/>
              <a:gd name="connsiteX93" fmla="*/ 6686795 w 7748976"/>
              <a:gd name="connsiteY93" fmla="*/ 4932219 h 6003637"/>
              <a:gd name="connsiteX94" fmla="*/ 6520540 w 7748976"/>
              <a:gd name="connsiteY94" fmla="*/ 4987637 h 6003637"/>
              <a:gd name="connsiteX95" fmla="*/ 6409704 w 7748976"/>
              <a:gd name="connsiteY95" fmla="*/ 5015346 h 6003637"/>
              <a:gd name="connsiteX96" fmla="*/ 6271158 w 7748976"/>
              <a:gd name="connsiteY96" fmla="*/ 5052291 h 6003637"/>
              <a:gd name="connsiteX97" fmla="*/ 6234213 w 7748976"/>
              <a:gd name="connsiteY97" fmla="*/ 5061528 h 6003637"/>
              <a:gd name="connsiteX98" fmla="*/ 6040249 w 7748976"/>
              <a:gd name="connsiteY98" fmla="*/ 5089237 h 6003637"/>
              <a:gd name="connsiteX99" fmla="*/ 5975595 w 7748976"/>
              <a:gd name="connsiteY99" fmla="*/ 5098473 h 6003637"/>
              <a:gd name="connsiteX100" fmla="*/ 5800104 w 7748976"/>
              <a:gd name="connsiteY100" fmla="*/ 5126182 h 6003637"/>
              <a:gd name="connsiteX101" fmla="*/ 5190504 w 7748976"/>
              <a:gd name="connsiteY101" fmla="*/ 5135419 h 6003637"/>
              <a:gd name="connsiteX102" fmla="*/ 5153558 w 7748976"/>
              <a:gd name="connsiteY102" fmla="*/ 5144655 h 6003637"/>
              <a:gd name="connsiteX103" fmla="*/ 5015013 w 7748976"/>
              <a:gd name="connsiteY103" fmla="*/ 5163128 h 6003637"/>
              <a:gd name="connsiteX104" fmla="*/ 4423885 w 7748976"/>
              <a:gd name="connsiteY104" fmla="*/ 5126183 h 6003637"/>
              <a:gd name="connsiteX105" fmla="*/ 4082140 w 7748976"/>
              <a:gd name="connsiteY105" fmla="*/ 5033819 h 6003637"/>
              <a:gd name="connsiteX106" fmla="*/ 3805049 w 7748976"/>
              <a:gd name="connsiteY106" fmla="*/ 5033818 h 6003637"/>
              <a:gd name="connsiteX107" fmla="*/ 3389413 w 7748976"/>
              <a:gd name="connsiteY107" fmla="*/ 5135419 h 6003637"/>
              <a:gd name="connsiteX108" fmla="*/ 3315522 w 7748976"/>
              <a:gd name="connsiteY108" fmla="*/ 5181600 h 6003637"/>
              <a:gd name="connsiteX109" fmla="*/ 3306285 w 7748976"/>
              <a:gd name="connsiteY109" fmla="*/ 5209310 h 6003637"/>
              <a:gd name="connsiteX110" fmla="*/ 3278576 w 7748976"/>
              <a:gd name="connsiteY110" fmla="*/ 5227782 h 6003637"/>
              <a:gd name="connsiteX111" fmla="*/ 3167740 w 7748976"/>
              <a:gd name="connsiteY111" fmla="*/ 5310910 h 6003637"/>
              <a:gd name="connsiteX112" fmla="*/ 3130795 w 7748976"/>
              <a:gd name="connsiteY112" fmla="*/ 5329382 h 6003637"/>
              <a:gd name="connsiteX113" fmla="*/ 3103085 w 7748976"/>
              <a:gd name="connsiteY113" fmla="*/ 5347855 h 6003637"/>
              <a:gd name="connsiteX114" fmla="*/ 3038431 w 7748976"/>
              <a:gd name="connsiteY114" fmla="*/ 5375564 h 6003637"/>
              <a:gd name="connsiteX115" fmla="*/ 2964540 w 7748976"/>
              <a:gd name="connsiteY115" fmla="*/ 5403273 h 6003637"/>
              <a:gd name="connsiteX116" fmla="*/ 2936831 w 7748976"/>
              <a:gd name="connsiteY116" fmla="*/ 5421746 h 6003637"/>
              <a:gd name="connsiteX117" fmla="*/ 2890649 w 7748976"/>
              <a:gd name="connsiteY117" fmla="*/ 5430982 h 6003637"/>
              <a:gd name="connsiteX118" fmla="*/ 2853704 w 7748976"/>
              <a:gd name="connsiteY118" fmla="*/ 5440219 h 6003637"/>
              <a:gd name="connsiteX119" fmla="*/ 2798285 w 7748976"/>
              <a:gd name="connsiteY119" fmla="*/ 5458691 h 6003637"/>
              <a:gd name="connsiteX120" fmla="*/ 2678213 w 7748976"/>
              <a:gd name="connsiteY120" fmla="*/ 5477164 h 6003637"/>
              <a:gd name="connsiteX121" fmla="*/ 2632031 w 7748976"/>
              <a:gd name="connsiteY121" fmla="*/ 5486400 h 6003637"/>
              <a:gd name="connsiteX122" fmla="*/ 2576613 w 7748976"/>
              <a:gd name="connsiteY122" fmla="*/ 5495637 h 6003637"/>
              <a:gd name="connsiteX123" fmla="*/ 2548904 w 7748976"/>
              <a:gd name="connsiteY123" fmla="*/ 5504873 h 6003637"/>
              <a:gd name="connsiteX124" fmla="*/ 2456540 w 7748976"/>
              <a:gd name="connsiteY124" fmla="*/ 5514110 h 6003637"/>
              <a:gd name="connsiteX125" fmla="*/ 2401122 w 7748976"/>
              <a:gd name="connsiteY125" fmla="*/ 5532582 h 6003637"/>
              <a:gd name="connsiteX126" fmla="*/ 2364176 w 7748976"/>
              <a:gd name="connsiteY126" fmla="*/ 5541819 h 6003637"/>
              <a:gd name="connsiteX127" fmla="*/ 2327231 w 7748976"/>
              <a:gd name="connsiteY127" fmla="*/ 5560291 h 6003637"/>
              <a:gd name="connsiteX128" fmla="*/ 2299522 w 7748976"/>
              <a:gd name="connsiteY128" fmla="*/ 5569528 h 6003637"/>
              <a:gd name="connsiteX129" fmla="*/ 2244104 w 7748976"/>
              <a:gd name="connsiteY129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274285 w 7748976"/>
              <a:gd name="connsiteY26" fmla="*/ 489528 h 6003637"/>
              <a:gd name="connsiteX27" fmla="*/ 1366649 w 7748976"/>
              <a:gd name="connsiteY27" fmla="*/ 434110 h 6003637"/>
              <a:gd name="connsiteX28" fmla="*/ 1459013 w 7748976"/>
              <a:gd name="connsiteY28" fmla="*/ 397164 h 6003637"/>
              <a:gd name="connsiteX29" fmla="*/ 1532904 w 7748976"/>
              <a:gd name="connsiteY29" fmla="*/ 350982 h 6003637"/>
              <a:gd name="connsiteX30" fmla="*/ 1606795 w 7748976"/>
              <a:gd name="connsiteY30" fmla="*/ 323273 h 6003637"/>
              <a:gd name="connsiteX31" fmla="*/ 1699158 w 7748976"/>
              <a:gd name="connsiteY31" fmla="*/ 277091 h 6003637"/>
              <a:gd name="connsiteX32" fmla="*/ 1754576 w 7748976"/>
              <a:gd name="connsiteY32" fmla="*/ 258619 h 6003637"/>
              <a:gd name="connsiteX33" fmla="*/ 1791522 w 7748976"/>
              <a:gd name="connsiteY33" fmla="*/ 240146 h 6003637"/>
              <a:gd name="connsiteX34" fmla="*/ 1930067 w 7748976"/>
              <a:gd name="connsiteY34" fmla="*/ 221673 h 6003637"/>
              <a:gd name="connsiteX35" fmla="*/ 2142504 w 7748976"/>
              <a:gd name="connsiteY35" fmla="*/ 166255 h 6003637"/>
              <a:gd name="connsiteX36" fmla="*/ 2391885 w 7748976"/>
              <a:gd name="connsiteY36" fmla="*/ 110837 h 6003637"/>
              <a:gd name="connsiteX37" fmla="*/ 2576613 w 7748976"/>
              <a:gd name="connsiteY37" fmla="*/ 83128 h 6003637"/>
              <a:gd name="connsiteX38" fmla="*/ 2789049 w 7748976"/>
              <a:gd name="connsiteY38" fmla="*/ 36946 h 6003637"/>
              <a:gd name="connsiteX39" fmla="*/ 3306285 w 7748976"/>
              <a:gd name="connsiteY39" fmla="*/ 9237 h 6003637"/>
              <a:gd name="connsiteX40" fmla="*/ 3832758 w 7748976"/>
              <a:gd name="connsiteY40" fmla="*/ 0 h 6003637"/>
              <a:gd name="connsiteX41" fmla="*/ 5301340 w 7748976"/>
              <a:gd name="connsiteY41" fmla="*/ 27710 h 6003637"/>
              <a:gd name="connsiteX42" fmla="*/ 5818576 w 7748976"/>
              <a:gd name="connsiteY42" fmla="*/ 64655 h 6003637"/>
              <a:gd name="connsiteX43" fmla="*/ 5910940 w 7748976"/>
              <a:gd name="connsiteY43" fmla="*/ 73891 h 6003637"/>
              <a:gd name="connsiteX44" fmla="*/ 6095667 w 7748976"/>
              <a:gd name="connsiteY44" fmla="*/ 101600 h 6003637"/>
              <a:gd name="connsiteX45" fmla="*/ 6243449 w 7748976"/>
              <a:gd name="connsiteY45" fmla="*/ 184728 h 6003637"/>
              <a:gd name="connsiteX46" fmla="*/ 6317340 w 7748976"/>
              <a:gd name="connsiteY46" fmla="*/ 249382 h 6003637"/>
              <a:gd name="connsiteX47" fmla="*/ 6345049 w 7748976"/>
              <a:gd name="connsiteY47" fmla="*/ 258619 h 6003637"/>
              <a:gd name="connsiteX48" fmla="*/ 6400467 w 7748976"/>
              <a:gd name="connsiteY48" fmla="*/ 286328 h 6003637"/>
              <a:gd name="connsiteX49" fmla="*/ 6696031 w 7748976"/>
              <a:gd name="connsiteY49" fmla="*/ 424873 h 6003637"/>
              <a:gd name="connsiteX50" fmla="*/ 6788395 w 7748976"/>
              <a:gd name="connsiteY50" fmla="*/ 581891 h 6003637"/>
              <a:gd name="connsiteX51" fmla="*/ 6843813 w 7748976"/>
              <a:gd name="connsiteY51" fmla="*/ 665019 h 6003637"/>
              <a:gd name="connsiteX52" fmla="*/ 6963885 w 7748976"/>
              <a:gd name="connsiteY52" fmla="*/ 812800 h 6003637"/>
              <a:gd name="connsiteX53" fmla="*/ 7037776 w 7748976"/>
              <a:gd name="connsiteY53" fmla="*/ 877455 h 6003637"/>
              <a:gd name="connsiteX54" fmla="*/ 7120904 w 7748976"/>
              <a:gd name="connsiteY54" fmla="*/ 969819 h 6003637"/>
              <a:gd name="connsiteX55" fmla="*/ 7148613 w 7748976"/>
              <a:gd name="connsiteY55" fmla="*/ 1080655 h 6003637"/>
              <a:gd name="connsiteX56" fmla="*/ 7176322 w 7748976"/>
              <a:gd name="connsiteY56" fmla="*/ 1274619 h 6003637"/>
              <a:gd name="connsiteX57" fmla="*/ 7157849 w 7748976"/>
              <a:gd name="connsiteY57" fmla="*/ 1681019 h 6003637"/>
              <a:gd name="connsiteX58" fmla="*/ 7130140 w 7748976"/>
              <a:gd name="connsiteY58" fmla="*/ 1773382 h 6003637"/>
              <a:gd name="connsiteX59" fmla="*/ 7093195 w 7748976"/>
              <a:gd name="connsiteY59" fmla="*/ 1874982 h 6003637"/>
              <a:gd name="connsiteX60" fmla="*/ 7083958 w 7748976"/>
              <a:gd name="connsiteY60" fmla="*/ 1939637 h 6003637"/>
              <a:gd name="connsiteX61" fmla="*/ 7056249 w 7748976"/>
              <a:gd name="connsiteY61" fmla="*/ 2068946 h 6003637"/>
              <a:gd name="connsiteX62" fmla="*/ 7093195 w 7748976"/>
              <a:gd name="connsiteY62" fmla="*/ 2540000 h 6003637"/>
              <a:gd name="connsiteX63" fmla="*/ 7120904 w 7748976"/>
              <a:gd name="connsiteY63" fmla="*/ 2613891 h 6003637"/>
              <a:gd name="connsiteX64" fmla="*/ 7148613 w 7748976"/>
              <a:gd name="connsiteY64" fmla="*/ 2697019 h 6003637"/>
              <a:gd name="connsiteX65" fmla="*/ 7167085 w 7748976"/>
              <a:gd name="connsiteY65" fmla="*/ 2733964 h 6003637"/>
              <a:gd name="connsiteX66" fmla="*/ 7240976 w 7748976"/>
              <a:gd name="connsiteY66" fmla="*/ 2937164 h 6003637"/>
              <a:gd name="connsiteX67" fmla="*/ 7296395 w 7748976"/>
              <a:gd name="connsiteY67" fmla="*/ 3029528 h 6003637"/>
              <a:gd name="connsiteX68" fmla="*/ 7333340 w 7748976"/>
              <a:gd name="connsiteY68" fmla="*/ 3112655 h 6003637"/>
              <a:gd name="connsiteX69" fmla="*/ 7388758 w 7748976"/>
              <a:gd name="connsiteY69" fmla="*/ 3214255 h 6003637"/>
              <a:gd name="connsiteX70" fmla="*/ 7407231 w 7748976"/>
              <a:gd name="connsiteY70" fmla="*/ 3260437 h 6003637"/>
              <a:gd name="connsiteX71" fmla="*/ 7462649 w 7748976"/>
              <a:gd name="connsiteY71" fmla="*/ 3371273 h 6003637"/>
              <a:gd name="connsiteX72" fmla="*/ 7564249 w 7748976"/>
              <a:gd name="connsiteY72" fmla="*/ 3611419 h 6003637"/>
              <a:gd name="connsiteX73" fmla="*/ 7610431 w 7748976"/>
              <a:gd name="connsiteY73" fmla="*/ 3740728 h 6003637"/>
              <a:gd name="connsiteX74" fmla="*/ 7647376 w 7748976"/>
              <a:gd name="connsiteY74" fmla="*/ 3860800 h 6003637"/>
              <a:gd name="connsiteX75" fmla="*/ 7693558 w 7748976"/>
              <a:gd name="connsiteY75" fmla="*/ 3980873 h 6003637"/>
              <a:gd name="connsiteX76" fmla="*/ 7748976 w 7748976"/>
              <a:gd name="connsiteY76" fmla="*/ 4128655 h 6003637"/>
              <a:gd name="connsiteX77" fmla="*/ 7730504 w 7748976"/>
              <a:gd name="connsiteY77" fmla="*/ 4193310 h 6003637"/>
              <a:gd name="connsiteX78" fmla="*/ 7702795 w 7748976"/>
              <a:gd name="connsiteY78" fmla="*/ 4294910 h 6003637"/>
              <a:gd name="connsiteX79" fmla="*/ 7684322 w 7748976"/>
              <a:gd name="connsiteY79" fmla="*/ 4368800 h 6003637"/>
              <a:gd name="connsiteX80" fmla="*/ 7647376 w 7748976"/>
              <a:gd name="connsiteY80" fmla="*/ 4433455 h 6003637"/>
              <a:gd name="connsiteX81" fmla="*/ 7628904 w 7748976"/>
              <a:gd name="connsiteY81" fmla="*/ 4461164 h 6003637"/>
              <a:gd name="connsiteX82" fmla="*/ 7573485 w 7748976"/>
              <a:gd name="connsiteY82" fmla="*/ 4498110 h 6003637"/>
              <a:gd name="connsiteX83" fmla="*/ 7508831 w 7748976"/>
              <a:gd name="connsiteY83" fmla="*/ 4590473 h 6003637"/>
              <a:gd name="connsiteX84" fmla="*/ 7471885 w 7748976"/>
              <a:gd name="connsiteY84" fmla="*/ 4655128 h 6003637"/>
              <a:gd name="connsiteX85" fmla="*/ 7397995 w 7748976"/>
              <a:gd name="connsiteY85" fmla="*/ 4719782 h 6003637"/>
              <a:gd name="connsiteX86" fmla="*/ 7296395 w 7748976"/>
              <a:gd name="connsiteY86" fmla="*/ 4756728 h 6003637"/>
              <a:gd name="connsiteX87" fmla="*/ 7130140 w 7748976"/>
              <a:gd name="connsiteY87" fmla="*/ 4793673 h 6003637"/>
              <a:gd name="connsiteX88" fmla="*/ 6963885 w 7748976"/>
              <a:gd name="connsiteY88" fmla="*/ 4830619 h 6003637"/>
              <a:gd name="connsiteX89" fmla="*/ 6853049 w 7748976"/>
              <a:gd name="connsiteY89" fmla="*/ 4876800 h 6003637"/>
              <a:gd name="connsiteX90" fmla="*/ 6806867 w 7748976"/>
              <a:gd name="connsiteY90" fmla="*/ 4895273 h 6003637"/>
              <a:gd name="connsiteX91" fmla="*/ 6751449 w 7748976"/>
              <a:gd name="connsiteY91" fmla="*/ 4904510 h 6003637"/>
              <a:gd name="connsiteX92" fmla="*/ 6686795 w 7748976"/>
              <a:gd name="connsiteY92" fmla="*/ 4932219 h 6003637"/>
              <a:gd name="connsiteX93" fmla="*/ 6520540 w 7748976"/>
              <a:gd name="connsiteY93" fmla="*/ 4987637 h 6003637"/>
              <a:gd name="connsiteX94" fmla="*/ 6409704 w 7748976"/>
              <a:gd name="connsiteY94" fmla="*/ 5015346 h 6003637"/>
              <a:gd name="connsiteX95" fmla="*/ 6271158 w 7748976"/>
              <a:gd name="connsiteY95" fmla="*/ 5052291 h 6003637"/>
              <a:gd name="connsiteX96" fmla="*/ 6234213 w 7748976"/>
              <a:gd name="connsiteY96" fmla="*/ 5061528 h 6003637"/>
              <a:gd name="connsiteX97" fmla="*/ 6040249 w 7748976"/>
              <a:gd name="connsiteY97" fmla="*/ 5089237 h 6003637"/>
              <a:gd name="connsiteX98" fmla="*/ 5975595 w 7748976"/>
              <a:gd name="connsiteY98" fmla="*/ 5098473 h 6003637"/>
              <a:gd name="connsiteX99" fmla="*/ 5800104 w 7748976"/>
              <a:gd name="connsiteY99" fmla="*/ 5126182 h 6003637"/>
              <a:gd name="connsiteX100" fmla="*/ 5190504 w 7748976"/>
              <a:gd name="connsiteY100" fmla="*/ 5135419 h 6003637"/>
              <a:gd name="connsiteX101" fmla="*/ 5153558 w 7748976"/>
              <a:gd name="connsiteY101" fmla="*/ 5144655 h 6003637"/>
              <a:gd name="connsiteX102" fmla="*/ 5015013 w 7748976"/>
              <a:gd name="connsiteY102" fmla="*/ 5163128 h 6003637"/>
              <a:gd name="connsiteX103" fmla="*/ 4423885 w 7748976"/>
              <a:gd name="connsiteY103" fmla="*/ 5126183 h 6003637"/>
              <a:gd name="connsiteX104" fmla="*/ 4082140 w 7748976"/>
              <a:gd name="connsiteY104" fmla="*/ 5033819 h 6003637"/>
              <a:gd name="connsiteX105" fmla="*/ 3805049 w 7748976"/>
              <a:gd name="connsiteY105" fmla="*/ 5033818 h 6003637"/>
              <a:gd name="connsiteX106" fmla="*/ 3389413 w 7748976"/>
              <a:gd name="connsiteY106" fmla="*/ 5135419 h 6003637"/>
              <a:gd name="connsiteX107" fmla="*/ 3315522 w 7748976"/>
              <a:gd name="connsiteY107" fmla="*/ 5181600 h 6003637"/>
              <a:gd name="connsiteX108" fmla="*/ 3306285 w 7748976"/>
              <a:gd name="connsiteY108" fmla="*/ 5209310 h 6003637"/>
              <a:gd name="connsiteX109" fmla="*/ 3278576 w 7748976"/>
              <a:gd name="connsiteY109" fmla="*/ 5227782 h 6003637"/>
              <a:gd name="connsiteX110" fmla="*/ 3167740 w 7748976"/>
              <a:gd name="connsiteY110" fmla="*/ 5310910 h 6003637"/>
              <a:gd name="connsiteX111" fmla="*/ 3130795 w 7748976"/>
              <a:gd name="connsiteY111" fmla="*/ 5329382 h 6003637"/>
              <a:gd name="connsiteX112" fmla="*/ 3103085 w 7748976"/>
              <a:gd name="connsiteY112" fmla="*/ 5347855 h 6003637"/>
              <a:gd name="connsiteX113" fmla="*/ 3038431 w 7748976"/>
              <a:gd name="connsiteY113" fmla="*/ 5375564 h 6003637"/>
              <a:gd name="connsiteX114" fmla="*/ 2964540 w 7748976"/>
              <a:gd name="connsiteY114" fmla="*/ 5403273 h 6003637"/>
              <a:gd name="connsiteX115" fmla="*/ 2936831 w 7748976"/>
              <a:gd name="connsiteY115" fmla="*/ 5421746 h 6003637"/>
              <a:gd name="connsiteX116" fmla="*/ 2890649 w 7748976"/>
              <a:gd name="connsiteY116" fmla="*/ 5430982 h 6003637"/>
              <a:gd name="connsiteX117" fmla="*/ 2853704 w 7748976"/>
              <a:gd name="connsiteY117" fmla="*/ 5440219 h 6003637"/>
              <a:gd name="connsiteX118" fmla="*/ 2798285 w 7748976"/>
              <a:gd name="connsiteY118" fmla="*/ 5458691 h 6003637"/>
              <a:gd name="connsiteX119" fmla="*/ 2678213 w 7748976"/>
              <a:gd name="connsiteY119" fmla="*/ 5477164 h 6003637"/>
              <a:gd name="connsiteX120" fmla="*/ 2632031 w 7748976"/>
              <a:gd name="connsiteY120" fmla="*/ 5486400 h 6003637"/>
              <a:gd name="connsiteX121" fmla="*/ 2576613 w 7748976"/>
              <a:gd name="connsiteY121" fmla="*/ 5495637 h 6003637"/>
              <a:gd name="connsiteX122" fmla="*/ 2548904 w 7748976"/>
              <a:gd name="connsiteY122" fmla="*/ 5504873 h 6003637"/>
              <a:gd name="connsiteX123" fmla="*/ 2456540 w 7748976"/>
              <a:gd name="connsiteY123" fmla="*/ 5514110 h 6003637"/>
              <a:gd name="connsiteX124" fmla="*/ 2401122 w 7748976"/>
              <a:gd name="connsiteY124" fmla="*/ 5532582 h 6003637"/>
              <a:gd name="connsiteX125" fmla="*/ 2364176 w 7748976"/>
              <a:gd name="connsiteY125" fmla="*/ 5541819 h 6003637"/>
              <a:gd name="connsiteX126" fmla="*/ 2327231 w 7748976"/>
              <a:gd name="connsiteY126" fmla="*/ 5560291 h 6003637"/>
              <a:gd name="connsiteX127" fmla="*/ 2299522 w 7748976"/>
              <a:gd name="connsiteY127" fmla="*/ 5569528 h 6003637"/>
              <a:gd name="connsiteX128" fmla="*/ 2244104 w 7748976"/>
              <a:gd name="connsiteY128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274285 w 7748976"/>
              <a:gd name="connsiteY26" fmla="*/ 489528 h 6003637"/>
              <a:gd name="connsiteX27" fmla="*/ 1459013 w 7748976"/>
              <a:gd name="connsiteY27" fmla="*/ 397164 h 6003637"/>
              <a:gd name="connsiteX28" fmla="*/ 1532904 w 7748976"/>
              <a:gd name="connsiteY28" fmla="*/ 350982 h 6003637"/>
              <a:gd name="connsiteX29" fmla="*/ 1606795 w 7748976"/>
              <a:gd name="connsiteY29" fmla="*/ 323273 h 6003637"/>
              <a:gd name="connsiteX30" fmla="*/ 1699158 w 7748976"/>
              <a:gd name="connsiteY30" fmla="*/ 277091 h 6003637"/>
              <a:gd name="connsiteX31" fmla="*/ 1754576 w 7748976"/>
              <a:gd name="connsiteY31" fmla="*/ 258619 h 6003637"/>
              <a:gd name="connsiteX32" fmla="*/ 1791522 w 7748976"/>
              <a:gd name="connsiteY32" fmla="*/ 240146 h 6003637"/>
              <a:gd name="connsiteX33" fmla="*/ 1930067 w 7748976"/>
              <a:gd name="connsiteY33" fmla="*/ 221673 h 6003637"/>
              <a:gd name="connsiteX34" fmla="*/ 2142504 w 7748976"/>
              <a:gd name="connsiteY34" fmla="*/ 166255 h 6003637"/>
              <a:gd name="connsiteX35" fmla="*/ 2391885 w 7748976"/>
              <a:gd name="connsiteY35" fmla="*/ 110837 h 6003637"/>
              <a:gd name="connsiteX36" fmla="*/ 2576613 w 7748976"/>
              <a:gd name="connsiteY36" fmla="*/ 83128 h 6003637"/>
              <a:gd name="connsiteX37" fmla="*/ 2789049 w 7748976"/>
              <a:gd name="connsiteY37" fmla="*/ 36946 h 6003637"/>
              <a:gd name="connsiteX38" fmla="*/ 3306285 w 7748976"/>
              <a:gd name="connsiteY38" fmla="*/ 9237 h 6003637"/>
              <a:gd name="connsiteX39" fmla="*/ 3832758 w 7748976"/>
              <a:gd name="connsiteY39" fmla="*/ 0 h 6003637"/>
              <a:gd name="connsiteX40" fmla="*/ 5301340 w 7748976"/>
              <a:gd name="connsiteY40" fmla="*/ 27710 h 6003637"/>
              <a:gd name="connsiteX41" fmla="*/ 5818576 w 7748976"/>
              <a:gd name="connsiteY41" fmla="*/ 64655 h 6003637"/>
              <a:gd name="connsiteX42" fmla="*/ 5910940 w 7748976"/>
              <a:gd name="connsiteY42" fmla="*/ 73891 h 6003637"/>
              <a:gd name="connsiteX43" fmla="*/ 6095667 w 7748976"/>
              <a:gd name="connsiteY43" fmla="*/ 101600 h 6003637"/>
              <a:gd name="connsiteX44" fmla="*/ 6243449 w 7748976"/>
              <a:gd name="connsiteY44" fmla="*/ 184728 h 6003637"/>
              <a:gd name="connsiteX45" fmla="*/ 6317340 w 7748976"/>
              <a:gd name="connsiteY45" fmla="*/ 249382 h 6003637"/>
              <a:gd name="connsiteX46" fmla="*/ 6345049 w 7748976"/>
              <a:gd name="connsiteY46" fmla="*/ 258619 h 6003637"/>
              <a:gd name="connsiteX47" fmla="*/ 6400467 w 7748976"/>
              <a:gd name="connsiteY47" fmla="*/ 286328 h 6003637"/>
              <a:gd name="connsiteX48" fmla="*/ 6696031 w 7748976"/>
              <a:gd name="connsiteY48" fmla="*/ 424873 h 6003637"/>
              <a:gd name="connsiteX49" fmla="*/ 6788395 w 7748976"/>
              <a:gd name="connsiteY49" fmla="*/ 581891 h 6003637"/>
              <a:gd name="connsiteX50" fmla="*/ 6843813 w 7748976"/>
              <a:gd name="connsiteY50" fmla="*/ 665019 h 6003637"/>
              <a:gd name="connsiteX51" fmla="*/ 6963885 w 7748976"/>
              <a:gd name="connsiteY51" fmla="*/ 812800 h 6003637"/>
              <a:gd name="connsiteX52" fmla="*/ 7037776 w 7748976"/>
              <a:gd name="connsiteY52" fmla="*/ 877455 h 6003637"/>
              <a:gd name="connsiteX53" fmla="*/ 7120904 w 7748976"/>
              <a:gd name="connsiteY53" fmla="*/ 969819 h 6003637"/>
              <a:gd name="connsiteX54" fmla="*/ 7148613 w 7748976"/>
              <a:gd name="connsiteY54" fmla="*/ 1080655 h 6003637"/>
              <a:gd name="connsiteX55" fmla="*/ 7176322 w 7748976"/>
              <a:gd name="connsiteY55" fmla="*/ 1274619 h 6003637"/>
              <a:gd name="connsiteX56" fmla="*/ 7157849 w 7748976"/>
              <a:gd name="connsiteY56" fmla="*/ 1681019 h 6003637"/>
              <a:gd name="connsiteX57" fmla="*/ 7130140 w 7748976"/>
              <a:gd name="connsiteY57" fmla="*/ 1773382 h 6003637"/>
              <a:gd name="connsiteX58" fmla="*/ 7093195 w 7748976"/>
              <a:gd name="connsiteY58" fmla="*/ 1874982 h 6003637"/>
              <a:gd name="connsiteX59" fmla="*/ 7083958 w 7748976"/>
              <a:gd name="connsiteY59" fmla="*/ 1939637 h 6003637"/>
              <a:gd name="connsiteX60" fmla="*/ 7056249 w 7748976"/>
              <a:gd name="connsiteY60" fmla="*/ 2068946 h 6003637"/>
              <a:gd name="connsiteX61" fmla="*/ 7093195 w 7748976"/>
              <a:gd name="connsiteY61" fmla="*/ 2540000 h 6003637"/>
              <a:gd name="connsiteX62" fmla="*/ 7120904 w 7748976"/>
              <a:gd name="connsiteY62" fmla="*/ 2613891 h 6003637"/>
              <a:gd name="connsiteX63" fmla="*/ 7148613 w 7748976"/>
              <a:gd name="connsiteY63" fmla="*/ 2697019 h 6003637"/>
              <a:gd name="connsiteX64" fmla="*/ 7167085 w 7748976"/>
              <a:gd name="connsiteY64" fmla="*/ 2733964 h 6003637"/>
              <a:gd name="connsiteX65" fmla="*/ 7240976 w 7748976"/>
              <a:gd name="connsiteY65" fmla="*/ 2937164 h 6003637"/>
              <a:gd name="connsiteX66" fmla="*/ 7296395 w 7748976"/>
              <a:gd name="connsiteY66" fmla="*/ 3029528 h 6003637"/>
              <a:gd name="connsiteX67" fmla="*/ 7333340 w 7748976"/>
              <a:gd name="connsiteY67" fmla="*/ 3112655 h 6003637"/>
              <a:gd name="connsiteX68" fmla="*/ 7388758 w 7748976"/>
              <a:gd name="connsiteY68" fmla="*/ 3214255 h 6003637"/>
              <a:gd name="connsiteX69" fmla="*/ 7407231 w 7748976"/>
              <a:gd name="connsiteY69" fmla="*/ 3260437 h 6003637"/>
              <a:gd name="connsiteX70" fmla="*/ 7462649 w 7748976"/>
              <a:gd name="connsiteY70" fmla="*/ 3371273 h 6003637"/>
              <a:gd name="connsiteX71" fmla="*/ 7564249 w 7748976"/>
              <a:gd name="connsiteY71" fmla="*/ 3611419 h 6003637"/>
              <a:gd name="connsiteX72" fmla="*/ 7610431 w 7748976"/>
              <a:gd name="connsiteY72" fmla="*/ 3740728 h 6003637"/>
              <a:gd name="connsiteX73" fmla="*/ 7647376 w 7748976"/>
              <a:gd name="connsiteY73" fmla="*/ 3860800 h 6003637"/>
              <a:gd name="connsiteX74" fmla="*/ 7693558 w 7748976"/>
              <a:gd name="connsiteY74" fmla="*/ 3980873 h 6003637"/>
              <a:gd name="connsiteX75" fmla="*/ 7748976 w 7748976"/>
              <a:gd name="connsiteY75" fmla="*/ 4128655 h 6003637"/>
              <a:gd name="connsiteX76" fmla="*/ 7730504 w 7748976"/>
              <a:gd name="connsiteY76" fmla="*/ 4193310 h 6003637"/>
              <a:gd name="connsiteX77" fmla="*/ 7702795 w 7748976"/>
              <a:gd name="connsiteY77" fmla="*/ 4294910 h 6003637"/>
              <a:gd name="connsiteX78" fmla="*/ 7684322 w 7748976"/>
              <a:gd name="connsiteY78" fmla="*/ 4368800 h 6003637"/>
              <a:gd name="connsiteX79" fmla="*/ 7647376 w 7748976"/>
              <a:gd name="connsiteY79" fmla="*/ 4433455 h 6003637"/>
              <a:gd name="connsiteX80" fmla="*/ 7628904 w 7748976"/>
              <a:gd name="connsiteY80" fmla="*/ 4461164 h 6003637"/>
              <a:gd name="connsiteX81" fmla="*/ 7573485 w 7748976"/>
              <a:gd name="connsiteY81" fmla="*/ 4498110 h 6003637"/>
              <a:gd name="connsiteX82" fmla="*/ 7508831 w 7748976"/>
              <a:gd name="connsiteY82" fmla="*/ 4590473 h 6003637"/>
              <a:gd name="connsiteX83" fmla="*/ 7471885 w 7748976"/>
              <a:gd name="connsiteY83" fmla="*/ 4655128 h 6003637"/>
              <a:gd name="connsiteX84" fmla="*/ 7397995 w 7748976"/>
              <a:gd name="connsiteY84" fmla="*/ 4719782 h 6003637"/>
              <a:gd name="connsiteX85" fmla="*/ 7296395 w 7748976"/>
              <a:gd name="connsiteY85" fmla="*/ 4756728 h 6003637"/>
              <a:gd name="connsiteX86" fmla="*/ 7130140 w 7748976"/>
              <a:gd name="connsiteY86" fmla="*/ 4793673 h 6003637"/>
              <a:gd name="connsiteX87" fmla="*/ 6963885 w 7748976"/>
              <a:gd name="connsiteY87" fmla="*/ 4830619 h 6003637"/>
              <a:gd name="connsiteX88" fmla="*/ 6853049 w 7748976"/>
              <a:gd name="connsiteY88" fmla="*/ 4876800 h 6003637"/>
              <a:gd name="connsiteX89" fmla="*/ 6806867 w 7748976"/>
              <a:gd name="connsiteY89" fmla="*/ 4895273 h 6003637"/>
              <a:gd name="connsiteX90" fmla="*/ 6751449 w 7748976"/>
              <a:gd name="connsiteY90" fmla="*/ 4904510 h 6003637"/>
              <a:gd name="connsiteX91" fmla="*/ 6686795 w 7748976"/>
              <a:gd name="connsiteY91" fmla="*/ 4932219 h 6003637"/>
              <a:gd name="connsiteX92" fmla="*/ 6520540 w 7748976"/>
              <a:gd name="connsiteY92" fmla="*/ 4987637 h 6003637"/>
              <a:gd name="connsiteX93" fmla="*/ 6409704 w 7748976"/>
              <a:gd name="connsiteY93" fmla="*/ 5015346 h 6003637"/>
              <a:gd name="connsiteX94" fmla="*/ 6271158 w 7748976"/>
              <a:gd name="connsiteY94" fmla="*/ 5052291 h 6003637"/>
              <a:gd name="connsiteX95" fmla="*/ 6234213 w 7748976"/>
              <a:gd name="connsiteY95" fmla="*/ 5061528 h 6003637"/>
              <a:gd name="connsiteX96" fmla="*/ 6040249 w 7748976"/>
              <a:gd name="connsiteY96" fmla="*/ 5089237 h 6003637"/>
              <a:gd name="connsiteX97" fmla="*/ 5975595 w 7748976"/>
              <a:gd name="connsiteY97" fmla="*/ 5098473 h 6003637"/>
              <a:gd name="connsiteX98" fmla="*/ 5800104 w 7748976"/>
              <a:gd name="connsiteY98" fmla="*/ 5126182 h 6003637"/>
              <a:gd name="connsiteX99" fmla="*/ 5190504 w 7748976"/>
              <a:gd name="connsiteY99" fmla="*/ 5135419 h 6003637"/>
              <a:gd name="connsiteX100" fmla="*/ 5153558 w 7748976"/>
              <a:gd name="connsiteY100" fmla="*/ 5144655 h 6003637"/>
              <a:gd name="connsiteX101" fmla="*/ 5015013 w 7748976"/>
              <a:gd name="connsiteY101" fmla="*/ 5163128 h 6003637"/>
              <a:gd name="connsiteX102" fmla="*/ 4423885 w 7748976"/>
              <a:gd name="connsiteY102" fmla="*/ 5126183 h 6003637"/>
              <a:gd name="connsiteX103" fmla="*/ 4082140 w 7748976"/>
              <a:gd name="connsiteY103" fmla="*/ 5033819 h 6003637"/>
              <a:gd name="connsiteX104" fmla="*/ 3805049 w 7748976"/>
              <a:gd name="connsiteY104" fmla="*/ 5033818 h 6003637"/>
              <a:gd name="connsiteX105" fmla="*/ 3389413 w 7748976"/>
              <a:gd name="connsiteY105" fmla="*/ 5135419 h 6003637"/>
              <a:gd name="connsiteX106" fmla="*/ 3315522 w 7748976"/>
              <a:gd name="connsiteY106" fmla="*/ 5181600 h 6003637"/>
              <a:gd name="connsiteX107" fmla="*/ 3306285 w 7748976"/>
              <a:gd name="connsiteY107" fmla="*/ 5209310 h 6003637"/>
              <a:gd name="connsiteX108" fmla="*/ 3278576 w 7748976"/>
              <a:gd name="connsiteY108" fmla="*/ 5227782 h 6003637"/>
              <a:gd name="connsiteX109" fmla="*/ 3167740 w 7748976"/>
              <a:gd name="connsiteY109" fmla="*/ 5310910 h 6003637"/>
              <a:gd name="connsiteX110" fmla="*/ 3130795 w 7748976"/>
              <a:gd name="connsiteY110" fmla="*/ 5329382 h 6003637"/>
              <a:gd name="connsiteX111" fmla="*/ 3103085 w 7748976"/>
              <a:gd name="connsiteY111" fmla="*/ 5347855 h 6003637"/>
              <a:gd name="connsiteX112" fmla="*/ 3038431 w 7748976"/>
              <a:gd name="connsiteY112" fmla="*/ 5375564 h 6003637"/>
              <a:gd name="connsiteX113" fmla="*/ 2964540 w 7748976"/>
              <a:gd name="connsiteY113" fmla="*/ 5403273 h 6003637"/>
              <a:gd name="connsiteX114" fmla="*/ 2936831 w 7748976"/>
              <a:gd name="connsiteY114" fmla="*/ 5421746 h 6003637"/>
              <a:gd name="connsiteX115" fmla="*/ 2890649 w 7748976"/>
              <a:gd name="connsiteY115" fmla="*/ 5430982 h 6003637"/>
              <a:gd name="connsiteX116" fmla="*/ 2853704 w 7748976"/>
              <a:gd name="connsiteY116" fmla="*/ 5440219 h 6003637"/>
              <a:gd name="connsiteX117" fmla="*/ 2798285 w 7748976"/>
              <a:gd name="connsiteY117" fmla="*/ 5458691 h 6003637"/>
              <a:gd name="connsiteX118" fmla="*/ 2678213 w 7748976"/>
              <a:gd name="connsiteY118" fmla="*/ 5477164 h 6003637"/>
              <a:gd name="connsiteX119" fmla="*/ 2632031 w 7748976"/>
              <a:gd name="connsiteY119" fmla="*/ 5486400 h 6003637"/>
              <a:gd name="connsiteX120" fmla="*/ 2576613 w 7748976"/>
              <a:gd name="connsiteY120" fmla="*/ 5495637 h 6003637"/>
              <a:gd name="connsiteX121" fmla="*/ 2548904 w 7748976"/>
              <a:gd name="connsiteY121" fmla="*/ 5504873 h 6003637"/>
              <a:gd name="connsiteX122" fmla="*/ 2456540 w 7748976"/>
              <a:gd name="connsiteY122" fmla="*/ 5514110 h 6003637"/>
              <a:gd name="connsiteX123" fmla="*/ 2401122 w 7748976"/>
              <a:gd name="connsiteY123" fmla="*/ 5532582 h 6003637"/>
              <a:gd name="connsiteX124" fmla="*/ 2364176 w 7748976"/>
              <a:gd name="connsiteY124" fmla="*/ 5541819 h 6003637"/>
              <a:gd name="connsiteX125" fmla="*/ 2327231 w 7748976"/>
              <a:gd name="connsiteY125" fmla="*/ 5560291 h 6003637"/>
              <a:gd name="connsiteX126" fmla="*/ 2299522 w 7748976"/>
              <a:gd name="connsiteY126" fmla="*/ 5569528 h 6003637"/>
              <a:gd name="connsiteX127" fmla="*/ 2244104 w 7748976"/>
              <a:gd name="connsiteY127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459013 w 7748976"/>
              <a:gd name="connsiteY26" fmla="*/ 397164 h 6003637"/>
              <a:gd name="connsiteX27" fmla="*/ 1532904 w 7748976"/>
              <a:gd name="connsiteY27" fmla="*/ 350982 h 6003637"/>
              <a:gd name="connsiteX28" fmla="*/ 1606795 w 7748976"/>
              <a:gd name="connsiteY28" fmla="*/ 323273 h 6003637"/>
              <a:gd name="connsiteX29" fmla="*/ 1699158 w 7748976"/>
              <a:gd name="connsiteY29" fmla="*/ 277091 h 6003637"/>
              <a:gd name="connsiteX30" fmla="*/ 1754576 w 7748976"/>
              <a:gd name="connsiteY30" fmla="*/ 258619 h 6003637"/>
              <a:gd name="connsiteX31" fmla="*/ 1791522 w 7748976"/>
              <a:gd name="connsiteY31" fmla="*/ 240146 h 6003637"/>
              <a:gd name="connsiteX32" fmla="*/ 1930067 w 7748976"/>
              <a:gd name="connsiteY32" fmla="*/ 221673 h 6003637"/>
              <a:gd name="connsiteX33" fmla="*/ 2142504 w 7748976"/>
              <a:gd name="connsiteY33" fmla="*/ 166255 h 6003637"/>
              <a:gd name="connsiteX34" fmla="*/ 2391885 w 7748976"/>
              <a:gd name="connsiteY34" fmla="*/ 110837 h 6003637"/>
              <a:gd name="connsiteX35" fmla="*/ 2576613 w 7748976"/>
              <a:gd name="connsiteY35" fmla="*/ 83128 h 6003637"/>
              <a:gd name="connsiteX36" fmla="*/ 2789049 w 7748976"/>
              <a:gd name="connsiteY36" fmla="*/ 36946 h 6003637"/>
              <a:gd name="connsiteX37" fmla="*/ 3306285 w 7748976"/>
              <a:gd name="connsiteY37" fmla="*/ 9237 h 6003637"/>
              <a:gd name="connsiteX38" fmla="*/ 3832758 w 7748976"/>
              <a:gd name="connsiteY38" fmla="*/ 0 h 6003637"/>
              <a:gd name="connsiteX39" fmla="*/ 5301340 w 7748976"/>
              <a:gd name="connsiteY39" fmla="*/ 27710 h 6003637"/>
              <a:gd name="connsiteX40" fmla="*/ 5818576 w 7748976"/>
              <a:gd name="connsiteY40" fmla="*/ 64655 h 6003637"/>
              <a:gd name="connsiteX41" fmla="*/ 5910940 w 7748976"/>
              <a:gd name="connsiteY41" fmla="*/ 73891 h 6003637"/>
              <a:gd name="connsiteX42" fmla="*/ 6095667 w 7748976"/>
              <a:gd name="connsiteY42" fmla="*/ 101600 h 6003637"/>
              <a:gd name="connsiteX43" fmla="*/ 6243449 w 7748976"/>
              <a:gd name="connsiteY43" fmla="*/ 184728 h 6003637"/>
              <a:gd name="connsiteX44" fmla="*/ 6317340 w 7748976"/>
              <a:gd name="connsiteY44" fmla="*/ 249382 h 6003637"/>
              <a:gd name="connsiteX45" fmla="*/ 6345049 w 7748976"/>
              <a:gd name="connsiteY45" fmla="*/ 258619 h 6003637"/>
              <a:gd name="connsiteX46" fmla="*/ 6400467 w 7748976"/>
              <a:gd name="connsiteY46" fmla="*/ 286328 h 6003637"/>
              <a:gd name="connsiteX47" fmla="*/ 6696031 w 7748976"/>
              <a:gd name="connsiteY47" fmla="*/ 424873 h 6003637"/>
              <a:gd name="connsiteX48" fmla="*/ 6788395 w 7748976"/>
              <a:gd name="connsiteY48" fmla="*/ 581891 h 6003637"/>
              <a:gd name="connsiteX49" fmla="*/ 6843813 w 7748976"/>
              <a:gd name="connsiteY49" fmla="*/ 665019 h 6003637"/>
              <a:gd name="connsiteX50" fmla="*/ 6963885 w 7748976"/>
              <a:gd name="connsiteY50" fmla="*/ 812800 h 6003637"/>
              <a:gd name="connsiteX51" fmla="*/ 7037776 w 7748976"/>
              <a:gd name="connsiteY51" fmla="*/ 877455 h 6003637"/>
              <a:gd name="connsiteX52" fmla="*/ 7120904 w 7748976"/>
              <a:gd name="connsiteY52" fmla="*/ 969819 h 6003637"/>
              <a:gd name="connsiteX53" fmla="*/ 7148613 w 7748976"/>
              <a:gd name="connsiteY53" fmla="*/ 1080655 h 6003637"/>
              <a:gd name="connsiteX54" fmla="*/ 7176322 w 7748976"/>
              <a:gd name="connsiteY54" fmla="*/ 1274619 h 6003637"/>
              <a:gd name="connsiteX55" fmla="*/ 7157849 w 7748976"/>
              <a:gd name="connsiteY55" fmla="*/ 1681019 h 6003637"/>
              <a:gd name="connsiteX56" fmla="*/ 7130140 w 7748976"/>
              <a:gd name="connsiteY56" fmla="*/ 1773382 h 6003637"/>
              <a:gd name="connsiteX57" fmla="*/ 7093195 w 7748976"/>
              <a:gd name="connsiteY57" fmla="*/ 1874982 h 6003637"/>
              <a:gd name="connsiteX58" fmla="*/ 7083958 w 7748976"/>
              <a:gd name="connsiteY58" fmla="*/ 1939637 h 6003637"/>
              <a:gd name="connsiteX59" fmla="*/ 7056249 w 7748976"/>
              <a:gd name="connsiteY59" fmla="*/ 2068946 h 6003637"/>
              <a:gd name="connsiteX60" fmla="*/ 7093195 w 7748976"/>
              <a:gd name="connsiteY60" fmla="*/ 2540000 h 6003637"/>
              <a:gd name="connsiteX61" fmla="*/ 7120904 w 7748976"/>
              <a:gd name="connsiteY61" fmla="*/ 2613891 h 6003637"/>
              <a:gd name="connsiteX62" fmla="*/ 7148613 w 7748976"/>
              <a:gd name="connsiteY62" fmla="*/ 2697019 h 6003637"/>
              <a:gd name="connsiteX63" fmla="*/ 7167085 w 7748976"/>
              <a:gd name="connsiteY63" fmla="*/ 2733964 h 6003637"/>
              <a:gd name="connsiteX64" fmla="*/ 7240976 w 7748976"/>
              <a:gd name="connsiteY64" fmla="*/ 2937164 h 6003637"/>
              <a:gd name="connsiteX65" fmla="*/ 7296395 w 7748976"/>
              <a:gd name="connsiteY65" fmla="*/ 3029528 h 6003637"/>
              <a:gd name="connsiteX66" fmla="*/ 7333340 w 7748976"/>
              <a:gd name="connsiteY66" fmla="*/ 3112655 h 6003637"/>
              <a:gd name="connsiteX67" fmla="*/ 7388758 w 7748976"/>
              <a:gd name="connsiteY67" fmla="*/ 3214255 h 6003637"/>
              <a:gd name="connsiteX68" fmla="*/ 7407231 w 7748976"/>
              <a:gd name="connsiteY68" fmla="*/ 3260437 h 6003637"/>
              <a:gd name="connsiteX69" fmla="*/ 7462649 w 7748976"/>
              <a:gd name="connsiteY69" fmla="*/ 3371273 h 6003637"/>
              <a:gd name="connsiteX70" fmla="*/ 7564249 w 7748976"/>
              <a:gd name="connsiteY70" fmla="*/ 3611419 h 6003637"/>
              <a:gd name="connsiteX71" fmla="*/ 7610431 w 7748976"/>
              <a:gd name="connsiteY71" fmla="*/ 3740728 h 6003637"/>
              <a:gd name="connsiteX72" fmla="*/ 7647376 w 7748976"/>
              <a:gd name="connsiteY72" fmla="*/ 3860800 h 6003637"/>
              <a:gd name="connsiteX73" fmla="*/ 7693558 w 7748976"/>
              <a:gd name="connsiteY73" fmla="*/ 3980873 h 6003637"/>
              <a:gd name="connsiteX74" fmla="*/ 7748976 w 7748976"/>
              <a:gd name="connsiteY74" fmla="*/ 4128655 h 6003637"/>
              <a:gd name="connsiteX75" fmla="*/ 7730504 w 7748976"/>
              <a:gd name="connsiteY75" fmla="*/ 4193310 h 6003637"/>
              <a:gd name="connsiteX76" fmla="*/ 7702795 w 7748976"/>
              <a:gd name="connsiteY76" fmla="*/ 4294910 h 6003637"/>
              <a:gd name="connsiteX77" fmla="*/ 7684322 w 7748976"/>
              <a:gd name="connsiteY77" fmla="*/ 4368800 h 6003637"/>
              <a:gd name="connsiteX78" fmla="*/ 7647376 w 7748976"/>
              <a:gd name="connsiteY78" fmla="*/ 4433455 h 6003637"/>
              <a:gd name="connsiteX79" fmla="*/ 7628904 w 7748976"/>
              <a:gd name="connsiteY79" fmla="*/ 4461164 h 6003637"/>
              <a:gd name="connsiteX80" fmla="*/ 7573485 w 7748976"/>
              <a:gd name="connsiteY80" fmla="*/ 4498110 h 6003637"/>
              <a:gd name="connsiteX81" fmla="*/ 7508831 w 7748976"/>
              <a:gd name="connsiteY81" fmla="*/ 4590473 h 6003637"/>
              <a:gd name="connsiteX82" fmla="*/ 7471885 w 7748976"/>
              <a:gd name="connsiteY82" fmla="*/ 4655128 h 6003637"/>
              <a:gd name="connsiteX83" fmla="*/ 7397995 w 7748976"/>
              <a:gd name="connsiteY83" fmla="*/ 4719782 h 6003637"/>
              <a:gd name="connsiteX84" fmla="*/ 7296395 w 7748976"/>
              <a:gd name="connsiteY84" fmla="*/ 4756728 h 6003637"/>
              <a:gd name="connsiteX85" fmla="*/ 7130140 w 7748976"/>
              <a:gd name="connsiteY85" fmla="*/ 4793673 h 6003637"/>
              <a:gd name="connsiteX86" fmla="*/ 6963885 w 7748976"/>
              <a:gd name="connsiteY86" fmla="*/ 4830619 h 6003637"/>
              <a:gd name="connsiteX87" fmla="*/ 6853049 w 7748976"/>
              <a:gd name="connsiteY87" fmla="*/ 4876800 h 6003637"/>
              <a:gd name="connsiteX88" fmla="*/ 6806867 w 7748976"/>
              <a:gd name="connsiteY88" fmla="*/ 4895273 h 6003637"/>
              <a:gd name="connsiteX89" fmla="*/ 6751449 w 7748976"/>
              <a:gd name="connsiteY89" fmla="*/ 4904510 h 6003637"/>
              <a:gd name="connsiteX90" fmla="*/ 6686795 w 7748976"/>
              <a:gd name="connsiteY90" fmla="*/ 4932219 h 6003637"/>
              <a:gd name="connsiteX91" fmla="*/ 6520540 w 7748976"/>
              <a:gd name="connsiteY91" fmla="*/ 4987637 h 6003637"/>
              <a:gd name="connsiteX92" fmla="*/ 6409704 w 7748976"/>
              <a:gd name="connsiteY92" fmla="*/ 5015346 h 6003637"/>
              <a:gd name="connsiteX93" fmla="*/ 6271158 w 7748976"/>
              <a:gd name="connsiteY93" fmla="*/ 5052291 h 6003637"/>
              <a:gd name="connsiteX94" fmla="*/ 6234213 w 7748976"/>
              <a:gd name="connsiteY94" fmla="*/ 5061528 h 6003637"/>
              <a:gd name="connsiteX95" fmla="*/ 6040249 w 7748976"/>
              <a:gd name="connsiteY95" fmla="*/ 5089237 h 6003637"/>
              <a:gd name="connsiteX96" fmla="*/ 5975595 w 7748976"/>
              <a:gd name="connsiteY96" fmla="*/ 5098473 h 6003637"/>
              <a:gd name="connsiteX97" fmla="*/ 5800104 w 7748976"/>
              <a:gd name="connsiteY97" fmla="*/ 5126182 h 6003637"/>
              <a:gd name="connsiteX98" fmla="*/ 5190504 w 7748976"/>
              <a:gd name="connsiteY98" fmla="*/ 5135419 h 6003637"/>
              <a:gd name="connsiteX99" fmla="*/ 5153558 w 7748976"/>
              <a:gd name="connsiteY99" fmla="*/ 5144655 h 6003637"/>
              <a:gd name="connsiteX100" fmla="*/ 5015013 w 7748976"/>
              <a:gd name="connsiteY100" fmla="*/ 5163128 h 6003637"/>
              <a:gd name="connsiteX101" fmla="*/ 4423885 w 7748976"/>
              <a:gd name="connsiteY101" fmla="*/ 5126183 h 6003637"/>
              <a:gd name="connsiteX102" fmla="*/ 4082140 w 7748976"/>
              <a:gd name="connsiteY102" fmla="*/ 5033819 h 6003637"/>
              <a:gd name="connsiteX103" fmla="*/ 3805049 w 7748976"/>
              <a:gd name="connsiteY103" fmla="*/ 5033818 h 6003637"/>
              <a:gd name="connsiteX104" fmla="*/ 3389413 w 7748976"/>
              <a:gd name="connsiteY104" fmla="*/ 5135419 h 6003637"/>
              <a:gd name="connsiteX105" fmla="*/ 3315522 w 7748976"/>
              <a:gd name="connsiteY105" fmla="*/ 5181600 h 6003637"/>
              <a:gd name="connsiteX106" fmla="*/ 3306285 w 7748976"/>
              <a:gd name="connsiteY106" fmla="*/ 5209310 h 6003637"/>
              <a:gd name="connsiteX107" fmla="*/ 3278576 w 7748976"/>
              <a:gd name="connsiteY107" fmla="*/ 5227782 h 6003637"/>
              <a:gd name="connsiteX108" fmla="*/ 3167740 w 7748976"/>
              <a:gd name="connsiteY108" fmla="*/ 5310910 h 6003637"/>
              <a:gd name="connsiteX109" fmla="*/ 3130795 w 7748976"/>
              <a:gd name="connsiteY109" fmla="*/ 5329382 h 6003637"/>
              <a:gd name="connsiteX110" fmla="*/ 3103085 w 7748976"/>
              <a:gd name="connsiteY110" fmla="*/ 5347855 h 6003637"/>
              <a:gd name="connsiteX111" fmla="*/ 3038431 w 7748976"/>
              <a:gd name="connsiteY111" fmla="*/ 5375564 h 6003637"/>
              <a:gd name="connsiteX112" fmla="*/ 2964540 w 7748976"/>
              <a:gd name="connsiteY112" fmla="*/ 5403273 h 6003637"/>
              <a:gd name="connsiteX113" fmla="*/ 2936831 w 7748976"/>
              <a:gd name="connsiteY113" fmla="*/ 5421746 h 6003637"/>
              <a:gd name="connsiteX114" fmla="*/ 2890649 w 7748976"/>
              <a:gd name="connsiteY114" fmla="*/ 5430982 h 6003637"/>
              <a:gd name="connsiteX115" fmla="*/ 2853704 w 7748976"/>
              <a:gd name="connsiteY115" fmla="*/ 5440219 h 6003637"/>
              <a:gd name="connsiteX116" fmla="*/ 2798285 w 7748976"/>
              <a:gd name="connsiteY116" fmla="*/ 5458691 h 6003637"/>
              <a:gd name="connsiteX117" fmla="*/ 2678213 w 7748976"/>
              <a:gd name="connsiteY117" fmla="*/ 5477164 h 6003637"/>
              <a:gd name="connsiteX118" fmla="*/ 2632031 w 7748976"/>
              <a:gd name="connsiteY118" fmla="*/ 5486400 h 6003637"/>
              <a:gd name="connsiteX119" fmla="*/ 2576613 w 7748976"/>
              <a:gd name="connsiteY119" fmla="*/ 5495637 h 6003637"/>
              <a:gd name="connsiteX120" fmla="*/ 2548904 w 7748976"/>
              <a:gd name="connsiteY120" fmla="*/ 5504873 h 6003637"/>
              <a:gd name="connsiteX121" fmla="*/ 2456540 w 7748976"/>
              <a:gd name="connsiteY121" fmla="*/ 5514110 h 6003637"/>
              <a:gd name="connsiteX122" fmla="*/ 2401122 w 7748976"/>
              <a:gd name="connsiteY122" fmla="*/ 5532582 h 6003637"/>
              <a:gd name="connsiteX123" fmla="*/ 2364176 w 7748976"/>
              <a:gd name="connsiteY123" fmla="*/ 5541819 h 6003637"/>
              <a:gd name="connsiteX124" fmla="*/ 2327231 w 7748976"/>
              <a:gd name="connsiteY124" fmla="*/ 5560291 h 6003637"/>
              <a:gd name="connsiteX125" fmla="*/ 2299522 w 7748976"/>
              <a:gd name="connsiteY125" fmla="*/ 5569528 h 6003637"/>
              <a:gd name="connsiteX126" fmla="*/ 2244104 w 7748976"/>
              <a:gd name="connsiteY126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459013 w 7748976"/>
              <a:gd name="connsiteY25" fmla="*/ 397164 h 6003637"/>
              <a:gd name="connsiteX26" fmla="*/ 1532904 w 7748976"/>
              <a:gd name="connsiteY26" fmla="*/ 350982 h 6003637"/>
              <a:gd name="connsiteX27" fmla="*/ 1606795 w 7748976"/>
              <a:gd name="connsiteY27" fmla="*/ 323273 h 6003637"/>
              <a:gd name="connsiteX28" fmla="*/ 1699158 w 7748976"/>
              <a:gd name="connsiteY28" fmla="*/ 277091 h 6003637"/>
              <a:gd name="connsiteX29" fmla="*/ 1754576 w 7748976"/>
              <a:gd name="connsiteY29" fmla="*/ 258619 h 6003637"/>
              <a:gd name="connsiteX30" fmla="*/ 1791522 w 7748976"/>
              <a:gd name="connsiteY30" fmla="*/ 240146 h 6003637"/>
              <a:gd name="connsiteX31" fmla="*/ 1930067 w 7748976"/>
              <a:gd name="connsiteY31" fmla="*/ 221673 h 6003637"/>
              <a:gd name="connsiteX32" fmla="*/ 2142504 w 7748976"/>
              <a:gd name="connsiteY32" fmla="*/ 166255 h 6003637"/>
              <a:gd name="connsiteX33" fmla="*/ 2391885 w 7748976"/>
              <a:gd name="connsiteY33" fmla="*/ 110837 h 6003637"/>
              <a:gd name="connsiteX34" fmla="*/ 2576613 w 7748976"/>
              <a:gd name="connsiteY34" fmla="*/ 83128 h 6003637"/>
              <a:gd name="connsiteX35" fmla="*/ 2789049 w 7748976"/>
              <a:gd name="connsiteY35" fmla="*/ 36946 h 6003637"/>
              <a:gd name="connsiteX36" fmla="*/ 3306285 w 7748976"/>
              <a:gd name="connsiteY36" fmla="*/ 9237 h 6003637"/>
              <a:gd name="connsiteX37" fmla="*/ 3832758 w 7748976"/>
              <a:gd name="connsiteY37" fmla="*/ 0 h 6003637"/>
              <a:gd name="connsiteX38" fmla="*/ 5301340 w 7748976"/>
              <a:gd name="connsiteY38" fmla="*/ 27710 h 6003637"/>
              <a:gd name="connsiteX39" fmla="*/ 5818576 w 7748976"/>
              <a:gd name="connsiteY39" fmla="*/ 64655 h 6003637"/>
              <a:gd name="connsiteX40" fmla="*/ 5910940 w 7748976"/>
              <a:gd name="connsiteY40" fmla="*/ 73891 h 6003637"/>
              <a:gd name="connsiteX41" fmla="*/ 6095667 w 7748976"/>
              <a:gd name="connsiteY41" fmla="*/ 101600 h 6003637"/>
              <a:gd name="connsiteX42" fmla="*/ 6243449 w 7748976"/>
              <a:gd name="connsiteY42" fmla="*/ 184728 h 6003637"/>
              <a:gd name="connsiteX43" fmla="*/ 6317340 w 7748976"/>
              <a:gd name="connsiteY43" fmla="*/ 249382 h 6003637"/>
              <a:gd name="connsiteX44" fmla="*/ 6345049 w 7748976"/>
              <a:gd name="connsiteY44" fmla="*/ 258619 h 6003637"/>
              <a:gd name="connsiteX45" fmla="*/ 6400467 w 7748976"/>
              <a:gd name="connsiteY45" fmla="*/ 286328 h 6003637"/>
              <a:gd name="connsiteX46" fmla="*/ 6696031 w 7748976"/>
              <a:gd name="connsiteY46" fmla="*/ 424873 h 6003637"/>
              <a:gd name="connsiteX47" fmla="*/ 6788395 w 7748976"/>
              <a:gd name="connsiteY47" fmla="*/ 581891 h 6003637"/>
              <a:gd name="connsiteX48" fmla="*/ 6843813 w 7748976"/>
              <a:gd name="connsiteY48" fmla="*/ 665019 h 6003637"/>
              <a:gd name="connsiteX49" fmla="*/ 6963885 w 7748976"/>
              <a:gd name="connsiteY49" fmla="*/ 812800 h 6003637"/>
              <a:gd name="connsiteX50" fmla="*/ 7037776 w 7748976"/>
              <a:gd name="connsiteY50" fmla="*/ 877455 h 6003637"/>
              <a:gd name="connsiteX51" fmla="*/ 7120904 w 7748976"/>
              <a:gd name="connsiteY51" fmla="*/ 969819 h 6003637"/>
              <a:gd name="connsiteX52" fmla="*/ 7148613 w 7748976"/>
              <a:gd name="connsiteY52" fmla="*/ 1080655 h 6003637"/>
              <a:gd name="connsiteX53" fmla="*/ 7176322 w 7748976"/>
              <a:gd name="connsiteY53" fmla="*/ 1274619 h 6003637"/>
              <a:gd name="connsiteX54" fmla="*/ 7157849 w 7748976"/>
              <a:gd name="connsiteY54" fmla="*/ 1681019 h 6003637"/>
              <a:gd name="connsiteX55" fmla="*/ 7130140 w 7748976"/>
              <a:gd name="connsiteY55" fmla="*/ 1773382 h 6003637"/>
              <a:gd name="connsiteX56" fmla="*/ 7093195 w 7748976"/>
              <a:gd name="connsiteY56" fmla="*/ 1874982 h 6003637"/>
              <a:gd name="connsiteX57" fmla="*/ 7083958 w 7748976"/>
              <a:gd name="connsiteY57" fmla="*/ 1939637 h 6003637"/>
              <a:gd name="connsiteX58" fmla="*/ 7056249 w 7748976"/>
              <a:gd name="connsiteY58" fmla="*/ 2068946 h 6003637"/>
              <a:gd name="connsiteX59" fmla="*/ 7093195 w 7748976"/>
              <a:gd name="connsiteY59" fmla="*/ 2540000 h 6003637"/>
              <a:gd name="connsiteX60" fmla="*/ 7120904 w 7748976"/>
              <a:gd name="connsiteY60" fmla="*/ 2613891 h 6003637"/>
              <a:gd name="connsiteX61" fmla="*/ 7148613 w 7748976"/>
              <a:gd name="connsiteY61" fmla="*/ 2697019 h 6003637"/>
              <a:gd name="connsiteX62" fmla="*/ 7167085 w 7748976"/>
              <a:gd name="connsiteY62" fmla="*/ 2733964 h 6003637"/>
              <a:gd name="connsiteX63" fmla="*/ 7240976 w 7748976"/>
              <a:gd name="connsiteY63" fmla="*/ 2937164 h 6003637"/>
              <a:gd name="connsiteX64" fmla="*/ 7296395 w 7748976"/>
              <a:gd name="connsiteY64" fmla="*/ 3029528 h 6003637"/>
              <a:gd name="connsiteX65" fmla="*/ 7333340 w 7748976"/>
              <a:gd name="connsiteY65" fmla="*/ 3112655 h 6003637"/>
              <a:gd name="connsiteX66" fmla="*/ 7388758 w 7748976"/>
              <a:gd name="connsiteY66" fmla="*/ 3214255 h 6003637"/>
              <a:gd name="connsiteX67" fmla="*/ 7407231 w 7748976"/>
              <a:gd name="connsiteY67" fmla="*/ 3260437 h 6003637"/>
              <a:gd name="connsiteX68" fmla="*/ 7462649 w 7748976"/>
              <a:gd name="connsiteY68" fmla="*/ 3371273 h 6003637"/>
              <a:gd name="connsiteX69" fmla="*/ 7564249 w 7748976"/>
              <a:gd name="connsiteY69" fmla="*/ 3611419 h 6003637"/>
              <a:gd name="connsiteX70" fmla="*/ 7610431 w 7748976"/>
              <a:gd name="connsiteY70" fmla="*/ 3740728 h 6003637"/>
              <a:gd name="connsiteX71" fmla="*/ 7647376 w 7748976"/>
              <a:gd name="connsiteY71" fmla="*/ 3860800 h 6003637"/>
              <a:gd name="connsiteX72" fmla="*/ 7693558 w 7748976"/>
              <a:gd name="connsiteY72" fmla="*/ 3980873 h 6003637"/>
              <a:gd name="connsiteX73" fmla="*/ 7748976 w 7748976"/>
              <a:gd name="connsiteY73" fmla="*/ 4128655 h 6003637"/>
              <a:gd name="connsiteX74" fmla="*/ 7730504 w 7748976"/>
              <a:gd name="connsiteY74" fmla="*/ 4193310 h 6003637"/>
              <a:gd name="connsiteX75" fmla="*/ 7702795 w 7748976"/>
              <a:gd name="connsiteY75" fmla="*/ 4294910 h 6003637"/>
              <a:gd name="connsiteX76" fmla="*/ 7684322 w 7748976"/>
              <a:gd name="connsiteY76" fmla="*/ 4368800 h 6003637"/>
              <a:gd name="connsiteX77" fmla="*/ 7647376 w 7748976"/>
              <a:gd name="connsiteY77" fmla="*/ 4433455 h 6003637"/>
              <a:gd name="connsiteX78" fmla="*/ 7628904 w 7748976"/>
              <a:gd name="connsiteY78" fmla="*/ 4461164 h 6003637"/>
              <a:gd name="connsiteX79" fmla="*/ 7573485 w 7748976"/>
              <a:gd name="connsiteY79" fmla="*/ 4498110 h 6003637"/>
              <a:gd name="connsiteX80" fmla="*/ 7508831 w 7748976"/>
              <a:gd name="connsiteY80" fmla="*/ 4590473 h 6003637"/>
              <a:gd name="connsiteX81" fmla="*/ 7471885 w 7748976"/>
              <a:gd name="connsiteY81" fmla="*/ 4655128 h 6003637"/>
              <a:gd name="connsiteX82" fmla="*/ 7397995 w 7748976"/>
              <a:gd name="connsiteY82" fmla="*/ 4719782 h 6003637"/>
              <a:gd name="connsiteX83" fmla="*/ 7296395 w 7748976"/>
              <a:gd name="connsiteY83" fmla="*/ 4756728 h 6003637"/>
              <a:gd name="connsiteX84" fmla="*/ 7130140 w 7748976"/>
              <a:gd name="connsiteY84" fmla="*/ 4793673 h 6003637"/>
              <a:gd name="connsiteX85" fmla="*/ 6963885 w 7748976"/>
              <a:gd name="connsiteY85" fmla="*/ 4830619 h 6003637"/>
              <a:gd name="connsiteX86" fmla="*/ 6853049 w 7748976"/>
              <a:gd name="connsiteY86" fmla="*/ 4876800 h 6003637"/>
              <a:gd name="connsiteX87" fmla="*/ 6806867 w 7748976"/>
              <a:gd name="connsiteY87" fmla="*/ 4895273 h 6003637"/>
              <a:gd name="connsiteX88" fmla="*/ 6751449 w 7748976"/>
              <a:gd name="connsiteY88" fmla="*/ 4904510 h 6003637"/>
              <a:gd name="connsiteX89" fmla="*/ 6686795 w 7748976"/>
              <a:gd name="connsiteY89" fmla="*/ 4932219 h 6003637"/>
              <a:gd name="connsiteX90" fmla="*/ 6520540 w 7748976"/>
              <a:gd name="connsiteY90" fmla="*/ 4987637 h 6003637"/>
              <a:gd name="connsiteX91" fmla="*/ 6409704 w 7748976"/>
              <a:gd name="connsiteY91" fmla="*/ 5015346 h 6003637"/>
              <a:gd name="connsiteX92" fmla="*/ 6271158 w 7748976"/>
              <a:gd name="connsiteY92" fmla="*/ 5052291 h 6003637"/>
              <a:gd name="connsiteX93" fmla="*/ 6234213 w 7748976"/>
              <a:gd name="connsiteY93" fmla="*/ 5061528 h 6003637"/>
              <a:gd name="connsiteX94" fmla="*/ 6040249 w 7748976"/>
              <a:gd name="connsiteY94" fmla="*/ 5089237 h 6003637"/>
              <a:gd name="connsiteX95" fmla="*/ 5975595 w 7748976"/>
              <a:gd name="connsiteY95" fmla="*/ 5098473 h 6003637"/>
              <a:gd name="connsiteX96" fmla="*/ 5800104 w 7748976"/>
              <a:gd name="connsiteY96" fmla="*/ 5126182 h 6003637"/>
              <a:gd name="connsiteX97" fmla="*/ 5190504 w 7748976"/>
              <a:gd name="connsiteY97" fmla="*/ 5135419 h 6003637"/>
              <a:gd name="connsiteX98" fmla="*/ 5153558 w 7748976"/>
              <a:gd name="connsiteY98" fmla="*/ 5144655 h 6003637"/>
              <a:gd name="connsiteX99" fmla="*/ 5015013 w 7748976"/>
              <a:gd name="connsiteY99" fmla="*/ 5163128 h 6003637"/>
              <a:gd name="connsiteX100" fmla="*/ 4423885 w 7748976"/>
              <a:gd name="connsiteY100" fmla="*/ 5126183 h 6003637"/>
              <a:gd name="connsiteX101" fmla="*/ 4082140 w 7748976"/>
              <a:gd name="connsiteY101" fmla="*/ 5033819 h 6003637"/>
              <a:gd name="connsiteX102" fmla="*/ 3805049 w 7748976"/>
              <a:gd name="connsiteY102" fmla="*/ 5033818 h 6003637"/>
              <a:gd name="connsiteX103" fmla="*/ 3389413 w 7748976"/>
              <a:gd name="connsiteY103" fmla="*/ 5135419 h 6003637"/>
              <a:gd name="connsiteX104" fmla="*/ 3315522 w 7748976"/>
              <a:gd name="connsiteY104" fmla="*/ 5181600 h 6003637"/>
              <a:gd name="connsiteX105" fmla="*/ 3306285 w 7748976"/>
              <a:gd name="connsiteY105" fmla="*/ 5209310 h 6003637"/>
              <a:gd name="connsiteX106" fmla="*/ 3278576 w 7748976"/>
              <a:gd name="connsiteY106" fmla="*/ 5227782 h 6003637"/>
              <a:gd name="connsiteX107" fmla="*/ 3167740 w 7748976"/>
              <a:gd name="connsiteY107" fmla="*/ 5310910 h 6003637"/>
              <a:gd name="connsiteX108" fmla="*/ 3130795 w 7748976"/>
              <a:gd name="connsiteY108" fmla="*/ 5329382 h 6003637"/>
              <a:gd name="connsiteX109" fmla="*/ 3103085 w 7748976"/>
              <a:gd name="connsiteY109" fmla="*/ 5347855 h 6003637"/>
              <a:gd name="connsiteX110" fmla="*/ 3038431 w 7748976"/>
              <a:gd name="connsiteY110" fmla="*/ 5375564 h 6003637"/>
              <a:gd name="connsiteX111" fmla="*/ 2964540 w 7748976"/>
              <a:gd name="connsiteY111" fmla="*/ 5403273 h 6003637"/>
              <a:gd name="connsiteX112" fmla="*/ 2936831 w 7748976"/>
              <a:gd name="connsiteY112" fmla="*/ 5421746 h 6003637"/>
              <a:gd name="connsiteX113" fmla="*/ 2890649 w 7748976"/>
              <a:gd name="connsiteY113" fmla="*/ 5430982 h 6003637"/>
              <a:gd name="connsiteX114" fmla="*/ 2853704 w 7748976"/>
              <a:gd name="connsiteY114" fmla="*/ 5440219 h 6003637"/>
              <a:gd name="connsiteX115" fmla="*/ 2798285 w 7748976"/>
              <a:gd name="connsiteY115" fmla="*/ 5458691 h 6003637"/>
              <a:gd name="connsiteX116" fmla="*/ 2678213 w 7748976"/>
              <a:gd name="connsiteY116" fmla="*/ 5477164 h 6003637"/>
              <a:gd name="connsiteX117" fmla="*/ 2632031 w 7748976"/>
              <a:gd name="connsiteY117" fmla="*/ 5486400 h 6003637"/>
              <a:gd name="connsiteX118" fmla="*/ 2576613 w 7748976"/>
              <a:gd name="connsiteY118" fmla="*/ 5495637 h 6003637"/>
              <a:gd name="connsiteX119" fmla="*/ 2548904 w 7748976"/>
              <a:gd name="connsiteY119" fmla="*/ 5504873 h 6003637"/>
              <a:gd name="connsiteX120" fmla="*/ 2456540 w 7748976"/>
              <a:gd name="connsiteY120" fmla="*/ 5514110 h 6003637"/>
              <a:gd name="connsiteX121" fmla="*/ 2401122 w 7748976"/>
              <a:gd name="connsiteY121" fmla="*/ 5532582 h 6003637"/>
              <a:gd name="connsiteX122" fmla="*/ 2364176 w 7748976"/>
              <a:gd name="connsiteY122" fmla="*/ 5541819 h 6003637"/>
              <a:gd name="connsiteX123" fmla="*/ 2327231 w 7748976"/>
              <a:gd name="connsiteY123" fmla="*/ 5560291 h 6003637"/>
              <a:gd name="connsiteX124" fmla="*/ 2299522 w 7748976"/>
              <a:gd name="connsiteY124" fmla="*/ 5569528 h 6003637"/>
              <a:gd name="connsiteX125" fmla="*/ 2244104 w 7748976"/>
              <a:gd name="connsiteY125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710867 w 7748976"/>
              <a:gd name="connsiteY22" fmla="*/ 757382 h 6003637"/>
              <a:gd name="connsiteX23" fmla="*/ 923304 w 7748976"/>
              <a:gd name="connsiteY23" fmla="*/ 655782 h 6003637"/>
              <a:gd name="connsiteX24" fmla="*/ 1459013 w 7748976"/>
              <a:gd name="connsiteY24" fmla="*/ 397164 h 6003637"/>
              <a:gd name="connsiteX25" fmla="*/ 1532904 w 7748976"/>
              <a:gd name="connsiteY25" fmla="*/ 350982 h 6003637"/>
              <a:gd name="connsiteX26" fmla="*/ 1606795 w 7748976"/>
              <a:gd name="connsiteY26" fmla="*/ 323273 h 6003637"/>
              <a:gd name="connsiteX27" fmla="*/ 1699158 w 7748976"/>
              <a:gd name="connsiteY27" fmla="*/ 277091 h 6003637"/>
              <a:gd name="connsiteX28" fmla="*/ 1754576 w 7748976"/>
              <a:gd name="connsiteY28" fmla="*/ 258619 h 6003637"/>
              <a:gd name="connsiteX29" fmla="*/ 1791522 w 7748976"/>
              <a:gd name="connsiteY29" fmla="*/ 240146 h 6003637"/>
              <a:gd name="connsiteX30" fmla="*/ 1930067 w 7748976"/>
              <a:gd name="connsiteY30" fmla="*/ 221673 h 6003637"/>
              <a:gd name="connsiteX31" fmla="*/ 2142504 w 7748976"/>
              <a:gd name="connsiteY31" fmla="*/ 166255 h 6003637"/>
              <a:gd name="connsiteX32" fmla="*/ 2391885 w 7748976"/>
              <a:gd name="connsiteY32" fmla="*/ 110837 h 6003637"/>
              <a:gd name="connsiteX33" fmla="*/ 2576613 w 7748976"/>
              <a:gd name="connsiteY33" fmla="*/ 83128 h 6003637"/>
              <a:gd name="connsiteX34" fmla="*/ 2789049 w 7748976"/>
              <a:gd name="connsiteY34" fmla="*/ 36946 h 6003637"/>
              <a:gd name="connsiteX35" fmla="*/ 3306285 w 7748976"/>
              <a:gd name="connsiteY35" fmla="*/ 9237 h 6003637"/>
              <a:gd name="connsiteX36" fmla="*/ 3832758 w 7748976"/>
              <a:gd name="connsiteY36" fmla="*/ 0 h 6003637"/>
              <a:gd name="connsiteX37" fmla="*/ 5301340 w 7748976"/>
              <a:gd name="connsiteY37" fmla="*/ 27710 h 6003637"/>
              <a:gd name="connsiteX38" fmla="*/ 5818576 w 7748976"/>
              <a:gd name="connsiteY38" fmla="*/ 64655 h 6003637"/>
              <a:gd name="connsiteX39" fmla="*/ 5910940 w 7748976"/>
              <a:gd name="connsiteY39" fmla="*/ 73891 h 6003637"/>
              <a:gd name="connsiteX40" fmla="*/ 6095667 w 7748976"/>
              <a:gd name="connsiteY40" fmla="*/ 101600 h 6003637"/>
              <a:gd name="connsiteX41" fmla="*/ 6243449 w 7748976"/>
              <a:gd name="connsiteY41" fmla="*/ 184728 h 6003637"/>
              <a:gd name="connsiteX42" fmla="*/ 6317340 w 7748976"/>
              <a:gd name="connsiteY42" fmla="*/ 249382 h 6003637"/>
              <a:gd name="connsiteX43" fmla="*/ 6345049 w 7748976"/>
              <a:gd name="connsiteY43" fmla="*/ 258619 h 6003637"/>
              <a:gd name="connsiteX44" fmla="*/ 6400467 w 7748976"/>
              <a:gd name="connsiteY44" fmla="*/ 286328 h 6003637"/>
              <a:gd name="connsiteX45" fmla="*/ 6696031 w 7748976"/>
              <a:gd name="connsiteY45" fmla="*/ 424873 h 6003637"/>
              <a:gd name="connsiteX46" fmla="*/ 6788395 w 7748976"/>
              <a:gd name="connsiteY46" fmla="*/ 581891 h 6003637"/>
              <a:gd name="connsiteX47" fmla="*/ 6843813 w 7748976"/>
              <a:gd name="connsiteY47" fmla="*/ 665019 h 6003637"/>
              <a:gd name="connsiteX48" fmla="*/ 6963885 w 7748976"/>
              <a:gd name="connsiteY48" fmla="*/ 812800 h 6003637"/>
              <a:gd name="connsiteX49" fmla="*/ 7037776 w 7748976"/>
              <a:gd name="connsiteY49" fmla="*/ 877455 h 6003637"/>
              <a:gd name="connsiteX50" fmla="*/ 7120904 w 7748976"/>
              <a:gd name="connsiteY50" fmla="*/ 969819 h 6003637"/>
              <a:gd name="connsiteX51" fmla="*/ 7148613 w 7748976"/>
              <a:gd name="connsiteY51" fmla="*/ 1080655 h 6003637"/>
              <a:gd name="connsiteX52" fmla="*/ 7176322 w 7748976"/>
              <a:gd name="connsiteY52" fmla="*/ 1274619 h 6003637"/>
              <a:gd name="connsiteX53" fmla="*/ 7157849 w 7748976"/>
              <a:gd name="connsiteY53" fmla="*/ 1681019 h 6003637"/>
              <a:gd name="connsiteX54" fmla="*/ 7130140 w 7748976"/>
              <a:gd name="connsiteY54" fmla="*/ 1773382 h 6003637"/>
              <a:gd name="connsiteX55" fmla="*/ 7093195 w 7748976"/>
              <a:gd name="connsiteY55" fmla="*/ 1874982 h 6003637"/>
              <a:gd name="connsiteX56" fmla="*/ 7083958 w 7748976"/>
              <a:gd name="connsiteY56" fmla="*/ 1939637 h 6003637"/>
              <a:gd name="connsiteX57" fmla="*/ 7056249 w 7748976"/>
              <a:gd name="connsiteY57" fmla="*/ 2068946 h 6003637"/>
              <a:gd name="connsiteX58" fmla="*/ 7093195 w 7748976"/>
              <a:gd name="connsiteY58" fmla="*/ 2540000 h 6003637"/>
              <a:gd name="connsiteX59" fmla="*/ 7120904 w 7748976"/>
              <a:gd name="connsiteY59" fmla="*/ 2613891 h 6003637"/>
              <a:gd name="connsiteX60" fmla="*/ 7148613 w 7748976"/>
              <a:gd name="connsiteY60" fmla="*/ 2697019 h 6003637"/>
              <a:gd name="connsiteX61" fmla="*/ 7167085 w 7748976"/>
              <a:gd name="connsiteY61" fmla="*/ 2733964 h 6003637"/>
              <a:gd name="connsiteX62" fmla="*/ 7240976 w 7748976"/>
              <a:gd name="connsiteY62" fmla="*/ 2937164 h 6003637"/>
              <a:gd name="connsiteX63" fmla="*/ 7296395 w 7748976"/>
              <a:gd name="connsiteY63" fmla="*/ 3029528 h 6003637"/>
              <a:gd name="connsiteX64" fmla="*/ 7333340 w 7748976"/>
              <a:gd name="connsiteY64" fmla="*/ 3112655 h 6003637"/>
              <a:gd name="connsiteX65" fmla="*/ 7388758 w 7748976"/>
              <a:gd name="connsiteY65" fmla="*/ 3214255 h 6003637"/>
              <a:gd name="connsiteX66" fmla="*/ 7407231 w 7748976"/>
              <a:gd name="connsiteY66" fmla="*/ 3260437 h 6003637"/>
              <a:gd name="connsiteX67" fmla="*/ 7462649 w 7748976"/>
              <a:gd name="connsiteY67" fmla="*/ 3371273 h 6003637"/>
              <a:gd name="connsiteX68" fmla="*/ 7564249 w 7748976"/>
              <a:gd name="connsiteY68" fmla="*/ 3611419 h 6003637"/>
              <a:gd name="connsiteX69" fmla="*/ 7610431 w 7748976"/>
              <a:gd name="connsiteY69" fmla="*/ 3740728 h 6003637"/>
              <a:gd name="connsiteX70" fmla="*/ 7647376 w 7748976"/>
              <a:gd name="connsiteY70" fmla="*/ 3860800 h 6003637"/>
              <a:gd name="connsiteX71" fmla="*/ 7693558 w 7748976"/>
              <a:gd name="connsiteY71" fmla="*/ 3980873 h 6003637"/>
              <a:gd name="connsiteX72" fmla="*/ 7748976 w 7748976"/>
              <a:gd name="connsiteY72" fmla="*/ 4128655 h 6003637"/>
              <a:gd name="connsiteX73" fmla="*/ 7730504 w 7748976"/>
              <a:gd name="connsiteY73" fmla="*/ 4193310 h 6003637"/>
              <a:gd name="connsiteX74" fmla="*/ 7702795 w 7748976"/>
              <a:gd name="connsiteY74" fmla="*/ 4294910 h 6003637"/>
              <a:gd name="connsiteX75" fmla="*/ 7684322 w 7748976"/>
              <a:gd name="connsiteY75" fmla="*/ 4368800 h 6003637"/>
              <a:gd name="connsiteX76" fmla="*/ 7647376 w 7748976"/>
              <a:gd name="connsiteY76" fmla="*/ 4433455 h 6003637"/>
              <a:gd name="connsiteX77" fmla="*/ 7628904 w 7748976"/>
              <a:gd name="connsiteY77" fmla="*/ 4461164 h 6003637"/>
              <a:gd name="connsiteX78" fmla="*/ 7573485 w 7748976"/>
              <a:gd name="connsiteY78" fmla="*/ 4498110 h 6003637"/>
              <a:gd name="connsiteX79" fmla="*/ 7508831 w 7748976"/>
              <a:gd name="connsiteY79" fmla="*/ 4590473 h 6003637"/>
              <a:gd name="connsiteX80" fmla="*/ 7471885 w 7748976"/>
              <a:gd name="connsiteY80" fmla="*/ 4655128 h 6003637"/>
              <a:gd name="connsiteX81" fmla="*/ 7397995 w 7748976"/>
              <a:gd name="connsiteY81" fmla="*/ 4719782 h 6003637"/>
              <a:gd name="connsiteX82" fmla="*/ 7296395 w 7748976"/>
              <a:gd name="connsiteY82" fmla="*/ 4756728 h 6003637"/>
              <a:gd name="connsiteX83" fmla="*/ 7130140 w 7748976"/>
              <a:gd name="connsiteY83" fmla="*/ 4793673 h 6003637"/>
              <a:gd name="connsiteX84" fmla="*/ 6963885 w 7748976"/>
              <a:gd name="connsiteY84" fmla="*/ 4830619 h 6003637"/>
              <a:gd name="connsiteX85" fmla="*/ 6853049 w 7748976"/>
              <a:gd name="connsiteY85" fmla="*/ 4876800 h 6003637"/>
              <a:gd name="connsiteX86" fmla="*/ 6806867 w 7748976"/>
              <a:gd name="connsiteY86" fmla="*/ 4895273 h 6003637"/>
              <a:gd name="connsiteX87" fmla="*/ 6751449 w 7748976"/>
              <a:gd name="connsiteY87" fmla="*/ 4904510 h 6003637"/>
              <a:gd name="connsiteX88" fmla="*/ 6686795 w 7748976"/>
              <a:gd name="connsiteY88" fmla="*/ 4932219 h 6003637"/>
              <a:gd name="connsiteX89" fmla="*/ 6520540 w 7748976"/>
              <a:gd name="connsiteY89" fmla="*/ 4987637 h 6003637"/>
              <a:gd name="connsiteX90" fmla="*/ 6409704 w 7748976"/>
              <a:gd name="connsiteY90" fmla="*/ 5015346 h 6003637"/>
              <a:gd name="connsiteX91" fmla="*/ 6271158 w 7748976"/>
              <a:gd name="connsiteY91" fmla="*/ 5052291 h 6003637"/>
              <a:gd name="connsiteX92" fmla="*/ 6234213 w 7748976"/>
              <a:gd name="connsiteY92" fmla="*/ 5061528 h 6003637"/>
              <a:gd name="connsiteX93" fmla="*/ 6040249 w 7748976"/>
              <a:gd name="connsiteY93" fmla="*/ 5089237 h 6003637"/>
              <a:gd name="connsiteX94" fmla="*/ 5975595 w 7748976"/>
              <a:gd name="connsiteY94" fmla="*/ 5098473 h 6003637"/>
              <a:gd name="connsiteX95" fmla="*/ 5800104 w 7748976"/>
              <a:gd name="connsiteY95" fmla="*/ 5126182 h 6003637"/>
              <a:gd name="connsiteX96" fmla="*/ 5190504 w 7748976"/>
              <a:gd name="connsiteY96" fmla="*/ 5135419 h 6003637"/>
              <a:gd name="connsiteX97" fmla="*/ 5153558 w 7748976"/>
              <a:gd name="connsiteY97" fmla="*/ 5144655 h 6003637"/>
              <a:gd name="connsiteX98" fmla="*/ 5015013 w 7748976"/>
              <a:gd name="connsiteY98" fmla="*/ 5163128 h 6003637"/>
              <a:gd name="connsiteX99" fmla="*/ 4423885 w 7748976"/>
              <a:gd name="connsiteY99" fmla="*/ 5126183 h 6003637"/>
              <a:gd name="connsiteX100" fmla="*/ 4082140 w 7748976"/>
              <a:gd name="connsiteY100" fmla="*/ 5033819 h 6003637"/>
              <a:gd name="connsiteX101" fmla="*/ 3805049 w 7748976"/>
              <a:gd name="connsiteY101" fmla="*/ 5033818 h 6003637"/>
              <a:gd name="connsiteX102" fmla="*/ 3389413 w 7748976"/>
              <a:gd name="connsiteY102" fmla="*/ 5135419 h 6003637"/>
              <a:gd name="connsiteX103" fmla="*/ 3315522 w 7748976"/>
              <a:gd name="connsiteY103" fmla="*/ 5181600 h 6003637"/>
              <a:gd name="connsiteX104" fmla="*/ 3306285 w 7748976"/>
              <a:gd name="connsiteY104" fmla="*/ 5209310 h 6003637"/>
              <a:gd name="connsiteX105" fmla="*/ 3278576 w 7748976"/>
              <a:gd name="connsiteY105" fmla="*/ 5227782 h 6003637"/>
              <a:gd name="connsiteX106" fmla="*/ 3167740 w 7748976"/>
              <a:gd name="connsiteY106" fmla="*/ 5310910 h 6003637"/>
              <a:gd name="connsiteX107" fmla="*/ 3130795 w 7748976"/>
              <a:gd name="connsiteY107" fmla="*/ 5329382 h 6003637"/>
              <a:gd name="connsiteX108" fmla="*/ 3103085 w 7748976"/>
              <a:gd name="connsiteY108" fmla="*/ 5347855 h 6003637"/>
              <a:gd name="connsiteX109" fmla="*/ 3038431 w 7748976"/>
              <a:gd name="connsiteY109" fmla="*/ 5375564 h 6003637"/>
              <a:gd name="connsiteX110" fmla="*/ 2964540 w 7748976"/>
              <a:gd name="connsiteY110" fmla="*/ 5403273 h 6003637"/>
              <a:gd name="connsiteX111" fmla="*/ 2936831 w 7748976"/>
              <a:gd name="connsiteY111" fmla="*/ 5421746 h 6003637"/>
              <a:gd name="connsiteX112" fmla="*/ 2890649 w 7748976"/>
              <a:gd name="connsiteY112" fmla="*/ 5430982 h 6003637"/>
              <a:gd name="connsiteX113" fmla="*/ 2853704 w 7748976"/>
              <a:gd name="connsiteY113" fmla="*/ 5440219 h 6003637"/>
              <a:gd name="connsiteX114" fmla="*/ 2798285 w 7748976"/>
              <a:gd name="connsiteY114" fmla="*/ 5458691 h 6003637"/>
              <a:gd name="connsiteX115" fmla="*/ 2678213 w 7748976"/>
              <a:gd name="connsiteY115" fmla="*/ 5477164 h 6003637"/>
              <a:gd name="connsiteX116" fmla="*/ 2632031 w 7748976"/>
              <a:gd name="connsiteY116" fmla="*/ 5486400 h 6003637"/>
              <a:gd name="connsiteX117" fmla="*/ 2576613 w 7748976"/>
              <a:gd name="connsiteY117" fmla="*/ 5495637 h 6003637"/>
              <a:gd name="connsiteX118" fmla="*/ 2548904 w 7748976"/>
              <a:gd name="connsiteY118" fmla="*/ 5504873 h 6003637"/>
              <a:gd name="connsiteX119" fmla="*/ 2456540 w 7748976"/>
              <a:gd name="connsiteY119" fmla="*/ 5514110 h 6003637"/>
              <a:gd name="connsiteX120" fmla="*/ 2401122 w 7748976"/>
              <a:gd name="connsiteY120" fmla="*/ 5532582 h 6003637"/>
              <a:gd name="connsiteX121" fmla="*/ 2364176 w 7748976"/>
              <a:gd name="connsiteY121" fmla="*/ 5541819 h 6003637"/>
              <a:gd name="connsiteX122" fmla="*/ 2327231 w 7748976"/>
              <a:gd name="connsiteY122" fmla="*/ 5560291 h 6003637"/>
              <a:gd name="connsiteX123" fmla="*/ 2299522 w 7748976"/>
              <a:gd name="connsiteY123" fmla="*/ 5569528 h 6003637"/>
              <a:gd name="connsiteX124" fmla="*/ 2244104 w 7748976"/>
              <a:gd name="connsiteY124" fmla="*/ 5606473 h 6003637"/>
              <a:gd name="connsiteX0" fmla="*/ 2252305 w 7757177"/>
              <a:gd name="connsiteY0" fmla="*/ 5606473 h 6003637"/>
              <a:gd name="connsiteX1" fmla="*/ 2252305 w 7757177"/>
              <a:gd name="connsiteY1" fmla="*/ 5606473 h 6003637"/>
              <a:gd name="connsiteX2" fmla="*/ 2159941 w 7757177"/>
              <a:gd name="connsiteY2" fmla="*/ 5717310 h 6003637"/>
              <a:gd name="connsiteX3" fmla="*/ 2141468 w 7757177"/>
              <a:gd name="connsiteY3" fmla="*/ 5745019 h 6003637"/>
              <a:gd name="connsiteX4" fmla="*/ 2076814 w 7757177"/>
              <a:gd name="connsiteY4" fmla="*/ 5837382 h 6003637"/>
              <a:gd name="connsiteX5" fmla="*/ 2021396 w 7757177"/>
              <a:gd name="connsiteY5" fmla="*/ 5892800 h 6003637"/>
              <a:gd name="connsiteX6" fmla="*/ 1901323 w 7757177"/>
              <a:gd name="connsiteY6" fmla="*/ 5985164 h 6003637"/>
              <a:gd name="connsiteX7" fmla="*/ 1818196 w 7757177"/>
              <a:gd name="connsiteY7" fmla="*/ 6003637 h 6003637"/>
              <a:gd name="connsiteX8" fmla="*/ 1374850 w 7757177"/>
              <a:gd name="connsiteY8" fmla="*/ 5994400 h 6003637"/>
              <a:gd name="connsiteX9" fmla="*/ 1088523 w 7757177"/>
              <a:gd name="connsiteY9" fmla="*/ 5966691 h 6003637"/>
              <a:gd name="connsiteX10" fmla="*/ 1051577 w 7757177"/>
              <a:gd name="connsiteY10" fmla="*/ 5938982 h 6003637"/>
              <a:gd name="connsiteX11" fmla="*/ 996159 w 7757177"/>
              <a:gd name="connsiteY11" fmla="*/ 5809673 h 6003637"/>
              <a:gd name="connsiteX12" fmla="*/ 968450 w 7757177"/>
              <a:gd name="connsiteY12" fmla="*/ 5726546 h 6003637"/>
              <a:gd name="connsiteX13" fmla="*/ 959214 w 7757177"/>
              <a:gd name="connsiteY13" fmla="*/ 5661891 h 6003637"/>
              <a:gd name="connsiteX14" fmla="*/ 922268 w 7757177"/>
              <a:gd name="connsiteY14" fmla="*/ 5624946 h 6003637"/>
              <a:gd name="connsiteX15" fmla="*/ 839141 w 7757177"/>
              <a:gd name="connsiteY15" fmla="*/ 5588000 h 6003637"/>
              <a:gd name="connsiteX16" fmla="*/ 654414 w 7757177"/>
              <a:gd name="connsiteY16" fmla="*/ 5532582 h 6003637"/>
              <a:gd name="connsiteX17" fmla="*/ 386559 w 7757177"/>
              <a:gd name="connsiteY17" fmla="*/ 5477164 h 6003637"/>
              <a:gd name="connsiteX18" fmla="*/ 146414 w 7757177"/>
              <a:gd name="connsiteY18" fmla="*/ 5273964 h 6003637"/>
              <a:gd name="connsiteX19" fmla="*/ 17104 w 7757177"/>
              <a:gd name="connsiteY19" fmla="*/ 3380510 h 6003637"/>
              <a:gd name="connsiteX20" fmla="*/ 26340 w 7757177"/>
              <a:gd name="connsiteY20" fmla="*/ 2336800 h 6003637"/>
              <a:gd name="connsiteX21" fmla="*/ 81759 w 7757177"/>
              <a:gd name="connsiteY21" fmla="*/ 1440873 h 6003637"/>
              <a:gd name="connsiteX22" fmla="*/ 931505 w 7757177"/>
              <a:gd name="connsiteY22" fmla="*/ 655782 h 6003637"/>
              <a:gd name="connsiteX23" fmla="*/ 1467214 w 7757177"/>
              <a:gd name="connsiteY23" fmla="*/ 397164 h 6003637"/>
              <a:gd name="connsiteX24" fmla="*/ 1541105 w 7757177"/>
              <a:gd name="connsiteY24" fmla="*/ 350982 h 6003637"/>
              <a:gd name="connsiteX25" fmla="*/ 1614996 w 7757177"/>
              <a:gd name="connsiteY25" fmla="*/ 323273 h 6003637"/>
              <a:gd name="connsiteX26" fmla="*/ 1707359 w 7757177"/>
              <a:gd name="connsiteY26" fmla="*/ 277091 h 6003637"/>
              <a:gd name="connsiteX27" fmla="*/ 1762777 w 7757177"/>
              <a:gd name="connsiteY27" fmla="*/ 258619 h 6003637"/>
              <a:gd name="connsiteX28" fmla="*/ 1799723 w 7757177"/>
              <a:gd name="connsiteY28" fmla="*/ 240146 h 6003637"/>
              <a:gd name="connsiteX29" fmla="*/ 1938268 w 7757177"/>
              <a:gd name="connsiteY29" fmla="*/ 221673 h 6003637"/>
              <a:gd name="connsiteX30" fmla="*/ 2150705 w 7757177"/>
              <a:gd name="connsiteY30" fmla="*/ 166255 h 6003637"/>
              <a:gd name="connsiteX31" fmla="*/ 2400086 w 7757177"/>
              <a:gd name="connsiteY31" fmla="*/ 110837 h 6003637"/>
              <a:gd name="connsiteX32" fmla="*/ 2584814 w 7757177"/>
              <a:gd name="connsiteY32" fmla="*/ 83128 h 6003637"/>
              <a:gd name="connsiteX33" fmla="*/ 2797250 w 7757177"/>
              <a:gd name="connsiteY33" fmla="*/ 36946 h 6003637"/>
              <a:gd name="connsiteX34" fmla="*/ 3314486 w 7757177"/>
              <a:gd name="connsiteY34" fmla="*/ 9237 h 6003637"/>
              <a:gd name="connsiteX35" fmla="*/ 3840959 w 7757177"/>
              <a:gd name="connsiteY35" fmla="*/ 0 h 6003637"/>
              <a:gd name="connsiteX36" fmla="*/ 5309541 w 7757177"/>
              <a:gd name="connsiteY36" fmla="*/ 27710 h 6003637"/>
              <a:gd name="connsiteX37" fmla="*/ 5826777 w 7757177"/>
              <a:gd name="connsiteY37" fmla="*/ 64655 h 6003637"/>
              <a:gd name="connsiteX38" fmla="*/ 5919141 w 7757177"/>
              <a:gd name="connsiteY38" fmla="*/ 73891 h 6003637"/>
              <a:gd name="connsiteX39" fmla="*/ 6103868 w 7757177"/>
              <a:gd name="connsiteY39" fmla="*/ 101600 h 6003637"/>
              <a:gd name="connsiteX40" fmla="*/ 6251650 w 7757177"/>
              <a:gd name="connsiteY40" fmla="*/ 184728 h 6003637"/>
              <a:gd name="connsiteX41" fmla="*/ 6325541 w 7757177"/>
              <a:gd name="connsiteY41" fmla="*/ 249382 h 6003637"/>
              <a:gd name="connsiteX42" fmla="*/ 6353250 w 7757177"/>
              <a:gd name="connsiteY42" fmla="*/ 258619 h 6003637"/>
              <a:gd name="connsiteX43" fmla="*/ 6408668 w 7757177"/>
              <a:gd name="connsiteY43" fmla="*/ 286328 h 6003637"/>
              <a:gd name="connsiteX44" fmla="*/ 6704232 w 7757177"/>
              <a:gd name="connsiteY44" fmla="*/ 424873 h 6003637"/>
              <a:gd name="connsiteX45" fmla="*/ 6796596 w 7757177"/>
              <a:gd name="connsiteY45" fmla="*/ 581891 h 6003637"/>
              <a:gd name="connsiteX46" fmla="*/ 6852014 w 7757177"/>
              <a:gd name="connsiteY46" fmla="*/ 665019 h 6003637"/>
              <a:gd name="connsiteX47" fmla="*/ 6972086 w 7757177"/>
              <a:gd name="connsiteY47" fmla="*/ 812800 h 6003637"/>
              <a:gd name="connsiteX48" fmla="*/ 7045977 w 7757177"/>
              <a:gd name="connsiteY48" fmla="*/ 877455 h 6003637"/>
              <a:gd name="connsiteX49" fmla="*/ 7129105 w 7757177"/>
              <a:gd name="connsiteY49" fmla="*/ 969819 h 6003637"/>
              <a:gd name="connsiteX50" fmla="*/ 7156814 w 7757177"/>
              <a:gd name="connsiteY50" fmla="*/ 1080655 h 6003637"/>
              <a:gd name="connsiteX51" fmla="*/ 7184523 w 7757177"/>
              <a:gd name="connsiteY51" fmla="*/ 1274619 h 6003637"/>
              <a:gd name="connsiteX52" fmla="*/ 7166050 w 7757177"/>
              <a:gd name="connsiteY52" fmla="*/ 1681019 h 6003637"/>
              <a:gd name="connsiteX53" fmla="*/ 7138341 w 7757177"/>
              <a:gd name="connsiteY53" fmla="*/ 1773382 h 6003637"/>
              <a:gd name="connsiteX54" fmla="*/ 7101396 w 7757177"/>
              <a:gd name="connsiteY54" fmla="*/ 1874982 h 6003637"/>
              <a:gd name="connsiteX55" fmla="*/ 7092159 w 7757177"/>
              <a:gd name="connsiteY55" fmla="*/ 1939637 h 6003637"/>
              <a:gd name="connsiteX56" fmla="*/ 7064450 w 7757177"/>
              <a:gd name="connsiteY56" fmla="*/ 2068946 h 6003637"/>
              <a:gd name="connsiteX57" fmla="*/ 7101396 w 7757177"/>
              <a:gd name="connsiteY57" fmla="*/ 2540000 h 6003637"/>
              <a:gd name="connsiteX58" fmla="*/ 7129105 w 7757177"/>
              <a:gd name="connsiteY58" fmla="*/ 2613891 h 6003637"/>
              <a:gd name="connsiteX59" fmla="*/ 7156814 w 7757177"/>
              <a:gd name="connsiteY59" fmla="*/ 2697019 h 6003637"/>
              <a:gd name="connsiteX60" fmla="*/ 7175286 w 7757177"/>
              <a:gd name="connsiteY60" fmla="*/ 2733964 h 6003637"/>
              <a:gd name="connsiteX61" fmla="*/ 7249177 w 7757177"/>
              <a:gd name="connsiteY61" fmla="*/ 2937164 h 6003637"/>
              <a:gd name="connsiteX62" fmla="*/ 7304596 w 7757177"/>
              <a:gd name="connsiteY62" fmla="*/ 3029528 h 6003637"/>
              <a:gd name="connsiteX63" fmla="*/ 7341541 w 7757177"/>
              <a:gd name="connsiteY63" fmla="*/ 3112655 h 6003637"/>
              <a:gd name="connsiteX64" fmla="*/ 7396959 w 7757177"/>
              <a:gd name="connsiteY64" fmla="*/ 3214255 h 6003637"/>
              <a:gd name="connsiteX65" fmla="*/ 7415432 w 7757177"/>
              <a:gd name="connsiteY65" fmla="*/ 3260437 h 6003637"/>
              <a:gd name="connsiteX66" fmla="*/ 7470850 w 7757177"/>
              <a:gd name="connsiteY66" fmla="*/ 3371273 h 6003637"/>
              <a:gd name="connsiteX67" fmla="*/ 7572450 w 7757177"/>
              <a:gd name="connsiteY67" fmla="*/ 3611419 h 6003637"/>
              <a:gd name="connsiteX68" fmla="*/ 7618632 w 7757177"/>
              <a:gd name="connsiteY68" fmla="*/ 3740728 h 6003637"/>
              <a:gd name="connsiteX69" fmla="*/ 7655577 w 7757177"/>
              <a:gd name="connsiteY69" fmla="*/ 3860800 h 6003637"/>
              <a:gd name="connsiteX70" fmla="*/ 7701759 w 7757177"/>
              <a:gd name="connsiteY70" fmla="*/ 3980873 h 6003637"/>
              <a:gd name="connsiteX71" fmla="*/ 7757177 w 7757177"/>
              <a:gd name="connsiteY71" fmla="*/ 4128655 h 6003637"/>
              <a:gd name="connsiteX72" fmla="*/ 7738705 w 7757177"/>
              <a:gd name="connsiteY72" fmla="*/ 4193310 h 6003637"/>
              <a:gd name="connsiteX73" fmla="*/ 7710996 w 7757177"/>
              <a:gd name="connsiteY73" fmla="*/ 4294910 h 6003637"/>
              <a:gd name="connsiteX74" fmla="*/ 7692523 w 7757177"/>
              <a:gd name="connsiteY74" fmla="*/ 4368800 h 6003637"/>
              <a:gd name="connsiteX75" fmla="*/ 7655577 w 7757177"/>
              <a:gd name="connsiteY75" fmla="*/ 4433455 h 6003637"/>
              <a:gd name="connsiteX76" fmla="*/ 7637105 w 7757177"/>
              <a:gd name="connsiteY76" fmla="*/ 4461164 h 6003637"/>
              <a:gd name="connsiteX77" fmla="*/ 7581686 w 7757177"/>
              <a:gd name="connsiteY77" fmla="*/ 4498110 h 6003637"/>
              <a:gd name="connsiteX78" fmla="*/ 7517032 w 7757177"/>
              <a:gd name="connsiteY78" fmla="*/ 4590473 h 6003637"/>
              <a:gd name="connsiteX79" fmla="*/ 7480086 w 7757177"/>
              <a:gd name="connsiteY79" fmla="*/ 4655128 h 6003637"/>
              <a:gd name="connsiteX80" fmla="*/ 7406196 w 7757177"/>
              <a:gd name="connsiteY80" fmla="*/ 4719782 h 6003637"/>
              <a:gd name="connsiteX81" fmla="*/ 7304596 w 7757177"/>
              <a:gd name="connsiteY81" fmla="*/ 4756728 h 6003637"/>
              <a:gd name="connsiteX82" fmla="*/ 7138341 w 7757177"/>
              <a:gd name="connsiteY82" fmla="*/ 4793673 h 6003637"/>
              <a:gd name="connsiteX83" fmla="*/ 6972086 w 7757177"/>
              <a:gd name="connsiteY83" fmla="*/ 4830619 h 6003637"/>
              <a:gd name="connsiteX84" fmla="*/ 6861250 w 7757177"/>
              <a:gd name="connsiteY84" fmla="*/ 4876800 h 6003637"/>
              <a:gd name="connsiteX85" fmla="*/ 6815068 w 7757177"/>
              <a:gd name="connsiteY85" fmla="*/ 4895273 h 6003637"/>
              <a:gd name="connsiteX86" fmla="*/ 6759650 w 7757177"/>
              <a:gd name="connsiteY86" fmla="*/ 4904510 h 6003637"/>
              <a:gd name="connsiteX87" fmla="*/ 6694996 w 7757177"/>
              <a:gd name="connsiteY87" fmla="*/ 4932219 h 6003637"/>
              <a:gd name="connsiteX88" fmla="*/ 6528741 w 7757177"/>
              <a:gd name="connsiteY88" fmla="*/ 4987637 h 6003637"/>
              <a:gd name="connsiteX89" fmla="*/ 6417905 w 7757177"/>
              <a:gd name="connsiteY89" fmla="*/ 5015346 h 6003637"/>
              <a:gd name="connsiteX90" fmla="*/ 6279359 w 7757177"/>
              <a:gd name="connsiteY90" fmla="*/ 5052291 h 6003637"/>
              <a:gd name="connsiteX91" fmla="*/ 6242414 w 7757177"/>
              <a:gd name="connsiteY91" fmla="*/ 5061528 h 6003637"/>
              <a:gd name="connsiteX92" fmla="*/ 6048450 w 7757177"/>
              <a:gd name="connsiteY92" fmla="*/ 5089237 h 6003637"/>
              <a:gd name="connsiteX93" fmla="*/ 5983796 w 7757177"/>
              <a:gd name="connsiteY93" fmla="*/ 5098473 h 6003637"/>
              <a:gd name="connsiteX94" fmla="*/ 5808305 w 7757177"/>
              <a:gd name="connsiteY94" fmla="*/ 5126182 h 6003637"/>
              <a:gd name="connsiteX95" fmla="*/ 5198705 w 7757177"/>
              <a:gd name="connsiteY95" fmla="*/ 5135419 h 6003637"/>
              <a:gd name="connsiteX96" fmla="*/ 5161759 w 7757177"/>
              <a:gd name="connsiteY96" fmla="*/ 5144655 h 6003637"/>
              <a:gd name="connsiteX97" fmla="*/ 5023214 w 7757177"/>
              <a:gd name="connsiteY97" fmla="*/ 5163128 h 6003637"/>
              <a:gd name="connsiteX98" fmla="*/ 4432086 w 7757177"/>
              <a:gd name="connsiteY98" fmla="*/ 5126183 h 6003637"/>
              <a:gd name="connsiteX99" fmla="*/ 4090341 w 7757177"/>
              <a:gd name="connsiteY99" fmla="*/ 5033819 h 6003637"/>
              <a:gd name="connsiteX100" fmla="*/ 3813250 w 7757177"/>
              <a:gd name="connsiteY100" fmla="*/ 5033818 h 6003637"/>
              <a:gd name="connsiteX101" fmla="*/ 3397614 w 7757177"/>
              <a:gd name="connsiteY101" fmla="*/ 5135419 h 6003637"/>
              <a:gd name="connsiteX102" fmla="*/ 3323723 w 7757177"/>
              <a:gd name="connsiteY102" fmla="*/ 5181600 h 6003637"/>
              <a:gd name="connsiteX103" fmla="*/ 3314486 w 7757177"/>
              <a:gd name="connsiteY103" fmla="*/ 5209310 h 6003637"/>
              <a:gd name="connsiteX104" fmla="*/ 3286777 w 7757177"/>
              <a:gd name="connsiteY104" fmla="*/ 5227782 h 6003637"/>
              <a:gd name="connsiteX105" fmla="*/ 3175941 w 7757177"/>
              <a:gd name="connsiteY105" fmla="*/ 5310910 h 6003637"/>
              <a:gd name="connsiteX106" fmla="*/ 3138996 w 7757177"/>
              <a:gd name="connsiteY106" fmla="*/ 5329382 h 6003637"/>
              <a:gd name="connsiteX107" fmla="*/ 3111286 w 7757177"/>
              <a:gd name="connsiteY107" fmla="*/ 5347855 h 6003637"/>
              <a:gd name="connsiteX108" fmla="*/ 3046632 w 7757177"/>
              <a:gd name="connsiteY108" fmla="*/ 5375564 h 6003637"/>
              <a:gd name="connsiteX109" fmla="*/ 2972741 w 7757177"/>
              <a:gd name="connsiteY109" fmla="*/ 5403273 h 6003637"/>
              <a:gd name="connsiteX110" fmla="*/ 2945032 w 7757177"/>
              <a:gd name="connsiteY110" fmla="*/ 5421746 h 6003637"/>
              <a:gd name="connsiteX111" fmla="*/ 2898850 w 7757177"/>
              <a:gd name="connsiteY111" fmla="*/ 5430982 h 6003637"/>
              <a:gd name="connsiteX112" fmla="*/ 2861905 w 7757177"/>
              <a:gd name="connsiteY112" fmla="*/ 5440219 h 6003637"/>
              <a:gd name="connsiteX113" fmla="*/ 2806486 w 7757177"/>
              <a:gd name="connsiteY113" fmla="*/ 5458691 h 6003637"/>
              <a:gd name="connsiteX114" fmla="*/ 2686414 w 7757177"/>
              <a:gd name="connsiteY114" fmla="*/ 5477164 h 6003637"/>
              <a:gd name="connsiteX115" fmla="*/ 2640232 w 7757177"/>
              <a:gd name="connsiteY115" fmla="*/ 5486400 h 6003637"/>
              <a:gd name="connsiteX116" fmla="*/ 2584814 w 7757177"/>
              <a:gd name="connsiteY116" fmla="*/ 5495637 h 6003637"/>
              <a:gd name="connsiteX117" fmla="*/ 2557105 w 7757177"/>
              <a:gd name="connsiteY117" fmla="*/ 5504873 h 6003637"/>
              <a:gd name="connsiteX118" fmla="*/ 2464741 w 7757177"/>
              <a:gd name="connsiteY118" fmla="*/ 5514110 h 6003637"/>
              <a:gd name="connsiteX119" fmla="*/ 2409323 w 7757177"/>
              <a:gd name="connsiteY119" fmla="*/ 5532582 h 6003637"/>
              <a:gd name="connsiteX120" fmla="*/ 2372377 w 7757177"/>
              <a:gd name="connsiteY120" fmla="*/ 5541819 h 6003637"/>
              <a:gd name="connsiteX121" fmla="*/ 2335432 w 7757177"/>
              <a:gd name="connsiteY121" fmla="*/ 5560291 h 6003637"/>
              <a:gd name="connsiteX122" fmla="*/ 2307723 w 7757177"/>
              <a:gd name="connsiteY122" fmla="*/ 5569528 h 6003637"/>
              <a:gd name="connsiteX123" fmla="*/ 2252305 w 7757177"/>
              <a:gd name="connsiteY123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673922 w 7748976"/>
              <a:gd name="connsiteY22" fmla="*/ 637309 h 6003637"/>
              <a:gd name="connsiteX23" fmla="*/ 1459013 w 7748976"/>
              <a:gd name="connsiteY23" fmla="*/ 397164 h 6003637"/>
              <a:gd name="connsiteX24" fmla="*/ 1532904 w 7748976"/>
              <a:gd name="connsiteY24" fmla="*/ 350982 h 6003637"/>
              <a:gd name="connsiteX25" fmla="*/ 1606795 w 7748976"/>
              <a:gd name="connsiteY25" fmla="*/ 323273 h 6003637"/>
              <a:gd name="connsiteX26" fmla="*/ 1699158 w 7748976"/>
              <a:gd name="connsiteY26" fmla="*/ 277091 h 6003637"/>
              <a:gd name="connsiteX27" fmla="*/ 1754576 w 7748976"/>
              <a:gd name="connsiteY27" fmla="*/ 258619 h 6003637"/>
              <a:gd name="connsiteX28" fmla="*/ 1791522 w 7748976"/>
              <a:gd name="connsiteY28" fmla="*/ 240146 h 6003637"/>
              <a:gd name="connsiteX29" fmla="*/ 1930067 w 7748976"/>
              <a:gd name="connsiteY29" fmla="*/ 221673 h 6003637"/>
              <a:gd name="connsiteX30" fmla="*/ 2142504 w 7748976"/>
              <a:gd name="connsiteY30" fmla="*/ 166255 h 6003637"/>
              <a:gd name="connsiteX31" fmla="*/ 2391885 w 7748976"/>
              <a:gd name="connsiteY31" fmla="*/ 110837 h 6003637"/>
              <a:gd name="connsiteX32" fmla="*/ 2576613 w 7748976"/>
              <a:gd name="connsiteY32" fmla="*/ 83128 h 6003637"/>
              <a:gd name="connsiteX33" fmla="*/ 2789049 w 7748976"/>
              <a:gd name="connsiteY33" fmla="*/ 36946 h 6003637"/>
              <a:gd name="connsiteX34" fmla="*/ 3306285 w 7748976"/>
              <a:gd name="connsiteY34" fmla="*/ 9237 h 6003637"/>
              <a:gd name="connsiteX35" fmla="*/ 3832758 w 7748976"/>
              <a:gd name="connsiteY35" fmla="*/ 0 h 6003637"/>
              <a:gd name="connsiteX36" fmla="*/ 5301340 w 7748976"/>
              <a:gd name="connsiteY36" fmla="*/ 27710 h 6003637"/>
              <a:gd name="connsiteX37" fmla="*/ 5818576 w 7748976"/>
              <a:gd name="connsiteY37" fmla="*/ 64655 h 6003637"/>
              <a:gd name="connsiteX38" fmla="*/ 5910940 w 7748976"/>
              <a:gd name="connsiteY38" fmla="*/ 73891 h 6003637"/>
              <a:gd name="connsiteX39" fmla="*/ 6095667 w 7748976"/>
              <a:gd name="connsiteY39" fmla="*/ 101600 h 6003637"/>
              <a:gd name="connsiteX40" fmla="*/ 6243449 w 7748976"/>
              <a:gd name="connsiteY40" fmla="*/ 184728 h 6003637"/>
              <a:gd name="connsiteX41" fmla="*/ 6317340 w 7748976"/>
              <a:gd name="connsiteY41" fmla="*/ 249382 h 6003637"/>
              <a:gd name="connsiteX42" fmla="*/ 6345049 w 7748976"/>
              <a:gd name="connsiteY42" fmla="*/ 258619 h 6003637"/>
              <a:gd name="connsiteX43" fmla="*/ 6400467 w 7748976"/>
              <a:gd name="connsiteY43" fmla="*/ 286328 h 6003637"/>
              <a:gd name="connsiteX44" fmla="*/ 6696031 w 7748976"/>
              <a:gd name="connsiteY44" fmla="*/ 424873 h 6003637"/>
              <a:gd name="connsiteX45" fmla="*/ 6788395 w 7748976"/>
              <a:gd name="connsiteY45" fmla="*/ 581891 h 6003637"/>
              <a:gd name="connsiteX46" fmla="*/ 6843813 w 7748976"/>
              <a:gd name="connsiteY46" fmla="*/ 665019 h 6003637"/>
              <a:gd name="connsiteX47" fmla="*/ 6963885 w 7748976"/>
              <a:gd name="connsiteY47" fmla="*/ 812800 h 6003637"/>
              <a:gd name="connsiteX48" fmla="*/ 7037776 w 7748976"/>
              <a:gd name="connsiteY48" fmla="*/ 877455 h 6003637"/>
              <a:gd name="connsiteX49" fmla="*/ 7120904 w 7748976"/>
              <a:gd name="connsiteY49" fmla="*/ 969819 h 6003637"/>
              <a:gd name="connsiteX50" fmla="*/ 7148613 w 7748976"/>
              <a:gd name="connsiteY50" fmla="*/ 1080655 h 6003637"/>
              <a:gd name="connsiteX51" fmla="*/ 7176322 w 7748976"/>
              <a:gd name="connsiteY51" fmla="*/ 1274619 h 6003637"/>
              <a:gd name="connsiteX52" fmla="*/ 7157849 w 7748976"/>
              <a:gd name="connsiteY52" fmla="*/ 1681019 h 6003637"/>
              <a:gd name="connsiteX53" fmla="*/ 7130140 w 7748976"/>
              <a:gd name="connsiteY53" fmla="*/ 1773382 h 6003637"/>
              <a:gd name="connsiteX54" fmla="*/ 7093195 w 7748976"/>
              <a:gd name="connsiteY54" fmla="*/ 1874982 h 6003637"/>
              <a:gd name="connsiteX55" fmla="*/ 7083958 w 7748976"/>
              <a:gd name="connsiteY55" fmla="*/ 1939637 h 6003637"/>
              <a:gd name="connsiteX56" fmla="*/ 7056249 w 7748976"/>
              <a:gd name="connsiteY56" fmla="*/ 2068946 h 6003637"/>
              <a:gd name="connsiteX57" fmla="*/ 7093195 w 7748976"/>
              <a:gd name="connsiteY57" fmla="*/ 2540000 h 6003637"/>
              <a:gd name="connsiteX58" fmla="*/ 7120904 w 7748976"/>
              <a:gd name="connsiteY58" fmla="*/ 2613891 h 6003637"/>
              <a:gd name="connsiteX59" fmla="*/ 7148613 w 7748976"/>
              <a:gd name="connsiteY59" fmla="*/ 2697019 h 6003637"/>
              <a:gd name="connsiteX60" fmla="*/ 7167085 w 7748976"/>
              <a:gd name="connsiteY60" fmla="*/ 2733964 h 6003637"/>
              <a:gd name="connsiteX61" fmla="*/ 7240976 w 7748976"/>
              <a:gd name="connsiteY61" fmla="*/ 2937164 h 6003637"/>
              <a:gd name="connsiteX62" fmla="*/ 7296395 w 7748976"/>
              <a:gd name="connsiteY62" fmla="*/ 3029528 h 6003637"/>
              <a:gd name="connsiteX63" fmla="*/ 7333340 w 7748976"/>
              <a:gd name="connsiteY63" fmla="*/ 3112655 h 6003637"/>
              <a:gd name="connsiteX64" fmla="*/ 7388758 w 7748976"/>
              <a:gd name="connsiteY64" fmla="*/ 3214255 h 6003637"/>
              <a:gd name="connsiteX65" fmla="*/ 7407231 w 7748976"/>
              <a:gd name="connsiteY65" fmla="*/ 3260437 h 6003637"/>
              <a:gd name="connsiteX66" fmla="*/ 7462649 w 7748976"/>
              <a:gd name="connsiteY66" fmla="*/ 3371273 h 6003637"/>
              <a:gd name="connsiteX67" fmla="*/ 7564249 w 7748976"/>
              <a:gd name="connsiteY67" fmla="*/ 3611419 h 6003637"/>
              <a:gd name="connsiteX68" fmla="*/ 7610431 w 7748976"/>
              <a:gd name="connsiteY68" fmla="*/ 3740728 h 6003637"/>
              <a:gd name="connsiteX69" fmla="*/ 7647376 w 7748976"/>
              <a:gd name="connsiteY69" fmla="*/ 3860800 h 6003637"/>
              <a:gd name="connsiteX70" fmla="*/ 7693558 w 7748976"/>
              <a:gd name="connsiteY70" fmla="*/ 3980873 h 6003637"/>
              <a:gd name="connsiteX71" fmla="*/ 7748976 w 7748976"/>
              <a:gd name="connsiteY71" fmla="*/ 4128655 h 6003637"/>
              <a:gd name="connsiteX72" fmla="*/ 7730504 w 7748976"/>
              <a:gd name="connsiteY72" fmla="*/ 4193310 h 6003637"/>
              <a:gd name="connsiteX73" fmla="*/ 7702795 w 7748976"/>
              <a:gd name="connsiteY73" fmla="*/ 4294910 h 6003637"/>
              <a:gd name="connsiteX74" fmla="*/ 7684322 w 7748976"/>
              <a:gd name="connsiteY74" fmla="*/ 4368800 h 6003637"/>
              <a:gd name="connsiteX75" fmla="*/ 7647376 w 7748976"/>
              <a:gd name="connsiteY75" fmla="*/ 4433455 h 6003637"/>
              <a:gd name="connsiteX76" fmla="*/ 7628904 w 7748976"/>
              <a:gd name="connsiteY76" fmla="*/ 4461164 h 6003637"/>
              <a:gd name="connsiteX77" fmla="*/ 7573485 w 7748976"/>
              <a:gd name="connsiteY77" fmla="*/ 4498110 h 6003637"/>
              <a:gd name="connsiteX78" fmla="*/ 7508831 w 7748976"/>
              <a:gd name="connsiteY78" fmla="*/ 4590473 h 6003637"/>
              <a:gd name="connsiteX79" fmla="*/ 7471885 w 7748976"/>
              <a:gd name="connsiteY79" fmla="*/ 4655128 h 6003637"/>
              <a:gd name="connsiteX80" fmla="*/ 7397995 w 7748976"/>
              <a:gd name="connsiteY80" fmla="*/ 4719782 h 6003637"/>
              <a:gd name="connsiteX81" fmla="*/ 7296395 w 7748976"/>
              <a:gd name="connsiteY81" fmla="*/ 4756728 h 6003637"/>
              <a:gd name="connsiteX82" fmla="*/ 7130140 w 7748976"/>
              <a:gd name="connsiteY82" fmla="*/ 4793673 h 6003637"/>
              <a:gd name="connsiteX83" fmla="*/ 6963885 w 7748976"/>
              <a:gd name="connsiteY83" fmla="*/ 4830619 h 6003637"/>
              <a:gd name="connsiteX84" fmla="*/ 6853049 w 7748976"/>
              <a:gd name="connsiteY84" fmla="*/ 4876800 h 6003637"/>
              <a:gd name="connsiteX85" fmla="*/ 6806867 w 7748976"/>
              <a:gd name="connsiteY85" fmla="*/ 4895273 h 6003637"/>
              <a:gd name="connsiteX86" fmla="*/ 6751449 w 7748976"/>
              <a:gd name="connsiteY86" fmla="*/ 4904510 h 6003637"/>
              <a:gd name="connsiteX87" fmla="*/ 6686795 w 7748976"/>
              <a:gd name="connsiteY87" fmla="*/ 4932219 h 6003637"/>
              <a:gd name="connsiteX88" fmla="*/ 6520540 w 7748976"/>
              <a:gd name="connsiteY88" fmla="*/ 4987637 h 6003637"/>
              <a:gd name="connsiteX89" fmla="*/ 6409704 w 7748976"/>
              <a:gd name="connsiteY89" fmla="*/ 5015346 h 6003637"/>
              <a:gd name="connsiteX90" fmla="*/ 6271158 w 7748976"/>
              <a:gd name="connsiteY90" fmla="*/ 5052291 h 6003637"/>
              <a:gd name="connsiteX91" fmla="*/ 6234213 w 7748976"/>
              <a:gd name="connsiteY91" fmla="*/ 5061528 h 6003637"/>
              <a:gd name="connsiteX92" fmla="*/ 6040249 w 7748976"/>
              <a:gd name="connsiteY92" fmla="*/ 5089237 h 6003637"/>
              <a:gd name="connsiteX93" fmla="*/ 5975595 w 7748976"/>
              <a:gd name="connsiteY93" fmla="*/ 5098473 h 6003637"/>
              <a:gd name="connsiteX94" fmla="*/ 5800104 w 7748976"/>
              <a:gd name="connsiteY94" fmla="*/ 5126182 h 6003637"/>
              <a:gd name="connsiteX95" fmla="*/ 5190504 w 7748976"/>
              <a:gd name="connsiteY95" fmla="*/ 5135419 h 6003637"/>
              <a:gd name="connsiteX96" fmla="*/ 5153558 w 7748976"/>
              <a:gd name="connsiteY96" fmla="*/ 5144655 h 6003637"/>
              <a:gd name="connsiteX97" fmla="*/ 5015013 w 7748976"/>
              <a:gd name="connsiteY97" fmla="*/ 5163128 h 6003637"/>
              <a:gd name="connsiteX98" fmla="*/ 4423885 w 7748976"/>
              <a:gd name="connsiteY98" fmla="*/ 5126183 h 6003637"/>
              <a:gd name="connsiteX99" fmla="*/ 4082140 w 7748976"/>
              <a:gd name="connsiteY99" fmla="*/ 5033819 h 6003637"/>
              <a:gd name="connsiteX100" fmla="*/ 3805049 w 7748976"/>
              <a:gd name="connsiteY100" fmla="*/ 5033818 h 6003637"/>
              <a:gd name="connsiteX101" fmla="*/ 3389413 w 7748976"/>
              <a:gd name="connsiteY101" fmla="*/ 5135419 h 6003637"/>
              <a:gd name="connsiteX102" fmla="*/ 3315522 w 7748976"/>
              <a:gd name="connsiteY102" fmla="*/ 5181600 h 6003637"/>
              <a:gd name="connsiteX103" fmla="*/ 3306285 w 7748976"/>
              <a:gd name="connsiteY103" fmla="*/ 5209310 h 6003637"/>
              <a:gd name="connsiteX104" fmla="*/ 3278576 w 7748976"/>
              <a:gd name="connsiteY104" fmla="*/ 5227782 h 6003637"/>
              <a:gd name="connsiteX105" fmla="*/ 3167740 w 7748976"/>
              <a:gd name="connsiteY105" fmla="*/ 5310910 h 6003637"/>
              <a:gd name="connsiteX106" fmla="*/ 3130795 w 7748976"/>
              <a:gd name="connsiteY106" fmla="*/ 5329382 h 6003637"/>
              <a:gd name="connsiteX107" fmla="*/ 3103085 w 7748976"/>
              <a:gd name="connsiteY107" fmla="*/ 5347855 h 6003637"/>
              <a:gd name="connsiteX108" fmla="*/ 3038431 w 7748976"/>
              <a:gd name="connsiteY108" fmla="*/ 5375564 h 6003637"/>
              <a:gd name="connsiteX109" fmla="*/ 2964540 w 7748976"/>
              <a:gd name="connsiteY109" fmla="*/ 5403273 h 6003637"/>
              <a:gd name="connsiteX110" fmla="*/ 2936831 w 7748976"/>
              <a:gd name="connsiteY110" fmla="*/ 5421746 h 6003637"/>
              <a:gd name="connsiteX111" fmla="*/ 2890649 w 7748976"/>
              <a:gd name="connsiteY111" fmla="*/ 5430982 h 6003637"/>
              <a:gd name="connsiteX112" fmla="*/ 2853704 w 7748976"/>
              <a:gd name="connsiteY112" fmla="*/ 5440219 h 6003637"/>
              <a:gd name="connsiteX113" fmla="*/ 2798285 w 7748976"/>
              <a:gd name="connsiteY113" fmla="*/ 5458691 h 6003637"/>
              <a:gd name="connsiteX114" fmla="*/ 2678213 w 7748976"/>
              <a:gd name="connsiteY114" fmla="*/ 5477164 h 6003637"/>
              <a:gd name="connsiteX115" fmla="*/ 2632031 w 7748976"/>
              <a:gd name="connsiteY115" fmla="*/ 5486400 h 6003637"/>
              <a:gd name="connsiteX116" fmla="*/ 2576613 w 7748976"/>
              <a:gd name="connsiteY116" fmla="*/ 5495637 h 6003637"/>
              <a:gd name="connsiteX117" fmla="*/ 2548904 w 7748976"/>
              <a:gd name="connsiteY117" fmla="*/ 5504873 h 6003637"/>
              <a:gd name="connsiteX118" fmla="*/ 2456540 w 7748976"/>
              <a:gd name="connsiteY118" fmla="*/ 5514110 h 6003637"/>
              <a:gd name="connsiteX119" fmla="*/ 2401122 w 7748976"/>
              <a:gd name="connsiteY119" fmla="*/ 5532582 h 6003637"/>
              <a:gd name="connsiteX120" fmla="*/ 2364176 w 7748976"/>
              <a:gd name="connsiteY120" fmla="*/ 5541819 h 6003637"/>
              <a:gd name="connsiteX121" fmla="*/ 2327231 w 7748976"/>
              <a:gd name="connsiteY121" fmla="*/ 5560291 h 6003637"/>
              <a:gd name="connsiteX122" fmla="*/ 2299522 w 7748976"/>
              <a:gd name="connsiteY122" fmla="*/ 5569528 h 6003637"/>
              <a:gd name="connsiteX123" fmla="*/ 2244104 w 7748976"/>
              <a:gd name="connsiteY123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756416 w 7750816"/>
              <a:gd name="connsiteY27" fmla="*/ 258619 h 6003637"/>
              <a:gd name="connsiteX28" fmla="*/ 1793362 w 7750816"/>
              <a:gd name="connsiteY28" fmla="*/ 240146 h 6003637"/>
              <a:gd name="connsiteX29" fmla="*/ 1931907 w 7750816"/>
              <a:gd name="connsiteY29" fmla="*/ 221673 h 6003637"/>
              <a:gd name="connsiteX30" fmla="*/ 2144344 w 7750816"/>
              <a:gd name="connsiteY30" fmla="*/ 166255 h 6003637"/>
              <a:gd name="connsiteX31" fmla="*/ 2393725 w 7750816"/>
              <a:gd name="connsiteY31" fmla="*/ 110837 h 6003637"/>
              <a:gd name="connsiteX32" fmla="*/ 2578453 w 7750816"/>
              <a:gd name="connsiteY32" fmla="*/ 83128 h 6003637"/>
              <a:gd name="connsiteX33" fmla="*/ 2790889 w 7750816"/>
              <a:gd name="connsiteY33" fmla="*/ 36946 h 6003637"/>
              <a:gd name="connsiteX34" fmla="*/ 3308125 w 7750816"/>
              <a:gd name="connsiteY34" fmla="*/ 9237 h 6003637"/>
              <a:gd name="connsiteX35" fmla="*/ 3834598 w 7750816"/>
              <a:gd name="connsiteY35" fmla="*/ 0 h 6003637"/>
              <a:gd name="connsiteX36" fmla="*/ 5303180 w 7750816"/>
              <a:gd name="connsiteY36" fmla="*/ 27710 h 6003637"/>
              <a:gd name="connsiteX37" fmla="*/ 5820416 w 7750816"/>
              <a:gd name="connsiteY37" fmla="*/ 64655 h 6003637"/>
              <a:gd name="connsiteX38" fmla="*/ 5912780 w 7750816"/>
              <a:gd name="connsiteY38" fmla="*/ 73891 h 6003637"/>
              <a:gd name="connsiteX39" fmla="*/ 6097507 w 7750816"/>
              <a:gd name="connsiteY39" fmla="*/ 101600 h 6003637"/>
              <a:gd name="connsiteX40" fmla="*/ 6245289 w 7750816"/>
              <a:gd name="connsiteY40" fmla="*/ 184728 h 6003637"/>
              <a:gd name="connsiteX41" fmla="*/ 6319180 w 7750816"/>
              <a:gd name="connsiteY41" fmla="*/ 249382 h 6003637"/>
              <a:gd name="connsiteX42" fmla="*/ 6346889 w 7750816"/>
              <a:gd name="connsiteY42" fmla="*/ 258619 h 6003637"/>
              <a:gd name="connsiteX43" fmla="*/ 6402307 w 7750816"/>
              <a:gd name="connsiteY43" fmla="*/ 286328 h 6003637"/>
              <a:gd name="connsiteX44" fmla="*/ 6697871 w 7750816"/>
              <a:gd name="connsiteY44" fmla="*/ 424873 h 6003637"/>
              <a:gd name="connsiteX45" fmla="*/ 6790235 w 7750816"/>
              <a:gd name="connsiteY45" fmla="*/ 581891 h 6003637"/>
              <a:gd name="connsiteX46" fmla="*/ 6845653 w 7750816"/>
              <a:gd name="connsiteY46" fmla="*/ 665019 h 6003637"/>
              <a:gd name="connsiteX47" fmla="*/ 6965725 w 7750816"/>
              <a:gd name="connsiteY47" fmla="*/ 812800 h 6003637"/>
              <a:gd name="connsiteX48" fmla="*/ 7039616 w 7750816"/>
              <a:gd name="connsiteY48" fmla="*/ 877455 h 6003637"/>
              <a:gd name="connsiteX49" fmla="*/ 7122744 w 7750816"/>
              <a:gd name="connsiteY49" fmla="*/ 969819 h 6003637"/>
              <a:gd name="connsiteX50" fmla="*/ 7150453 w 7750816"/>
              <a:gd name="connsiteY50" fmla="*/ 1080655 h 6003637"/>
              <a:gd name="connsiteX51" fmla="*/ 7178162 w 7750816"/>
              <a:gd name="connsiteY51" fmla="*/ 1274619 h 6003637"/>
              <a:gd name="connsiteX52" fmla="*/ 7159689 w 7750816"/>
              <a:gd name="connsiteY52" fmla="*/ 1681019 h 6003637"/>
              <a:gd name="connsiteX53" fmla="*/ 7131980 w 7750816"/>
              <a:gd name="connsiteY53" fmla="*/ 1773382 h 6003637"/>
              <a:gd name="connsiteX54" fmla="*/ 7095035 w 7750816"/>
              <a:gd name="connsiteY54" fmla="*/ 1874982 h 6003637"/>
              <a:gd name="connsiteX55" fmla="*/ 7085798 w 7750816"/>
              <a:gd name="connsiteY55" fmla="*/ 1939637 h 6003637"/>
              <a:gd name="connsiteX56" fmla="*/ 7058089 w 7750816"/>
              <a:gd name="connsiteY56" fmla="*/ 2068946 h 6003637"/>
              <a:gd name="connsiteX57" fmla="*/ 7095035 w 7750816"/>
              <a:gd name="connsiteY57" fmla="*/ 2540000 h 6003637"/>
              <a:gd name="connsiteX58" fmla="*/ 7122744 w 7750816"/>
              <a:gd name="connsiteY58" fmla="*/ 2613891 h 6003637"/>
              <a:gd name="connsiteX59" fmla="*/ 7150453 w 7750816"/>
              <a:gd name="connsiteY59" fmla="*/ 2697019 h 6003637"/>
              <a:gd name="connsiteX60" fmla="*/ 7168925 w 7750816"/>
              <a:gd name="connsiteY60" fmla="*/ 2733964 h 6003637"/>
              <a:gd name="connsiteX61" fmla="*/ 7242816 w 7750816"/>
              <a:gd name="connsiteY61" fmla="*/ 2937164 h 6003637"/>
              <a:gd name="connsiteX62" fmla="*/ 7298235 w 7750816"/>
              <a:gd name="connsiteY62" fmla="*/ 3029528 h 6003637"/>
              <a:gd name="connsiteX63" fmla="*/ 7335180 w 7750816"/>
              <a:gd name="connsiteY63" fmla="*/ 3112655 h 6003637"/>
              <a:gd name="connsiteX64" fmla="*/ 7390598 w 7750816"/>
              <a:gd name="connsiteY64" fmla="*/ 3214255 h 6003637"/>
              <a:gd name="connsiteX65" fmla="*/ 7409071 w 7750816"/>
              <a:gd name="connsiteY65" fmla="*/ 3260437 h 6003637"/>
              <a:gd name="connsiteX66" fmla="*/ 7464489 w 7750816"/>
              <a:gd name="connsiteY66" fmla="*/ 3371273 h 6003637"/>
              <a:gd name="connsiteX67" fmla="*/ 7566089 w 7750816"/>
              <a:gd name="connsiteY67" fmla="*/ 3611419 h 6003637"/>
              <a:gd name="connsiteX68" fmla="*/ 7612271 w 7750816"/>
              <a:gd name="connsiteY68" fmla="*/ 3740728 h 6003637"/>
              <a:gd name="connsiteX69" fmla="*/ 7649216 w 7750816"/>
              <a:gd name="connsiteY69" fmla="*/ 3860800 h 6003637"/>
              <a:gd name="connsiteX70" fmla="*/ 7695398 w 7750816"/>
              <a:gd name="connsiteY70" fmla="*/ 3980873 h 6003637"/>
              <a:gd name="connsiteX71" fmla="*/ 7750816 w 7750816"/>
              <a:gd name="connsiteY71" fmla="*/ 4128655 h 6003637"/>
              <a:gd name="connsiteX72" fmla="*/ 7732344 w 7750816"/>
              <a:gd name="connsiteY72" fmla="*/ 4193310 h 6003637"/>
              <a:gd name="connsiteX73" fmla="*/ 7704635 w 7750816"/>
              <a:gd name="connsiteY73" fmla="*/ 4294910 h 6003637"/>
              <a:gd name="connsiteX74" fmla="*/ 7686162 w 7750816"/>
              <a:gd name="connsiteY74" fmla="*/ 4368800 h 6003637"/>
              <a:gd name="connsiteX75" fmla="*/ 7649216 w 7750816"/>
              <a:gd name="connsiteY75" fmla="*/ 4433455 h 6003637"/>
              <a:gd name="connsiteX76" fmla="*/ 7630744 w 7750816"/>
              <a:gd name="connsiteY76" fmla="*/ 4461164 h 6003637"/>
              <a:gd name="connsiteX77" fmla="*/ 7575325 w 7750816"/>
              <a:gd name="connsiteY77" fmla="*/ 4498110 h 6003637"/>
              <a:gd name="connsiteX78" fmla="*/ 7510671 w 7750816"/>
              <a:gd name="connsiteY78" fmla="*/ 4590473 h 6003637"/>
              <a:gd name="connsiteX79" fmla="*/ 7473725 w 7750816"/>
              <a:gd name="connsiteY79" fmla="*/ 4655128 h 6003637"/>
              <a:gd name="connsiteX80" fmla="*/ 7399835 w 7750816"/>
              <a:gd name="connsiteY80" fmla="*/ 4719782 h 6003637"/>
              <a:gd name="connsiteX81" fmla="*/ 7298235 w 7750816"/>
              <a:gd name="connsiteY81" fmla="*/ 4756728 h 6003637"/>
              <a:gd name="connsiteX82" fmla="*/ 7131980 w 7750816"/>
              <a:gd name="connsiteY82" fmla="*/ 4793673 h 6003637"/>
              <a:gd name="connsiteX83" fmla="*/ 6965725 w 7750816"/>
              <a:gd name="connsiteY83" fmla="*/ 4830619 h 6003637"/>
              <a:gd name="connsiteX84" fmla="*/ 6854889 w 7750816"/>
              <a:gd name="connsiteY84" fmla="*/ 4876800 h 6003637"/>
              <a:gd name="connsiteX85" fmla="*/ 6808707 w 7750816"/>
              <a:gd name="connsiteY85" fmla="*/ 4895273 h 6003637"/>
              <a:gd name="connsiteX86" fmla="*/ 6753289 w 7750816"/>
              <a:gd name="connsiteY86" fmla="*/ 4904510 h 6003637"/>
              <a:gd name="connsiteX87" fmla="*/ 6688635 w 7750816"/>
              <a:gd name="connsiteY87" fmla="*/ 4932219 h 6003637"/>
              <a:gd name="connsiteX88" fmla="*/ 6522380 w 7750816"/>
              <a:gd name="connsiteY88" fmla="*/ 4987637 h 6003637"/>
              <a:gd name="connsiteX89" fmla="*/ 6411544 w 7750816"/>
              <a:gd name="connsiteY89" fmla="*/ 5015346 h 6003637"/>
              <a:gd name="connsiteX90" fmla="*/ 6272998 w 7750816"/>
              <a:gd name="connsiteY90" fmla="*/ 5052291 h 6003637"/>
              <a:gd name="connsiteX91" fmla="*/ 6236053 w 7750816"/>
              <a:gd name="connsiteY91" fmla="*/ 5061528 h 6003637"/>
              <a:gd name="connsiteX92" fmla="*/ 6042089 w 7750816"/>
              <a:gd name="connsiteY92" fmla="*/ 5089237 h 6003637"/>
              <a:gd name="connsiteX93" fmla="*/ 5977435 w 7750816"/>
              <a:gd name="connsiteY93" fmla="*/ 5098473 h 6003637"/>
              <a:gd name="connsiteX94" fmla="*/ 5801944 w 7750816"/>
              <a:gd name="connsiteY94" fmla="*/ 5126182 h 6003637"/>
              <a:gd name="connsiteX95" fmla="*/ 5192344 w 7750816"/>
              <a:gd name="connsiteY95" fmla="*/ 5135419 h 6003637"/>
              <a:gd name="connsiteX96" fmla="*/ 5155398 w 7750816"/>
              <a:gd name="connsiteY96" fmla="*/ 5144655 h 6003637"/>
              <a:gd name="connsiteX97" fmla="*/ 5016853 w 7750816"/>
              <a:gd name="connsiteY97" fmla="*/ 5163128 h 6003637"/>
              <a:gd name="connsiteX98" fmla="*/ 4425725 w 7750816"/>
              <a:gd name="connsiteY98" fmla="*/ 5126183 h 6003637"/>
              <a:gd name="connsiteX99" fmla="*/ 4083980 w 7750816"/>
              <a:gd name="connsiteY99" fmla="*/ 5033819 h 6003637"/>
              <a:gd name="connsiteX100" fmla="*/ 3806889 w 7750816"/>
              <a:gd name="connsiteY100" fmla="*/ 5033818 h 6003637"/>
              <a:gd name="connsiteX101" fmla="*/ 3391253 w 7750816"/>
              <a:gd name="connsiteY101" fmla="*/ 5135419 h 6003637"/>
              <a:gd name="connsiteX102" fmla="*/ 3317362 w 7750816"/>
              <a:gd name="connsiteY102" fmla="*/ 5181600 h 6003637"/>
              <a:gd name="connsiteX103" fmla="*/ 3308125 w 7750816"/>
              <a:gd name="connsiteY103" fmla="*/ 5209310 h 6003637"/>
              <a:gd name="connsiteX104" fmla="*/ 3280416 w 7750816"/>
              <a:gd name="connsiteY104" fmla="*/ 5227782 h 6003637"/>
              <a:gd name="connsiteX105" fmla="*/ 3169580 w 7750816"/>
              <a:gd name="connsiteY105" fmla="*/ 5310910 h 6003637"/>
              <a:gd name="connsiteX106" fmla="*/ 3132635 w 7750816"/>
              <a:gd name="connsiteY106" fmla="*/ 5329382 h 6003637"/>
              <a:gd name="connsiteX107" fmla="*/ 3104925 w 7750816"/>
              <a:gd name="connsiteY107" fmla="*/ 5347855 h 6003637"/>
              <a:gd name="connsiteX108" fmla="*/ 3040271 w 7750816"/>
              <a:gd name="connsiteY108" fmla="*/ 5375564 h 6003637"/>
              <a:gd name="connsiteX109" fmla="*/ 2966380 w 7750816"/>
              <a:gd name="connsiteY109" fmla="*/ 5403273 h 6003637"/>
              <a:gd name="connsiteX110" fmla="*/ 2938671 w 7750816"/>
              <a:gd name="connsiteY110" fmla="*/ 5421746 h 6003637"/>
              <a:gd name="connsiteX111" fmla="*/ 2892489 w 7750816"/>
              <a:gd name="connsiteY111" fmla="*/ 5430982 h 6003637"/>
              <a:gd name="connsiteX112" fmla="*/ 2855544 w 7750816"/>
              <a:gd name="connsiteY112" fmla="*/ 5440219 h 6003637"/>
              <a:gd name="connsiteX113" fmla="*/ 2800125 w 7750816"/>
              <a:gd name="connsiteY113" fmla="*/ 5458691 h 6003637"/>
              <a:gd name="connsiteX114" fmla="*/ 2680053 w 7750816"/>
              <a:gd name="connsiteY114" fmla="*/ 5477164 h 6003637"/>
              <a:gd name="connsiteX115" fmla="*/ 2633871 w 7750816"/>
              <a:gd name="connsiteY115" fmla="*/ 5486400 h 6003637"/>
              <a:gd name="connsiteX116" fmla="*/ 2578453 w 7750816"/>
              <a:gd name="connsiteY116" fmla="*/ 5495637 h 6003637"/>
              <a:gd name="connsiteX117" fmla="*/ 2550744 w 7750816"/>
              <a:gd name="connsiteY117" fmla="*/ 5504873 h 6003637"/>
              <a:gd name="connsiteX118" fmla="*/ 2458380 w 7750816"/>
              <a:gd name="connsiteY118" fmla="*/ 5514110 h 6003637"/>
              <a:gd name="connsiteX119" fmla="*/ 2402962 w 7750816"/>
              <a:gd name="connsiteY119" fmla="*/ 5532582 h 6003637"/>
              <a:gd name="connsiteX120" fmla="*/ 2366016 w 7750816"/>
              <a:gd name="connsiteY120" fmla="*/ 5541819 h 6003637"/>
              <a:gd name="connsiteX121" fmla="*/ 2329071 w 7750816"/>
              <a:gd name="connsiteY121" fmla="*/ 5560291 h 6003637"/>
              <a:gd name="connsiteX122" fmla="*/ 2301362 w 7750816"/>
              <a:gd name="connsiteY122" fmla="*/ 5569528 h 6003637"/>
              <a:gd name="connsiteX123" fmla="*/ 2245944 w 7750816"/>
              <a:gd name="connsiteY123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756416 w 7750816"/>
              <a:gd name="connsiteY27" fmla="*/ 258619 h 6003637"/>
              <a:gd name="connsiteX28" fmla="*/ 1931907 w 7750816"/>
              <a:gd name="connsiteY28" fmla="*/ 221673 h 6003637"/>
              <a:gd name="connsiteX29" fmla="*/ 2144344 w 7750816"/>
              <a:gd name="connsiteY29" fmla="*/ 166255 h 6003637"/>
              <a:gd name="connsiteX30" fmla="*/ 2393725 w 7750816"/>
              <a:gd name="connsiteY30" fmla="*/ 110837 h 6003637"/>
              <a:gd name="connsiteX31" fmla="*/ 2578453 w 7750816"/>
              <a:gd name="connsiteY31" fmla="*/ 83128 h 6003637"/>
              <a:gd name="connsiteX32" fmla="*/ 2790889 w 7750816"/>
              <a:gd name="connsiteY32" fmla="*/ 36946 h 6003637"/>
              <a:gd name="connsiteX33" fmla="*/ 3308125 w 7750816"/>
              <a:gd name="connsiteY33" fmla="*/ 9237 h 6003637"/>
              <a:gd name="connsiteX34" fmla="*/ 3834598 w 7750816"/>
              <a:gd name="connsiteY34" fmla="*/ 0 h 6003637"/>
              <a:gd name="connsiteX35" fmla="*/ 5303180 w 7750816"/>
              <a:gd name="connsiteY35" fmla="*/ 27710 h 6003637"/>
              <a:gd name="connsiteX36" fmla="*/ 5820416 w 7750816"/>
              <a:gd name="connsiteY36" fmla="*/ 64655 h 6003637"/>
              <a:gd name="connsiteX37" fmla="*/ 5912780 w 7750816"/>
              <a:gd name="connsiteY37" fmla="*/ 73891 h 6003637"/>
              <a:gd name="connsiteX38" fmla="*/ 6097507 w 7750816"/>
              <a:gd name="connsiteY38" fmla="*/ 101600 h 6003637"/>
              <a:gd name="connsiteX39" fmla="*/ 6245289 w 7750816"/>
              <a:gd name="connsiteY39" fmla="*/ 184728 h 6003637"/>
              <a:gd name="connsiteX40" fmla="*/ 6319180 w 7750816"/>
              <a:gd name="connsiteY40" fmla="*/ 249382 h 6003637"/>
              <a:gd name="connsiteX41" fmla="*/ 6346889 w 7750816"/>
              <a:gd name="connsiteY41" fmla="*/ 258619 h 6003637"/>
              <a:gd name="connsiteX42" fmla="*/ 6402307 w 7750816"/>
              <a:gd name="connsiteY42" fmla="*/ 286328 h 6003637"/>
              <a:gd name="connsiteX43" fmla="*/ 6697871 w 7750816"/>
              <a:gd name="connsiteY43" fmla="*/ 424873 h 6003637"/>
              <a:gd name="connsiteX44" fmla="*/ 6790235 w 7750816"/>
              <a:gd name="connsiteY44" fmla="*/ 581891 h 6003637"/>
              <a:gd name="connsiteX45" fmla="*/ 6845653 w 7750816"/>
              <a:gd name="connsiteY45" fmla="*/ 665019 h 6003637"/>
              <a:gd name="connsiteX46" fmla="*/ 6965725 w 7750816"/>
              <a:gd name="connsiteY46" fmla="*/ 812800 h 6003637"/>
              <a:gd name="connsiteX47" fmla="*/ 7039616 w 7750816"/>
              <a:gd name="connsiteY47" fmla="*/ 877455 h 6003637"/>
              <a:gd name="connsiteX48" fmla="*/ 7122744 w 7750816"/>
              <a:gd name="connsiteY48" fmla="*/ 969819 h 6003637"/>
              <a:gd name="connsiteX49" fmla="*/ 7150453 w 7750816"/>
              <a:gd name="connsiteY49" fmla="*/ 1080655 h 6003637"/>
              <a:gd name="connsiteX50" fmla="*/ 7178162 w 7750816"/>
              <a:gd name="connsiteY50" fmla="*/ 1274619 h 6003637"/>
              <a:gd name="connsiteX51" fmla="*/ 7159689 w 7750816"/>
              <a:gd name="connsiteY51" fmla="*/ 1681019 h 6003637"/>
              <a:gd name="connsiteX52" fmla="*/ 7131980 w 7750816"/>
              <a:gd name="connsiteY52" fmla="*/ 1773382 h 6003637"/>
              <a:gd name="connsiteX53" fmla="*/ 7095035 w 7750816"/>
              <a:gd name="connsiteY53" fmla="*/ 1874982 h 6003637"/>
              <a:gd name="connsiteX54" fmla="*/ 7085798 w 7750816"/>
              <a:gd name="connsiteY54" fmla="*/ 1939637 h 6003637"/>
              <a:gd name="connsiteX55" fmla="*/ 7058089 w 7750816"/>
              <a:gd name="connsiteY55" fmla="*/ 2068946 h 6003637"/>
              <a:gd name="connsiteX56" fmla="*/ 7095035 w 7750816"/>
              <a:gd name="connsiteY56" fmla="*/ 2540000 h 6003637"/>
              <a:gd name="connsiteX57" fmla="*/ 7122744 w 7750816"/>
              <a:gd name="connsiteY57" fmla="*/ 2613891 h 6003637"/>
              <a:gd name="connsiteX58" fmla="*/ 7150453 w 7750816"/>
              <a:gd name="connsiteY58" fmla="*/ 2697019 h 6003637"/>
              <a:gd name="connsiteX59" fmla="*/ 7168925 w 7750816"/>
              <a:gd name="connsiteY59" fmla="*/ 2733964 h 6003637"/>
              <a:gd name="connsiteX60" fmla="*/ 7242816 w 7750816"/>
              <a:gd name="connsiteY60" fmla="*/ 2937164 h 6003637"/>
              <a:gd name="connsiteX61" fmla="*/ 7298235 w 7750816"/>
              <a:gd name="connsiteY61" fmla="*/ 3029528 h 6003637"/>
              <a:gd name="connsiteX62" fmla="*/ 7335180 w 7750816"/>
              <a:gd name="connsiteY62" fmla="*/ 3112655 h 6003637"/>
              <a:gd name="connsiteX63" fmla="*/ 7390598 w 7750816"/>
              <a:gd name="connsiteY63" fmla="*/ 3214255 h 6003637"/>
              <a:gd name="connsiteX64" fmla="*/ 7409071 w 7750816"/>
              <a:gd name="connsiteY64" fmla="*/ 3260437 h 6003637"/>
              <a:gd name="connsiteX65" fmla="*/ 7464489 w 7750816"/>
              <a:gd name="connsiteY65" fmla="*/ 3371273 h 6003637"/>
              <a:gd name="connsiteX66" fmla="*/ 7566089 w 7750816"/>
              <a:gd name="connsiteY66" fmla="*/ 3611419 h 6003637"/>
              <a:gd name="connsiteX67" fmla="*/ 7612271 w 7750816"/>
              <a:gd name="connsiteY67" fmla="*/ 3740728 h 6003637"/>
              <a:gd name="connsiteX68" fmla="*/ 7649216 w 7750816"/>
              <a:gd name="connsiteY68" fmla="*/ 3860800 h 6003637"/>
              <a:gd name="connsiteX69" fmla="*/ 7695398 w 7750816"/>
              <a:gd name="connsiteY69" fmla="*/ 3980873 h 6003637"/>
              <a:gd name="connsiteX70" fmla="*/ 7750816 w 7750816"/>
              <a:gd name="connsiteY70" fmla="*/ 4128655 h 6003637"/>
              <a:gd name="connsiteX71" fmla="*/ 7732344 w 7750816"/>
              <a:gd name="connsiteY71" fmla="*/ 4193310 h 6003637"/>
              <a:gd name="connsiteX72" fmla="*/ 7704635 w 7750816"/>
              <a:gd name="connsiteY72" fmla="*/ 4294910 h 6003637"/>
              <a:gd name="connsiteX73" fmla="*/ 7686162 w 7750816"/>
              <a:gd name="connsiteY73" fmla="*/ 4368800 h 6003637"/>
              <a:gd name="connsiteX74" fmla="*/ 7649216 w 7750816"/>
              <a:gd name="connsiteY74" fmla="*/ 4433455 h 6003637"/>
              <a:gd name="connsiteX75" fmla="*/ 7630744 w 7750816"/>
              <a:gd name="connsiteY75" fmla="*/ 4461164 h 6003637"/>
              <a:gd name="connsiteX76" fmla="*/ 7575325 w 7750816"/>
              <a:gd name="connsiteY76" fmla="*/ 4498110 h 6003637"/>
              <a:gd name="connsiteX77" fmla="*/ 7510671 w 7750816"/>
              <a:gd name="connsiteY77" fmla="*/ 4590473 h 6003637"/>
              <a:gd name="connsiteX78" fmla="*/ 7473725 w 7750816"/>
              <a:gd name="connsiteY78" fmla="*/ 4655128 h 6003637"/>
              <a:gd name="connsiteX79" fmla="*/ 7399835 w 7750816"/>
              <a:gd name="connsiteY79" fmla="*/ 4719782 h 6003637"/>
              <a:gd name="connsiteX80" fmla="*/ 7298235 w 7750816"/>
              <a:gd name="connsiteY80" fmla="*/ 4756728 h 6003637"/>
              <a:gd name="connsiteX81" fmla="*/ 7131980 w 7750816"/>
              <a:gd name="connsiteY81" fmla="*/ 4793673 h 6003637"/>
              <a:gd name="connsiteX82" fmla="*/ 6965725 w 7750816"/>
              <a:gd name="connsiteY82" fmla="*/ 4830619 h 6003637"/>
              <a:gd name="connsiteX83" fmla="*/ 6854889 w 7750816"/>
              <a:gd name="connsiteY83" fmla="*/ 4876800 h 6003637"/>
              <a:gd name="connsiteX84" fmla="*/ 6808707 w 7750816"/>
              <a:gd name="connsiteY84" fmla="*/ 4895273 h 6003637"/>
              <a:gd name="connsiteX85" fmla="*/ 6753289 w 7750816"/>
              <a:gd name="connsiteY85" fmla="*/ 4904510 h 6003637"/>
              <a:gd name="connsiteX86" fmla="*/ 6688635 w 7750816"/>
              <a:gd name="connsiteY86" fmla="*/ 4932219 h 6003637"/>
              <a:gd name="connsiteX87" fmla="*/ 6522380 w 7750816"/>
              <a:gd name="connsiteY87" fmla="*/ 4987637 h 6003637"/>
              <a:gd name="connsiteX88" fmla="*/ 6411544 w 7750816"/>
              <a:gd name="connsiteY88" fmla="*/ 5015346 h 6003637"/>
              <a:gd name="connsiteX89" fmla="*/ 6272998 w 7750816"/>
              <a:gd name="connsiteY89" fmla="*/ 5052291 h 6003637"/>
              <a:gd name="connsiteX90" fmla="*/ 6236053 w 7750816"/>
              <a:gd name="connsiteY90" fmla="*/ 5061528 h 6003637"/>
              <a:gd name="connsiteX91" fmla="*/ 6042089 w 7750816"/>
              <a:gd name="connsiteY91" fmla="*/ 5089237 h 6003637"/>
              <a:gd name="connsiteX92" fmla="*/ 5977435 w 7750816"/>
              <a:gd name="connsiteY92" fmla="*/ 5098473 h 6003637"/>
              <a:gd name="connsiteX93" fmla="*/ 5801944 w 7750816"/>
              <a:gd name="connsiteY93" fmla="*/ 5126182 h 6003637"/>
              <a:gd name="connsiteX94" fmla="*/ 5192344 w 7750816"/>
              <a:gd name="connsiteY94" fmla="*/ 5135419 h 6003637"/>
              <a:gd name="connsiteX95" fmla="*/ 5155398 w 7750816"/>
              <a:gd name="connsiteY95" fmla="*/ 5144655 h 6003637"/>
              <a:gd name="connsiteX96" fmla="*/ 5016853 w 7750816"/>
              <a:gd name="connsiteY96" fmla="*/ 5163128 h 6003637"/>
              <a:gd name="connsiteX97" fmla="*/ 4425725 w 7750816"/>
              <a:gd name="connsiteY97" fmla="*/ 5126183 h 6003637"/>
              <a:gd name="connsiteX98" fmla="*/ 4083980 w 7750816"/>
              <a:gd name="connsiteY98" fmla="*/ 5033819 h 6003637"/>
              <a:gd name="connsiteX99" fmla="*/ 3806889 w 7750816"/>
              <a:gd name="connsiteY99" fmla="*/ 5033818 h 6003637"/>
              <a:gd name="connsiteX100" fmla="*/ 3391253 w 7750816"/>
              <a:gd name="connsiteY100" fmla="*/ 5135419 h 6003637"/>
              <a:gd name="connsiteX101" fmla="*/ 3317362 w 7750816"/>
              <a:gd name="connsiteY101" fmla="*/ 5181600 h 6003637"/>
              <a:gd name="connsiteX102" fmla="*/ 3308125 w 7750816"/>
              <a:gd name="connsiteY102" fmla="*/ 5209310 h 6003637"/>
              <a:gd name="connsiteX103" fmla="*/ 3280416 w 7750816"/>
              <a:gd name="connsiteY103" fmla="*/ 5227782 h 6003637"/>
              <a:gd name="connsiteX104" fmla="*/ 3169580 w 7750816"/>
              <a:gd name="connsiteY104" fmla="*/ 5310910 h 6003637"/>
              <a:gd name="connsiteX105" fmla="*/ 3132635 w 7750816"/>
              <a:gd name="connsiteY105" fmla="*/ 5329382 h 6003637"/>
              <a:gd name="connsiteX106" fmla="*/ 3104925 w 7750816"/>
              <a:gd name="connsiteY106" fmla="*/ 5347855 h 6003637"/>
              <a:gd name="connsiteX107" fmla="*/ 3040271 w 7750816"/>
              <a:gd name="connsiteY107" fmla="*/ 5375564 h 6003637"/>
              <a:gd name="connsiteX108" fmla="*/ 2966380 w 7750816"/>
              <a:gd name="connsiteY108" fmla="*/ 5403273 h 6003637"/>
              <a:gd name="connsiteX109" fmla="*/ 2938671 w 7750816"/>
              <a:gd name="connsiteY109" fmla="*/ 5421746 h 6003637"/>
              <a:gd name="connsiteX110" fmla="*/ 2892489 w 7750816"/>
              <a:gd name="connsiteY110" fmla="*/ 5430982 h 6003637"/>
              <a:gd name="connsiteX111" fmla="*/ 2855544 w 7750816"/>
              <a:gd name="connsiteY111" fmla="*/ 5440219 h 6003637"/>
              <a:gd name="connsiteX112" fmla="*/ 2800125 w 7750816"/>
              <a:gd name="connsiteY112" fmla="*/ 5458691 h 6003637"/>
              <a:gd name="connsiteX113" fmla="*/ 2680053 w 7750816"/>
              <a:gd name="connsiteY113" fmla="*/ 5477164 h 6003637"/>
              <a:gd name="connsiteX114" fmla="*/ 2633871 w 7750816"/>
              <a:gd name="connsiteY114" fmla="*/ 5486400 h 6003637"/>
              <a:gd name="connsiteX115" fmla="*/ 2578453 w 7750816"/>
              <a:gd name="connsiteY115" fmla="*/ 5495637 h 6003637"/>
              <a:gd name="connsiteX116" fmla="*/ 2550744 w 7750816"/>
              <a:gd name="connsiteY116" fmla="*/ 5504873 h 6003637"/>
              <a:gd name="connsiteX117" fmla="*/ 2458380 w 7750816"/>
              <a:gd name="connsiteY117" fmla="*/ 5514110 h 6003637"/>
              <a:gd name="connsiteX118" fmla="*/ 2402962 w 7750816"/>
              <a:gd name="connsiteY118" fmla="*/ 5532582 h 6003637"/>
              <a:gd name="connsiteX119" fmla="*/ 2366016 w 7750816"/>
              <a:gd name="connsiteY119" fmla="*/ 5541819 h 6003637"/>
              <a:gd name="connsiteX120" fmla="*/ 2329071 w 7750816"/>
              <a:gd name="connsiteY120" fmla="*/ 5560291 h 6003637"/>
              <a:gd name="connsiteX121" fmla="*/ 2301362 w 7750816"/>
              <a:gd name="connsiteY121" fmla="*/ 5569528 h 6003637"/>
              <a:gd name="connsiteX122" fmla="*/ 2245944 w 7750816"/>
              <a:gd name="connsiteY122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931907 w 7750816"/>
              <a:gd name="connsiteY27" fmla="*/ 221673 h 6003637"/>
              <a:gd name="connsiteX28" fmla="*/ 2144344 w 7750816"/>
              <a:gd name="connsiteY28" fmla="*/ 166255 h 6003637"/>
              <a:gd name="connsiteX29" fmla="*/ 2393725 w 7750816"/>
              <a:gd name="connsiteY29" fmla="*/ 110837 h 6003637"/>
              <a:gd name="connsiteX30" fmla="*/ 2578453 w 7750816"/>
              <a:gd name="connsiteY30" fmla="*/ 83128 h 6003637"/>
              <a:gd name="connsiteX31" fmla="*/ 2790889 w 7750816"/>
              <a:gd name="connsiteY31" fmla="*/ 36946 h 6003637"/>
              <a:gd name="connsiteX32" fmla="*/ 3308125 w 7750816"/>
              <a:gd name="connsiteY32" fmla="*/ 9237 h 6003637"/>
              <a:gd name="connsiteX33" fmla="*/ 3834598 w 7750816"/>
              <a:gd name="connsiteY33" fmla="*/ 0 h 6003637"/>
              <a:gd name="connsiteX34" fmla="*/ 5303180 w 7750816"/>
              <a:gd name="connsiteY34" fmla="*/ 27710 h 6003637"/>
              <a:gd name="connsiteX35" fmla="*/ 5820416 w 7750816"/>
              <a:gd name="connsiteY35" fmla="*/ 64655 h 6003637"/>
              <a:gd name="connsiteX36" fmla="*/ 5912780 w 7750816"/>
              <a:gd name="connsiteY36" fmla="*/ 73891 h 6003637"/>
              <a:gd name="connsiteX37" fmla="*/ 6097507 w 7750816"/>
              <a:gd name="connsiteY37" fmla="*/ 101600 h 6003637"/>
              <a:gd name="connsiteX38" fmla="*/ 6245289 w 7750816"/>
              <a:gd name="connsiteY38" fmla="*/ 184728 h 6003637"/>
              <a:gd name="connsiteX39" fmla="*/ 6319180 w 7750816"/>
              <a:gd name="connsiteY39" fmla="*/ 249382 h 6003637"/>
              <a:gd name="connsiteX40" fmla="*/ 6346889 w 7750816"/>
              <a:gd name="connsiteY40" fmla="*/ 258619 h 6003637"/>
              <a:gd name="connsiteX41" fmla="*/ 6402307 w 7750816"/>
              <a:gd name="connsiteY41" fmla="*/ 286328 h 6003637"/>
              <a:gd name="connsiteX42" fmla="*/ 6697871 w 7750816"/>
              <a:gd name="connsiteY42" fmla="*/ 424873 h 6003637"/>
              <a:gd name="connsiteX43" fmla="*/ 6790235 w 7750816"/>
              <a:gd name="connsiteY43" fmla="*/ 581891 h 6003637"/>
              <a:gd name="connsiteX44" fmla="*/ 6845653 w 7750816"/>
              <a:gd name="connsiteY44" fmla="*/ 665019 h 6003637"/>
              <a:gd name="connsiteX45" fmla="*/ 6965725 w 7750816"/>
              <a:gd name="connsiteY45" fmla="*/ 812800 h 6003637"/>
              <a:gd name="connsiteX46" fmla="*/ 7039616 w 7750816"/>
              <a:gd name="connsiteY46" fmla="*/ 877455 h 6003637"/>
              <a:gd name="connsiteX47" fmla="*/ 7122744 w 7750816"/>
              <a:gd name="connsiteY47" fmla="*/ 969819 h 6003637"/>
              <a:gd name="connsiteX48" fmla="*/ 7150453 w 7750816"/>
              <a:gd name="connsiteY48" fmla="*/ 1080655 h 6003637"/>
              <a:gd name="connsiteX49" fmla="*/ 7178162 w 7750816"/>
              <a:gd name="connsiteY49" fmla="*/ 1274619 h 6003637"/>
              <a:gd name="connsiteX50" fmla="*/ 7159689 w 7750816"/>
              <a:gd name="connsiteY50" fmla="*/ 1681019 h 6003637"/>
              <a:gd name="connsiteX51" fmla="*/ 7131980 w 7750816"/>
              <a:gd name="connsiteY51" fmla="*/ 1773382 h 6003637"/>
              <a:gd name="connsiteX52" fmla="*/ 7095035 w 7750816"/>
              <a:gd name="connsiteY52" fmla="*/ 1874982 h 6003637"/>
              <a:gd name="connsiteX53" fmla="*/ 7085798 w 7750816"/>
              <a:gd name="connsiteY53" fmla="*/ 1939637 h 6003637"/>
              <a:gd name="connsiteX54" fmla="*/ 7058089 w 7750816"/>
              <a:gd name="connsiteY54" fmla="*/ 2068946 h 6003637"/>
              <a:gd name="connsiteX55" fmla="*/ 7095035 w 7750816"/>
              <a:gd name="connsiteY55" fmla="*/ 2540000 h 6003637"/>
              <a:gd name="connsiteX56" fmla="*/ 7122744 w 7750816"/>
              <a:gd name="connsiteY56" fmla="*/ 2613891 h 6003637"/>
              <a:gd name="connsiteX57" fmla="*/ 7150453 w 7750816"/>
              <a:gd name="connsiteY57" fmla="*/ 2697019 h 6003637"/>
              <a:gd name="connsiteX58" fmla="*/ 7168925 w 7750816"/>
              <a:gd name="connsiteY58" fmla="*/ 2733964 h 6003637"/>
              <a:gd name="connsiteX59" fmla="*/ 7242816 w 7750816"/>
              <a:gd name="connsiteY59" fmla="*/ 2937164 h 6003637"/>
              <a:gd name="connsiteX60" fmla="*/ 7298235 w 7750816"/>
              <a:gd name="connsiteY60" fmla="*/ 3029528 h 6003637"/>
              <a:gd name="connsiteX61" fmla="*/ 7335180 w 7750816"/>
              <a:gd name="connsiteY61" fmla="*/ 3112655 h 6003637"/>
              <a:gd name="connsiteX62" fmla="*/ 7390598 w 7750816"/>
              <a:gd name="connsiteY62" fmla="*/ 3214255 h 6003637"/>
              <a:gd name="connsiteX63" fmla="*/ 7409071 w 7750816"/>
              <a:gd name="connsiteY63" fmla="*/ 3260437 h 6003637"/>
              <a:gd name="connsiteX64" fmla="*/ 7464489 w 7750816"/>
              <a:gd name="connsiteY64" fmla="*/ 3371273 h 6003637"/>
              <a:gd name="connsiteX65" fmla="*/ 7566089 w 7750816"/>
              <a:gd name="connsiteY65" fmla="*/ 3611419 h 6003637"/>
              <a:gd name="connsiteX66" fmla="*/ 7612271 w 7750816"/>
              <a:gd name="connsiteY66" fmla="*/ 3740728 h 6003637"/>
              <a:gd name="connsiteX67" fmla="*/ 7649216 w 7750816"/>
              <a:gd name="connsiteY67" fmla="*/ 3860800 h 6003637"/>
              <a:gd name="connsiteX68" fmla="*/ 7695398 w 7750816"/>
              <a:gd name="connsiteY68" fmla="*/ 3980873 h 6003637"/>
              <a:gd name="connsiteX69" fmla="*/ 7750816 w 7750816"/>
              <a:gd name="connsiteY69" fmla="*/ 4128655 h 6003637"/>
              <a:gd name="connsiteX70" fmla="*/ 7732344 w 7750816"/>
              <a:gd name="connsiteY70" fmla="*/ 4193310 h 6003637"/>
              <a:gd name="connsiteX71" fmla="*/ 7704635 w 7750816"/>
              <a:gd name="connsiteY71" fmla="*/ 4294910 h 6003637"/>
              <a:gd name="connsiteX72" fmla="*/ 7686162 w 7750816"/>
              <a:gd name="connsiteY72" fmla="*/ 4368800 h 6003637"/>
              <a:gd name="connsiteX73" fmla="*/ 7649216 w 7750816"/>
              <a:gd name="connsiteY73" fmla="*/ 4433455 h 6003637"/>
              <a:gd name="connsiteX74" fmla="*/ 7630744 w 7750816"/>
              <a:gd name="connsiteY74" fmla="*/ 4461164 h 6003637"/>
              <a:gd name="connsiteX75" fmla="*/ 7575325 w 7750816"/>
              <a:gd name="connsiteY75" fmla="*/ 4498110 h 6003637"/>
              <a:gd name="connsiteX76" fmla="*/ 7510671 w 7750816"/>
              <a:gd name="connsiteY76" fmla="*/ 4590473 h 6003637"/>
              <a:gd name="connsiteX77" fmla="*/ 7473725 w 7750816"/>
              <a:gd name="connsiteY77" fmla="*/ 4655128 h 6003637"/>
              <a:gd name="connsiteX78" fmla="*/ 7399835 w 7750816"/>
              <a:gd name="connsiteY78" fmla="*/ 4719782 h 6003637"/>
              <a:gd name="connsiteX79" fmla="*/ 7298235 w 7750816"/>
              <a:gd name="connsiteY79" fmla="*/ 4756728 h 6003637"/>
              <a:gd name="connsiteX80" fmla="*/ 7131980 w 7750816"/>
              <a:gd name="connsiteY80" fmla="*/ 4793673 h 6003637"/>
              <a:gd name="connsiteX81" fmla="*/ 6965725 w 7750816"/>
              <a:gd name="connsiteY81" fmla="*/ 4830619 h 6003637"/>
              <a:gd name="connsiteX82" fmla="*/ 6854889 w 7750816"/>
              <a:gd name="connsiteY82" fmla="*/ 4876800 h 6003637"/>
              <a:gd name="connsiteX83" fmla="*/ 6808707 w 7750816"/>
              <a:gd name="connsiteY83" fmla="*/ 4895273 h 6003637"/>
              <a:gd name="connsiteX84" fmla="*/ 6753289 w 7750816"/>
              <a:gd name="connsiteY84" fmla="*/ 4904510 h 6003637"/>
              <a:gd name="connsiteX85" fmla="*/ 6688635 w 7750816"/>
              <a:gd name="connsiteY85" fmla="*/ 4932219 h 6003637"/>
              <a:gd name="connsiteX86" fmla="*/ 6522380 w 7750816"/>
              <a:gd name="connsiteY86" fmla="*/ 4987637 h 6003637"/>
              <a:gd name="connsiteX87" fmla="*/ 6411544 w 7750816"/>
              <a:gd name="connsiteY87" fmla="*/ 5015346 h 6003637"/>
              <a:gd name="connsiteX88" fmla="*/ 6272998 w 7750816"/>
              <a:gd name="connsiteY88" fmla="*/ 5052291 h 6003637"/>
              <a:gd name="connsiteX89" fmla="*/ 6236053 w 7750816"/>
              <a:gd name="connsiteY89" fmla="*/ 5061528 h 6003637"/>
              <a:gd name="connsiteX90" fmla="*/ 6042089 w 7750816"/>
              <a:gd name="connsiteY90" fmla="*/ 5089237 h 6003637"/>
              <a:gd name="connsiteX91" fmla="*/ 5977435 w 7750816"/>
              <a:gd name="connsiteY91" fmla="*/ 5098473 h 6003637"/>
              <a:gd name="connsiteX92" fmla="*/ 5801944 w 7750816"/>
              <a:gd name="connsiteY92" fmla="*/ 5126182 h 6003637"/>
              <a:gd name="connsiteX93" fmla="*/ 5192344 w 7750816"/>
              <a:gd name="connsiteY93" fmla="*/ 5135419 h 6003637"/>
              <a:gd name="connsiteX94" fmla="*/ 5155398 w 7750816"/>
              <a:gd name="connsiteY94" fmla="*/ 5144655 h 6003637"/>
              <a:gd name="connsiteX95" fmla="*/ 5016853 w 7750816"/>
              <a:gd name="connsiteY95" fmla="*/ 5163128 h 6003637"/>
              <a:gd name="connsiteX96" fmla="*/ 4425725 w 7750816"/>
              <a:gd name="connsiteY96" fmla="*/ 5126183 h 6003637"/>
              <a:gd name="connsiteX97" fmla="*/ 4083980 w 7750816"/>
              <a:gd name="connsiteY97" fmla="*/ 5033819 h 6003637"/>
              <a:gd name="connsiteX98" fmla="*/ 3806889 w 7750816"/>
              <a:gd name="connsiteY98" fmla="*/ 5033818 h 6003637"/>
              <a:gd name="connsiteX99" fmla="*/ 3391253 w 7750816"/>
              <a:gd name="connsiteY99" fmla="*/ 5135419 h 6003637"/>
              <a:gd name="connsiteX100" fmla="*/ 3317362 w 7750816"/>
              <a:gd name="connsiteY100" fmla="*/ 5181600 h 6003637"/>
              <a:gd name="connsiteX101" fmla="*/ 3308125 w 7750816"/>
              <a:gd name="connsiteY101" fmla="*/ 5209310 h 6003637"/>
              <a:gd name="connsiteX102" fmla="*/ 3280416 w 7750816"/>
              <a:gd name="connsiteY102" fmla="*/ 5227782 h 6003637"/>
              <a:gd name="connsiteX103" fmla="*/ 3169580 w 7750816"/>
              <a:gd name="connsiteY103" fmla="*/ 5310910 h 6003637"/>
              <a:gd name="connsiteX104" fmla="*/ 3132635 w 7750816"/>
              <a:gd name="connsiteY104" fmla="*/ 5329382 h 6003637"/>
              <a:gd name="connsiteX105" fmla="*/ 3104925 w 7750816"/>
              <a:gd name="connsiteY105" fmla="*/ 5347855 h 6003637"/>
              <a:gd name="connsiteX106" fmla="*/ 3040271 w 7750816"/>
              <a:gd name="connsiteY106" fmla="*/ 5375564 h 6003637"/>
              <a:gd name="connsiteX107" fmla="*/ 2966380 w 7750816"/>
              <a:gd name="connsiteY107" fmla="*/ 5403273 h 6003637"/>
              <a:gd name="connsiteX108" fmla="*/ 2938671 w 7750816"/>
              <a:gd name="connsiteY108" fmla="*/ 5421746 h 6003637"/>
              <a:gd name="connsiteX109" fmla="*/ 2892489 w 7750816"/>
              <a:gd name="connsiteY109" fmla="*/ 5430982 h 6003637"/>
              <a:gd name="connsiteX110" fmla="*/ 2855544 w 7750816"/>
              <a:gd name="connsiteY110" fmla="*/ 5440219 h 6003637"/>
              <a:gd name="connsiteX111" fmla="*/ 2800125 w 7750816"/>
              <a:gd name="connsiteY111" fmla="*/ 5458691 h 6003637"/>
              <a:gd name="connsiteX112" fmla="*/ 2680053 w 7750816"/>
              <a:gd name="connsiteY112" fmla="*/ 5477164 h 6003637"/>
              <a:gd name="connsiteX113" fmla="*/ 2633871 w 7750816"/>
              <a:gd name="connsiteY113" fmla="*/ 5486400 h 6003637"/>
              <a:gd name="connsiteX114" fmla="*/ 2578453 w 7750816"/>
              <a:gd name="connsiteY114" fmla="*/ 5495637 h 6003637"/>
              <a:gd name="connsiteX115" fmla="*/ 2550744 w 7750816"/>
              <a:gd name="connsiteY115" fmla="*/ 5504873 h 6003637"/>
              <a:gd name="connsiteX116" fmla="*/ 2458380 w 7750816"/>
              <a:gd name="connsiteY116" fmla="*/ 5514110 h 6003637"/>
              <a:gd name="connsiteX117" fmla="*/ 2402962 w 7750816"/>
              <a:gd name="connsiteY117" fmla="*/ 5532582 h 6003637"/>
              <a:gd name="connsiteX118" fmla="*/ 2366016 w 7750816"/>
              <a:gd name="connsiteY118" fmla="*/ 5541819 h 6003637"/>
              <a:gd name="connsiteX119" fmla="*/ 2329071 w 7750816"/>
              <a:gd name="connsiteY119" fmla="*/ 5560291 h 6003637"/>
              <a:gd name="connsiteX120" fmla="*/ 2301362 w 7750816"/>
              <a:gd name="connsiteY120" fmla="*/ 5569528 h 6003637"/>
              <a:gd name="connsiteX121" fmla="*/ 2245944 w 7750816"/>
              <a:gd name="connsiteY121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931907 w 7750816"/>
              <a:gd name="connsiteY27" fmla="*/ 221673 h 6003637"/>
              <a:gd name="connsiteX28" fmla="*/ 2144344 w 7750816"/>
              <a:gd name="connsiteY28" fmla="*/ 166255 h 6003637"/>
              <a:gd name="connsiteX29" fmla="*/ 2393725 w 7750816"/>
              <a:gd name="connsiteY29" fmla="*/ 110837 h 6003637"/>
              <a:gd name="connsiteX30" fmla="*/ 2578453 w 7750816"/>
              <a:gd name="connsiteY30" fmla="*/ 83128 h 6003637"/>
              <a:gd name="connsiteX31" fmla="*/ 2790889 w 7750816"/>
              <a:gd name="connsiteY31" fmla="*/ 36946 h 6003637"/>
              <a:gd name="connsiteX32" fmla="*/ 3308125 w 7750816"/>
              <a:gd name="connsiteY32" fmla="*/ 9237 h 6003637"/>
              <a:gd name="connsiteX33" fmla="*/ 3834598 w 7750816"/>
              <a:gd name="connsiteY33" fmla="*/ 0 h 6003637"/>
              <a:gd name="connsiteX34" fmla="*/ 5303180 w 7750816"/>
              <a:gd name="connsiteY34" fmla="*/ 27710 h 6003637"/>
              <a:gd name="connsiteX35" fmla="*/ 5820416 w 7750816"/>
              <a:gd name="connsiteY35" fmla="*/ 64655 h 6003637"/>
              <a:gd name="connsiteX36" fmla="*/ 5912780 w 7750816"/>
              <a:gd name="connsiteY36" fmla="*/ 73891 h 6003637"/>
              <a:gd name="connsiteX37" fmla="*/ 6097507 w 7750816"/>
              <a:gd name="connsiteY37" fmla="*/ 101600 h 6003637"/>
              <a:gd name="connsiteX38" fmla="*/ 6245289 w 7750816"/>
              <a:gd name="connsiteY38" fmla="*/ 184728 h 6003637"/>
              <a:gd name="connsiteX39" fmla="*/ 6319180 w 7750816"/>
              <a:gd name="connsiteY39" fmla="*/ 249382 h 6003637"/>
              <a:gd name="connsiteX40" fmla="*/ 6346889 w 7750816"/>
              <a:gd name="connsiteY40" fmla="*/ 258619 h 6003637"/>
              <a:gd name="connsiteX41" fmla="*/ 6402307 w 7750816"/>
              <a:gd name="connsiteY41" fmla="*/ 286328 h 6003637"/>
              <a:gd name="connsiteX42" fmla="*/ 6697871 w 7750816"/>
              <a:gd name="connsiteY42" fmla="*/ 424873 h 6003637"/>
              <a:gd name="connsiteX43" fmla="*/ 6790235 w 7750816"/>
              <a:gd name="connsiteY43" fmla="*/ 581891 h 6003637"/>
              <a:gd name="connsiteX44" fmla="*/ 6845653 w 7750816"/>
              <a:gd name="connsiteY44" fmla="*/ 665019 h 6003637"/>
              <a:gd name="connsiteX45" fmla="*/ 6965725 w 7750816"/>
              <a:gd name="connsiteY45" fmla="*/ 812800 h 6003637"/>
              <a:gd name="connsiteX46" fmla="*/ 7039616 w 7750816"/>
              <a:gd name="connsiteY46" fmla="*/ 877455 h 6003637"/>
              <a:gd name="connsiteX47" fmla="*/ 7122744 w 7750816"/>
              <a:gd name="connsiteY47" fmla="*/ 969819 h 6003637"/>
              <a:gd name="connsiteX48" fmla="*/ 7150453 w 7750816"/>
              <a:gd name="connsiteY48" fmla="*/ 1080655 h 6003637"/>
              <a:gd name="connsiteX49" fmla="*/ 7178162 w 7750816"/>
              <a:gd name="connsiteY49" fmla="*/ 1274619 h 6003637"/>
              <a:gd name="connsiteX50" fmla="*/ 7159689 w 7750816"/>
              <a:gd name="connsiteY50" fmla="*/ 1681019 h 6003637"/>
              <a:gd name="connsiteX51" fmla="*/ 7131980 w 7750816"/>
              <a:gd name="connsiteY51" fmla="*/ 1773382 h 6003637"/>
              <a:gd name="connsiteX52" fmla="*/ 7095035 w 7750816"/>
              <a:gd name="connsiteY52" fmla="*/ 1874982 h 6003637"/>
              <a:gd name="connsiteX53" fmla="*/ 7085798 w 7750816"/>
              <a:gd name="connsiteY53" fmla="*/ 1939637 h 6003637"/>
              <a:gd name="connsiteX54" fmla="*/ 7058089 w 7750816"/>
              <a:gd name="connsiteY54" fmla="*/ 2068946 h 6003637"/>
              <a:gd name="connsiteX55" fmla="*/ 7095035 w 7750816"/>
              <a:gd name="connsiteY55" fmla="*/ 2540000 h 6003637"/>
              <a:gd name="connsiteX56" fmla="*/ 7122744 w 7750816"/>
              <a:gd name="connsiteY56" fmla="*/ 2613891 h 6003637"/>
              <a:gd name="connsiteX57" fmla="*/ 7150453 w 7750816"/>
              <a:gd name="connsiteY57" fmla="*/ 2697019 h 6003637"/>
              <a:gd name="connsiteX58" fmla="*/ 7168925 w 7750816"/>
              <a:gd name="connsiteY58" fmla="*/ 2733964 h 6003637"/>
              <a:gd name="connsiteX59" fmla="*/ 7242816 w 7750816"/>
              <a:gd name="connsiteY59" fmla="*/ 2937164 h 6003637"/>
              <a:gd name="connsiteX60" fmla="*/ 7298235 w 7750816"/>
              <a:gd name="connsiteY60" fmla="*/ 3029528 h 6003637"/>
              <a:gd name="connsiteX61" fmla="*/ 7335180 w 7750816"/>
              <a:gd name="connsiteY61" fmla="*/ 3112655 h 6003637"/>
              <a:gd name="connsiteX62" fmla="*/ 7390598 w 7750816"/>
              <a:gd name="connsiteY62" fmla="*/ 3214255 h 6003637"/>
              <a:gd name="connsiteX63" fmla="*/ 7409071 w 7750816"/>
              <a:gd name="connsiteY63" fmla="*/ 3260437 h 6003637"/>
              <a:gd name="connsiteX64" fmla="*/ 7464489 w 7750816"/>
              <a:gd name="connsiteY64" fmla="*/ 3371273 h 6003637"/>
              <a:gd name="connsiteX65" fmla="*/ 7566089 w 7750816"/>
              <a:gd name="connsiteY65" fmla="*/ 3611419 h 6003637"/>
              <a:gd name="connsiteX66" fmla="*/ 7612271 w 7750816"/>
              <a:gd name="connsiteY66" fmla="*/ 3740728 h 6003637"/>
              <a:gd name="connsiteX67" fmla="*/ 7649216 w 7750816"/>
              <a:gd name="connsiteY67" fmla="*/ 3860800 h 6003637"/>
              <a:gd name="connsiteX68" fmla="*/ 7695398 w 7750816"/>
              <a:gd name="connsiteY68" fmla="*/ 3980873 h 6003637"/>
              <a:gd name="connsiteX69" fmla="*/ 7750816 w 7750816"/>
              <a:gd name="connsiteY69" fmla="*/ 4128655 h 6003637"/>
              <a:gd name="connsiteX70" fmla="*/ 7732344 w 7750816"/>
              <a:gd name="connsiteY70" fmla="*/ 4193310 h 6003637"/>
              <a:gd name="connsiteX71" fmla="*/ 7704635 w 7750816"/>
              <a:gd name="connsiteY71" fmla="*/ 4294910 h 6003637"/>
              <a:gd name="connsiteX72" fmla="*/ 7686162 w 7750816"/>
              <a:gd name="connsiteY72" fmla="*/ 4368800 h 6003637"/>
              <a:gd name="connsiteX73" fmla="*/ 7649216 w 7750816"/>
              <a:gd name="connsiteY73" fmla="*/ 4433455 h 6003637"/>
              <a:gd name="connsiteX74" fmla="*/ 7630744 w 7750816"/>
              <a:gd name="connsiteY74" fmla="*/ 4461164 h 6003637"/>
              <a:gd name="connsiteX75" fmla="*/ 7575325 w 7750816"/>
              <a:gd name="connsiteY75" fmla="*/ 4498110 h 6003637"/>
              <a:gd name="connsiteX76" fmla="*/ 7510671 w 7750816"/>
              <a:gd name="connsiteY76" fmla="*/ 4590473 h 6003637"/>
              <a:gd name="connsiteX77" fmla="*/ 7473725 w 7750816"/>
              <a:gd name="connsiteY77" fmla="*/ 4655128 h 6003637"/>
              <a:gd name="connsiteX78" fmla="*/ 7399835 w 7750816"/>
              <a:gd name="connsiteY78" fmla="*/ 4719782 h 6003637"/>
              <a:gd name="connsiteX79" fmla="*/ 7298235 w 7750816"/>
              <a:gd name="connsiteY79" fmla="*/ 4756728 h 6003637"/>
              <a:gd name="connsiteX80" fmla="*/ 7131980 w 7750816"/>
              <a:gd name="connsiteY80" fmla="*/ 4793673 h 6003637"/>
              <a:gd name="connsiteX81" fmla="*/ 6965725 w 7750816"/>
              <a:gd name="connsiteY81" fmla="*/ 4830619 h 6003637"/>
              <a:gd name="connsiteX82" fmla="*/ 6854889 w 7750816"/>
              <a:gd name="connsiteY82" fmla="*/ 4876800 h 6003637"/>
              <a:gd name="connsiteX83" fmla="*/ 6808707 w 7750816"/>
              <a:gd name="connsiteY83" fmla="*/ 4895273 h 6003637"/>
              <a:gd name="connsiteX84" fmla="*/ 6753289 w 7750816"/>
              <a:gd name="connsiteY84" fmla="*/ 4904510 h 6003637"/>
              <a:gd name="connsiteX85" fmla="*/ 6688635 w 7750816"/>
              <a:gd name="connsiteY85" fmla="*/ 4932219 h 6003637"/>
              <a:gd name="connsiteX86" fmla="*/ 6522380 w 7750816"/>
              <a:gd name="connsiteY86" fmla="*/ 4987637 h 6003637"/>
              <a:gd name="connsiteX87" fmla="*/ 6411544 w 7750816"/>
              <a:gd name="connsiteY87" fmla="*/ 5015346 h 6003637"/>
              <a:gd name="connsiteX88" fmla="*/ 6272998 w 7750816"/>
              <a:gd name="connsiteY88" fmla="*/ 5052291 h 6003637"/>
              <a:gd name="connsiteX89" fmla="*/ 6236053 w 7750816"/>
              <a:gd name="connsiteY89" fmla="*/ 5061528 h 6003637"/>
              <a:gd name="connsiteX90" fmla="*/ 6042089 w 7750816"/>
              <a:gd name="connsiteY90" fmla="*/ 5089237 h 6003637"/>
              <a:gd name="connsiteX91" fmla="*/ 5977435 w 7750816"/>
              <a:gd name="connsiteY91" fmla="*/ 5098473 h 6003637"/>
              <a:gd name="connsiteX92" fmla="*/ 5801944 w 7750816"/>
              <a:gd name="connsiteY92" fmla="*/ 5126182 h 6003637"/>
              <a:gd name="connsiteX93" fmla="*/ 5192344 w 7750816"/>
              <a:gd name="connsiteY93" fmla="*/ 5135419 h 6003637"/>
              <a:gd name="connsiteX94" fmla="*/ 5155398 w 7750816"/>
              <a:gd name="connsiteY94" fmla="*/ 5144655 h 6003637"/>
              <a:gd name="connsiteX95" fmla="*/ 5016853 w 7750816"/>
              <a:gd name="connsiteY95" fmla="*/ 5163128 h 6003637"/>
              <a:gd name="connsiteX96" fmla="*/ 4425725 w 7750816"/>
              <a:gd name="connsiteY96" fmla="*/ 5126183 h 6003637"/>
              <a:gd name="connsiteX97" fmla="*/ 4083980 w 7750816"/>
              <a:gd name="connsiteY97" fmla="*/ 5033819 h 6003637"/>
              <a:gd name="connsiteX98" fmla="*/ 3806889 w 7750816"/>
              <a:gd name="connsiteY98" fmla="*/ 5033818 h 6003637"/>
              <a:gd name="connsiteX99" fmla="*/ 3391253 w 7750816"/>
              <a:gd name="connsiteY99" fmla="*/ 5135419 h 6003637"/>
              <a:gd name="connsiteX100" fmla="*/ 3317362 w 7750816"/>
              <a:gd name="connsiteY100" fmla="*/ 5181600 h 6003637"/>
              <a:gd name="connsiteX101" fmla="*/ 3308125 w 7750816"/>
              <a:gd name="connsiteY101" fmla="*/ 5209310 h 6003637"/>
              <a:gd name="connsiteX102" fmla="*/ 3280416 w 7750816"/>
              <a:gd name="connsiteY102" fmla="*/ 5227782 h 6003637"/>
              <a:gd name="connsiteX103" fmla="*/ 3169580 w 7750816"/>
              <a:gd name="connsiteY103" fmla="*/ 5310910 h 6003637"/>
              <a:gd name="connsiteX104" fmla="*/ 3132635 w 7750816"/>
              <a:gd name="connsiteY104" fmla="*/ 5329382 h 6003637"/>
              <a:gd name="connsiteX105" fmla="*/ 3104925 w 7750816"/>
              <a:gd name="connsiteY105" fmla="*/ 5347855 h 6003637"/>
              <a:gd name="connsiteX106" fmla="*/ 3040271 w 7750816"/>
              <a:gd name="connsiteY106" fmla="*/ 5375564 h 6003637"/>
              <a:gd name="connsiteX107" fmla="*/ 2966380 w 7750816"/>
              <a:gd name="connsiteY107" fmla="*/ 5403273 h 6003637"/>
              <a:gd name="connsiteX108" fmla="*/ 2938671 w 7750816"/>
              <a:gd name="connsiteY108" fmla="*/ 5421746 h 6003637"/>
              <a:gd name="connsiteX109" fmla="*/ 2892489 w 7750816"/>
              <a:gd name="connsiteY109" fmla="*/ 5430982 h 6003637"/>
              <a:gd name="connsiteX110" fmla="*/ 2855544 w 7750816"/>
              <a:gd name="connsiteY110" fmla="*/ 5440219 h 6003637"/>
              <a:gd name="connsiteX111" fmla="*/ 2800125 w 7750816"/>
              <a:gd name="connsiteY111" fmla="*/ 5458691 h 6003637"/>
              <a:gd name="connsiteX112" fmla="*/ 2680053 w 7750816"/>
              <a:gd name="connsiteY112" fmla="*/ 5477164 h 6003637"/>
              <a:gd name="connsiteX113" fmla="*/ 2633871 w 7750816"/>
              <a:gd name="connsiteY113" fmla="*/ 5486400 h 6003637"/>
              <a:gd name="connsiteX114" fmla="*/ 2578453 w 7750816"/>
              <a:gd name="connsiteY114" fmla="*/ 5495637 h 6003637"/>
              <a:gd name="connsiteX115" fmla="*/ 2550744 w 7750816"/>
              <a:gd name="connsiteY115" fmla="*/ 5504873 h 6003637"/>
              <a:gd name="connsiteX116" fmla="*/ 2458380 w 7750816"/>
              <a:gd name="connsiteY116" fmla="*/ 5514110 h 6003637"/>
              <a:gd name="connsiteX117" fmla="*/ 2402962 w 7750816"/>
              <a:gd name="connsiteY117" fmla="*/ 5532582 h 6003637"/>
              <a:gd name="connsiteX118" fmla="*/ 2366016 w 7750816"/>
              <a:gd name="connsiteY118" fmla="*/ 5541819 h 6003637"/>
              <a:gd name="connsiteX119" fmla="*/ 2329071 w 7750816"/>
              <a:gd name="connsiteY119" fmla="*/ 5560291 h 6003637"/>
              <a:gd name="connsiteX120" fmla="*/ 2301362 w 7750816"/>
              <a:gd name="connsiteY120" fmla="*/ 5569528 h 6003637"/>
              <a:gd name="connsiteX121" fmla="*/ 2245944 w 7750816"/>
              <a:gd name="connsiteY121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608635 w 7750816"/>
              <a:gd name="connsiteY24" fmla="*/ 323273 h 6003637"/>
              <a:gd name="connsiteX25" fmla="*/ 1700998 w 7750816"/>
              <a:gd name="connsiteY25" fmla="*/ 277091 h 6003637"/>
              <a:gd name="connsiteX26" fmla="*/ 1931907 w 7750816"/>
              <a:gd name="connsiteY26" fmla="*/ 221673 h 6003637"/>
              <a:gd name="connsiteX27" fmla="*/ 2144344 w 7750816"/>
              <a:gd name="connsiteY27" fmla="*/ 166255 h 6003637"/>
              <a:gd name="connsiteX28" fmla="*/ 2393725 w 7750816"/>
              <a:gd name="connsiteY28" fmla="*/ 110837 h 6003637"/>
              <a:gd name="connsiteX29" fmla="*/ 2578453 w 7750816"/>
              <a:gd name="connsiteY29" fmla="*/ 83128 h 6003637"/>
              <a:gd name="connsiteX30" fmla="*/ 2790889 w 7750816"/>
              <a:gd name="connsiteY30" fmla="*/ 36946 h 6003637"/>
              <a:gd name="connsiteX31" fmla="*/ 3308125 w 7750816"/>
              <a:gd name="connsiteY31" fmla="*/ 9237 h 6003637"/>
              <a:gd name="connsiteX32" fmla="*/ 3834598 w 7750816"/>
              <a:gd name="connsiteY32" fmla="*/ 0 h 6003637"/>
              <a:gd name="connsiteX33" fmla="*/ 5303180 w 7750816"/>
              <a:gd name="connsiteY33" fmla="*/ 27710 h 6003637"/>
              <a:gd name="connsiteX34" fmla="*/ 5820416 w 7750816"/>
              <a:gd name="connsiteY34" fmla="*/ 64655 h 6003637"/>
              <a:gd name="connsiteX35" fmla="*/ 5912780 w 7750816"/>
              <a:gd name="connsiteY35" fmla="*/ 73891 h 6003637"/>
              <a:gd name="connsiteX36" fmla="*/ 6097507 w 7750816"/>
              <a:gd name="connsiteY36" fmla="*/ 101600 h 6003637"/>
              <a:gd name="connsiteX37" fmla="*/ 6245289 w 7750816"/>
              <a:gd name="connsiteY37" fmla="*/ 184728 h 6003637"/>
              <a:gd name="connsiteX38" fmla="*/ 6319180 w 7750816"/>
              <a:gd name="connsiteY38" fmla="*/ 249382 h 6003637"/>
              <a:gd name="connsiteX39" fmla="*/ 6346889 w 7750816"/>
              <a:gd name="connsiteY39" fmla="*/ 258619 h 6003637"/>
              <a:gd name="connsiteX40" fmla="*/ 6402307 w 7750816"/>
              <a:gd name="connsiteY40" fmla="*/ 286328 h 6003637"/>
              <a:gd name="connsiteX41" fmla="*/ 6697871 w 7750816"/>
              <a:gd name="connsiteY41" fmla="*/ 424873 h 6003637"/>
              <a:gd name="connsiteX42" fmla="*/ 6790235 w 7750816"/>
              <a:gd name="connsiteY42" fmla="*/ 581891 h 6003637"/>
              <a:gd name="connsiteX43" fmla="*/ 6845653 w 7750816"/>
              <a:gd name="connsiteY43" fmla="*/ 665019 h 6003637"/>
              <a:gd name="connsiteX44" fmla="*/ 6965725 w 7750816"/>
              <a:gd name="connsiteY44" fmla="*/ 812800 h 6003637"/>
              <a:gd name="connsiteX45" fmla="*/ 7039616 w 7750816"/>
              <a:gd name="connsiteY45" fmla="*/ 877455 h 6003637"/>
              <a:gd name="connsiteX46" fmla="*/ 7122744 w 7750816"/>
              <a:gd name="connsiteY46" fmla="*/ 969819 h 6003637"/>
              <a:gd name="connsiteX47" fmla="*/ 7150453 w 7750816"/>
              <a:gd name="connsiteY47" fmla="*/ 1080655 h 6003637"/>
              <a:gd name="connsiteX48" fmla="*/ 7178162 w 7750816"/>
              <a:gd name="connsiteY48" fmla="*/ 1274619 h 6003637"/>
              <a:gd name="connsiteX49" fmla="*/ 7159689 w 7750816"/>
              <a:gd name="connsiteY49" fmla="*/ 1681019 h 6003637"/>
              <a:gd name="connsiteX50" fmla="*/ 7131980 w 7750816"/>
              <a:gd name="connsiteY50" fmla="*/ 1773382 h 6003637"/>
              <a:gd name="connsiteX51" fmla="*/ 7095035 w 7750816"/>
              <a:gd name="connsiteY51" fmla="*/ 1874982 h 6003637"/>
              <a:gd name="connsiteX52" fmla="*/ 7085798 w 7750816"/>
              <a:gd name="connsiteY52" fmla="*/ 1939637 h 6003637"/>
              <a:gd name="connsiteX53" fmla="*/ 7058089 w 7750816"/>
              <a:gd name="connsiteY53" fmla="*/ 2068946 h 6003637"/>
              <a:gd name="connsiteX54" fmla="*/ 7095035 w 7750816"/>
              <a:gd name="connsiteY54" fmla="*/ 2540000 h 6003637"/>
              <a:gd name="connsiteX55" fmla="*/ 7122744 w 7750816"/>
              <a:gd name="connsiteY55" fmla="*/ 2613891 h 6003637"/>
              <a:gd name="connsiteX56" fmla="*/ 7150453 w 7750816"/>
              <a:gd name="connsiteY56" fmla="*/ 2697019 h 6003637"/>
              <a:gd name="connsiteX57" fmla="*/ 7168925 w 7750816"/>
              <a:gd name="connsiteY57" fmla="*/ 2733964 h 6003637"/>
              <a:gd name="connsiteX58" fmla="*/ 7242816 w 7750816"/>
              <a:gd name="connsiteY58" fmla="*/ 2937164 h 6003637"/>
              <a:gd name="connsiteX59" fmla="*/ 7298235 w 7750816"/>
              <a:gd name="connsiteY59" fmla="*/ 3029528 h 6003637"/>
              <a:gd name="connsiteX60" fmla="*/ 7335180 w 7750816"/>
              <a:gd name="connsiteY60" fmla="*/ 3112655 h 6003637"/>
              <a:gd name="connsiteX61" fmla="*/ 7390598 w 7750816"/>
              <a:gd name="connsiteY61" fmla="*/ 3214255 h 6003637"/>
              <a:gd name="connsiteX62" fmla="*/ 7409071 w 7750816"/>
              <a:gd name="connsiteY62" fmla="*/ 3260437 h 6003637"/>
              <a:gd name="connsiteX63" fmla="*/ 7464489 w 7750816"/>
              <a:gd name="connsiteY63" fmla="*/ 3371273 h 6003637"/>
              <a:gd name="connsiteX64" fmla="*/ 7566089 w 7750816"/>
              <a:gd name="connsiteY64" fmla="*/ 3611419 h 6003637"/>
              <a:gd name="connsiteX65" fmla="*/ 7612271 w 7750816"/>
              <a:gd name="connsiteY65" fmla="*/ 3740728 h 6003637"/>
              <a:gd name="connsiteX66" fmla="*/ 7649216 w 7750816"/>
              <a:gd name="connsiteY66" fmla="*/ 3860800 h 6003637"/>
              <a:gd name="connsiteX67" fmla="*/ 7695398 w 7750816"/>
              <a:gd name="connsiteY67" fmla="*/ 3980873 h 6003637"/>
              <a:gd name="connsiteX68" fmla="*/ 7750816 w 7750816"/>
              <a:gd name="connsiteY68" fmla="*/ 4128655 h 6003637"/>
              <a:gd name="connsiteX69" fmla="*/ 7732344 w 7750816"/>
              <a:gd name="connsiteY69" fmla="*/ 4193310 h 6003637"/>
              <a:gd name="connsiteX70" fmla="*/ 7704635 w 7750816"/>
              <a:gd name="connsiteY70" fmla="*/ 4294910 h 6003637"/>
              <a:gd name="connsiteX71" fmla="*/ 7686162 w 7750816"/>
              <a:gd name="connsiteY71" fmla="*/ 4368800 h 6003637"/>
              <a:gd name="connsiteX72" fmla="*/ 7649216 w 7750816"/>
              <a:gd name="connsiteY72" fmla="*/ 4433455 h 6003637"/>
              <a:gd name="connsiteX73" fmla="*/ 7630744 w 7750816"/>
              <a:gd name="connsiteY73" fmla="*/ 4461164 h 6003637"/>
              <a:gd name="connsiteX74" fmla="*/ 7575325 w 7750816"/>
              <a:gd name="connsiteY74" fmla="*/ 4498110 h 6003637"/>
              <a:gd name="connsiteX75" fmla="*/ 7510671 w 7750816"/>
              <a:gd name="connsiteY75" fmla="*/ 4590473 h 6003637"/>
              <a:gd name="connsiteX76" fmla="*/ 7473725 w 7750816"/>
              <a:gd name="connsiteY76" fmla="*/ 4655128 h 6003637"/>
              <a:gd name="connsiteX77" fmla="*/ 7399835 w 7750816"/>
              <a:gd name="connsiteY77" fmla="*/ 4719782 h 6003637"/>
              <a:gd name="connsiteX78" fmla="*/ 7298235 w 7750816"/>
              <a:gd name="connsiteY78" fmla="*/ 4756728 h 6003637"/>
              <a:gd name="connsiteX79" fmla="*/ 7131980 w 7750816"/>
              <a:gd name="connsiteY79" fmla="*/ 4793673 h 6003637"/>
              <a:gd name="connsiteX80" fmla="*/ 6965725 w 7750816"/>
              <a:gd name="connsiteY80" fmla="*/ 4830619 h 6003637"/>
              <a:gd name="connsiteX81" fmla="*/ 6854889 w 7750816"/>
              <a:gd name="connsiteY81" fmla="*/ 4876800 h 6003637"/>
              <a:gd name="connsiteX82" fmla="*/ 6808707 w 7750816"/>
              <a:gd name="connsiteY82" fmla="*/ 4895273 h 6003637"/>
              <a:gd name="connsiteX83" fmla="*/ 6753289 w 7750816"/>
              <a:gd name="connsiteY83" fmla="*/ 4904510 h 6003637"/>
              <a:gd name="connsiteX84" fmla="*/ 6688635 w 7750816"/>
              <a:gd name="connsiteY84" fmla="*/ 4932219 h 6003637"/>
              <a:gd name="connsiteX85" fmla="*/ 6522380 w 7750816"/>
              <a:gd name="connsiteY85" fmla="*/ 4987637 h 6003637"/>
              <a:gd name="connsiteX86" fmla="*/ 6411544 w 7750816"/>
              <a:gd name="connsiteY86" fmla="*/ 5015346 h 6003637"/>
              <a:gd name="connsiteX87" fmla="*/ 6272998 w 7750816"/>
              <a:gd name="connsiteY87" fmla="*/ 5052291 h 6003637"/>
              <a:gd name="connsiteX88" fmla="*/ 6236053 w 7750816"/>
              <a:gd name="connsiteY88" fmla="*/ 5061528 h 6003637"/>
              <a:gd name="connsiteX89" fmla="*/ 6042089 w 7750816"/>
              <a:gd name="connsiteY89" fmla="*/ 5089237 h 6003637"/>
              <a:gd name="connsiteX90" fmla="*/ 5977435 w 7750816"/>
              <a:gd name="connsiteY90" fmla="*/ 5098473 h 6003637"/>
              <a:gd name="connsiteX91" fmla="*/ 5801944 w 7750816"/>
              <a:gd name="connsiteY91" fmla="*/ 5126182 h 6003637"/>
              <a:gd name="connsiteX92" fmla="*/ 5192344 w 7750816"/>
              <a:gd name="connsiteY92" fmla="*/ 5135419 h 6003637"/>
              <a:gd name="connsiteX93" fmla="*/ 5155398 w 7750816"/>
              <a:gd name="connsiteY93" fmla="*/ 5144655 h 6003637"/>
              <a:gd name="connsiteX94" fmla="*/ 5016853 w 7750816"/>
              <a:gd name="connsiteY94" fmla="*/ 5163128 h 6003637"/>
              <a:gd name="connsiteX95" fmla="*/ 4425725 w 7750816"/>
              <a:gd name="connsiteY95" fmla="*/ 5126183 h 6003637"/>
              <a:gd name="connsiteX96" fmla="*/ 4083980 w 7750816"/>
              <a:gd name="connsiteY96" fmla="*/ 5033819 h 6003637"/>
              <a:gd name="connsiteX97" fmla="*/ 3806889 w 7750816"/>
              <a:gd name="connsiteY97" fmla="*/ 5033818 h 6003637"/>
              <a:gd name="connsiteX98" fmla="*/ 3391253 w 7750816"/>
              <a:gd name="connsiteY98" fmla="*/ 5135419 h 6003637"/>
              <a:gd name="connsiteX99" fmla="*/ 3317362 w 7750816"/>
              <a:gd name="connsiteY99" fmla="*/ 5181600 h 6003637"/>
              <a:gd name="connsiteX100" fmla="*/ 3308125 w 7750816"/>
              <a:gd name="connsiteY100" fmla="*/ 5209310 h 6003637"/>
              <a:gd name="connsiteX101" fmla="*/ 3280416 w 7750816"/>
              <a:gd name="connsiteY101" fmla="*/ 5227782 h 6003637"/>
              <a:gd name="connsiteX102" fmla="*/ 3169580 w 7750816"/>
              <a:gd name="connsiteY102" fmla="*/ 5310910 h 6003637"/>
              <a:gd name="connsiteX103" fmla="*/ 3132635 w 7750816"/>
              <a:gd name="connsiteY103" fmla="*/ 5329382 h 6003637"/>
              <a:gd name="connsiteX104" fmla="*/ 3104925 w 7750816"/>
              <a:gd name="connsiteY104" fmla="*/ 5347855 h 6003637"/>
              <a:gd name="connsiteX105" fmla="*/ 3040271 w 7750816"/>
              <a:gd name="connsiteY105" fmla="*/ 5375564 h 6003637"/>
              <a:gd name="connsiteX106" fmla="*/ 2966380 w 7750816"/>
              <a:gd name="connsiteY106" fmla="*/ 5403273 h 6003637"/>
              <a:gd name="connsiteX107" fmla="*/ 2938671 w 7750816"/>
              <a:gd name="connsiteY107" fmla="*/ 5421746 h 6003637"/>
              <a:gd name="connsiteX108" fmla="*/ 2892489 w 7750816"/>
              <a:gd name="connsiteY108" fmla="*/ 5430982 h 6003637"/>
              <a:gd name="connsiteX109" fmla="*/ 2855544 w 7750816"/>
              <a:gd name="connsiteY109" fmla="*/ 5440219 h 6003637"/>
              <a:gd name="connsiteX110" fmla="*/ 2800125 w 7750816"/>
              <a:gd name="connsiteY110" fmla="*/ 5458691 h 6003637"/>
              <a:gd name="connsiteX111" fmla="*/ 2680053 w 7750816"/>
              <a:gd name="connsiteY111" fmla="*/ 5477164 h 6003637"/>
              <a:gd name="connsiteX112" fmla="*/ 2633871 w 7750816"/>
              <a:gd name="connsiteY112" fmla="*/ 5486400 h 6003637"/>
              <a:gd name="connsiteX113" fmla="*/ 2578453 w 7750816"/>
              <a:gd name="connsiteY113" fmla="*/ 5495637 h 6003637"/>
              <a:gd name="connsiteX114" fmla="*/ 2550744 w 7750816"/>
              <a:gd name="connsiteY114" fmla="*/ 5504873 h 6003637"/>
              <a:gd name="connsiteX115" fmla="*/ 2458380 w 7750816"/>
              <a:gd name="connsiteY115" fmla="*/ 5514110 h 6003637"/>
              <a:gd name="connsiteX116" fmla="*/ 2402962 w 7750816"/>
              <a:gd name="connsiteY116" fmla="*/ 5532582 h 6003637"/>
              <a:gd name="connsiteX117" fmla="*/ 2366016 w 7750816"/>
              <a:gd name="connsiteY117" fmla="*/ 5541819 h 6003637"/>
              <a:gd name="connsiteX118" fmla="*/ 2329071 w 7750816"/>
              <a:gd name="connsiteY118" fmla="*/ 5560291 h 6003637"/>
              <a:gd name="connsiteX119" fmla="*/ 2301362 w 7750816"/>
              <a:gd name="connsiteY119" fmla="*/ 5569528 h 6003637"/>
              <a:gd name="connsiteX120" fmla="*/ 2245944 w 7750816"/>
              <a:gd name="connsiteY120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700998 w 7750816"/>
              <a:gd name="connsiteY24" fmla="*/ 277091 h 6003637"/>
              <a:gd name="connsiteX25" fmla="*/ 1931907 w 7750816"/>
              <a:gd name="connsiteY25" fmla="*/ 221673 h 6003637"/>
              <a:gd name="connsiteX26" fmla="*/ 2144344 w 7750816"/>
              <a:gd name="connsiteY26" fmla="*/ 166255 h 6003637"/>
              <a:gd name="connsiteX27" fmla="*/ 2393725 w 7750816"/>
              <a:gd name="connsiteY27" fmla="*/ 110837 h 6003637"/>
              <a:gd name="connsiteX28" fmla="*/ 2578453 w 7750816"/>
              <a:gd name="connsiteY28" fmla="*/ 83128 h 6003637"/>
              <a:gd name="connsiteX29" fmla="*/ 2790889 w 7750816"/>
              <a:gd name="connsiteY29" fmla="*/ 36946 h 6003637"/>
              <a:gd name="connsiteX30" fmla="*/ 3308125 w 7750816"/>
              <a:gd name="connsiteY30" fmla="*/ 9237 h 6003637"/>
              <a:gd name="connsiteX31" fmla="*/ 3834598 w 7750816"/>
              <a:gd name="connsiteY31" fmla="*/ 0 h 6003637"/>
              <a:gd name="connsiteX32" fmla="*/ 5303180 w 7750816"/>
              <a:gd name="connsiteY32" fmla="*/ 27710 h 6003637"/>
              <a:gd name="connsiteX33" fmla="*/ 5820416 w 7750816"/>
              <a:gd name="connsiteY33" fmla="*/ 64655 h 6003637"/>
              <a:gd name="connsiteX34" fmla="*/ 5912780 w 7750816"/>
              <a:gd name="connsiteY34" fmla="*/ 73891 h 6003637"/>
              <a:gd name="connsiteX35" fmla="*/ 6097507 w 7750816"/>
              <a:gd name="connsiteY35" fmla="*/ 101600 h 6003637"/>
              <a:gd name="connsiteX36" fmla="*/ 6245289 w 7750816"/>
              <a:gd name="connsiteY36" fmla="*/ 184728 h 6003637"/>
              <a:gd name="connsiteX37" fmla="*/ 6319180 w 7750816"/>
              <a:gd name="connsiteY37" fmla="*/ 249382 h 6003637"/>
              <a:gd name="connsiteX38" fmla="*/ 6346889 w 7750816"/>
              <a:gd name="connsiteY38" fmla="*/ 258619 h 6003637"/>
              <a:gd name="connsiteX39" fmla="*/ 6402307 w 7750816"/>
              <a:gd name="connsiteY39" fmla="*/ 286328 h 6003637"/>
              <a:gd name="connsiteX40" fmla="*/ 6697871 w 7750816"/>
              <a:gd name="connsiteY40" fmla="*/ 424873 h 6003637"/>
              <a:gd name="connsiteX41" fmla="*/ 6790235 w 7750816"/>
              <a:gd name="connsiteY41" fmla="*/ 581891 h 6003637"/>
              <a:gd name="connsiteX42" fmla="*/ 6845653 w 7750816"/>
              <a:gd name="connsiteY42" fmla="*/ 665019 h 6003637"/>
              <a:gd name="connsiteX43" fmla="*/ 6965725 w 7750816"/>
              <a:gd name="connsiteY43" fmla="*/ 812800 h 6003637"/>
              <a:gd name="connsiteX44" fmla="*/ 7039616 w 7750816"/>
              <a:gd name="connsiteY44" fmla="*/ 877455 h 6003637"/>
              <a:gd name="connsiteX45" fmla="*/ 7122744 w 7750816"/>
              <a:gd name="connsiteY45" fmla="*/ 969819 h 6003637"/>
              <a:gd name="connsiteX46" fmla="*/ 7150453 w 7750816"/>
              <a:gd name="connsiteY46" fmla="*/ 1080655 h 6003637"/>
              <a:gd name="connsiteX47" fmla="*/ 7178162 w 7750816"/>
              <a:gd name="connsiteY47" fmla="*/ 1274619 h 6003637"/>
              <a:gd name="connsiteX48" fmla="*/ 7159689 w 7750816"/>
              <a:gd name="connsiteY48" fmla="*/ 1681019 h 6003637"/>
              <a:gd name="connsiteX49" fmla="*/ 7131980 w 7750816"/>
              <a:gd name="connsiteY49" fmla="*/ 1773382 h 6003637"/>
              <a:gd name="connsiteX50" fmla="*/ 7095035 w 7750816"/>
              <a:gd name="connsiteY50" fmla="*/ 1874982 h 6003637"/>
              <a:gd name="connsiteX51" fmla="*/ 7085798 w 7750816"/>
              <a:gd name="connsiteY51" fmla="*/ 1939637 h 6003637"/>
              <a:gd name="connsiteX52" fmla="*/ 7058089 w 7750816"/>
              <a:gd name="connsiteY52" fmla="*/ 2068946 h 6003637"/>
              <a:gd name="connsiteX53" fmla="*/ 7095035 w 7750816"/>
              <a:gd name="connsiteY53" fmla="*/ 2540000 h 6003637"/>
              <a:gd name="connsiteX54" fmla="*/ 7122744 w 7750816"/>
              <a:gd name="connsiteY54" fmla="*/ 2613891 h 6003637"/>
              <a:gd name="connsiteX55" fmla="*/ 7150453 w 7750816"/>
              <a:gd name="connsiteY55" fmla="*/ 2697019 h 6003637"/>
              <a:gd name="connsiteX56" fmla="*/ 7168925 w 7750816"/>
              <a:gd name="connsiteY56" fmla="*/ 2733964 h 6003637"/>
              <a:gd name="connsiteX57" fmla="*/ 7242816 w 7750816"/>
              <a:gd name="connsiteY57" fmla="*/ 2937164 h 6003637"/>
              <a:gd name="connsiteX58" fmla="*/ 7298235 w 7750816"/>
              <a:gd name="connsiteY58" fmla="*/ 3029528 h 6003637"/>
              <a:gd name="connsiteX59" fmla="*/ 7335180 w 7750816"/>
              <a:gd name="connsiteY59" fmla="*/ 3112655 h 6003637"/>
              <a:gd name="connsiteX60" fmla="*/ 7390598 w 7750816"/>
              <a:gd name="connsiteY60" fmla="*/ 3214255 h 6003637"/>
              <a:gd name="connsiteX61" fmla="*/ 7409071 w 7750816"/>
              <a:gd name="connsiteY61" fmla="*/ 3260437 h 6003637"/>
              <a:gd name="connsiteX62" fmla="*/ 7464489 w 7750816"/>
              <a:gd name="connsiteY62" fmla="*/ 3371273 h 6003637"/>
              <a:gd name="connsiteX63" fmla="*/ 7566089 w 7750816"/>
              <a:gd name="connsiteY63" fmla="*/ 3611419 h 6003637"/>
              <a:gd name="connsiteX64" fmla="*/ 7612271 w 7750816"/>
              <a:gd name="connsiteY64" fmla="*/ 3740728 h 6003637"/>
              <a:gd name="connsiteX65" fmla="*/ 7649216 w 7750816"/>
              <a:gd name="connsiteY65" fmla="*/ 3860800 h 6003637"/>
              <a:gd name="connsiteX66" fmla="*/ 7695398 w 7750816"/>
              <a:gd name="connsiteY66" fmla="*/ 3980873 h 6003637"/>
              <a:gd name="connsiteX67" fmla="*/ 7750816 w 7750816"/>
              <a:gd name="connsiteY67" fmla="*/ 4128655 h 6003637"/>
              <a:gd name="connsiteX68" fmla="*/ 7732344 w 7750816"/>
              <a:gd name="connsiteY68" fmla="*/ 4193310 h 6003637"/>
              <a:gd name="connsiteX69" fmla="*/ 7704635 w 7750816"/>
              <a:gd name="connsiteY69" fmla="*/ 4294910 h 6003637"/>
              <a:gd name="connsiteX70" fmla="*/ 7686162 w 7750816"/>
              <a:gd name="connsiteY70" fmla="*/ 4368800 h 6003637"/>
              <a:gd name="connsiteX71" fmla="*/ 7649216 w 7750816"/>
              <a:gd name="connsiteY71" fmla="*/ 4433455 h 6003637"/>
              <a:gd name="connsiteX72" fmla="*/ 7630744 w 7750816"/>
              <a:gd name="connsiteY72" fmla="*/ 4461164 h 6003637"/>
              <a:gd name="connsiteX73" fmla="*/ 7575325 w 7750816"/>
              <a:gd name="connsiteY73" fmla="*/ 4498110 h 6003637"/>
              <a:gd name="connsiteX74" fmla="*/ 7510671 w 7750816"/>
              <a:gd name="connsiteY74" fmla="*/ 4590473 h 6003637"/>
              <a:gd name="connsiteX75" fmla="*/ 7473725 w 7750816"/>
              <a:gd name="connsiteY75" fmla="*/ 4655128 h 6003637"/>
              <a:gd name="connsiteX76" fmla="*/ 7399835 w 7750816"/>
              <a:gd name="connsiteY76" fmla="*/ 4719782 h 6003637"/>
              <a:gd name="connsiteX77" fmla="*/ 7298235 w 7750816"/>
              <a:gd name="connsiteY77" fmla="*/ 4756728 h 6003637"/>
              <a:gd name="connsiteX78" fmla="*/ 7131980 w 7750816"/>
              <a:gd name="connsiteY78" fmla="*/ 4793673 h 6003637"/>
              <a:gd name="connsiteX79" fmla="*/ 6965725 w 7750816"/>
              <a:gd name="connsiteY79" fmla="*/ 4830619 h 6003637"/>
              <a:gd name="connsiteX80" fmla="*/ 6854889 w 7750816"/>
              <a:gd name="connsiteY80" fmla="*/ 4876800 h 6003637"/>
              <a:gd name="connsiteX81" fmla="*/ 6808707 w 7750816"/>
              <a:gd name="connsiteY81" fmla="*/ 4895273 h 6003637"/>
              <a:gd name="connsiteX82" fmla="*/ 6753289 w 7750816"/>
              <a:gd name="connsiteY82" fmla="*/ 4904510 h 6003637"/>
              <a:gd name="connsiteX83" fmla="*/ 6688635 w 7750816"/>
              <a:gd name="connsiteY83" fmla="*/ 4932219 h 6003637"/>
              <a:gd name="connsiteX84" fmla="*/ 6522380 w 7750816"/>
              <a:gd name="connsiteY84" fmla="*/ 4987637 h 6003637"/>
              <a:gd name="connsiteX85" fmla="*/ 6411544 w 7750816"/>
              <a:gd name="connsiteY85" fmla="*/ 5015346 h 6003637"/>
              <a:gd name="connsiteX86" fmla="*/ 6272998 w 7750816"/>
              <a:gd name="connsiteY86" fmla="*/ 5052291 h 6003637"/>
              <a:gd name="connsiteX87" fmla="*/ 6236053 w 7750816"/>
              <a:gd name="connsiteY87" fmla="*/ 5061528 h 6003637"/>
              <a:gd name="connsiteX88" fmla="*/ 6042089 w 7750816"/>
              <a:gd name="connsiteY88" fmla="*/ 5089237 h 6003637"/>
              <a:gd name="connsiteX89" fmla="*/ 5977435 w 7750816"/>
              <a:gd name="connsiteY89" fmla="*/ 5098473 h 6003637"/>
              <a:gd name="connsiteX90" fmla="*/ 5801944 w 7750816"/>
              <a:gd name="connsiteY90" fmla="*/ 5126182 h 6003637"/>
              <a:gd name="connsiteX91" fmla="*/ 5192344 w 7750816"/>
              <a:gd name="connsiteY91" fmla="*/ 5135419 h 6003637"/>
              <a:gd name="connsiteX92" fmla="*/ 5155398 w 7750816"/>
              <a:gd name="connsiteY92" fmla="*/ 5144655 h 6003637"/>
              <a:gd name="connsiteX93" fmla="*/ 5016853 w 7750816"/>
              <a:gd name="connsiteY93" fmla="*/ 5163128 h 6003637"/>
              <a:gd name="connsiteX94" fmla="*/ 4425725 w 7750816"/>
              <a:gd name="connsiteY94" fmla="*/ 5126183 h 6003637"/>
              <a:gd name="connsiteX95" fmla="*/ 4083980 w 7750816"/>
              <a:gd name="connsiteY95" fmla="*/ 5033819 h 6003637"/>
              <a:gd name="connsiteX96" fmla="*/ 3806889 w 7750816"/>
              <a:gd name="connsiteY96" fmla="*/ 5033818 h 6003637"/>
              <a:gd name="connsiteX97" fmla="*/ 3391253 w 7750816"/>
              <a:gd name="connsiteY97" fmla="*/ 5135419 h 6003637"/>
              <a:gd name="connsiteX98" fmla="*/ 3317362 w 7750816"/>
              <a:gd name="connsiteY98" fmla="*/ 5181600 h 6003637"/>
              <a:gd name="connsiteX99" fmla="*/ 3308125 w 7750816"/>
              <a:gd name="connsiteY99" fmla="*/ 5209310 h 6003637"/>
              <a:gd name="connsiteX100" fmla="*/ 3280416 w 7750816"/>
              <a:gd name="connsiteY100" fmla="*/ 5227782 h 6003637"/>
              <a:gd name="connsiteX101" fmla="*/ 3169580 w 7750816"/>
              <a:gd name="connsiteY101" fmla="*/ 5310910 h 6003637"/>
              <a:gd name="connsiteX102" fmla="*/ 3132635 w 7750816"/>
              <a:gd name="connsiteY102" fmla="*/ 5329382 h 6003637"/>
              <a:gd name="connsiteX103" fmla="*/ 3104925 w 7750816"/>
              <a:gd name="connsiteY103" fmla="*/ 5347855 h 6003637"/>
              <a:gd name="connsiteX104" fmla="*/ 3040271 w 7750816"/>
              <a:gd name="connsiteY104" fmla="*/ 5375564 h 6003637"/>
              <a:gd name="connsiteX105" fmla="*/ 2966380 w 7750816"/>
              <a:gd name="connsiteY105" fmla="*/ 5403273 h 6003637"/>
              <a:gd name="connsiteX106" fmla="*/ 2938671 w 7750816"/>
              <a:gd name="connsiteY106" fmla="*/ 5421746 h 6003637"/>
              <a:gd name="connsiteX107" fmla="*/ 2892489 w 7750816"/>
              <a:gd name="connsiteY107" fmla="*/ 5430982 h 6003637"/>
              <a:gd name="connsiteX108" fmla="*/ 2855544 w 7750816"/>
              <a:gd name="connsiteY108" fmla="*/ 5440219 h 6003637"/>
              <a:gd name="connsiteX109" fmla="*/ 2800125 w 7750816"/>
              <a:gd name="connsiteY109" fmla="*/ 5458691 h 6003637"/>
              <a:gd name="connsiteX110" fmla="*/ 2680053 w 7750816"/>
              <a:gd name="connsiteY110" fmla="*/ 5477164 h 6003637"/>
              <a:gd name="connsiteX111" fmla="*/ 2633871 w 7750816"/>
              <a:gd name="connsiteY111" fmla="*/ 5486400 h 6003637"/>
              <a:gd name="connsiteX112" fmla="*/ 2578453 w 7750816"/>
              <a:gd name="connsiteY112" fmla="*/ 5495637 h 6003637"/>
              <a:gd name="connsiteX113" fmla="*/ 2550744 w 7750816"/>
              <a:gd name="connsiteY113" fmla="*/ 5504873 h 6003637"/>
              <a:gd name="connsiteX114" fmla="*/ 2458380 w 7750816"/>
              <a:gd name="connsiteY114" fmla="*/ 5514110 h 6003637"/>
              <a:gd name="connsiteX115" fmla="*/ 2402962 w 7750816"/>
              <a:gd name="connsiteY115" fmla="*/ 5532582 h 6003637"/>
              <a:gd name="connsiteX116" fmla="*/ 2366016 w 7750816"/>
              <a:gd name="connsiteY116" fmla="*/ 5541819 h 6003637"/>
              <a:gd name="connsiteX117" fmla="*/ 2329071 w 7750816"/>
              <a:gd name="connsiteY117" fmla="*/ 5560291 h 6003637"/>
              <a:gd name="connsiteX118" fmla="*/ 2301362 w 7750816"/>
              <a:gd name="connsiteY118" fmla="*/ 5569528 h 6003637"/>
              <a:gd name="connsiteX119" fmla="*/ 2245944 w 7750816"/>
              <a:gd name="connsiteY119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393725 w 7750816"/>
              <a:gd name="connsiteY26" fmla="*/ 110837 h 6003637"/>
              <a:gd name="connsiteX27" fmla="*/ 2578453 w 7750816"/>
              <a:gd name="connsiteY27" fmla="*/ 83128 h 6003637"/>
              <a:gd name="connsiteX28" fmla="*/ 2790889 w 7750816"/>
              <a:gd name="connsiteY28" fmla="*/ 36946 h 6003637"/>
              <a:gd name="connsiteX29" fmla="*/ 3308125 w 7750816"/>
              <a:gd name="connsiteY29" fmla="*/ 9237 h 6003637"/>
              <a:gd name="connsiteX30" fmla="*/ 3834598 w 7750816"/>
              <a:gd name="connsiteY30" fmla="*/ 0 h 6003637"/>
              <a:gd name="connsiteX31" fmla="*/ 5303180 w 7750816"/>
              <a:gd name="connsiteY31" fmla="*/ 27710 h 6003637"/>
              <a:gd name="connsiteX32" fmla="*/ 5820416 w 7750816"/>
              <a:gd name="connsiteY32" fmla="*/ 64655 h 6003637"/>
              <a:gd name="connsiteX33" fmla="*/ 5912780 w 7750816"/>
              <a:gd name="connsiteY33" fmla="*/ 73891 h 6003637"/>
              <a:gd name="connsiteX34" fmla="*/ 6097507 w 7750816"/>
              <a:gd name="connsiteY34" fmla="*/ 101600 h 6003637"/>
              <a:gd name="connsiteX35" fmla="*/ 6245289 w 7750816"/>
              <a:gd name="connsiteY35" fmla="*/ 184728 h 6003637"/>
              <a:gd name="connsiteX36" fmla="*/ 6319180 w 7750816"/>
              <a:gd name="connsiteY36" fmla="*/ 249382 h 6003637"/>
              <a:gd name="connsiteX37" fmla="*/ 6346889 w 7750816"/>
              <a:gd name="connsiteY37" fmla="*/ 258619 h 6003637"/>
              <a:gd name="connsiteX38" fmla="*/ 6402307 w 7750816"/>
              <a:gd name="connsiteY38" fmla="*/ 286328 h 6003637"/>
              <a:gd name="connsiteX39" fmla="*/ 6697871 w 7750816"/>
              <a:gd name="connsiteY39" fmla="*/ 424873 h 6003637"/>
              <a:gd name="connsiteX40" fmla="*/ 6790235 w 7750816"/>
              <a:gd name="connsiteY40" fmla="*/ 581891 h 6003637"/>
              <a:gd name="connsiteX41" fmla="*/ 6845653 w 7750816"/>
              <a:gd name="connsiteY41" fmla="*/ 665019 h 6003637"/>
              <a:gd name="connsiteX42" fmla="*/ 6965725 w 7750816"/>
              <a:gd name="connsiteY42" fmla="*/ 812800 h 6003637"/>
              <a:gd name="connsiteX43" fmla="*/ 7039616 w 7750816"/>
              <a:gd name="connsiteY43" fmla="*/ 877455 h 6003637"/>
              <a:gd name="connsiteX44" fmla="*/ 7122744 w 7750816"/>
              <a:gd name="connsiteY44" fmla="*/ 969819 h 6003637"/>
              <a:gd name="connsiteX45" fmla="*/ 7150453 w 7750816"/>
              <a:gd name="connsiteY45" fmla="*/ 1080655 h 6003637"/>
              <a:gd name="connsiteX46" fmla="*/ 7178162 w 7750816"/>
              <a:gd name="connsiteY46" fmla="*/ 1274619 h 6003637"/>
              <a:gd name="connsiteX47" fmla="*/ 7159689 w 7750816"/>
              <a:gd name="connsiteY47" fmla="*/ 1681019 h 6003637"/>
              <a:gd name="connsiteX48" fmla="*/ 7131980 w 7750816"/>
              <a:gd name="connsiteY48" fmla="*/ 1773382 h 6003637"/>
              <a:gd name="connsiteX49" fmla="*/ 7095035 w 7750816"/>
              <a:gd name="connsiteY49" fmla="*/ 1874982 h 6003637"/>
              <a:gd name="connsiteX50" fmla="*/ 7085798 w 7750816"/>
              <a:gd name="connsiteY50" fmla="*/ 1939637 h 6003637"/>
              <a:gd name="connsiteX51" fmla="*/ 7058089 w 7750816"/>
              <a:gd name="connsiteY51" fmla="*/ 2068946 h 6003637"/>
              <a:gd name="connsiteX52" fmla="*/ 7095035 w 7750816"/>
              <a:gd name="connsiteY52" fmla="*/ 2540000 h 6003637"/>
              <a:gd name="connsiteX53" fmla="*/ 7122744 w 7750816"/>
              <a:gd name="connsiteY53" fmla="*/ 2613891 h 6003637"/>
              <a:gd name="connsiteX54" fmla="*/ 7150453 w 7750816"/>
              <a:gd name="connsiteY54" fmla="*/ 2697019 h 6003637"/>
              <a:gd name="connsiteX55" fmla="*/ 7168925 w 7750816"/>
              <a:gd name="connsiteY55" fmla="*/ 2733964 h 6003637"/>
              <a:gd name="connsiteX56" fmla="*/ 7242816 w 7750816"/>
              <a:gd name="connsiteY56" fmla="*/ 2937164 h 6003637"/>
              <a:gd name="connsiteX57" fmla="*/ 7298235 w 7750816"/>
              <a:gd name="connsiteY57" fmla="*/ 3029528 h 6003637"/>
              <a:gd name="connsiteX58" fmla="*/ 7335180 w 7750816"/>
              <a:gd name="connsiteY58" fmla="*/ 3112655 h 6003637"/>
              <a:gd name="connsiteX59" fmla="*/ 7390598 w 7750816"/>
              <a:gd name="connsiteY59" fmla="*/ 3214255 h 6003637"/>
              <a:gd name="connsiteX60" fmla="*/ 7409071 w 7750816"/>
              <a:gd name="connsiteY60" fmla="*/ 3260437 h 6003637"/>
              <a:gd name="connsiteX61" fmla="*/ 7464489 w 7750816"/>
              <a:gd name="connsiteY61" fmla="*/ 3371273 h 6003637"/>
              <a:gd name="connsiteX62" fmla="*/ 7566089 w 7750816"/>
              <a:gd name="connsiteY62" fmla="*/ 3611419 h 6003637"/>
              <a:gd name="connsiteX63" fmla="*/ 7612271 w 7750816"/>
              <a:gd name="connsiteY63" fmla="*/ 3740728 h 6003637"/>
              <a:gd name="connsiteX64" fmla="*/ 7649216 w 7750816"/>
              <a:gd name="connsiteY64" fmla="*/ 3860800 h 6003637"/>
              <a:gd name="connsiteX65" fmla="*/ 7695398 w 7750816"/>
              <a:gd name="connsiteY65" fmla="*/ 3980873 h 6003637"/>
              <a:gd name="connsiteX66" fmla="*/ 7750816 w 7750816"/>
              <a:gd name="connsiteY66" fmla="*/ 4128655 h 6003637"/>
              <a:gd name="connsiteX67" fmla="*/ 7732344 w 7750816"/>
              <a:gd name="connsiteY67" fmla="*/ 4193310 h 6003637"/>
              <a:gd name="connsiteX68" fmla="*/ 7704635 w 7750816"/>
              <a:gd name="connsiteY68" fmla="*/ 4294910 h 6003637"/>
              <a:gd name="connsiteX69" fmla="*/ 7686162 w 7750816"/>
              <a:gd name="connsiteY69" fmla="*/ 4368800 h 6003637"/>
              <a:gd name="connsiteX70" fmla="*/ 7649216 w 7750816"/>
              <a:gd name="connsiteY70" fmla="*/ 4433455 h 6003637"/>
              <a:gd name="connsiteX71" fmla="*/ 7630744 w 7750816"/>
              <a:gd name="connsiteY71" fmla="*/ 4461164 h 6003637"/>
              <a:gd name="connsiteX72" fmla="*/ 7575325 w 7750816"/>
              <a:gd name="connsiteY72" fmla="*/ 4498110 h 6003637"/>
              <a:gd name="connsiteX73" fmla="*/ 7510671 w 7750816"/>
              <a:gd name="connsiteY73" fmla="*/ 4590473 h 6003637"/>
              <a:gd name="connsiteX74" fmla="*/ 7473725 w 7750816"/>
              <a:gd name="connsiteY74" fmla="*/ 4655128 h 6003637"/>
              <a:gd name="connsiteX75" fmla="*/ 7399835 w 7750816"/>
              <a:gd name="connsiteY75" fmla="*/ 4719782 h 6003637"/>
              <a:gd name="connsiteX76" fmla="*/ 7298235 w 7750816"/>
              <a:gd name="connsiteY76" fmla="*/ 4756728 h 6003637"/>
              <a:gd name="connsiteX77" fmla="*/ 7131980 w 7750816"/>
              <a:gd name="connsiteY77" fmla="*/ 4793673 h 6003637"/>
              <a:gd name="connsiteX78" fmla="*/ 6965725 w 7750816"/>
              <a:gd name="connsiteY78" fmla="*/ 4830619 h 6003637"/>
              <a:gd name="connsiteX79" fmla="*/ 6854889 w 7750816"/>
              <a:gd name="connsiteY79" fmla="*/ 4876800 h 6003637"/>
              <a:gd name="connsiteX80" fmla="*/ 6808707 w 7750816"/>
              <a:gd name="connsiteY80" fmla="*/ 4895273 h 6003637"/>
              <a:gd name="connsiteX81" fmla="*/ 6753289 w 7750816"/>
              <a:gd name="connsiteY81" fmla="*/ 4904510 h 6003637"/>
              <a:gd name="connsiteX82" fmla="*/ 6688635 w 7750816"/>
              <a:gd name="connsiteY82" fmla="*/ 4932219 h 6003637"/>
              <a:gd name="connsiteX83" fmla="*/ 6522380 w 7750816"/>
              <a:gd name="connsiteY83" fmla="*/ 4987637 h 6003637"/>
              <a:gd name="connsiteX84" fmla="*/ 6411544 w 7750816"/>
              <a:gd name="connsiteY84" fmla="*/ 5015346 h 6003637"/>
              <a:gd name="connsiteX85" fmla="*/ 6272998 w 7750816"/>
              <a:gd name="connsiteY85" fmla="*/ 5052291 h 6003637"/>
              <a:gd name="connsiteX86" fmla="*/ 6236053 w 7750816"/>
              <a:gd name="connsiteY86" fmla="*/ 5061528 h 6003637"/>
              <a:gd name="connsiteX87" fmla="*/ 6042089 w 7750816"/>
              <a:gd name="connsiteY87" fmla="*/ 5089237 h 6003637"/>
              <a:gd name="connsiteX88" fmla="*/ 5977435 w 7750816"/>
              <a:gd name="connsiteY88" fmla="*/ 5098473 h 6003637"/>
              <a:gd name="connsiteX89" fmla="*/ 5801944 w 7750816"/>
              <a:gd name="connsiteY89" fmla="*/ 5126182 h 6003637"/>
              <a:gd name="connsiteX90" fmla="*/ 5192344 w 7750816"/>
              <a:gd name="connsiteY90" fmla="*/ 5135419 h 6003637"/>
              <a:gd name="connsiteX91" fmla="*/ 5155398 w 7750816"/>
              <a:gd name="connsiteY91" fmla="*/ 5144655 h 6003637"/>
              <a:gd name="connsiteX92" fmla="*/ 5016853 w 7750816"/>
              <a:gd name="connsiteY92" fmla="*/ 5163128 h 6003637"/>
              <a:gd name="connsiteX93" fmla="*/ 4425725 w 7750816"/>
              <a:gd name="connsiteY93" fmla="*/ 5126183 h 6003637"/>
              <a:gd name="connsiteX94" fmla="*/ 4083980 w 7750816"/>
              <a:gd name="connsiteY94" fmla="*/ 5033819 h 6003637"/>
              <a:gd name="connsiteX95" fmla="*/ 3806889 w 7750816"/>
              <a:gd name="connsiteY95" fmla="*/ 5033818 h 6003637"/>
              <a:gd name="connsiteX96" fmla="*/ 3391253 w 7750816"/>
              <a:gd name="connsiteY96" fmla="*/ 5135419 h 6003637"/>
              <a:gd name="connsiteX97" fmla="*/ 3317362 w 7750816"/>
              <a:gd name="connsiteY97" fmla="*/ 5181600 h 6003637"/>
              <a:gd name="connsiteX98" fmla="*/ 3308125 w 7750816"/>
              <a:gd name="connsiteY98" fmla="*/ 5209310 h 6003637"/>
              <a:gd name="connsiteX99" fmla="*/ 3280416 w 7750816"/>
              <a:gd name="connsiteY99" fmla="*/ 5227782 h 6003637"/>
              <a:gd name="connsiteX100" fmla="*/ 3169580 w 7750816"/>
              <a:gd name="connsiteY100" fmla="*/ 5310910 h 6003637"/>
              <a:gd name="connsiteX101" fmla="*/ 3132635 w 7750816"/>
              <a:gd name="connsiteY101" fmla="*/ 5329382 h 6003637"/>
              <a:gd name="connsiteX102" fmla="*/ 3104925 w 7750816"/>
              <a:gd name="connsiteY102" fmla="*/ 5347855 h 6003637"/>
              <a:gd name="connsiteX103" fmla="*/ 3040271 w 7750816"/>
              <a:gd name="connsiteY103" fmla="*/ 5375564 h 6003637"/>
              <a:gd name="connsiteX104" fmla="*/ 2966380 w 7750816"/>
              <a:gd name="connsiteY104" fmla="*/ 5403273 h 6003637"/>
              <a:gd name="connsiteX105" fmla="*/ 2938671 w 7750816"/>
              <a:gd name="connsiteY105" fmla="*/ 5421746 h 6003637"/>
              <a:gd name="connsiteX106" fmla="*/ 2892489 w 7750816"/>
              <a:gd name="connsiteY106" fmla="*/ 5430982 h 6003637"/>
              <a:gd name="connsiteX107" fmla="*/ 2855544 w 7750816"/>
              <a:gd name="connsiteY107" fmla="*/ 5440219 h 6003637"/>
              <a:gd name="connsiteX108" fmla="*/ 2800125 w 7750816"/>
              <a:gd name="connsiteY108" fmla="*/ 5458691 h 6003637"/>
              <a:gd name="connsiteX109" fmla="*/ 2680053 w 7750816"/>
              <a:gd name="connsiteY109" fmla="*/ 5477164 h 6003637"/>
              <a:gd name="connsiteX110" fmla="*/ 2633871 w 7750816"/>
              <a:gd name="connsiteY110" fmla="*/ 5486400 h 6003637"/>
              <a:gd name="connsiteX111" fmla="*/ 2578453 w 7750816"/>
              <a:gd name="connsiteY111" fmla="*/ 5495637 h 6003637"/>
              <a:gd name="connsiteX112" fmla="*/ 2550744 w 7750816"/>
              <a:gd name="connsiteY112" fmla="*/ 5504873 h 6003637"/>
              <a:gd name="connsiteX113" fmla="*/ 2458380 w 7750816"/>
              <a:gd name="connsiteY113" fmla="*/ 5514110 h 6003637"/>
              <a:gd name="connsiteX114" fmla="*/ 2402962 w 7750816"/>
              <a:gd name="connsiteY114" fmla="*/ 5532582 h 6003637"/>
              <a:gd name="connsiteX115" fmla="*/ 2366016 w 7750816"/>
              <a:gd name="connsiteY115" fmla="*/ 5541819 h 6003637"/>
              <a:gd name="connsiteX116" fmla="*/ 2329071 w 7750816"/>
              <a:gd name="connsiteY116" fmla="*/ 5560291 h 6003637"/>
              <a:gd name="connsiteX117" fmla="*/ 2301362 w 7750816"/>
              <a:gd name="connsiteY117" fmla="*/ 5569528 h 6003637"/>
              <a:gd name="connsiteX118" fmla="*/ 2245944 w 7750816"/>
              <a:gd name="connsiteY118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393725 w 7750816"/>
              <a:gd name="connsiteY26" fmla="*/ 110837 h 6003637"/>
              <a:gd name="connsiteX27" fmla="*/ 2790889 w 7750816"/>
              <a:gd name="connsiteY27" fmla="*/ 36946 h 6003637"/>
              <a:gd name="connsiteX28" fmla="*/ 3308125 w 7750816"/>
              <a:gd name="connsiteY28" fmla="*/ 9237 h 6003637"/>
              <a:gd name="connsiteX29" fmla="*/ 3834598 w 7750816"/>
              <a:gd name="connsiteY29" fmla="*/ 0 h 6003637"/>
              <a:gd name="connsiteX30" fmla="*/ 5303180 w 7750816"/>
              <a:gd name="connsiteY30" fmla="*/ 27710 h 6003637"/>
              <a:gd name="connsiteX31" fmla="*/ 5820416 w 7750816"/>
              <a:gd name="connsiteY31" fmla="*/ 64655 h 6003637"/>
              <a:gd name="connsiteX32" fmla="*/ 5912780 w 7750816"/>
              <a:gd name="connsiteY32" fmla="*/ 73891 h 6003637"/>
              <a:gd name="connsiteX33" fmla="*/ 6097507 w 7750816"/>
              <a:gd name="connsiteY33" fmla="*/ 101600 h 6003637"/>
              <a:gd name="connsiteX34" fmla="*/ 6245289 w 7750816"/>
              <a:gd name="connsiteY34" fmla="*/ 184728 h 6003637"/>
              <a:gd name="connsiteX35" fmla="*/ 6319180 w 7750816"/>
              <a:gd name="connsiteY35" fmla="*/ 249382 h 6003637"/>
              <a:gd name="connsiteX36" fmla="*/ 6346889 w 7750816"/>
              <a:gd name="connsiteY36" fmla="*/ 258619 h 6003637"/>
              <a:gd name="connsiteX37" fmla="*/ 6402307 w 7750816"/>
              <a:gd name="connsiteY37" fmla="*/ 286328 h 6003637"/>
              <a:gd name="connsiteX38" fmla="*/ 6697871 w 7750816"/>
              <a:gd name="connsiteY38" fmla="*/ 424873 h 6003637"/>
              <a:gd name="connsiteX39" fmla="*/ 6790235 w 7750816"/>
              <a:gd name="connsiteY39" fmla="*/ 581891 h 6003637"/>
              <a:gd name="connsiteX40" fmla="*/ 6845653 w 7750816"/>
              <a:gd name="connsiteY40" fmla="*/ 665019 h 6003637"/>
              <a:gd name="connsiteX41" fmla="*/ 6965725 w 7750816"/>
              <a:gd name="connsiteY41" fmla="*/ 812800 h 6003637"/>
              <a:gd name="connsiteX42" fmla="*/ 7039616 w 7750816"/>
              <a:gd name="connsiteY42" fmla="*/ 877455 h 6003637"/>
              <a:gd name="connsiteX43" fmla="*/ 7122744 w 7750816"/>
              <a:gd name="connsiteY43" fmla="*/ 969819 h 6003637"/>
              <a:gd name="connsiteX44" fmla="*/ 7150453 w 7750816"/>
              <a:gd name="connsiteY44" fmla="*/ 1080655 h 6003637"/>
              <a:gd name="connsiteX45" fmla="*/ 7178162 w 7750816"/>
              <a:gd name="connsiteY45" fmla="*/ 1274619 h 6003637"/>
              <a:gd name="connsiteX46" fmla="*/ 7159689 w 7750816"/>
              <a:gd name="connsiteY46" fmla="*/ 1681019 h 6003637"/>
              <a:gd name="connsiteX47" fmla="*/ 7131980 w 7750816"/>
              <a:gd name="connsiteY47" fmla="*/ 1773382 h 6003637"/>
              <a:gd name="connsiteX48" fmla="*/ 7095035 w 7750816"/>
              <a:gd name="connsiteY48" fmla="*/ 1874982 h 6003637"/>
              <a:gd name="connsiteX49" fmla="*/ 7085798 w 7750816"/>
              <a:gd name="connsiteY49" fmla="*/ 1939637 h 6003637"/>
              <a:gd name="connsiteX50" fmla="*/ 7058089 w 7750816"/>
              <a:gd name="connsiteY50" fmla="*/ 2068946 h 6003637"/>
              <a:gd name="connsiteX51" fmla="*/ 7095035 w 7750816"/>
              <a:gd name="connsiteY51" fmla="*/ 2540000 h 6003637"/>
              <a:gd name="connsiteX52" fmla="*/ 7122744 w 7750816"/>
              <a:gd name="connsiteY52" fmla="*/ 2613891 h 6003637"/>
              <a:gd name="connsiteX53" fmla="*/ 7150453 w 7750816"/>
              <a:gd name="connsiteY53" fmla="*/ 2697019 h 6003637"/>
              <a:gd name="connsiteX54" fmla="*/ 7168925 w 7750816"/>
              <a:gd name="connsiteY54" fmla="*/ 2733964 h 6003637"/>
              <a:gd name="connsiteX55" fmla="*/ 7242816 w 7750816"/>
              <a:gd name="connsiteY55" fmla="*/ 2937164 h 6003637"/>
              <a:gd name="connsiteX56" fmla="*/ 7298235 w 7750816"/>
              <a:gd name="connsiteY56" fmla="*/ 3029528 h 6003637"/>
              <a:gd name="connsiteX57" fmla="*/ 7335180 w 7750816"/>
              <a:gd name="connsiteY57" fmla="*/ 3112655 h 6003637"/>
              <a:gd name="connsiteX58" fmla="*/ 7390598 w 7750816"/>
              <a:gd name="connsiteY58" fmla="*/ 3214255 h 6003637"/>
              <a:gd name="connsiteX59" fmla="*/ 7409071 w 7750816"/>
              <a:gd name="connsiteY59" fmla="*/ 3260437 h 6003637"/>
              <a:gd name="connsiteX60" fmla="*/ 7464489 w 7750816"/>
              <a:gd name="connsiteY60" fmla="*/ 3371273 h 6003637"/>
              <a:gd name="connsiteX61" fmla="*/ 7566089 w 7750816"/>
              <a:gd name="connsiteY61" fmla="*/ 3611419 h 6003637"/>
              <a:gd name="connsiteX62" fmla="*/ 7612271 w 7750816"/>
              <a:gd name="connsiteY62" fmla="*/ 3740728 h 6003637"/>
              <a:gd name="connsiteX63" fmla="*/ 7649216 w 7750816"/>
              <a:gd name="connsiteY63" fmla="*/ 3860800 h 6003637"/>
              <a:gd name="connsiteX64" fmla="*/ 7695398 w 7750816"/>
              <a:gd name="connsiteY64" fmla="*/ 3980873 h 6003637"/>
              <a:gd name="connsiteX65" fmla="*/ 7750816 w 7750816"/>
              <a:gd name="connsiteY65" fmla="*/ 4128655 h 6003637"/>
              <a:gd name="connsiteX66" fmla="*/ 7732344 w 7750816"/>
              <a:gd name="connsiteY66" fmla="*/ 4193310 h 6003637"/>
              <a:gd name="connsiteX67" fmla="*/ 7704635 w 7750816"/>
              <a:gd name="connsiteY67" fmla="*/ 4294910 h 6003637"/>
              <a:gd name="connsiteX68" fmla="*/ 7686162 w 7750816"/>
              <a:gd name="connsiteY68" fmla="*/ 4368800 h 6003637"/>
              <a:gd name="connsiteX69" fmla="*/ 7649216 w 7750816"/>
              <a:gd name="connsiteY69" fmla="*/ 4433455 h 6003637"/>
              <a:gd name="connsiteX70" fmla="*/ 7630744 w 7750816"/>
              <a:gd name="connsiteY70" fmla="*/ 4461164 h 6003637"/>
              <a:gd name="connsiteX71" fmla="*/ 7575325 w 7750816"/>
              <a:gd name="connsiteY71" fmla="*/ 4498110 h 6003637"/>
              <a:gd name="connsiteX72" fmla="*/ 7510671 w 7750816"/>
              <a:gd name="connsiteY72" fmla="*/ 4590473 h 6003637"/>
              <a:gd name="connsiteX73" fmla="*/ 7473725 w 7750816"/>
              <a:gd name="connsiteY73" fmla="*/ 4655128 h 6003637"/>
              <a:gd name="connsiteX74" fmla="*/ 7399835 w 7750816"/>
              <a:gd name="connsiteY74" fmla="*/ 4719782 h 6003637"/>
              <a:gd name="connsiteX75" fmla="*/ 7298235 w 7750816"/>
              <a:gd name="connsiteY75" fmla="*/ 4756728 h 6003637"/>
              <a:gd name="connsiteX76" fmla="*/ 7131980 w 7750816"/>
              <a:gd name="connsiteY76" fmla="*/ 4793673 h 6003637"/>
              <a:gd name="connsiteX77" fmla="*/ 6965725 w 7750816"/>
              <a:gd name="connsiteY77" fmla="*/ 4830619 h 6003637"/>
              <a:gd name="connsiteX78" fmla="*/ 6854889 w 7750816"/>
              <a:gd name="connsiteY78" fmla="*/ 4876800 h 6003637"/>
              <a:gd name="connsiteX79" fmla="*/ 6808707 w 7750816"/>
              <a:gd name="connsiteY79" fmla="*/ 4895273 h 6003637"/>
              <a:gd name="connsiteX80" fmla="*/ 6753289 w 7750816"/>
              <a:gd name="connsiteY80" fmla="*/ 4904510 h 6003637"/>
              <a:gd name="connsiteX81" fmla="*/ 6688635 w 7750816"/>
              <a:gd name="connsiteY81" fmla="*/ 4932219 h 6003637"/>
              <a:gd name="connsiteX82" fmla="*/ 6522380 w 7750816"/>
              <a:gd name="connsiteY82" fmla="*/ 4987637 h 6003637"/>
              <a:gd name="connsiteX83" fmla="*/ 6411544 w 7750816"/>
              <a:gd name="connsiteY83" fmla="*/ 5015346 h 6003637"/>
              <a:gd name="connsiteX84" fmla="*/ 6272998 w 7750816"/>
              <a:gd name="connsiteY84" fmla="*/ 5052291 h 6003637"/>
              <a:gd name="connsiteX85" fmla="*/ 6236053 w 7750816"/>
              <a:gd name="connsiteY85" fmla="*/ 5061528 h 6003637"/>
              <a:gd name="connsiteX86" fmla="*/ 6042089 w 7750816"/>
              <a:gd name="connsiteY86" fmla="*/ 5089237 h 6003637"/>
              <a:gd name="connsiteX87" fmla="*/ 5977435 w 7750816"/>
              <a:gd name="connsiteY87" fmla="*/ 5098473 h 6003637"/>
              <a:gd name="connsiteX88" fmla="*/ 5801944 w 7750816"/>
              <a:gd name="connsiteY88" fmla="*/ 5126182 h 6003637"/>
              <a:gd name="connsiteX89" fmla="*/ 5192344 w 7750816"/>
              <a:gd name="connsiteY89" fmla="*/ 5135419 h 6003637"/>
              <a:gd name="connsiteX90" fmla="*/ 5155398 w 7750816"/>
              <a:gd name="connsiteY90" fmla="*/ 5144655 h 6003637"/>
              <a:gd name="connsiteX91" fmla="*/ 5016853 w 7750816"/>
              <a:gd name="connsiteY91" fmla="*/ 5163128 h 6003637"/>
              <a:gd name="connsiteX92" fmla="*/ 4425725 w 7750816"/>
              <a:gd name="connsiteY92" fmla="*/ 5126183 h 6003637"/>
              <a:gd name="connsiteX93" fmla="*/ 4083980 w 7750816"/>
              <a:gd name="connsiteY93" fmla="*/ 5033819 h 6003637"/>
              <a:gd name="connsiteX94" fmla="*/ 3806889 w 7750816"/>
              <a:gd name="connsiteY94" fmla="*/ 5033818 h 6003637"/>
              <a:gd name="connsiteX95" fmla="*/ 3391253 w 7750816"/>
              <a:gd name="connsiteY95" fmla="*/ 5135419 h 6003637"/>
              <a:gd name="connsiteX96" fmla="*/ 3317362 w 7750816"/>
              <a:gd name="connsiteY96" fmla="*/ 5181600 h 6003637"/>
              <a:gd name="connsiteX97" fmla="*/ 3308125 w 7750816"/>
              <a:gd name="connsiteY97" fmla="*/ 5209310 h 6003637"/>
              <a:gd name="connsiteX98" fmla="*/ 3280416 w 7750816"/>
              <a:gd name="connsiteY98" fmla="*/ 5227782 h 6003637"/>
              <a:gd name="connsiteX99" fmla="*/ 3169580 w 7750816"/>
              <a:gd name="connsiteY99" fmla="*/ 5310910 h 6003637"/>
              <a:gd name="connsiteX100" fmla="*/ 3132635 w 7750816"/>
              <a:gd name="connsiteY100" fmla="*/ 5329382 h 6003637"/>
              <a:gd name="connsiteX101" fmla="*/ 3104925 w 7750816"/>
              <a:gd name="connsiteY101" fmla="*/ 5347855 h 6003637"/>
              <a:gd name="connsiteX102" fmla="*/ 3040271 w 7750816"/>
              <a:gd name="connsiteY102" fmla="*/ 5375564 h 6003637"/>
              <a:gd name="connsiteX103" fmla="*/ 2966380 w 7750816"/>
              <a:gd name="connsiteY103" fmla="*/ 5403273 h 6003637"/>
              <a:gd name="connsiteX104" fmla="*/ 2938671 w 7750816"/>
              <a:gd name="connsiteY104" fmla="*/ 5421746 h 6003637"/>
              <a:gd name="connsiteX105" fmla="*/ 2892489 w 7750816"/>
              <a:gd name="connsiteY105" fmla="*/ 5430982 h 6003637"/>
              <a:gd name="connsiteX106" fmla="*/ 2855544 w 7750816"/>
              <a:gd name="connsiteY106" fmla="*/ 5440219 h 6003637"/>
              <a:gd name="connsiteX107" fmla="*/ 2800125 w 7750816"/>
              <a:gd name="connsiteY107" fmla="*/ 5458691 h 6003637"/>
              <a:gd name="connsiteX108" fmla="*/ 2680053 w 7750816"/>
              <a:gd name="connsiteY108" fmla="*/ 5477164 h 6003637"/>
              <a:gd name="connsiteX109" fmla="*/ 2633871 w 7750816"/>
              <a:gd name="connsiteY109" fmla="*/ 5486400 h 6003637"/>
              <a:gd name="connsiteX110" fmla="*/ 2578453 w 7750816"/>
              <a:gd name="connsiteY110" fmla="*/ 5495637 h 6003637"/>
              <a:gd name="connsiteX111" fmla="*/ 2550744 w 7750816"/>
              <a:gd name="connsiteY111" fmla="*/ 5504873 h 6003637"/>
              <a:gd name="connsiteX112" fmla="*/ 2458380 w 7750816"/>
              <a:gd name="connsiteY112" fmla="*/ 5514110 h 6003637"/>
              <a:gd name="connsiteX113" fmla="*/ 2402962 w 7750816"/>
              <a:gd name="connsiteY113" fmla="*/ 5532582 h 6003637"/>
              <a:gd name="connsiteX114" fmla="*/ 2366016 w 7750816"/>
              <a:gd name="connsiteY114" fmla="*/ 5541819 h 6003637"/>
              <a:gd name="connsiteX115" fmla="*/ 2329071 w 7750816"/>
              <a:gd name="connsiteY115" fmla="*/ 5560291 h 6003637"/>
              <a:gd name="connsiteX116" fmla="*/ 2301362 w 7750816"/>
              <a:gd name="connsiteY116" fmla="*/ 5569528 h 6003637"/>
              <a:gd name="connsiteX117" fmla="*/ 2245944 w 7750816"/>
              <a:gd name="connsiteY117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393725 w 7750816"/>
              <a:gd name="connsiteY26" fmla="*/ 110837 h 6003637"/>
              <a:gd name="connsiteX27" fmla="*/ 2790889 w 7750816"/>
              <a:gd name="connsiteY27" fmla="*/ 36946 h 6003637"/>
              <a:gd name="connsiteX28" fmla="*/ 3308125 w 7750816"/>
              <a:gd name="connsiteY28" fmla="*/ 9237 h 6003637"/>
              <a:gd name="connsiteX29" fmla="*/ 3834598 w 7750816"/>
              <a:gd name="connsiteY29" fmla="*/ 0 h 6003637"/>
              <a:gd name="connsiteX30" fmla="*/ 5303180 w 7750816"/>
              <a:gd name="connsiteY30" fmla="*/ 27710 h 6003637"/>
              <a:gd name="connsiteX31" fmla="*/ 5820416 w 7750816"/>
              <a:gd name="connsiteY31" fmla="*/ 64655 h 6003637"/>
              <a:gd name="connsiteX32" fmla="*/ 5912780 w 7750816"/>
              <a:gd name="connsiteY32" fmla="*/ 73891 h 6003637"/>
              <a:gd name="connsiteX33" fmla="*/ 6097507 w 7750816"/>
              <a:gd name="connsiteY33" fmla="*/ 101600 h 6003637"/>
              <a:gd name="connsiteX34" fmla="*/ 6245289 w 7750816"/>
              <a:gd name="connsiteY34" fmla="*/ 184728 h 6003637"/>
              <a:gd name="connsiteX35" fmla="*/ 6319180 w 7750816"/>
              <a:gd name="connsiteY35" fmla="*/ 249382 h 6003637"/>
              <a:gd name="connsiteX36" fmla="*/ 6346889 w 7750816"/>
              <a:gd name="connsiteY36" fmla="*/ 258619 h 6003637"/>
              <a:gd name="connsiteX37" fmla="*/ 6402307 w 7750816"/>
              <a:gd name="connsiteY37" fmla="*/ 286328 h 6003637"/>
              <a:gd name="connsiteX38" fmla="*/ 6697871 w 7750816"/>
              <a:gd name="connsiteY38" fmla="*/ 424873 h 6003637"/>
              <a:gd name="connsiteX39" fmla="*/ 6790235 w 7750816"/>
              <a:gd name="connsiteY39" fmla="*/ 581891 h 6003637"/>
              <a:gd name="connsiteX40" fmla="*/ 6845653 w 7750816"/>
              <a:gd name="connsiteY40" fmla="*/ 665019 h 6003637"/>
              <a:gd name="connsiteX41" fmla="*/ 6965725 w 7750816"/>
              <a:gd name="connsiteY41" fmla="*/ 812800 h 6003637"/>
              <a:gd name="connsiteX42" fmla="*/ 7039616 w 7750816"/>
              <a:gd name="connsiteY42" fmla="*/ 877455 h 6003637"/>
              <a:gd name="connsiteX43" fmla="*/ 7122744 w 7750816"/>
              <a:gd name="connsiteY43" fmla="*/ 969819 h 6003637"/>
              <a:gd name="connsiteX44" fmla="*/ 7150453 w 7750816"/>
              <a:gd name="connsiteY44" fmla="*/ 1080655 h 6003637"/>
              <a:gd name="connsiteX45" fmla="*/ 7178162 w 7750816"/>
              <a:gd name="connsiteY45" fmla="*/ 1274619 h 6003637"/>
              <a:gd name="connsiteX46" fmla="*/ 7159689 w 7750816"/>
              <a:gd name="connsiteY46" fmla="*/ 1681019 h 6003637"/>
              <a:gd name="connsiteX47" fmla="*/ 7131980 w 7750816"/>
              <a:gd name="connsiteY47" fmla="*/ 1773382 h 6003637"/>
              <a:gd name="connsiteX48" fmla="*/ 7095035 w 7750816"/>
              <a:gd name="connsiteY48" fmla="*/ 1874982 h 6003637"/>
              <a:gd name="connsiteX49" fmla="*/ 7085798 w 7750816"/>
              <a:gd name="connsiteY49" fmla="*/ 1939637 h 6003637"/>
              <a:gd name="connsiteX50" fmla="*/ 7058089 w 7750816"/>
              <a:gd name="connsiteY50" fmla="*/ 2068946 h 6003637"/>
              <a:gd name="connsiteX51" fmla="*/ 7095035 w 7750816"/>
              <a:gd name="connsiteY51" fmla="*/ 2540000 h 6003637"/>
              <a:gd name="connsiteX52" fmla="*/ 7122744 w 7750816"/>
              <a:gd name="connsiteY52" fmla="*/ 2613891 h 6003637"/>
              <a:gd name="connsiteX53" fmla="*/ 7150453 w 7750816"/>
              <a:gd name="connsiteY53" fmla="*/ 2697019 h 6003637"/>
              <a:gd name="connsiteX54" fmla="*/ 7168925 w 7750816"/>
              <a:gd name="connsiteY54" fmla="*/ 2733964 h 6003637"/>
              <a:gd name="connsiteX55" fmla="*/ 7242816 w 7750816"/>
              <a:gd name="connsiteY55" fmla="*/ 2937164 h 6003637"/>
              <a:gd name="connsiteX56" fmla="*/ 7298235 w 7750816"/>
              <a:gd name="connsiteY56" fmla="*/ 3029528 h 6003637"/>
              <a:gd name="connsiteX57" fmla="*/ 7335180 w 7750816"/>
              <a:gd name="connsiteY57" fmla="*/ 3112655 h 6003637"/>
              <a:gd name="connsiteX58" fmla="*/ 7390598 w 7750816"/>
              <a:gd name="connsiteY58" fmla="*/ 3214255 h 6003637"/>
              <a:gd name="connsiteX59" fmla="*/ 7409071 w 7750816"/>
              <a:gd name="connsiteY59" fmla="*/ 3260437 h 6003637"/>
              <a:gd name="connsiteX60" fmla="*/ 7464489 w 7750816"/>
              <a:gd name="connsiteY60" fmla="*/ 3371273 h 6003637"/>
              <a:gd name="connsiteX61" fmla="*/ 7566089 w 7750816"/>
              <a:gd name="connsiteY61" fmla="*/ 3611419 h 6003637"/>
              <a:gd name="connsiteX62" fmla="*/ 7612271 w 7750816"/>
              <a:gd name="connsiteY62" fmla="*/ 3740728 h 6003637"/>
              <a:gd name="connsiteX63" fmla="*/ 7649216 w 7750816"/>
              <a:gd name="connsiteY63" fmla="*/ 3860800 h 6003637"/>
              <a:gd name="connsiteX64" fmla="*/ 7695398 w 7750816"/>
              <a:gd name="connsiteY64" fmla="*/ 3980873 h 6003637"/>
              <a:gd name="connsiteX65" fmla="*/ 7750816 w 7750816"/>
              <a:gd name="connsiteY65" fmla="*/ 4128655 h 6003637"/>
              <a:gd name="connsiteX66" fmla="*/ 7732344 w 7750816"/>
              <a:gd name="connsiteY66" fmla="*/ 4193310 h 6003637"/>
              <a:gd name="connsiteX67" fmla="*/ 7704635 w 7750816"/>
              <a:gd name="connsiteY67" fmla="*/ 4294910 h 6003637"/>
              <a:gd name="connsiteX68" fmla="*/ 7686162 w 7750816"/>
              <a:gd name="connsiteY68" fmla="*/ 4368800 h 6003637"/>
              <a:gd name="connsiteX69" fmla="*/ 7649216 w 7750816"/>
              <a:gd name="connsiteY69" fmla="*/ 4433455 h 6003637"/>
              <a:gd name="connsiteX70" fmla="*/ 7630744 w 7750816"/>
              <a:gd name="connsiteY70" fmla="*/ 4461164 h 6003637"/>
              <a:gd name="connsiteX71" fmla="*/ 7575325 w 7750816"/>
              <a:gd name="connsiteY71" fmla="*/ 4498110 h 6003637"/>
              <a:gd name="connsiteX72" fmla="*/ 7510671 w 7750816"/>
              <a:gd name="connsiteY72" fmla="*/ 4590473 h 6003637"/>
              <a:gd name="connsiteX73" fmla="*/ 7473725 w 7750816"/>
              <a:gd name="connsiteY73" fmla="*/ 4655128 h 6003637"/>
              <a:gd name="connsiteX74" fmla="*/ 7399835 w 7750816"/>
              <a:gd name="connsiteY74" fmla="*/ 4719782 h 6003637"/>
              <a:gd name="connsiteX75" fmla="*/ 7298235 w 7750816"/>
              <a:gd name="connsiteY75" fmla="*/ 4756728 h 6003637"/>
              <a:gd name="connsiteX76" fmla="*/ 7131980 w 7750816"/>
              <a:gd name="connsiteY76" fmla="*/ 4793673 h 6003637"/>
              <a:gd name="connsiteX77" fmla="*/ 6965725 w 7750816"/>
              <a:gd name="connsiteY77" fmla="*/ 4830619 h 6003637"/>
              <a:gd name="connsiteX78" fmla="*/ 6854889 w 7750816"/>
              <a:gd name="connsiteY78" fmla="*/ 4876800 h 6003637"/>
              <a:gd name="connsiteX79" fmla="*/ 6808707 w 7750816"/>
              <a:gd name="connsiteY79" fmla="*/ 4895273 h 6003637"/>
              <a:gd name="connsiteX80" fmla="*/ 6753289 w 7750816"/>
              <a:gd name="connsiteY80" fmla="*/ 4904510 h 6003637"/>
              <a:gd name="connsiteX81" fmla="*/ 6688635 w 7750816"/>
              <a:gd name="connsiteY81" fmla="*/ 4932219 h 6003637"/>
              <a:gd name="connsiteX82" fmla="*/ 6522380 w 7750816"/>
              <a:gd name="connsiteY82" fmla="*/ 4987637 h 6003637"/>
              <a:gd name="connsiteX83" fmla="*/ 6411544 w 7750816"/>
              <a:gd name="connsiteY83" fmla="*/ 5015346 h 6003637"/>
              <a:gd name="connsiteX84" fmla="*/ 6272998 w 7750816"/>
              <a:gd name="connsiteY84" fmla="*/ 5052291 h 6003637"/>
              <a:gd name="connsiteX85" fmla="*/ 6236053 w 7750816"/>
              <a:gd name="connsiteY85" fmla="*/ 5061528 h 6003637"/>
              <a:gd name="connsiteX86" fmla="*/ 6042089 w 7750816"/>
              <a:gd name="connsiteY86" fmla="*/ 5089237 h 6003637"/>
              <a:gd name="connsiteX87" fmla="*/ 5977435 w 7750816"/>
              <a:gd name="connsiteY87" fmla="*/ 5098473 h 6003637"/>
              <a:gd name="connsiteX88" fmla="*/ 5801944 w 7750816"/>
              <a:gd name="connsiteY88" fmla="*/ 5126182 h 6003637"/>
              <a:gd name="connsiteX89" fmla="*/ 5192344 w 7750816"/>
              <a:gd name="connsiteY89" fmla="*/ 5135419 h 6003637"/>
              <a:gd name="connsiteX90" fmla="*/ 5155398 w 7750816"/>
              <a:gd name="connsiteY90" fmla="*/ 5144655 h 6003637"/>
              <a:gd name="connsiteX91" fmla="*/ 5016853 w 7750816"/>
              <a:gd name="connsiteY91" fmla="*/ 5163128 h 6003637"/>
              <a:gd name="connsiteX92" fmla="*/ 4425725 w 7750816"/>
              <a:gd name="connsiteY92" fmla="*/ 5126183 h 6003637"/>
              <a:gd name="connsiteX93" fmla="*/ 4083980 w 7750816"/>
              <a:gd name="connsiteY93" fmla="*/ 5033819 h 6003637"/>
              <a:gd name="connsiteX94" fmla="*/ 3806889 w 7750816"/>
              <a:gd name="connsiteY94" fmla="*/ 5033818 h 6003637"/>
              <a:gd name="connsiteX95" fmla="*/ 3391253 w 7750816"/>
              <a:gd name="connsiteY95" fmla="*/ 5135419 h 6003637"/>
              <a:gd name="connsiteX96" fmla="*/ 3317362 w 7750816"/>
              <a:gd name="connsiteY96" fmla="*/ 5181600 h 6003637"/>
              <a:gd name="connsiteX97" fmla="*/ 3308125 w 7750816"/>
              <a:gd name="connsiteY97" fmla="*/ 5209310 h 6003637"/>
              <a:gd name="connsiteX98" fmla="*/ 3280416 w 7750816"/>
              <a:gd name="connsiteY98" fmla="*/ 5227782 h 6003637"/>
              <a:gd name="connsiteX99" fmla="*/ 3169580 w 7750816"/>
              <a:gd name="connsiteY99" fmla="*/ 5310910 h 6003637"/>
              <a:gd name="connsiteX100" fmla="*/ 3132635 w 7750816"/>
              <a:gd name="connsiteY100" fmla="*/ 5329382 h 6003637"/>
              <a:gd name="connsiteX101" fmla="*/ 3104925 w 7750816"/>
              <a:gd name="connsiteY101" fmla="*/ 5347855 h 6003637"/>
              <a:gd name="connsiteX102" fmla="*/ 3040271 w 7750816"/>
              <a:gd name="connsiteY102" fmla="*/ 5375564 h 6003637"/>
              <a:gd name="connsiteX103" fmla="*/ 2966380 w 7750816"/>
              <a:gd name="connsiteY103" fmla="*/ 5403273 h 6003637"/>
              <a:gd name="connsiteX104" fmla="*/ 2938671 w 7750816"/>
              <a:gd name="connsiteY104" fmla="*/ 5421746 h 6003637"/>
              <a:gd name="connsiteX105" fmla="*/ 2892489 w 7750816"/>
              <a:gd name="connsiteY105" fmla="*/ 5430982 h 6003637"/>
              <a:gd name="connsiteX106" fmla="*/ 2855544 w 7750816"/>
              <a:gd name="connsiteY106" fmla="*/ 5440219 h 6003637"/>
              <a:gd name="connsiteX107" fmla="*/ 2800125 w 7750816"/>
              <a:gd name="connsiteY107" fmla="*/ 5458691 h 6003637"/>
              <a:gd name="connsiteX108" fmla="*/ 2680053 w 7750816"/>
              <a:gd name="connsiteY108" fmla="*/ 5477164 h 6003637"/>
              <a:gd name="connsiteX109" fmla="*/ 2633871 w 7750816"/>
              <a:gd name="connsiteY109" fmla="*/ 5486400 h 6003637"/>
              <a:gd name="connsiteX110" fmla="*/ 2578453 w 7750816"/>
              <a:gd name="connsiteY110" fmla="*/ 5495637 h 6003637"/>
              <a:gd name="connsiteX111" fmla="*/ 2550744 w 7750816"/>
              <a:gd name="connsiteY111" fmla="*/ 5504873 h 6003637"/>
              <a:gd name="connsiteX112" fmla="*/ 2458380 w 7750816"/>
              <a:gd name="connsiteY112" fmla="*/ 5514110 h 6003637"/>
              <a:gd name="connsiteX113" fmla="*/ 2402962 w 7750816"/>
              <a:gd name="connsiteY113" fmla="*/ 5532582 h 6003637"/>
              <a:gd name="connsiteX114" fmla="*/ 2366016 w 7750816"/>
              <a:gd name="connsiteY114" fmla="*/ 5541819 h 6003637"/>
              <a:gd name="connsiteX115" fmla="*/ 2329071 w 7750816"/>
              <a:gd name="connsiteY115" fmla="*/ 5560291 h 6003637"/>
              <a:gd name="connsiteX116" fmla="*/ 2301362 w 7750816"/>
              <a:gd name="connsiteY116" fmla="*/ 5569528 h 6003637"/>
              <a:gd name="connsiteX117" fmla="*/ 2245944 w 7750816"/>
              <a:gd name="connsiteY117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790889 w 7750816"/>
              <a:gd name="connsiteY26" fmla="*/ 36946 h 6003637"/>
              <a:gd name="connsiteX27" fmla="*/ 3308125 w 7750816"/>
              <a:gd name="connsiteY27" fmla="*/ 9237 h 6003637"/>
              <a:gd name="connsiteX28" fmla="*/ 3834598 w 7750816"/>
              <a:gd name="connsiteY28" fmla="*/ 0 h 6003637"/>
              <a:gd name="connsiteX29" fmla="*/ 5303180 w 7750816"/>
              <a:gd name="connsiteY29" fmla="*/ 27710 h 6003637"/>
              <a:gd name="connsiteX30" fmla="*/ 5820416 w 7750816"/>
              <a:gd name="connsiteY30" fmla="*/ 64655 h 6003637"/>
              <a:gd name="connsiteX31" fmla="*/ 5912780 w 7750816"/>
              <a:gd name="connsiteY31" fmla="*/ 73891 h 6003637"/>
              <a:gd name="connsiteX32" fmla="*/ 6097507 w 7750816"/>
              <a:gd name="connsiteY32" fmla="*/ 101600 h 6003637"/>
              <a:gd name="connsiteX33" fmla="*/ 6245289 w 7750816"/>
              <a:gd name="connsiteY33" fmla="*/ 184728 h 6003637"/>
              <a:gd name="connsiteX34" fmla="*/ 6319180 w 7750816"/>
              <a:gd name="connsiteY34" fmla="*/ 249382 h 6003637"/>
              <a:gd name="connsiteX35" fmla="*/ 6346889 w 7750816"/>
              <a:gd name="connsiteY35" fmla="*/ 258619 h 6003637"/>
              <a:gd name="connsiteX36" fmla="*/ 6402307 w 7750816"/>
              <a:gd name="connsiteY36" fmla="*/ 286328 h 6003637"/>
              <a:gd name="connsiteX37" fmla="*/ 6697871 w 7750816"/>
              <a:gd name="connsiteY37" fmla="*/ 424873 h 6003637"/>
              <a:gd name="connsiteX38" fmla="*/ 6790235 w 7750816"/>
              <a:gd name="connsiteY38" fmla="*/ 581891 h 6003637"/>
              <a:gd name="connsiteX39" fmla="*/ 6845653 w 7750816"/>
              <a:gd name="connsiteY39" fmla="*/ 665019 h 6003637"/>
              <a:gd name="connsiteX40" fmla="*/ 6965725 w 7750816"/>
              <a:gd name="connsiteY40" fmla="*/ 812800 h 6003637"/>
              <a:gd name="connsiteX41" fmla="*/ 7039616 w 7750816"/>
              <a:gd name="connsiteY41" fmla="*/ 877455 h 6003637"/>
              <a:gd name="connsiteX42" fmla="*/ 7122744 w 7750816"/>
              <a:gd name="connsiteY42" fmla="*/ 969819 h 6003637"/>
              <a:gd name="connsiteX43" fmla="*/ 7150453 w 7750816"/>
              <a:gd name="connsiteY43" fmla="*/ 1080655 h 6003637"/>
              <a:gd name="connsiteX44" fmla="*/ 7178162 w 7750816"/>
              <a:gd name="connsiteY44" fmla="*/ 1274619 h 6003637"/>
              <a:gd name="connsiteX45" fmla="*/ 7159689 w 7750816"/>
              <a:gd name="connsiteY45" fmla="*/ 1681019 h 6003637"/>
              <a:gd name="connsiteX46" fmla="*/ 7131980 w 7750816"/>
              <a:gd name="connsiteY46" fmla="*/ 1773382 h 6003637"/>
              <a:gd name="connsiteX47" fmla="*/ 7095035 w 7750816"/>
              <a:gd name="connsiteY47" fmla="*/ 1874982 h 6003637"/>
              <a:gd name="connsiteX48" fmla="*/ 7085798 w 7750816"/>
              <a:gd name="connsiteY48" fmla="*/ 1939637 h 6003637"/>
              <a:gd name="connsiteX49" fmla="*/ 7058089 w 7750816"/>
              <a:gd name="connsiteY49" fmla="*/ 2068946 h 6003637"/>
              <a:gd name="connsiteX50" fmla="*/ 7095035 w 7750816"/>
              <a:gd name="connsiteY50" fmla="*/ 2540000 h 6003637"/>
              <a:gd name="connsiteX51" fmla="*/ 7122744 w 7750816"/>
              <a:gd name="connsiteY51" fmla="*/ 2613891 h 6003637"/>
              <a:gd name="connsiteX52" fmla="*/ 7150453 w 7750816"/>
              <a:gd name="connsiteY52" fmla="*/ 2697019 h 6003637"/>
              <a:gd name="connsiteX53" fmla="*/ 7168925 w 7750816"/>
              <a:gd name="connsiteY53" fmla="*/ 2733964 h 6003637"/>
              <a:gd name="connsiteX54" fmla="*/ 7242816 w 7750816"/>
              <a:gd name="connsiteY54" fmla="*/ 2937164 h 6003637"/>
              <a:gd name="connsiteX55" fmla="*/ 7298235 w 7750816"/>
              <a:gd name="connsiteY55" fmla="*/ 3029528 h 6003637"/>
              <a:gd name="connsiteX56" fmla="*/ 7335180 w 7750816"/>
              <a:gd name="connsiteY56" fmla="*/ 3112655 h 6003637"/>
              <a:gd name="connsiteX57" fmla="*/ 7390598 w 7750816"/>
              <a:gd name="connsiteY57" fmla="*/ 3214255 h 6003637"/>
              <a:gd name="connsiteX58" fmla="*/ 7409071 w 7750816"/>
              <a:gd name="connsiteY58" fmla="*/ 3260437 h 6003637"/>
              <a:gd name="connsiteX59" fmla="*/ 7464489 w 7750816"/>
              <a:gd name="connsiteY59" fmla="*/ 3371273 h 6003637"/>
              <a:gd name="connsiteX60" fmla="*/ 7566089 w 7750816"/>
              <a:gd name="connsiteY60" fmla="*/ 3611419 h 6003637"/>
              <a:gd name="connsiteX61" fmla="*/ 7612271 w 7750816"/>
              <a:gd name="connsiteY61" fmla="*/ 3740728 h 6003637"/>
              <a:gd name="connsiteX62" fmla="*/ 7649216 w 7750816"/>
              <a:gd name="connsiteY62" fmla="*/ 3860800 h 6003637"/>
              <a:gd name="connsiteX63" fmla="*/ 7695398 w 7750816"/>
              <a:gd name="connsiteY63" fmla="*/ 3980873 h 6003637"/>
              <a:gd name="connsiteX64" fmla="*/ 7750816 w 7750816"/>
              <a:gd name="connsiteY64" fmla="*/ 4128655 h 6003637"/>
              <a:gd name="connsiteX65" fmla="*/ 7732344 w 7750816"/>
              <a:gd name="connsiteY65" fmla="*/ 4193310 h 6003637"/>
              <a:gd name="connsiteX66" fmla="*/ 7704635 w 7750816"/>
              <a:gd name="connsiteY66" fmla="*/ 4294910 h 6003637"/>
              <a:gd name="connsiteX67" fmla="*/ 7686162 w 7750816"/>
              <a:gd name="connsiteY67" fmla="*/ 4368800 h 6003637"/>
              <a:gd name="connsiteX68" fmla="*/ 7649216 w 7750816"/>
              <a:gd name="connsiteY68" fmla="*/ 4433455 h 6003637"/>
              <a:gd name="connsiteX69" fmla="*/ 7630744 w 7750816"/>
              <a:gd name="connsiteY69" fmla="*/ 4461164 h 6003637"/>
              <a:gd name="connsiteX70" fmla="*/ 7575325 w 7750816"/>
              <a:gd name="connsiteY70" fmla="*/ 4498110 h 6003637"/>
              <a:gd name="connsiteX71" fmla="*/ 7510671 w 7750816"/>
              <a:gd name="connsiteY71" fmla="*/ 4590473 h 6003637"/>
              <a:gd name="connsiteX72" fmla="*/ 7473725 w 7750816"/>
              <a:gd name="connsiteY72" fmla="*/ 4655128 h 6003637"/>
              <a:gd name="connsiteX73" fmla="*/ 7399835 w 7750816"/>
              <a:gd name="connsiteY73" fmla="*/ 4719782 h 6003637"/>
              <a:gd name="connsiteX74" fmla="*/ 7298235 w 7750816"/>
              <a:gd name="connsiteY74" fmla="*/ 4756728 h 6003637"/>
              <a:gd name="connsiteX75" fmla="*/ 7131980 w 7750816"/>
              <a:gd name="connsiteY75" fmla="*/ 4793673 h 6003637"/>
              <a:gd name="connsiteX76" fmla="*/ 6965725 w 7750816"/>
              <a:gd name="connsiteY76" fmla="*/ 4830619 h 6003637"/>
              <a:gd name="connsiteX77" fmla="*/ 6854889 w 7750816"/>
              <a:gd name="connsiteY77" fmla="*/ 4876800 h 6003637"/>
              <a:gd name="connsiteX78" fmla="*/ 6808707 w 7750816"/>
              <a:gd name="connsiteY78" fmla="*/ 4895273 h 6003637"/>
              <a:gd name="connsiteX79" fmla="*/ 6753289 w 7750816"/>
              <a:gd name="connsiteY79" fmla="*/ 4904510 h 6003637"/>
              <a:gd name="connsiteX80" fmla="*/ 6688635 w 7750816"/>
              <a:gd name="connsiteY80" fmla="*/ 4932219 h 6003637"/>
              <a:gd name="connsiteX81" fmla="*/ 6522380 w 7750816"/>
              <a:gd name="connsiteY81" fmla="*/ 4987637 h 6003637"/>
              <a:gd name="connsiteX82" fmla="*/ 6411544 w 7750816"/>
              <a:gd name="connsiteY82" fmla="*/ 5015346 h 6003637"/>
              <a:gd name="connsiteX83" fmla="*/ 6272998 w 7750816"/>
              <a:gd name="connsiteY83" fmla="*/ 5052291 h 6003637"/>
              <a:gd name="connsiteX84" fmla="*/ 6236053 w 7750816"/>
              <a:gd name="connsiteY84" fmla="*/ 5061528 h 6003637"/>
              <a:gd name="connsiteX85" fmla="*/ 6042089 w 7750816"/>
              <a:gd name="connsiteY85" fmla="*/ 5089237 h 6003637"/>
              <a:gd name="connsiteX86" fmla="*/ 5977435 w 7750816"/>
              <a:gd name="connsiteY86" fmla="*/ 5098473 h 6003637"/>
              <a:gd name="connsiteX87" fmla="*/ 5801944 w 7750816"/>
              <a:gd name="connsiteY87" fmla="*/ 5126182 h 6003637"/>
              <a:gd name="connsiteX88" fmla="*/ 5192344 w 7750816"/>
              <a:gd name="connsiteY88" fmla="*/ 5135419 h 6003637"/>
              <a:gd name="connsiteX89" fmla="*/ 5155398 w 7750816"/>
              <a:gd name="connsiteY89" fmla="*/ 5144655 h 6003637"/>
              <a:gd name="connsiteX90" fmla="*/ 5016853 w 7750816"/>
              <a:gd name="connsiteY90" fmla="*/ 5163128 h 6003637"/>
              <a:gd name="connsiteX91" fmla="*/ 4425725 w 7750816"/>
              <a:gd name="connsiteY91" fmla="*/ 5126183 h 6003637"/>
              <a:gd name="connsiteX92" fmla="*/ 4083980 w 7750816"/>
              <a:gd name="connsiteY92" fmla="*/ 5033819 h 6003637"/>
              <a:gd name="connsiteX93" fmla="*/ 3806889 w 7750816"/>
              <a:gd name="connsiteY93" fmla="*/ 5033818 h 6003637"/>
              <a:gd name="connsiteX94" fmla="*/ 3391253 w 7750816"/>
              <a:gd name="connsiteY94" fmla="*/ 5135419 h 6003637"/>
              <a:gd name="connsiteX95" fmla="*/ 3317362 w 7750816"/>
              <a:gd name="connsiteY95" fmla="*/ 5181600 h 6003637"/>
              <a:gd name="connsiteX96" fmla="*/ 3308125 w 7750816"/>
              <a:gd name="connsiteY96" fmla="*/ 5209310 h 6003637"/>
              <a:gd name="connsiteX97" fmla="*/ 3280416 w 7750816"/>
              <a:gd name="connsiteY97" fmla="*/ 5227782 h 6003637"/>
              <a:gd name="connsiteX98" fmla="*/ 3169580 w 7750816"/>
              <a:gd name="connsiteY98" fmla="*/ 5310910 h 6003637"/>
              <a:gd name="connsiteX99" fmla="*/ 3132635 w 7750816"/>
              <a:gd name="connsiteY99" fmla="*/ 5329382 h 6003637"/>
              <a:gd name="connsiteX100" fmla="*/ 3104925 w 7750816"/>
              <a:gd name="connsiteY100" fmla="*/ 5347855 h 6003637"/>
              <a:gd name="connsiteX101" fmla="*/ 3040271 w 7750816"/>
              <a:gd name="connsiteY101" fmla="*/ 5375564 h 6003637"/>
              <a:gd name="connsiteX102" fmla="*/ 2966380 w 7750816"/>
              <a:gd name="connsiteY102" fmla="*/ 5403273 h 6003637"/>
              <a:gd name="connsiteX103" fmla="*/ 2938671 w 7750816"/>
              <a:gd name="connsiteY103" fmla="*/ 5421746 h 6003637"/>
              <a:gd name="connsiteX104" fmla="*/ 2892489 w 7750816"/>
              <a:gd name="connsiteY104" fmla="*/ 5430982 h 6003637"/>
              <a:gd name="connsiteX105" fmla="*/ 2855544 w 7750816"/>
              <a:gd name="connsiteY105" fmla="*/ 5440219 h 6003637"/>
              <a:gd name="connsiteX106" fmla="*/ 2800125 w 7750816"/>
              <a:gd name="connsiteY106" fmla="*/ 5458691 h 6003637"/>
              <a:gd name="connsiteX107" fmla="*/ 2680053 w 7750816"/>
              <a:gd name="connsiteY107" fmla="*/ 5477164 h 6003637"/>
              <a:gd name="connsiteX108" fmla="*/ 2633871 w 7750816"/>
              <a:gd name="connsiteY108" fmla="*/ 5486400 h 6003637"/>
              <a:gd name="connsiteX109" fmla="*/ 2578453 w 7750816"/>
              <a:gd name="connsiteY109" fmla="*/ 5495637 h 6003637"/>
              <a:gd name="connsiteX110" fmla="*/ 2550744 w 7750816"/>
              <a:gd name="connsiteY110" fmla="*/ 5504873 h 6003637"/>
              <a:gd name="connsiteX111" fmla="*/ 2458380 w 7750816"/>
              <a:gd name="connsiteY111" fmla="*/ 5514110 h 6003637"/>
              <a:gd name="connsiteX112" fmla="*/ 2402962 w 7750816"/>
              <a:gd name="connsiteY112" fmla="*/ 5532582 h 6003637"/>
              <a:gd name="connsiteX113" fmla="*/ 2366016 w 7750816"/>
              <a:gd name="connsiteY113" fmla="*/ 5541819 h 6003637"/>
              <a:gd name="connsiteX114" fmla="*/ 2329071 w 7750816"/>
              <a:gd name="connsiteY114" fmla="*/ 5560291 h 6003637"/>
              <a:gd name="connsiteX115" fmla="*/ 2301362 w 7750816"/>
              <a:gd name="connsiteY115" fmla="*/ 5569528 h 6003637"/>
              <a:gd name="connsiteX116" fmla="*/ 2245944 w 7750816"/>
              <a:gd name="connsiteY116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2144344 w 7750816"/>
              <a:gd name="connsiteY24" fmla="*/ 166255 h 6003637"/>
              <a:gd name="connsiteX25" fmla="*/ 2790889 w 7750816"/>
              <a:gd name="connsiteY25" fmla="*/ 36946 h 6003637"/>
              <a:gd name="connsiteX26" fmla="*/ 3308125 w 7750816"/>
              <a:gd name="connsiteY26" fmla="*/ 9237 h 6003637"/>
              <a:gd name="connsiteX27" fmla="*/ 3834598 w 7750816"/>
              <a:gd name="connsiteY27" fmla="*/ 0 h 6003637"/>
              <a:gd name="connsiteX28" fmla="*/ 5303180 w 7750816"/>
              <a:gd name="connsiteY28" fmla="*/ 27710 h 6003637"/>
              <a:gd name="connsiteX29" fmla="*/ 5820416 w 7750816"/>
              <a:gd name="connsiteY29" fmla="*/ 64655 h 6003637"/>
              <a:gd name="connsiteX30" fmla="*/ 5912780 w 7750816"/>
              <a:gd name="connsiteY30" fmla="*/ 73891 h 6003637"/>
              <a:gd name="connsiteX31" fmla="*/ 6097507 w 7750816"/>
              <a:gd name="connsiteY31" fmla="*/ 101600 h 6003637"/>
              <a:gd name="connsiteX32" fmla="*/ 6245289 w 7750816"/>
              <a:gd name="connsiteY32" fmla="*/ 184728 h 6003637"/>
              <a:gd name="connsiteX33" fmla="*/ 6319180 w 7750816"/>
              <a:gd name="connsiteY33" fmla="*/ 249382 h 6003637"/>
              <a:gd name="connsiteX34" fmla="*/ 6346889 w 7750816"/>
              <a:gd name="connsiteY34" fmla="*/ 258619 h 6003637"/>
              <a:gd name="connsiteX35" fmla="*/ 6402307 w 7750816"/>
              <a:gd name="connsiteY35" fmla="*/ 286328 h 6003637"/>
              <a:gd name="connsiteX36" fmla="*/ 6697871 w 7750816"/>
              <a:gd name="connsiteY36" fmla="*/ 424873 h 6003637"/>
              <a:gd name="connsiteX37" fmla="*/ 6790235 w 7750816"/>
              <a:gd name="connsiteY37" fmla="*/ 581891 h 6003637"/>
              <a:gd name="connsiteX38" fmla="*/ 6845653 w 7750816"/>
              <a:gd name="connsiteY38" fmla="*/ 665019 h 6003637"/>
              <a:gd name="connsiteX39" fmla="*/ 6965725 w 7750816"/>
              <a:gd name="connsiteY39" fmla="*/ 812800 h 6003637"/>
              <a:gd name="connsiteX40" fmla="*/ 7039616 w 7750816"/>
              <a:gd name="connsiteY40" fmla="*/ 877455 h 6003637"/>
              <a:gd name="connsiteX41" fmla="*/ 7122744 w 7750816"/>
              <a:gd name="connsiteY41" fmla="*/ 969819 h 6003637"/>
              <a:gd name="connsiteX42" fmla="*/ 7150453 w 7750816"/>
              <a:gd name="connsiteY42" fmla="*/ 1080655 h 6003637"/>
              <a:gd name="connsiteX43" fmla="*/ 7178162 w 7750816"/>
              <a:gd name="connsiteY43" fmla="*/ 1274619 h 6003637"/>
              <a:gd name="connsiteX44" fmla="*/ 7159689 w 7750816"/>
              <a:gd name="connsiteY44" fmla="*/ 1681019 h 6003637"/>
              <a:gd name="connsiteX45" fmla="*/ 7131980 w 7750816"/>
              <a:gd name="connsiteY45" fmla="*/ 1773382 h 6003637"/>
              <a:gd name="connsiteX46" fmla="*/ 7095035 w 7750816"/>
              <a:gd name="connsiteY46" fmla="*/ 1874982 h 6003637"/>
              <a:gd name="connsiteX47" fmla="*/ 7085798 w 7750816"/>
              <a:gd name="connsiteY47" fmla="*/ 1939637 h 6003637"/>
              <a:gd name="connsiteX48" fmla="*/ 7058089 w 7750816"/>
              <a:gd name="connsiteY48" fmla="*/ 2068946 h 6003637"/>
              <a:gd name="connsiteX49" fmla="*/ 7095035 w 7750816"/>
              <a:gd name="connsiteY49" fmla="*/ 2540000 h 6003637"/>
              <a:gd name="connsiteX50" fmla="*/ 7122744 w 7750816"/>
              <a:gd name="connsiteY50" fmla="*/ 2613891 h 6003637"/>
              <a:gd name="connsiteX51" fmla="*/ 7150453 w 7750816"/>
              <a:gd name="connsiteY51" fmla="*/ 2697019 h 6003637"/>
              <a:gd name="connsiteX52" fmla="*/ 7168925 w 7750816"/>
              <a:gd name="connsiteY52" fmla="*/ 2733964 h 6003637"/>
              <a:gd name="connsiteX53" fmla="*/ 7242816 w 7750816"/>
              <a:gd name="connsiteY53" fmla="*/ 2937164 h 6003637"/>
              <a:gd name="connsiteX54" fmla="*/ 7298235 w 7750816"/>
              <a:gd name="connsiteY54" fmla="*/ 3029528 h 6003637"/>
              <a:gd name="connsiteX55" fmla="*/ 7335180 w 7750816"/>
              <a:gd name="connsiteY55" fmla="*/ 3112655 h 6003637"/>
              <a:gd name="connsiteX56" fmla="*/ 7390598 w 7750816"/>
              <a:gd name="connsiteY56" fmla="*/ 3214255 h 6003637"/>
              <a:gd name="connsiteX57" fmla="*/ 7409071 w 7750816"/>
              <a:gd name="connsiteY57" fmla="*/ 3260437 h 6003637"/>
              <a:gd name="connsiteX58" fmla="*/ 7464489 w 7750816"/>
              <a:gd name="connsiteY58" fmla="*/ 3371273 h 6003637"/>
              <a:gd name="connsiteX59" fmla="*/ 7566089 w 7750816"/>
              <a:gd name="connsiteY59" fmla="*/ 3611419 h 6003637"/>
              <a:gd name="connsiteX60" fmla="*/ 7612271 w 7750816"/>
              <a:gd name="connsiteY60" fmla="*/ 3740728 h 6003637"/>
              <a:gd name="connsiteX61" fmla="*/ 7649216 w 7750816"/>
              <a:gd name="connsiteY61" fmla="*/ 3860800 h 6003637"/>
              <a:gd name="connsiteX62" fmla="*/ 7695398 w 7750816"/>
              <a:gd name="connsiteY62" fmla="*/ 3980873 h 6003637"/>
              <a:gd name="connsiteX63" fmla="*/ 7750816 w 7750816"/>
              <a:gd name="connsiteY63" fmla="*/ 4128655 h 6003637"/>
              <a:gd name="connsiteX64" fmla="*/ 7732344 w 7750816"/>
              <a:gd name="connsiteY64" fmla="*/ 4193310 h 6003637"/>
              <a:gd name="connsiteX65" fmla="*/ 7704635 w 7750816"/>
              <a:gd name="connsiteY65" fmla="*/ 4294910 h 6003637"/>
              <a:gd name="connsiteX66" fmla="*/ 7686162 w 7750816"/>
              <a:gd name="connsiteY66" fmla="*/ 4368800 h 6003637"/>
              <a:gd name="connsiteX67" fmla="*/ 7649216 w 7750816"/>
              <a:gd name="connsiteY67" fmla="*/ 4433455 h 6003637"/>
              <a:gd name="connsiteX68" fmla="*/ 7630744 w 7750816"/>
              <a:gd name="connsiteY68" fmla="*/ 4461164 h 6003637"/>
              <a:gd name="connsiteX69" fmla="*/ 7575325 w 7750816"/>
              <a:gd name="connsiteY69" fmla="*/ 4498110 h 6003637"/>
              <a:gd name="connsiteX70" fmla="*/ 7510671 w 7750816"/>
              <a:gd name="connsiteY70" fmla="*/ 4590473 h 6003637"/>
              <a:gd name="connsiteX71" fmla="*/ 7473725 w 7750816"/>
              <a:gd name="connsiteY71" fmla="*/ 4655128 h 6003637"/>
              <a:gd name="connsiteX72" fmla="*/ 7399835 w 7750816"/>
              <a:gd name="connsiteY72" fmla="*/ 4719782 h 6003637"/>
              <a:gd name="connsiteX73" fmla="*/ 7298235 w 7750816"/>
              <a:gd name="connsiteY73" fmla="*/ 4756728 h 6003637"/>
              <a:gd name="connsiteX74" fmla="*/ 7131980 w 7750816"/>
              <a:gd name="connsiteY74" fmla="*/ 4793673 h 6003637"/>
              <a:gd name="connsiteX75" fmla="*/ 6965725 w 7750816"/>
              <a:gd name="connsiteY75" fmla="*/ 4830619 h 6003637"/>
              <a:gd name="connsiteX76" fmla="*/ 6854889 w 7750816"/>
              <a:gd name="connsiteY76" fmla="*/ 4876800 h 6003637"/>
              <a:gd name="connsiteX77" fmla="*/ 6808707 w 7750816"/>
              <a:gd name="connsiteY77" fmla="*/ 4895273 h 6003637"/>
              <a:gd name="connsiteX78" fmla="*/ 6753289 w 7750816"/>
              <a:gd name="connsiteY78" fmla="*/ 4904510 h 6003637"/>
              <a:gd name="connsiteX79" fmla="*/ 6688635 w 7750816"/>
              <a:gd name="connsiteY79" fmla="*/ 4932219 h 6003637"/>
              <a:gd name="connsiteX80" fmla="*/ 6522380 w 7750816"/>
              <a:gd name="connsiteY80" fmla="*/ 4987637 h 6003637"/>
              <a:gd name="connsiteX81" fmla="*/ 6411544 w 7750816"/>
              <a:gd name="connsiteY81" fmla="*/ 5015346 h 6003637"/>
              <a:gd name="connsiteX82" fmla="*/ 6272998 w 7750816"/>
              <a:gd name="connsiteY82" fmla="*/ 5052291 h 6003637"/>
              <a:gd name="connsiteX83" fmla="*/ 6236053 w 7750816"/>
              <a:gd name="connsiteY83" fmla="*/ 5061528 h 6003637"/>
              <a:gd name="connsiteX84" fmla="*/ 6042089 w 7750816"/>
              <a:gd name="connsiteY84" fmla="*/ 5089237 h 6003637"/>
              <a:gd name="connsiteX85" fmla="*/ 5977435 w 7750816"/>
              <a:gd name="connsiteY85" fmla="*/ 5098473 h 6003637"/>
              <a:gd name="connsiteX86" fmla="*/ 5801944 w 7750816"/>
              <a:gd name="connsiteY86" fmla="*/ 5126182 h 6003637"/>
              <a:gd name="connsiteX87" fmla="*/ 5192344 w 7750816"/>
              <a:gd name="connsiteY87" fmla="*/ 5135419 h 6003637"/>
              <a:gd name="connsiteX88" fmla="*/ 5155398 w 7750816"/>
              <a:gd name="connsiteY88" fmla="*/ 5144655 h 6003637"/>
              <a:gd name="connsiteX89" fmla="*/ 5016853 w 7750816"/>
              <a:gd name="connsiteY89" fmla="*/ 5163128 h 6003637"/>
              <a:gd name="connsiteX90" fmla="*/ 4425725 w 7750816"/>
              <a:gd name="connsiteY90" fmla="*/ 5126183 h 6003637"/>
              <a:gd name="connsiteX91" fmla="*/ 4083980 w 7750816"/>
              <a:gd name="connsiteY91" fmla="*/ 5033819 h 6003637"/>
              <a:gd name="connsiteX92" fmla="*/ 3806889 w 7750816"/>
              <a:gd name="connsiteY92" fmla="*/ 5033818 h 6003637"/>
              <a:gd name="connsiteX93" fmla="*/ 3391253 w 7750816"/>
              <a:gd name="connsiteY93" fmla="*/ 5135419 h 6003637"/>
              <a:gd name="connsiteX94" fmla="*/ 3317362 w 7750816"/>
              <a:gd name="connsiteY94" fmla="*/ 5181600 h 6003637"/>
              <a:gd name="connsiteX95" fmla="*/ 3308125 w 7750816"/>
              <a:gd name="connsiteY95" fmla="*/ 5209310 h 6003637"/>
              <a:gd name="connsiteX96" fmla="*/ 3280416 w 7750816"/>
              <a:gd name="connsiteY96" fmla="*/ 5227782 h 6003637"/>
              <a:gd name="connsiteX97" fmla="*/ 3169580 w 7750816"/>
              <a:gd name="connsiteY97" fmla="*/ 5310910 h 6003637"/>
              <a:gd name="connsiteX98" fmla="*/ 3132635 w 7750816"/>
              <a:gd name="connsiteY98" fmla="*/ 5329382 h 6003637"/>
              <a:gd name="connsiteX99" fmla="*/ 3104925 w 7750816"/>
              <a:gd name="connsiteY99" fmla="*/ 5347855 h 6003637"/>
              <a:gd name="connsiteX100" fmla="*/ 3040271 w 7750816"/>
              <a:gd name="connsiteY100" fmla="*/ 5375564 h 6003637"/>
              <a:gd name="connsiteX101" fmla="*/ 2966380 w 7750816"/>
              <a:gd name="connsiteY101" fmla="*/ 5403273 h 6003637"/>
              <a:gd name="connsiteX102" fmla="*/ 2938671 w 7750816"/>
              <a:gd name="connsiteY102" fmla="*/ 5421746 h 6003637"/>
              <a:gd name="connsiteX103" fmla="*/ 2892489 w 7750816"/>
              <a:gd name="connsiteY103" fmla="*/ 5430982 h 6003637"/>
              <a:gd name="connsiteX104" fmla="*/ 2855544 w 7750816"/>
              <a:gd name="connsiteY104" fmla="*/ 5440219 h 6003637"/>
              <a:gd name="connsiteX105" fmla="*/ 2800125 w 7750816"/>
              <a:gd name="connsiteY105" fmla="*/ 5458691 h 6003637"/>
              <a:gd name="connsiteX106" fmla="*/ 2680053 w 7750816"/>
              <a:gd name="connsiteY106" fmla="*/ 5477164 h 6003637"/>
              <a:gd name="connsiteX107" fmla="*/ 2633871 w 7750816"/>
              <a:gd name="connsiteY107" fmla="*/ 5486400 h 6003637"/>
              <a:gd name="connsiteX108" fmla="*/ 2578453 w 7750816"/>
              <a:gd name="connsiteY108" fmla="*/ 5495637 h 6003637"/>
              <a:gd name="connsiteX109" fmla="*/ 2550744 w 7750816"/>
              <a:gd name="connsiteY109" fmla="*/ 5504873 h 6003637"/>
              <a:gd name="connsiteX110" fmla="*/ 2458380 w 7750816"/>
              <a:gd name="connsiteY110" fmla="*/ 5514110 h 6003637"/>
              <a:gd name="connsiteX111" fmla="*/ 2402962 w 7750816"/>
              <a:gd name="connsiteY111" fmla="*/ 5532582 h 6003637"/>
              <a:gd name="connsiteX112" fmla="*/ 2366016 w 7750816"/>
              <a:gd name="connsiteY112" fmla="*/ 5541819 h 6003637"/>
              <a:gd name="connsiteX113" fmla="*/ 2329071 w 7750816"/>
              <a:gd name="connsiteY113" fmla="*/ 5560291 h 6003637"/>
              <a:gd name="connsiteX114" fmla="*/ 2301362 w 7750816"/>
              <a:gd name="connsiteY114" fmla="*/ 5569528 h 6003637"/>
              <a:gd name="connsiteX115" fmla="*/ 2245944 w 7750816"/>
              <a:gd name="connsiteY115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144344 w 7750816"/>
              <a:gd name="connsiteY24" fmla="*/ 166255 h 6003637"/>
              <a:gd name="connsiteX25" fmla="*/ 2790889 w 7750816"/>
              <a:gd name="connsiteY25" fmla="*/ 36946 h 6003637"/>
              <a:gd name="connsiteX26" fmla="*/ 3308125 w 7750816"/>
              <a:gd name="connsiteY26" fmla="*/ 9237 h 6003637"/>
              <a:gd name="connsiteX27" fmla="*/ 3834598 w 7750816"/>
              <a:gd name="connsiteY27" fmla="*/ 0 h 6003637"/>
              <a:gd name="connsiteX28" fmla="*/ 5303180 w 7750816"/>
              <a:gd name="connsiteY28" fmla="*/ 27710 h 6003637"/>
              <a:gd name="connsiteX29" fmla="*/ 5820416 w 7750816"/>
              <a:gd name="connsiteY29" fmla="*/ 64655 h 6003637"/>
              <a:gd name="connsiteX30" fmla="*/ 5912780 w 7750816"/>
              <a:gd name="connsiteY30" fmla="*/ 73891 h 6003637"/>
              <a:gd name="connsiteX31" fmla="*/ 6097507 w 7750816"/>
              <a:gd name="connsiteY31" fmla="*/ 101600 h 6003637"/>
              <a:gd name="connsiteX32" fmla="*/ 6245289 w 7750816"/>
              <a:gd name="connsiteY32" fmla="*/ 184728 h 6003637"/>
              <a:gd name="connsiteX33" fmla="*/ 6319180 w 7750816"/>
              <a:gd name="connsiteY33" fmla="*/ 249382 h 6003637"/>
              <a:gd name="connsiteX34" fmla="*/ 6346889 w 7750816"/>
              <a:gd name="connsiteY34" fmla="*/ 258619 h 6003637"/>
              <a:gd name="connsiteX35" fmla="*/ 6402307 w 7750816"/>
              <a:gd name="connsiteY35" fmla="*/ 286328 h 6003637"/>
              <a:gd name="connsiteX36" fmla="*/ 6697871 w 7750816"/>
              <a:gd name="connsiteY36" fmla="*/ 424873 h 6003637"/>
              <a:gd name="connsiteX37" fmla="*/ 6790235 w 7750816"/>
              <a:gd name="connsiteY37" fmla="*/ 581891 h 6003637"/>
              <a:gd name="connsiteX38" fmla="*/ 6845653 w 7750816"/>
              <a:gd name="connsiteY38" fmla="*/ 665019 h 6003637"/>
              <a:gd name="connsiteX39" fmla="*/ 6965725 w 7750816"/>
              <a:gd name="connsiteY39" fmla="*/ 812800 h 6003637"/>
              <a:gd name="connsiteX40" fmla="*/ 7039616 w 7750816"/>
              <a:gd name="connsiteY40" fmla="*/ 877455 h 6003637"/>
              <a:gd name="connsiteX41" fmla="*/ 7122744 w 7750816"/>
              <a:gd name="connsiteY41" fmla="*/ 969819 h 6003637"/>
              <a:gd name="connsiteX42" fmla="*/ 7150453 w 7750816"/>
              <a:gd name="connsiteY42" fmla="*/ 1080655 h 6003637"/>
              <a:gd name="connsiteX43" fmla="*/ 7178162 w 7750816"/>
              <a:gd name="connsiteY43" fmla="*/ 1274619 h 6003637"/>
              <a:gd name="connsiteX44" fmla="*/ 7159689 w 7750816"/>
              <a:gd name="connsiteY44" fmla="*/ 1681019 h 6003637"/>
              <a:gd name="connsiteX45" fmla="*/ 7131980 w 7750816"/>
              <a:gd name="connsiteY45" fmla="*/ 1773382 h 6003637"/>
              <a:gd name="connsiteX46" fmla="*/ 7095035 w 7750816"/>
              <a:gd name="connsiteY46" fmla="*/ 1874982 h 6003637"/>
              <a:gd name="connsiteX47" fmla="*/ 7085798 w 7750816"/>
              <a:gd name="connsiteY47" fmla="*/ 1939637 h 6003637"/>
              <a:gd name="connsiteX48" fmla="*/ 7058089 w 7750816"/>
              <a:gd name="connsiteY48" fmla="*/ 2068946 h 6003637"/>
              <a:gd name="connsiteX49" fmla="*/ 7095035 w 7750816"/>
              <a:gd name="connsiteY49" fmla="*/ 2540000 h 6003637"/>
              <a:gd name="connsiteX50" fmla="*/ 7122744 w 7750816"/>
              <a:gd name="connsiteY50" fmla="*/ 2613891 h 6003637"/>
              <a:gd name="connsiteX51" fmla="*/ 7150453 w 7750816"/>
              <a:gd name="connsiteY51" fmla="*/ 2697019 h 6003637"/>
              <a:gd name="connsiteX52" fmla="*/ 7168925 w 7750816"/>
              <a:gd name="connsiteY52" fmla="*/ 2733964 h 6003637"/>
              <a:gd name="connsiteX53" fmla="*/ 7242816 w 7750816"/>
              <a:gd name="connsiteY53" fmla="*/ 2937164 h 6003637"/>
              <a:gd name="connsiteX54" fmla="*/ 7298235 w 7750816"/>
              <a:gd name="connsiteY54" fmla="*/ 3029528 h 6003637"/>
              <a:gd name="connsiteX55" fmla="*/ 7335180 w 7750816"/>
              <a:gd name="connsiteY55" fmla="*/ 3112655 h 6003637"/>
              <a:gd name="connsiteX56" fmla="*/ 7390598 w 7750816"/>
              <a:gd name="connsiteY56" fmla="*/ 3214255 h 6003637"/>
              <a:gd name="connsiteX57" fmla="*/ 7409071 w 7750816"/>
              <a:gd name="connsiteY57" fmla="*/ 3260437 h 6003637"/>
              <a:gd name="connsiteX58" fmla="*/ 7464489 w 7750816"/>
              <a:gd name="connsiteY58" fmla="*/ 3371273 h 6003637"/>
              <a:gd name="connsiteX59" fmla="*/ 7566089 w 7750816"/>
              <a:gd name="connsiteY59" fmla="*/ 3611419 h 6003637"/>
              <a:gd name="connsiteX60" fmla="*/ 7612271 w 7750816"/>
              <a:gd name="connsiteY60" fmla="*/ 3740728 h 6003637"/>
              <a:gd name="connsiteX61" fmla="*/ 7649216 w 7750816"/>
              <a:gd name="connsiteY61" fmla="*/ 3860800 h 6003637"/>
              <a:gd name="connsiteX62" fmla="*/ 7695398 w 7750816"/>
              <a:gd name="connsiteY62" fmla="*/ 3980873 h 6003637"/>
              <a:gd name="connsiteX63" fmla="*/ 7750816 w 7750816"/>
              <a:gd name="connsiteY63" fmla="*/ 4128655 h 6003637"/>
              <a:gd name="connsiteX64" fmla="*/ 7732344 w 7750816"/>
              <a:gd name="connsiteY64" fmla="*/ 4193310 h 6003637"/>
              <a:gd name="connsiteX65" fmla="*/ 7704635 w 7750816"/>
              <a:gd name="connsiteY65" fmla="*/ 4294910 h 6003637"/>
              <a:gd name="connsiteX66" fmla="*/ 7686162 w 7750816"/>
              <a:gd name="connsiteY66" fmla="*/ 4368800 h 6003637"/>
              <a:gd name="connsiteX67" fmla="*/ 7649216 w 7750816"/>
              <a:gd name="connsiteY67" fmla="*/ 4433455 h 6003637"/>
              <a:gd name="connsiteX68" fmla="*/ 7630744 w 7750816"/>
              <a:gd name="connsiteY68" fmla="*/ 4461164 h 6003637"/>
              <a:gd name="connsiteX69" fmla="*/ 7575325 w 7750816"/>
              <a:gd name="connsiteY69" fmla="*/ 4498110 h 6003637"/>
              <a:gd name="connsiteX70" fmla="*/ 7510671 w 7750816"/>
              <a:gd name="connsiteY70" fmla="*/ 4590473 h 6003637"/>
              <a:gd name="connsiteX71" fmla="*/ 7473725 w 7750816"/>
              <a:gd name="connsiteY71" fmla="*/ 4655128 h 6003637"/>
              <a:gd name="connsiteX72" fmla="*/ 7399835 w 7750816"/>
              <a:gd name="connsiteY72" fmla="*/ 4719782 h 6003637"/>
              <a:gd name="connsiteX73" fmla="*/ 7298235 w 7750816"/>
              <a:gd name="connsiteY73" fmla="*/ 4756728 h 6003637"/>
              <a:gd name="connsiteX74" fmla="*/ 7131980 w 7750816"/>
              <a:gd name="connsiteY74" fmla="*/ 4793673 h 6003637"/>
              <a:gd name="connsiteX75" fmla="*/ 6965725 w 7750816"/>
              <a:gd name="connsiteY75" fmla="*/ 4830619 h 6003637"/>
              <a:gd name="connsiteX76" fmla="*/ 6854889 w 7750816"/>
              <a:gd name="connsiteY76" fmla="*/ 4876800 h 6003637"/>
              <a:gd name="connsiteX77" fmla="*/ 6808707 w 7750816"/>
              <a:gd name="connsiteY77" fmla="*/ 4895273 h 6003637"/>
              <a:gd name="connsiteX78" fmla="*/ 6753289 w 7750816"/>
              <a:gd name="connsiteY78" fmla="*/ 4904510 h 6003637"/>
              <a:gd name="connsiteX79" fmla="*/ 6688635 w 7750816"/>
              <a:gd name="connsiteY79" fmla="*/ 4932219 h 6003637"/>
              <a:gd name="connsiteX80" fmla="*/ 6522380 w 7750816"/>
              <a:gd name="connsiteY80" fmla="*/ 4987637 h 6003637"/>
              <a:gd name="connsiteX81" fmla="*/ 6411544 w 7750816"/>
              <a:gd name="connsiteY81" fmla="*/ 5015346 h 6003637"/>
              <a:gd name="connsiteX82" fmla="*/ 6272998 w 7750816"/>
              <a:gd name="connsiteY82" fmla="*/ 5052291 h 6003637"/>
              <a:gd name="connsiteX83" fmla="*/ 6236053 w 7750816"/>
              <a:gd name="connsiteY83" fmla="*/ 5061528 h 6003637"/>
              <a:gd name="connsiteX84" fmla="*/ 6042089 w 7750816"/>
              <a:gd name="connsiteY84" fmla="*/ 5089237 h 6003637"/>
              <a:gd name="connsiteX85" fmla="*/ 5977435 w 7750816"/>
              <a:gd name="connsiteY85" fmla="*/ 5098473 h 6003637"/>
              <a:gd name="connsiteX86" fmla="*/ 5801944 w 7750816"/>
              <a:gd name="connsiteY86" fmla="*/ 5126182 h 6003637"/>
              <a:gd name="connsiteX87" fmla="*/ 5192344 w 7750816"/>
              <a:gd name="connsiteY87" fmla="*/ 5135419 h 6003637"/>
              <a:gd name="connsiteX88" fmla="*/ 5155398 w 7750816"/>
              <a:gd name="connsiteY88" fmla="*/ 5144655 h 6003637"/>
              <a:gd name="connsiteX89" fmla="*/ 5016853 w 7750816"/>
              <a:gd name="connsiteY89" fmla="*/ 5163128 h 6003637"/>
              <a:gd name="connsiteX90" fmla="*/ 4425725 w 7750816"/>
              <a:gd name="connsiteY90" fmla="*/ 5126183 h 6003637"/>
              <a:gd name="connsiteX91" fmla="*/ 4083980 w 7750816"/>
              <a:gd name="connsiteY91" fmla="*/ 5033819 h 6003637"/>
              <a:gd name="connsiteX92" fmla="*/ 3806889 w 7750816"/>
              <a:gd name="connsiteY92" fmla="*/ 5033818 h 6003637"/>
              <a:gd name="connsiteX93" fmla="*/ 3391253 w 7750816"/>
              <a:gd name="connsiteY93" fmla="*/ 5135419 h 6003637"/>
              <a:gd name="connsiteX94" fmla="*/ 3317362 w 7750816"/>
              <a:gd name="connsiteY94" fmla="*/ 5181600 h 6003637"/>
              <a:gd name="connsiteX95" fmla="*/ 3308125 w 7750816"/>
              <a:gd name="connsiteY95" fmla="*/ 5209310 h 6003637"/>
              <a:gd name="connsiteX96" fmla="*/ 3280416 w 7750816"/>
              <a:gd name="connsiteY96" fmla="*/ 5227782 h 6003637"/>
              <a:gd name="connsiteX97" fmla="*/ 3169580 w 7750816"/>
              <a:gd name="connsiteY97" fmla="*/ 5310910 h 6003637"/>
              <a:gd name="connsiteX98" fmla="*/ 3132635 w 7750816"/>
              <a:gd name="connsiteY98" fmla="*/ 5329382 h 6003637"/>
              <a:gd name="connsiteX99" fmla="*/ 3104925 w 7750816"/>
              <a:gd name="connsiteY99" fmla="*/ 5347855 h 6003637"/>
              <a:gd name="connsiteX100" fmla="*/ 3040271 w 7750816"/>
              <a:gd name="connsiteY100" fmla="*/ 5375564 h 6003637"/>
              <a:gd name="connsiteX101" fmla="*/ 2966380 w 7750816"/>
              <a:gd name="connsiteY101" fmla="*/ 5403273 h 6003637"/>
              <a:gd name="connsiteX102" fmla="*/ 2938671 w 7750816"/>
              <a:gd name="connsiteY102" fmla="*/ 5421746 h 6003637"/>
              <a:gd name="connsiteX103" fmla="*/ 2892489 w 7750816"/>
              <a:gd name="connsiteY103" fmla="*/ 5430982 h 6003637"/>
              <a:gd name="connsiteX104" fmla="*/ 2855544 w 7750816"/>
              <a:gd name="connsiteY104" fmla="*/ 5440219 h 6003637"/>
              <a:gd name="connsiteX105" fmla="*/ 2800125 w 7750816"/>
              <a:gd name="connsiteY105" fmla="*/ 5458691 h 6003637"/>
              <a:gd name="connsiteX106" fmla="*/ 2680053 w 7750816"/>
              <a:gd name="connsiteY106" fmla="*/ 5477164 h 6003637"/>
              <a:gd name="connsiteX107" fmla="*/ 2633871 w 7750816"/>
              <a:gd name="connsiteY107" fmla="*/ 5486400 h 6003637"/>
              <a:gd name="connsiteX108" fmla="*/ 2578453 w 7750816"/>
              <a:gd name="connsiteY108" fmla="*/ 5495637 h 6003637"/>
              <a:gd name="connsiteX109" fmla="*/ 2550744 w 7750816"/>
              <a:gd name="connsiteY109" fmla="*/ 5504873 h 6003637"/>
              <a:gd name="connsiteX110" fmla="*/ 2458380 w 7750816"/>
              <a:gd name="connsiteY110" fmla="*/ 5514110 h 6003637"/>
              <a:gd name="connsiteX111" fmla="*/ 2402962 w 7750816"/>
              <a:gd name="connsiteY111" fmla="*/ 5532582 h 6003637"/>
              <a:gd name="connsiteX112" fmla="*/ 2366016 w 7750816"/>
              <a:gd name="connsiteY112" fmla="*/ 5541819 h 6003637"/>
              <a:gd name="connsiteX113" fmla="*/ 2329071 w 7750816"/>
              <a:gd name="connsiteY113" fmla="*/ 5560291 h 6003637"/>
              <a:gd name="connsiteX114" fmla="*/ 2301362 w 7750816"/>
              <a:gd name="connsiteY114" fmla="*/ 5569528 h 6003637"/>
              <a:gd name="connsiteX115" fmla="*/ 2245944 w 7750816"/>
              <a:gd name="connsiteY115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144344 w 7750816"/>
              <a:gd name="connsiteY24" fmla="*/ 166255 h 6003637"/>
              <a:gd name="connsiteX25" fmla="*/ 2790889 w 7750816"/>
              <a:gd name="connsiteY25" fmla="*/ 36946 h 6003637"/>
              <a:gd name="connsiteX26" fmla="*/ 3308125 w 7750816"/>
              <a:gd name="connsiteY26" fmla="*/ 9237 h 6003637"/>
              <a:gd name="connsiteX27" fmla="*/ 3834598 w 7750816"/>
              <a:gd name="connsiteY27" fmla="*/ 0 h 6003637"/>
              <a:gd name="connsiteX28" fmla="*/ 5303180 w 7750816"/>
              <a:gd name="connsiteY28" fmla="*/ 27710 h 6003637"/>
              <a:gd name="connsiteX29" fmla="*/ 5820416 w 7750816"/>
              <a:gd name="connsiteY29" fmla="*/ 64655 h 6003637"/>
              <a:gd name="connsiteX30" fmla="*/ 5912780 w 7750816"/>
              <a:gd name="connsiteY30" fmla="*/ 73891 h 6003637"/>
              <a:gd name="connsiteX31" fmla="*/ 6097507 w 7750816"/>
              <a:gd name="connsiteY31" fmla="*/ 101600 h 6003637"/>
              <a:gd name="connsiteX32" fmla="*/ 6245289 w 7750816"/>
              <a:gd name="connsiteY32" fmla="*/ 184728 h 6003637"/>
              <a:gd name="connsiteX33" fmla="*/ 6319180 w 7750816"/>
              <a:gd name="connsiteY33" fmla="*/ 249382 h 6003637"/>
              <a:gd name="connsiteX34" fmla="*/ 6346889 w 7750816"/>
              <a:gd name="connsiteY34" fmla="*/ 258619 h 6003637"/>
              <a:gd name="connsiteX35" fmla="*/ 6402307 w 7750816"/>
              <a:gd name="connsiteY35" fmla="*/ 286328 h 6003637"/>
              <a:gd name="connsiteX36" fmla="*/ 6697871 w 7750816"/>
              <a:gd name="connsiteY36" fmla="*/ 424873 h 6003637"/>
              <a:gd name="connsiteX37" fmla="*/ 6790235 w 7750816"/>
              <a:gd name="connsiteY37" fmla="*/ 581891 h 6003637"/>
              <a:gd name="connsiteX38" fmla="*/ 6845653 w 7750816"/>
              <a:gd name="connsiteY38" fmla="*/ 665019 h 6003637"/>
              <a:gd name="connsiteX39" fmla="*/ 6965725 w 7750816"/>
              <a:gd name="connsiteY39" fmla="*/ 812800 h 6003637"/>
              <a:gd name="connsiteX40" fmla="*/ 7039616 w 7750816"/>
              <a:gd name="connsiteY40" fmla="*/ 877455 h 6003637"/>
              <a:gd name="connsiteX41" fmla="*/ 7122744 w 7750816"/>
              <a:gd name="connsiteY41" fmla="*/ 969819 h 6003637"/>
              <a:gd name="connsiteX42" fmla="*/ 7150453 w 7750816"/>
              <a:gd name="connsiteY42" fmla="*/ 1080655 h 6003637"/>
              <a:gd name="connsiteX43" fmla="*/ 7178162 w 7750816"/>
              <a:gd name="connsiteY43" fmla="*/ 1274619 h 6003637"/>
              <a:gd name="connsiteX44" fmla="*/ 7159689 w 7750816"/>
              <a:gd name="connsiteY44" fmla="*/ 1681019 h 6003637"/>
              <a:gd name="connsiteX45" fmla="*/ 7131980 w 7750816"/>
              <a:gd name="connsiteY45" fmla="*/ 1773382 h 6003637"/>
              <a:gd name="connsiteX46" fmla="*/ 7095035 w 7750816"/>
              <a:gd name="connsiteY46" fmla="*/ 1874982 h 6003637"/>
              <a:gd name="connsiteX47" fmla="*/ 7085798 w 7750816"/>
              <a:gd name="connsiteY47" fmla="*/ 1939637 h 6003637"/>
              <a:gd name="connsiteX48" fmla="*/ 7058089 w 7750816"/>
              <a:gd name="connsiteY48" fmla="*/ 2068946 h 6003637"/>
              <a:gd name="connsiteX49" fmla="*/ 7095035 w 7750816"/>
              <a:gd name="connsiteY49" fmla="*/ 2540000 h 6003637"/>
              <a:gd name="connsiteX50" fmla="*/ 7122744 w 7750816"/>
              <a:gd name="connsiteY50" fmla="*/ 2613891 h 6003637"/>
              <a:gd name="connsiteX51" fmla="*/ 7150453 w 7750816"/>
              <a:gd name="connsiteY51" fmla="*/ 2697019 h 6003637"/>
              <a:gd name="connsiteX52" fmla="*/ 7168925 w 7750816"/>
              <a:gd name="connsiteY52" fmla="*/ 2733964 h 6003637"/>
              <a:gd name="connsiteX53" fmla="*/ 7242816 w 7750816"/>
              <a:gd name="connsiteY53" fmla="*/ 2937164 h 6003637"/>
              <a:gd name="connsiteX54" fmla="*/ 7298235 w 7750816"/>
              <a:gd name="connsiteY54" fmla="*/ 3029528 h 6003637"/>
              <a:gd name="connsiteX55" fmla="*/ 7335180 w 7750816"/>
              <a:gd name="connsiteY55" fmla="*/ 3112655 h 6003637"/>
              <a:gd name="connsiteX56" fmla="*/ 7390598 w 7750816"/>
              <a:gd name="connsiteY56" fmla="*/ 3214255 h 6003637"/>
              <a:gd name="connsiteX57" fmla="*/ 7409071 w 7750816"/>
              <a:gd name="connsiteY57" fmla="*/ 3260437 h 6003637"/>
              <a:gd name="connsiteX58" fmla="*/ 7464489 w 7750816"/>
              <a:gd name="connsiteY58" fmla="*/ 3371273 h 6003637"/>
              <a:gd name="connsiteX59" fmla="*/ 7566089 w 7750816"/>
              <a:gd name="connsiteY59" fmla="*/ 3611419 h 6003637"/>
              <a:gd name="connsiteX60" fmla="*/ 7612271 w 7750816"/>
              <a:gd name="connsiteY60" fmla="*/ 3740728 h 6003637"/>
              <a:gd name="connsiteX61" fmla="*/ 7649216 w 7750816"/>
              <a:gd name="connsiteY61" fmla="*/ 3860800 h 6003637"/>
              <a:gd name="connsiteX62" fmla="*/ 7695398 w 7750816"/>
              <a:gd name="connsiteY62" fmla="*/ 3980873 h 6003637"/>
              <a:gd name="connsiteX63" fmla="*/ 7750816 w 7750816"/>
              <a:gd name="connsiteY63" fmla="*/ 4128655 h 6003637"/>
              <a:gd name="connsiteX64" fmla="*/ 7732344 w 7750816"/>
              <a:gd name="connsiteY64" fmla="*/ 4193310 h 6003637"/>
              <a:gd name="connsiteX65" fmla="*/ 7704635 w 7750816"/>
              <a:gd name="connsiteY65" fmla="*/ 4294910 h 6003637"/>
              <a:gd name="connsiteX66" fmla="*/ 7686162 w 7750816"/>
              <a:gd name="connsiteY66" fmla="*/ 4368800 h 6003637"/>
              <a:gd name="connsiteX67" fmla="*/ 7649216 w 7750816"/>
              <a:gd name="connsiteY67" fmla="*/ 4433455 h 6003637"/>
              <a:gd name="connsiteX68" fmla="*/ 7630744 w 7750816"/>
              <a:gd name="connsiteY68" fmla="*/ 4461164 h 6003637"/>
              <a:gd name="connsiteX69" fmla="*/ 7575325 w 7750816"/>
              <a:gd name="connsiteY69" fmla="*/ 4498110 h 6003637"/>
              <a:gd name="connsiteX70" fmla="*/ 7510671 w 7750816"/>
              <a:gd name="connsiteY70" fmla="*/ 4590473 h 6003637"/>
              <a:gd name="connsiteX71" fmla="*/ 7473725 w 7750816"/>
              <a:gd name="connsiteY71" fmla="*/ 4655128 h 6003637"/>
              <a:gd name="connsiteX72" fmla="*/ 7399835 w 7750816"/>
              <a:gd name="connsiteY72" fmla="*/ 4719782 h 6003637"/>
              <a:gd name="connsiteX73" fmla="*/ 7298235 w 7750816"/>
              <a:gd name="connsiteY73" fmla="*/ 4756728 h 6003637"/>
              <a:gd name="connsiteX74" fmla="*/ 7131980 w 7750816"/>
              <a:gd name="connsiteY74" fmla="*/ 4793673 h 6003637"/>
              <a:gd name="connsiteX75" fmla="*/ 6965725 w 7750816"/>
              <a:gd name="connsiteY75" fmla="*/ 4830619 h 6003637"/>
              <a:gd name="connsiteX76" fmla="*/ 6854889 w 7750816"/>
              <a:gd name="connsiteY76" fmla="*/ 4876800 h 6003637"/>
              <a:gd name="connsiteX77" fmla="*/ 6808707 w 7750816"/>
              <a:gd name="connsiteY77" fmla="*/ 4895273 h 6003637"/>
              <a:gd name="connsiteX78" fmla="*/ 6753289 w 7750816"/>
              <a:gd name="connsiteY78" fmla="*/ 4904510 h 6003637"/>
              <a:gd name="connsiteX79" fmla="*/ 6688635 w 7750816"/>
              <a:gd name="connsiteY79" fmla="*/ 4932219 h 6003637"/>
              <a:gd name="connsiteX80" fmla="*/ 6522380 w 7750816"/>
              <a:gd name="connsiteY80" fmla="*/ 4987637 h 6003637"/>
              <a:gd name="connsiteX81" fmla="*/ 6411544 w 7750816"/>
              <a:gd name="connsiteY81" fmla="*/ 5015346 h 6003637"/>
              <a:gd name="connsiteX82" fmla="*/ 6272998 w 7750816"/>
              <a:gd name="connsiteY82" fmla="*/ 5052291 h 6003637"/>
              <a:gd name="connsiteX83" fmla="*/ 6236053 w 7750816"/>
              <a:gd name="connsiteY83" fmla="*/ 5061528 h 6003637"/>
              <a:gd name="connsiteX84" fmla="*/ 6042089 w 7750816"/>
              <a:gd name="connsiteY84" fmla="*/ 5089237 h 6003637"/>
              <a:gd name="connsiteX85" fmla="*/ 5977435 w 7750816"/>
              <a:gd name="connsiteY85" fmla="*/ 5098473 h 6003637"/>
              <a:gd name="connsiteX86" fmla="*/ 5801944 w 7750816"/>
              <a:gd name="connsiteY86" fmla="*/ 5126182 h 6003637"/>
              <a:gd name="connsiteX87" fmla="*/ 5192344 w 7750816"/>
              <a:gd name="connsiteY87" fmla="*/ 5135419 h 6003637"/>
              <a:gd name="connsiteX88" fmla="*/ 5155398 w 7750816"/>
              <a:gd name="connsiteY88" fmla="*/ 5144655 h 6003637"/>
              <a:gd name="connsiteX89" fmla="*/ 5016853 w 7750816"/>
              <a:gd name="connsiteY89" fmla="*/ 5163128 h 6003637"/>
              <a:gd name="connsiteX90" fmla="*/ 4425725 w 7750816"/>
              <a:gd name="connsiteY90" fmla="*/ 5126183 h 6003637"/>
              <a:gd name="connsiteX91" fmla="*/ 4083980 w 7750816"/>
              <a:gd name="connsiteY91" fmla="*/ 5033819 h 6003637"/>
              <a:gd name="connsiteX92" fmla="*/ 3806889 w 7750816"/>
              <a:gd name="connsiteY92" fmla="*/ 5033818 h 6003637"/>
              <a:gd name="connsiteX93" fmla="*/ 3391253 w 7750816"/>
              <a:gd name="connsiteY93" fmla="*/ 5135419 h 6003637"/>
              <a:gd name="connsiteX94" fmla="*/ 3317362 w 7750816"/>
              <a:gd name="connsiteY94" fmla="*/ 5181600 h 6003637"/>
              <a:gd name="connsiteX95" fmla="*/ 3308125 w 7750816"/>
              <a:gd name="connsiteY95" fmla="*/ 5209310 h 6003637"/>
              <a:gd name="connsiteX96" fmla="*/ 3280416 w 7750816"/>
              <a:gd name="connsiteY96" fmla="*/ 5227782 h 6003637"/>
              <a:gd name="connsiteX97" fmla="*/ 3169580 w 7750816"/>
              <a:gd name="connsiteY97" fmla="*/ 5310910 h 6003637"/>
              <a:gd name="connsiteX98" fmla="*/ 3132635 w 7750816"/>
              <a:gd name="connsiteY98" fmla="*/ 5329382 h 6003637"/>
              <a:gd name="connsiteX99" fmla="*/ 3104925 w 7750816"/>
              <a:gd name="connsiteY99" fmla="*/ 5347855 h 6003637"/>
              <a:gd name="connsiteX100" fmla="*/ 3040271 w 7750816"/>
              <a:gd name="connsiteY100" fmla="*/ 5375564 h 6003637"/>
              <a:gd name="connsiteX101" fmla="*/ 2966380 w 7750816"/>
              <a:gd name="connsiteY101" fmla="*/ 5403273 h 6003637"/>
              <a:gd name="connsiteX102" fmla="*/ 2938671 w 7750816"/>
              <a:gd name="connsiteY102" fmla="*/ 5421746 h 6003637"/>
              <a:gd name="connsiteX103" fmla="*/ 2892489 w 7750816"/>
              <a:gd name="connsiteY103" fmla="*/ 5430982 h 6003637"/>
              <a:gd name="connsiteX104" fmla="*/ 2855544 w 7750816"/>
              <a:gd name="connsiteY104" fmla="*/ 5440219 h 6003637"/>
              <a:gd name="connsiteX105" fmla="*/ 2800125 w 7750816"/>
              <a:gd name="connsiteY105" fmla="*/ 5458691 h 6003637"/>
              <a:gd name="connsiteX106" fmla="*/ 2680053 w 7750816"/>
              <a:gd name="connsiteY106" fmla="*/ 5477164 h 6003637"/>
              <a:gd name="connsiteX107" fmla="*/ 2633871 w 7750816"/>
              <a:gd name="connsiteY107" fmla="*/ 5486400 h 6003637"/>
              <a:gd name="connsiteX108" fmla="*/ 2578453 w 7750816"/>
              <a:gd name="connsiteY108" fmla="*/ 5495637 h 6003637"/>
              <a:gd name="connsiteX109" fmla="*/ 2550744 w 7750816"/>
              <a:gd name="connsiteY109" fmla="*/ 5504873 h 6003637"/>
              <a:gd name="connsiteX110" fmla="*/ 2458380 w 7750816"/>
              <a:gd name="connsiteY110" fmla="*/ 5514110 h 6003637"/>
              <a:gd name="connsiteX111" fmla="*/ 2402962 w 7750816"/>
              <a:gd name="connsiteY111" fmla="*/ 5532582 h 6003637"/>
              <a:gd name="connsiteX112" fmla="*/ 2366016 w 7750816"/>
              <a:gd name="connsiteY112" fmla="*/ 5541819 h 6003637"/>
              <a:gd name="connsiteX113" fmla="*/ 2329071 w 7750816"/>
              <a:gd name="connsiteY113" fmla="*/ 5560291 h 6003637"/>
              <a:gd name="connsiteX114" fmla="*/ 2301362 w 7750816"/>
              <a:gd name="connsiteY114" fmla="*/ 5569528 h 6003637"/>
              <a:gd name="connsiteX115" fmla="*/ 2245944 w 7750816"/>
              <a:gd name="connsiteY115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790889 w 7750816"/>
              <a:gd name="connsiteY24" fmla="*/ 36946 h 6003637"/>
              <a:gd name="connsiteX25" fmla="*/ 3308125 w 7750816"/>
              <a:gd name="connsiteY25" fmla="*/ 9237 h 6003637"/>
              <a:gd name="connsiteX26" fmla="*/ 3834598 w 7750816"/>
              <a:gd name="connsiteY26" fmla="*/ 0 h 6003637"/>
              <a:gd name="connsiteX27" fmla="*/ 5303180 w 7750816"/>
              <a:gd name="connsiteY27" fmla="*/ 27710 h 6003637"/>
              <a:gd name="connsiteX28" fmla="*/ 5820416 w 7750816"/>
              <a:gd name="connsiteY28" fmla="*/ 64655 h 6003637"/>
              <a:gd name="connsiteX29" fmla="*/ 5912780 w 7750816"/>
              <a:gd name="connsiteY29" fmla="*/ 73891 h 6003637"/>
              <a:gd name="connsiteX30" fmla="*/ 6097507 w 7750816"/>
              <a:gd name="connsiteY30" fmla="*/ 101600 h 6003637"/>
              <a:gd name="connsiteX31" fmla="*/ 6245289 w 7750816"/>
              <a:gd name="connsiteY31" fmla="*/ 184728 h 6003637"/>
              <a:gd name="connsiteX32" fmla="*/ 6319180 w 7750816"/>
              <a:gd name="connsiteY32" fmla="*/ 249382 h 6003637"/>
              <a:gd name="connsiteX33" fmla="*/ 6346889 w 7750816"/>
              <a:gd name="connsiteY33" fmla="*/ 258619 h 6003637"/>
              <a:gd name="connsiteX34" fmla="*/ 6402307 w 7750816"/>
              <a:gd name="connsiteY34" fmla="*/ 286328 h 6003637"/>
              <a:gd name="connsiteX35" fmla="*/ 6697871 w 7750816"/>
              <a:gd name="connsiteY35" fmla="*/ 424873 h 6003637"/>
              <a:gd name="connsiteX36" fmla="*/ 6790235 w 7750816"/>
              <a:gd name="connsiteY36" fmla="*/ 581891 h 6003637"/>
              <a:gd name="connsiteX37" fmla="*/ 6845653 w 7750816"/>
              <a:gd name="connsiteY37" fmla="*/ 665019 h 6003637"/>
              <a:gd name="connsiteX38" fmla="*/ 6965725 w 7750816"/>
              <a:gd name="connsiteY38" fmla="*/ 812800 h 6003637"/>
              <a:gd name="connsiteX39" fmla="*/ 7039616 w 7750816"/>
              <a:gd name="connsiteY39" fmla="*/ 877455 h 6003637"/>
              <a:gd name="connsiteX40" fmla="*/ 7122744 w 7750816"/>
              <a:gd name="connsiteY40" fmla="*/ 969819 h 6003637"/>
              <a:gd name="connsiteX41" fmla="*/ 7150453 w 7750816"/>
              <a:gd name="connsiteY41" fmla="*/ 1080655 h 6003637"/>
              <a:gd name="connsiteX42" fmla="*/ 7178162 w 7750816"/>
              <a:gd name="connsiteY42" fmla="*/ 1274619 h 6003637"/>
              <a:gd name="connsiteX43" fmla="*/ 7159689 w 7750816"/>
              <a:gd name="connsiteY43" fmla="*/ 1681019 h 6003637"/>
              <a:gd name="connsiteX44" fmla="*/ 7131980 w 7750816"/>
              <a:gd name="connsiteY44" fmla="*/ 1773382 h 6003637"/>
              <a:gd name="connsiteX45" fmla="*/ 7095035 w 7750816"/>
              <a:gd name="connsiteY45" fmla="*/ 1874982 h 6003637"/>
              <a:gd name="connsiteX46" fmla="*/ 7085798 w 7750816"/>
              <a:gd name="connsiteY46" fmla="*/ 1939637 h 6003637"/>
              <a:gd name="connsiteX47" fmla="*/ 7058089 w 7750816"/>
              <a:gd name="connsiteY47" fmla="*/ 2068946 h 6003637"/>
              <a:gd name="connsiteX48" fmla="*/ 7095035 w 7750816"/>
              <a:gd name="connsiteY48" fmla="*/ 2540000 h 6003637"/>
              <a:gd name="connsiteX49" fmla="*/ 7122744 w 7750816"/>
              <a:gd name="connsiteY49" fmla="*/ 2613891 h 6003637"/>
              <a:gd name="connsiteX50" fmla="*/ 7150453 w 7750816"/>
              <a:gd name="connsiteY50" fmla="*/ 2697019 h 6003637"/>
              <a:gd name="connsiteX51" fmla="*/ 7168925 w 7750816"/>
              <a:gd name="connsiteY51" fmla="*/ 2733964 h 6003637"/>
              <a:gd name="connsiteX52" fmla="*/ 7242816 w 7750816"/>
              <a:gd name="connsiteY52" fmla="*/ 2937164 h 6003637"/>
              <a:gd name="connsiteX53" fmla="*/ 7298235 w 7750816"/>
              <a:gd name="connsiteY53" fmla="*/ 3029528 h 6003637"/>
              <a:gd name="connsiteX54" fmla="*/ 7335180 w 7750816"/>
              <a:gd name="connsiteY54" fmla="*/ 3112655 h 6003637"/>
              <a:gd name="connsiteX55" fmla="*/ 7390598 w 7750816"/>
              <a:gd name="connsiteY55" fmla="*/ 3214255 h 6003637"/>
              <a:gd name="connsiteX56" fmla="*/ 7409071 w 7750816"/>
              <a:gd name="connsiteY56" fmla="*/ 3260437 h 6003637"/>
              <a:gd name="connsiteX57" fmla="*/ 7464489 w 7750816"/>
              <a:gd name="connsiteY57" fmla="*/ 3371273 h 6003637"/>
              <a:gd name="connsiteX58" fmla="*/ 7566089 w 7750816"/>
              <a:gd name="connsiteY58" fmla="*/ 3611419 h 6003637"/>
              <a:gd name="connsiteX59" fmla="*/ 7612271 w 7750816"/>
              <a:gd name="connsiteY59" fmla="*/ 3740728 h 6003637"/>
              <a:gd name="connsiteX60" fmla="*/ 7649216 w 7750816"/>
              <a:gd name="connsiteY60" fmla="*/ 3860800 h 6003637"/>
              <a:gd name="connsiteX61" fmla="*/ 7695398 w 7750816"/>
              <a:gd name="connsiteY61" fmla="*/ 3980873 h 6003637"/>
              <a:gd name="connsiteX62" fmla="*/ 7750816 w 7750816"/>
              <a:gd name="connsiteY62" fmla="*/ 4128655 h 6003637"/>
              <a:gd name="connsiteX63" fmla="*/ 7732344 w 7750816"/>
              <a:gd name="connsiteY63" fmla="*/ 4193310 h 6003637"/>
              <a:gd name="connsiteX64" fmla="*/ 7704635 w 7750816"/>
              <a:gd name="connsiteY64" fmla="*/ 4294910 h 6003637"/>
              <a:gd name="connsiteX65" fmla="*/ 7686162 w 7750816"/>
              <a:gd name="connsiteY65" fmla="*/ 4368800 h 6003637"/>
              <a:gd name="connsiteX66" fmla="*/ 7649216 w 7750816"/>
              <a:gd name="connsiteY66" fmla="*/ 4433455 h 6003637"/>
              <a:gd name="connsiteX67" fmla="*/ 7630744 w 7750816"/>
              <a:gd name="connsiteY67" fmla="*/ 4461164 h 6003637"/>
              <a:gd name="connsiteX68" fmla="*/ 7575325 w 7750816"/>
              <a:gd name="connsiteY68" fmla="*/ 4498110 h 6003637"/>
              <a:gd name="connsiteX69" fmla="*/ 7510671 w 7750816"/>
              <a:gd name="connsiteY69" fmla="*/ 4590473 h 6003637"/>
              <a:gd name="connsiteX70" fmla="*/ 7473725 w 7750816"/>
              <a:gd name="connsiteY70" fmla="*/ 4655128 h 6003637"/>
              <a:gd name="connsiteX71" fmla="*/ 7399835 w 7750816"/>
              <a:gd name="connsiteY71" fmla="*/ 4719782 h 6003637"/>
              <a:gd name="connsiteX72" fmla="*/ 7298235 w 7750816"/>
              <a:gd name="connsiteY72" fmla="*/ 4756728 h 6003637"/>
              <a:gd name="connsiteX73" fmla="*/ 7131980 w 7750816"/>
              <a:gd name="connsiteY73" fmla="*/ 4793673 h 6003637"/>
              <a:gd name="connsiteX74" fmla="*/ 6965725 w 7750816"/>
              <a:gd name="connsiteY74" fmla="*/ 4830619 h 6003637"/>
              <a:gd name="connsiteX75" fmla="*/ 6854889 w 7750816"/>
              <a:gd name="connsiteY75" fmla="*/ 4876800 h 6003637"/>
              <a:gd name="connsiteX76" fmla="*/ 6808707 w 7750816"/>
              <a:gd name="connsiteY76" fmla="*/ 4895273 h 6003637"/>
              <a:gd name="connsiteX77" fmla="*/ 6753289 w 7750816"/>
              <a:gd name="connsiteY77" fmla="*/ 4904510 h 6003637"/>
              <a:gd name="connsiteX78" fmla="*/ 6688635 w 7750816"/>
              <a:gd name="connsiteY78" fmla="*/ 4932219 h 6003637"/>
              <a:gd name="connsiteX79" fmla="*/ 6522380 w 7750816"/>
              <a:gd name="connsiteY79" fmla="*/ 4987637 h 6003637"/>
              <a:gd name="connsiteX80" fmla="*/ 6411544 w 7750816"/>
              <a:gd name="connsiteY80" fmla="*/ 5015346 h 6003637"/>
              <a:gd name="connsiteX81" fmla="*/ 6272998 w 7750816"/>
              <a:gd name="connsiteY81" fmla="*/ 5052291 h 6003637"/>
              <a:gd name="connsiteX82" fmla="*/ 6236053 w 7750816"/>
              <a:gd name="connsiteY82" fmla="*/ 5061528 h 6003637"/>
              <a:gd name="connsiteX83" fmla="*/ 6042089 w 7750816"/>
              <a:gd name="connsiteY83" fmla="*/ 5089237 h 6003637"/>
              <a:gd name="connsiteX84" fmla="*/ 5977435 w 7750816"/>
              <a:gd name="connsiteY84" fmla="*/ 5098473 h 6003637"/>
              <a:gd name="connsiteX85" fmla="*/ 5801944 w 7750816"/>
              <a:gd name="connsiteY85" fmla="*/ 5126182 h 6003637"/>
              <a:gd name="connsiteX86" fmla="*/ 5192344 w 7750816"/>
              <a:gd name="connsiteY86" fmla="*/ 5135419 h 6003637"/>
              <a:gd name="connsiteX87" fmla="*/ 5155398 w 7750816"/>
              <a:gd name="connsiteY87" fmla="*/ 5144655 h 6003637"/>
              <a:gd name="connsiteX88" fmla="*/ 5016853 w 7750816"/>
              <a:gd name="connsiteY88" fmla="*/ 5163128 h 6003637"/>
              <a:gd name="connsiteX89" fmla="*/ 4425725 w 7750816"/>
              <a:gd name="connsiteY89" fmla="*/ 5126183 h 6003637"/>
              <a:gd name="connsiteX90" fmla="*/ 4083980 w 7750816"/>
              <a:gd name="connsiteY90" fmla="*/ 5033819 h 6003637"/>
              <a:gd name="connsiteX91" fmla="*/ 3806889 w 7750816"/>
              <a:gd name="connsiteY91" fmla="*/ 5033818 h 6003637"/>
              <a:gd name="connsiteX92" fmla="*/ 3391253 w 7750816"/>
              <a:gd name="connsiteY92" fmla="*/ 5135419 h 6003637"/>
              <a:gd name="connsiteX93" fmla="*/ 3317362 w 7750816"/>
              <a:gd name="connsiteY93" fmla="*/ 5181600 h 6003637"/>
              <a:gd name="connsiteX94" fmla="*/ 3308125 w 7750816"/>
              <a:gd name="connsiteY94" fmla="*/ 5209310 h 6003637"/>
              <a:gd name="connsiteX95" fmla="*/ 3280416 w 7750816"/>
              <a:gd name="connsiteY95" fmla="*/ 5227782 h 6003637"/>
              <a:gd name="connsiteX96" fmla="*/ 3169580 w 7750816"/>
              <a:gd name="connsiteY96" fmla="*/ 5310910 h 6003637"/>
              <a:gd name="connsiteX97" fmla="*/ 3132635 w 7750816"/>
              <a:gd name="connsiteY97" fmla="*/ 5329382 h 6003637"/>
              <a:gd name="connsiteX98" fmla="*/ 3104925 w 7750816"/>
              <a:gd name="connsiteY98" fmla="*/ 5347855 h 6003637"/>
              <a:gd name="connsiteX99" fmla="*/ 3040271 w 7750816"/>
              <a:gd name="connsiteY99" fmla="*/ 5375564 h 6003637"/>
              <a:gd name="connsiteX100" fmla="*/ 2966380 w 7750816"/>
              <a:gd name="connsiteY100" fmla="*/ 5403273 h 6003637"/>
              <a:gd name="connsiteX101" fmla="*/ 2938671 w 7750816"/>
              <a:gd name="connsiteY101" fmla="*/ 5421746 h 6003637"/>
              <a:gd name="connsiteX102" fmla="*/ 2892489 w 7750816"/>
              <a:gd name="connsiteY102" fmla="*/ 5430982 h 6003637"/>
              <a:gd name="connsiteX103" fmla="*/ 2855544 w 7750816"/>
              <a:gd name="connsiteY103" fmla="*/ 5440219 h 6003637"/>
              <a:gd name="connsiteX104" fmla="*/ 2800125 w 7750816"/>
              <a:gd name="connsiteY104" fmla="*/ 5458691 h 6003637"/>
              <a:gd name="connsiteX105" fmla="*/ 2680053 w 7750816"/>
              <a:gd name="connsiteY105" fmla="*/ 5477164 h 6003637"/>
              <a:gd name="connsiteX106" fmla="*/ 2633871 w 7750816"/>
              <a:gd name="connsiteY106" fmla="*/ 5486400 h 6003637"/>
              <a:gd name="connsiteX107" fmla="*/ 2578453 w 7750816"/>
              <a:gd name="connsiteY107" fmla="*/ 5495637 h 6003637"/>
              <a:gd name="connsiteX108" fmla="*/ 2550744 w 7750816"/>
              <a:gd name="connsiteY108" fmla="*/ 5504873 h 6003637"/>
              <a:gd name="connsiteX109" fmla="*/ 2458380 w 7750816"/>
              <a:gd name="connsiteY109" fmla="*/ 5514110 h 6003637"/>
              <a:gd name="connsiteX110" fmla="*/ 2402962 w 7750816"/>
              <a:gd name="connsiteY110" fmla="*/ 5532582 h 6003637"/>
              <a:gd name="connsiteX111" fmla="*/ 2366016 w 7750816"/>
              <a:gd name="connsiteY111" fmla="*/ 5541819 h 6003637"/>
              <a:gd name="connsiteX112" fmla="*/ 2329071 w 7750816"/>
              <a:gd name="connsiteY112" fmla="*/ 5560291 h 6003637"/>
              <a:gd name="connsiteX113" fmla="*/ 2301362 w 7750816"/>
              <a:gd name="connsiteY113" fmla="*/ 5569528 h 6003637"/>
              <a:gd name="connsiteX114" fmla="*/ 2245944 w 7750816"/>
              <a:gd name="connsiteY114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855544 w 7750816"/>
              <a:gd name="connsiteY24" fmla="*/ 138546 h 6003637"/>
              <a:gd name="connsiteX25" fmla="*/ 3308125 w 7750816"/>
              <a:gd name="connsiteY25" fmla="*/ 9237 h 6003637"/>
              <a:gd name="connsiteX26" fmla="*/ 3834598 w 7750816"/>
              <a:gd name="connsiteY26" fmla="*/ 0 h 6003637"/>
              <a:gd name="connsiteX27" fmla="*/ 5303180 w 7750816"/>
              <a:gd name="connsiteY27" fmla="*/ 27710 h 6003637"/>
              <a:gd name="connsiteX28" fmla="*/ 5820416 w 7750816"/>
              <a:gd name="connsiteY28" fmla="*/ 64655 h 6003637"/>
              <a:gd name="connsiteX29" fmla="*/ 5912780 w 7750816"/>
              <a:gd name="connsiteY29" fmla="*/ 73891 h 6003637"/>
              <a:gd name="connsiteX30" fmla="*/ 6097507 w 7750816"/>
              <a:gd name="connsiteY30" fmla="*/ 101600 h 6003637"/>
              <a:gd name="connsiteX31" fmla="*/ 6245289 w 7750816"/>
              <a:gd name="connsiteY31" fmla="*/ 184728 h 6003637"/>
              <a:gd name="connsiteX32" fmla="*/ 6319180 w 7750816"/>
              <a:gd name="connsiteY32" fmla="*/ 249382 h 6003637"/>
              <a:gd name="connsiteX33" fmla="*/ 6346889 w 7750816"/>
              <a:gd name="connsiteY33" fmla="*/ 258619 h 6003637"/>
              <a:gd name="connsiteX34" fmla="*/ 6402307 w 7750816"/>
              <a:gd name="connsiteY34" fmla="*/ 286328 h 6003637"/>
              <a:gd name="connsiteX35" fmla="*/ 6697871 w 7750816"/>
              <a:gd name="connsiteY35" fmla="*/ 424873 h 6003637"/>
              <a:gd name="connsiteX36" fmla="*/ 6790235 w 7750816"/>
              <a:gd name="connsiteY36" fmla="*/ 581891 h 6003637"/>
              <a:gd name="connsiteX37" fmla="*/ 6845653 w 7750816"/>
              <a:gd name="connsiteY37" fmla="*/ 665019 h 6003637"/>
              <a:gd name="connsiteX38" fmla="*/ 6965725 w 7750816"/>
              <a:gd name="connsiteY38" fmla="*/ 812800 h 6003637"/>
              <a:gd name="connsiteX39" fmla="*/ 7039616 w 7750816"/>
              <a:gd name="connsiteY39" fmla="*/ 877455 h 6003637"/>
              <a:gd name="connsiteX40" fmla="*/ 7122744 w 7750816"/>
              <a:gd name="connsiteY40" fmla="*/ 969819 h 6003637"/>
              <a:gd name="connsiteX41" fmla="*/ 7150453 w 7750816"/>
              <a:gd name="connsiteY41" fmla="*/ 1080655 h 6003637"/>
              <a:gd name="connsiteX42" fmla="*/ 7178162 w 7750816"/>
              <a:gd name="connsiteY42" fmla="*/ 1274619 h 6003637"/>
              <a:gd name="connsiteX43" fmla="*/ 7159689 w 7750816"/>
              <a:gd name="connsiteY43" fmla="*/ 1681019 h 6003637"/>
              <a:gd name="connsiteX44" fmla="*/ 7131980 w 7750816"/>
              <a:gd name="connsiteY44" fmla="*/ 1773382 h 6003637"/>
              <a:gd name="connsiteX45" fmla="*/ 7095035 w 7750816"/>
              <a:gd name="connsiteY45" fmla="*/ 1874982 h 6003637"/>
              <a:gd name="connsiteX46" fmla="*/ 7085798 w 7750816"/>
              <a:gd name="connsiteY46" fmla="*/ 1939637 h 6003637"/>
              <a:gd name="connsiteX47" fmla="*/ 7058089 w 7750816"/>
              <a:gd name="connsiteY47" fmla="*/ 2068946 h 6003637"/>
              <a:gd name="connsiteX48" fmla="*/ 7095035 w 7750816"/>
              <a:gd name="connsiteY48" fmla="*/ 2540000 h 6003637"/>
              <a:gd name="connsiteX49" fmla="*/ 7122744 w 7750816"/>
              <a:gd name="connsiteY49" fmla="*/ 2613891 h 6003637"/>
              <a:gd name="connsiteX50" fmla="*/ 7150453 w 7750816"/>
              <a:gd name="connsiteY50" fmla="*/ 2697019 h 6003637"/>
              <a:gd name="connsiteX51" fmla="*/ 7168925 w 7750816"/>
              <a:gd name="connsiteY51" fmla="*/ 2733964 h 6003637"/>
              <a:gd name="connsiteX52" fmla="*/ 7242816 w 7750816"/>
              <a:gd name="connsiteY52" fmla="*/ 2937164 h 6003637"/>
              <a:gd name="connsiteX53" fmla="*/ 7298235 w 7750816"/>
              <a:gd name="connsiteY53" fmla="*/ 3029528 h 6003637"/>
              <a:gd name="connsiteX54" fmla="*/ 7335180 w 7750816"/>
              <a:gd name="connsiteY54" fmla="*/ 3112655 h 6003637"/>
              <a:gd name="connsiteX55" fmla="*/ 7390598 w 7750816"/>
              <a:gd name="connsiteY55" fmla="*/ 3214255 h 6003637"/>
              <a:gd name="connsiteX56" fmla="*/ 7409071 w 7750816"/>
              <a:gd name="connsiteY56" fmla="*/ 3260437 h 6003637"/>
              <a:gd name="connsiteX57" fmla="*/ 7464489 w 7750816"/>
              <a:gd name="connsiteY57" fmla="*/ 3371273 h 6003637"/>
              <a:gd name="connsiteX58" fmla="*/ 7566089 w 7750816"/>
              <a:gd name="connsiteY58" fmla="*/ 3611419 h 6003637"/>
              <a:gd name="connsiteX59" fmla="*/ 7612271 w 7750816"/>
              <a:gd name="connsiteY59" fmla="*/ 3740728 h 6003637"/>
              <a:gd name="connsiteX60" fmla="*/ 7649216 w 7750816"/>
              <a:gd name="connsiteY60" fmla="*/ 3860800 h 6003637"/>
              <a:gd name="connsiteX61" fmla="*/ 7695398 w 7750816"/>
              <a:gd name="connsiteY61" fmla="*/ 3980873 h 6003637"/>
              <a:gd name="connsiteX62" fmla="*/ 7750816 w 7750816"/>
              <a:gd name="connsiteY62" fmla="*/ 4128655 h 6003637"/>
              <a:gd name="connsiteX63" fmla="*/ 7732344 w 7750816"/>
              <a:gd name="connsiteY63" fmla="*/ 4193310 h 6003637"/>
              <a:gd name="connsiteX64" fmla="*/ 7704635 w 7750816"/>
              <a:gd name="connsiteY64" fmla="*/ 4294910 h 6003637"/>
              <a:gd name="connsiteX65" fmla="*/ 7686162 w 7750816"/>
              <a:gd name="connsiteY65" fmla="*/ 4368800 h 6003637"/>
              <a:gd name="connsiteX66" fmla="*/ 7649216 w 7750816"/>
              <a:gd name="connsiteY66" fmla="*/ 4433455 h 6003637"/>
              <a:gd name="connsiteX67" fmla="*/ 7630744 w 7750816"/>
              <a:gd name="connsiteY67" fmla="*/ 4461164 h 6003637"/>
              <a:gd name="connsiteX68" fmla="*/ 7575325 w 7750816"/>
              <a:gd name="connsiteY68" fmla="*/ 4498110 h 6003637"/>
              <a:gd name="connsiteX69" fmla="*/ 7510671 w 7750816"/>
              <a:gd name="connsiteY69" fmla="*/ 4590473 h 6003637"/>
              <a:gd name="connsiteX70" fmla="*/ 7473725 w 7750816"/>
              <a:gd name="connsiteY70" fmla="*/ 4655128 h 6003637"/>
              <a:gd name="connsiteX71" fmla="*/ 7399835 w 7750816"/>
              <a:gd name="connsiteY71" fmla="*/ 4719782 h 6003637"/>
              <a:gd name="connsiteX72" fmla="*/ 7298235 w 7750816"/>
              <a:gd name="connsiteY72" fmla="*/ 4756728 h 6003637"/>
              <a:gd name="connsiteX73" fmla="*/ 7131980 w 7750816"/>
              <a:gd name="connsiteY73" fmla="*/ 4793673 h 6003637"/>
              <a:gd name="connsiteX74" fmla="*/ 6965725 w 7750816"/>
              <a:gd name="connsiteY74" fmla="*/ 4830619 h 6003637"/>
              <a:gd name="connsiteX75" fmla="*/ 6854889 w 7750816"/>
              <a:gd name="connsiteY75" fmla="*/ 4876800 h 6003637"/>
              <a:gd name="connsiteX76" fmla="*/ 6808707 w 7750816"/>
              <a:gd name="connsiteY76" fmla="*/ 4895273 h 6003637"/>
              <a:gd name="connsiteX77" fmla="*/ 6753289 w 7750816"/>
              <a:gd name="connsiteY77" fmla="*/ 4904510 h 6003637"/>
              <a:gd name="connsiteX78" fmla="*/ 6688635 w 7750816"/>
              <a:gd name="connsiteY78" fmla="*/ 4932219 h 6003637"/>
              <a:gd name="connsiteX79" fmla="*/ 6522380 w 7750816"/>
              <a:gd name="connsiteY79" fmla="*/ 4987637 h 6003637"/>
              <a:gd name="connsiteX80" fmla="*/ 6411544 w 7750816"/>
              <a:gd name="connsiteY80" fmla="*/ 5015346 h 6003637"/>
              <a:gd name="connsiteX81" fmla="*/ 6272998 w 7750816"/>
              <a:gd name="connsiteY81" fmla="*/ 5052291 h 6003637"/>
              <a:gd name="connsiteX82" fmla="*/ 6236053 w 7750816"/>
              <a:gd name="connsiteY82" fmla="*/ 5061528 h 6003637"/>
              <a:gd name="connsiteX83" fmla="*/ 6042089 w 7750816"/>
              <a:gd name="connsiteY83" fmla="*/ 5089237 h 6003637"/>
              <a:gd name="connsiteX84" fmla="*/ 5977435 w 7750816"/>
              <a:gd name="connsiteY84" fmla="*/ 5098473 h 6003637"/>
              <a:gd name="connsiteX85" fmla="*/ 5801944 w 7750816"/>
              <a:gd name="connsiteY85" fmla="*/ 5126182 h 6003637"/>
              <a:gd name="connsiteX86" fmla="*/ 5192344 w 7750816"/>
              <a:gd name="connsiteY86" fmla="*/ 5135419 h 6003637"/>
              <a:gd name="connsiteX87" fmla="*/ 5155398 w 7750816"/>
              <a:gd name="connsiteY87" fmla="*/ 5144655 h 6003637"/>
              <a:gd name="connsiteX88" fmla="*/ 5016853 w 7750816"/>
              <a:gd name="connsiteY88" fmla="*/ 5163128 h 6003637"/>
              <a:gd name="connsiteX89" fmla="*/ 4425725 w 7750816"/>
              <a:gd name="connsiteY89" fmla="*/ 5126183 h 6003637"/>
              <a:gd name="connsiteX90" fmla="*/ 4083980 w 7750816"/>
              <a:gd name="connsiteY90" fmla="*/ 5033819 h 6003637"/>
              <a:gd name="connsiteX91" fmla="*/ 3806889 w 7750816"/>
              <a:gd name="connsiteY91" fmla="*/ 5033818 h 6003637"/>
              <a:gd name="connsiteX92" fmla="*/ 3391253 w 7750816"/>
              <a:gd name="connsiteY92" fmla="*/ 5135419 h 6003637"/>
              <a:gd name="connsiteX93" fmla="*/ 3317362 w 7750816"/>
              <a:gd name="connsiteY93" fmla="*/ 5181600 h 6003637"/>
              <a:gd name="connsiteX94" fmla="*/ 3308125 w 7750816"/>
              <a:gd name="connsiteY94" fmla="*/ 5209310 h 6003637"/>
              <a:gd name="connsiteX95" fmla="*/ 3280416 w 7750816"/>
              <a:gd name="connsiteY95" fmla="*/ 5227782 h 6003637"/>
              <a:gd name="connsiteX96" fmla="*/ 3169580 w 7750816"/>
              <a:gd name="connsiteY96" fmla="*/ 5310910 h 6003637"/>
              <a:gd name="connsiteX97" fmla="*/ 3132635 w 7750816"/>
              <a:gd name="connsiteY97" fmla="*/ 5329382 h 6003637"/>
              <a:gd name="connsiteX98" fmla="*/ 3104925 w 7750816"/>
              <a:gd name="connsiteY98" fmla="*/ 5347855 h 6003637"/>
              <a:gd name="connsiteX99" fmla="*/ 3040271 w 7750816"/>
              <a:gd name="connsiteY99" fmla="*/ 5375564 h 6003637"/>
              <a:gd name="connsiteX100" fmla="*/ 2966380 w 7750816"/>
              <a:gd name="connsiteY100" fmla="*/ 5403273 h 6003637"/>
              <a:gd name="connsiteX101" fmla="*/ 2938671 w 7750816"/>
              <a:gd name="connsiteY101" fmla="*/ 5421746 h 6003637"/>
              <a:gd name="connsiteX102" fmla="*/ 2892489 w 7750816"/>
              <a:gd name="connsiteY102" fmla="*/ 5430982 h 6003637"/>
              <a:gd name="connsiteX103" fmla="*/ 2855544 w 7750816"/>
              <a:gd name="connsiteY103" fmla="*/ 5440219 h 6003637"/>
              <a:gd name="connsiteX104" fmla="*/ 2800125 w 7750816"/>
              <a:gd name="connsiteY104" fmla="*/ 5458691 h 6003637"/>
              <a:gd name="connsiteX105" fmla="*/ 2680053 w 7750816"/>
              <a:gd name="connsiteY105" fmla="*/ 5477164 h 6003637"/>
              <a:gd name="connsiteX106" fmla="*/ 2633871 w 7750816"/>
              <a:gd name="connsiteY106" fmla="*/ 5486400 h 6003637"/>
              <a:gd name="connsiteX107" fmla="*/ 2578453 w 7750816"/>
              <a:gd name="connsiteY107" fmla="*/ 5495637 h 6003637"/>
              <a:gd name="connsiteX108" fmla="*/ 2550744 w 7750816"/>
              <a:gd name="connsiteY108" fmla="*/ 5504873 h 6003637"/>
              <a:gd name="connsiteX109" fmla="*/ 2458380 w 7750816"/>
              <a:gd name="connsiteY109" fmla="*/ 5514110 h 6003637"/>
              <a:gd name="connsiteX110" fmla="*/ 2402962 w 7750816"/>
              <a:gd name="connsiteY110" fmla="*/ 5532582 h 6003637"/>
              <a:gd name="connsiteX111" fmla="*/ 2366016 w 7750816"/>
              <a:gd name="connsiteY111" fmla="*/ 5541819 h 6003637"/>
              <a:gd name="connsiteX112" fmla="*/ 2329071 w 7750816"/>
              <a:gd name="connsiteY112" fmla="*/ 5560291 h 6003637"/>
              <a:gd name="connsiteX113" fmla="*/ 2301362 w 7750816"/>
              <a:gd name="connsiteY113" fmla="*/ 5569528 h 6003637"/>
              <a:gd name="connsiteX114" fmla="*/ 2245944 w 7750816"/>
              <a:gd name="connsiteY114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855544 w 7750816"/>
              <a:gd name="connsiteY24" fmla="*/ 138546 h 6003637"/>
              <a:gd name="connsiteX25" fmla="*/ 3308125 w 7750816"/>
              <a:gd name="connsiteY25" fmla="*/ 9237 h 6003637"/>
              <a:gd name="connsiteX26" fmla="*/ 3834598 w 7750816"/>
              <a:gd name="connsiteY26" fmla="*/ 0 h 6003637"/>
              <a:gd name="connsiteX27" fmla="*/ 5303180 w 7750816"/>
              <a:gd name="connsiteY27" fmla="*/ 27710 h 6003637"/>
              <a:gd name="connsiteX28" fmla="*/ 5820416 w 7750816"/>
              <a:gd name="connsiteY28" fmla="*/ 64655 h 6003637"/>
              <a:gd name="connsiteX29" fmla="*/ 5912780 w 7750816"/>
              <a:gd name="connsiteY29" fmla="*/ 73891 h 6003637"/>
              <a:gd name="connsiteX30" fmla="*/ 6097507 w 7750816"/>
              <a:gd name="connsiteY30" fmla="*/ 101600 h 6003637"/>
              <a:gd name="connsiteX31" fmla="*/ 6245289 w 7750816"/>
              <a:gd name="connsiteY31" fmla="*/ 184728 h 6003637"/>
              <a:gd name="connsiteX32" fmla="*/ 6319180 w 7750816"/>
              <a:gd name="connsiteY32" fmla="*/ 249382 h 6003637"/>
              <a:gd name="connsiteX33" fmla="*/ 6346889 w 7750816"/>
              <a:gd name="connsiteY33" fmla="*/ 258619 h 6003637"/>
              <a:gd name="connsiteX34" fmla="*/ 6402307 w 7750816"/>
              <a:gd name="connsiteY34" fmla="*/ 286328 h 6003637"/>
              <a:gd name="connsiteX35" fmla="*/ 6697871 w 7750816"/>
              <a:gd name="connsiteY35" fmla="*/ 424873 h 6003637"/>
              <a:gd name="connsiteX36" fmla="*/ 6790235 w 7750816"/>
              <a:gd name="connsiteY36" fmla="*/ 581891 h 6003637"/>
              <a:gd name="connsiteX37" fmla="*/ 6845653 w 7750816"/>
              <a:gd name="connsiteY37" fmla="*/ 665019 h 6003637"/>
              <a:gd name="connsiteX38" fmla="*/ 6965725 w 7750816"/>
              <a:gd name="connsiteY38" fmla="*/ 812800 h 6003637"/>
              <a:gd name="connsiteX39" fmla="*/ 7039616 w 7750816"/>
              <a:gd name="connsiteY39" fmla="*/ 877455 h 6003637"/>
              <a:gd name="connsiteX40" fmla="*/ 7122744 w 7750816"/>
              <a:gd name="connsiteY40" fmla="*/ 969819 h 6003637"/>
              <a:gd name="connsiteX41" fmla="*/ 7150453 w 7750816"/>
              <a:gd name="connsiteY41" fmla="*/ 1080655 h 6003637"/>
              <a:gd name="connsiteX42" fmla="*/ 7178162 w 7750816"/>
              <a:gd name="connsiteY42" fmla="*/ 1274619 h 6003637"/>
              <a:gd name="connsiteX43" fmla="*/ 7159689 w 7750816"/>
              <a:gd name="connsiteY43" fmla="*/ 1681019 h 6003637"/>
              <a:gd name="connsiteX44" fmla="*/ 7131980 w 7750816"/>
              <a:gd name="connsiteY44" fmla="*/ 1773382 h 6003637"/>
              <a:gd name="connsiteX45" fmla="*/ 7095035 w 7750816"/>
              <a:gd name="connsiteY45" fmla="*/ 1874982 h 6003637"/>
              <a:gd name="connsiteX46" fmla="*/ 7085798 w 7750816"/>
              <a:gd name="connsiteY46" fmla="*/ 1939637 h 6003637"/>
              <a:gd name="connsiteX47" fmla="*/ 7058089 w 7750816"/>
              <a:gd name="connsiteY47" fmla="*/ 2068946 h 6003637"/>
              <a:gd name="connsiteX48" fmla="*/ 7095035 w 7750816"/>
              <a:gd name="connsiteY48" fmla="*/ 2540000 h 6003637"/>
              <a:gd name="connsiteX49" fmla="*/ 7122744 w 7750816"/>
              <a:gd name="connsiteY49" fmla="*/ 2613891 h 6003637"/>
              <a:gd name="connsiteX50" fmla="*/ 7150453 w 7750816"/>
              <a:gd name="connsiteY50" fmla="*/ 2697019 h 6003637"/>
              <a:gd name="connsiteX51" fmla="*/ 7168925 w 7750816"/>
              <a:gd name="connsiteY51" fmla="*/ 2733964 h 6003637"/>
              <a:gd name="connsiteX52" fmla="*/ 7242816 w 7750816"/>
              <a:gd name="connsiteY52" fmla="*/ 2937164 h 6003637"/>
              <a:gd name="connsiteX53" fmla="*/ 7298235 w 7750816"/>
              <a:gd name="connsiteY53" fmla="*/ 3029528 h 6003637"/>
              <a:gd name="connsiteX54" fmla="*/ 7335180 w 7750816"/>
              <a:gd name="connsiteY54" fmla="*/ 3112655 h 6003637"/>
              <a:gd name="connsiteX55" fmla="*/ 7390598 w 7750816"/>
              <a:gd name="connsiteY55" fmla="*/ 3214255 h 6003637"/>
              <a:gd name="connsiteX56" fmla="*/ 7409071 w 7750816"/>
              <a:gd name="connsiteY56" fmla="*/ 3260437 h 6003637"/>
              <a:gd name="connsiteX57" fmla="*/ 7464489 w 7750816"/>
              <a:gd name="connsiteY57" fmla="*/ 3371273 h 6003637"/>
              <a:gd name="connsiteX58" fmla="*/ 7566089 w 7750816"/>
              <a:gd name="connsiteY58" fmla="*/ 3611419 h 6003637"/>
              <a:gd name="connsiteX59" fmla="*/ 7612271 w 7750816"/>
              <a:gd name="connsiteY59" fmla="*/ 3740728 h 6003637"/>
              <a:gd name="connsiteX60" fmla="*/ 7649216 w 7750816"/>
              <a:gd name="connsiteY60" fmla="*/ 3860800 h 6003637"/>
              <a:gd name="connsiteX61" fmla="*/ 7695398 w 7750816"/>
              <a:gd name="connsiteY61" fmla="*/ 3980873 h 6003637"/>
              <a:gd name="connsiteX62" fmla="*/ 7750816 w 7750816"/>
              <a:gd name="connsiteY62" fmla="*/ 4128655 h 6003637"/>
              <a:gd name="connsiteX63" fmla="*/ 7732344 w 7750816"/>
              <a:gd name="connsiteY63" fmla="*/ 4193310 h 6003637"/>
              <a:gd name="connsiteX64" fmla="*/ 7704635 w 7750816"/>
              <a:gd name="connsiteY64" fmla="*/ 4294910 h 6003637"/>
              <a:gd name="connsiteX65" fmla="*/ 7686162 w 7750816"/>
              <a:gd name="connsiteY65" fmla="*/ 4368800 h 6003637"/>
              <a:gd name="connsiteX66" fmla="*/ 7649216 w 7750816"/>
              <a:gd name="connsiteY66" fmla="*/ 4433455 h 6003637"/>
              <a:gd name="connsiteX67" fmla="*/ 7630744 w 7750816"/>
              <a:gd name="connsiteY67" fmla="*/ 4461164 h 6003637"/>
              <a:gd name="connsiteX68" fmla="*/ 7575325 w 7750816"/>
              <a:gd name="connsiteY68" fmla="*/ 4498110 h 6003637"/>
              <a:gd name="connsiteX69" fmla="*/ 7510671 w 7750816"/>
              <a:gd name="connsiteY69" fmla="*/ 4590473 h 6003637"/>
              <a:gd name="connsiteX70" fmla="*/ 7473725 w 7750816"/>
              <a:gd name="connsiteY70" fmla="*/ 4655128 h 6003637"/>
              <a:gd name="connsiteX71" fmla="*/ 7399835 w 7750816"/>
              <a:gd name="connsiteY71" fmla="*/ 4719782 h 6003637"/>
              <a:gd name="connsiteX72" fmla="*/ 7298235 w 7750816"/>
              <a:gd name="connsiteY72" fmla="*/ 4756728 h 6003637"/>
              <a:gd name="connsiteX73" fmla="*/ 7131980 w 7750816"/>
              <a:gd name="connsiteY73" fmla="*/ 4793673 h 6003637"/>
              <a:gd name="connsiteX74" fmla="*/ 6965725 w 7750816"/>
              <a:gd name="connsiteY74" fmla="*/ 4830619 h 6003637"/>
              <a:gd name="connsiteX75" fmla="*/ 6854889 w 7750816"/>
              <a:gd name="connsiteY75" fmla="*/ 4876800 h 6003637"/>
              <a:gd name="connsiteX76" fmla="*/ 6808707 w 7750816"/>
              <a:gd name="connsiteY76" fmla="*/ 4895273 h 6003637"/>
              <a:gd name="connsiteX77" fmla="*/ 6753289 w 7750816"/>
              <a:gd name="connsiteY77" fmla="*/ 4904510 h 6003637"/>
              <a:gd name="connsiteX78" fmla="*/ 6688635 w 7750816"/>
              <a:gd name="connsiteY78" fmla="*/ 4932219 h 6003637"/>
              <a:gd name="connsiteX79" fmla="*/ 6522380 w 7750816"/>
              <a:gd name="connsiteY79" fmla="*/ 4987637 h 6003637"/>
              <a:gd name="connsiteX80" fmla="*/ 6411544 w 7750816"/>
              <a:gd name="connsiteY80" fmla="*/ 5015346 h 6003637"/>
              <a:gd name="connsiteX81" fmla="*/ 6272998 w 7750816"/>
              <a:gd name="connsiteY81" fmla="*/ 5052291 h 6003637"/>
              <a:gd name="connsiteX82" fmla="*/ 6236053 w 7750816"/>
              <a:gd name="connsiteY82" fmla="*/ 5061528 h 6003637"/>
              <a:gd name="connsiteX83" fmla="*/ 6042089 w 7750816"/>
              <a:gd name="connsiteY83" fmla="*/ 5089237 h 6003637"/>
              <a:gd name="connsiteX84" fmla="*/ 5977435 w 7750816"/>
              <a:gd name="connsiteY84" fmla="*/ 5098473 h 6003637"/>
              <a:gd name="connsiteX85" fmla="*/ 5801944 w 7750816"/>
              <a:gd name="connsiteY85" fmla="*/ 5126182 h 6003637"/>
              <a:gd name="connsiteX86" fmla="*/ 5192344 w 7750816"/>
              <a:gd name="connsiteY86" fmla="*/ 5135419 h 6003637"/>
              <a:gd name="connsiteX87" fmla="*/ 5155398 w 7750816"/>
              <a:gd name="connsiteY87" fmla="*/ 5144655 h 6003637"/>
              <a:gd name="connsiteX88" fmla="*/ 5016853 w 7750816"/>
              <a:gd name="connsiteY88" fmla="*/ 5163128 h 6003637"/>
              <a:gd name="connsiteX89" fmla="*/ 4425725 w 7750816"/>
              <a:gd name="connsiteY89" fmla="*/ 5126183 h 6003637"/>
              <a:gd name="connsiteX90" fmla="*/ 4083980 w 7750816"/>
              <a:gd name="connsiteY90" fmla="*/ 5033819 h 6003637"/>
              <a:gd name="connsiteX91" fmla="*/ 3806889 w 7750816"/>
              <a:gd name="connsiteY91" fmla="*/ 5033818 h 6003637"/>
              <a:gd name="connsiteX92" fmla="*/ 3391253 w 7750816"/>
              <a:gd name="connsiteY92" fmla="*/ 5135419 h 6003637"/>
              <a:gd name="connsiteX93" fmla="*/ 3317362 w 7750816"/>
              <a:gd name="connsiteY93" fmla="*/ 5181600 h 6003637"/>
              <a:gd name="connsiteX94" fmla="*/ 3308125 w 7750816"/>
              <a:gd name="connsiteY94" fmla="*/ 5209310 h 6003637"/>
              <a:gd name="connsiteX95" fmla="*/ 3280416 w 7750816"/>
              <a:gd name="connsiteY95" fmla="*/ 5227782 h 6003637"/>
              <a:gd name="connsiteX96" fmla="*/ 3169580 w 7750816"/>
              <a:gd name="connsiteY96" fmla="*/ 5310910 h 6003637"/>
              <a:gd name="connsiteX97" fmla="*/ 3132635 w 7750816"/>
              <a:gd name="connsiteY97" fmla="*/ 5329382 h 6003637"/>
              <a:gd name="connsiteX98" fmla="*/ 3104925 w 7750816"/>
              <a:gd name="connsiteY98" fmla="*/ 5347855 h 6003637"/>
              <a:gd name="connsiteX99" fmla="*/ 3040271 w 7750816"/>
              <a:gd name="connsiteY99" fmla="*/ 5375564 h 6003637"/>
              <a:gd name="connsiteX100" fmla="*/ 2966380 w 7750816"/>
              <a:gd name="connsiteY100" fmla="*/ 5403273 h 6003637"/>
              <a:gd name="connsiteX101" fmla="*/ 2938671 w 7750816"/>
              <a:gd name="connsiteY101" fmla="*/ 5421746 h 6003637"/>
              <a:gd name="connsiteX102" fmla="*/ 2892489 w 7750816"/>
              <a:gd name="connsiteY102" fmla="*/ 5430982 h 6003637"/>
              <a:gd name="connsiteX103" fmla="*/ 2855544 w 7750816"/>
              <a:gd name="connsiteY103" fmla="*/ 5440219 h 6003637"/>
              <a:gd name="connsiteX104" fmla="*/ 2800125 w 7750816"/>
              <a:gd name="connsiteY104" fmla="*/ 5458691 h 6003637"/>
              <a:gd name="connsiteX105" fmla="*/ 2680053 w 7750816"/>
              <a:gd name="connsiteY105" fmla="*/ 5477164 h 6003637"/>
              <a:gd name="connsiteX106" fmla="*/ 2633871 w 7750816"/>
              <a:gd name="connsiteY106" fmla="*/ 5486400 h 6003637"/>
              <a:gd name="connsiteX107" fmla="*/ 2578453 w 7750816"/>
              <a:gd name="connsiteY107" fmla="*/ 5495637 h 6003637"/>
              <a:gd name="connsiteX108" fmla="*/ 2550744 w 7750816"/>
              <a:gd name="connsiteY108" fmla="*/ 5504873 h 6003637"/>
              <a:gd name="connsiteX109" fmla="*/ 2458380 w 7750816"/>
              <a:gd name="connsiteY109" fmla="*/ 5514110 h 6003637"/>
              <a:gd name="connsiteX110" fmla="*/ 2402962 w 7750816"/>
              <a:gd name="connsiteY110" fmla="*/ 5532582 h 6003637"/>
              <a:gd name="connsiteX111" fmla="*/ 2366016 w 7750816"/>
              <a:gd name="connsiteY111" fmla="*/ 5541819 h 6003637"/>
              <a:gd name="connsiteX112" fmla="*/ 2329071 w 7750816"/>
              <a:gd name="connsiteY112" fmla="*/ 5560291 h 6003637"/>
              <a:gd name="connsiteX113" fmla="*/ 2301362 w 7750816"/>
              <a:gd name="connsiteY113" fmla="*/ 5569528 h 6003637"/>
              <a:gd name="connsiteX114" fmla="*/ 2245944 w 7750816"/>
              <a:gd name="connsiteY114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855544 w 7750816"/>
              <a:gd name="connsiteY24" fmla="*/ 138546 h 6003637"/>
              <a:gd name="connsiteX25" fmla="*/ 3834598 w 7750816"/>
              <a:gd name="connsiteY25" fmla="*/ 0 h 6003637"/>
              <a:gd name="connsiteX26" fmla="*/ 5303180 w 7750816"/>
              <a:gd name="connsiteY26" fmla="*/ 27710 h 6003637"/>
              <a:gd name="connsiteX27" fmla="*/ 5820416 w 7750816"/>
              <a:gd name="connsiteY27" fmla="*/ 64655 h 6003637"/>
              <a:gd name="connsiteX28" fmla="*/ 5912780 w 7750816"/>
              <a:gd name="connsiteY28" fmla="*/ 73891 h 6003637"/>
              <a:gd name="connsiteX29" fmla="*/ 6097507 w 7750816"/>
              <a:gd name="connsiteY29" fmla="*/ 101600 h 6003637"/>
              <a:gd name="connsiteX30" fmla="*/ 6245289 w 7750816"/>
              <a:gd name="connsiteY30" fmla="*/ 184728 h 6003637"/>
              <a:gd name="connsiteX31" fmla="*/ 6319180 w 7750816"/>
              <a:gd name="connsiteY31" fmla="*/ 249382 h 6003637"/>
              <a:gd name="connsiteX32" fmla="*/ 6346889 w 7750816"/>
              <a:gd name="connsiteY32" fmla="*/ 258619 h 6003637"/>
              <a:gd name="connsiteX33" fmla="*/ 6402307 w 7750816"/>
              <a:gd name="connsiteY33" fmla="*/ 286328 h 6003637"/>
              <a:gd name="connsiteX34" fmla="*/ 6697871 w 7750816"/>
              <a:gd name="connsiteY34" fmla="*/ 424873 h 6003637"/>
              <a:gd name="connsiteX35" fmla="*/ 6790235 w 7750816"/>
              <a:gd name="connsiteY35" fmla="*/ 581891 h 6003637"/>
              <a:gd name="connsiteX36" fmla="*/ 6845653 w 7750816"/>
              <a:gd name="connsiteY36" fmla="*/ 665019 h 6003637"/>
              <a:gd name="connsiteX37" fmla="*/ 6965725 w 7750816"/>
              <a:gd name="connsiteY37" fmla="*/ 812800 h 6003637"/>
              <a:gd name="connsiteX38" fmla="*/ 7039616 w 7750816"/>
              <a:gd name="connsiteY38" fmla="*/ 877455 h 6003637"/>
              <a:gd name="connsiteX39" fmla="*/ 7122744 w 7750816"/>
              <a:gd name="connsiteY39" fmla="*/ 969819 h 6003637"/>
              <a:gd name="connsiteX40" fmla="*/ 7150453 w 7750816"/>
              <a:gd name="connsiteY40" fmla="*/ 1080655 h 6003637"/>
              <a:gd name="connsiteX41" fmla="*/ 7178162 w 7750816"/>
              <a:gd name="connsiteY41" fmla="*/ 1274619 h 6003637"/>
              <a:gd name="connsiteX42" fmla="*/ 7159689 w 7750816"/>
              <a:gd name="connsiteY42" fmla="*/ 1681019 h 6003637"/>
              <a:gd name="connsiteX43" fmla="*/ 7131980 w 7750816"/>
              <a:gd name="connsiteY43" fmla="*/ 1773382 h 6003637"/>
              <a:gd name="connsiteX44" fmla="*/ 7095035 w 7750816"/>
              <a:gd name="connsiteY44" fmla="*/ 1874982 h 6003637"/>
              <a:gd name="connsiteX45" fmla="*/ 7085798 w 7750816"/>
              <a:gd name="connsiteY45" fmla="*/ 1939637 h 6003637"/>
              <a:gd name="connsiteX46" fmla="*/ 7058089 w 7750816"/>
              <a:gd name="connsiteY46" fmla="*/ 2068946 h 6003637"/>
              <a:gd name="connsiteX47" fmla="*/ 7095035 w 7750816"/>
              <a:gd name="connsiteY47" fmla="*/ 2540000 h 6003637"/>
              <a:gd name="connsiteX48" fmla="*/ 7122744 w 7750816"/>
              <a:gd name="connsiteY48" fmla="*/ 2613891 h 6003637"/>
              <a:gd name="connsiteX49" fmla="*/ 7150453 w 7750816"/>
              <a:gd name="connsiteY49" fmla="*/ 2697019 h 6003637"/>
              <a:gd name="connsiteX50" fmla="*/ 7168925 w 7750816"/>
              <a:gd name="connsiteY50" fmla="*/ 2733964 h 6003637"/>
              <a:gd name="connsiteX51" fmla="*/ 7242816 w 7750816"/>
              <a:gd name="connsiteY51" fmla="*/ 2937164 h 6003637"/>
              <a:gd name="connsiteX52" fmla="*/ 7298235 w 7750816"/>
              <a:gd name="connsiteY52" fmla="*/ 3029528 h 6003637"/>
              <a:gd name="connsiteX53" fmla="*/ 7335180 w 7750816"/>
              <a:gd name="connsiteY53" fmla="*/ 3112655 h 6003637"/>
              <a:gd name="connsiteX54" fmla="*/ 7390598 w 7750816"/>
              <a:gd name="connsiteY54" fmla="*/ 3214255 h 6003637"/>
              <a:gd name="connsiteX55" fmla="*/ 7409071 w 7750816"/>
              <a:gd name="connsiteY55" fmla="*/ 3260437 h 6003637"/>
              <a:gd name="connsiteX56" fmla="*/ 7464489 w 7750816"/>
              <a:gd name="connsiteY56" fmla="*/ 3371273 h 6003637"/>
              <a:gd name="connsiteX57" fmla="*/ 7566089 w 7750816"/>
              <a:gd name="connsiteY57" fmla="*/ 3611419 h 6003637"/>
              <a:gd name="connsiteX58" fmla="*/ 7612271 w 7750816"/>
              <a:gd name="connsiteY58" fmla="*/ 3740728 h 6003637"/>
              <a:gd name="connsiteX59" fmla="*/ 7649216 w 7750816"/>
              <a:gd name="connsiteY59" fmla="*/ 3860800 h 6003637"/>
              <a:gd name="connsiteX60" fmla="*/ 7695398 w 7750816"/>
              <a:gd name="connsiteY60" fmla="*/ 3980873 h 6003637"/>
              <a:gd name="connsiteX61" fmla="*/ 7750816 w 7750816"/>
              <a:gd name="connsiteY61" fmla="*/ 4128655 h 6003637"/>
              <a:gd name="connsiteX62" fmla="*/ 7732344 w 7750816"/>
              <a:gd name="connsiteY62" fmla="*/ 4193310 h 6003637"/>
              <a:gd name="connsiteX63" fmla="*/ 7704635 w 7750816"/>
              <a:gd name="connsiteY63" fmla="*/ 4294910 h 6003637"/>
              <a:gd name="connsiteX64" fmla="*/ 7686162 w 7750816"/>
              <a:gd name="connsiteY64" fmla="*/ 4368800 h 6003637"/>
              <a:gd name="connsiteX65" fmla="*/ 7649216 w 7750816"/>
              <a:gd name="connsiteY65" fmla="*/ 4433455 h 6003637"/>
              <a:gd name="connsiteX66" fmla="*/ 7630744 w 7750816"/>
              <a:gd name="connsiteY66" fmla="*/ 4461164 h 6003637"/>
              <a:gd name="connsiteX67" fmla="*/ 7575325 w 7750816"/>
              <a:gd name="connsiteY67" fmla="*/ 4498110 h 6003637"/>
              <a:gd name="connsiteX68" fmla="*/ 7510671 w 7750816"/>
              <a:gd name="connsiteY68" fmla="*/ 4590473 h 6003637"/>
              <a:gd name="connsiteX69" fmla="*/ 7473725 w 7750816"/>
              <a:gd name="connsiteY69" fmla="*/ 4655128 h 6003637"/>
              <a:gd name="connsiteX70" fmla="*/ 7399835 w 7750816"/>
              <a:gd name="connsiteY70" fmla="*/ 4719782 h 6003637"/>
              <a:gd name="connsiteX71" fmla="*/ 7298235 w 7750816"/>
              <a:gd name="connsiteY71" fmla="*/ 4756728 h 6003637"/>
              <a:gd name="connsiteX72" fmla="*/ 7131980 w 7750816"/>
              <a:gd name="connsiteY72" fmla="*/ 4793673 h 6003637"/>
              <a:gd name="connsiteX73" fmla="*/ 6965725 w 7750816"/>
              <a:gd name="connsiteY73" fmla="*/ 4830619 h 6003637"/>
              <a:gd name="connsiteX74" fmla="*/ 6854889 w 7750816"/>
              <a:gd name="connsiteY74" fmla="*/ 4876800 h 6003637"/>
              <a:gd name="connsiteX75" fmla="*/ 6808707 w 7750816"/>
              <a:gd name="connsiteY75" fmla="*/ 4895273 h 6003637"/>
              <a:gd name="connsiteX76" fmla="*/ 6753289 w 7750816"/>
              <a:gd name="connsiteY76" fmla="*/ 4904510 h 6003637"/>
              <a:gd name="connsiteX77" fmla="*/ 6688635 w 7750816"/>
              <a:gd name="connsiteY77" fmla="*/ 4932219 h 6003637"/>
              <a:gd name="connsiteX78" fmla="*/ 6522380 w 7750816"/>
              <a:gd name="connsiteY78" fmla="*/ 4987637 h 6003637"/>
              <a:gd name="connsiteX79" fmla="*/ 6411544 w 7750816"/>
              <a:gd name="connsiteY79" fmla="*/ 5015346 h 6003637"/>
              <a:gd name="connsiteX80" fmla="*/ 6272998 w 7750816"/>
              <a:gd name="connsiteY80" fmla="*/ 5052291 h 6003637"/>
              <a:gd name="connsiteX81" fmla="*/ 6236053 w 7750816"/>
              <a:gd name="connsiteY81" fmla="*/ 5061528 h 6003637"/>
              <a:gd name="connsiteX82" fmla="*/ 6042089 w 7750816"/>
              <a:gd name="connsiteY82" fmla="*/ 5089237 h 6003637"/>
              <a:gd name="connsiteX83" fmla="*/ 5977435 w 7750816"/>
              <a:gd name="connsiteY83" fmla="*/ 5098473 h 6003637"/>
              <a:gd name="connsiteX84" fmla="*/ 5801944 w 7750816"/>
              <a:gd name="connsiteY84" fmla="*/ 5126182 h 6003637"/>
              <a:gd name="connsiteX85" fmla="*/ 5192344 w 7750816"/>
              <a:gd name="connsiteY85" fmla="*/ 5135419 h 6003637"/>
              <a:gd name="connsiteX86" fmla="*/ 5155398 w 7750816"/>
              <a:gd name="connsiteY86" fmla="*/ 5144655 h 6003637"/>
              <a:gd name="connsiteX87" fmla="*/ 5016853 w 7750816"/>
              <a:gd name="connsiteY87" fmla="*/ 5163128 h 6003637"/>
              <a:gd name="connsiteX88" fmla="*/ 4425725 w 7750816"/>
              <a:gd name="connsiteY88" fmla="*/ 5126183 h 6003637"/>
              <a:gd name="connsiteX89" fmla="*/ 4083980 w 7750816"/>
              <a:gd name="connsiteY89" fmla="*/ 5033819 h 6003637"/>
              <a:gd name="connsiteX90" fmla="*/ 3806889 w 7750816"/>
              <a:gd name="connsiteY90" fmla="*/ 5033818 h 6003637"/>
              <a:gd name="connsiteX91" fmla="*/ 3391253 w 7750816"/>
              <a:gd name="connsiteY91" fmla="*/ 5135419 h 6003637"/>
              <a:gd name="connsiteX92" fmla="*/ 3317362 w 7750816"/>
              <a:gd name="connsiteY92" fmla="*/ 5181600 h 6003637"/>
              <a:gd name="connsiteX93" fmla="*/ 3308125 w 7750816"/>
              <a:gd name="connsiteY93" fmla="*/ 5209310 h 6003637"/>
              <a:gd name="connsiteX94" fmla="*/ 3280416 w 7750816"/>
              <a:gd name="connsiteY94" fmla="*/ 5227782 h 6003637"/>
              <a:gd name="connsiteX95" fmla="*/ 3169580 w 7750816"/>
              <a:gd name="connsiteY95" fmla="*/ 5310910 h 6003637"/>
              <a:gd name="connsiteX96" fmla="*/ 3132635 w 7750816"/>
              <a:gd name="connsiteY96" fmla="*/ 5329382 h 6003637"/>
              <a:gd name="connsiteX97" fmla="*/ 3104925 w 7750816"/>
              <a:gd name="connsiteY97" fmla="*/ 5347855 h 6003637"/>
              <a:gd name="connsiteX98" fmla="*/ 3040271 w 7750816"/>
              <a:gd name="connsiteY98" fmla="*/ 5375564 h 6003637"/>
              <a:gd name="connsiteX99" fmla="*/ 2966380 w 7750816"/>
              <a:gd name="connsiteY99" fmla="*/ 5403273 h 6003637"/>
              <a:gd name="connsiteX100" fmla="*/ 2938671 w 7750816"/>
              <a:gd name="connsiteY100" fmla="*/ 5421746 h 6003637"/>
              <a:gd name="connsiteX101" fmla="*/ 2892489 w 7750816"/>
              <a:gd name="connsiteY101" fmla="*/ 5430982 h 6003637"/>
              <a:gd name="connsiteX102" fmla="*/ 2855544 w 7750816"/>
              <a:gd name="connsiteY102" fmla="*/ 5440219 h 6003637"/>
              <a:gd name="connsiteX103" fmla="*/ 2800125 w 7750816"/>
              <a:gd name="connsiteY103" fmla="*/ 5458691 h 6003637"/>
              <a:gd name="connsiteX104" fmla="*/ 2680053 w 7750816"/>
              <a:gd name="connsiteY104" fmla="*/ 5477164 h 6003637"/>
              <a:gd name="connsiteX105" fmla="*/ 2633871 w 7750816"/>
              <a:gd name="connsiteY105" fmla="*/ 5486400 h 6003637"/>
              <a:gd name="connsiteX106" fmla="*/ 2578453 w 7750816"/>
              <a:gd name="connsiteY106" fmla="*/ 5495637 h 6003637"/>
              <a:gd name="connsiteX107" fmla="*/ 2550744 w 7750816"/>
              <a:gd name="connsiteY107" fmla="*/ 5504873 h 6003637"/>
              <a:gd name="connsiteX108" fmla="*/ 2458380 w 7750816"/>
              <a:gd name="connsiteY108" fmla="*/ 5514110 h 6003637"/>
              <a:gd name="connsiteX109" fmla="*/ 2402962 w 7750816"/>
              <a:gd name="connsiteY109" fmla="*/ 5532582 h 6003637"/>
              <a:gd name="connsiteX110" fmla="*/ 2366016 w 7750816"/>
              <a:gd name="connsiteY110" fmla="*/ 5541819 h 6003637"/>
              <a:gd name="connsiteX111" fmla="*/ 2329071 w 7750816"/>
              <a:gd name="connsiteY111" fmla="*/ 5560291 h 6003637"/>
              <a:gd name="connsiteX112" fmla="*/ 2301362 w 7750816"/>
              <a:gd name="connsiteY112" fmla="*/ 5569528 h 6003637"/>
              <a:gd name="connsiteX113" fmla="*/ 2245944 w 7750816"/>
              <a:gd name="connsiteY113" fmla="*/ 5606473 h 6003637"/>
              <a:gd name="connsiteX0" fmla="*/ 2245944 w 7750816"/>
              <a:gd name="connsiteY0" fmla="*/ 5582412 h 5979576"/>
              <a:gd name="connsiteX1" fmla="*/ 2245944 w 7750816"/>
              <a:gd name="connsiteY1" fmla="*/ 5582412 h 5979576"/>
              <a:gd name="connsiteX2" fmla="*/ 2153580 w 7750816"/>
              <a:gd name="connsiteY2" fmla="*/ 5693249 h 5979576"/>
              <a:gd name="connsiteX3" fmla="*/ 2135107 w 7750816"/>
              <a:gd name="connsiteY3" fmla="*/ 5720958 h 5979576"/>
              <a:gd name="connsiteX4" fmla="*/ 2070453 w 7750816"/>
              <a:gd name="connsiteY4" fmla="*/ 5813321 h 5979576"/>
              <a:gd name="connsiteX5" fmla="*/ 2015035 w 7750816"/>
              <a:gd name="connsiteY5" fmla="*/ 5868739 h 5979576"/>
              <a:gd name="connsiteX6" fmla="*/ 1894962 w 7750816"/>
              <a:gd name="connsiteY6" fmla="*/ 5961103 h 5979576"/>
              <a:gd name="connsiteX7" fmla="*/ 1811835 w 7750816"/>
              <a:gd name="connsiteY7" fmla="*/ 5979576 h 5979576"/>
              <a:gd name="connsiteX8" fmla="*/ 1368489 w 7750816"/>
              <a:gd name="connsiteY8" fmla="*/ 5970339 h 5979576"/>
              <a:gd name="connsiteX9" fmla="*/ 1082162 w 7750816"/>
              <a:gd name="connsiteY9" fmla="*/ 5942630 h 5979576"/>
              <a:gd name="connsiteX10" fmla="*/ 1045216 w 7750816"/>
              <a:gd name="connsiteY10" fmla="*/ 5914921 h 5979576"/>
              <a:gd name="connsiteX11" fmla="*/ 989798 w 7750816"/>
              <a:gd name="connsiteY11" fmla="*/ 5785612 h 5979576"/>
              <a:gd name="connsiteX12" fmla="*/ 962089 w 7750816"/>
              <a:gd name="connsiteY12" fmla="*/ 5702485 h 5979576"/>
              <a:gd name="connsiteX13" fmla="*/ 952853 w 7750816"/>
              <a:gd name="connsiteY13" fmla="*/ 5637830 h 5979576"/>
              <a:gd name="connsiteX14" fmla="*/ 915907 w 7750816"/>
              <a:gd name="connsiteY14" fmla="*/ 5600885 h 5979576"/>
              <a:gd name="connsiteX15" fmla="*/ 832780 w 7750816"/>
              <a:gd name="connsiteY15" fmla="*/ 5563939 h 5979576"/>
              <a:gd name="connsiteX16" fmla="*/ 648053 w 7750816"/>
              <a:gd name="connsiteY16" fmla="*/ 5508521 h 5979576"/>
              <a:gd name="connsiteX17" fmla="*/ 380198 w 7750816"/>
              <a:gd name="connsiteY17" fmla="*/ 5453103 h 5979576"/>
              <a:gd name="connsiteX18" fmla="*/ 140053 w 7750816"/>
              <a:gd name="connsiteY18" fmla="*/ 5249903 h 5979576"/>
              <a:gd name="connsiteX19" fmla="*/ 10743 w 7750816"/>
              <a:gd name="connsiteY19" fmla="*/ 3356449 h 5979576"/>
              <a:gd name="connsiteX20" fmla="*/ 19979 w 7750816"/>
              <a:gd name="connsiteY20" fmla="*/ 2312739 h 5979576"/>
              <a:gd name="connsiteX21" fmla="*/ 121580 w 7750816"/>
              <a:gd name="connsiteY21" fmla="*/ 1379867 h 5979576"/>
              <a:gd name="connsiteX22" fmla="*/ 675762 w 7750816"/>
              <a:gd name="connsiteY22" fmla="*/ 613248 h 5979576"/>
              <a:gd name="connsiteX23" fmla="*/ 1516271 w 7750816"/>
              <a:gd name="connsiteY23" fmla="*/ 289976 h 5979576"/>
              <a:gd name="connsiteX24" fmla="*/ 2855544 w 7750816"/>
              <a:gd name="connsiteY24" fmla="*/ 114485 h 5979576"/>
              <a:gd name="connsiteX25" fmla="*/ 5303180 w 7750816"/>
              <a:gd name="connsiteY25" fmla="*/ 3649 h 5979576"/>
              <a:gd name="connsiteX26" fmla="*/ 5820416 w 7750816"/>
              <a:gd name="connsiteY26" fmla="*/ 40594 h 5979576"/>
              <a:gd name="connsiteX27" fmla="*/ 5912780 w 7750816"/>
              <a:gd name="connsiteY27" fmla="*/ 49830 h 5979576"/>
              <a:gd name="connsiteX28" fmla="*/ 6097507 w 7750816"/>
              <a:gd name="connsiteY28" fmla="*/ 77539 h 5979576"/>
              <a:gd name="connsiteX29" fmla="*/ 6245289 w 7750816"/>
              <a:gd name="connsiteY29" fmla="*/ 160667 h 5979576"/>
              <a:gd name="connsiteX30" fmla="*/ 6319180 w 7750816"/>
              <a:gd name="connsiteY30" fmla="*/ 225321 h 5979576"/>
              <a:gd name="connsiteX31" fmla="*/ 6346889 w 7750816"/>
              <a:gd name="connsiteY31" fmla="*/ 234558 h 5979576"/>
              <a:gd name="connsiteX32" fmla="*/ 6402307 w 7750816"/>
              <a:gd name="connsiteY32" fmla="*/ 262267 h 5979576"/>
              <a:gd name="connsiteX33" fmla="*/ 6697871 w 7750816"/>
              <a:gd name="connsiteY33" fmla="*/ 400812 h 5979576"/>
              <a:gd name="connsiteX34" fmla="*/ 6790235 w 7750816"/>
              <a:gd name="connsiteY34" fmla="*/ 557830 h 5979576"/>
              <a:gd name="connsiteX35" fmla="*/ 6845653 w 7750816"/>
              <a:gd name="connsiteY35" fmla="*/ 640958 h 5979576"/>
              <a:gd name="connsiteX36" fmla="*/ 6965725 w 7750816"/>
              <a:gd name="connsiteY36" fmla="*/ 788739 h 5979576"/>
              <a:gd name="connsiteX37" fmla="*/ 7039616 w 7750816"/>
              <a:gd name="connsiteY37" fmla="*/ 853394 h 5979576"/>
              <a:gd name="connsiteX38" fmla="*/ 7122744 w 7750816"/>
              <a:gd name="connsiteY38" fmla="*/ 945758 h 5979576"/>
              <a:gd name="connsiteX39" fmla="*/ 7150453 w 7750816"/>
              <a:gd name="connsiteY39" fmla="*/ 1056594 h 5979576"/>
              <a:gd name="connsiteX40" fmla="*/ 7178162 w 7750816"/>
              <a:gd name="connsiteY40" fmla="*/ 1250558 h 5979576"/>
              <a:gd name="connsiteX41" fmla="*/ 7159689 w 7750816"/>
              <a:gd name="connsiteY41" fmla="*/ 1656958 h 5979576"/>
              <a:gd name="connsiteX42" fmla="*/ 7131980 w 7750816"/>
              <a:gd name="connsiteY42" fmla="*/ 1749321 h 5979576"/>
              <a:gd name="connsiteX43" fmla="*/ 7095035 w 7750816"/>
              <a:gd name="connsiteY43" fmla="*/ 1850921 h 5979576"/>
              <a:gd name="connsiteX44" fmla="*/ 7085798 w 7750816"/>
              <a:gd name="connsiteY44" fmla="*/ 1915576 h 5979576"/>
              <a:gd name="connsiteX45" fmla="*/ 7058089 w 7750816"/>
              <a:gd name="connsiteY45" fmla="*/ 2044885 h 5979576"/>
              <a:gd name="connsiteX46" fmla="*/ 7095035 w 7750816"/>
              <a:gd name="connsiteY46" fmla="*/ 2515939 h 5979576"/>
              <a:gd name="connsiteX47" fmla="*/ 7122744 w 7750816"/>
              <a:gd name="connsiteY47" fmla="*/ 2589830 h 5979576"/>
              <a:gd name="connsiteX48" fmla="*/ 7150453 w 7750816"/>
              <a:gd name="connsiteY48" fmla="*/ 2672958 h 5979576"/>
              <a:gd name="connsiteX49" fmla="*/ 7168925 w 7750816"/>
              <a:gd name="connsiteY49" fmla="*/ 2709903 h 5979576"/>
              <a:gd name="connsiteX50" fmla="*/ 7242816 w 7750816"/>
              <a:gd name="connsiteY50" fmla="*/ 2913103 h 5979576"/>
              <a:gd name="connsiteX51" fmla="*/ 7298235 w 7750816"/>
              <a:gd name="connsiteY51" fmla="*/ 3005467 h 5979576"/>
              <a:gd name="connsiteX52" fmla="*/ 7335180 w 7750816"/>
              <a:gd name="connsiteY52" fmla="*/ 3088594 h 5979576"/>
              <a:gd name="connsiteX53" fmla="*/ 7390598 w 7750816"/>
              <a:gd name="connsiteY53" fmla="*/ 3190194 h 5979576"/>
              <a:gd name="connsiteX54" fmla="*/ 7409071 w 7750816"/>
              <a:gd name="connsiteY54" fmla="*/ 3236376 h 5979576"/>
              <a:gd name="connsiteX55" fmla="*/ 7464489 w 7750816"/>
              <a:gd name="connsiteY55" fmla="*/ 3347212 h 5979576"/>
              <a:gd name="connsiteX56" fmla="*/ 7566089 w 7750816"/>
              <a:gd name="connsiteY56" fmla="*/ 3587358 h 5979576"/>
              <a:gd name="connsiteX57" fmla="*/ 7612271 w 7750816"/>
              <a:gd name="connsiteY57" fmla="*/ 3716667 h 5979576"/>
              <a:gd name="connsiteX58" fmla="*/ 7649216 w 7750816"/>
              <a:gd name="connsiteY58" fmla="*/ 3836739 h 5979576"/>
              <a:gd name="connsiteX59" fmla="*/ 7695398 w 7750816"/>
              <a:gd name="connsiteY59" fmla="*/ 3956812 h 5979576"/>
              <a:gd name="connsiteX60" fmla="*/ 7750816 w 7750816"/>
              <a:gd name="connsiteY60" fmla="*/ 4104594 h 5979576"/>
              <a:gd name="connsiteX61" fmla="*/ 7732344 w 7750816"/>
              <a:gd name="connsiteY61" fmla="*/ 4169249 h 5979576"/>
              <a:gd name="connsiteX62" fmla="*/ 7704635 w 7750816"/>
              <a:gd name="connsiteY62" fmla="*/ 4270849 h 5979576"/>
              <a:gd name="connsiteX63" fmla="*/ 7686162 w 7750816"/>
              <a:gd name="connsiteY63" fmla="*/ 4344739 h 5979576"/>
              <a:gd name="connsiteX64" fmla="*/ 7649216 w 7750816"/>
              <a:gd name="connsiteY64" fmla="*/ 4409394 h 5979576"/>
              <a:gd name="connsiteX65" fmla="*/ 7630744 w 7750816"/>
              <a:gd name="connsiteY65" fmla="*/ 4437103 h 5979576"/>
              <a:gd name="connsiteX66" fmla="*/ 7575325 w 7750816"/>
              <a:gd name="connsiteY66" fmla="*/ 4474049 h 5979576"/>
              <a:gd name="connsiteX67" fmla="*/ 7510671 w 7750816"/>
              <a:gd name="connsiteY67" fmla="*/ 4566412 h 5979576"/>
              <a:gd name="connsiteX68" fmla="*/ 7473725 w 7750816"/>
              <a:gd name="connsiteY68" fmla="*/ 4631067 h 5979576"/>
              <a:gd name="connsiteX69" fmla="*/ 7399835 w 7750816"/>
              <a:gd name="connsiteY69" fmla="*/ 4695721 h 5979576"/>
              <a:gd name="connsiteX70" fmla="*/ 7298235 w 7750816"/>
              <a:gd name="connsiteY70" fmla="*/ 4732667 h 5979576"/>
              <a:gd name="connsiteX71" fmla="*/ 7131980 w 7750816"/>
              <a:gd name="connsiteY71" fmla="*/ 4769612 h 5979576"/>
              <a:gd name="connsiteX72" fmla="*/ 6965725 w 7750816"/>
              <a:gd name="connsiteY72" fmla="*/ 4806558 h 5979576"/>
              <a:gd name="connsiteX73" fmla="*/ 6854889 w 7750816"/>
              <a:gd name="connsiteY73" fmla="*/ 4852739 h 5979576"/>
              <a:gd name="connsiteX74" fmla="*/ 6808707 w 7750816"/>
              <a:gd name="connsiteY74" fmla="*/ 4871212 h 5979576"/>
              <a:gd name="connsiteX75" fmla="*/ 6753289 w 7750816"/>
              <a:gd name="connsiteY75" fmla="*/ 4880449 h 5979576"/>
              <a:gd name="connsiteX76" fmla="*/ 6688635 w 7750816"/>
              <a:gd name="connsiteY76" fmla="*/ 4908158 h 5979576"/>
              <a:gd name="connsiteX77" fmla="*/ 6522380 w 7750816"/>
              <a:gd name="connsiteY77" fmla="*/ 4963576 h 5979576"/>
              <a:gd name="connsiteX78" fmla="*/ 6411544 w 7750816"/>
              <a:gd name="connsiteY78" fmla="*/ 4991285 h 5979576"/>
              <a:gd name="connsiteX79" fmla="*/ 6272998 w 7750816"/>
              <a:gd name="connsiteY79" fmla="*/ 5028230 h 5979576"/>
              <a:gd name="connsiteX80" fmla="*/ 6236053 w 7750816"/>
              <a:gd name="connsiteY80" fmla="*/ 5037467 h 5979576"/>
              <a:gd name="connsiteX81" fmla="*/ 6042089 w 7750816"/>
              <a:gd name="connsiteY81" fmla="*/ 5065176 h 5979576"/>
              <a:gd name="connsiteX82" fmla="*/ 5977435 w 7750816"/>
              <a:gd name="connsiteY82" fmla="*/ 5074412 h 5979576"/>
              <a:gd name="connsiteX83" fmla="*/ 5801944 w 7750816"/>
              <a:gd name="connsiteY83" fmla="*/ 5102121 h 5979576"/>
              <a:gd name="connsiteX84" fmla="*/ 5192344 w 7750816"/>
              <a:gd name="connsiteY84" fmla="*/ 5111358 h 5979576"/>
              <a:gd name="connsiteX85" fmla="*/ 5155398 w 7750816"/>
              <a:gd name="connsiteY85" fmla="*/ 5120594 h 5979576"/>
              <a:gd name="connsiteX86" fmla="*/ 5016853 w 7750816"/>
              <a:gd name="connsiteY86" fmla="*/ 5139067 h 5979576"/>
              <a:gd name="connsiteX87" fmla="*/ 4425725 w 7750816"/>
              <a:gd name="connsiteY87" fmla="*/ 5102122 h 5979576"/>
              <a:gd name="connsiteX88" fmla="*/ 4083980 w 7750816"/>
              <a:gd name="connsiteY88" fmla="*/ 5009758 h 5979576"/>
              <a:gd name="connsiteX89" fmla="*/ 3806889 w 7750816"/>
              <a:gd name="connsiteY89" fmla="*/ 5009757 h 5979576"/>
              <a:gd name="connsiteX90" fmla="*/ 3391253 w 7750816"/>
              <a:gd name="connsiteY90" fmla="*/ 5111358 h 5979576"/>
              <a:gd name="connsiteX91" fmla="*/ 3317362 w 7750816"/>
              <a:gd name="connsiteY91" fmla="*/ 5157539 h 5979576"/>
              <a:gd name="connsiteX92" fmla="*/ 3308125 w 7750816"/>
              <a:gd name="connsiteY92" fmla="*/ 5185249 h 5979576"/>
              <a:gd name="connsiteX93" fmla="*/ 3280416 w 7750816"/>
              <a:gd name="connsiteY93" fmla="*/ 5203721 h 5979576"/>
              <a:gd name="connsiteX94" fmla="*/ 3169580 w 7750816"/>
              <a:gd name="connsiteY94" fmla="*/ 5286849 h 5979576"/>
              <a:gd name="connsiteX95" fmla="*/ 3132635 w 7750816"/>
              <a:gd name="connsiteY95" fmla="*/ 5305321 h 5979576"/>
              <a:gd name="connsiteX96" fmla="*/ 3104925 w 7750816"/>
              <a:gd name="connsiteY96" fmla="*/ 5323794 h 5979576"/>
              <a:gd name="connsiteX97" fmla="*/ 3040271 w 7750816"/>
              <a:gd name="connsiteY97" fmla="*/ 5351503 h 5979576"/>
              <a:gd name="connsiteX98" fmla="*/ 2966380 w 7750816"/>
              <a:gd name="connsiteY98" fmla="*/ 5379212 h 5979576"/>
              <a:gd name="connsiteX99" fmla="*/ 2938671 w 7750816"/>
              <a:gd name="connsiteY99" fmla="*/ 5397685 h 5979576"/>
              <a:gd name="connsiteX100" fmla="*/ 2892489 w 7750816"/>
              <a:gd name="connsiteY100" fmla="*/ 5406921 h 5979576"/>
              <a:gd name="connsiteX101" fmla="*/ 2855544 w 7750816"/>
              <a:gd name="connsiteY101" fmla="*/ 5416158 h 5979576"/>
              <a:gd name="connsiteX102" fmla="*/ 2800125 w 7750816"/>
              <a:gd name="connsiteY102" fmla="*/ 5434630 h 5979576"/>
              <a:gd name="connsiteX103" fmla="*/ 2680053 w 7750816"/>
              <a:gd name="connsiteY103" fmla="*/ 5453103 h 5979576"/>
              <a:gd name="connsiteX104" fmla="*/ 2633871 w 7750816"/>
              <a:gd name="connsiteY104" fmla="*/ 5462339 h 5979576"/>
              <a:gd name="connsiteX105" fmla="*/ 2578453 w 7750816"/>
              <a:gd name="connsiteY105" fmla="*/ 5471576 h 5979576"/>
              <a:gd name="connsiteX106" fmla="*/ 2550744 w 7750816"/>
              <a:gd name="connsiteY106" fmla="*/ 5480812 h 5979576"/>
              <a:gd name="connsiteX107" fmla="*/ 2458380 w 7750816"/>
              <a:gd name="connsiteY107" fmla="*/ 5490049 h 5979576"/>
              <a:gd name="connsiteX108" fmla="*/ 2402962 w 7750816"/>
              <a:gd name="connsiteY108" fmla="*/ 5508521 h 5979576"/>
              <a:gd name="connsiteX109" fmla="*/ 2366016 w 7750816"/>
              <a:gd name="connsiteY109" fmla="*/ 5517758 h 5979576"/>
              <a:gd name="connsiteX110" fmla="*/ 2329071 w 7750816"/>
              <a:gd name="connsiteY110" fmla="*/ 5536230 h 5979576"/>
              <a:gd name="connsiteX111" fmla="*/ 2301362 w 7750816"/>
              <a:gd name="connsiteY111" fmla="*/ 5545467 h 5979576"/>
              <a:gd name="connsiteX112" fmla="*/ 2245944 w 7750816"/>
              <a:gd name="connsiteY112" fmla="*/ 5582412 h 5979576"/>
              <a:gd name="connsiteX0" fmla="*/ 2245944 w 7750816"/>
              <a:gd name="connsiteY0" fmla="*/ 5543011 h 5940175"/>
              <a:gd name="connsiteX1" fmla="*/ 2245944 w 7750816"/>
              <a:gd name="connsiteY1" fmla="*/ 5543011 h 5940175"/>
              <a:gd name="connsiteX2" fmla="*/ 2153580 w 7750816"/>
              <a:gd name="connsiteY2" fmla="*/ 5653848 h 5940175"/>
              <a:gd name="connsiteX3" fmla="*/ 2135107 w 7750816"/>
              <a:gd name="connsiteY3" fmla="*/ 5681557 h 5940175"/>
              <a:gd name="connsiteX4" fmla="*/ 2070453 w 7750816"/>
              <a:gd name="connsiteY4" fmla="*/ 5773920 h 5940175"/>
              <a:gd name="connsiteX5" fmla="*/ 2015035 w 7750816"/>
              <a:gd name="connsiteY5" fmla="*/ 5829338 h 5940175"/>
              <a:gd name="connsiteX6" fmla="*/ 1894962 w 7750816"/>
              <a:gd name="connsiteY6" fmla="*/ 5921702 h 5940175"/>
              <a:gd name="connsiteX7" fmla="*/ 1811835 w 7750816"/>
              <a:gd name="connsiteY7" fmla="*/ 5940175 h 5940175"/>
              <a:gd name="connsiteX8" fmla="*/ 1368489 w 7750816"/>
              <a:gd name="connsiteY8" fmla="*/ 5930938 h 5940175"/>
              <a:gd name="connsiteX9" fmla="*/ 1082162 w 7750816"/>
              <a:gd name="connsiteY9" fmla="*/ 5903229 h 5940175"/>
              <a:gd name="connsiteX10" fmla="*/ 1045216 w 7750816"/>
              <a:gd name="connsiteY10" fmla="*/ 5875520 h 5940175"/>
              <a:gd name="connsiteX11" fmla="*/ 989798 w 7750816"/>
              <a:gd name="connsiteY11" fmla="*/ 5746211 h 5940175"/>
              <a:gd name="connsiteX12" fmla="*/ 962089 w 7750816"/>
              <a:gd name="connsiteY12" fmla="*/ 5663084 h 5940175"/>
              <a:gd name="connsiteX13" fmla="*/ 952853 w 7750816"/>
              <a:gd name="connsiteY13" fmla="*/ 5598429 h 5940175"/>
              <a:gd name="connsiteX14" fmla="*/ 915907 w 7750816"/>
              <a:gd name="connsiteY14" fmla="*/ 5561484 h 5940175"/>
              <a:gd name="connsiteX15" fmla="*/ 832780 w 7750816"/>
              <a:gd name="connsiteY15" fmla="*/ 5524538 h 5940175"/>
              <a:gd name="connsiteX16" fmla="*/ 648053 w 7750816"/>
              <a:gd name="connsiteY16" fmla="*/ 5469120 h 5940175"/>
              <a:gd name="connsiteX17" fmla="*/ 380198 w 7750816"/>
              <a:gd name="connsiteY17" fmla="*/ 5413702 h 5940175"/>
              <a:gd name="connsiteX18" fmla="*/ 140053 w 7750816"/>
              <a:gd name="connsiteY18" fmla="*/ 5210502 h 5940175"/>
              <a:gd name="connsiteX19" fmla="*/ 10743 w 7750816"/>
              <a:gd name="connsiteY19" fmla="*/ 3317048 h 5940175"/>
              <a:gd name="connsiteX20" fmla="*/ 19979 w 7750816"/>
              <a:gd name="connsiteY20" fmla="*/ 2273338 h 5940175"/>
              <a:gd name="connsiteX21" fmla="*/ 121580 w 7750816"/>
              <a:gd name="connsiteY21" fmla="*/ 1340466 h 5940175"/>
              <a:gd name="connsiteX22" fmla="*/ 675762 w 7750816"/>
              <a:gd name="connsiteY22" fmla="*/ 573847 h 5940175"/>
              <a:gd name="connsiteX23" fmla="*/ 1516271 w 7750816"/>
              <a:gd name="connsiteY23" fmla="*/ 250575 h 5940175"/>
              <a:gd name="connsiteX24" fmla="*/ 2855544 w 7750816"/>
              <a:gd name="connsiteY24" fmla="*/ 75084 h 5940175"/>
              <a:gd name="connsiteX25" fmla="*/ 5303180 w 7750816"/>
              <a:gd name="connsiteY25" fmla="*/ 38138 h 5940175"/>
              <a:gd name="connsiteX26" fmla="*/ 5820416 w 7750816"/>
              <a:gd name="connsiteY26" fmla="*/ 1193 h 5940175"/>
              <a:gd name="connsiteX27" fmla="*/ 5912780 w 7750816"/>
              <a:gd name="connsiteY27" fmla="*/ 10429 h 5940175"/>
              <a:gd name="connsiteX28" fmla="*/ 6097507 w 7750816"/>
              <a:gd name="connsiteY28" fmla="*/ 38138 h 5940175"/>
              <a:gd name="connsiteX29" fmla="*/ 6245289 w 7750816"/>
              <a:gd name="connsiteY29" fmla="*/ 121266 h 5940175"/>
              <a:gd name="connsiteX30" fmla="*/ 6319180 w 7750816"/>
              <a:gd name="connsiteY30" fmla="*/ 185920 h 5940175"/>
              <a:gd name="connsiteX31" fmla="*/ 6346889 w 7750816"/>
              <a:gd name="connsiteY31" fmla="*/ 195157 h 5940175"/>
              <a:gd name="connsiteX32" fmla="*/ 6402307 w 7750816"/>
              <a:gd name="connsiteY32" fmla="*/ 222866 h 5940175"/>
              <a:gd name="connsiteX33" fmla="*/ 6697871 w 7750816"/>
              <a:gd name="connsiteY33" fmla="*/ 361411 h 5940175"/>
              <a:gd name="connsiteX34" fmla="*/ 6790235 w 7750816"/>
              <a:gd name="connsiteY34" fmla="*/ 518429 h 5940175"/>
              <a:gd name="connsiteX35" fmla="*/ 6845653 w 7750816"/>
              <a:gd name="connsiteY35" fmla="*/ 601557 h 5940175"/>
              <a:gd name="connsiteX36" fmla="*/ 6965725 w 7750816"/>
              <a:gd name="connsiteY36" fmla="*/ 749338 h 5940175"/>
              <a:gd name="connsiteX37" fmla="*/ 7039616 w 7750816"/>
              <a:gd name="connsiteY37" fmla="*/ 813993 h 5940175"/>
              <a:gd name="connsiteX38" fmla="*/ 7122744 w 7750816"/>
              <a:gd name="connsiteY38" fmla="*/ 906357 h 5940175"/>
              <a:gd name="connsiteX39" fmla="*/ 7150453 w 7750816"/>
              <a:gd name="connsiteY39" fmla="*/ 1017193 h 5940175"/>
              <a:gd name="connsiteX40" fmla="*/ 7178162 w 7750816"/>
              <a:gd name="connsiteY40" fmla="*/ 1211157 h 5940175"/>
              <a:gd name="connsiteX41" fmla="*/ 7159689 w 7750816"/>
              <a:gd name="connsiteY41" fmla="*/ 1617557 h 5940175"/>
              <a:gd name="connsiteX42" fmla="*/ 7131980 w 7750816"/>
              <a:gd name="connsiteY42" fmla="*/ 1709920 h 5940175"/>
              <a:gd name="connsiteX43" fmla="*/ 7095035 w 7750816"/>
              <a:gd name="connsiteY43" fmla="*/ 1811520 h 5940175"/>
              <a:gd name="connsiteX44" fmla="*/ 7085798 w 7750816"/>
              <a:gd name="connsiteY44" fmla="*/ 1876175 h 5940175"/>
              <a:gd name="connsiteX45" fmla="*/ 7058089 w 7750816"/>
              <a:gd name="connsiteY45" fmla="*/ 2005484 h 5940175"/>
              <a:gd name="connsiteX46" fmla="*/ 7095035 w 7750816"/>
              <a:gd name="connsiteY46" fmla="*/ 2476538 h 5940175"/>
              <a:gd name="connsiteX47" fmla="*/ 7122744 w 7750816"/>
              <a:gd name="connsiteY47" fmla="*/ 2550429 h 5940175"/>
              <a:gd name="connsiteX48" fmla="*/ 7150453 w 7750816"/>
              <a:gd name="connsiteY48" fmla="*/ 2633557 h 5940175"/>
              <a:gd name="connsiteX49" fmla="*/ 7168925 w 7750816"/>
              <a:gd name="connsiteY49" fmla="*/ 2670502 h 5940175"/>
              <a:gd name="connsiteX50" fmla="*/ 7242816 w 7750816"/>
              <a:gd name="connsiteY50" fmla="*/ 2873702 h 5940175"/>
              <a:gd name="connsiteX51" fmla="*/ 7298235 w 7750816"/>
              <a:gd name="connsiteY51" fmla="*/ 2966066 h 5940175"/>
              <a:gd name="connsiteX52" fmla="*/ 7335180 w 7750816"/>
              <a:gd name="connsiteY52" fmla="*/ 3049193 h 5940175"/>
              <a:gd name="connsiteX53" fmla="*/ 7390598 w 7750816"/>
              <a:gd name="connsiteY53" fmla="*/ 3150793 h 5940175"/>
              <a:gd name="connsiteX54" fmla="*/ 7409071 w 7750816"/>
              <a:gd name="connsiteY54" fmla="*/ 3196975 h 5940175"/>
              <a:gd name="connsiteX55" fmla="*/ 7464489 w 7750816"/>
              <a:gd name="connsiteY55" fmla="*/ 3307811 h 5940175"/>
              <a:gd name="connsiteX56" fmla="*/ 7566089 w 7750816"/>
              <a:gd name="connsiteY56" fmla="*/ 3547957 h 5940175"/>
              <a:gd name="connsiteX57" fmla="*/ 7612271 w 7750816"/>
              <a:gd name="connsiteY57" fmla="*/ 3677266 h 5940175"/>
              <a:gd name="connsiteX58" fmla="*/ 7649216 w 7750816"/>
              <a:gd name="connsiteY58" fmla="*/ 3797338 h 5940175"/>
              <a:gd name="connsiteX59" fmla="*/ 7695398 w 7750816"/>
              <a:gd name="connsiteY59" fmla="*/ 3917411 h 5940175"/>
              <a:gd name="connsiteX60" fmla="*/ 7750816 w 7750816"/>
              <a:gd name="connsiteY60" fmla="*/ 4065193 h 5940175"/>
              <a:gd name="connsiteX61" fmla="*/ 7732344 w 7750816"/>
              <a:gd name="connsiteY61" fmla="*/ 4129848 h 5940175"/>
              <a:gd name="connsiteX62" fmla="*/ 7704635 w 7750816"/>
              <a:gd name="connsiteY62" fmla="*/ 4231448 h 5940175"/>
              <a:gd name="connsiteX63" fmla="*/ 7686162 w 7750816"/>
              <a:gd name="connsiteY63" fmla="*/ 4305338 h 5940175"/>
              <a:gd name="connsiteX64" fmla="*/ 7649216 w 7750816"/>
              <a:gd name="connsiteY64" fmla="*/ 4369993 h 5940175"/>
              <a:gd name="connsiteX65" fmla="*/ 7630744 w 7750816"/>
              <a:gd name="connsiteY65" fmla="*/ 4397702 h 5940175"/>
              <a:gd name="connsiteX66" fmla="*/ 7575325 w 7750816"/>
              <a:gd name="connsiteY66" fmla="*/ 4434648 h 5940175"/>
              <a:gd name="connsiteX67" fmla="*/ 7510671 w 7750816"/>
              <a:gd name="connsiteY67" fmla="*/ 4527011 h 5940175"/>
              <a:gd name="connsiteX68" fmla="*/ 7473725 w 7750816"/>
              <a:gd name="connsiteY68" fmla="*/ 4591666 h 5940175"/>
              <a:gd name="connsiteX69" fmla="*/ 7399835 w 7750816"/>
              <a:gd name="connsiteY69" fmla="*/ 4656320 h 5940175"/>
              <a:gd name="connsiteX70" fmla="*/ 7298235 w 7750816"/>
              <a:gd name="connsiteY70" fmla="*/ 4693266 h 5940175"/>
              <a:gd name="connsiteX71" fmla="*/ 7131980 w 7750816"/>
              <a:gd name="connsiteY71" fmla="*/ 4730211 h 5940175"/>
              <a:gd name="connsiteX72" fmla="*/ 6965725 w 7750816"/>
              <a:gd name="connsiteY72" fmla="*/ 4767157 h 5940175"/>
              <a:gd name="connsiteX73" fmla="*/ 6854889 w 7750816"/>
              <a:gd name="connsiteY73" fmla="*/ 4813338 h 5940175"/>
              <a:gd name="connsiteX74" fmla="*/ 6808707 w 7750816"/>
              <a:gd name="connsiteY74" fmla="*/ 4831811 h 5940175"/>
              <a:gd name="connsiteX75" fmla="*/ 6753289 w 7750816"/>
              <a:gd name="connsiteY75" fmla="*/ 4841048 h 5940175"/>
              <a:gd name="connsiteX76" fmla="*/ 6688635 w 7750816"/>
              <a:gd name="connsiteY76" fmla="*/ 4868757 h 5940175"/>
              <a:gd name="connsiteX77" fmla="*/ 6522380 w 7750816"/>
              <a:gd name="connsiteY77" fmla="*/ 4924175 h 5940175"/>
              <a:gd name="connsiteX78" fmla="*/ 6411544 w 7750816"/>
              <a:gd name="connsiteY78" fmla="*/ 4951884 h 5940175"/>
              <a:gd name="connsiteX79" fmla="*/ 6272998 w 7750816"/>
              <a:gd name="connsiteY79" fmla="*/ 4988829 h 5940175"/>
              <a:gd name="connsiteX80" fmla="*/ 6236053 w 7750816"/>
              <a:gd name="connsiteY80" fmla="*/ 4998066 h 5940175"/>
              <a:gd name="connsiteX81" fmla="*/ 6042089 w 7750816"/>
              <a:gd name="connsiteY81" fmla="*/ 5025775 h 5940175"/>
              <a:gd name="connsiteX82" fmla="*/ 5977435 w 7750816"/>
              <a:gd name="connsiteY82" fmla="*/ 5035011 h 5940175"/>
              <a:gd name="connsiteX83" fmla="*/ 5801944 w 7750816"/>
              <a:gd name="connsiteY83" fmla="*/ 5062720 h 5940175"/>
              <a:gd name="connsiteX84" fmla="*/ 5192344 w 7750816"/>
              <a:gd name="connsiteY84" fmla="*/ 5071957 h 5940175"/>
              <a:gd name="connsiteX85" fmla="*/ 5155398 w 7750816"/>
              <a:gd name="connsiteY85" fmla="*/ 5081193 h 5940175"/>
              <a:gd name="connsiteX86" fmla="*/ 5016853 w 7750816"/>
              <a:gd name="connsiteY86" fmla="*/ 5099666 h 5940175"/>
              <a:gd name="connsiteX87" fmla="*/ 4425725 w 7750816"/>
              <a:gd name="connsiteY87" fmla="*/ 5062721 h 5940175"/>
              <a:gd name="connsiteX88" fmla="*/ 4083980 w 7750816"/>
              <a:gd name="connsiteY88" fmla="*/ 4970357 h 5940175"/>
              <a:gd name="connsiteX89" fmla="*/ 3806889 w 7750816"/>
              <a:gd name="connsiteY89" fmla="*/ 4970356 h 5940175"/>
              <a:gd name="connsiteX90" fmla="*/ 3391253 w 7750816"/>
              <a:gd name="connsiteY90" fmla="*/ 5071957 h 5940175"/>
              <a:gd name="connsiteX91" fmla="*/ 3317362 w 7750816"/>
              <a:gd name="connsiteY91" fmla="*/ 5118138 h 5940175"/>
              <a:gd name="connsiteX92" fmla="*/ 3308125 w 7750816"/>
              <a:gd name="connsiteY92" fmla="*/ 5145848 h 5940175"/>
              <a:gd name="connsiteX93" fmla="*/ 3280416 w 7750816"/>
              <a:gd name="connsiteY93" fmla="*/ 5164320 h 5940175"/>
              <a:gd name="connsiteX94" fmla="*/ 3169580 w 7750816"/>
              <a:gd name="connsiteY94" fmla="*/ 5247448 h 5940175"/>
              <a:gd name="connsiteX95" fmla="*/ 3132635 w 7750816"/>
              <a:gd name="connsiteY95" fmla="*/ 5265920 h 5940175"/>
              <a:gd name="connsiteX96" fmla="*/ 3104925 w 7750816"/>
              <a:gd name="connsiteY96" fmla="*/ 5284393 h 5940175"/>
              <a:gd name="connsiteX97" fmla="*/ 3040271 w 7750816"/>
              <a:gd name="connsiteY97" fmla="*/ 5312102 h 5940175"/>
              <a:gd name="connsiteX98" fmla="*/ 2966380 w 7750816"/>
              <a:gd name="connsiteY98" fmla="*/ 5339811 h 5940175"/>
              <a:gd name="connsiteX99" fmla="*/ 2938671 w 7750816"/>
              <a:gd name="connsiteY99" fmla="*/ 5358284 h 5940175"/>
              <a:gd name="connsiteX100" fmla="*/ 2892489 w 7750816"/>
              <a:gd name="connsiteY100" fmla="*/ 5367520 h 5940175"/>
              <a:gd name="connsiteX101" fmla="*/ 2855544 w 7750816"/>
              <a:gd name="connsiteY101" fmla="*/ 5376757 h 5940175"/>
              <a:gd name="connsiteX102" fmla="*/ 2800125 w 7750816"/>
              <a:gd name="connsiteY102" fmla="*/ 5395229 h 5940175"/>
              <a:gd name="connsiteX103" fmla="*/ 2680053 w 7750816"/>
              <a:gd name="connsiteY103" fmla="*/ 5413702 h 5940175"/>
              <a:gd name="connsiteX104" fmla="*/ 2633871 w 7750816"/>
              <a:gd name="connsiteY104" fmla="*/ 5422938 h 5940175"/>
              <a:gd name="connsiteX105" fmla="*/ 2578453 w 7750816"/>
              <a:gd name="connsiteY105" fmla="*/ 5432175 h 5940175"/>
              <a:gd name="connsiteX106" fmla="*/ 2550744 w 7750816"/>
              <a:gd name="connsiteY106" fmla="*/ 5441411 h 5940175"/>
              <a:gd name="connsiteX107" fmla="*/ 2458380 w 7750816"/>
              <a:gd name="connsiteY107" fmla="*/ 5450648 h 5940175"/>
              <a:gd name="connsiteX108" fmla="*/ 2402962 w 7750816"/>
              <a:gd name="connsiteY108" fmla="*/ 5469120 h 5940175"/>
              <a:gd name="connsiteX109" fmla="*/ 2366016 w 7750816"/>
              <a:gd name="connsiteY109" fmla="*/ 5478357 h 5940175"/>
              <a:gd name="connsiteX110" fmla="*/ 2329071 w 7750816"/>
              <a:gd name="connsiteY110" fmla="*/ 5496829 h 5940175"/>
              <a:gd name="connsiteX111" fmla="*/ 2301362 w 7750816"/>
              <a:gd name="connsiteY111" fmla="*/ 5506066 h 5940175"/>
              <a:gd name="connsiteX112" fmla="*/ 2245944 w 7750816"/>
              <a:gd name="connsiteY112" fmla="*/ 5543011 h 5940175"/>
              <a:gd name="connsiteX0" fmla="*/ 2245944 w 7750816"/>
              <a:gd name="connsiteY0" fmla="*/ 5541818 h 5938982"/>
              <a:gd name="connsiteX1" fmla="*/ 2245944 w 7750816"/>
              <a:gd name="connsiteY1" fmla="*/ 5541818 h 5938982"/>
              <a:gd name="connsiteX2" fmla="*/ 2153580 w 7750816"/>
              <a:gd name="connsiteY2" fmla="*/ 5652655 h 5938982"/>
              <a:gd name="connsiteX3" fmla="*/ 2135107 w 7750816"/>
              <a:gd name="connsiteY3" fmla="*/ 5680364 h 5938982"/>
              <a:gd name="connsiteX4" fmla="*/ 2070453 w 7750816"/>
              <a:gd name="connsiteY4" fmla="*/ 5772727 h 5938982"/>
              <a:gd name="connsiteX5" fmla="*/ 2015035 w 7750816"/>
              <a:gd name="connsiteY5" fmla="*/ 5828145 h 5938982"/>
              <a:gd name="connsiteX6" fmla="*/ 1894962 w 7750816"/>
              <a:gd name="connsiteY6" fmla="*/ 5920509 h 5938982"/>
              <a:gd name="connsiteX7" fmla="*/ 1811835 w 7750816"/>
              <a:gd name="connsiteY7" fmla="*/ 5938982 h 5938982"/>
              <a:gd name="connsiteX8" fmla="*/ 1368489 w 7750816"/>
              <a:gd name="connsiteY8" fmla="*/ 5929745 h 5938982"/>
              <a:gd name="connsiteX9" fmla="*/ 1082162 w 7750816"/>
              <a:gd name="connsiteY9" fmla="*/ 5902036 h 5938982"/>
              <a:gd name="connsiteX10" fmla="*/ 1045216 w 7750816"/>
              <a:gd name="connsiteY10" fmla="*/ 5874327 h 5938982"/>
              <a:gd name="connsiteX11" fmla="*/ 989798 w 7750816"/>
              <a:gd name="connsiteY11" fmla="*/ 5745018 h 5938982"/>
              <a:gd name="connsiteX12" fmla="*/ 962089 w 7750816"/>
              <a:gd name="connsiteY12" fmla="*/ 5661891 h 5938982"/>
              <a:gd name="connsiteX13" fmla="*/ 952853 w 7750816"/>
              <a:gd name="connsiteY13" fmla="*/ 5597236 h 5938982"/>
              <a:gd name="connsiteX14" fmla="*/ 915907 w 7750816"/>
              <a:gd name="connsiteY14" fmla="*/ 5560291 h 5938982"/>
              <a:gd name="connsiteX15" fmla="*/ 832780 w 7750816"/>
              <a:gd name="connsiteY15" fmla="*/ 5523345 h 5938982"/>
              <a:gd name="connsiteX16" fmla="*/ 648053 w 7750816"/>
              <a:gd name="connsiteY16" fmla="*/ 5467927 h 5938982"/>
              <a:gd name="connsiteX17" fmla="*/ 380198 w 7750816"/>
              <a:gd name="connsiteY17" fmla="*/ 5412509 h 5938982"/>
              <a:gd name="connsiteX18" fmla="*/ 140053 w 7750816"/>
              <a:gd name="connsiteY18" fmla="*/ 5209309 h 5938982"/>
              <a:gd name="connsiteX19" fmla="*/ 10743 w 7750816"/>
              <a:gd name="connsiteY19" fmla="*/ 3315855 h 5938982"/>
              <a:gd name="connsiteX20" fmla="*/ 19979 w 7750816"/>
              <a:gd name="connsiteY20" fmla="*/ 2272145 h 5938982"/>
              <a:gd name="connsiteX21" fmla="*/ 121580 w 7750816"/>
              <a:gd name="connsiteY21" fmla="*/ 1339273 h 5938982"/>
              <a:gd name="connsiteX22" fmla="*/ 675762 w 7750816"/>
              <a:gd name="connsiteY22" fmla="*/ 572654 h 5938982"/>
              <a:gd name="connsiteX23" fmla="*/ 1516271 w 7750816"/>
              <a:gd name="connsiteY23" fmla="*/ 249382 h 5938982"/>
              <a:gd name="connsiteX24" fmla="*/ 2855544 w 7750816"/>
              <a:gd name="connsiteY24" fmla="*/ 73891 h 5938982"/>
              <a:gd name="connsiteX25" fmla="*/ 5303180 w 7750816"/>
              <a:gd name="connsiteY25" fmla="*/ 36945 h 5938982"/>
              <a:gd name="connsiteX26" fmla="*/ 5820416 w 7750816"/>
              <a:gd name="connsiteY26" fmla="*/ 0 h 5938982"/>
              <a:gd name="connsiteX27" fmla="*/ 6097507 w 7750816"/>
              <a:gd name="connsiteY27" fmla="*/ 36945 h 5938982"/>
              <a:gd name="connsiteX28" fmla="*/ 6245289 w 7750816"/>
              <a:gd name="connsiteY28" fmla="*/ 120073 h 5938982"/>
              <a:gd name="connsiteX29" fmla="*/ 6319180 w 7750816"/>
              <a:gd name="connsiteY29" fmla="*/ 184727 h 5938982"/>
              <a:gd name="connsiteX30" fmla="*/ 6346889 w 7750816"/>
              <a:gd name="connsiteY30" fmla="*/ 193964 h 5938982"/>
              <a:gd name="connsiteX31" fmla="*/ 6402307 w 7750816"/>
              <a:gd name="connsiteY31" fmla="*/ 221673 h 5938982"/>
              <a:gd name="connsiteX32" fmla="*/ 6697871 w 7750816"/>
              <a:gd name="connsiteY32" fmla="*/ 360218 h 5938982"/>
              <a:gd name="connsiteX33" fmla="*/ 6790235 w 7750816"/>
              <a:gd name="connsiteY33" fmla="*/ 517236 h 5938982"/>
              <a:gd name="connsiteX34" fmla="*/ 6845653 w 7750816"/>
              <a:gd name="connsiteY34" fmla="*/ 600364 h 5938982"/>
              <a:gd name="connsiteX35" fmla="*/ 6965725 w 7750816"/>
              <a:gd name="connsiteY35" fmla="*/ 748145 h 5938982"/>
              <a:gd name="connsiteX36" fmla="*/ 7039616 w 7750816"/>
              <a:gd name="connsiteY36" fmla="*/ 812800 h 5938982"/>
              <a:gd name="connsiteX37" fmla="*/ 7122744 w 7750816"/>
              <a:gd name="connsiteY37" fmla="*/ 905164 h 5938982"/>
              <a:gd name="connsiteX38" fmla="*/ 7150453 w 7750816"/>
              <a:gd name="connsiteY38" fmla="*/ 1016000 h 5938982"/>
              <a:gd name="connsiteX39" fmla="*/ 7178162 w 7750816"/>
              <a:gd name="connsiteY39" fmla="*/ 1209964 h 5938982"/>
              <a:gd name="connsiteX40" fmla="*/ 7159689 w 7750816"/>
              <a:gd name="connsiteY40" fmla="*/ 1616364 h 5938982"/>
              <a:gd name="connsiteX41" fmla="*/ 7131980 w 7750816"/>
              <a:gd name="connsiteY41" fmla="*/ 1708727 h 5938982"/>
              <a:gd name="connsiteX42" fmla="*/ 7095035 w 7750816"/>
              <a:gd name="connsiteY42" fmla="*/ 1810327 h 5938982"/>
              <a:gd name="connsiteX43" fmla="*/ 7085798 w 7750816"/>
              <a:gd name="connsiteY43" fmla="*/ 1874982 h 5938982"/>
              <a:gd name="connsiteX44" fmla="*/ 7058089 w 7750816"/>
              <a:gd name="connsiteY44" fmla="*/ 2004291 h 5938982"/>
              <a:gd name="connsiteX45" fmla="*/ 7095035 w 7750816"/>
              <a:gd name="connsiteY45" fmla="*/ 2475345 h 5938982"/>
              <a:gd name="connsiteX46" fmla="*/ 7122744 w 7750816"/>
              <a:gd name="connsiteY46" fmla="*/ 2549236 h 5938982"/>
              <a:gd name="connsiteX47" fmla="*/ 7150453 w 7750816"/>
              <a:gd name="connsiteY47" fmla="*/ 2632364 h 5938982"/>
              <a:gd name="connsiteX48" fmla="*/ 7168925 w 7750816"/>
              <a:gd name="connsiteY48" fmla="*/ 2669309 h 5938982"/>
              <a:gd name="connsiteX49" fmla="*/ 7242816 w 7750816"/>
              <a:gd name="connsiteY49" fmla="*/ 2872509 h 5938982"/>
              <a:gd name="connsiteX50" fmla="*/ 7298235 w 7750816"/>
              <a:gd name="connsiteY50" fmla="*/ 2964873 h 5938982"/>
              <a:gd name="connsiteX51" fmla="*/ 7335180 w 7750816"/>
              <a:gd name="connsiteY51" fmla="*/ 3048000 h 5938982"/>
              <a:gd name="connsiteX52" fmla="*/ 7390598 w 7750816"/>
              <a:gd name="connsiteY52" fmla="*/ 3149600 h 5938982"/>
              <a:gd name="connsiteX53" fmla="*/ 7409071 w 7750816"/>
              <a:gd name="connsiteY53" fmla="*/ 3195782 h 5938982"/>
              <a:gd name="connsiteX54" fmla="*/ 7464489 w 7750816"/>
              <a:gd name="connsiteY54" fmla="*/ 3306618 h 5938982"/>
              <a:gd name="connsiteX55" fmla="*/ 7566089 w 7750816"/>
              <a:gd name="connsiteY55" fmla="*/ 3546764 h 5938982"/>
              <a:gd name="connsiteX56" fmla="*/ 7612271 w 7750816"/>
              <a:gd name="connsiteY56" fmla="*/ 3676073 h 5938982"/>
              <a:gd name="connsiteX57" fmla="*/ 7649216 w 7750816"/>
              <a:gd name="connsiteY57" fmla="*/ 3796145 h 5938982"/>
              <a:gd name="connsiteX58" fmla="*/ 7695398 w 7750816"/>
              <a:gd name="connsiteY58" fmla="*/ 3916218 h 5938982"/>
              <a:gd name="connsiteX59" fmla="*/ 7750816 w 7750816"/>
              <a:gd name="connsiteY59" fmla="*/ 4064000 h 5938982"/>
              <a:gd name="connsiteX60" fmla="*/ 7732344 w 7750816"/>
              <a:gd name="connsiteY60" fmla="*/ 4128655 h 5938982"/>
              <a:gd name="connsiteX61" fmla="*/ 7704635 w 7750816"/>
              <a:gd name="connsiteY61" fmla="*/ 4230255 h 5938982"/>
              <a:gd name="connsiteX62" fmla="*/ 7686162 w 7750816"/>
              <a:gd name="connsiteY62" fmla="*/ 4304145 h 5938982"/>
              <a:gd name="connsiteX63" fmla="*/ 7649216 w 7750816"/>
              <a:gd name="connsiteY63" fmla="*/ 4368800 h 5938982"/>
              <a:gd name="connsiteX64" fmla="*/ 7630744 w 7750816"/>
              <a:gd name="connsiteY64" fmla="*/ 4396509 h 5938982"/>
              <a:gd name="connsiteX65" fmla="*/ 7575325 w 7750816"/>
              <a:gd name="connsiteY65" fmla="*/ 4433455 h 5938982"/>
              <a:gd name="connsiteX66" fmla="*/ 7510671 w 7750816"/>
              <a:gd name="connsiteY66" fmla="*/ 4525818 h 5938982"/>
              <a:gd name="connsiteX67" fmla="*/ 7473725 w 7750816"/>
              <a:gd name="connsiteY67" fmla="*/ 4590473 h 5938982"/>
              <a:gd name="connsiteX68" fmla="*/ 7399835 w 7750816"/>
              <a:gd name="connsiteY68" fmla="*/ 4655127 h 5938982"/>
              <a:gd name="connsiteX69" fmla="*/ 7298235 w 7750816"/>
              <a:gd name="connsiteY69" fmla="*/ 4692073 h 5938982"/>
              <a:gd name="connsiteX70" fmla="*/ 7131980 w 7750816"/>
              <a:gd name="connsiteY70" fmla="*/ 4729018 h 5938982"/>
              <a:gd name="connsiteX71" fmla="*/ 6965725 w 7750816"/>
              <a:gd name="connsiteY71" fmla="*/ 4765964 h 5938982"/>
              <a:gd name="connsiteX72" fmla="*/ 6854889 w 7750816"/>
              <a:gd name="connsiteY72" fmla="*/ 4812145 h 5938982"/>
              <a:gd name="connsiteX73" fmla="*/ 6808707 w 7750816"/>
              <a:gd name="connsiteY73" fmla="*/ 4830618 h 5938982"/>
              <a:gd name="connsiteX74" fmla="*/ 6753289 w 7750816"/>
              <a:gd name="connsiteY74" fmla="*/ 4839855 h 5938982"/>
              <a:gd name="connsiteX75" fmla="*/ 6688635 w 7750816"/>
              <a:gd name="connsiteY75" fmla="*/ 4867564 h 5938982"/>
              <a:gd name="connsiteX76" fmla="*/ 6522380 w 7750816"/>
              <a:gd name="connsiteY76" fmla="*/ 4922982 h 5938982"/>
              <a:gd name="connsiteX77" fmla="*/ 6411544 w 7750816"/>
              <a:gd name="connsiteY77" fmla="*/ 4950691 h 5938982"/>
              <a:gd name="connsiteX78" fmla="*/ 6272998 w 7750816"/>
              <a:gd name="connsiteY78" fmla="*/ 4987636 h 5938982"/>
              <a:gd name="connsiteX79" fmla="*/ 6236053 w 7750816"/>
              <a:gd name="connsiteY79" fmla="*/ 4996873 h 5938982"/>
              <a:gd name="connsiteX80" fmla="*/ 6042089 w 7750816"/>
              <a:gd name="connsiteY80" fmla="*/ 5024582 h 5938982"/>
              <a:gd name="connsiteX81" fmla="*/ 5977435 w 7750816"/>
              <a:gd name="connsiteY81" fmla="*/ 5033818 h 5938982"/>
              <a:gd name="connsiteX82" fmla="*/ 5801944 w 7750816"/>
              <a:gd name="connsiteY82" fmla="*/ 5061527 h 5938982"/>
              <a:gd name="connsiteX83" fmla="*/ 5192344 w 7750816"/>
              <a:gd name="connsiteY83" fmla="*/ 5070764 h 5938982"/>
              <a:gd name="connsiteX84" fmla="*/ 5155398 w 7750816"/>
              <a:gd name="connsiteY84" fmla="*/ 5080000 h 5938982"/>
              <a:gd name="connsiteX85" fmla="*/ 5016853 w 7750816"/>
              <a:gd name="connsiteY85" fmla="*/ 5098473 h 5938982"/>
              <a:gd name="connsiteX86" fmla="*/ 4425725 w 7750816"/>
              <a:gd name="connsiteY86" fmla="*/ 5061528 h 5938982"/>
              <a:gd name="connsiteX87" fmla="*/ 4083980 w 7750816"/>
              <a:gd name="connsiteY87" fmla="*/ 4969164 h 5938982"/>
              <a:gd name="connsiteX88" fmla="*/ 3806889 w 7750816"/>
              <a:gd name="connsiteY88" fmla="*/ 4969163 h 5938982"/>
              <a:gd name="connsiteX89" fmla="*/ 3391253 w 7750816"/>
              <a:gd name="connsiteY89" fmla="*/ 5070764 h 5938982"/>
              <a:gd name="connsiteX90" fmla="*/ 3317362 w 7750816"/>
              <a:gd name="connsiteY90" fmla="*/ 5116945 h 5938982"/>
              <a:gd name="connsiteX91" fmla="*/ 3308125 w 7750816"/>
              <a:gd name="connsiteY91" fmla="*/ 5144655 h 5938982"/>
              <a:gd name="connsiteX92" fmla="*/ 3280416 w 7750816"/>
              <a:gd name="connsiteY92" fmla="*/ 5163127 h 5938982"/>
              <a:gd name="connsiteX93" fmla="*/ 3169580 w 7750816"/>
              <a:gd name="connsiteY93" fmla="*/ 5246255 h 5938982"/>
              <a:gd name="connsiteX94" fmla="*/ 3132635 w 7750816"/>
              <a:gd name="connsiteY94" fmla="*/ 5264727 h 5938982"/>
              <a:gd name="connsiteX95" fmla="*/ 3104925 w 7750816"/>
              <a:gd name="connsiteY95" fmla="*/ 5283200 h 5938982"/>
              <a:gd name="connsiteX96" fmla="*/ 3040271 w 7750816"/>
              <a:gd name="connsiteY96" fmla="*/ 5310909 h 5938982"/>
              <a:gd name="connsiteX97" fmla="*/ 2966380 w 7750816"/>
              <a:gd name="connsiteY97" fmla="*/ 5338618 h 5938982"/>
              <a:gd name="connsiteX98" fmla="*/ 2938671 w 7750816"/>
              <a:gd name="connsiteY98" fmla="*/ 5357091 h 5938982"/>
              <a:gd name="connsiteX99" fmla="*/ 2892489 w 7750816"/>
              <a:gd name="connsiteY99" fmla="*/ 5366327 h 5938982"/>
              <a:gd name="connsiteX100" fmla="*/ 2855544 w 7750816"/>
              <a:gd name="connsiteY100" fmla="*/ 5375564 h 5938982"/>
              <a:gd name="connsiteX101" fmla="*/ 2800125 w 7750816"/>
              <a:gd name="connsiteY101" fmla="*/ 5394036 h 5938982"/>
              <a:gd name="connsiteX102" fmla="*/ 2680053 w 7750816"/>
              <a:gd name="connsiteY102" fmla="*/ 5412509 h 5938982"/>
              <a:gd name="connsiteX103" fmla="*/ 2633871 w 7750816"/>
              <a:gd name="connsiteY103" fmla="*/ 5421745 h 5938982"/>
              <a:gd name="connsiteX104" fmla="*/ 2578453 w 7750816"/>
              <a:gd name="connsiteY104" fmla="*/ 5430982 h 5938982"/>
              <a:gd name="connsiteX105" fmla="*/ 2550744 w 7750816"/>
              <a:gd name="connsiteY105" fmla="*/ 5440218 h 5938982"/>
              <a:gd name="connsiteX106" fmla="*/ 2458380 w 7750816"/>
              <a:gd name="connsiteY106" fmla="*/ 5449455 h 5938982"/>
              <a:gd name="connsiteX107" fmla="*/ 2402962 w 7750816"/>
              <a:gd name="connsiteY107" fmla="*/ 5467927 h 5938982"/>
              <a:gd name="connsiteX108" fmla="*/ 2366016 w 7750816"/>
              <a:gd name="connsiteY108" fmla="*/ 5477164 h 5938982"/>
              <a:gd name="connsiteX109" fmla="*/ 2329071 w 7750816"/>
              <a:gd name="connsiteY109" fmla="*/ 5495636 h 5938982"/>
              <a:gd name="connsiteX110" fmla="*/ 2301362 w 7750816"/>
              <a:gd name="connsiteY110" fmla="*/ 5504873 h 5938982"/>
              <a:gd name="connsiteX111" fmla="*/ 2245944 w 7750816"/>
              <a:gd name="connsiteY111" fmla="*/ 5541818 h 593898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245289 w 7750816"/>
              <a:gd name="connsiteY27" fmla="*/ 90893 h 5909802"/>
              <a:gd name="connsiteX28" fmla="*/ 6319180 w 7750816"/>
              <a:gd name="connsiteY28" fmla="*/ 155547 h 5909802"/>
              <a:gd name="connsiteX29" fmla="*/ 6346889 w 7750816"/>
              <a:gd name="connsiteY29" fmla="*/ 164784 h 5909802"/>
              <a:gd name="connsiteX30" fmla="*/ 6402307 w 7750816"/>
              <a:gd name="connsiteY30" fmla="*/ 192493 h 5909802"/>
              <a:gd name="connsiteX31" fmla="*/ 6697871 w 7750816"/>
              <a:gd name="connsiteY31" fmla="*/ 331038 h 5909802"/>
              <a:gd name="connsiteX32" fmla="*/ 6790235 w 7750816"/>
              <a:gd name="connsiteY32" fmla="*/ 488056 h 5909802"/>
              <a:gd name="connsiteX33" fmla="*/ 6845653 w 7750816"/>
              <a:gd name="connsiteY33" fmla="*/ 571184 h 5909802"/>
              <a:gd name="connsiteX34" fmla="*/ 6965725 w 7750816"/>
              <a:gd name="connsiteY34" fmla="*/ 718965 h 5909802"/>
              <a:gd name="connsiteX35" fmla="*/ 7039616 w 7750816"/>
              <a:gd name="connsiteY35" fmla="*/ 783620 h 5909802"/>
              <a:gd name="connsiteX36" fmla="*/ 7122744 w 7750816"/>
              <a:gd name="connsiteY36" fmla="*/ 875984 h 5909802"/>
              <a:gd name="connsiteX37" fmla="*/ 7150453 w 7750816"/>
              <a:gd name="connsiteY37" fmla="*/ 986820 h 5909802"/>
              <a:gd name="connsiteX38" fmla="*/ 7178162 w 7750816"/>
              <a:gd name="connsiteY38" fmla="*/ 1180784 h 5909802"/>
              <a:gd name="connsiteX39" fmla="*/ 7159689 w 7750816"/>
              <a:gd name="connsiteY39" fmla="*/ 1587184 h 5909802"/>
              <a:gd name="connsiteX40" fmla="*/ 7131980 w 7750816"/>
              <a:gd name="connsiteY40" fmla="*/ 1679547 h 5909802"/>
              <a:gd name="connsiteX41" fmla="*/ 7095035 w 7750816"/>
              <a:gd name="connsiteY41" fmla="*/ 1781147 h 5909802"/>
              <a:gd name="connsiteX42" fmla="*/ 7085798 w 7750816"/>
              <a:gd name="connsiteY42" fmla="*/ 1845802 h 5909802"/>
              <a:gd name="connsiteX43" fmla="*/ 7058089 w 7750816"/>
              <a:gd name="connsiteY43" fmla="*/ 1975111 h 5909802"/>
              <a:gd name="connsiteX44" fmla="*/ 7095035 w 7750816"/>
              <a:gd name="connsiteY44" fmla="*/ 2446165 h 5909802"/>
              <a:gd name="connsiteX45" fmla="*/ 7122744 w 7750816"/>
              <a:gd name="connsiteY45" fmla="*/ 2520056 h 5909802"/>
              <a:gd name="connsiteX46" fmla="*/ 7150453 w 7750816"/>
              <a:gd name="connsiteY46" fmla="*/ 2603184 h 5909802"/>
              <a:gd name="connsiteX47" fmla="*/ 7168925 w 7750816"/>
              <a:gd name="connsiteY47" fmla="*/ 2640129 h 5909802"/>
              <a:gd name="connsiteX48" fmla="*/ 7242816 w 7750816"/>
              <a:gd name="connsiteY48" fmla="*/ 2843329 h 5909802"/>
              <a:gd name="connsiteX49" fmla="*/ 7298235 w 7750816"/>
              <a:gd name="connsiteY49" fmla="*/ 2935693 h 5909802"/>
              <a:gd name="connsiteX50" fmla="*/ 7335180 w 7750816"/>
              <a:gd name="connsiteY50" fmla="*/ 3018820 h 5909802"/>
              <a:gd name="connsiteX51" fmla="*/ 7390598 w 7750816"/>
              <a:gd name="connsiteY51" fmla="*/ 3120420 h 5909802"/>
              <a:gd name="connsiteX52" fmla="*/ 7409071 w 7750816"/>
              <a:gd name="connsiteY52" fmla="*/ 3166602 h 5909802"/>
              <a:gd name="connsiteX53" fmla="*/ 7464489 w 7750816"/>
              <a:gd name="connsiteY53" fmla="*/ 3277438 h 5909802"/>
              <a:gd name="connsiteX54" fmla="*/ 7566089 w 7750816"/>
              <a:gd name="connsiteY54" fmla="*/ 3517584 h 5909802"/>
              <a:gd name="connsiteX55" fmla="*/ 7612271 w 7750816"/>
              <a:gd name="connsiteY55" fmla="*/ 3646893 h 5909802"/>
              <a:gd name="connsiteX56" fmla="*/ 7649216 w 7750816"/>
              <a:gd name="connsiteY56" fmla="*/ 3766965 h 5909802"/>
              <a:gd name="connsiteX57" fmla="*/ 7695398 w 7750816"/>
              <a:gd name="connsiteY57" fmla="*/ 3887038 h 5909802"/>
              <a:gd name="connsiteX58" fmla="*/ 7750816 w 7750816"/>
              <a:gd name="connsiteY58" fmla="*/ 4034820 h 5909802"/>
              <a:gd name="connsiteX59" fmla="*/ 7732344 w 7750816"/>
              <a:gd name="connsiteY59" fmla="*/ 4099475 h 5909802"/>
              <a:gd name="connsiteX60" fmla="*/ 7704635 w 7750816"/>
              <a:gd name="connsiteY60" fmla="*/ 4201075 h 5909802"/>
              <a:gd name="connsiteX61" fmla="*/ 7686162 w 7750816"/>
              <a:gd name="connsiteY61" fmla="*/ 4274965 h 5909802"/>
              <a:gd name="connsiteX62" fmla="*/ 7649216 w 7750816"/>
              <a:gd name="connsiteY62" fmla="*/ 4339620 h 5909802"/>
              <a:gd name="connsiteX63" fmla="*/ 7630744 w 7750816"/>
              <a:gd name="connsiteY63" fmla="*/ 4367329 h 5909802"/>
              <a:gd name="connsiteX64" fmla="*/ 7575325 w 7750816"/>
              <a:gd name="connsiteY64" fmla="*/ 4404275 h 5909802"/>
              <a:gd name="connsiteX65" fmla="*/ 7510671 w 7750816"/>
              <a:gd name="connsiteY65" fmla="*/ 4496638 h 5909802"/>
              <a:gd name="connsiteX66" fmla="*/ 7473725 w 7750816"/>
              <a:gd name="connsiteY66" fmla="*/ 4561293 h 5909802"/>
              <a:gd name="connsiteX67" fmla="*/ 7399835 w 7750816"/>
              <a:gd name="connsiteY67" fmla="*/ 4625947 h 5909802"/>
              <a:gd name="connsiteX68" fmla="*/ 7298235 w 7750816"/>
              <a:gd name="connsiteY68" fmla="*/ 4662893 h 5909802"/>
              <a:gd name="connsiteX69" fmla="*/ 7131980 w 7750816"/>
              <a:gd name="connsiteY69" fmla="*/ 4699838 h 5909802"/>
              <a:gd name="connsiteX70" fmla="*/ 6965725 w 7750816"/>
              <a:gd name="connsiteY70" fmla="*/ 4736784 h 5909802"/>
              <a:gd name="connsiteX71" fmla="*/ 6854889 w 7750816"/>
              <a:gd name="connsiteY71" fmla="*/ 4782965 h 5909802"/>
              <a:gd name="connsiteX72" fmla="*/ 6808707 w 7750816"/>
              <a:gd name="connsiteY72" fmla="*/ 4801438 h 5909802"/>
              <a:gd name="connsiteX73" fmla="*/ 6753289 w 7750816"/>
              <a:gd name="connsiteY73" fmla="*/ 4810675 h 5909802"/>
              <a:gd name="connsiteX74" fmla="*/ 6688635 w 7750816"/>
              <a:gd name="connsiteY74" fmla="*/ 4838384 h 5909802"/>
              <a:gd name="connsiteX75" fmla="*/ 6522380 w 7750816"/>
              <a:gd name="connsiteY75" fmla="*/ 4893802 h 5909802"/>
              <a:gd name="connsiteX76" fmla="*/ 6411544 w 7750816"/>
              <a:gd name="connsiteY76" fmla="*/ 4921511 h 5909802"/>
              <a:gd name="connsiteX77" fmla="*/ 6272998 w 7750816"/>
              <a:gd name="connsiteY77" fmla="*/ 4958456 h 5909802"/>
              <a:gd name="connsiteX78" fmla="*/ 6236053 w 7750816"/>
              <a:gd name="connsiteY78" fmla="*/ 4967693 h 5909802"/>
              <a:gd name="connsiteX79" fmla="*/ 6042089 w 7750816"/>
              <a:gd name="connsiteY79" fmla="*/ 4995402 h 5909802"/>
              <a:gd name="connsiteX80" fmla="*/ 5977435 w 7750816"/>
              <a:gd name="connsiteY80" fmla="*/ 5004638 h 5909802"/>
              <a:gd name="connsiteX81" fmla="*/ 5801944 w 7750816"/>
              <a:gd name="connsiteY81" fmla="*/ 5032347 h 5909802"/>
              <a:gd name="connsiteX82" fmla="*/ 5192344 w 7750816"/>
              <a:gd name="connsiteY82" fmla="*/ 5041584 h 5909802"/>
              <a:gd name="connsiteX83" fmla="*/ 5155398 w 7750816"/>
              <a:gd name="connsiteY83" fmla="*/ 5050820 h 5909802"/>
              <a:gd name="connsiteX84" fmla="*/ 5016853 w 7750816"/>
              <a:gd name="connsiteY84" fmla="*/ 5069293 h 5909802"/>
              <a:gd name="connsiteX85" fmla="*/ 4425725 w 7750816"/>
              <a:gd name="connsiteY85" fmla="*/ 5032348 h 5909802"/>
              <a:gd name="connsiteX86" fmla="*/ 4083980 w 7750816"/>
              <a:gd name="connsiteY86" fmla="*/ 4939984 h 5909802"/>
              <a:gd name="connsiteX87" fmla="*/ 3806889 w 7750816"/>
              <a:gd name="connsiteY87" fmla="*/ 4939983 h 5909802"/>
              <a:gd name="connsiteX88" fmla="*/ 3391253 w 7750816"/>
              <a:gd name="connsiteY88" fmla="*/ 5041584 h 5909802"/>
              <a:gd name="connsiteX89" fmla="*/ 3317362 w 7750816"/>
              <a:gd name="connsiteY89" fmla="*/ 5087765 h 5909802"/>
              <a:gd name="connsiteX90" fmla="*/ 3308125 w 7750816"/>
              <a:gd name="connsiteY90" fmla="*/ 5115475 h 5909802"/>
              <a:gd name="connsiteX91" fmla="*/ 3280416 w 7750816"/>
              <a:gd name="connsiteY91" fmla="*/ 5133947 h 5909802"/>
              <a:gd name="connsiteX92" fmla="*/ 3169580 w 7750816"/>
              <a:gd name="connsiteY92" fmla="*/ 5217075 h 5909802"/>
              <a:gd name="connsiteX93" fmla="*/ 3132635 w 7750816"/>
              <a:gd name="connsiteY93" fmla="*/ 5235547 h 5909802"/>
              <a:gd name="connsiteX94" fmla="*/ 3104925 w 7750816"/>
              <a:gd name="connsiteY94" fmla="*/ 5254020 h 5909802"/>
              <a:gd name="connsiteX95" fmla="*/ 3040271 w 7750816"/>
              <a:gd name="connsiteY95" fmla="*/ 5281729 h 5909802"/>
              <a:gd name="connsiteX96" fmla="*/ 2966380 w 7750816"/>
              <a:gd name="connsiteY96" fmla="*/ 5309438 h 5909802"/>
              <a:gd name="connsiteX97" fmla="*/ 2938671 w 7750816"/>
              <a:gd name="connsiteY97" fmla="*/ 5327911 h 5909802"/>
              <a:gd name="connsiteX98" fmla="*/ 2892489 w 7750816"/>
              <a:gd name="connsiteY98" fmla="*/ 5337147 h 5909802"/>
              <a:gd name="connsiteX99" fmla="*/ 2855544 w 7750816"/>
              <a:gd name="connsiteY99" fmla="*/ 5346384 h 5909802"/>
              <a:gd name="connsiteX100" fmla="*/ 2800125 w 7750816"/>
              <a:gd name="connsiteY100" fmla="*/ 5364856 h 5909802"/>
              <a:gd name="connsiteX101" fmla="*/ 2680053 w 7750816"/>
              <a:gd name="connsiteY101" fmla="*/ 5383329 h 5909802"/>
              <a:gd name="connsiteX102" fmla="*/ 2633871 w 7750816"/>
              <a:gd name="connsiteY102" fmla="*/ 5392565 h 5909802"/>
              <a:gd name="connsiteX103" fmla="*/ 2578453 w 7750816"/>
              <a:gd name="connsiteY103" fmla="*/ 5401802 h 5909802"/>
              <a:gd name="connsiteX104" fmla="*/ 2550744 w 7750816"/>
              <a:gd name="connsiteY104" fmla="*/ 5411038 h 5909802"/>
              <a:gd name="connsiteX105" fmla="*/ 2458380 w 7750816"/>
              <a:gd name="connsiteY105" fmla="*/ 5420275 h 5909802"/>
              <a:gd name="connsiteX106" fmla="*/ 2402962 w 7750816"/>
              <a:gd name="connsiteY106" fmla="*/ 5438747 h 5909802"/>
              <a:gd name="connsiteX107" fmla="*/ 2366016 w 7750816"/>
              <a:gd name="connsiteY107" fmla="*/ 5447984 h 5909802"/>
              <a:gd name="connsiteX108" fmla="*/ 2329071 w 7750816"/>
              <a:gd name="connsiteY108" fmla="*/ 5466456 h 5909802"/>
              <a:gd name="connsiteX109" fmla="*/ 2301362 w 7750816"/>
              <a:gd name="connsiteY109" fmla="*/ 5475693 h 5909802"/>
              <a:gd name="connsiteX110" fmla="*/ 2245944 w 7750816"/>
              <a:gd name="connsiteY110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319180 w 7750816"/>
              <a:gd name="connsiteY27" fmla="*/ 155547 h 5909802"/>
              <a:gd name="connsiteX28" fmla="*/ 6346889 w 7750816"/>
              <a:gd name="connsiteY28" fmla="*/ 164784 h 5909802"/>
              <a:gd name="connsiteX29" fmla="*/ 6402307 w 7750816"/>
              <a:gd name="connsiteY29" fmla="*/ 192493 h 5909802"/>
              <a:gd name="connsiteX30" fmla="*/ 6697871 w 7750816"/>
              <a:gd name="connsiteY30" fmla="*/ 331038 h 5909802"/>
              <a:gd name="connsiteX31" fmla="*/ 6790235 w 7750816"/>
              <a:gd name="connsiteY31" fmla="*/ 488056 h 5909802"/>
              <a:gd name="connsiteX32" fmla="*/ 6845653 w 7750816"/>
              <a:gd name="connsiteY32" fmla="*/ 571184 h 5909802"/>
              <a:gd name="connsiteX33" fmla="*/ 6965725 w 7750816"/>
              <a:gd name="connsiteY33" fmla="*/ 718965 h 5909802"/>
              <a:gd name="connsiteX34" fmla="*/ 7039616 w 7750816"/>
              <a:gd name="connsiteY34" fmla="*/ 783620 h 5909802"/>
              <a:gd name="connsiteX35" fmla="*/ 7122744 w 7750816"/>
              <a:gd name="connsiteY35" fmla="*/ 875984 h 5909802"/>
              <a:gd name="connsiteX36" fmla="*/ 7150453 w 7750816"/>
              <a:gd name="connsiteY36" fmla="*/ 986820 h 5909802"/>
              <a:gd name="connsiteX37" fmla="*/ 7178162 w 7750816"/>
              <a:gd name="connsiteY37" fmla="*/ 1180784 h 5909802"/>
              <a:gd name="connsiteX38" fmla="*/ 7159689 w 7750816"/>
              <a:gd name="connsiteY38" fmla="*/ 1587184 h 5909802"/>
              <a:gd name="connsiteX39" fmla="*/ 7131980 w 7750816"/>
              <a:gd name="connsiteY39" fmla="*/ 1679547 h 5909802"/>
              <a:gd name="connsiteX40" fmla="*/ 7095035 w 7750816"/>
              <a:gd name="connsiteY40" fmla="*/ 1781147 h 5909802"/>
              <a:gd name="connsiteX41" fmla="*/ 7085798 w 7750816"/>
              <a:gd name="connsiteY41" fmla="*/ 1845802 h 5909802"/>
              <a:gd name="connsiteX42" fmla="*/ 7058089 w 7750816"/>
              <a:gd name="connsiteY42" fmla="*/ 1975111 h 5909802"/>
              <a:gd name="connsiteX43" fmla="*/ 7095035 w 7750816"/>
              <a:gd name="connsiteY43" fmla="*/ 2446165 h 5909802"/>
              <a:gd name="connsiteX44" fmla="*/ 7122744 w 7750816"/>
              <a:gd name="connsiteY44" fmla="*/ 2520056 h 5909802"/>
              <a:gd name="connsiteX45" fmla="*/ 7150453 w 7750816"/>
              <a:gd name="connsiteY45" fmla="*/ 2603184 h 5909802"/>
              <a:gd name="connsiteX46" fmla="*/ 7168925 w 7750816"/>
              <a:gd name="connsiteY46" fmla="*/ 2640129 h 5909802"/>
              <a:gd name="connsiteX47" fmla="*/ 7242816 w 7750816"/>
              <a:gd name="connsiteY47" fmla="*/ 2843329 h 5909802"/>
              <a:gd name="connsiteX48" fmla="*/ 7298235 w 7750816"/>
              <a:gd name="connsiteY48" fmla="*/ 2935693 h 5909802"/>
              <a:gd name="connsiteX49" fmla="*/ 7335180 w 7750816"/>
              <a:gd name="connsiteY49" fmla="*/ 3018820 h 5909802"/>
              <a:gd name="connsiteX50" fmla="*/ 7390598 w 7750816"/>
              <a:gd name="connsiteY50" fmla="*/ 3120420 h 5909802"/>
              <a:gd name="connsiteX51" fmla="*/ 7409071 w 7750816"/>
              <a:gd name="connsiteY51" fmla="*/ 3166602 h 5909802"/>
              <a:gd name="connsiteX52" fmla="*/ 7464489 w 7750816"/>
              <a:gd name="connsiteY52" fmla="*/ 3277438 h 5909802"/>
              <a:gd name="connsiteX53" fmla="*/ 7566089 w 7750816"/>
              <a:gd name="connsiteY53" fmla="*/ 3517584 h 5909802"/>
              <a:gd name="connsiteX54" fmla="*/ 7612271 w 7750816"/>
              <a:gd name="connsiteY54" fmla="*/ 3646893 h 5909802"/>
              <a:gd name="connsiteX55" fmla="*/ 7649216 w 7750816"/>
              <a:gd name="connsiteY55" fmla="*/ 3766965 h 5909802"/>
              <a:gd name="connsiteX56" fmla="*/ 7695398 w 7750816"/>
              <a:gd name="connsiteY56" fmla="*/ 3887038 h 5909802"/>
              <a:gd name="connsiteX57" fmla="*/ 7750816 w 7750816"/>
              <a:gd name="connsiteY57" fmla="*/ 4034820 h 5909802"/>
              <a:gd name="connsiteX58" fmla="*/ 7732344 w 7750816"/>
              <a:gd name="connsiteY58" fmla="*/ 4099475 h 5909802"/>
              <a:gd name="connsiteX59" fmla="*/ 7704635 w 7750816"/>
              <a:gd name="connsiteY59" fmla="*/ 4201075 h 5909802"/>
              <a:gd name="connsiteX60" fmla="*/ 7686162 w 7750816"/>
              <a:gd name="connsiteY60" fmla="*/ 4274965 h 5909802"/>
              <a:gd name="connsiteX61" fmla="*/ 7649216 w 7750816"/>
              <a:gd name="connsiteY61" fmla="*/ 4339620 h 5909802"/>
              <a:gd name="connsiteX62" fmla="*/ 7630744 w 7750816"/>
              <a:gd name="connsiteY62" fmla="*/ 4367329 h 5909802"/>
              <a:gd name="connsiteX63" fmla="*/ 7575325 w 7750816"/>
              <a:gd name="connsiteY63" fmla="*/ 4404275 h 5909802"/>
              <a:gd name="connsiteX64" fmla="*/ 7510671 w 7750816"/>
              <a:gd name="connsiteY64" fmla="*/ 4496638 h 5909802"/>
              <a:gd name="connsiteX65" fmla="*/ 7473725 w 7750816"/>
              <a:gd name="connsiteY65" fmla="*/ 4561293 h 5909802"/>
              <a:gd name="connsiteX66" fmla="*/ 7399835 w 7750816"/>
              <a:gd name="connsiteY66" fmla="*/ 4625947 h 5909802"/>
              <a:gd name="connsiteX67" fmla="*/ 7298235 w 7750816"/>
              <a:gd name="connsiteY67" fmla="*/ 4662893 h 5909802"/>
              <a:gd name="connsiteX68" fmla="*/ 7131980 w 7750816"/>
              <a:gd name="connsiteY68" fmla="*/ 4699838 h 5909802"/>
              <a:gd name="connsiteX69" fmla="*/ 6965725 w 7750816"/>
              <a:gd name="connsiteY69" fmla="*/ 4736784 h 5909802"/>
              <a:gd name="connsiteX70" fmla="*/ 6854889 w 7750816"/>
              <a:gd name="connsiteY70" fmla="*/ 4782965 h 5909802"/>
              <a:gd name="connsiteX71" fmla="*/ 6808707 w 7750816"/>
              <a:gd name="connsiteY71" fmla="*/ 4801438 h 5909802"/>
              <a:gd name="connsiteX72" fmla="*/ 6753289 w 7750816"/>
              <a:gd name="connsiteY72" fmla="*/ 4810675 h 5909802"/>
              <a:gd name="connsiteX73" fmla="*/ 6688635 w 7750816"/>
              <a:gd name="connsiteY73" fmla="*/ 4838384 h 5909802"/>
              <a:gd name="connsiteX74" fmla="*/ 6522380 w 7750816"/>
              <a:gd name="connsiteY74" fmla="*/ 4893802 h 5909802"/>
              <a:gd name="connsiteX75" fmla="*/ 6411544 w 7750816"/>
              <a:gd name="connsiteY75" fmla="*/ 4921511 h 5909802"/>
              <a:gd name="connsiteX76" fmla="*/ 6272998 w 7750816"/>
              <a:gd name="connsiteY76" fmla="*/ 4958456 h 5909802"/>
              <a:gd name="connsiteX77" fmla="*/ 6236053 w 7750816"/>
              <a:gd name="connsiteY77" fmla="*/ 4967693 h 5909802"/>
              <a:gd name="connsiteX78" fmla="*/ 6042089 w 7750816"/>
              <a:gd name="connsiteY78" fmla="*/ 4995402 h 5909802"/>
              <a:gd name="connsiteX79" fmla="*/ 5977435 w 7750816"/>
              <a:gd name="connsiteY79" fmla="*/ 5004638 h 5909802"/>
              <a:gd name="connsiteX80" fmla="*/ 5801944 w 7750816"/>
              <a:gd name="connsiteY80" fmla="*/ 5032347 h 5909802"/>
              <a:gd name="connsiteX81" fmla="*/ 5192344 w 7750816"/>
              <a:gd name="connsiteY81" fmla="*/ 5041584 h 5909802"/>
              <a:gd name="connsiteX82" fmla="*/ 5155398 w 7750816"/>
              <a:gd name="connsiteY82" fmla="*/ 5050820 h 5909802"/>
              <a:gd name="connsiteX83" fmla="*/ 5016853 w 7750816"/>
              <a:gd name="connsiteY83" fmla="*/ 5069293 h 5909802"/>
              <a:gd name="connsiteX84" fmla="*/ 4425725 w 7750816"/>
              <a:gd name="connsiteY84" fmla="*/ 5032348 h 5909802"/>
              <a:gd name="connsiteX85" fmla="*/ 4083980 w 7750816"/>
              <a:gd name="connsiteY85" fmla="*/ 4939984 h 5909802"/>
              <a:gd name="connsiteX86" fmla="*/ 3806889 w 7750816"/>
              <a:gd name="connsiteY86" fmla="*/ 4939983 h 5909802"/>
              <a:gd name="connsiteX87" fmla="*/ 3391253 w 7750816"/>
              <a:gd name="connsiteY87" fmla="*/ 5041584 h 5909802"/>
              <a:gd name="connsiteX88" fmla="*/ 3317362 w 7750816"/>
              <a:gd name="connsiteY88" fmla="*/ 5087765 h 5909802"/>
              <a:gd name="connsiteX89" fmla="*/ 3308125 w 7750816"/>
              <a:gd name="connsiteY89" fmla="*/ 5115475 h 5909802"/>
              <a:gd name="connsiteX90" fmla="*/ 3280416 w 7750816"/>
              <a:gd name="connsiteY90" fmla="*/ 5133947 h 5909802"/>
              <a:gd name="connsiteX91" fmla="*/ 3169580 w 7750816"/>
              <a:gd name="connsiteY91" fmla="*/ 5217075 h 5909802"/>
              <a:gd name="connsiteX92" fmla="*/ 3132635 w 7750816"/>
              <a:gd name="connsiteY92" fmla="*/ 5235547 h 5909802"/>
              <a:gd name="connsiteX93" fmla="*/ 3104925 w 7750816"/>
              <a:gd name="connsiteY93" fmla="*/ 5254020 h 5909802"/>
              <a:gd name="connsiteX94" fmla="*/ 3040271 w 7750816"/>
              <a:gd name="connsiteY94" fmla="*/ 5281729 h 5909802"/>
              <a:gd name="connsiteX95" fmla="*/ 2966380 w 7750816"/>
              <a:gd name="connsiteY95" fmla="*/ 5309438 h 5909802"/>
              <a:gd name="connsiteX96" fmla="*/ 2938671 w 7750816"/>
              <a:gd name="connsiteY96" fmla="*/ 5327911 h 5909802"/>
              <a:gd name="connsiteX97" fmla="*/ 2892489 w 7750816"/>
              <a:gd name="connsiteY97" fmla="*/ 5337147 h 5909802"/>
              <a:gd name="connsiteX98" fmla="*/ 2855544 w 7750816"/>
              <a:gd name="connsiteY98" fmla="*/ 5346384 h 5909802"/>
              <a:gd name="connsiteX99" fmla="*/ 2800125 w 7750816"/>
              <a:gd name="connsiteY99" fmla="*/ 5364856 h 5909802"/>
              <a:gd name="connsiteX100" fmla="*/ 2680053 w 7750816"/>
              <a:gd name="connsiteY100" fmla="*/ 5383329 h 5909802"/>
              <a:gd name="connsiteX101" fmla="*/ 2633871 w 7750816"/>
              <a:gd name="connsiteY101" fmla="*/ 5392565 h 5909802"/>
              <a:gd name="connsiteX102" fmla="*/ 2578453 w 7750816"/>
              <a:gd name="connsiteY102" fmla="*/ 5401802 h 5909802"/>
              <a:gd name="connsiteX103" fmla="*/ 2550744 w 7750816"/>
              <a:gd name="connsiteY103" fmla="*/ 5411038 h 5909802"/>
              <a:gd name="connsiteX104" fmla="*/ 2458380 w 7750816"/>
              <a:gd name="connsiteY104" fmla="*/ 5420275 h 5909802"/>
              <a:gd name="connsiteX105" fmla="*/ 2402962 w 7750816"/>
              <a:gd name="connsiteY105" fmla="*/ 5438747 h 5909802"/>
              <a:gd name="connsiteX106" fmla="*/ 2366016 w 7750816"/>
              <a:gd name="connsiteY106" fmla="*/ 5447984 h 5909802"/>
              <a:gd name="connsiteX107" fmla="*/ 2329071 w 7750816"/>
              <a:gd name="connsiteY107" fmla="*/ 5466456 h 5909802"/>
              <a:gd name="connsiteX108" fmla="*/ 2301362 w 7750816"/>
              <a:gd name="connsiteY108" fmla="*/ 5475693 h 5909802"/>
              <a:gd name="connsiteX109" fmla="*/ 2245944 w 7750816"/>
              <a:gd name="connsiteY109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319180 w 7750816"/>
              <a:gd name="connsiteY27" fmla="*/ 155547 h 5909802"/>
              <a:gd name="connsiteX28" fmla="*/ 6346889 w 7750816"/>
              <a:gd name="connsiteY28" fmla="*/ 164784 h 5909802"/>
              <a:gd name="connsiteX29" fmla="*/ 6697871 w 7750816"/>
              <a:gd name="connsiteY29" fmla="*/ 331038 h 5909802"/>
              <a:gd name="connsiteX30" fmla="*/ 6790235 w 7750816"/>
              <a:gd name="connsiteY30" fmla="*/ 488056 h 5909802"/>
              <a:gd name="connsiteX31" fmla="*/ 6845653 w 7750816"/>
              <a:gd name="connsiteY31" fmla="*/ 571184 h 5909802"/>
              <a:gd name="connsiteX32" fmla="*/ 6965725 w 7750816"/>
              <a:gd name="connsiteY32" fmla="*/ 718965 h 5909802"/>
              <a:gd name="connsiteX33" fmla="*/ 7039616 w 7750816"/>
              <a:gd name="connsiteY33" fmla="*/ 783620 h 5909802"/>
              <a:gd name="connsiteX34" fmla="*/ 7122744 w 7750816"/>
              <a:gd name="connsiteY34" fmla="*/ 875984 h 5909802"/>
              <a:gd name="connsiteX35" fmla="*/ 7150453 w 7750816"/>
              <a:gd name="connsiteY35" fmla="*/ 986820 h 5909802"/>
              <a:gd name="connsiteX36" fmla="*/ 7178162 w 7750816"/>
              <a:gd name="connsiteY36" fmla="*/ 1180784 h 5909802"/>
              <a:gd name="connsiteX37" fmla="*/ 7159689 w 7750816"/>
              <a:gd name="connsiteY37" fmla="*/ 1587184 h 5909802"/>
              <a:gd name="connsiteX38" fmla="*/ 7131980 w 7750816"/>
              <a:gd name="connsiteY38" fmla="*/ 1679547 h 5909802"/>
              <a:gd name="connsiteX39" fmla="*/ 7095035 w 7750816"/>
              <a:gd name="connsiteY39" fmla="*/ 1781147 h 5909802"/>
              <a:gd name="connsiteX40" fmla="*/ 7085798 w 7750816"/>
              <a:gd name="connsiteY40" fmla="*/ 1845802 h 5909802"/>
              <a:gd name="connsiteX41" fmla="*/ 7058089 w 7750816"/>
              <a:gd name="connsiteY41" fmla="*/ 1975111 h 5909802"/>
              <a:gd name="connsiteX42" fmla="*/ 7095035 w 7750816"/>
              <a:gd name="connsiteY42" fmla="*/ 2446165 h 5909802"/>
              <a:gd name="connsiteX43" fmla="*/ 7122744 w 7750816"/>
              <a:gd name="connsiteY43" fmla="*/ 2520056 h 5909802"/>
              <a:gd name="connsiteX44" fmla="*/ 7150453 w 7750816"/>
              <a:gd name="connsiteY44" fmla="*/ 2603184 h 5909802"/>
              <a:gd name="connsiteX45" fmla="*/ 7168925 w 7750816"/>
              <a:gd name="connsiteY45" fmla="*/ 2640129 h 5909802"/>
              <a:gd name="connsiteX46" fmla="*/ 7242816 w 7750816"/>
              <a:gd name="connsiteY46" fmla="*/ 2843329 h 5909802"/>
              <a:gd name="connsiteX47" fmla="*/ 7298235 w 7750816"/>
              <a:gd name="connsiteY47" fmla="*/ 2935693 h 5909802"/>
              <a:gd name="connsiteX48" fmla="*/ 7335180 w 7750816"/>
              <a:gd name="connsiteY48" fmla="*/ 3018820 h 5909802"/>
              <a:gd name="connsiteX49" fmla="*/ 7390598 w 7750816"/>
              <a:gd name="connsiteY49" fmla="*/ 3120420 h 5909802"/>
              <a:gd name="connsiteX50" fmla="*/ 7409071 w 7750816"/>
              <a:gd name="connsiteY50" fmla="*/ 3166602 h 5909802"/>
              <a:gd name="connsiteX51" fmla="*/ 7464489 w 7750816"/>
              <a:gd name="connsiteY51" fmla="*/ 3277438 h 5909802"/>
              <a:gd name="connsiteX52" fmla="*/ 7566089 w 7750816"/>
              <a:gd name="connsiteY52" fmla="*/ 3517584 h 5909802"/>
              <a:gd name="connsiteX53" fmla="*/ 7612271 w 7750816"/>
              <a:gd name="connsiteY53" fmla="*/ 3646893 h 5909802"/>
              <a:gd name="connsiteX54" fmla="*/ 7649216 w 7750816"/>
              <a:gd name="connsiteY54" fmla="*/ 3766965 h 5909802"/>
              <a:gd name="connsiteX55" fmla="*/ 7695398 w 7750816"/>
              <a:gd name="connsiteY55" fmla="*/ 3887038 h 5909802"/>
              <a:gd name="connsiteX56" fmla="*/ 7750816 w 7750816"/>
              <a:gd name="connsiteY56" fmla="*/ 4034820 h 5909802"/>
              <a:gd name="connsiteX57" fmla="*/ 7732344 w 7750816"/>
              <a:gd name="connsiteY57" fmla="*/ 4099475 h 5909802"/>
              <a:gd name="connsiteX58" fmla="*/ 7704635 w 7750816"/>
              <a:gd name="connsiteY58" fmla="*/ 4201075 h 5909802"/>
              <a:gd name="connsiteX59" fmla="*/ 7686162 w 7750816"/>
              <a:gd name="connsiteY59" fmla="*/ 4274965 h 5909802"/>
              <a:gd name="connsiteX60" fmla="*/ 7649216 w 7750816"/>
              <a:gd name="connsiteY60" fmla="*/ 4339620 h 5909802"/>
              <a:gd name="connsiteX61" fmla="*/ 7630744 w 7750816"/>
              <a:gd name="connsiteY61" fmla="*/ 4367329 h 5909802"/>
              <a:gd name="connsiteX62" fmla="*/ 7575325 w 7750816"/>
              <a:gd name="connsiteY62" fmla="*/ 4404275 h 5909802"/>
              <a:gd name="connsiteX63" fmla="*/ 7510671 w 7750816"/>
              <a:gd name="connsiteY63" fmla="*/ 4496638 h 5909802"/>
              <a:gd name="connsiteX64" fmla="*/ 7473725 w 7750816"/>
              <a:gd name="connsiteY64" fmla="*/ 4561293 h 5909802"/>
              <a:gd name="connsiteX65" fmla="*/ 7399835 w 7750816"/>
              <a:gd name="connsiteY65" fmla="*/ 4625947 h 5909802"/>
              <a:gd name="connsiteX66" fmla="*/ 7298235 w 7750816"/>
              <a:gd name="connsiteY66" fmla="*/ 4662893 h 5909802"/>
              <a:gd name="connsiteX67" fmla="*/ 7131980 w 7750816"/>
              <a:gd name="connsiteY67" fmla="*/ 4699838 h 5909802"/>
              <a:gd name="connsiteX68" fmla="*/ 6965725 w 7750816"/>
              <a:gd name="connsiteY68" fmla="*/ 4736784 h 5909802"/>
              <a:gd name="connsiteX69" fmla="*/ 6854889 w 7750816"/>
              <a:gd name="connsiteY69" fmla="*/ 4782965 h 5909802"/>
              <a:gd name="connsiteX70" fmla="*/ 6808707 w 7750816"/>
              <a:gd name="connsiteY70" fmla="*/ 4801438 h 5909802"/>
              <a:gd name="connsiteX71" fmla="*/ 6753289 w 7750816"/>
              <a:gd name="connsiteY71" fmla="*/ 4810675 h 5909802"/>
              <a:gd name="connsiteX72" fmla="*/ 6688635 w 7750816"/>
              <a:gd name="connsiteY72" fmla="*/ 4838384 h 5909802"/>
              <a:gd name="connsiteX73" fmla="*/ 6522380 w 7750816"/>
              <a:gd name="connsiteY73" fmla="*/ 4893802 h 5909802"/>
              <a:gd name="connsiteX74" fmla="*/ 6411544 w 7750816"/>
              <a:gd name="connsiteY74" fmla="*/ 4921511 h 5909802"/>
              <a:gd name="connsiteX75" fmla="*/ 6272998 w 7750816"/>
              <a:gd name="connsiteY75" fmla="*/ 4958456 h 5909802"/>
              <a:gd name="connsiteX76" fmla="*/ 6236053 w 7750816"/>
              <a:gd name="connsiteY76" fmla="*/ 4967693 h 5909802"/>
              <a:gd name="connsiteX77" fmla="*/ 6042089 w 7750816"/>
              <a:gd name="connsiteY77" fmla="*/ 4995402 h 5909802"/>
              <a:gd name="connsiteX78" fmla="*/ 5977435 w 7750816"/>
              <a:gd name="connsiteY78" fmla="*/ 5004638 h 5909802"/>
              <a:gd name="connsiteX79" fmla="*/ 5801944 w 7750816"/>
              <a:gd name="connsiteY79" fmla="*/ 5032347 h 5909802"/>
              <a:gd name="connsiteX80" fmla="*/ 5192344 w 7750816"/>
              <a:gd name="connsiteY80" fmla="*/ 5041584 h 5909802"/>
              <a:gd name="connsiteX81" fmla="*/ 5155398 w 7750816"/>
              <a:gd name="connsiteY81" fmla="*/ 5050820 h 5909802"/>
              <a:gd name="connsiteX82" fmla="*/ 5016853 w 7750816"/>
              <a:gd name="connsiteY82" fmla="*/ 5069293 h 5909802"/>
              <a:gd name="connsiteX83" fmla="*/ 4425725 w 7750816"/>
              <a:gd name="connsiteY83" fmla="*/ 5032348 h 5909802"/>
              <a:gd name="connsiteX84" fmla="*/ 4083980 w 7750816"/>
              <a:gd name="connsiteY84" fmla="*/ 4939984 h 5909802"/>
              <a:gd name="connsiteX85" fmla="*/ 3806889 w 7750816"/>
              <a:gd name="connsiteY85" fmla="*/ 4939983 h 5909802"/>
              <a:gd name="connsiteX86" fmla="*/ 3391253 w 7750816"/>
              <a:gd name="connsiteY86" fmla="*/ 5041584 h 5909802"/>
              <a:gd name="connsiteX87" fmla="*/ 3317362 w 7750816"/>
              <a:gd name="connsiteY87" fmla="*/ 5087765 h 5909802"/>
              <a:gd name="connsiteX88" fmla="*/ 3308125 w 7750816"/>
              <a:gd name="connsiteY88" fmla="*/ 5115475 h 5909802"/>
              <a:gd name="connsiteX89" fmla="*/ 3280416 w 7750816"/>
              <a:gd name="connsiteY89" fmla="*/ 5133947 h 5909802"/>
              <a:gd name="connsiteX90" fmla="*/ 3169580 w 7750816"/>
              <a:gd name="connsiteY90" fmla="*/ 5217075 h 5909802"/>
              <a:gd name="connsiteX91" fmla="*/ 3132635 w 7750816"/>
              <a:gd name="connsiteY91" fmla="*/ 5235547 h 5909802"/>
              <a:gd name="connsiteX92" fmla="*/ 3104925 w 7750816"/>
              <a:gd name="connsiteY92" fmla="*/ 5254020 h 5909802"/>
              <a:gd name="connsiteX93" fmla="*/ 3040271 w 7750816"/>
              <a:gd name="connsiteY93" fmla="*/ 5281729 h 5909802"/>
              <a:gd name="connsiteX94" fmla="*/ 2966380 w 7750816"/>
              <a:gd name="connsiteY94" fmla="*/ 5309438 h 5909802"/>
              <a:gd name="connsiteX95" fmla="*/ 2938671 w 7750816"/>
              <a:gd name="connsiteY95" fmla="*/ 5327911 h 5909802"/>
              <a:gd name="connsiteX96" fmla="*/ 2892489 w 7750816"/>
              <a:gd name="connsiteY96" fmla="*/ 5337147 h 5909802"/>
              <a:gd name="connsiteX97" fmla="*/ 2855544 w 7750816"/>
              <a:gd name="connsiteY97" fmla="*/ 5346384 h 5909802"/>
              <a:gd name="connsiteX98" fmla="*/ 2800125 w 7750816"/>
              <a:gd name="connsiteY98" fmla="*/ 5364856 h 5909802"/>
              <a:gd name="connsiteX99" fmla="*/ 2680053 w 7750816"/>
              <a:gd name="connsiteY99" fmla="*/ 5383329 h 5909802"/>
              <a:gd name="connsiteX100" fmla="*/ 2633871 w 7750816"/>
              <a:gd name="connsiteY100" fmla="*/ 5392565 h 5909802"/>
              <a:gd name="connsiteX101" fmla="*/ 2578453 w 7750816"/>
              <a:gd name="connsiteY101" fmla="*/ 5401802 h 5909802"/>
              <a:gd name="connsiteX102" fmla="*/ 2550744 w 7750816"/>
              <a:gd name="connsiteY102" fmla="*/ 5411038 h 5909802"/>
              <a:gd name="connsiteX103" fmla="*/ 2458380 w 7750816"/>
              <a:gd name="connsiteY103" fmla="*/ 5420275 h 5909802"/>
              <a:gd name="connsiteX104" fmla="*/ 2402962 w 7750816"/>
              <a:gd name="connsiteY104" fmla="*/ 5438747 h 5909802"/>
              <a:gd name="connsiteX105" fmla="*/ 2366016 w 7750816"/>
              <a:gd name="connsiteY105" fmla="*/ 5447984 h 5909802"/>
              <a:gd name="connsiteX106" fmla="*/ 2329071 w 7750816"/>
              <a:gd name="connsiteY106" fmla="*/ 5466456 h 5909802"/>
              <a:gd name="connsiteX107" fmla="*/ 2301362 w 7750816"/>
              <a:gd name="connsiteY107" fmla="*/ 5475693 h 5909802"/>
              <a:gd name="connsiteX108" fmla="*/ 2245944 w 7750816"/>
              <a:gd name="connsiteY108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319180 w 7750816"/>
              <a:gd name="connsiteY27" fmla="*/ 155547 h 5909802"/>
              <a:gd name="connsiteX28" fmla="*/ 6697871 w 7750816"/>
              <a:gd name="connsiteY28" fmla="*/ 331038 h 5909802"/>
              <a:gd name="connsiteX29" fmla="*/ 6790235 w 7750816"/>
              <a:gd name="connsiteY29" fmla="*/ 488056 h 5909802"/>
              <a:gd name="connsiteX30" fmla="*/ 6845653 w 7750816"/>
              <a:gd name="connsiteY30" fmla="*/ 571184 h 5909802"/>
              <a:gd name="connsiteX31" fmla="*/ 6965725 w 7750816"/>
              <a:gd name="connsiteY31" fmla="*/ 718965 h 5909802"/>
              <a:gd name="connsiteX32" fmla="*/ 7039616 w 7750816"/>
              <a:gd name="connsiteY32" fmla="*/ 783620 h 5909802"/>
              <a:gd name="connsiteX33" fmla="*/ 7122744 w 7750816"/>
              <a:gd name="connsiteY33" fmla="*/ 875984 h 5909802"/>
              <a:gd name="connsiteX34" fmla="*/ 7150453 w 7750816"/>
              <a:gd name="connsiteY34" fmla="*/ 986820 h 5909802"/>
              <a:gd name="connsiteX35" fmla="*/ 7178162 w 7750816"/>
              <a:gd name="connsiteY35" fmla="*/ 1180784 h 5909802"/>
              <a:gd name="connsiteX36" fmla="*/ 7159689 w 7750816"/>
              <a:gd name="connsiteY36" fmla="*/ 1587184 h 5909802"/>
              <a:gd name="connsiteX37" fmla="*/ 7131980 w 7750816"/>
              <a:gd name="connsiteY37" fmla="*/ 1679547 h 5909802"/>
              <a:gd name="connsiteX38" fmla="*/ 7095035 w 7750816"/>
              <a:gd name="connsiteY38" fmla="*/ 1781147 h 5909802"/>
              <a:gd name="connsiteX39" fmla="*/ 7085798 w 7750816"/>
              <a:gd name="connsiteY39" fmla="*/ 1845802 h 5909802"/>
              <a:gd name="connsiteX40" fmla="*/ 7058089 w 7750816"/>
              <a:gd name="connsiteY40" fmla="*/ 1975111 h 5909802"/>
              <a:gd name="connsiteX41" fmla="*/ 7095035 w 7750816"/>
              <a:gd name="connsiteY41" fmla="*/ 2446165 h 5909802"/>
              <a:gd name="connsiteX42" fmla="*/ 7122744 w 7750816"/>
              <a:gd name="connsiteY42" fmla="*/ 2520056 h 5909802"/>
              <a:gd name="connsiteX43" fmla="*/ 7150453 w 7750816"/>
              <a:gd name="connsiteY43" fmla="*/ 2603184 h 5909802"/>
              <a:gd name="connsiteX44" fmla="*/ 7168925 w 7750816"/>
              <a:gd name="connsiteY44" fmla="*/ 2640129 h 5909802"/>
              <a:gd name="connsiteX45" fmla="*/ 7242816 w 7750816"/>
              <a:gd name="connsiteY45" fmla="*/ 2843329 h 5909802"/>
              <a:gd name="connsiteX46" fmla="*/ 7298235 w 7750816"/>
              <a:gd name="connsiteY46" fmla="*/ 2935693 h 5909802"/>
              <a:gd name="connsiteX47" fmla="*/ 7335180 w 7750816"/>
              <a:gd name="connsiteY47" fmla="*/ 3018820 h 5909802"/>
              <a:gd name="connsiteX48" fmla="*/ 7390598 w 7750816"/>
              <a:gd name="connsiteY48" fmla="*/ 3120420 h 5909802"/>
              <a:gd name="connsiteX49" fmla="*/ 7409071 w 7750816"/>
              <a:gd name="connsiteY49" fmla="*/ 3166602 h 5909802"/>
              <a:gd name="connsiteX50" fmla="*/ 7464489 w 7750816"/>
              <a:gd name="connsiteY50" fmla="*/ 3277438 h 5909802"/>
              <a:gd name="connsiteX51" fmla="*/ 7566089 w 7750816"/>
              <a:gd name="connsiteY51" fmla="*/ 3517584 h 5909802"/>
              <a:gd name="connsiteX52" fmla="*/ 7612271 w 7750816"/>
              <a:gd name="connsiteY52" fmla="*/ 3646893 h 5909802"/>
              <a:gd name="connsiteX53" fmla="*/ 7649216 w 7750816"/>
              <a:gd name="connsiteY53" fmla="*/ 3766965 h 5909802"/>
              <a:gd name="connsiteX54" fmla="*/ 7695398 w 7750816"/>
              <a:gd name="connsiteY54" fmla="*/ 3887038 h 5909802"/>
              <a:gd name="connsiteX55" fmla="*/ 7750816 w 7750816"/>
              <a:gd name="connsiteY55" fmla="*/ 4034820 h 5909802"/>
              <a:gd name="connsiteX56" fmla="*/ 7732344 w 7750816"/>
              <a:gd name="connsiteY56" fmla="*/ 4099475 h 5909802"/>
              <a:gd name="connsiteX57" fmla="*/ 7704635 w 7750816"/>
              <a:gd name="connsiteY57" fmla="*/ 4201075 h 5909802"/>
              <a:gd name="connsiteX58" fmla="*/ 7686162 w 7750816"/>
              <a:gd name="connsiteY58" fmla="*/ 4274965 h 5909802"/>
              <a:gd name="connsiteX59" fmla="*/ 7649216 w 7750816"/>
              <a:gd name="connsiteY59" fmla="*/ 4339620 h 5909802"/>
              <a:gd name="connsiteX60" fmla="*/ 7630744 w 7750816"/>
              <a:gd name="connsiteY60" fmla="*/ 4367329 h 5909802"/>
              <a:gd name="connsiteX61" fmla="*/ 7575325 w 7750816"/>
              <a:gd name="connsiteY61" fmla="*/ 4404275 h 5909802"/>
              <a:gd name="connsiteX62" fmla="*/ 7510671 w 7750816"/>
              <a:gd name="connsiteY62" fmla="*/ 4496638 h 5909802"/>
              <a:gd name="connsiteX63" fmla="*/ 7473725 w 7750816"/>
              <a:gd name="connsiteY63" fmla="*/ 4561293 h 5909802"/>
              <a:gd name="connsiteX64" fmla="*/ 7399835 w 7750816"/>
              <a:gd name="connsiteY64" fmla="*/ 4625947 h 5909802"/>
              <a:gd name="connsiteX65" fmla="*/ 7298235 w 7750816"/>
              <a:gd name="connsiteY65" fmla="*/ 4662893 h 5909802"/>
              <a:gd name="connsiteX66" fmla="*/ 7131980 w 7750816"/>
              <a:gd name="connsiteY66" fmla="*/ 4699838 h 5909802"/>
              <a:gd name="connsiteX67" fmla="*/ 6965725 w 7750816"/>
              <a:gd name="connsiteY67" fmla="*/ 4736784 h 5909802"/>
              <a:gd name="connsiteX68" fmla="*/ 6854889 w 7750816"/>
              <a:gd name="connsiteY68" fmla="*/ 4782965 h 5909802"/>
              <a:gd name="connsiteX69" fmla="*/ 6808707 w 7750816"/>
              <a:gd name="connsiteY69" fmla="*/ 4801438 h 5909802"/>
              <a:gd name="connsiteX70" fmla="*/ 6753289 w 7750816"/>
              <a:gd name="connsiteY70" fmla="*/ 4810675 h 5909802"/>
              <a:gd name="connsiteX71" fmla="*/ 6688635 w 7750816"/>
              <a:gd name="connsiteY71" fmla="*/ 4838384 h 5909802"/>
              <a:gd name="connsiteX72" fmla="*/ 6522380 w 7750816"/>
              <a:gd name="connsiteY72" fmla="*/ 4893802 h 5909802"/>
              <a:gd name="connsiteX73" fmla="*/ 6411544 w 7750816"/>
              <a:gd name="connsiteY73" fmla="*/ 4921511 h 5909802"/>
              <a:gd name="connsiteX74" fmla="*/ 6272998 w 7750816"/>
              <a:gd name="connsiteY74" fmla="*/ 4958456 h 5909802"/>
              <a:gd name="connsiteX75" fmla="*/ 6236053 w 7750816"/>
              <a:gd name="connsiteY75" fmla="*/ 4967693 h 5909802"/>
              <a:gd name="connsiteX76" fmla="*/ 6042089 w 7750816"/>
              <a:gd name="connsiteY76" fmla="*/ 4995402 h 5909802"/>
              <a:gd name="connsiteX77" fmla="*/ 5977435 w 7750816"/>
              <a:gd name="connsiteY77" fmla="*/ 5004638 h 5909802"/>
              <a:gd name="connsiteX78" fmla="*/ 5801944 w 7750816"/>
              <a:gd name="connsiteY78" fmla="*/ 5032347 h 5909802"/>
              <a:gd name="connsiteX79" fmla="*/ 5192344 w 7750816"/>
              <a:gd name="connsiteY79" fmla="*/ 5041584 h 5909802"/>
              <a:gd name="connsiteX80" fmla="*/ 5155398 w 7750816"/>
              <a:gd name="connsiteY80" fmla="*/ 5050820 h 5909802"/>
              <a:gd name="connsiteX81" fmla="*/ 5016853 w 7750816"/>
              <a:gd name="connsiteY81" fmla="*/ 5069293 h 5909802"/>
              <a:gd name="connsiteX82" fmla="*/ 4425725 w 7750816"/>
              <a:gd name="connsiteY82" fmla="*/ 5032348 h 5909802"/>
              <a:gd name="connsiteX83" fmla="*/ 4083980 w 7750816"/>
              <a:gd name="connsiteY83" fmla="*/ 4939984 h 5909802"/>
              <a:gd name="connsiteX84" fmla="*/ 3806889 w 7750816"/>
              <a:gd name="connsiteY84" fmla="*/ 4939983 h 5909802"/>
              <a:gd name="connsiteX85" fmla="*/ 3391253 w 7750816"/>
              <a:gd name="connsiteY85" fmla="*/ 5041584 h 5909802"/>
              <a:gd name="connsiteX86" fmla="*/ 3317362 w 7750816"/>
              <a:gd name="connsiteY86" fmla="*/ 5087765 h 5909802"/>
              <a:gd name="connsiteX87" fmla="*/ 3308125 w 7750816"/>
              <a:gd name="connsiteY87" fmla="*/ 5115475 h 5909802"/>
              <a:gd name="connsiteX88" fmla="*/ 3280416 w 7750816"/>
              <a:gd name="connsiteY88" fmla="*/ 5133947 h 5909802"/>
              <a:gd name="connsiteX89" fmla="*/ 3169580 w 7750816"/>
              <a:gd name="connsiteY89" fmla="*/ 5217075 h 5909802"/>
              <a:gd name="connsiteX90" fmla="*/ 3132635 w 7750816"/>
              <a:gd name="connsiteY90" fmla="*/ 5235547 h 5909802"/>
              <a:gd name="connsiteX91" fmla="*/ 3104925 w 7750816"/>
              <a:gd name="connsiteY91" fmla="*/ 5254020 h 5909802"/>
              <a:gd name="connsiteX92" fmla="*/ 3040271 w 7750816"/>
              <a:gd name="connsiteY92" fmla="*/ 5281729 h 5909802"/>
              <a:gd name="connsiteX93" fmla="*/ 2966380 w 7750816"/>
              <a:gd name="connsiteY93" fmla="*/ 5309438 h 5909802"/>
              <a:gd name="connsiteX94" fmla="*/ 2938671 w 7750816"/>
              <a:gd name="connsiteY94" fmla="*/ 5327911 h 5909802"/>
              <a:gd name="connsiteX95" fmla="*/ 2892489 w 7750816"/>
              <a:gd name="connsiteY95" fmla="*/ 5337147 h 5909802"/>
              <a:gd name="connsiteX96" fmla="*/ 2855544 w 7750816"/>
              <a:gd name="connsiteY96" fmla="*/ 5346384 h 5909802"/>
              <a:gd name="connsiteX97" fmla="*/ 2800125 w 7750816"/>
              <a:gd name="connsiteY97" fmla="*/ 5364856 h 5909802"/>
              <a:gd name="connsiteX98" fmla="*/ 2680053 w 7750816"/>
              <a:gd name="connsiteY98" fmla="*/ 5383329 h 5909802"/>
              <a:gd name="connsiteX99" fmla="*/ 2633871 w 7750816"/>
              <a:gd name="connsiteY99" fmla="*/ 5392565 h 5909802"/>
              <a:gd name="connsiteX100" fmla="*/ 2578453 w 7750816"/>
              <a:gd name="connsiteY100" fmla="*/ 5401802 h 5909802"/>
              <a:gd name="connsiteX101" fmla="*/ 2550744 w 7750816"/>
              <a:gd name="connsiteY101" fmla="*/ 5411038 h 5909802"/>
              <a:gd name="connsiteX102" fmla="*/ 2458380 w 7750816"/>
              <a:gd name="connsiteY102" fmla="*/ 5420275 h 5909802"/>
              <a:gd name="connsiteX103" fmla="*/ 2402962 w 7750816"/>
              <a:gd name="connsiteY103" fmla="*/ 5438747 h 5909802"/>
              <a:gd name="connsiteX104" fmla="*/ 2366016 w 7750816"/>
              <a:gd name="connsiteY104" fmla="*/ 5447984 h 5909802"/>
              <a:gd name="connsiteX105" fmla="*/ 2329071 w 7750816"/>
              <a:gd name="connsiteY105" fmla="*/ 5466456 h 5909802"/>
              <a:gd name="connsiteX106" fmla="*/ 2301362 w 7750816"/>
              <a:gd name="connsiteY106" fmla="*/ 5475693 h 5909802"/>
              <a:gd name="connsiteX107" fmla="*/ 2245944 w 7750816"/>
              <a:gd name="connsiteY107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476198 w 7750816"/>
              <a:gd name="connsiteY27" fmla="*/ 155547 h 5909802"/>
              <a:gd name="connsiteX28" fmla="*/ 6697871 w 7750816"/>
              <a:gd name="connsiteY28" fmla="*/ 331038 h 5909802"/>
              <a:gd name="connsiteX29" fmla="*/ 6790235 w 7750816"/>
              <a:gd name="connsiteY29" fmla="*/ 488056 h 5909802"/>
              <a:gd name="connsiteX30" fmla="*/ 6845653 w 7750816"/>
              <a:gd name="connsiteY30" fmla="*/ 571184 h 5909802"/>
              <a:gd name="connsiteX31" fmla="*/ 6965725 w 7750816"/>
              <a:gd name="connsiteY31" fmla="*/ 718965 h 5909802"/>
              <a:gd name="connsiteX32" fmla="*/ 7039616 w 7750816"/>
              <a:gd name="connsiteY32" fmla="*/ 783620 h 5909802"/>
              <a:gd name="connsiteX33" fmla="*/ 7122744 w 7750816"/>
              <a:gd name="connsiteY33" fmla="*/ 875984 h 5909802"/>
              <a:gd name="connsiteX34" fmla="*/ 7150453 w 7750816"/>
              <a:gd name="connsiteY34" fmla="*/ 986820 h 5909802"/>
              <a:gd name="connsiteX35" fmla="*/ 7178162 w 7750816"/>
              <a:gd name="connsiteY35" fmla="*/ 1180784 h 5909802"/>
              <a:gd name="connsiteX36" fmla="*/ 7159689 w 7750816"/>
              <a:gd name="connsiteY36" fmla="*/ 1587184 h 5909802"/>
              <a:gd name="connsiteX37" fmla="*/ 7131980 w 7750816"/>
              <a:gd name="connsiteY37" fmla="*/ 1679547 h 5909802"/>
              <a:gd name="connsiteX38" fmla="*/ 7095035 w 7750816"/>
              <a:gd name="connsiteY38" fmla="*/ 1781147 h 5909802"/>
              <a:gd name="connsiteX39" fmla="*/ 7085798 w 7750816"/>
              <a:gd name="connsiteY39" fmla="*/ 1845802 h 5909802"/>
              <a:gd name="connsiteX40" fmla="*/ 7058089 w 7750816"/>
              <a:gd name="connsiteY40" fmla="*/ 1975111 h 5909802"/>
              <a:gd name="connsiteX41" fmla="*/ 7095035 w 7750816"/>
              <a:gd name="connsiteY41" fmla="*/ 2446165 h 5909802"/>
              <a:gd name="connsiteX42" fmla="*/ 7122744 w 7750816"/>
              <a:gd name="connsiteY42" fmla="*/ 2520056 h 5909802"/>
              <a:gd name="connsiteX43" fmla="*/ 7150453 w 7750816"/>
              <a:gd name="connsiteY43" fmla="*/ 2603184 h 5909802"/>
              <a:gd name="connsiteX44" fmla="*/ 7168925 w 7750816"/>
              <a:gd name="connsiteY44" fmla="*/ 2640129 h 5909802"/>
              <a:gd name="connsiteX45" fmla="*/ 7242816 w 7750816"/>
              <a:gd name="connsiteY45" fmla="*/ 2843329 h 5909802"/>
              <a:gd name="connsiteX46" fmla="*/ 7298235 w 7750816"/>
              <a:gd name="connsiteY46" fmla="*/ 2935693 h 5909802"/>
              <a:gd name="connsiteX47" fmla="*/ 7335180 w 7750816"/>
              <a:gd name="connsiteY47" fmla="*/ 3018820 h 5909802"/>
              <a:gd name="connsiteX48" fmla="*/ 7390598 w 7750816"/>
              <a:gd name="connsiteY48" fmla="*/ 3120420 h 5909802"/>
              <a:gd name="connsiteX49" fmla="*/ 7409071 w 7750816"/>
              <a:gd name="connsiteY49" fmla="*/ 3166602 h 5909802"/>
              <a:gd name="connsiteX50" fmla="*/ 7464489 w 7750816"/>
              <a:gd name="connsiteY50" fmla="*/ 3277438 h 5909802"/>
              <a:gd name="connsiteX51" fmla="*/ 7566089 w 7750816"/>
              <a:gd name="connsiteY51" fmla="*/ 3517584 h 5909802"/>
              <a:gd name="connsiteX52" fmla="*/ 7612271 w 7750816"/>
              <a:gd name="connsiteY52" fmla="*/ 3646893 h 5909802"/>
              <a:gd name="connsiteX53" fmla="*/ 7649216 w 7750816"/>
              <a:gd name="connsiteY53" fmla="*/ 3766965 h 5909802"/>
              <a:gd name="connsiteX54" fmla="*/ 7695398 w 7750816"/>
              <a:gd name="connsiteY54" fmla="*/ 3887038 h 5909802"/>
              <a:gd name="connsiteX55" fmla="*/ 7750816 w 7750816"/>
              <a:gd name="connsiteY55" fmla="*/ 4034820 h 5909802"/>
              <a:gd name="connsiteX56" fmla="*/ 7732344 w 7750816"/>
              <a:gd name="connsiteY56" fmla="*/ 4099475 h 5909802"/>
              <a:gd name="connsiteX57" fmla="*/ 7704635 w 7750816"/>
              <a:gd name="connsiteY57" fmla="*/ 4201075 h 5909802"/>
              <a:gd name="connsiteX58" fmla="*/ 7686162 w 7750816"/>
              <a:gd name="connsiteY58" fmla="*/ 4274965 h 5909802"/>
              <a:gd name="connsiteX59" fmla="*/ 7649216 w 7750816"/>
              <a:gd name="connsiteY59" fmla="*/ 4339620 h 5909802"/>
              <a:gd name="connsiteX60" fmla="*/ 7630744 w 7750816"/>
              <a:gd name="connsiteY60" fmla="*/ 4367329 h 5909802"/>
              <a:gd name="connsiteX61" fmla="*/ 7575325 w 7750816"/>
              <a:gd name="connsiteY61" fmla="*/ 4404275 h 5909802"/>
              <a:gd name="connsiteX62" fmla="*/ 7510671 w 7750816"/>
              <a:gd name="connsiteY62" fmla="*/ 4496638 h 5909802"/>
              <a:gd name="connsiteX63" fmla="*/ 7473725 w 7750816"/>
              <a:gd name="connsiteY63" fmla="*/ 4561293 h 5909802"/>
              <a:gd name="connsiteX64" fmla="*/ 7399835 w 7750816"/>
              <a:gd name="connsiteY64" fmla="*/ 4625947 h 5909802"/>
              <a:gd name="connsiteX65" fmla="*/ 7298235 w 7750816"/>
              <a:gd name="connsiteY65" fmla="*/ 4662893 h 5909802"/>
              <a:gd name="connsiteX66" fmla="*/ 7131980 w 7750816"/>
              <a:gd name="connsiteY66" fmla="*/ 4699838 h 5909802"/>
              <a:gd name="connsiteX67" fmla="*/ 6965725 w 7750816"/>
              <a:gd name="connsiteY67" fmla="*/ 4736784 h 5909802"/>
              <a:gd name="connsiteX68" fmla="*/ 6854889 w 7750816"/>
              <a:gd name="connsiteY68" fmla="*/ 4782965 h 5909802"/>
              <a:gd name="connsiteX69" fmla="*/ 6808707 w 7750816"/>
              <a:gd name="connsiteY69" fmla="*/ 4801438 h 5909802"/>
              <a:gd name="connsiteX70" fmla="*/ 6753289 w 7750816"/>
              <a:gd name="connsiteY70" fmla="*/ 4810675 h 5909802"/>
              <a:gd name="connsiteX71" fmla="*/ 6688635 w 7750816"/>
              <a:gd name="connsiteY71" fmla="*/ 4838384 h 5909802"/>
              <a:gd name="connsiteX72" fmla="*/ 6522380 w 7750816"/>
              <a:gd name="connsiteY72" fmla="*/ 4893802 h 5909802"/>
              <a:gd name="connsiteX73" fmla="*/ 6411544 w 7750816"/>
              <a:gd name="connsiteY73" fmla="*/ 4921511 h 5909802"/>
              <a:gd name="connsiteX74" fmla="*/ 6272998 w 7750816"/>
              <a:gd name="connsiteY74" fmla="*/ 4958456 h 5909802"/>
              <a:gd name="connsiteX75" fmla="*/ 6236053 w 7750816"/>
              <a:gd name="connsiteY75" fmla="*/ 4967693 h 5909802"/>
              <a:gd name="connsiteX76" fmla="*/ 6042089 w 7750816"/>
              <a:gd name="connsiteY76" fmla="*/ 4995402 h 5909802"/>
              <a:gd name="connsiteX77" fmla="*/ 5977435 w 7750816"/>
              <a:gd name="connsiteY77" fmla="*/ 5004638 h 5909802"/>
              <a:gd name="connsiteX78" fmla="*/ 5801944 w 7750816"/>
              <a:gd name="connsiteY78" fmla="*/ 5032347 h 5909802"/>
              <a:gd name="connsiteX79" fmla="*/ 5192344 w 7750816"/>
              <a:gd name="connsiteY79" fmla="*/ 5041584 h 5909802"/>
              <a:gd name="connsiteX80" fmla="*/ 5155398 w 7750816"/>
              <a:gd name="connsiteY80" fmla="*/ 5050820 h 5909802"/>
              <a:gd name="connsiteX81" fmla="*/ 5016853 w 7750816"/>
              <a:gd name="connsiteY81" fmla="*/ 5069293 h 5909802"/>
              <a:gd name="connsiteX82" fmla="*/ 4425725 w 7750816"/>
              <a:gd name="connsiteY82" fmla="*/ 5032348 h 5909802"/>
              <a:gd name="connsiteX83" fmla="*/ 4083980 w 7750816"/>
              <a:gd name="connsiteY83" fmla="*/ 4939984 h 5909802"/>
              <a:gd name="connsiteX84" fmla="*/ 3806889 w 7750816"/>
              <a:gd name="connsiteY84" fmla="*/ 4939983 h 5909802"/>
              <a:gd name="connsiteX85" fmla="*/ 3391253 w 7750816"/>
              <a:gd name="connsiteY85" fmla="*/ 5041584 h 5909802"/>
              <a:gd name="connsiteX86" fmla="*/ 3317362 w 7750816"/>
              <a:gd name="connsiteY86" fmla="*/ 5087765 h 5909802"/>
              <a:gd name="connsiteX87" fmla="*/ 3308125 w 7750816"/>
              <a:gd name="connsiteY87" fmla="*/ 5115475 h 5909802"/>
              <a:gd name="connsiteX88" fmla="*/ 3280416 w 7750816"/>
              <a:gd name="connsiteY88" fmla="*/ 5133947 h 5909802"/>
              <a:gd name="connsiteX89" fmla="*/ 3169580 w 7750816"/>
              <a:gd name="connsiteY89" fmla="*/ 5217075 h 5909802"/>
              <a:gd name="connsiteX90" fmla="*/ 3132635 w 7750816"/>
              <a:gd name="connsiteY90" fmla="*/ 5235547 h 5909802"/>
              <a:gd name="connsiteX91" fmla="*/ 3104925 w 7750816"/>
              <a:gd name="connsiteY91" fmla="*/ 5254020 h 5909802"/>
              <a:gd name="connsiteX92" fmla="*/ 3040271 w 7750816"/>
              <a:gd name="connsiteY92" fmla="*/ 5281729 h 5909802"/>
              <a:gd name="connsiteX93" fmla="*/ 2966380 w 7750816"/>
              <a:gd name="connsiteY93" fmla="*/ 5309438 h 5909802"/>
              <a:gd name="connsiteX94" fmla="*/ 2938671 w 7750816"/>
              <a:gd name="connsiteY94" fmla="*/ 5327911 h 5909802"/>
              <a:gd name="connsiteX95" fmla="*/ 2892489 w 7750816"/>
              <a:gd name="connsiteY95" fmla="*/ 5337147 h 5909802"/>
              <a:gd name="connsiteX96" fmla="*/ 2855544 w 7750816"/>
              <a:gd name="connsiteY96" fmla="*/ 5346384 h 5909802"/>
              <a:gd name="connsiteX97" fmla="*/ 2800125 w 7750816"/>
              <a:gd name="connsiteY97" fmla="*/ 5364856 h 5909802"/>
              <a:gd name="connsiteX98" fmla="*/ 2680053 w 7750816"/>
              <a:gd name="connsiteY98" fmla="*/ 5383329 h 5909802"/>
              <a:gd name="connsiteX99" fmla="*/ 2633871 w 7750816"/>
              <a:gd name="connsiteY99" fmla="*/ 5392565 h 5909802"/>
              <a:gd name="connsiteX100" fmla="*/ 2578453 w 7750816"/>
              <a:gd name="connsiteY100" fmla="*/ 5401802 h 5909802"/>
              <a:gd name="connsiteX101" fmla="*/ 2550744 w 7750816"/>
              <a:gd name="connsiteY101" fmla="*/ 5411038 h 5909802"/>
              <a:gd name="connsiteX102" fmla="*/ 2458380 w 7750816"/>
              <a:gd name="connsiteY102" fmla="*/ 5420275 h 5909802"/>
              <a:gd name="connsiteX103" fmla="*/ 2402962 w 7750816"/>
              <a:gd name="connsiteY103" fmla="*/ 5438747 h 5909802"/>
              <a:gd name="connsiteX104" fmla="*/ 2366016 w 7750816"/>
              <a:gd name="connsiteY104" fmla="*/ 5447984 h 5909802"/>
              <a:gd name="connsiteX105" fmla="*/ 2329071 w 7750816"/>
              <a:gd name="connsiteY105" fmla="*/ 5466456 h 5909802"/>
              <a:gd name="connsiteX106" fmla="*/ 2301362 w 7750816"/>
              <a:gd name="connsiteY106" fmla="*/ 5475693 h 5909802"/>
              <a:gd name="connsiteX107" fmla="*/ 2245944 w 7750816"/>
              <a:gd name="connsiteY107" fmla="*/ 5512638 h 5909802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476198 w 7750816"/>
              <a:gd name="connsiteY27" fmla="*/ 152191 h 5906446"/>
              <a:gd name="connsiteX28" fmla="*/ 6697871 w 7750816"/>
              <a:gd name="connsiteY28" fmla="*/ 327682 h 5906446"/>
              <a:gd name="connsiteX29" fmla="*/ 6790235 w 7750816"/>
              <a:gd name="connsiteY29" fmla="*/ 484700 h 5906446"/>
              <a:gd name="connsiteX30" fmla="*/ 6845653 w 7750816"/>
              <a:gd name="connsiteY30" fmla="*/ 567828 h 5906446"/>
              <a:gd name="connsiteX31" fmla="*/ 6965725 w 7750816"/>
              <a:gd name="connsiteY31" fmla="*/ 715609 h 5906446"/>
              <a:gd name="connsiteX32" fmla="*/ 7039616 w 7750816"/>
              <a:gd name="connsiteY32" fmla="*/ 780264 h 5906446"/>
              <a:gd name="connsiteX33" fmla="*/ 7122744 w 7750816"/>
              <a:gd name="connsiteY33" fmla="*/ 872628 h 5906446"/>
              <a:gd name="connsiteX34" fmla="*/ 7150453 w 7750816"/>
              <a:gd name="connsiteY34" fmla="*/ 983464 h 5906446"/>
              <a:gd name="connsiteX35" fmla="*/ 7178162 w 7750816"/>
              <a:gd name="connsiteY35" fmla="*/ 1177428 h 5906446"/>
              <a:gd name="connsiteX36" fmla="*/ 7159689 w 7750816"/>
              <a:gd name="connsiteY36" fmla="*/ 1583828 h 5906446"/>
              <a:gd name="connsiteX37" fmla="*/ 7131980 w 7750816"/>
              <a:gd name="connsiteY37" fmla="*/ 1676191 h 5906446"/>
              <a:gd name="connsiteX38" fmla="*/ 7095035 w 7750816"/>
              <a:gd name="connsiteY38" fmla="*/ 1777791 h 5906446"/>
              <a:gd name="connsiteX39" fmla="*/ 7085798 w 7750816"/>
              <a:gd name="connsiteY39" fmla="*/ 1842446 h 5906446"/>
              <a:gd name="connsiteX40" fmla="*/ 7058089 w 7750816"/>
              <a:gd name="connsiteY40" fmla="*/ 1971755 h 5906446"/>
              <a:gd name="connsiteX41" fmla="*/ 7095035 w 7750816"/>
              <a:gd name="connsiteY41" fmla="*/ 2442809 h 5906446"/>
              <a:gd name="connsiteX42" fmla="*/ 7122744 w 7750816"/>
              <a:gd name="connsiteY42" fmla="*/ 2516700 h 5906446"/>
              <a:gd name="connsiteX43" fmla="*/ 7150453 w 7750816"/>
              <a:gd name="connsiteY43" fmla="*/ 2599828 h 5906446"/>
              <a:gd name="connsiteX44" fmla="*/ 7168925 w 7750816"/>
              <a:gd name="connsiteY44" fmla="*/ 2636773 h 5906446"/>
              <a:gd name="connsiteX45" fmla="*/ 7242816 w 7750816"/>
              <a:gd name="connsiteY45" fmla="*/ 2839973 h 5906446"/>
              <a:gd name="connsiteX46" fmla="*/ 7298235 w 7750816"/>
              <a:gd name="connsiteY46" fmla="*/ 2932337 h 5906446"/>
              <a:gd name="connsiteX47" fmla="*/ 7335180 w 7750816"/>
              <a:gd name="connsiteY47" fmla="*/ 3015464 h 5906446"/>
              <a:gd name="connsiteX48" fmla="*/ 7390598 w 7750816"/>
              <a:gd name="connsiteY48" fmla="*/ 3117064 h 5906446"/>
              <a:gd name="connsiteX49" fmla="*/ 7409071 w 7750816"/>
              <a:gd name="connsiteY49" fmla="*/ 3163246 h 5906446"/>
              <a:gd name="connsiteX50" fmla="*/ 7464489 w 7750816"/>
              <a:gd name="connsiteY50" fmla="*/ 3274082 h 5906446"/>
              <a:gd name="connsiteX51" fmla="*/ 7566089 w 7750816"/>
              <a:gd name="connsiteY51" fmla="*/ 3514228 h 5906446"/>
              <a:gd name="connsiteX52" fmla="*/ 7612271 w 7750816"/>
              <a:gd name="connsiteY52" fmla="*/ 3643537 h 5906446"/>
              <a:gd name="connsiteX53" fmla="*/ 7649216 w 7750816"/>
              <a:gd name="connsiteY53" fmla="*/ 3763609 h 5906446"/>
              <a:gd name="connsiteX54" fmla="*/ 7695398 w 7750816"/>
              <a:gd name="connsiteY54" fmla="*/ 3883682 h 5906446"/>
              <a:gd name="connsiteX55" fmla="*/ 7750816 w 7750816"/>
              <a:gd name="connsiteY55" fmla="*/ 4031464 h 5906446"/>
              <a:gd name="connsiteX56" fmla="*/ 7732344 w 7750816"/>
              <a:gd name="connsiteY56" fmla="*/ 4096119 h 5906446"/>
              <a:gd name="connsiteX57" fmla="*/ 7704635 w 7750816"/>
              <a:gd name="connsiteY57" fmla="*/ 4197719 h 5906446"/>
              <a:gd name="connsiteX58" fmla="*/ 7686162 w 7750816"/>
              <a:gd name="connsiteY58" fmla="*/ 4271609 h 5906446"/>
              <a:gd name="connsiteX59" fmla="*/ 7649216 w 7750816"/>
              <a:gd name="connsiteY59" fmla="*/ 4336264 h 5906446"/>
              <a:gd name="connsiteX60" fmla="*/ 7630744 w 7750816"/>
              <a:gd name="connsiteY60" fmla="*/ 4363973 h 5906446"/>
              <a:gd name="connsiteX61" fmla="*/ 7575325 w 7750816"/>
              <a:gd name="connsiteY61" fmla="*/ 4400919 h 5906446"/>
              <a:gd name="connsiteX62" fmla="*/ 7510671 w 7750816"/>
              <a:gd name="connsiteY62" fmla="*/ 4493282 h 5906446"/>
              <a:gd name="connsiteX63" fmla="*/ 7473725 w 7750816"/>
              <a:gd name="connsiteY63" fmla="*/ 4557937 h 5906446"/>
              <a:gd name="connsiteX64" fmla="*/ 7399835 w 7750816"/>
              <a:gd name="connsiteY64" fmla="*/ 4622591 h 5906446"/>
              <a:gd name="connsiteX65" fmla="*/ 7298235 w 7750816"/>
              <a:gd name="connsiteY65" fmla="*/ 4659537 h 5906446"/>
              <a:gd name="connsiteX66" fmla="*/ 7131980 w 7750816"/>
              <a:gd name="connsiteY66" fmla="*/ 4696482 h 5906446"/>
              <a:gd name="connsiteX67" fmla="*/ 6965725 w 7750816"/>
              <a:gd name="connsiteY67" fmla="*/ 4733428 h 5906446"/>
              <a:gd name="connsiteX68" fmla="*/ 6854889 w 7750816"/>
              <a:gd name="connsiteY68" fmla="*/ 4779609 h 5906446"/>
              <a:gd name="connsiteX69" fmla="*/ 6808707 w 7750816"/>
              <a:gd name="connsiteY69" fmla="*/ 4798082 h 5906446"/>
              <a:gd name="connsiteX70" fmla="*/ 6753289 w 7750816"/>
              <a:gd name="connsiteY70" fmla="*/ 4807319 h 5906446"/>
              <a:gd name="connsiteX71" fmla="*/ 6688635 w 7750816"/>
              <a:gd name="connsiteY71" fmla="*/ 4835028 h 5906446"/>
              <a:gd name="connsiteX72" fmla="*/ 6522380 w 7750816"/>
              <a:gd name="connsiteY72" fmla="*/ 4890446 h 5906446"/>
              <a:gd name="connsiteX73" fmla="*/ 6411544 w 7750816"/>
              <a:gd name="connsiteY73" fmla="*/ 4918155 h 5906446"/>
              <a:gd name="connsiteX74" fmla="*/ 6272998 w 7750816"/>
              <a:gd name="connsiteY74" fmla="*/ 4955100 h 5906446"/>
              <a:gd name="connsiteX75" fmla="*/ 6236053 w 7750816"/>
              <a:gd name="connsiteY75" fmla="*/ 4964337 h 5906446"/>
              <a:gd name="connsiteX76" fmla="*/ 6042089 w 7750816"/>
              <a:gd name="connsiteY76" fmla="*/ 4992046 h 5906446"/>
              <a:gd name="connsiteX77" fmla="*/ 5977435 w 7750816"/>
              <a:gd name="connsiteY77" fmla="*/ 5001282 h 5906446"/>
              <a:gd name="connsiteX78" fmla="*/ 5801944 w 7750816"/>
              <a:gd name="connsiteY78" fmla="*/ 5028991 h 5906446"/>
              <a:gd name="connsiteX79" fmla="*/ 5192344 w 7750816"/>
              <a:gd name="connsiteY79" fmla="*/ 5038228 h 5906446"/>
              <a:gd name="connsiteX80" fmla="*/ 5155398 w 7750816"/>
              <a:gd name="connsiteY80" fmla="*/ 5047464 h 5906446"/>
              <a:gd name="connsiteX81" fmla="*/ 5016853 w 7750816"/>
              <a:gd name="connsiteY81" fmla="*/ 5065937 h 5906446"/>
              <a:gd name="connsiteX82" fmla="*/ 4425725 w 7750816"/>
              <a:gd name="connsiteY82" fmla="*/ 5028992 h 5906446"/>
              <a:gd name="connsiteX83" fmla="*/ 4083980 w 7750816"/>
              <a:gd name="connsiteY83" fmla="*/ 4936628 h 5906446"/>
              <a:gd name="connsiteX84" fmla="*/ 3806889 w 7750816"/>
              <a:gd name="connsiteY84" fmla="*/ 4936627 h 5906446"/>
              <a:gd name="connsiteX85" fmla="*/ 3391253 w 7750816"/>
              <a:gd name="connsiteY85" fmla="*/ 5038228 h 5906446"/>
              <a:gd name="connsiteX86" fmla="*/ 3317362 w 7750816"/>
              <a:gd name="connsiteY86" fmla="*/ 5084409 h 5906446"/>
              <a:gd name="connsiteX87" fmla="*/ 3308125 w 7750816"/>
              <a:gd name="connsiteY87" fmla="*/ 5112119 h 5906446"/>
              <a:gd name="connsiteX88" fmla="*/ 3280416 w 7750816"/>
              <a:gd name="connsiteY88" fmla="*/ 5130591 h 5906446"/>
              <a:gd name="connsiteX89" fmla="*/ 3169580 w 7750816"/>
              <a:gd name="connsiteY89" fmla="*/ 5213719 h 5906446"/>
              <a:gd name="connsiteX90" fmla="*/ 3132635 w 7750816"/>
              <a:gd name="connsiteY90" fmla="*/ 5232191 h 5906446"/>
              <a:gd name="connsiteX91" fmla="*/ 3104925 w 7750816"/>
              <a:gd name="connsiteY91" fmla="*/ 5250664 h 5906446"/>
              <a:gd name="connsiteX92" fmla="*/ 3040271 w 7750816"/>
              <a:gd name="connsiteY92" fmla="*/ 5278373 h 5906446"/>
              <a:gd name="connsiteX93" fmla="*/ 2966380 w 7750816"/>
              <a:gd name="connsiteY93" fmla="*/ 5306082 h 5906446"/>
              <a:gd name="connsiteX94" fmla="*/ 2938671 w 7750816"/>
              <a:gd name="connsiteY94" fmla="*/ 5324555 h 5906446"/>
              <a:gd name="connsiteX95" fmla="*/ 2892489 w 7750816"/>
              <a:gd name="connsiteY95" fmla="*/ 5333791 h 5906446"/>
              <a:gd name="connsiteX96" fmla="*/ 2855544 w 7750816"/>
              <a:gd name="connsiteY96" fmla="*/ 5343028 h 5906446"/>
              <a:gd name="connsiteX97" fmla="*/ 2800125 w 7750816"/>
              <a:gd name="connsiteY97" fmla="*/ 5361500 h 5906446"/>
              <a:gd name="connsiteX98" fmla="*/ 2680053 w 7750816"/>
              <a:gd name="connsiteY98" fmla="*/ 5379973 h 5906446"/>
              <a:gd name="connsiteX99" fmla="*/ 2633871 w 7750816"/>
              <a:gd name="connsiteY99" fmla="*/ 5389209 h 5906446"/>
              <a:gd name="connsiteX100" fmla="*/ 2578453 w 7750816"/>
              <a:gd name="connsiteY100" fmla="*/ 5398446 h 5906446"/>
              <a:gd name="connsiteX101" fmla="*/ 2550744 w 7750816"/>
              <a:gd name="connsiteY101" fmla="*/ 5407682 h 5906446"/>
              <a:gd name="connsiteX102" fmla="*/ 2458380 w 7750816"/>
              <a:gd name="connsiteY102" fmla="*/ 5416919 h 5906446"/>
              <a:gd name="connsiteX103" fmla="*/ 2402962 w 7750816"/>
              <a:gd name="connsiteY103" fmla="*/ 5435391 h 5906446"/>
              <a:gd name="connsiteX104" fmla="*/ 2366016 w 7750816"/>
              <a:gd name="connsiteY104" fmla="*/ 5444628 h 5906446"/>
              <a:gd name="connsiteX105" fmla="*/ 2329071 w 7750816"/>
              <a:gd name="connsiteY105" fmla="*/ 5463100 h 5906446"/>
              <a:gd name="connsiteX106" fmla="*/ 2301362 w 7750816"/>
              <a:gd name="connsiteY106" fmla="*/ 5472337 h 5906446"/>
              <a:gd name="connsiteX107" fmla="*/ 2245944 w 7750816"/>
              <a:gd name="connsiteY107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476198 w 7750816"/>
              <a:gd name="connsiteY27" fmla="*/ 152191 h 5906446"/>
              <a:gd name="connsiteX28" fmla="*/ 6697871 w 7750816"/>
              <a:gd name="connsiteY28" fmla="*/ 327682 h 5906446"/>
              <a:gd name="connsiteX29" fmla="*/ 6790235 w 7750816"/>
              <a:gd name="connsiteY29" fmla="*/ 484700 h 5906446"/>
              <a:gd name="connsiteX30" fmla="*/ 6845653 w 7750816"/>
              <a:gd name="connsiteY30" fmla="*/ 567828 h 5906446"/>
              <a:gd name="connsiteX31" fmla="*/ 6965725 w 7750816"/>
              <a:gd name="connsiteY31" fmla="*/ 715609 h 5906446"/>
              <a:gd name="connsiteX32" fmla="*/ 7039616 w 7750816"/>
              <a:gd name="connsiteY32" fmla="*/ 780264 h 5906446"/>
              <a:gd name="connsiteX33" fmla="*/ 7122744 w 7750816"/>
              <a:gd name="connsiteY33" fmla="*/ 872628 h 5906446"/>
              <a:gd name="connsiteX34" fmla="*/ 7150453 w 7750816"/>
              <a:gd name="connsiteY34" fmla="*/ 983464 h 5906446"/>
              <a:gd name="connsiteX35" fmla="*/ 7178162 w 7750816"/>
              <a:gd name="connsiteY35" fmla="*/ 1177428 h 5906446"/>
              <a:gd name="connsiteX36" fmla="*/ 7159689 w 7750816"/>
              <a:gd name="connsiteY36" fmla="*/ 1583828 h 5906446"/>
              <a:gd name="connsiteX37" fmla="*/ 7131980 w 7750816"/>
              <a:gd name="connsiteY37" fmla="*/ 1676191 h 5906446"/>
              <a:gd name="connsiteX38" fmla="*/ 7095035 w 7750816"/>
              <a:gd name="connsiteY38" fmla="*/ 1777791 h 5906446"/>
              <a:gd name="connsiteX39" fmla="*/ 7085798 w 7750816"/>
              <a:gd name="connsiteY39" fmla="*/ 1842446 h 5906446"/>
              <a:gd name="connsiteX40" fmla="*/ 7058089 w 7750816"/>
              <a:gd name="connsiteY40" fmla="*/ 1971755 h 5906446"/>
              <a:gd name="connsiteX41" fmla="*/ 7095035 w 7750816"/>
              <a:gd name="connsiteY41" fmla="*/ 2442809 h 5906446"/>
              <a:gd name="connsiteX42" fmla="*/ 7122744 w 7750816"/>
              <a:gd name="connsiteY42" fmla="*/ 2516700 h 5906446"/>
              <a:gd name="connsiteX43" fmla="*/ 7150453 w 7750816"/>
              <a:gd name="connsiteY43" fmla="*/ 2599828 h 5906446"/>
              <a:gd name="connsiteX44" fmla="*/ 7168925 w 7750816"/>
              <a:gd name="connsiteY44" fmla="*/ 2636773 h 5906446"/>
              <a:gd name="connsiteX45" fmla="*/ 7242816 w 7750816"/>
              <a:gd name="connsiteY45" fmla="*/ 2839973 h 5906446"/>
              <a:gd name="connsiteX46" fmla="*/ 7298235 w 7750816"/>
              <a:gd name="connsiteY46" fmla="*/ 2932337 h 5906446"/>
              <a:gd name="connsiteX47" fmla="*/ 7335180 w 7750816"/>
              <a:gd name="connsiteY47" fmla="*/ 3015464 h 5906446"/>
              <a:gd name="connsiteX48" fmla="*/ 7390598 w 7750816"/>
              <a:gd name="connsiteY48" fmla="*/ 3117064 h 5906446"/>
              <a:gd name="connsiteX49" fmla="*/ 7409071 w 7750816"/>
              <a:gd name="connsiteY49" fmla="*/ 3163246 h 5906446"/>
              <a:gd name="connsiteX50" fmla="*/ 7464489 w 7750816"/>
              <a:gd name="connsiteY50" fmla="*/ 3274082 h 5906446"/>
              <a:gd name="connsiteX51" fmla="*/ 7566089 w 7750816"/>
              <a:gd name="connsiteY51" fmla="*/ 3514228 h 5906446"/>
              <a:gd name="connsiteX52" fmla="*/ 7612271 w 7750816"/>
              <a:gd name="connsiteY52" fmla="*/ 3643537 h 5906446"/>
              <a:gd name="connsiteX53" fmla="*/ 7649216 w 7750816"/>
              <a:gd name="connsiteY53" fmla="*/ 3763609 h 5906446"/>
              <a:gd name="connsiteX54" fmla="*/ 7695398 w 7750816"/>
              <a:gd name="connsiteY54" fmla="*/ 3883682 h 5906446"/>
              <a:gd name="connsiteX55" fmla="*/ 7750816 w 7750816"/>
              <a:gd name="connsiteY55" fmla="*/ 4031464 h 5906446"/>
              <a:gd name="connsiteX56" fmla="*/ 7732344 w 7750816"/>
              <a:gd name="connsiteY56" fmla="*/ 4096119 h 5906446"/>
              <a:gd name="connsiteX57" fmla="*/ 7704635 w 7750816"/>
              <a:gd name="connsiteY57" fmla="*/ 4197719 h 5906446"/>
              <a:gd name="connsiteX58" fmla="*/ 7686162 w 7750816"/>
              <a:gd name="connsiteY58" fmla="*/ 4271609 h 5906446"/>
              <a:gd name="connsiteX59" fmla="*/ 7649216 w 7750816"/>
              <a:gd name="connsiteY59" fmla="*/ 4336264 h 5906446"/>
              <a:gd name="connsiteX60" fmla="*/ 7630744 w 7750816"/>
              <a:gd name="connsiteY60" fmla="*/ 4363973 h 5906446"/>
              <a:gd name="connsiteX61" fmla="*/ 7575325 w 7750816"/>
              <a:gd name="connsiteY61" fmla="*/ 4400919 h 5906446"/>
              <a:gd name="connsiteX62" fmla="*/ 7510671 w 7750816"/>
              <a:gd name="connsiteY62" fmla="*/ 4493282 h 5906446"/>
              <a:gd name="connsiteX63" fmla="*/ 7473725 w 7750816"/>
              <a:gd name="connsiteY63" fmla="*/ 4557937 h 5906446"/>
              <a:gd name="connsiteX64" fmla="*/ 7399835 w 7750816"/>
              <a:gd name="connsiteY64" fmla="*/ 4622591 h 5906446"/>
              <a:gd name="connsiteX65" fmla="*/ 7298235 w 7750816"/>
              <a:gd name="connsiteY65" fmla="*/ 4659537 h 5906446"/>
              <a:gd name="connsiteX66" fmla="*/ 7131980 w 7750816"/>
              <a:gd name="connsiteY66" fmla="*/ 4696482 h 5906446"/>
              <a:gd name="connsiteX67" fmla="*/ 6965725 w 7750816"/>
              <a:gd name="connsiteY67" fmla="*/ 4733428 h 5906446"/>
              <a:gd name="connsiteX68" fmla="*/ 6854889 w 7750816"/>
              <a:gd name="connsiteY68" fmla="*/ 4779609 h 5906446"/>
              <a:gd name="connsiteX69" fmla="*/ 6808707 w 7750816"/>
              <a:gd name="connsiteY69" fmla="*/ 4798082 h 5906446"/>
              <a:gd name="connsiteX70" fmla="*/ 6753289 w 7750816"/>
              <a:gd name="connsiteY70" fmla="*/ 4807319 h 5906446"/>
              <a:gd name="connsiteX71" fmla="*/ 6688635 w 7750816"/>
              <a:gd name="connsiteY71" fmla="*/ 4835028 h 5906446"/>
              <a:gd name="connsiteX72" fmla="*/ 6522380 w 7750816"/>
              <a:gd name="connsiteY72" fmla="*/ 4890446 h 5906446"/>
              <a:gd name="connsiteX73" fmla="*/ 6411544 w 7750816"/>
              <a:gd name="connsiteY73" fmla="*/ 4918155 h 5906446"/>
              <a:gd name="connsiteX74" fmla="*/ 6272998 w 7750816"/>
              <a:gd name="connsiteY74" fmla="*/ 4955100 h 5906446"/>
              <a:gd name="connsiteX75" fmla="*/ 6236053 w 7750816"/>
              <a:gd name="connsiteY75" fmla="*/ 4964337 h 5906446"/>
              <a:gd name="connsiteX76" fmla="*/ 6042089 w 7750816"/>
              <a:gd name="connsiteY76" fmla="*/ 4992046 h 5906446"/>
              <a:gd name="connsiteX77" fmla="*/ 5977435 w 7750816"/>
              <a:gd name="connsiteY77" fmla="*/ 5001282 h 5906446"/>
              <a:gd name="connsiteX78" fmla="*/ 5801944 w 7750816"/>
              <a:gd name="connsiteY78" fmla="*/ 5028991 h 5906446"/>
              <a:gd name="connsiteX79" fmla="*/ 5192344 w 7750816"/>
              <a:gd name="connsiteY79" fmla="*/ 5038228 h 5906446"/>
              <a:gd name="connsiteX80" fmla="*/ 5155398 w 7750816"/>
              <a:gd name="connsiteY80" fmla="*/ 5047464 h 5906446"/>
              <a:gd name="connsiteX81" fmla="*/ 5016853 w 7750816"/>
              <a:gd name="connsiteY81" fmla="*/ 5065937 h 5906446"/>
              <a:gd name="connsiteX82" fmla="*/ 4425725 w 7750816"/>
              <a:gd name="connsiteY82" fmla="*/ 5028992 h 5906446"/>
              <a:gd name="connsiteX83" fmla="*/ 4083980 w 7750816"/>
              <a:gd name="connsiteY83" fmla="*/ 4936628 h 5906446"/>
              <a:gd name="connsiteX84" fmla="*/ 3806889 w 7750816"/>
              <a:gd name="connsiteY84" fmla="*/ 4936627 h 5906446"/>
              <a:gd name="connsiteX85" fmla="*/ 3391253 w 7750816"/>
              <a:gd name="connsiteY85" fmla="*/ 5038228 h 5906446"/>
              <a:gd name="connsiteX86" fmla="*/ 3317362 w 7750816"/>
              <a:gd name="connsiteY86" fmla="*/ 5084409 h 5906446"/>
              <a:gd name="connsiteX87" fmla="*/ 3308125 w 7750816"/>
              <a:gd name="connsiteY87" fmla="*/ 5112119 h 5906446"/>
              <a:gd name="connsiteX88" fmla="*/ 3280416 w 7750816"/>
              <a:gd name="connsiteY88" fmla="*/ 5130591 h 5906446"/>
              <a:gd name="connsiteX89" fmla="*/ 3169580 w 7750816"/>
              <a:gd name="connsiteY89" fmla="*/ 5213719 h 5906446"/>
              <a:gd name="connsiteX90" fmla="*/ 3132635 w 7750816"/>
              <a:gd name="connsiteY90" fmla="*/ 5232191 h 5906446"/>
              <a:gd name="connsiteX91" fmla="*/ 3104925 w 7750816"/>
              <a:gd name="connsiteY91" fmla="*/ 5250664 h 5906446"/>
              <a:gd name="connsiteX92" fmla="*/ 3040271 w 7750816"/>
              <a:gd name="connsiteY92" fmla="*/ 5278373 h 5906446"/>
              <a:gd name="connsiteX93" fmla="*/ 2966380 w 7750816"/>
              <a:gd name="connsiteY93" fmla="*/ 5306082 h 5906446"/>
              <a:gd name="connsiteX94" fmla="*/ 2938671 w 7750816"/>
              <a:gd name="connsiteY94" fmla="*/ 5324555 h 5906446"/>
              <a:gd name="connsiteX95" fmla="*/ 2892489 w 7750816"/>
              <a:gd name="connsiteY95" fmla="*/ 5333791 h 5906446"/>
              <a:gd name="connsiteX96" fmla="*/ 2855544 w 7750816"/>
              <a:gd name="connsiteY96" fmla="*/ 5343028 h 5906446"/>
              <a:gd name="connsiteX97" fmla="*/ 2800125 w 7750816"/>
              <a:gd name="connsiteY97" fmla="*/ 5361500 h 5906446"/>
              <a:gd name="connsiteX98" fmla="*/ 2680053 w 7750816"/>
              <a:gd name="connsiteY98" fmla="*/ 5379973 h 5906446"/>
              <a:gd name="connsiteX99" fmla="*/ 2633871 w 7750816"/>
              <a:gd name="connsiteY99" fmla="*/ 5389209 h 5906446"/>
              <a:gd name="connsiteX100" fmla="*/ 2578453 w 7750816"/>
              <a:gd name="connsiteY100" fmla="*/ 5398446 h 5906446"/>
              <a:gd name="connsiteX101" fmla="*/ 2550744 w 7750816"/>
              <a:gd name="connsiteY101" fmla="*/ 5407682 h 5906446"/>
              <a:gd name="connsiteX102" fmla="*/ 2458380 w 7750816"/>
              <a:gd name="connsiteY102" fmla="*/ 5416919 h 5906446"/>
              <a:gd name="connsiteX103" fmla="*/ 2402962 w 7750816"/>
              <a:gd name="connsiteY103" fmla="*/ 5435391 h 5906446"/>
              <a:gd name="connsiteX104" fmla="*/ 2366016 w 7750816"/>
              <a:gd name="connsiteY104" fmla="*/ 5444628 h 5906446"/>
              <a:gd name="connsiteX105" fmla="*/ 2329071 w 7750816"/>
              <a:gd name="connsiteY105" fmla="*/ 5463100 h 5906446"/>
              <a:gd name="connsiteX106" fmla="*/ 2301362 w 7750816"/>
              <a:gd name="connsiteY106" fmla="*/ 5472337 h 5906446"/>
              <a:gd name="connsiteX107" fmla="*/ 2245944 w 7750816"/>
              <a:gd name="connsiteY107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790235 w 7750816"/>
              <a:gd name="connsiteY28" fmla="*/ 484700 h 5906446"/>
              <a:gd name="connsiteX29" fmla="*/ 6845653 w 7750816"/>
              <a:gd name="connsiteY29" fmla="*/ 567828 h 5906446"/>
              <a:gd name="connsiteX30" fmla="*/ 6965725 w 7750816"/>
              <a:gd name="connsiteY30" fmla="*/ 715609 h 5906446"/>
              <a:gd name="connsiteX31" fmla="*/ 7039616 w 7750816"/>
              <a:gd name="connsiteY31" fmla="*/ 780264 h 5906446"/>
              <a:gd name="connsiteX32" fmla="*/ 7122744 w 7750816"/>
              <a:gd name="connsiteY32" fmla="*/ 872628 h 5906446"/>
              <a:gd name="connsiteX33" fmla="*/ 7150453 w 7750816"/>
              <a:gd name="connsiteY33" fmla="*/ 983464 h 5906446"/>
              <a:gd name="connsiteX34" fmla="*/ 7178162 w 7750816"/>
              <a:gd name="connsiteY34" fmla="*/ 1177428 h 5906446"/>
              <a:gd name="connsiteX35" fmla="*/ 7159689 w 7750816"/>
              <a:gd name="connsiteY35" fmla="*/ 1583828 h 5906446"/>
              <a:gd name="connsiteX36" fmla="*/ 7131980 w 7750816"/>
              <a:gd name="connsiteY36" fmla="*/ 1676191 h 5906446"/>
              <a:gd name="connsiteX37" fmla="*/ 7095035 w 7750816"/>
              <a:gd name="connsiteY37" fmla="*/ 1777791 h 5906446"/>
              <a:gd name="connsiteX38" fmla="*/ 7085798 w 7750816"/>
              <a:gd name="connsiteY38" fmla="*/ 1842446 h 5906446"/>
              <a:gd name="connsiteX39" fmla="*/ 7058089 w 7750816"/>
              <a:gd name="connsiteY39" fmla="*/ 1971755 h 5906446"/>
              <a:gd name="connsiteX40" fmla="*/ 7095035 w 7750816"/>
              <a:gd name="connsiteY40" fmla="*/ 2442809 h 5906446"/>
              <a:gd name="connsiteX41" fmla="*/ 7122744 w 7750816"/>
              <a:gd name="connsiteY41" fmla="*/ 2516700 h 5906446"/>
              <a:gd name="connsiteX42" fmla="*/ 7150453 w 7750816"/>
              <a:gd name="connsiteY42" fmla="*/ 2599828 h 5906446"/>
              <a:gd name="connsiteX43" fmla="*/ 7168925 w 7750816"/>
              <a:gd name="connsiteY43" fmla="*/ 2636773 h 5906446"/>
              <a:gd name="connsiteX44" fmla="*/ 7242816 w 7750816"/>
              <a:gd name="connsiteY44" fmla="*/ 2839973 h 5906446"/>
              <a:gd name="connsiteX45" fmla="*/ 7298235 w 7750816"/>
              <a:gd name="connsiteY45" fmla="*/ 2932337 h 5906446"/>
              <a:gd name="connsiteX46" fmla="*/ 7335180 w 7750816"/>
              <a:gd name="connsiteY46" fmla="*/ 3015464 h 5906446"/>
              <a:gd name="connsiteX47" fmla="*/ 7390598 w 7750816"/>
              <a:gd name="connsiteY47" fmla="*/ 3117064 h 5906446"/>
              <a:gd name="connsiteX48" fmla="*/ 7409071 w 7750816"/>
              <a:gd name="connsiteY48" fmla="*/ 3163246 h 5906446"/>
              <a:gd name="connsiteX49" fmla="*/ 7464489 w 7750816"/>
              <a:gd name="connsiteY49" fmla="*/ 3274082 h 5906446"/>
              <a:gd name="connsiteX50" fmla="*/ 7566089 w 7750816"/>
              <a:gd name="connsiteY50" fmla="*/ 3514228 h 5906446"/>
              <a:gd name="connsiteX51" fmla="*/ 7612271 w 7750816"/>
              <a:gd name="connsiteY51" fmla="*/ 3643537 h 5906446"/>
              <a:gd name="connsiteX52" fmla="*/ 7649216 w 7750816"/>
              <a:gd name="connsiteY52" fmla="*/ 3763609 h 5906446"/>
              <a:gd name="connsiteX53" fmla="*/ 7695398 w 7750816"/>
              <a:gd name="connsiteY53" fmla="*/ 3883682 h 5906446"/>
              <a:gd name="connsiteX54" fmla="*/ 7750816 w 7750816"/>
              <a:gd name="connsiteY54" fmla="*/ 4031464 h 5906446"/>
              <a:gd name="connsiteX55" fmla="*/ 7732344 w 7750816"/>
              <a:gd name="connsiteY55" fmla="*/ 4096119 h 5906446"/>
              <a:gd name="connsiteX56" fmla="*/ 7704635 w 7750816"/>
              <a:gd name="connsiteY56" fmla="*/ 4197719 h 5906446"/>
              <a:gd name="connsiteX57" fmla="*/ 7686162 w 7750816"/>
              <a:gd name="connsiteY57" fmla="*/ 4271609 h 5906446"/>
              <a:gd name="connsiteX58" fmla="*/ 7649216 w 7750816"/>
              <a:gd name="connsiteY58" fmla="*/ 4336264 h 5906446"/>
              <a:gd name="connsiteX59" fmla="*/ 7630744 w 7750816"/>
              <a:gd name="connsiteY59" fmla="*/ 4363973 h 5906446"/>
              <a:gd name="connsiteX60" fmla="*/ 7575325 w 7750816"/>
              <a:gd name="connsiteY60" fmla="*/ 4400919 h 5906446"/>
              <a:gd name="connsiteX61" fmla="*/ 7510671 w 7750816"/>
              <a:gd name="connsiteY61" fmla="*/ 4493282 h 5906446"/>
              <a:gd name="connsiteX62" fmla="*/ 7473725 w 7750816"/>
              <a:gd name="connsiteY62" fmla="*/ 4557937 h 5906446"/>
              <a:gd name="connsiteX63" fmla="*/ 7399835 w 7750816"/>
              <a:gd name="connsiteY63" fmla="*/ 4622591 h 5906446"/>
              <a:gd name="connsiteX64" fmla="*/ 7298235 w 7750816"/>
              <a:gd name="connsiteY64" fmla="*/ 4659537 h 5906446"/>
              <a:gd name="connsiteX65" fmla="*/ 7131980 w 7750816"/>
              <a:gd name="connsiteY65" fmla="*/ 4696482 h 5906446"/>
              <a:gd name="connsiteX66" fmla="*/ 6965725 w 7750816"/>
              <a:gd name="connsiteY66" fmla="*/ 4733428 h 5906446"/>
              <a:gd name="connsiteX67" fmla="*/ 6854889 w 7750816"/>
              <a:gd name="connsiteY67" fmla="*/ 4779609 h 5906446"/>
              <a:gd name="connsiteX68" fmla="*/ 6808707 w 7750816"/>
              <a:gd name="connsiteY68" fmla="*/ 4798082 h 5906446"/>
              <a:gd name="connsiteX69" fmla="*/ 6753289 w 7750816"/>
              <a:gd name="connsiteY69" fmla="*/ 4807319 h 5906446"/>
              <a:gd name="connsiteX70" fmla="*/ 6688635 w 7750816"/>
              <a:gd name="connsiteY70" fmla="*/ 4835028 h 5906446"/>
              <a:gd name="connsiteX71" fmla="*/ 6522380 w 7750816"/>
              <a:gd name="connsiteY71" fmla="*/ 4890446 h 5906446"/>
              <a:gd name="connsiteX72" fmla="*/ 6411544 w 7750816"/>
              <a:gd name="connsiteY72" fmla="*/ 4918155 h 5906446"/>
              <a:gd name="connsiteX73" fmla="*/ 6272998 w 7750816"/>
              <a:gd name="connsiteY73" fmla="*/ 4955100 h 5906446"/>
              <a:gd name="connsiteX74" fmla="*/ 6236053 w 7750816"/>
              <a:gd name="connsiteY74" fmla="*/ 4964337 h 5906446"/>
              <a:gd name="connsiteX75" fmla="*/ 6042089 w 7750816"/>
              <a:gd name="connsiteY75" fmla="*/ 4992046 h 5906446"/>
              <a:gd name="connsiteX76" fmla="*/ 5977435 w 7750816"/>
              <a:gd name="connsiteY76" fmla="*/ 5001282 h 5906446"/>
              <a:gd name="connsiteX77" fmla="*/ 5801944 w 7750816"/>
              <a:gd name="connsiteY77" fmla="*/ 5028991 h 5906446"/>
              <a:gd name="connsiteX78" fmla="*/ 5192344 w 7750816"/>
              <a:gd name="connsiteY78" fmla="*/ 5038228 h 5906446"/>
              <a:gd name="connsiteX79" fmla="*/ 5155398 w 7750816"/>
              <a:gd name="connsiteY79" fmla="*/ 5047464 h 5906446"/>
              <a:gd name="connsiteX80" fmla="*/ 5016853 w 7750816"/>
              <a:gd name="connsiteY80" fmla="*/ 5065937 h 5906446"/>
              <a:gd name="connsiteX81" fmla="*/ 4425725 w 7750816"/>
              <a:gd name="connsiteY81" fmla="*/ 5028992 h 5906446"/>
              <a:gd name="connsiteX82" fmla="*/ 4083980 w 7750816"/>
              <a:gd name="connsiteY82" fmla="*/ 4936628 h 5906446"/>
              <a:gd name="connsiteX83" fmla="*/ 3806889 w 7750816"/>
              <a:gd name="connsiteY83" fmla="*/ 4936627 h 5906446"/>
              <a:gd name="connsiteX84" fmla="*/ 3391253 w 7750816"/>
              <a:gd name="connsiteY84" fmla="*/ 5038228 h 5906446"/>
              <a:gd name="connsiteX85" fmla="*/ 3317362 w 7750816"/>
              <a:gd name="connsiteY85" fmla="*/ 5084409 h 5906446"/>
              <a:gd name="connsiteX86" fmla="*/ 3308125 w 7750816"/>
              <a:gd name="connsiteY86" fmla="*/ 5112119 h 5906446"/>
              <a:gd name="connsiteX87" fmla="*/ 3280416 w 7750816"/>
              <a:gd name="connsiteY87" fmla="*/ 5130591 h 5906446"/>
              <a:gd name="connsiteX88" fmla="*/ 3169580 w 7750816"/>
              <a:gd name="connsiteY88" fmla="*/ 5213719 h 5906446"/>
              <a:gd name="connsiteX89" fmla="*/ 3132635 w 7750816"/>
              <a:gd name="connsiteY89" fmla="*/ 5232191 h 5906446"/>
              <a:gd name="connsiteX90" fmla="*/ 3104925 w 7750816"/>
              <a:gd name="connsiteY90" fmla="*/ 5250664 h 5906446"/>
              <a:gd name="connsiteX91" fmla="*/ 3040271 w 7750816"/>
              <a:gd name="connsiteY91" fmla="*/ 5278373 h 5906446"/>
              <a:gd name="connsiteX92" fmla="*/ 2966380 w 7750816"/>
              <a:gd name="connsiteY92" fmla="*/ 5306082 h 5906446"/>
              <a:gd name="connsiteX93" fmla="*/ 2938671 w 7750816"/>
              <a:gd name="connsiteY93" fmla="*/ 5324555 h 5906446"/>
              <a:gd name="connsiteX94" fmla="*/ 2892489 w 7750816"/>
              <a:gd name="connsiteY94" fmla="*/ 5333791 h 5906446"/>
              <a:gd name="connsiteX95" fmla="*/ 2855544 w 7750816"/>
              <a:gd name="connsiteY95" fmla="*/ 5343028 h 5906446"/>
              <a:gd name="connsiteX96" fmla="*/ 2800125 w 7750816"/>
              <a:gd name="connsiteY96" fmla="*/ 5361500 h 5906446"/>
              <a:gd name="connsiteX97" fmla="*/ 2680053 w 7750816"/>
              <a:gd name="connsiteY97" fmla="*/ 5379973 h 5906446"/>
              <a:gd name="connsiteX98" fmla="*/ 2633871 w 7750816"/>
              <a:gd name="connsiteY98" fmla="*/ 5389209 h 5906446"/>
              <a:gd name="connsiteX99" fmla="*/ 2578453 w 7750816"/>
              <a:gd name="connsiteY99" fmla="*/ 5398446 h 5906446"/>
              <a:gd name="connsiteX100" fmla="*/ 2550744 w 7750816"/>
              <a:gd name="connsiteY100" fmla="*/ 5407682 h 5906446"/>
              <a:gd name="connsiteX101" fmla="*/ 2458380 w 7750816"/>
              <a:gd name="connsiteY101" fmla="*/ 5416919 h 5906446"/>
              <a:gd name="connsiteX102" fmla="*/ 2402962 w 7750816"/>
              <a:gd name="connsiteY102" fmla="*/ 5435391 h 5906446"/>
              <a:gd name="connsiteX103" fmla="*/ 2366016 w 7750816"/>
              <a:gd name="connsiteY103" fmla="*/ 5444628 h 5906446"/>
              <a:gd name="connsiteX104" fmla="*/ 2329071 w 7750816"/>
              <a:gd name="connsiteY104" fmla="*/ 5463100 h 5906446"/>
              <a:gd name="connsiteX105" fmla="*/ 2301362 w 7750816"/>
              <a:gd name="connsiteY105" fmla="*/ 5472337 h 5906446"/>
              <a:gd name="connsiteX106" fmla="*/ 2245944 w 7750816"/>
              <a:gd name="connsiteY106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790235 w 7750816"/>
              <a:gd name="connsiteY28" fmla="*/ 484700 h 5906446"/>
              <a:gd name="connsiteX29" fmla="*/ 6845653 w 7750816"/>
              <a:gd name="connsiteY29" fmla="*/ 567828 h 5906446"/>
              <a:gd name="connsiteX30" fmla="*/ 6965725 w 7750816"/>
              <a:gd name="connsiteY30" fmla="*/ 715609 h 5906446"/>
              <a:gd name="connsiteX31" fmla="*/ 7039616 w 7750816"/>
              <a:gd name="connsiteY31" fmla="*/ 780264 h 5906446"/>
              <a:gd name="connsiteX32" fmla="*/ 7122744 w 7750816"/>
              <a:gd name="connsiteY32" fmla="*/ 872628 h 5906446"/>
              <a:gd name="connsiteX33" fmla="*/ 7150453 w 7750816"/>
              <a:gd name="connsiteY33" fmla="*/ 983464 h 5906446"/>
              <a:gd name="connsiteX34" fmla="*/ 7178162 w 7750816"/>
              <a:gd name="connsiteY34" fmla="*/ 1177428 h 5906446"/>
              <a:gd name="connsiteX35" fmla="*/ 7159689 w 7750816"/>
              <a:gd name="connsiteY35" fmla="*/ 1583828 h 5906446"/>
              <a:gd name="connsiteX36" fmla="*/ 7131980 w 7750816"/>
              <a:gd name="connsiteY36" fmla="*/ 1676191 h 5906446"/>
              <a:gd name="connsiteX37" fmla="*/ 7095035 w 7750816"/>
              <a:gd name="connsiteY37" fmla="*/ 1777791 h 5906446"/>
              <a:gd name="connsiteX38" fmla="*/ 7085798 w 7750816"/>
              <a:gd name="connsiteY38" fmla="*/ 1842446 h 5906446"/>
              <a:gd name="connsiteX39" fmla="*/ 7058089 w 7750816"/>
              <a:gd name="connsiteY39" fmla="*/ 1971755 h 5906446"/>
              <a:gd name="connsiteX40" fmla="*/ 7095035 w 7750816"/>
              <a:gd name="connsiteY40" fmla="*/ 2442809 h 5906446"/>
              <a:gd name="connsiteX41" fmla="*/ 7122744 w 7750816"/>
              <a:gd name="connsiteY41" fmla="*/ 2516700 h 5906446"/>
              <a:gd name="connsiteX42" fmla="*/ 7150453 w 7750816"/>
              <a:gd name="connsiteY42" fmla="*/ 2599828 h 5906446"/>
              <a:gd name="connsiteX43" fmla="*/ 7168925 w 7750816"/>
              <a:gd name="connsiteY43" fmla="*/ 2636773 h 5906446"/>
              <a:gd name="connsiteX44" fmla="*/ 7242816 w 7750816"/>
              <a:gd name="connsiteY44" fmla="*/ 2839973 h 5906446"/>
              <a:gd name="connsiteX45" fmla="*/ 7298235 w 7750816"/>
              <a:gd name="connsiteY45" fmla="*/ 2932337 h 5906446"/>
              <a:gd name="connsiteX46" fmla="*/ 7335180 w 7750816"/>
              <a:gd name="connsiteY46" fmla="*/ 3015464 h 5906446"/>
              <a:gd name="connsiteX47" fmla="*/ 7390598 w 7750816"/>
              <a:gd name="connsiteY47" fmla="*/ 3117064 h 5906446"/>
              <a:gd name="connsiteX48" fmla="*/ 7409071 w 7750816"/>
              <a:gd name="connsiteY48" fmla="*/ 3163246 h 5906446"/>
              <a:gd name="connsiteX49" fmla="*/ 7464489 w 7750816"/>
              <a:gd name="connsiteY49" fmla="*/ 3274082 h 5906446"/>
              <a:gd name="connsiteX50" fmla="*/ 7566089 w 7750816"/>
              <a:gd name="connsiteY50" fmla="*/ 3514228 h 5906446"/>
              <a:gd name="connsiteX51" fmla="*/ 7612271 w 7750816"/>
              <a:gd name="connsiteY51" fmla="*/ 3643537 h 5906446"/>
              <a:gd name="connsiteX52" fmla="*/ 7649216 w 7750816"/>
              <a:gd name="connsiteY52" fmla="*/ 3763609 h 5906446"/>
              <a:gd name="connsiteX53" fmla="*/ 7695398 w 7750816"/>
              <a:gd name="connsiteY53" fmla="*/ 3883682 h 5906446"/>
              <a:gd name="connsiteX54" fmla="*/ 7750816 w 7750816"/>
              <a:gd name="connsiteY54" fmla="*/ 4031464 h 5906446"/>
              <a:gd name="connsiteX55" fmla="*/ 7732344 w 7750816"/>
              <a:gd name="connsiteY55" fmla="*/ 4096119 h 5906446"/>
              <a:gd name="connsiteX56" fmla="*/ 7704635 w 7750816"/>
              <a:gd name="connsiteY56" fmla="*/ 4197719 h 5906446"/>
              <a:gd name="connsiteX57" fmla="*/ 7686162 w 7750816"/>
              <a:gd name="connsiteY57" fmla="*/ 4271609 h 5906446"/>
              <a:gd name="connsiteX58" fmla="*/ 7649216 w 7750816"/>
              <a:gd name="connsiteY58" fmla="*/ 4336264 h 5906446"/>
              <a:gd name="connsiteX59" fmla="*/ 7630744 w 7750816"/>
              <a:gd name="connsiteY59" fmla="*/ 4363973 h 5906446"/>
              <a:gd name="connsiteX60" fmla="*/ 7575325 w 7750816"/>
              <a:gd name="connsiteY60" fmla="*/ 4400919 h 5906446"/>
              <a:gd name="connsiteX61" fmla="*/ 7510671 w 7750816"/>
              <a:gd name="connsiteY61" fmla="*/ 4493282 h 5906446"/>
              <a:gd name="connsiteX62" fmla="*/ 7473725 w 7750816"/>
              <a:gd name="connsiteY62" fmla="*/ 4557937 h 5906446"/>
              <a:gd name="connsiteX63" fmla="*/ 7399835 w 7750816"/>
              <a:gd name="connsiteY63" fmla="*/ 4622591 h 5906446"/>
              <a:gd name="connsiteX64" fmla="*/ 7298235 w 7750816"/>
              <a:gd name="connsiteY64" fmla="*/ 4659537 h 5906446"/>
              <a:gd name="connsiteX65" fmla="*/ 7131980 w 7750816"/>
              <a:gd name="connsiteY65" fmla="*/ 4696482 h 5906446"/>
              <a:gd name="connsiteX66" fmla="*/ 6965725 w 7750816"/>
              <a:gd name="connsiteY66" fmla="*/ 4733428 h 5906446"/>
              <a:gd name="connsiteX67" fmla="*/ 6854889 w 7750816"/>
              <a:gd name="connsiteY67" fmla="*/ 4779609 h 5906446"/>
              <a:gd name="connsiteX68" fmla="*/ 6808707 w 7750816"/>
              <a:gd name="connsiteY68" fmla="*/ 4798082 h 5906446"/>
              <a:gd name="connsiteX69" fmla="*/ 6753289 w 7750816"/>
              <a:gd name="connsiteY69" fmla="*/ 4807319 h 5906446"/>
              <a:gd name="connsiteX70" fmla="*/ 6688635 w 7750816"/>
              <a:gd name="connsiteY70" fmla="*/ 4835028 h 5906446"/>
              <a:gd name="connsiteX71" fmla="*/ 6522380 w 7750816"/>
              <a:gd name="connsiteY71" fmla="*/ 4890446 h 5906446"/>
              <a:gd name="connsiteX72" fmla="*/ 6411544 w 7750816"/>
              <a:gd name="connsiteY72" fmla="*/ 4918155 h 5906446"/>
              <a:gd name="connsiteX73" fmla="*/ 6272998 w 7750816"/>
              <a:gd name="connsiteY73" fmla="*/ 4955100 h 5906446"/>
              <a:gd name="connsiteX74" fmla="*/ 6236053 w 7750816"/>
              <a:gd name="connsiteY74" fmla="*/ 4964337 h 5906446"/>
              <a:gd name="connsiteX75" fmla="*/ 6042089 w 7750816"/>
              <a:gd name="connsiteY75" fmla="*/ 4992046 h 5906446"/>
              <a:gd name="connsiteX76" fmla="*/ 5977435 w 7750816"/>
              <a:gd name="connsiteY76" fmla="*/ 5001282 h 5906446"/>
              <a:gd name="connsiteX77" fmla="*/ 5801944 w 7750816"/>
              <a:gd name="connsiteY77" fmla="*/ 5028991 h 5906446"/>
              <a:gd name="connsiteX78" fmla="*/ 5192344 w 7750816"/>
              <a:gd name="connsiteY78" fmla="*/ 5038228 h 5906446"/>
              <a:gd name="connsiteX79" fmla="*/ 5155398 w 7750816"/>
              <a:gd name="connsiteY79" fmla="*/ 5047464 h 5906446"/>
              <a:gd name="connsiteX80" fmla="*/ 5016853 w 7750816"/>
              <a:gd name="connsiteY80" fmla="*/ 5065937 h 5906446"/>
              <a:gd name="connsiteX81" fmla="*/ 4425725 w 7750816"/>
              <a:gd name="connsiteY81" fmla="*/ 5028992 h 5906446"/>
              <a:gd name="connsiteX82" fmla="*/ 4083980 w 7750816"/>
              <a:gd name="connsiteY82" fmla="*/ 4936628 h 5906446"/>
              <a:gd name="connsiteX83" fmla="*/ 3806889 w 7750816"/>
              <a:gd name="connsiteY83" fmla="*/ 4936627 h 5906446"/>
              <a:gd name="connsiteX84" fmla="*/ 3391253 w 7750816"/>
              <a:gd name="connsiteY84" fmla="*/ 5038228 h 5906446"/>
              <a:gd name="connsiteX85" fmla="*/ 3317362 w 7750816"/>
              <a:gd name="connsiteY85" fmla="*/ 5084409 h 5906446"/>
              <a:gd name="connsiteX86" fmla="*/ 3308125 w 7750816"/>
              <a:gd name="connsiteY86" fmla="*/ 5112119 h 5906446"/>
              <a:gd name="connsiteX87" fmla="*/ 3280416 w 7750816"/>
              <a:gd name="connsiteY87" fmla="*/ 5130591 h 5906446"/>
              <a:gd name="connsiteX88" fmla="*/ 3169580 w 7750816"/>
              <a:gd name="connsiteY88" fmla="*/ 5213719 h 5906446"/>
              <a:gd name="connsiteX89" fmla="*/ 3132635 w 7750816"/>
              <a:gd name="connsiteY89" fmla="*/ 5232191 h 5906446"/>
              <a:gd name="connsiteX90" fmla="*/ 3104925 w 7750816"/>
              <a:gd name="connsiteY90" fmla="*/ 5250664 h 5906446"/>
              <a:gd name="connsiteX91" fmla="*/ 3040271 w 7750816"/>
              <a:gd name="connsiteY91" fmla="*/ 5278373 h 5906446"/>
              <a:gd name="connsiteX92" fmla="*/ 2966380 w 7750816"/>
              <a:gd name="connsiteY92" fmla="*/ 5306082 h 5906446"/>
              <a:gd name="connsiteX93" fmla="*/ 2938671 w 7750816"/>
              <a:gd name="connsiteY93" fmla="*/ 5324555 h 5906446"/>
              <a:gd name="connsiteX94" fmla="*/ 2892489 w 7750816"/>
              <a:gd name="connsiteY94" fmla="*/ 5333791 h 5906446"/>
              <a:gd name="connsiteX95" fmla="*/ 2855544 w 7750816"/>
              <a:gd name="connsiteY95" fmla="*/ 5343028 h 5906446"/>
              <a:gd name="connsiteX96" fmla="*/ 2800125 w 7750816"/>
              <a:gd name="connsiteY96" fmla="*/ 5361500 h 5906446"/>
              <a:gd name="connsiteX97" fmla="*/ 2680053 w 7750816"/>
              <a:gd name="connsiteY97" fmla="*/ 5379973 h 5906446"/>
              <a:gd name="connsiteX98" fmla="*/ 2633871 w 7750816"/>
              <a:gd name="connsiteY98" fmla="*/ 5389209 h 5906446"/>
              <a:gd name="connsiteX99" fmla="*/ 2578453 w 7750816"/>
              <a:gd name="connsiteY99" fmla="*/ 5398446 h 5906446"/>
              <a:gd name="connsiteX100" fmla="*/ 2550744 w 7750816"/>
              <a:gd name="connsiteY100" fmla="*/ 5407682 h 5906446"/>
              <a:gd name="connsiteX101" fmla="*/ 2458380 w 7750816"/>
              <a:gd name="connsiteY101" fmla="*/ 5416919 h 5906446"/>
              <a:gd name="connsiteX102" fmla="*/ 2402962 w 7750816"/>
              <a:gd name="connsiteY102" fmla="*/ 5435391 h 5906446"/>
              <a:gd name="connsiteX103" fmla="*/ 2366016 w 7750816"/>
              <a:gd name="connsiteY103" fmla="*/ 5444628 h 5906446"/>
              <a:gd name="connsiteX104" fmla="*/ 2329071 w 7750816"/>
              <a:gd name="connsiteY104" fmla="*/ 5463100 h 5906446"/>
              <a:gd name="connsiteX105" fmla="*/ 2301362 w 7750816"/>
              <a:gd name="connsiteY105" fmla="*/ 5472337 h 5906446"/>
              <a:gd name="connsiteX106" fmla="*/ 2245944 w 7750816"/>
              <a:gd name="connsiteY106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790235 w 7750816"/>
              <a:gd name="connsiteY28" fmla="*/ 484700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22744 w 7750816"/>
              <a:gd name="connsiteY31" fmla="*/ 872628 h 5906446"/>
              <a:gd name="connsiteX32" fmla="*/ 7150453 w 7750816"/>
              <a:gd name="connsiteY32" fmla="*/ 983464 h 5906446"/>
              <a:gd name="connsiteX33" fmla="*/ 7178162 w 7750816"/>
              <a:gd name="connsiteY33" fmla="*/ 1177428 h 5906446"/>
              <a:gd name="connsiteX34" fmla="*/ 7159689 w 7750816"/>
              <a:gd name="connsiteY34" fmla="*/ 1583828 h 5906446"/>
              <a:gd name="connsiteX35" fmla="*/ 7131980 w 7750816"/>
              <a:gd name="connsiteY35" fmla="*/ 1676191 h 5906446"/>
              <a:gd name="connsiteX36" fmla="*/ 7095035 w 7750816"/>
              <a:gd name="connsiteY36" fmla="*/ 1777791 h 5906446"/>
              <a:gd name="connsiteX37" fmla="*/ 7085798 w 7750816"/>
              <a:gd name="connsiteY37" fmla="*/ 1842446 h 5906446"/>
              <a:gd name="connsiteX38" fmla="*/ 7058089 w 7750816"/>
              <a:gd name="connsiteY38" fmla="*/ 1971755 h 5906446"/>
              <a:gd name="connsiteX39" fmla="*/ 7095035 w 7750816"/>
              <a:gd name="connsiteY39" fmla="*/ 2442809 h 5906446"/>
              <a:gd name="connsiteX40" fmla="*/ 7122744 w 7750816"/>
              <a:gd name="connsiteY40" fmla="*/ 2516700 h 5906446"/>
              <a:gd name="connsiteX41" fmla="*/ 7150453 w 7750816"/>
              <a:gd name="connsiteY41" fmla="*/ 2599828 h 5906446"/>
              <a:gd name="connsiteX42" fmla="*/ 7168925 w 7750816"/>
              <a:gd name="connsiteY42" fmla="*/ 2636773 h 5906446"/>
              <a:gd name="connsiteX43" fmla="*/ 7242816 w 7750816"/>
              <a:gd name="connsiteY43" fmla="*/ 2839973 h 5906446"/>
              <a:gd name="connsiteX44" fmla="*/ 7298235 w 7750816"/>
              <a:gd name="connsiteY44" fmla="*/ 2932337 h 5906446"/>
              <a:gd name="connsiteX45" fmla="*/ 7335180 w 7750816"/>
              <a:gd name="connsiteY45" fmla="*/ 3015464 h 5906446"/>
              <a:gd name="connsiteX46" fmla="*/ 7390598 w 7750816"/>
              <a:gd name="connsiteY46" fmla="*/ 3117064 h 5906446"/>
              <a:gd name="connsiteX47" fmla="*/ 7409071 w 7750816"/>
              <a:gd name="connsiteY47" fmla="*/ 3163246 h 5906446"/>
              <a:gd name="connsiteX48" fmla="*/ 7464489 w 7750816"/>
              <a:gd name="connsiteY48" fmla="*/ 3274082 h 5906446"/>
              <a:gd name="connsiteX49" fmla="*/ 7566089 w 7750816"/>
              <a:gd name="connsiteY49" fmla="*/ 3514228 h 5906446"/>
              <a:gd name="connsiteX50" fmla="*/ 7612271 w 7750816"/>
              <a:gd name="connsiteY50" fmla="*/ 3643537 h 5906446"/>
              <a:gd name="connsiteX51" fmla="*/ 7649216 w 7750816"/>
              <a:gd name="connsiteY51" fmla="*/ 3763609 h 5906446"/>
              <a:gd name="connsiteX52" fmla="*/ 7695398 w 7750816"/>
              <a:gd name="connsiteY52" fmla="*/ 3883682 h 5906446"/>
              <a:gd name="connsiteX53" fmla="*/ 7750816 w 7750816"/>
              <a:gd name="connsiteY53" fmla="*/ 4031464 h 5906446"/>
              <a:gd name="connsiteX54" fmla="*/ 7732344 w 7750816"/>
              <a:gd name="connsiteY54" fmla="*/ 4096119 h 5906446"/>
              <a:gd name="connsiteX55" fmla="*/ 7704635 w 7750816"/>
              <a:gd name="connsiteY55" fmla="*/ 4197719 h 5906446"/>
              <a:gd name="connsiteX56" fmla="*/ 7686162 w 7750816"/>
              <a:gd name="connsiteY56" fmla="*/ 4271609 h 5906446"/>
              <a:gd name="connsiteX57" fmla="*/ 7649216 w 7750816"/>
              <a:gd name="connsiteY57" fmla="*/ 4336264 h 5906446"/>
              <a:gd name="connsiteX58" fmla="*/ 7630744 w 7750816"/>
              <a:gd name="connsiteY58" fmla="*/ 4363973 h 5906446"/>
              <a:gd name="connsiteX59" fmla="*/ 7575325 w 7750816"/>
              <a:gd name="connsiteY59" fmla="*/ 4400919 h 5906446"/>
              <a:gd name="connsiteX60" fmla="*/ 7510671 w 7750816"/>
              <a:gd name="connsiteY60" fmla="*/ 4493282 h 5906446"/>
              <a:gd name="connsiteX61" fmla="*/ 7473725 w 7750816"/>
              <a:gd name="connsiteY61" fmla="*/ 4557937 h 5906446"/>
              <a:gd name="connsiteX62" fmla="*/ 7399835 w 7750816"/>
              <a:gd name="connsiteY62" fmla="*/ 4622591 h 5906446"/>
              <a:gd name="connsiteX63" fmla="*/ 7298235 w 7750816"/>
              <a:gd name="connsiteY63" fmla="*/ 4659537 h 5906446"/>
              <a:gd name="connsiteX64" fmla="*/ 7131980 w 7750816"/>
              <a:gd name="connsiteY64" fmla="*/ 4696482 h 5906446"/>
              <a:gd name="connsiteX65" fmla="*/ 6965725 w 7750816"/>
              <a:gd name="connsiteY65" fmla="*/ 4733428 h 5906446"/>
              <a:gd name="connsiteX66" fmla="*/ 6854889 w 7750816"/>
              <a:gd name="connsiteY66" fmla="*/ 4779609 h 5906446"/>
              <a:gd name="connsiteX67" fmla="*/ 6808707 w 7750816"/>
              <a:gd name="connsiteY67" fmla="*/ 4798082 h 5906446"/>
              <a:gd name="connsiteX68" fmla="*/ 6753289 w 7750816"/>
              <a:gd name="connsiteY68" fmla="*/ 4807319 h 5906446"/>
              <a:gd name="connsiteX69" fmla="*/ 6688635 w 7750816"/>
              <a:gd name="connsiteY69" fmla="*/ 4835028 h 5906446"/>
              <a:gd name="connsiteX70" fmla="*/ 6522380 w 7750816"/>
              <a:gd name="connsiteY70" fmla="*/ 4890446 h 5906446"/>
              <a:gd name="connsiteX71" fmla="*/ 6411544 w 7750816"/>
              <a:gd name="connsiteY71" fmla="*/ 4918155 h 5906446"/>
              <a:gd name="connsiteX72" fmla="*/ 6272998 w 7750816"/>
              <a:gd name="connsiteY72" fmla="*/ 4955100 h 5906446"/>
              <a:gd name="connsiteX73" fmla="*/ 6236053 w 7750816"/>
              <a:gd name="connsiteY73" fmla="*/ 4964337 h 5906446"/>
              <a:gd name="connsiteX74" fmla="*/ 6042089 w 7750816"/>
              <a:gd name="connsiteY74" fmla="*/ 4992046 h 5906446"/>
              <a:gd name="connsiteX75" fmla="*/ 5977435 w 7750816"/>
              <a:gd name="connsiteY75" fmla="*/ 5001282 h 5906446"/>
              <a:gd name="connsiteX76" fmla="*/ 5801944 w 7750816"/>
              <a:gd name="connsiteY76" fmla="*/ 5028991 h 5906446"/>
              <a:gd name="connsiteX77" fmla="*/ 5192344 w 7750816"/>
              <a:gd name="connsiteY77" fmla="*/ 5038228 h 5906446"/>
              <a:gd name="connsiteX78" fmla="*/ 5155398 w 7750816"/>
              <a:gd name="connsiteY78" fmla="*/ 5047464 h 5906446"/>
              <a:gd name="connsiteX79" fmla="*/ 5016853 w 7750816"/>
              <a:gd name="connsiteY79" fmla="*/ 5065937 h 5906446"/>
              <a:gd name="connsiteX80" fmla="*/ 4425725 w 7750816"/>
              <a:gd name="connsiteY80" fmla="*/ 5028992 h 5906446"/>
              <a:gd name="connsiteX81" fmla="*/ 4083980 w 7750816"/>
              <a:gd name="connsiteY81" fmla="*/ 4936628 h 5906446"/>
              <a:gd name="connsiteX82" fmla="*/ 3806889 w 7750816"/>
              <a:gd name="connsiteY82" fmla="*/ 4936627 h 5906446"/>
              <a:gd name="connsiteX83" fmla="*/ 3391253 w 7750816"/>
              <a:gd name="connsiteY83" fmla="*/ 5038228 h 5906446"/>
              <a:gd name="connsiteX84" fmla="*/ 3317362 w 7750816"/>
              <a:gd name="connsiteY84" fmla="*/ 5084409 h 5906446"/>
              <a:gd name="connsiteX85" fmla="*/ 3308125 w 7750816"/>
              <a:gd name="connsiteY85" fmla="*/ 5112119 h 5906446"/>
              <a:gd name="connsiteX86" fmla="*/ 3280416 w 7750816"/>
              <a:gd name="connsiteY86" fmla="*/ 5130591 h 5906446"/>
              <a:gd name="connsiteX87" fmla="*/ 3169580 w 7750816"/>
              <a:gd name="connsiteY87" fmla="*/ 5213719 h 5906446"/>
              <a:gd name="connsiteX88" fmla="*/ 3132635 w 7750816"/>
              <a:gd name="connsiteY88" fmla="*/ 5232191 h 5906446"/>
              <a:gd name="connsiteX89" fmla="*/ 3104925 w 7750816"/>
              <a:gd name="connsiteY89" fmla="*/ 5250664 h 5906446"/>
              <a:gd name="connsiteX90" fmla="*/ 3040271 w 7750816"/>
              <a:gd name="connsiteY90" fmla="*/ 5278373 h 5906446"/>
              <a:gd name="connsiteX91" fmla="*/ 2966380 w 7750816"/>
              <a:gd name="connsiteY91" fmla="*/ 5306082 h 5906446"/>
              <a:gd name="connsiteX92" fmla="*/ 2938671 w 7750816"/>
              <a:gd name="connsiteY92" fmla="*/ 5324555 h 5906446"/>
              <a:gd name="connsiteX93" fmla="*/ 2892489 w 7750816"/>
              <a:gd name="connsiteY93" fmla="*/ 5333791 h 5906446"/>
              <a:gd name="connsiteX94" fmla="*/ 2855544 w 7750816"/>
              <a:gd name="connsiteY94" fmla="*/ 5343028 h 5906446"/>
              <a:gd name="connsiteX95" fmla="*/ 2800125 w 7750816"/>
              <a:gd name="connsiteY95" fmla="*/ 5361500 h 5906446"/>
              <a:gd name="connsiteX96" fmla="*/ 2680053 w 7750816"/>
              <a:gd name="connsiteY96" fmla="*/ 5379973 h 5906446"/>
              <a:gd name="connsiteX97" fmla="*/ 2633871 w 7750816"/>
              <a:gd name="connsiteY97" fmla="*/ 5389209 h 5906446"/>
              <a:gd name="connsiteX98" fmla="*/ 2578453 w 7750816"/>
              <a:gd name="connsiteY98" fmla="*/ 5398446 h 5906446"/>
              <a:gd name="connsiteX99" fmla="*/ 2550744 w 7750816"/>
              <a:gd name="connsiteY99" fmla="*/ 5407682 h 5906446"/>
              <a:gd name="connsiteX100" fmla="*/ 2458380 w 7750816"/>
              <a:gd name="connsiteY100" fmla="*/ 5416919 h 5906446"/>
              <a:gd name="connsiteX101" fmla="*/ 2402962 w 7750816"/>
              <a:gd name="connsiteY101" fmla="*/ 5435391 h 5906446"/>
              <a:gd name="connsiteX102" fmla="*/ 2366016 w 7750816"/>
              <a:gd name="connsiteY102" fmla="*/ 5444628 h 5906446"/>
              <a:gd name="connsiteX103" fmla="*/ 2329071 w 7750816"/>
              <a:gd name="connsiteY103" fmla="*/ 5463100 h 5906446"/>
              <a:gd name="connsiteX104" fmla="*/ 2301362 w 7750816"/>
              <a:gd name="connsiteY104" fmla="*/ 5472337 h 5906446"/>
              <a:gd name="connsiteX105" fmla="*/ 2245944 w 7750816"/>
              <a:gd name="connsiteY105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22744 w 7750816"/>
              <a:gd name="connsiteY31" fmla="*/ 872628 h 5906446"/>
              <a:gd name="connsiteX32" fmla="*/ 7150453 w 7750816"/>
              <a:gd name="connsiteY32" fmla="*/ 983464 h 5906446"/>
              <a:gd name="connsiteX33" fmla="*/ 7178162 w 7750816"/>
              <a:gd name="connsiteY33" fmla="*/ 1177428 h 5906446"/>
              <a:gd name="connsiteX34" fmla="*/ 7159689 w 7750816"/>
              <a:gd name="connsiteY34" fmla="*/ 1583828 h 5906446"/>
              <a:gd name="connsiteX35" fmla="*/ 7131980 w 7750816"/>
              <a:gd name="connsiteY35" fmla="*/ 1676191 h 5906446"/>
              <a:gd name="connsiteX36" fmla="*/ 7095035 w 7750816"/>
              <a:gd name="connsiteY36" fmla="*/ 1777791 h 5906446"/>
              <a:gd name="connsiteX37" fmla="*/ 7085798 w 7750816"/>
              <a:gd name="connsiteY37" fmla="*/ 1842446 h 5906446"/>
              <a:gd name="connsiteX38" fmla="*/ 7058089 w 7750816"/>
              <a:gd name="connsiteY38" fmla="*/ 1971755 h 5906446"/>
              <a:gd name="connsiteX39" fmla="*/ 7095035 w 7750816"/>
              <a:gd name="connsiteY39" fmla="*/ 2442809 h 5906446"/>
              <a:gd name="connsiteX40" fmla="*/ 7122744 w 7750816"/>
              <a:gd name="connsiteY40" fmla="*/ 2516700 h 5906446"/>
              <a:gd name="connsiteX41" fmla="*/ 7150453 w 7750816"/>
              <a:gd name="connsiteY41" fmla="*/ 2599828 h 5906446"/>
              <a:gd name="connsiteX42" fmla="*/ 7168925 w 7750816"/>
              <a:gd name="connsiteY42" fmla="*/ 2636773 h 5906446"/>
              <a:gd name="connsiteX43" fmla="*/ 7242816 w 7750816"/>
              <a:gd name="connsiteY43" fmla="*/ 2839973 h 5906446"/>
              <a:gd name="connsiteX44" fmla="*/ 7298235 w 7750816"/>
              <a:gd name="connsiteY44" fmla="*/ 2932337 h 5906446"/>
              <a:gd name="connsiteX45" fmla="*/ 7335180 w 7750816"/>
              <a:gd name="connsiteY45" fmla="*/ 3015464 h 5906446"/>
              <a:gd name="connsiteX46" fmla="*/ 7390598 w 7750816"/>
              <a:gd name="connsiteY46" fmla="*/ 3117064 h 5906446"/>
              <a:gd name="connsiteX47" fmla="*/ 7409071 w 7750816"/>
              <a:gd name="connsiteY47" fmla="*/ 3163246 h 5906446"/>
              <a:gd name="connsiteX48" fmla="*/ 7464489 w 7750816"/>
              <a:gd name="connsiteY48" fmla="*/ 3274082 h 5906446"/>
              <a:gd name="connsiteX49" fmla="*/ 7566089 w 7750816"/>
              <a:gd name="connsiteY49" fmla="*/ 3514228 h 5906446"/>
              <a:gd name="connsiteX50" fmla="*/ 7612271 w 7750816"/>
              <a:gd name="connsiteY50" fmla="*/ 3643537 h 5906446"/>
              <a:gd name="connsiteX51" fmla="*/ 7649216 w 7750816"/>
              <a:gd name="connsiteY51" fmla="*/ 3763609 h 5906446"/>
              <a:gd name="connsiteX52" fmla="*/ 7695398 w 7750816"/>
              <a:gd name="connsiteY52" fmla="*/ 3883682 h 5906446"/>
              <a:gd name="connsiteX53" fmla="*/ 7750816 w 7750816"/>
              <a:gd name="connsiteY53" fmla="*/ 4031464 h 5906446"/>
              <a:gd name="connsiteX54" fmla="*/ 7732344 w 7750816"/>
              <a:gd name="connsiteY54" fmla="*/ 4096119 h 5906446"/>
              <a:gd name="connsiteX55" fmla="*/ 7704635 w 7750816"/>
              <a:gd name="connsiteY55" fmla="*/ 4197719 h 5906446"/>
              <a:gd name="connsiteX56" fmla="*/ 7686162 w 7750816"/>
              <a:gd name="connsiteY56" fmla="*/ 4271609 h 5906446"/>
              <a:gd name="connsiteX57" fmla="*/ 7649216 w 7750816"/>
              <a:gd name="connsiteY57" fmla="*/ 4336264 h 5906446"/>
              <a:gd name="connsiteX58" fmla="*/ 7630744 w 7750816"/>
              <a:gd name="connsiteY58" fmla="*/ 4363973 h 5906446"/>
              <a:gd name="connsiteX59" fmla="*/ 7575325 w 7750816"/>
              <a:gd name="connsiteY59" fmla="*/ 4400919 h 5906446"/>
              <a:gd name="connsiteX60" fmla="*/ 7510671 w 7750816"/>
              <a:gd name="connsiteY60" fmla="*/ 4493282 h 5906446"/>
              <a:gd name="connsiteX61" fmla="*/ 7473725 w 7750816"/>
              <a:gd name="connsiteY61" fmla="*/ 4557937 h 5906446"/>
              <a:gd name="connsiteX62" fmla="*/ 7399835 w 7750816"/>
              <a:gd name="connsiteY62" fmla="*/ 4622591 h 5906446"/>
              <a:gd name="connsiteX63" fmla="*/ 7298235 w 7750816"/>
              <a:gd name="connsiteY63" fmla="*/ 4659537 h 5906446"/>
              <a:gd name="connsiteX64" fmla="*/ 7131980 w 7750816"/>
              <a:gd name="connsiteY64" fmla="*/ 4696482 h 5906446"/>
              <a:gd name="connsiteX65" fmla="*/ 6965725 w 7750816"/>
              <a:gd name="connsiteY65" fmla="*/ 4733428 h 5906446"/>
              <a:gd name="connsiteX66" fmla="*/ 6854889 w 7750816"/>
              <a:gd name="connsiteY66" fmla="*/ 4779609 h 5906446"/>
              <a:gd name="connsiteX67" fmla="*/ 6808707 w 7750816"/>
              <a:gd name="connsiteY67" fmla="*/ 4798082 h 5906446"/>
              <a:gd name="connsiteX68" fmla="*/ 6753289 w 7750816"/>
              <a:gd name="connsiteY68" fmla="*/ 4807319 h 5906446"/>
              <a:gd name="connsiteX69" fmla="*/ 6688635 w 7750816"/>
              <a:gd name="connsiteY69" fmla="*/ 4835028 h 5906446"/>
              <a:gd name="connsiteX70" fmla="*/ 6522380 w 7750816"/>
              <a:gd name="connsiteY70" fmla="*/ 4890446 h 5906446"/>
              <a:gd name="connsiteX71" fmla="*/ 6411544 w 7750816"/>
              <a:gd name="connsiteY71" fmla="*/ 4918155 h 5906446"/>
              <a:gd name="connsiteX72" fmla="*/ 6272998 w 7750816"/>
              <a:gd name="connsiteY72" fmla="*/ 4955100 h 5906446"/>
              <a:gd name="connsiteX73" fmla="*/ 6236053 w 7750816"/>
              <a:gd name="connsiteY73" fmla="*/ 4964337 h 5906446"/>
              <a:gd name="connsiteX74" fmla="*/ 6042089 w 7750816"/>
              <a:gd name="connsiteY74" fmla="*/ 4992046 h 5906446"/>
              <a:gd name="connsiteX75" fmla="*/ 5977435 w 7750816"/>
              <a:gd name="connsiteY75" fmla="*/ 5001282 h 5906446"/>
              <a:gd name="connsiteX76" fmla="*/ 5801944 w 7750816"/>
              <a:gd name="connsiteY76" fmla="*/ 5028991 h 5906446"/>
              <a:gd name="connsiteX77" fmla="*/ 5192344 w 7750816"/>
              <a:gd name="connsiteY77" fmla="*/ 5038228 h 5906446"/>
              <a:gd name="connsiteX78" fmla="*/ 5155398 w 7750816"/>
              <a:gd name="connsiteY78" fmla="*/ 5047464 h 5906446"/>
              <a:gd name="connsiteX79" fmla="*/ 5016853 w 7750816"/>
              <a:gd name="connsiteY79" fmla="*/ 5065937 h 5906446"/>
              <a:gd name="connsiteX80" fmla="*/ 4425725 w 7750816"/>
              <a:gd name="connsiteY80" fmla="*/ 5028992 h 5906446"/>
              <a:gd name="connsiteX81" fmla="*/ 4083980 w 7750816"/>
              <a:gd name="connsiteY81" fmla="*/ 4936628 h 5906446"/>
              <a:gd name="connsiteX82" fmla="*/ 3806889 w 7750816"/>
              <a:gd name="connsiteY82" fmla="*/ 4936627 h 5906446"/>
              <a:gd name="connsiteX83" fmla="*/ 3391253 w 7750816"/>
              <a:gd name="connsiteY83" fmla="*/ 5038228 h 5906446"/>
              <a:gd name="connsiteX84" fmla="*/ 3317362 w 7750816"/>
              <a:gd name="connsiteY84" fmla="*/ 5084409 h 5906446"/>
              <a:gd name="connsiteX85" fmla="*/ 3308125 w 7750816"/>
              <a:gd name="connsiteY85" fmla="*/ 5112119 h 5906446"/>
              <a:gd name="connsiteX86" fmla="*/ 3280416 w 7750816"/>
              <a:gd name="connsiteY86" fmla="*/ 5130591 h 5906446"/>
              <a:gd name="connsiteX87" fmla="*/ 3169580 w 7750816"/>
              <a:gd name="connsiteY87" fmla="*/ 5213719 h 5906446"/>
              <a:gd name="connsiteX88" fmla="*/ 3132635 w 7750816"/>
              <a:gd name="connsiteY88" fmla="*/ 5232191 h 5906446"/>
              <a:gd name="connsiteX89" fmla="*/ 3104925 w 7750816"/>
              <a:gd name="connsiteY89" fmla="*/ 5250664 h 5906446"/>
              <a:gd name="connsiteX90" fmla="*/ 3040271 w 7750816"/>
              <a:gd name="connsiteY90" fmla="*/ 5278373 h 5906446"/>
              <a:gd name="connsiteX91" fmla="*/ 2966380 w 7750816"/>
              <a:gd name="connsiteY91" fmla="*/ 5306082 h 5906446"/>
              <a:gd name="connsiteX92" fmla="*/ 2938671 w 7750816"/>
              <a:gd name="connsiteY92" fmla="*/ 5324555 h 5906446"/>
              <a:gd name="connsiteX93" fmla="*/ 2892489 w 7750816"/>
              <a:gd name="connsiteY93" fmla="*/ 5333791 h 5906446"/>
              <a:gd name="connsiteX94" fmla="*/ 2855544 w 7750816"/>
              <a:gd name="connsiteY94" fmla="*/ 5343028 h 5906446"/>
              <a:gd name="connsiteX95" fmla="*/ 2800125 w 7750816"/>
              <a:gd name="connsiteY95" fmla="*/ 5361500 h 5906446"/>
              <a:gd name="connsiteX96" fmla="*/ 2680053 w 7750816"/>
              <a:gd name="connsiteY96" fmla="*/ 5379973 h 5906446"/>
              <a:gd name="connsiteX97" fmla="*/ 2633871 w 7750816"/>
              <a:gd name="connsiteY97" fmla="*/ 5389209 h 5906446"/>
              <a:gd name="connsiteX98" fmla="*/ 2578453 w 7750816"/>
              <a:gd name="connsiteY98" fmla="*/ 5398446 h 5906446"/>
              <a:gd name="connsiteX99" fmla="*/ 2550744 w 7750816"/>
              <a:gd name="connsiteY99" fmla="*/ 5407682 h 5906446"/>
              <a:gd name="connsiteX100" fmla="*/ 2458380 w 7750816"/>
              <a:gd name="connsiteY100" fmla="*/ 5416919 h 5906446"/>
              <a:gd name="connsiteX101" fmla="*/ 2402962 w 7750816"/>
              <a:gd name="connsiteY101" fmla="*/ 5435391 h 5906446"/>
              <a:gd name="connsiteX102" fmla="*/ 2366016 w 7750816"/>
              <a:gd name="connsiteY102" fmla="*/ 5444628 h 5906446"/>
              <a:gd name="connsiteX103" fmla="*/ 2329071 w 7750816"/>
              <a:gd name="connsiteY103" fmla="*/ 5463100 h 5906446"/>
              <a:gd name="connsiteX104" fmla="*/ 2301362 w 7750816"/>
              <a:gd name="connsiteY104" fmla="*/ 5472337 h 5906446"/>
              <a:gd name="connsiteX105" fmla="*/ 2245944 w 7750816"/>
              <a:gd name="connsiteY105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50453 w 7750816"/>
              <a:gd name="connsiteY31" fmla="*/ 983464 h 5906446"/>
              <a:gd name="connsiteX32" fmla="*/ 7178162 w 7750816"/>
              <a:gd name="connsiteY32" fmla="*/ 1177428 h 5906446"/>
              <a:gd name="connsiteX33" fmla="*/ 7159689 w 7750816"/>
              <a:gd name="connsiteY33" fmla="*/ 1583828 h 5906446"/>
              <a:gd name="connsiteX34" fmla="*/ 7131980 w 7750816"/>
              <a:gd name="connsiteY34" fmla="*/ 1676191 h 5906446"/>
              <a:gd name="connsiteX35" fmla="*/ 7095035 w 7750816"/>
              <a:gd name="connsiteY35" fmla="*/ 1777791 h 5906446"/>
              <a:gd name="connsiteX36" fmla="*/ 7085798 w 7750816"/>
              <a:gd name="connsiteY36" fmla="*/ 1842446 h 5906446"/>
              <a:gd name="connsiteX37" fmla="*/ 7058089 w 7750816"/>
              <a:gd name="connsiteY37" fmla="*/ 1971755 h 5906446"/>
              <a:gd name="connsiteX38" fmla="*/ 7095035 w 7750816"/>
              <a:gd name="connsiteY38" fmla="*/ 2442809 h 5906446"/>
              <a:gd name="connsiteX39" fmla="*/ 7122744 w 7750816"/>
              <a:gd name="connsiteY39" fmla="*/ 2516700 h 5906446"/>
              <a:gd name="connsiteX40" fmla="*/ 7150453 w 7750816"/>
              <a:gd name="connsiteY40" fmla="*/ 2599828 h 5906446"/>
              <a:gd name="connsiteX41" fmla="*/ 7168925 w 7750816"/>
              <a:gd name="connsiteY41" fmla="*/ 2636773 h 5906446"/>
              <a:gd name="connsiteX42" fmla="*/ 7242816 w 7750816"/>
              <a:gd name="connsiteY42" fmla="*/ 2839973 h 5906446"/>
              <a:gd name="connsiteX43" fmla="*/ 7298235 w 7750816"/>
              <a:gd name="connsiteY43" fmla="*/ 2932337 h 5906446"/>
              <a:gd name="connsiteX44" fmla="*/ 7335180 w 7750816"/>
              <a:gd name="connsiteY44" fmla="*/ 3015464 h 5906446"/>
              <a:gd name="connsiteX45" fmla="*/ 7390598 w 7750816"/>
              <a:gd name="connsiteY45" fmla="*/ 3117064 h 5906446"/>
              <a:gd name="connsiteX46" fmla="*/ 7409071 w 7750816"/>
              <a:gd name="connsiteY46" fmla="*/ 3163246 h 5906446"/>
              <a:gd name="connsiteX47" fmla="*/ 7464489 w 7750816"/>
              <a:gd name="connsiteY47" fmla="*/ 3274082 h 5906446"/>
              <a:gd name="connsiteX48" fmla="*/ 7566089 w 7750816"/>
              <a:gd name="connsiteY48" fmla="*/ 3514228 h 5906446"/>
              <a:gd name="connsiteX49" fmla="*/ 7612271 w 7750816"/>
              <a:gd name="connsiteY49" fmla="*/ 3643537 h 5906446"/>
              <a:gd name="connsiteX50" fmla="*/ 7649216 w 7750816"/>
              <a:gd name="connsiteY50" fmla="*/ 3763609 h 5906446"/>
              <a:gd name="connsiteX51" fmla="*/ 7695398 w 7750816"/>
              <a:gd name="connsiteY51" fmla="*/ 3883682 h 5906446"/>
              <a:gd name="connsiteX52" fmla="*/ 7750816 w 7750816"/>
              <a:gd name="connsiteY52" fmla="*/ 4031464 h 5906446"/>
              <a:gd name="connsiteX53" fmla="*/ 7732344 w 7750816"/>
              <a:gd name="connsiteY53" fmla="*/ 4096119 h 5906446"/>
              <a:gd name="connsiteX54" fmla="*/ 7704635 w 7750816"/>
              <a:gd name="connsiteY54" fmla="*/ 4197719 h 5906446"/>
              <a:gd name="connsiteX55" fmla="*/ 7686162 w 7750816"/>
              <a:gd name="connsiteY55" fmla="*/ 4271609 h 5906446"/>
              <a:gd name="connsiteX56" fmla="*/ 7649216 w 7750816"/>
              <a:gd name="connsiteY56" fmla="*/ 4336264 h 5906446"/>
              <a:gd name="connsiteX57" fmla="*/ 7630744 w 7750816"/>
              <a:gd name="connsiteY57" fmla="*/ 4363973 h 5906446"/>
              <a:gd name="connsiteX58" fmla="*/ 7575325 w 7750816"/>
              <a:gd name="connsiteY58" fmla="*/ 4400919 h 5906446"/>
              <a:gd name="connsiteX59" fmla="*/ 7510671 w 7750816"/>
              <a:gd name="connsiteY59" fmla="*/ 4493282 h 5906446"/>
              <a:gd name="connsiteX60" fmla="*/ 7473725 w 7750816"/>
              <a:gd name="connsiteY60" fmla="*/ 4557937 h 5906446"/>
              <a:gd name="connsiteX61" fmla="*/ 7399835 w 7750816"/>
              <a:gd name="connsiteY61" fmla="*/ 4622591 h 5906446"/>
              <a:gd name="connsiteX62" fmla="*/ 7298235 w 7750816"/>
              <a:gd name="connsiteY62" fmla="*/ 4659537 h 5906446"/>
              <a:gd name="connsiteX63" fmla="*/ 7131980 w 7750816"/>
              <a:gd name="connsiteY63" fmla="*/ 4696482 h 5906446"/>
              <a:gd name="connsiteX64" fmla="*/ 6965725 w 7750816"/>
              <a:gd name="connsiteY64" fmla="*/ 4733428 h 5906446"/>
              <a:gd name="connsiteX65" fmla="*/ 6854889 w 7750816"/>
              <a:gd name="connsiteY65" fmla="*/ 4779609 h 5906446"/>
              <a:gd name="connsiteX66" fmla="*/ 6808707 w 7750816"/>
              <a:gd name="connsiteY66" fmla="*/ 4798082 h 5906446"/>
              <a:gd name="connsiteX67" fmla="*/ 6753289 w 7750816"/>
              <a:gd name="connsiteY67" fmla="*/ 4807319 h 5906446"/>
              <a:gd name="connsiteX68" fmla="*/ 6688635 w 7750816"/>
              <a:gd name="connsiteY68" fmla="*/ 4835028 h 5906446"/>
              <a:gd name="connsiteX69" fmla="*/ 6522380 w 7750816"/>
              <a:gd name="connsiteY69" fmla="*/ 4890446 h 5906446"/>
              <a:gd name="connsiteX70" fmla="*/ 6411544 w 7750816"/>
              <a:gd name="connsiteY70" fmla="*/ 4918155 h 5906446"/>
              <a:gd name="connsiteX71" fmla="*/ 6272998 w 7750816"/>
              <a:gd name="connsiteY71" fmla="*/ 4955100 h 5906446"/>
              <a:gd name="connsiteX72" fmla="*/ 6236053 w 7750816"/>
              <a:gd name="connsiteY72" fmla="*/ 4964337 h 5906446"/>
              <a:gd name="connsiteX73" fmla="*/ 6042089 w 7750816"/>
              <a:gd name="connsiteY73" fmla="*/ 4992046 h 5906446"/>
              <a:gd name="connsiteX74" fmla="*/ 5977435 w 7750816"/>
              <a:gd name="connsiteY74" fmla="*/ 5001282 h 5906446"/>
              <a:gd name="connsiteX75" fmla="*/ 5801944 w 7750816"/>
              <a:gd name="connsiteY75" fmla="*/ 5028991 h 5906446"/>
              <a:gd name="connsiteX76" fmla="*/ 5192344 w 7750816"/>
              <a:gd name="connsiteY76" fmla="*/ 5038228 h 5906446"/>
              <a:gd name="connsiteX77" fmla="*/ 5155398 w 7750816"/>
              <a:gd name="connsiteY77" fmla="*/ 5047464 h 5906446"/>
              <a:gd name="connsiteX78" fmla="*/ 5016853 w 7750816"/>
              <a:gd name="connsiteY78" fmla="*/ 5065937 h 5906446"/>
              <a:gd name="connsiteX79" fmla="*/ 4425725 w 7750816"/>
              <a:gd name="connsiteY79" fmla="*/ 5028992 h 5906446"/>
              <a:gd name="connsiteX80" fmla="*/ 4083980 w 7750816"/>
              <a:gd name="connsiteY80" fmla="*/ 4936628 h 5906446"/>
              <a:gd name="connsiteX81" fmla="*/ 3806889 w 7750816"/>
              <a:gd name="connsiteY81" fmla="*/ 4936627 h 5906446"/>
              <a:gd name="connsiteX82" fmla="*/ 3391253 w 7750816"/>
              <a:gd name="connsiteY82" fmla="*/ 5038228 h 5906446"/>
              <a:gd name="connsiteX83" fmla="*/ 3317362 w 7750816"/>
              <a:gd name="connsiteY83" fmla="*/ 5084409 h 5906446"/>
              <a:gd name="connsiteX84" fmla="*/ 3308125 w 7750816"/>
              <a:gd name="connsiteY84" fmla="*/ 5112119 h 5906446"/>
              <a:gd name="connsiteX85" fmla="*/ 3280416 w 7750816"/>
              <a:gd name="connsiteY85" fmla="*/ 5130591 h 5906446"/>
              <a:gd name="connsiteX86" fmla="*/ 3169580 w 7750816"/>
              <a:gd name="connsiteY86" fmla="*/ 5213719 h 5906446"/>
              <a:gd name="connsiteX87" fmla="*/ 3132635 w 7750816"/>
              <a:gd name="connsiteY87" fmla="*/ 5232191 h 5906446"/>
              <a:gd name="connsiteX88" fmla="*/ 3104925 w 7750816"/>
              <a:gd name="connsiteY88" fmla="*/ 5250664 h 5906446"/>
              <a:gd name="connsiteX89" fmla="*/ 3040271 w 7750816"/>
              <a:gd name="connsiteY89" fmla="*/ 5278373 h 5906446"/>
              <a:gd name="connsiteX90" fmla="*/ 2966380 w 7750816"/>
              <a:gd name="connsiteY90" fmla="*/ 5306082 h 5906446"/>
              <a:gd name="connsiteX91" fmla="*/ 2938671 w 7750816"/>
              <a:gd name="connsiteY91" fmla="*/ 5324555 h 5906446"/>
              <a:gd name="connsiteX92" fmla="*/ 2892489 w 7750816"/>
              <a:gd name="connsiteY92" fmla="*/ 5333791 h 5906446"/>
              <a:gd name="connsiteX93" fmla="*/ 2855544 w 7750816"/>
              <a:gd name="connsiteY93" fmla="*/ 5343028 h 5906446"/>
              <a:gd name="connsiteX94" fmla="*/ 2800125 w 7750816"/>
              <a:gd name="connsiteY94" fmla="*/ 5361500 h 5906446"/>
              <a:gd name="connsiteX95" fmla="*/ 2680053 w 7750816"/>
              <a:gd name="connsiteY95" fmla="*/ 5379973 h 5906446"/>
              <a:gd name="connsiteX96" fmla="*/ 2633871 w 7750816"/>
              <a:gd name="connsiteY96" fmla="*/ 5389209 h 5906446"/>
              <a:gd name="connsiteX97" fmla="*/ 2578453 w 7750816"/>
              <a:gd name="connsiteY97" fmla="*/ 5398446 h 5906446"/>
              <a:gd name="connsiteX98" fmla="*/ 2550744 w 7750816"/>
              <a:gd name="connsiteY98" fmla="*/ 5407682 h 5906446"/>
              <a:gd name="connsiteX99" fmla="*/ 2458380 w 7750816"/>
              <a:gd name="connsiteY99" fmla="*/ 5416919 h 5906446"/>
              <a:gd name="connsiteX100" fmla="*/ 2402962 w 7750816"/>
              <a:gd name="connsiteY100" fmla="*/ 5435391 h 5906446"/>
              <a:gd name="connsiteX101" fmla="*/ 2366016 w 7750816"/>
              <a:gd name="connsiteY101" fmla="*/ 5444628 h 5906446"/>
              <a:gd name="connsiteX102" fmla="*/ 2329071 w 7750816"/>
              <a:gd name="connsiteY102" fmla="*/ 5463100 h 5906446"/>
              <a:gd name="connsiteX103" fmla="*/ 2301362 w 7750816"/>
              <a:gd name="connsiteY103" fmla="*/ 5472337 h 5906446"/>
              <a:gd name="connsiteX104" fmla="*/ 2245944 w 7750816"/>
              <a:gd name="connsiteY104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78162 w 7750816"/>
              <a:gd name="connsiteY31" fmla="*/ 1177428 h 5906446"/>
              <a:gd name="connsiteX32" fmla="*/ 7159689 w 7750816"/>
              <a:gd name="connsiteY32" fmla="*/ 1583828 h 5906446"/>
              <a:gd name="connsiteX33" fmla="*/ 7131980 w 7750816"/>
              <a:gd name="connsiteY33" fmla="*/ 1676191 h 5906446"/>
              <a:gd name="connsiteX34" fmla="*/ 7095035 w 7750816"/>
              <a:gd name="connsiteY34" fmla="*/ 1777791 h 5906446"/>
              <a:gd name="connsiteX35" fmla="*/ 7085798 w 7750816"/>
              <a:gd name="connsiteY35" fmla="*/ 1842446 h 5906446"/>
              <a:gd name="connsiteX36" fmla="*/ 7058089 w 7750816"/>
              <a:gd name="connsiteY36" fmla="*/ 1971755 h 5906446"/>
              <a:gd name="connsiteX37" fmla="*/ 7095035 w 7750816"/>
              <a:gd name="connsiteY37" fmla="*/ 2442809 h 5906446"/>
              <a:gd name="connsiteX38" fmla="*/ 7122744 w 7750816"/>
              <a:gd name="connsiteY38" fmla="*/ 2516700 h 5906446"/>
              <a:gd name="connsiteX39" fmla="*/ 7150453 w 7750816"/>
              <a:gd name="connsiteY39" fmla="*/ 2599828 h 5906446"/>
              <a:gd name="connsiteX40" fmla="*/ 7168925 w 7750816"/>
              <a:gd name="connsiteY40" fmla="*/ 2636773 h 5906446"/>
              <a:gd name="connsiteX41" fmla="*/ 7242816 w 7750816"/>
              <a:gd name="connsiteY41" fmla="*/ 2839973 h 5906446"/>
              <a:gd name="connsiteX42" fmla="*/ 7298235 w 7750816"/>
              <a:gd name="connsiteY42" fmla="*/ 2932337 h 5906446"/>
              <a:gd name="connsiteX43" fmla="*/ 7335180 w 7750816"/>
              <a:gd name="connsiteY43" fmla="*/ 3015464 h 5906446"/>
              <a:gd name="connsiteX44" fmla="*/ 7390598 w 7750816"/>
              <a:gd name="connsiteY44" fmla="*/ 3117064 h 5906446"/>
              <a:gd name="connsiteX45" fmla="*/ 7409071 w 7750816"/>
              <a:gd name="connsiteY45" fmla="*/ 3163246 h 5906446"/>
              <a:gd name="connsiteX46" fmla="*/ 7464489 w 7750816"/>
              <a:gd name="connsiteY46" fmla="*/ 3274082 h 5906446"/>
              <a:gd name="connsiteX47" fmla="*/ 7566089 w 7750816"/>
              <a:gd name="connsiteY47" fmla="*/ 3514228 h 5906446"/>
              <a:gd name="connsiteX48" fmla="*/ 7612271 w 7750816"/>
              <a:gd name="connsiteY48" fmla="*/ 3643537 h 5906446"/>
              <a:gd name="connsiteX49" fmla="*/ 7649216 w 7750816"/>
              <a:gd name="connsiteY49" fmla="*/ 3763609 h 5906446"/>
              <a:gd name="connsiteX50" fmla="*/ 7695398 w 7750816"/>
              <a:gd name="connsiteY50" fmla="*/ 3883682 h 5906446"/>
              <a:gd name="connsiteX51" fmla="*/ 7750816 w 7750816"/>
              <a:gd name="connsiteY51" fmla="*/ 4031464 h 5906446"/>
              <a:gd name="connsiteX52" fmla="*/ 7732344 w 7750816"/>
              <a:gd name="connsiteY52" fmla="*/ 4096119 h 5906446"/>
              <a:gd name="connsiteX53" fmla="*/ 7704635 w 7750816"/>
              <a:gd name="connsiteY53" fmla="*/ 4197719 h 5906446"/>
              <a:gd name="connsiteX54" fmla="*/ 7686162 w 7750816"/>
              <a:gd name="connsiteY54" fmla="*/ 4271609 h 5906446"/>
              <a:gd name="connsiteX55" fmla="*/ 7649216 w 7750816"/>
              <a:gd name="connsiteY55" fmla="*/ 4336264 h 5906446"/>
              <a:gd name="connsiteX56" fmla="*/ 7630744 w 7750816"/>
              <a:gd name="connsiteY56" fmla="*/ 4363973 h 5906446"/>
              <a:gd name="connsiteX57" fmla="*/ 7575325 w 7750816"/>
              <a:gd name="connsiteY57" fmla="*/ 4400919 h 5906446"/>
              <a:gd name="connsiteX58" fmla="*/ 7510671 w 7750816"/>
              <a:gd name="connsiteY58" fmla="*/ 4493282 h 5906446"/>
              <a:gd name="connsiteX59" fmla="*/ 7473725 w 7750816"/>
              <a:gd name="connsiteY59" fmla="*/ 4557937 h 5906446"/>
              <a:gd name="connsiteX60" fmla="*/ 7399835 w 7750816"/>
              <a:gd name="connsiteY60" fmla="*/ 4622591 h 5906446"/>
              <a:gd name="connsiteX61" fmla="*/ 7298235 w 7750816"/>
              <a:gd name="connsiteY61" fmla="*/ 4659537 h 5906446"/>
              <a:gd name="connsiteX62" fmla="*/ 7131980 w 7750816"/>
              <a:gd name="connsiteY62" fmla="*/ 4696482 h 5906446"/>
              <a:gd name="connsiteX63" fmla="*/ 6965725 w 7750816"/>
              <a:gd name="connsiteY63" fmla="*/ 4733428 h 5906446"/>
              <a:gd name="connsiteX64" fmla="*/ 6854889 w 7750816"/>
              <a:gd name="connsiteY64" fmla="*/ 4779609 h 5906446"/>
              <a:gd name="connsiteX65" fmla="*/ 6808707 w 7750816"/>
              <a:gd name="connsiteY65" fmla="*/ 4798082 h 5906446"/>
              <a:gd name="connsiteX66" fmla="*/ 6753289 w 7750816"/>
              <a:gd name="connsiteY66" fmla="*/ 4807319 h 5906446"/>
              <a:gd name="connsiteX67" fmla="*/ 6688635 w 7750816"/>
              <a:gd name="connsiteY67" fmla="*/ 4835028 h 5906446"/>
              <a:gd name="connsiteX68" fmla="*/ 6522380 w 7750816"/>
              <a:gd name="connsiteY68" fmla="*/ 4890446 h 5906446"/>
              <a:gd name="connsiteX69" fmla="*/ 6411544 w 7750816"/>
              <a:gd name="connsiteY69" fmla="*/ 4918155 h 5906446"/>
              <a:gd name="connsiteX70" fmla="*/ 6272998 w 7750816"/>
              <a:gd name="connsiteY70" fmla="*/ 4955100 h 5906446"/>
              <a:gd name="connsiteX71" fmla="*/ 6236053 w 7750816"/>
              <a:gd name="connsiteY71" fmla="*/ 4964337 h 5906446"/>
              <a:gd name="connsiteX72" fmla="*/ 6042089 w 7750816"/>
              <a:gd name="connsiteY72" fmla="*/ 4992046 h 5906446"/>
              <a:gd name="connsiteX73" fmla="*/ 5977435 w 7750816"/>
              <a:gd name="connsiteY73" fmla="*/ 5001282 h 5906446"/>
              <a:gd name="connsiteX74" fmla="*/ 5801944 w 7750816"/>
              <a:gd name="connsiteY74" fmla="*/ 5028991 h 5906446"/>
              <a:gd name="connsiteX75" fmla="*/ 5192344 w 7750816"/>
              <a:gd name="connsiteY75" fmla="*/ 5038228 h 5906446"/>
              <a:gd name="connsiteX76" fmla="*/ 5155398 w 7750816"/>
              <a:gd name="connsiteY76" fmla="*/ 5047464 h 5906446"/>
              <a:gd name="connsiteX77" fmla="*/ 5016853 w 7750816"/>
              <a:gd name="connsiteY77" fmla="*/ 5065937 h 5906446"/>
              <a:gd name="connsiteX78" fmla="*/ 4425725 w 7750816"/>
              <a:gd name="connsiteY78" fmla="*/ 5028992 h 5906446"/>
              <a:gd name="connsiteX79" fmla="*/ 4083980 w 7750816"/>
              <a:gd name="connsiteY79" fmla="*/ 4936628 h 5906446"/>
              <a:gd name="connsiteX80" fmla="*/ 3806889 w 7750816"/>
              <a:gd name="connsiteY80" fmla="*/ 4936627 h 5906446"/>
              <a:gd name="connsiteX81" fmla="*/ 3391253 w 7750816"/>
              <a:gd name="connsiteY81" fmla="*/ 5038228 h 5906446"/>
              <a:gd name="connsiteX82" fmla="*/ 3317362 w 7750816"/>
              <a:gd name="connsiteY82" fmla="*/ 5084409 h 5906446"/>
              <a:gd name="connsiteX83" fmla="*/ 3308125 w 7750816"/>
              <a:gd name="connsiteY83" fmla="*/ 5112119 h 5906446"/>
              <a:gd name="connsiteX84" fmla="*/ 3280416 w 7750816"/>
              <a:gd name="connsiteY84" fmla="*/ 5130591 h 5906446"/>
              <a:gd name="connsiteX85" fmla="*/ 3169580 w 7750816"/>
              <a:gd name="connsiteY85" fmla="*/ 5213719 h 5906446"/>
              <a:gd name="connsiteX86" fmla="*/ 3132635 w 7750816"/>
              <a:gd name="connsiteY86" fmla="*/ 5232191 h 5906446"/>
              <a:gd name="connsiteX87" fmla="*/ 3104925 w 7750816"/>
              <a:gd name="connsiteY87" fmla="*/ 5250664 h 5906446"/>
              <a:gd name="connsiteX88" fmla="*/ 3040271 w 7750816"/>
              <a:gd name="connsiteY88" fmla="*/ 5278373 h 5906446"/>
              <a:gd name="connsiteX89" fmla="*/ 2966380 w 7750816"/>
              <a:gd name="connsiteY89" fmla="*/ 5306082 h 5906446"/>
              <a:gd name="connsiteX90" fmla="*/ 2938671 w 7750816"/>
              <a:gd name="connsiteY90" fmla="*/ 5324555 h 5906446"/>
              <a:gd name="connsiteX91" fmla="*/ 2892489 w 7750816"/>
              <a:gd name="connsiteY91" fmla="*/ 5333791 h 5906446"/>
              <a:gd name="connsiteX92" fmla="*/ 2855544 w 7750816"/>
              <a:gd name="connsiteY92" fmla="*/ 5343028 h 5906446"/>
              <a:gd name="connsiteX93" fmla="*/ 2800125 w 7750816"/>
              <a:gd name="connsiteY93" fmla="*/ 5361500 h 5906446"/>
              <a:gd name="connsiteX94" fmla="*/ 2680053 w 7750816"/>
              <a:gd name="connsiteY94" fmla="*/ 5379973 h 5906446"/>
              <a:gd name="connsiteX95" fmla="*/ 2633871 w 7750816"/>
              <a:gd name="connsiteY95" fmla="*/ 5389209 h 5906446"/>
              <a:gd name="connsiteX96" fmla="*/ 2578453 w 7750816"/>
              <a:gd name="connsiteY96" fmla="*/ 5398446 h 5906446"/>
              <a:gd name="connsiteX97" fmla="*/ 2550744 w 7750816"/>
              <a:gd name="connsiteY97" fmla="*/ 5407682 h 5906446"/>
              <a:gd name="connsiteX98" fmla="*/ 2458380 w 7750816"/>
              <a:gd name="connsiteY98" fmla="*/ 5416919 h 5906446"/>
              <a:gd name="connsiteX99" fmla="*/ 2402962 w 7750816"/>
              <a:gd name="connsiteY99" fmla="*/ 5435391 h 5906446"/>
              <a:gd name="connsiteX100" fmla="*/ 2366016 w 7750816"/>
              <a:gd name="connsiteY100" fmla="*/ 5444628 h 5906446"/>
              <a:gd name="connsiteX101" fmla="*/ 2329071 w 7750816"/>
              <a:gd name="connsiteY101" fmla="*/ 5463100 h 5906446"/>
              <a:gd name="connsiteX102" fmla="*/ 2301362 w 7750816"/>
              <a:gd name="connsiteY102" fmla="*/ 5472337 h 5906446"/>
              <a:gd name="connsiteX103" fmla="*/ 2245944 w 7750816"/>
              <a:gd name="connsiteY103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78162 w 7750816"/>
              <a:gd name="connsiteY30" fmla="*/ 1177428 h 5906446"/>
              <a:gd name="connsiteX31" fmla="*/ 7159689 w 7750816"/>
              <a:gd name="connsiteY31" fmla="*/ 1583828 h 5906446"/>
              <a:gd name="connsiteX32" fmla="*/ 7131980 w 7750816"/>
              <a:gd name="connsiteY32" fmla="*/ 1676191 h 5906446"/>
              <a:gd name="connsiteX33" fmla="*/ 7095035 w 7750816"/>
              <a:gd name="connsiteY33" fmla="*/ 1777791 h 5906446"/>
              <a:gd name="connsiteX34" fmla="*/ 7085798 w 7750816"/>
              <a:gd name="connsiteY34" fmla="*/ 1842446 h 5906446"/>
              <a:gd name="connsiteX35" fmla="*/ 7058089 w 7750816"/>
              <a:gd name="connsiteY35" fmla="*/ 1971755 h 5906446"/>
              <a:gd name="connsiteX36" fmla="*/ 7095035 w 7750816"/>
              <a:gd name="connsiteY36" fmla="*/ 2442809 h 5906446"/>
              <a:gd name="connsiteX37" fmla="*/ 7122744 w 7750816"/>
              <a:gd name="connsiteY37" fmla="*/ 2516700 h 5906446"/>
              <a:gd name="connsiteX38" fmla="*/ 7150453 w 7750816"/>
              <a:gd name="connsiteY38" fmla="*/ 2599828 h 5906446"/>
              <a:gd name="connsiteX39" fmla="*/ 7168925 w 7750816"/>
              <a:gd name="connsiteY39" fmla="*/ 2636773 h 5906446"/>
              <a:gd name="connsiteX40" fmla="*/ 7242816 w 7750816"/>
              <a:gd name="connsiteY40" fmla="*/ 2839973 h 5906446"/>
              <a:gd name="connsiteX41" fmla="*/ 7298235 w 7750816"/>
              <a:gd name="connsiteY41" fmla="*/ 2932337 h 5906446"/>
              <a:gd name="connsiteX42" fmla="*/ 7335180 w 7750816"/>
              <a:gd name="connsiteY42" fmla="*/ 3015464 h 5906446"/>
              <a:gd name="connsiteX43" fmla="*/ 7390598 w 7750816"/>
              <a:gd name="connsiteY43" fmla="*/ 3117064 h 5906446"/>
              <a:gd name="connsiteX44" fmla="*/ 7409071 w 7750816"/>
              <a:gd name="connsiteY44" fmla="*/ 3163246 h 5906446"/>
              <a:gd name="connsiteX45" fmla="*/ 7464489 w 7750816"/>
              <a:gd name="connsiteY45" fmla="*/ 3274082 h 5906446"/>
              <a:gd name="connsiteX46" fmla="*/ 7566089 w 7750816"/>
              <a:gd name="connsiteY46" fmla="*/ 3514228 h 5906446"/>
              <a:gd name="connsiteX47" fmla="*/ 7612271 w 7750816"/>
              <a:gd name="connsiteY47" fmla="*/ 3643537 h 5906446"/>
              <a:gd name="connsiteX48" fmla="*/ 7649216 w 7750816"/>
              <a:gd name="connsiteY48" fmla="*/ 3763609 h 5906446"/>
              <a:gd name="connsiteX49" fmla="*/ 7695398 w 7750816"/>
              <a:gd name="connsiteY49" fmla="*/ 3883682 h 5906446"/>
              <a:gd name="connsiteX50" fmla="*/ 7750816 w 7750816"/>
              <a:gd name="connsiteY50" fmla="*/ 4031464 h 5906446"/>
              <a:gd name="connsiteX51" fmla="*/ 7732344 w 7750816"/>
              <a:gd name="connsiteY51" fmla="*/ 4096119 h 5906446"/>
              <a:gd name="connsiteX52" fmla="*/ 7704635 w 7750816"/>
              <a:gd name="connsiteY52" fmla="*/ 4197719 h 5906446"/>
              <a:gd name="connsiteX53" fmla="*/ 7686162 w 7750816"/>
              <a:gd name="connsiteY53" fmla="*/ 4271609 h 5906446"/>
              <a:gd name="connsiteX54" fmla="*/ 7649216 w 7750816"/>
              <a:gd name="connsiteY54" fmla="*/ 4336264 h 5906446"/>
              <a:gd name="connsiteX55" fmla="*/ 7630744 w 7750816"/>
              <a:gd name="connsiteY55" fmla="*/ 4363973 h 5906446"/>
              <a:gd name="connsiteX56" fmla="*/ 7575325 w 7750816"/>
              <a:gd name="connsiteY56" fmla="*/ 4400919 h 5906446"/>
              <a:gd name="connsiteX57" fmla="*/ 7510671 w 7750816"/>
              <a:gd name="connsiteY57" fmla="*/ 4493282 h 5906446"/>
              <a:gd name="connsiteX58" fmla="*/ 7473725 w 7750816"/>
              <a:gd name="connsiteY58" fmla="*/ 4557937 h 5906446"/>
              <a:gd name="connsiteX59" fmla="*/ 7399835 w 7750816"/>
              <a:gd name="connsiteY59" fmla="*/ 4622591 h 5906446"/>
              <a:gd name="connsiteX60" fmla="*/ 7298235 w 7750816"/>
              <a:gd name="connsiteY60" fmla="*/ 4659537 h 5906446"/>
              <a:gd name="connsiteX61" fmla="*/ 7131980 w 7750816"/>
              <a:gd name="connsiteY61" fmla="*/ 4696482 h 5906446"/>
              <a:gd name="connsiteX62" fmla="*/ 6965725 w 7750816"/>
              <a:gd name="connsiteY62" fmla="*/ 4733428 h 5906446"/>
              <a:gd name="connsiteX63" fmla="*/ 6854889 w 7750816"/>
              <a:gd name="connsiteY63" fmla="*/ 4779609 h 5906446"/>
              <a:gd name="connsiteX64" fmla="*/ 6808707 w 7750816"/>
              <a:gd name="connsiteY64" fmla="*/ 4798082 h 5906446"/>
              <a:gd name="connsiteX65" fmla="*/ 6753289 w 7750816"/>
              <a:gd name="connsiteY65" fmla="*/ 4807319 h 5906446"/>
              <a:gd name="connsiteX66" fmla="*/ 6688635 w 7750816"/>
              <a:gd name="connsiteY66" fmla="*/ 4835028 h 5906446"/>
              <a:gd name="connsiteX67" fmla="*/ 6522380 w 7750816"/>
              <a:gd name="connsiteY67" fmla="*/ 4890446 h 5906446"/>
              <a:gd name="connsiteX68" fmla="*/ 6411544 w 7750816"/>
              <a:gd name="connsiteY68" fmla="*/ 4918155 h 5906446"/>
              <a:gd name="connsiteX69" fmla="*/ 6272998 w 7750816"/>
              <a:gd name="connsiteY69" fmla="*/ 4955100 h 5906446"/>
              <a:gd name="connsiteX70" fmla="*/ 6236053 w 7750816"/>
              <a:gd name="connsiteY70" fmla="*/ 4964337 h 5906446"/>
              <a:gd name="connsiteX71" fmla="*/ 6042089 w 7750816"/>
              <a:gd name="connsiteY71" fmla="*/ 4992046 h 5906446"/>
              <a:gd name="connsiteX72" fmla="*/ 5977435 w 7750816"/>
              <a:gd name="connsiteY72" fmla="*/ 5001282 h 5906446"/>
              <a:gd name="connsiteX73" fmla="*/ 5801944 w 7750816"/>
              <a:gd name="connsiteY73" fmla="*/ 5028991 h 5906446"/>
              <a:gd name="connsiteX74" fmla="*/ 5192344 w 7750816"/>
              <a:gd name="connsiteY74" fmla="*/ 5038228 h 5906446"/>
              <a:gd name="connsiteX75" fmla="*/ 5155398 w 7750816"/>
              <a:gd name="connsiteY75" fmla="*/ 5047464 h 5906446"/>
              <a:gd name="connsiteX76" fmla="*/ 5016853 w 7750816"/>
              <a:gd name="connsiteY76" fmla="*/ 5065937 h 5906446"/>
              <a:gd name="connsiteX77" fmla="*/ 4425725 w 7750816"/>
              <a:gd name="connsiteY77" fmla="*/ 5028992 h 5906446"/>
              <a:gd name="connsiteX78" fmla="*/ 4083980 w 7750816"/>
              <a:gd name="connsiteY78" fmla="*/ 4936628 h 5906446"/>
              <a:gd name="connsiteX79" fmla="*/ 3806889 w 7750816"/>
              <a:gd name="connsiteY79" fmla="*/ 4936627 h 5906446"/>
              <a:gd name="connsiteX80" fmla="*/ 3391253 w 7750816"/>
              <a:gd name="connsiteY80" fmla="*/ 5038228 h 5906446"/>
              <a:gd name="connsiteX81" fmla="*/ 3317362 w 7750816"/>
              <a:gd name="connsiteY81" fmla="*/ 5084409 h 5906446"/>
              <a:gd name="connsiteX82" fmla="*/ 3308125 w 7750816"/>
              <a:gd name="connsiteY82" fmla="*/ 5112119 h 5906446"/>
              <a:gd name="connsiteX83" fmla="*/ 3280416 w 7750816"/>
              <a:gd name="connsiteY83" fmla="*/ 5130591 h 5906446"/>
              <a:gd name="connsiteX84" fmla="*/ 3169580 w 7750816"/>
              <a:gd name="connsiteY84" fmla="*/ 5213719 h 5906446"/>
              <a:gd name="connsiteX85" fmla="*/ 3132635 w 7750816"/>
              <a:gd name="connsiteY85" fmla="*/ 5232191 h 5906446"/>
              <a:gd name="connsiteX86" fmla="*/ 3104925 w 7750816"/>
              <a:gd name="connsiteY86" fmla="*/ 5250664 h 5906446"/>
              <a:gd name="connsiteX87" fmla="*/ 3040271 w 7750816"/>
              <a:gd name="connsiteY87" fmla="*/ 5278373 h 5906446"/>
              <a:gd name="connsiteX88" fmla="*/ 2966380 w 7750816"/>
              <a:gd name="connsiteY88" fmla="*/ 5306082 h 5906446"/>
              <a:gd name="connsiteX89" fmla="*/ 2938671 w 7750816"/>
              <a:gd name="connsiteY89" fmla="*/ 5324555 h 5906446"/>
              <a:gd name="connsiteX90" fmla="*/ 2892489 w 7750816"/>
              <a:gd name="connsiteY90" fmla="*/ 5333791 h 5906446"/>
              <a:gd name="connsiteX91" fmla="*/ 2855544 w 7750816"/>
              <a:gd name="connsiteY91" fmla="*/ 5343028 h 5906446"/>
              <a:gd name="connsiteX92" fmla="*/ 2800125 w 7750816"/>
              <a:gd name="connsiteY92" fmla="*/ 5361500 h 5906446"/>
              <a:gd name="connsiteX93" fmla="*/ 2680053 w 7750816"/>
              <a:gd name="connsiteY93" fmla="*/ 5379973 h 5906446"/>
              <a:gd name="connsiteX94" fmla="*/ 2633871 w 7750816"/>
              <a:gd name="connsiteY94" fmla="*/ 5389209 h 5906446"/>
              <a:gd name="connsiteX95" fmla="*/ 2578453 w 7750816"/>
              <a:gd name="connsiteY95" fmla="*/ 5398446 h 5906446"/>
              <a:gd name="connsiteX96" fmla="*/ 2550744 w 7750816"/>
              <a:gd name="connsiteY96" fmla="*/ 5407682 h 5906446"/>
              <a:gd name="connsiteX97" fmla="*/ 2458380 w 7750816"/>
              <a:gd name="connsiteY97" fmla="*/ 5416919 h 5906446"/>
              <a:gd name="connsiteX98" fmla="*/ 2402962 w 7750816"/>
              <a:gd name="connsiteY98" fmla="*/ 5435391 h 5906446"/>
              <a:gd name="connsiteX99" fmla="*/ 2366016 w 7750816"/>
              <a:gd name="connsiteY99" fmla="*/ 5444628 h 5906446"/>
              <a:gd name="connsiteX100" fmla="*/ 2329071 w 7750816"/>
              <a:gd name="connsiteY100" fmla="*/ 5463100 h 5906446"/>
              <a:gd name="connsiteX101" fmla="*/ 2301362 w 7750816"/>
              <a:gd name="connsiteY101" fmla="*/ 5472337 h 5906446"/>
              <a:gd name="connsiteX102" fmla="*/ 2245944 w 7750816"/>
              <a:gd name="connsiteY102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59689 w 7750816"/>
              <a:gd name="connsiteY30" fmla="*/ 1583828 h 5906446"/>
              <a:gd name="connsiteX31" fmla="*/ 7131980 w 7750816"/>
              <a:gd name="connsiteY31" fmla="*/ 1676191 h 5906446"/>
              <a:gd name="connsiteX32" fmla="*/ 7095035 w 7750816"/>
              <a:gd name="connsiteY32" fmla="*/ 1777791 h 5906446"/>
              <a:gd name="connsiteX33" fmla="*/ 7085798 w 7750816"/>
              <a:gd name="connsiteY33" fmla="*/ 1842446 h 5906446"/>
              <a:gd name="connsiteX34" fmla="*/ 7058089 w 7750816"/>
              <a:gd name="connsiteY34" fmla="*/ 1971755 h 5906446"/>
              <a:gd name="connsiteX35" fmla="*/ 7095035 w 7750816"/>
              <a:gd name="connsiteY35" fmla="*/ 2442809 h 5906446"/>
              <a:gd name="connsiteX36" fmla="*/ 7122744 w 7750816"/>
              <a:gd name="connsiteY36" fmla="*/ 2516700 h 5906446"/>
              <a:gd name="connsiteX37" fmla="*/ 7150453 w 7750816"/>
              <a:gd name="connsiteY37" fmla="*/ 2599828 h 5906446"/>
              <a:gd name="connsiteX38" fmla="*/ 7168925 w 7750816"/>
              <a:gd name="connsiteY38" fmla="*/ 2636773 h 5906446"/>
              <a:gd name="connsiteX39" fmla="*/ 7242816 w 7750816"/>
              <a:gd name="connsiteY39" fmla="*/ 2839973 h 5906446"/>
              <a:gd name="connsiteX40" fmla="*/ 7298235 w 7750816"/>
              <a:gd name="connsiteY40" fmla="*/ 2932337 h 5906446"/>
              <a:gd name="connsiteX41" fmla="*/ 7335180 w 7750816"/>
              <a:gd name="connsiteY41" fmla="*/ 3015464 h 5906446"/>
              <a:gd name="connsiteX42" fmla="*/ 7390598 w 7750816"/>
              <a:gd name="connsiteY42" fmla="*/ 3117064 h 5906446"/>
              <a:gd name="connsiteX43" fmla="*/ 7409071 w 7750816"/>
              <a:gd name="connsiteY43" fmla="*/ 3163246 h 5906446"/>
              <a:gd name="connsiteX44" fmla="*/ 7464489 w 7750816"/>
              <a:gd name="connsiteY44" fmla="*/ 3274082 h 5906446"/>
              <a:gd name="connsiteX45" fmla="*/ 7566089 w 7750816"/>
              <a:gd name="connsiteY45" fmla="*/ 3514228 h 5906446"/>
              <a:gd name="connsiteX46" fmla="*/ 7612271 w 7750816"/>
              <a:gd name="connsiteY46" fmla="*/ 3643537 h 5906446"/>
              <a:gd name="connsiteX47" fmla="*/ 7649216 w 7750816"/>
              <a:gd name="connsiteY47" fmla="*/ 3763609 h 5906446"/>
              <a:gd name="connsiteX48" fmla="*/ 7695398 w 7750816"/>
              <a:gd name="connsiteY48" fmla="*/ 3883682 h 5906446"/>
              <a:gd name="connsiteX49" fmla="*/ 7750816 w 7750816"/>
              <a:gd name="connsiteY49" fmla="*/ 4031464 h 5906446"/>
              <a:gd name="connsiteX50" fmla="*/ 7732344 w 7750816"/>
              <a:gd name="connsiteY50" fmla="*/ 4096119 h 5906446"/>
              <a:gd name="connsiteX51" fmla="*/ 7704635 w 7750816"/>
              <a:gd name="connsiteY51" fmla="*/ 4197719 h 5906446"/>
              <a:gd name="connsiteX52" fmla="*/ 7686162 w 7750816"/>
              <a:gd name="connsiteY52" fmla="*/ 4271609 h 5906446"/>
              <a:gd name="connsiteX53" fmla="*/ 7649216 w 7750816"/>
              <a:gd name="connsiteY53" fmla="*/ 4336264 h 5906446"/>
              <a:gd name="connsiteX54" fmla="*/ 7630744 w 7750816"/>
              <a:gd name="connsiteY54" fmla="*/ 4363973 h 5906446"/>
              <a:gd name="connsiteX55" fmla="*/ 7575325 w 7750816"/>
              <a:gd name="connsiteY55" fmla="*/ 4400919 h 5906446"/>
              <a:gd name="connsiteX56" fmla="*/ 7510671 w 7750816"/>
              <a:gd name="connsiteY56" fmla="*/ 4493282 h 5906446"/>
              <a:gd name="connsiteX57" fmla="*/ 7473725 w 7750816"/>
              <a:gd name="connsiteY57" fmla="*/ 4557937 h 5906446"/>
              <a:gd name="connsiteX58" fmla="*/ 7399835 w 7750816"/>
              <a:gd name="connsiteY58" fmla="*/ 4622591 h 5906446"/>
              <a:gd name="connsiteX59" fmla="*/ 7298235 w 7750816"/>
              <a:gd name="connsiteY59" fmla="*/ 4659537 h 5906446"/>
              <a:gd name="connsiteX60" fmla="*/ 7131980 w 7750816"/>
              <a:gd name="connsiteY60" fmla="*/ 4696482 h 5906446"/>
              <a:gd name="connsiteX61" fmla="*/ 6965725 w 7750816"/>
              <a:gd name="connsiteY61" fmla="*/ 4733428 h 5906446"/>
              <a:gd name="connsiteX62" fmla="*/ 6854889 w 7750816"/>
              <a:gd name="connsiteY62" fmla="*/ 4779609 h 5906446"/>
              <a:gd name="connsiteX63" fmla="*/ 6808707 w 7750816"/>
              <a:gd name="connsiteY63" fmla="*/ 4798082 h 5906446"/>
              <a:gd name="connsiteX64" fmla="*/ 6753289 w 7750816"/>
              <a:gd name="connsiteY64" fmla="*/ 4807319 h 5906446"/>
              <a:gd name="connsiteX65" fmla="*/ 6688635 w 7750816"/>
              <a:gd name="connsiteY65" fmla="*/ 4835028 h 5906446"/>
              <a:gd name="connsiteX66" fmla="*/ 6522380 w 7750816"/>
              <a:gd name="connsiteY66" fmla="*/ 4890446 h 5906446"/>
              <a:gd name="connsiteX67" fmla="*/ 6411544 w 7750816"/>
              <a:gd name="connsiteY67" fmla="*/ 4918155 h 5906446"/>
              <a:gd name="connsiteX68" fmla="*/ 6272998 w 7750816"/>
              <a:gd name="connsiteY68" fmla="*/ 4955100 h 5906446"/>
              <a:gd name="connsiteX69" fmla="*/ 6236053 w 7750816"/>
              <a:gd name="connsiteY69" fmla="*/ 4964337 h 5906446"/>
              <a:gd name="connsiteX70" fmla="*/ 6042089 w 7750816"/>
              <a:gd name="connsiteY70" fmla="*/ 4992046 h 5906446"/>
              <a:gd name="connsiteX71" fmla="*/ 5977435 w 7750816"/>
              <a:gd name="connsiteY71" fmla="*/ 5001282 h 5906446"/>
              <a:gd name="connsiteX72" fmla="*/ 5801944 w 7750816"/>
              <a:gd name="connsiteY72" fmla="*/ 5028991 h 5906446"/>
              <a:gd name="connsiteX73" fmla="*/ 5192344 w 7750816"/>
              <a:gd name="connsiteY73" fmla="*/ 5038228 h 5906446"/>
              <a:gd name="connsiteX74" fmla="*/ 5155398 w 7750816"/>
              <a:gd name="connsiteY74" fmla="*/ 5047464 h 5906446"/>
              <a:gd name="connsiteX75" fmla="*/ 5016853 w 7750816"/>
              <a:gd name="connsiteY75" fmla="*/ 5065937 h 5906446"/>
              <a:gd name="connsiteX76" fmla="*/ 4425725 w 7750816"/>
              <a:gd name="connsiteY76" fmla="*/ 5028992 h 5906446"/>
              <a:gd name="connsiteX77" fmla="*/ 4083980 w 7750816"/>
              <a:gd name="connsiteY77" fmla="*/ 4936628 h 5906446"/>
              <a:gd name="connsiteX78" fmla="*/ 3806889 w 7750816"/>
              <a:gd name="connsiteY78" fmla="*/ 4936627 h 5906446"/>
              <a:gd name="connsiteX79" fmla="*/ 3391253 w 7750816"/>
              <a:gd name="connsiteY79" fmla="*/ 5038228 h 5906446"/>
              <a:gd name="connsiteX80" fmla="*/ 3317362 w 7750816"/>
              <a:gd name="connsiteY80" fmla="*/ 5084409 h 5906446"/>
              <a:gd name="connsiteX81" fmla="*/ 3308125 w 7750816"/>
              <a:gd name="connsiteY81" fmla="*/ 5112119 h 5906446"/>
              <a:gd name="connsiteX82" fmla="*/ 3280416 w 7750816"/>
              <a:gd name="connsiteY82" fmla="*/ 5130591 h 5906446"/>
              <a:gd name="connsiteX83" fmla="*/ 3169580 w 7750816"/>
              <a:gd name="connsiteY83" fmla="*/ 5213719 h 5906446"/>
              <a:gd name="connsiteX84" fmla="*/ 3132635 w 7750816"/>
              <a:gd name="connsiteY84" fmla="*/ 5232191 h 5906446"/>
              <a:gd name="connsiteX85" fmla="*/ 3104925 w 7750816"/>
              <a:gd name="connsiteY85" fmla="*/ 5250664 h 5906446"/>
              <a:gd name="connsiteX86" fmla="*/ 3040271 w 7750816"/>
              <a:gd name="connsiteY86" fmla="*/ 5278373 h 5906446"/>
              <a:gd name="connsiteX87" fmla="*/ 2966380 w 7750816"/>
              <a:gd name="connsiteY87" fmla="*/ 5306082 h 5906446"/>
              <a:gd name="connsiteX88" fmla="*/ 2938671 w 7750816"/>
              <a:gd name="connsiteY88" fmla="*/ 5324555 h 5906446"/>
              <a:gd name="connsiteX89" fmla="*/ 2892489 w 7750816"/>
              <a:gd name="connsiteY89" fmla="*/ 5333791 h 5906446"/>
              <a:gd name="connsiteX90" fmla="*/ 2855544 w 7750816"/>
              <a:gd name="connsiteY90" fmla="*/ 5343028 h 5906446"/>
              <a:gd name="connsiteX91" fmla="*/ 2800125 w 7750816"/>
              <a:gd name="connsiteY91" fmla="*/ 5361500 h 5906446"/>
              <a:gd name="connsiteX92" fmla="*/ 2680053 w 7750816"/>
              <a:gd name="connsiteY92" fmla="*/ 5379973 h 5906446"/>
              <a:gd name="connsiteX93" fmla="*/ 2633871 w 7750816"/>
              <a:gd name="connsiteY93" fmla="*/ 5389209 h 5906446"/>
              <a:gd name="connsiteX94" fmla="*/ 2578453 w 7750816"/>
              <a:gd name="connsiteY94" fmla="*/ 5398446 h 5906446"/>
              <a:gd name="connsiteX95" fmla="*/ 2550744 w 7750816"/>
              <a:gd name="connsiteY95" fmla="*/ 5407682 h 5906446"/>
              <a:gd name="connsiteX96" fmla="*/ 2458380 w 7750816"/>
              <a:gd name="connsiteY96" fmla="*/ 5416919 h 5906446"/>
              <a:gd name="connsiteX97" fmla="*/ 2402962 w 7750816"/>
              <a:gd name="connsiteY97" fmla="*/ 5435391 h 5906446"/>
              <a:gd name="connsiteX98" fmla="*/ 2366016 w 7750816"/>
              <a:gd name="connsiteY98" fmla="*/ 5444628 h 5906446"/>
              <a:gd name="connsiteX99" fmla="*/ 2329071 w 7750816"/>
              <a:gd name="connsiteY99" fmla="*/ 5463100 h 5906446"/>
              <a:gd name="connsiteX100" fmla="*/ 2301362 w 7750816"/>
              <a:gd name="connsiteY100" fmla="*/ 5472337 h 5906446"/>
              <a:gd name="connsiteX101" fmla="*/ 2245944 w 7750816"/>
              <a:gd name="connsiteY10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59689 w 7750816"/>
              <a:gd name="connsiteY30" fmla="*/ 1583828 h 5906446"/>
              <a:gd name="connsiteX31" fmla="*/ 7095035 w 7750816"/>
              <a:gd name="connsiteY31" fmla="*/ 1777791 h 5906446"/>
              <a:gd name="connsiteX32" fmla="*/ 7085798 w 7750816"/>
              <a:gd name="connsiteY32" fmla="*/ 1842446 h 5906446"/>
              <a:gd name="connsiteX33" fmla="*/ 7058089 w 7750816"/>
              <a:gd name="connsiteY33" fmla="*/ 1971755 h 5906446"/>
              <a:gd name="connsiteX34" fmla="*/ 7095035 w 7750816"/>
              <a:gd name="connsiteY34" fmla="*/ 2442809 h 5906446"/>
              <a:gd name="connsiteX35" fmla="*/ 7122744 w 7750816"/>
              <a:gd name="connsiteY35" fmla="*/ 2516700 h 5906446"/>
              <a:gd name="connsiteX36" fmla="*/ 7150453 w 7750816"/>
              <a:gd name="connsiteY36" fmla="*/ 2599828 h 5906446"/>
              <a:gd name="connsiteX37" fmla="*/ 7168925 w 7750816"/>
              <a:gd name="connsiteY37" fmla="*/ 2636773 h 5906446"/>
              <a:gd name="connsiteX38" fmla="*/ 7242816 w 7750816"/>
              <a:gd name="connsiteY38" fmla="*/ 2839973 h 5906446"/>
              <a:gd name="connsiteX39" fmla="*/ 7298235 w 7750816"/>
              <a:gd name="connsiteY39" fmla="*/ 2932337 h 5906446"/>
              <a:gd name="connsiteX40" fmla="*/ 7335180 w 7750816"/>
              <a:gd name="connsiteY40" fmla="*/ 3015464 h 5906446"/>
              <a:gd name="connsiteX41" fmla="*/ 7390598 w 7750816"/>
              <a:gd name="connsiteY41" fmla="*/ 3117064 h 5906446"/>
              <a:gd name="connsiteX42" fmla="*/ 7409071 w 7750816"/>
              <a:gd name="connsiteY42" fmla="*/ 3163246 h 5906446"/>
              <a:gd name="connsiteX43" fmla="*/ 7464489 w 7750816"/>
              <a:gd name="connsiteY43" fmla="*/ 3274082 h 5906446"/>
              <a:gd name="connsiteX44" fmla="*/ 7566089 w 7750816"/>
              <a:gd name="connsiteY44" fmla="*/ 3514228 h 5906446"/>
              <a:gd name="connsiteX45" fmla="*/ 7612271 w 7750816"/>
              <a:gd name="connsiteY45" fmla="*/ 3643537 h 5906446"/>
              <a:gd name="connsiteX46" fmla="*/ 7649216 w 7750816"/>
              <a:gd name="connsiteY46" fmla="*/ 3763609 h 5906446"/>
              <a:gd name="connsiteX47" fmla="*/ 7695398 w 7750816"/>
              <a:gd name="connsiteY47" fmla="*/ 3883682 h 5906446"/>
              <a:gd name="connsiteX48" fmla="*/ 7750816 w 7750816"/>
              <a:gd name="connsiteY48" fmla="*/ 4031464 h 5906446"/>
              <a:gd name="connsiteX49" fmla="*/ 7732344 w 7750816"/>
              <a:gd name="connsiteY49" fmla="*/ 4096119 h 5906446"/>
              <a:gd name="connsiteX50" fmla="*/ 7704635 w 7750816"/>
              <a:gd name="connsiteY50" fmla="*/ 4197719 h 5906446"/>
              <a:gd name="connsiteX51" fmla="*/ 7686162 w 7750816"/>
              <a:gd name="connsiteY51" fmla="*/ 4271609 h 5906446"/>
              <a:gd name="connsiteX52" fmla="*/ 7649216 w 7750816"/>
              <a:gd name="connsiteY52" fmla="*/ 4336264 h 5906446"/>
              <a:gd name="connsiteX53" fmla="*/ 7630744 w 7750816"/>
              <a:gd name="connsiteY53" fmla="*/ 4363973 h 5906446"/>
              <a:gd name="connsiteX54" fmla="*/ 7575325 w 7750816"/>
              <a:gd name="connsiteY54" fmla="*/ 4400919 h 5906446"/>
              <a:gd name="connsiteX55" fmla="*/ 7510671 w 7750816"/>
              <a:gd name="connsiteY55" fmla="*/ 4493282 h 5906446"/>
              <a:gd name="connsiteX56" fmla="*/ 7473725 w 7750816"/>
              <a:gd name="connsiteY56" fmla="*/ 4557937 h 5906446"/>
              <a:gd name="connsiteX57" fmla="*/ 7399835 w 7750816"/>
              <a:gd name="connsiteY57" fmla="*/ 4622591 h 5906446"/>
              <a:gd name="connsiteX58" fmla="*/ 7298235 w 7750816"/>
              <a:gd name="connsiteY58" fmla="*/ 4659537 h 5906446"/>
              <a:gd name="connsiteX59" fmla="*/ 7131980 w 7750816"/>
              <a:gd name="connsiteY59" fmla="*/ 4696482 h 5906446"/>
              <a:gd name="connsiteX60" fmla="*/ 6965725 w 7750816"/>
              <a:gd name="connsiteY60" fmla="*/ 4733428 h 5906446"/>
              <a:gd name="connsiteX61" fmla="*/ 6854889 w 7750816"/>
              <a:gd name="connsiteY61" fmla="*/ 4779609 h 5906446"/>
              <a:gd name="connsiteX62" fmla="*/ 6808707 w 7750816"/>
              <a:gd name="connsiteY62" fmla="*/ 4798082 h 5906446"/>
              <a:gd name="connsiteX63" fmla="*/ 6753289 w 7750816"/>
              <a:gd name="connsiteY63" fmla="*/ 4807319 h 5906446"/>
              <a:gd name="connsiteX64" fmla="*/ 6688635 w 7750816"/>
              <a:gd name="connsiteY64" fmla="*/ 4835028 h 5906446"/>
              <a:gd name="connsiteX65" fmla="*/ 6522380 w 7750816"/>
              <a:gd name="connsiteY65" fmla="*/ 4890446 h 5906446"/>
              <a:gd name="connsiteX66" fmla="*/ 6411544 w 7750816"/>
              <a:gd name="connsiteY66" fmla="*/ 4918155 h 5906446"/>
              <a:gd name="connsiteX67" fmla="*/ 6272998 w 7750816"/>
              <a:gd name="connsiteY67" fmla="*/ 4955100 h 5906446"/>
              <a:gd name="connsiteX68" fmla="*/ 6236053 w 7750816"/>
              <a:gd name="connsiteY68" fmla="*/ 4964337 h 5906446"/>
              <a:gd name="connsiteX69" fmla="*/ 6042089 w 7750816"/>
              <a:gd name="connsiteY69" fmla="*/ 4992046 h 5906446"/>
              <a:gd name="connsiteX70" fmla="*/ 5977435 w 7750816"/>
              <a:gd name="connsiteY70" fmla="*/ 5001282 h 5906446"/>
              <a:gd name="connsiteX71" fmla="*/ 5801944 w 7750816"/>
              <a:gd name="connsiteY71" fmla="*/ 5028991 h 5906446"/>
              <a:gd name="connsiteX72" fmla="*/ 5192344 w 7750816"/>
              <a:gd name="connsiteY72" fmla="*/ 5038228 h 5906446"/>
              <a:gd name="connsiteX73" fmla="*/ 5155398 w 7750816"/>
              <a:gd name="connsiteY73" fmla="*/ 5047464 h 5906446"/>
              <a:gd name="connsiteX74" fmla="*/ 5016853 w 7750816"/>
              <a:gd name="connsiteY74" fmla="*/ 5065937 h 5906446"/>
              <a:gd name="connsiteX75" fmla="*/ 4425725 w 7750816"/>
              <a:gd name="connsiteY75" fmla="*/ 5028992 h 5906446"/>
              <a:gd name="connsiteX76" fmla="*/ 4083980 w 7750816"/>
              <a:gd name="connsiteY76" fmla="*/ 4936628 h 5906446"/>
              <a:gd name="connsiteX77" fmla="*/ 3806889 w 7750816"/>
              <a:gd name="connsiteY77" fmla="*/ 4936627 h 5906446"/>
              <a:gd name="connsiteX78" fmla="*/ 3391253 w 7750816"/>
              <a:gd name="connsiteY78" fmla="*/ 5038228 h 5906446"/>
              <a:gd name="connsiteX79" fmla="*/ 3317362 w 7750816"/>
              <a:gd name="connsiteY79" fmla="*/ 5084409 h 5906446"/>
              <a:gd name="connsiteX80" fmla="*/ 3308125 w 7750816"/>
              <a:gd name="connsiteY80" fmla="*/ 5112119 h 5906446"/>
              <a:gd name="connsiteX81" fmla="*/ 3280416 w 7750816"/>
              <a:gd name="connsiteY81" fmla="*/ 5130591 h 5906446"/>
              <a:gd name="connsiteX82" fmla="*/ 3169580 w 7750816"/>
              <a:gd name="connsiteY82" fmla="*/ 5213719 h 5906446"/>
              <a:gd name="connsiteX83" fmla="*/ 3132635 w 7750816"/>
              <a:gd name="connsiteY83" fmla="*/ 5232191 h 5906446"/>
              <a:gd name="connsiteX84" fmla="*/ 3104925 w 7750816"/>
              <a:gd name="connsiteY84" fmla="*/ 5250664 h 5906446"/>
              <a:gd name="connsiteX85" fmla="*/ 3040271 w 7750816"/>
              <a:gd name="connsiteY85" fmla="*/ 5278373 h 5906446"/>
              <a:gd name="connsiteX86" fmla="*/ 2966380 w 7750816"/>
              <a:gd name="connsiteY86" fmla="*/ 5306082 h 5906446"/>
              <a:gd name="connsiteX87" fmla="*/ 2938671 w 7750816"/>
              <a:gd name="connsiteY87" fmla="*/ 5324555 h 5906446"/>
              <a:gd name="connsiteX88" fmla="*/ 2892489 w 7750816"/>
              <a:gd name="connsiteY88" fmla="*/ 5333791 h 5906446"/>
              <a:gd name="connsiteX89" fmla="*/ 2855544 w 7750816"/>
              <a:gd name="connsiteY89" fmla="*/ 5343028 h 5906446"/>
              <a:gd name="connsiteX90" fmla="*/ 2800125 w 7750816"/>
              <a:gd name="connsiteY90" fmla="*/ 5361500 h 5906446"/>
              <a:gd name="connsiteX91" fmla="*/ 2680053 w 7750816"/>
              <a:gd name="connsiteY91" fmla="*/ 5379973 h 5906446"/>
              <a:gd name="connsiteX92" fmla="*/ 2633871 w 7750816"/>
              <a:gd name="connsiteY92" fmla="*/ 5389209 h 5906446"/>
              <a:gd name="connsiteX93" fmla="*/ 2578453 w 7750816"/>
              <a:gd name="connsiteY93" fmla="*/ 5398446 h 5906446"/>
              <a:gd name="connsiteX94" fmla="*/ 2550744 w 7750816"/>
              <a:gd name="connsiteY94" fmla="*/ 5407682 h 5906446"/>
              <a:gd name="connsiteX95" fmla="*/ 2458380 w 7750816"/>
              <a:gd name="connsiteY95" fmla="*/ 5416919 h 5906446"/>
              <a:gd name="connsiteX96" fmla="*/ 2402962 w 7750816"/>
              <a:gd name="connsiteY96" fmla="*/ 5435391 h 5906446"/>
              <a:gd name="connsiteX97" fmla="*/ 2366016 w 7750816"/>
              <a:gd name="connsiteY97" fmla="*/ 5444628 h 5906446"/>
              <a:gd name="connsiteX98" fmla="*/ 2329071 w 7750816"/>
              <a:gd name="connsiteY98" fmla="*/ 5463100 h 5906446"/>
              <a:gd name="connsiteX99" fmla="*/ 2301362 w 7750816"/>
              <a:gd name="connsiteY99" fmla="*/ 5472337 h 5906446"/>
              <a:gd name="connsiteX100" fmla="*/ 2245944 w 7750816"/>
              <a:gd name="connsiteY100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95035 w 7750816"/>
              <a:gd name="connsiteY30" fmla="*/ 1777791 h 5906446"/>
              <a:gd name="connsiteX31" fmla="*/ 7085798 w 7750816"/>
              <a:gd name="connsiteY31" fmla="*/ 1842446 h 5906446"/>
              <a:gd name="connsiteX32" fmla="*/ 7058089 w 7750816"/>
              <a:gd name="connsiteY32" fmla="*/ 1971755 h 5906446"/>
              <a:gd name="connsiteX33" fmla="*/ 7095035 w 7750816"/>
              <a:gd name="connsiteY33" fmla="*/ 2442809 h 5906446"/>
              <a:gd name="connsiteX34" fmla="*/ 7122744 w 7750816"/>
              <a:gd name="connsiteY34" fmla="*/ 2516700 h 5906446"/>
              <a:gd name="connsiteX35" fmla="*/ 7150453 w 7750816"/>
              <a:gd name="connsiteY35" fmla="*/ 2599828 h 5906446"/>
              <a:gd name="connsiteX36" fmla="*/ 7168925 w 7750816"/>
              <a:gd name="connsiteY36" fmla="*/ 2636773 h 5906446"/>
              <a:gd name="connsiteX37" fmla="*/ 7242816 w 7750816"/>
              <a:gd name="connsiteY37" fmla="*/ 2839973 h 5906446"/>
              <a:gd name="connsiteX38" fmla="*/ 7298235 w 7750816"/>
              <a:gd name="connsiteY38" fmla="*/ 2932337 h 5906446"/>
              <a:gd name="connsiteX39" fmla="*/ 7335180 w 7750816"/>
              <a:gd name="connsiteY39" fmla="*/ 3015464 h 5906446"/>
              <a:gd name="connsiteX40" fmla="*/ 7390598 w 7750816"/>
              <a:gd name="connsiteY40" fmla="*/ 3117064 h 5906446"/>
              <a:gd name="connsiteX41" fmla="*/ 7409071 w 7750816"/>
              <a:gd name="connsiteY41" fmla="*/ 3163246 h 5906446"/>
              <a:gd name="connsiteX42" fmla="*/ 7464489 w 7750816"/>
              <a:gd name="connsiteY42" fmla="*/ 3274082 h 5906446"/>
              <a:gd name="connsiteX43" fmla="*/ 7566089 w 7750816"/>
              <a:gd name="connsiteY43" fmla="*/ 3514228 h 5906446"/>
              <a:gd name="connsiteX44" fmla="*/ 7612271 w 7750816"/>
              <a:gd name="connsiteY44" fmla="*/ 3643537 h 5906446"/>
              <a:gd name="connsiteX45" fmla="*/ 7649216 w 7750816"/>
              <a:gd name="connsiteY45" fmla="*/ 3763609 h 5906446"/>
              <a:gd name="connsiteX46" fmla="*/ 7695398 w 7750816"/>
              <a:gd name="connsiteY46" fmla="*/ 3883682 h 5906446"/>
              <a:gd name="connsiteX47" fmla="*/ 7750816 w 7750816"/>
              <a:gd name="connsiteY47" fmla="*/ 4031464 h 5906446"/>
              <a:gd name="connsiteX48" fmla="*/ 7732344 w 7750816"/>
              <a:gd name="connsiteY48" fmla="*/ 4096119 h 5906446"/>
              <a:gd name="connsiteX49" fmla="*/ 7704635 w 7750816"/>
              <a:gd name="connsiteY49" fmla="*/ 4197719 h 5906446"/>
              <a:gd name="connsiteX50" fmla="*/ 7686162 w 7750816"/>
              <a:gd name="connsiteY50" fmla="*/ 4271609 h 5906446"/>
              <a:gd name="connsiteX51" fmla="*/ 7649216 w 7750816"/>
              <a:gd name="connsiteY51" fmla="*/ 4336264 h 5906446"/>
              <a:gd name="connsiteX52" fmla="*/ 7630744 w 7750816"/>
              <a:gd name="connsiteY52" fmla="*/ 4363973 h 5906446"/>
              <a:gd name="connsiteX53" fmla="*/ 7575325 w 7750816"/>
              <a:gd name="connsiteY53" fmla="*/ 4400919 h 5906446"/>
              <a:gd name="connsiteX54" fmla="*/ 7510671 w 7750816"/>
              <a:gd name="connsiteY54" fmla="*/ 4493282 h 5906446"/>
              <a:gd name="connsiteX55" fmla="*/ 7473725 w 7750816"/>
              <a:gd name="connsiteY55" fmla="*/ 4557937 h 5906446"/>
              <a:gd name="connsiteX56" fmla="*/ 7399835 w 7750816"/>
              <a:gd name="connsiteY56" fmla="*/ 4622591 h 5906446"/>
              <a:gd name="connsiteX57" fmla="*/ 7298235 w 7750816"/>
              <a:gd name="connsiteY57" fmla="*/ 4659537 h 5906446"/>
              <a:gd name="connsiteX58" fmla="*/ 7131980 w 7750816"/>
              <a:gd name="connsiteY58" fmla="*/ 4696482 h 5906446"/>
              <a:gd name="connsiteX59" fmla="*/ 6965725 w 7750816"/>
              <a:gd name="connsiteY59" fmla="*/ 4733428 h 5906446"/>
              <a:gd name="connsiteX60" fmla="*/ 6854889 w 7750816"/>
              <a:gd name="connsiteY60" fmla="*/ 4779609 h 5906446"/>
              <a:gd name="connsiteX61" fmla="*/ 6808707 w 7750816"/>
              <a:gd name="connsiteY61" fmla="*/ 4798082 h 5906446"/>
              <a:gd name="connsiteX62" fmla="*/ 6753289 w 7750816"/>
              <a:gd name="connsiteY62" fmla="*/ 4807319 h 5906446"/>
              <a:gd name="connsiteX63" fmla="*/ 6688635 w 7750816"/>
              <a:gd name="connsiteY63" fmla="*/ 4835028 h 5906446"/>
              <a:gd name="connsiteX64" fmla="*/ 6522380 w 7750816"/>
              <a:gd name="connsiteY64" fmla="*/ 4890446 h 5906446"/>
              <a:gd name="connsiteX65" fmla="*/ 6411544 w 7750816"/>
              <a:gd name="connsiteY65" fmla="*/ 4918155 h 5906446"/>
              <a:gd name="connsiteX66" fmla="*/ 6272998 w 7750816"/>
              <a:gd name="connsiteY66" fmla="*/ 4955100 h 5906446"/>
              <a:gd name="connsiteX67" fmla="*/ 6236053 w 7750816"/>
              <a:gd name="connsiteY67" fmla="*/ 4964337 h 5906446"/>
              <a:gd name="connsiteX68" fmla="*/ 6042089 w 7750816"/>
              <a:gd name="connsiteY68" fmla="*/ 4992046 h 5906446"/>
              <a:gd name="connsiteX69" fmla="*/ 5977435 w 7750816"/>
              <a:gd name="connsiteY69" fmla="*/ 5001282 h 5906446"/>
              <a:gd name="connsiteX70" fmla="*/ 5801944 w 7750816"/>
              <a:gd name="connsiteY70" fmla="*/ 5028991 h 5906446"/>
              <a:gd name="connsiteX71" fmla="*/ 5192344 w 7750816"/>
              <a:gd name="connsiteY71" fmla="*/ 5038228 h 5906446"/>
              <a:gd name="connsiteX72" fmla="*/ 5155398 w 7750816"/>
              <a:gd name="connsiteY72" fmla="*/ 5047464 h 5906446"/>
              <a:gd name="connsiteX73" fmla="*/ 5016853 w 7750816"/>
              <a:gd name="connsiteY73" fmla="*/ 5065937 h 5906446"/>
              <a:gd name="connsiteX74" fmla="*/ 4425725 w 7750816"/>
              <a:gd name="connsiteY74" fmla="*/ 5028992 h 5906446"/>
              <a:gd name="connsiteX75" fmla="*/ 4083980 w 7750816"/>
              <a:gd name="connsiteY75" fmla="*/ 4936628 h 5906446"/>
              <a:gd name="connsiteX76" fmla="*/ 3806889 w 7750816"/>
              <a:gd name="connsiteY76" fmla="*/ 4936627 h 5906446"/>
              <a:gd name="connsiteX77" fmla="*/ 3391253 w 7750816"/>
              <a:gd name="connsiteY77" fmla="*/ 5038228 h 5906446"/>
              <a:gd name="connsiteX78" fmla="*/ 3317362 w 7750816"/>
              <a:gd name="connsiteY78" fmla="*/ 5084409 h 5906446"/>
              <a:gd name="connsiteX79" fmla="*/ 3308125 w 7750816"/>
              <a:gd name="connsiteY79" fmla="*/ 5112119 h 5906446"/>
              <a:gd name="connsiteX80" fmla="*/ 3280416 w 7750816"/>
              <a:gd name="connsiteY80" fmla="*/ 5130591 h 5906446"/>
              <a:gd name="connsiteX81" fmla="*/ 3169580 w 7750816"/>
              <a:gd name="connsiteY81" fmla="*/ 5213719 h 5906446"/>
              <a:gd name="connsiteX82" fmla="*/ 3132635 w 7750816"/>
              <a:gd name="connsiteY82" fmla="*/ 5232191 h 5906446"/>
              <a:gd name="connsiteX83" fmla="*/ 3104925 w 7750816"/>
              <a:gd name="connsiteY83" fmla="*/ 5250664 h 5906446"/>
              <a:gd name="connsiteX84" fmla="*/ 3040271 w 7750816"/>
              <a:gd name="connsiteY84" fmla="*/ 5278373 h 5906446"/>
              <a:gd name="connsiteX85" fmla="*/ 2966380 w 7750816"/>
              <a:gd name="connsiteY85" fmla="*/ 5306082 h 5906446"/>
              <a:gd name="connsiteX86" fmla="*/ 2938671 w 7750816"/>
              <a:gd name="connsiteY86" fmla="*/ 5324555 h 5906446"/>
              <a:gd name="connsiteX87" fmla="*/ 2892489 w 7750816"/>
              <a:gd name="connsiteY87" fmla="*/ 5333791 h 5906446"/>
              <a:gd name="connsiteX88" fmla="*/ 2855544 w 7750816"/>
              <a:gd name="connsiteY88" fmla="*/ 5343028 h 5906446"/>
              <a:gd name="connsiteX89" fmla="*/ 2800125 w 7750816"/>
              <a:gd name="connsiteY89" fmla="*/ 5361500 h 5906446"/>
              <a:gd name="connsiteX90" fmla="*/ 2680053 w 7750816"/>
              <a:gd name="connsiteY90" fmla="*/ 5379973 h 5906446"/>
              <a:gd name="connsiteX91" fmla="*/ 2633871 w 7750816"/>
              <a:gd name="connsiteY91" fmla="*/ 5389209 h 5906446"/>
              <a:gd name="connsiteX92" fmla="*/ 2578453 w 7750816"/>
              <a:gd name="connsiteY92" fmla="*/ 5398446 h 5906446"/>
              <a:gd name="connsiteX93" fmla="*/ 2550744 w 7750816"/>
              <a:gd name="connsiteY93" fmla="*/ 5407682 h 5906446"/>
              <a:gd name="connsiteX94" fmla="*/ 2458380 w 7750816"/>
              <a:gd name="connsiteY94" fmla="*/ 5416919 h 5906446"/>
              <a:gd name="connsiteX95" fmla="*/ 2402962 w 7750816"/>
              <a:gd name="connsiteY95" fmla="*/ 5435391 h 5906446"/>
              <a:gd name="connsiteX96" fmla="*/ 2366016 w 7750816"/>
              <a:gd name="connsiteY96" fmla="*/ 5444628 h 5906446"/>
              <a:gd name="connsiteX97" fmla="*/ 2329071 w 7750816"/>
              <a:gd name="connsiteY97" fmla="*/ 5463100 h 5906446"/>
              <a:gd name="connsiteX98" fmla="*/ 2301362 w 7750816"/>
              <a:gd name="connsiteY98" fmla="*/ 5472337 h 5906446"/>
              <a:gd name="connsiteX99" fmla="*/ 2245944 w 7750816"/>
              <a:gd name="connsiteY99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95035 w 7750816"/>
              <a:gd name="connsiteY30" fmla="*/ 1777791 h 5906446"/>
              <a:gd name="connsiteX31" fmla="*/ 7085798 w 7750816"/>
              <a:gd name="connsiteY31" fmla="*/ 1842446 h 5906446"/>
              <a:gd name="connsiteX32" fmla="*/ 7095035 w 7750816"/>
              <a:gd name="connsiteY32" fmla="*/ 2442809 h 5906446"/>
              <a:gd name="connsiteX33" fmla="*/ 7122744 w 7750816"/>
              <a:gd name="connsiteY33" fmla="*/ 2516700 h 5906446"/>
              <a:gd name="connsiteX34" fmla="*/ 7150453 w 7750816"/>
              <a:gd name="connsiteY34" fmla="*/ 2599828 h 5906446"/>
              <a:gd name="connsiteX35" fmla="*/ 7168925 w 7750816"/>
              <a:gd name="connsiteY35" fmla="*/ 2636773 h 5906446"/>
              <a:gd name="connsiteX36" fmla="*/ 7242816 w 7750816"/>
              <a:gd name="connsiteY36" fmla="*/ 2839973 h 5906446"/>
              <a:gd name="connsiteX37" fmla="*/ 7298235 w 7750816"/>
              <a:gd name="connsiteY37" fmla="*/ 2932337 h 5906446"/>
              <a:gd name="connsiteX38" fmla="*/ 7335180 w 7750816"/>
              <a:gd name="connsiteY38" fmla="*/ 3015464 h 5906446"/>
              <a:gd name="connsiteX39" fmla="*/ 7390598 w 7750816"/>
              <a:gd name="connsiteY39" fmla="*/ 3117064 h 5906446"/>
              <a:gd name="connsiteX40" fmla="*/ 7409071 w 7750816"/>
              <a:gd name="connsiteY40" fmla="*/ 3163246 h 5906446"/>
              <a:gd name="connsiteX41" fmla="*/ 7464489 w 7750816"/>
              <a:gd name="connsiteY41" fmla="*/ 3274082 h 5906446"/>
              <a:gd name="connsiteX42" fmla="*/ 7566089 w 7750816"/>
              <a:gd name="connsiteY42" fmla="*/ 3514228 h 5906446"/>
              <a:gd name="connsiteX43" fmla="*/ 7612271 w 7750816"/>
              <a:gd name="connsiteY43" fmla="*/ 3643537 h 5906446"/>
              <a:gd name="connsiteX44" fmla="*/ 7649216 w 7750816"/>
              <a:gd name="connsiteY44" fmla="*/ 3763609 h 5906446"/>
              <a:gd name="connsiteX45" fmla="*/ 7695398 w 7750816"/>
              <a:gd name="connsiteY45" fmla="*/ 3883682 h 5906446"/>
              <a:gd name="connsiteX46" fmla="*/ 7750816 w 7750816"/>
              <a:gd name="connsiteY46" fmla="*/ 4031464 h 5906446"/>
              <a:gd name="connsiteX47" fmla="*/ 7732344 w 7750816"/>
              <a:gd name="connsiteY47" fmla="*/ 4096119 h 5906446"/>
              <a:gd name="connsiteX48" fmla="*/ 7704635 w 7750816"/>
              <a:gd name="connsiteY48" fmla="*/ 4197719 h 5906446"/>
              <a:gd name="connsiteX49" fmla="*/ 7686162 w 7750816"/>
              <a:gd name="connsiteY49" fmla="*/ 4271609 h 5906446"/>
              <a:gd name="connsiteX50" fmla="*/ 7649216 w 7750816"/>
              <a:gd name="connsiteY50" fmla="*/ 4336264 h 5906446"/>
              <a:gd name="connsiteX51" fmla="*/ 7630744 w 7750816"/>
              <a:gd name="connsiteY51" fmla="*/ 4363973 h 5906446"/>
              <a:gd name="connsiteX52" fmla="*/ 7575325 w 7750816"/>
              <a:gd name="connsiteY52" fmla="*/ 4400919 h 5906446"/>
              <a:gd name="connsiteX53" fmla="*/ 7510671 w 7750816"/>
              <a:gd name="connsiteY53" fmla="*/ 4493282 h 5906446"/>
              <a:gd name="connsiteX54" fmla="*/ 7473725 w 7750816"/>
              <a:gd name="connsiteY54" fmla="*/ 4557937 h 5906446"/>
              <a:gd name="connsiteX55" fmla="*/ 7399835 w 7750816"/>
              <a:gd name="connsiteY55" fmla="*/ 4622591 h 5906446"/>
              <a:gd name="connsiteX56" fmla="*/ 7298235 w 7750816"/>
              <a:gd name="connsiteY56" fmla="*/ 4659537 h 5906446"/>
              <a:gd name="connsiteX57" fmla="*/ 7131980 w 7750816"/>
              <a:gd name="connsiteY57" fmla="*/ 4696482 h 5906446"/>
              <a:gd name="connsiteX58" fmla="*/ 6965725 w 7750816"/>
              <a:gd name="connsiteY58" fmla="*/ 4733428 h 5906446"/>
              <a:gd name="connsiteX59" fmla="*/ 6854889 w 7750816"/>
              <a:gd name="connsiteY59" fmla="*/ 4779609 h 5906446"/>
              <a:gd name="connsiteX60" fmla="*/ 6808707 w 7750816"/>
              <a:gd name="connsiteY60" fmla="*/ 4798082 h 5906446"/>
              <a:gd name="connsiteX61" fmla="*/ 6753289 w 7750816"/>
              <a:gd name="connsiteY61" fmla="*/ 4807319 h 5906446"/>
              <a:gd name="connsiteX62" fmla="*/ 6688635 w 7750816"/>
              <a:gd name="connsiteY62" fmla="*/ 4835028 h 5906446"/>
              <a:gd name="connsiteX63" fmla="*/ 6522380 w 7750816"/>
              <a:gd name="connsiteY63" fmla="*/ 4890446 h 5906446"/>
              <a:gd name="connsiteX64" fmla="*/ 6411544 w 7750816"/>
              <a:gd name="connsiteY64" fmla="*/ 4918155 h 5906446"/>
              <a:gd name="connsiteX65" fmla="*/ 6272998 w 7750816"/>
              <a:gd name="connsiteY65" fmla="*/ 4955100 h 5906446"/>
              <a:gd name="connsiteX66" fmla="*/ 6236053 w 7750816"/>
              <a:gd name="connsiteY66" fmla="*/ 4964337 h 5906446"/>
              <a:gd name="connsiteX67" fmla="*/ 6042089 w 7750816"/>
              <a:gd name="connsiteY67" fmla="*/ 4992046 h 5906446"/>
              <a:gd name="connsiteX68" fmla="*/ 5977435 w 7750816"/>
              <a:gd name="connsiteY68" fmla="*/ 5001282 h 5906446"/>
              <a:gd name="connsiteX69" fmla="*/ 5801944 w 7750816"/>
              <a:gd name="connsiteY69" fmla="*/ 5028991 h 5906446"/>
              <a:gd name="connsiteX70" fmla="*/ 5192344 w 7750816"/>
              <a:gd name="connsiteY70" fmla="*/ 5038228 h 5906446"/>
              <a:gd name="connsiteX71" fmla="*/ 5155398 w 7750816"/>
              <a:gd name="connsiteY71" fmla="*/ 5047464 h 5906446"/>
              <a:gd name="connsiteX72" fmla="*/ 5016853 w 7750816"/>
              <a:gd name="connsiteY72" fmla="*/ 5065937 h 5906446"/>
              <a:gd name="connsiteX73" fmla="*/ 4425725 w 7750816"/>
              <a:gd name="connsiteY73" fmla="*/ 5028992 h 5906446"/>
              <a:gd name="connsiteX74" fmla="*/ 4083980 w 7750816"/>
              <a:gd name="connsiteY74" fmla="*/ 4936628 h 5906446"/>
              <a:gd name="connsiteX75" fmla="*/ 3806889 w 7750816"/>
              <a:gd name="connsiteY75" fmla="*/ 4936627 h 5906446"/>
              <a:gd name="connsiteX76" fmla="*/ 3391253 w 7750816"/>
              <a:gd name="connsiteY76" fmla="*/ 5038228 h 5906446"/>
              <a:gd name="connsiteX77" fmla="*/ 3317362 w 7750816"/>
              <a:gd name="connsiteY77" fmla="*/ 5084409 h 5906446"/>
              <a:gd name="connsiteX78" fmla="*/ 3308125 w 7750816"/>
              <a:gd name="connsiteY78" fmla="*/ 5112119 h 5906446"/>
              <a:gd name="connsiteX79" fmla="*/ 3280416 w 7750816"/>
              <a:gd name="connsiteY79" fmla="*/ 5130591 h 5906446"/>
              <a:gd name="connsiteX80" fmla="*/ 3169580 w 7750816"/>
              <a:gd name="connsiteY80" fmla="*/ 5213719 h 5906446"/>
              <a:gd name="connsiteX81" fmla="*/ 3132635 w 7750816"/>
              <a:gd name="connsiteY81" fmla="*/ 5232191 h 5906446"/>
              <a:gd name="connsiteX82" fmla="*/ 3104925 w 7750816"/>
              <a:gd name="connsiteY82" fmla="*/ 5250664 h 5906446"/>
              <a:gd name="connsiteX83" fmla="*/ 3040271 w 7750816"/>
              <a:gd name="connsiteY83" fmla="*/ 5278373 h 5906446"/>
              <a:gd name="connsiteX84" fmla="*/ 2966380 w 7750816"/>
              <a:gd name="connsiteY84" fmla="*/ 5306082 h 5906446"/>
              <a:gd name="connsiteX85" fmla="*/ 2938671 w 7750816"/>
              <a:gd name="connsiteY85" fmla="*/ 5324555 h 5906446"/>
              <a:gd name="connsiteX86" fmla="*/ 2892489 w 7750816"/>
              <a:gd name="connsiteY86" fmla="*/ 5333791 h 5906446"/>
              <a:gd name="connsiteX87" fmla="*/ 2855544 w 7750816"/>
              <a:gd name="connsiteY87" fmla="*/ 5343028 h 5906446"/>
              <a:gd name="connsiteX88" fmla="*/ 2800125 w 7750816"/>
              <a:gd name="connsiteY88" fmla="*/ 5361500 h 5906446"/>
              <a:gd name="connsiteX89" fmla="*/ 2680053 w 7750816"/>
              <a:gd name="connsiteY89" fmla="*/ 5379973 h 5906446"/>
              <a:gd name="connsiteX90" fmla="*/ 2633871 w 7750816"/>
              <a:gd name="connsiteY90" fmla="*/ 5389209 h 5906446"/>
              <a:gd name="connsiteX91" fmla="*/ 2578453 w 7750816"/>
              <a:gd name="connsiteY91" fmla="*/ 5398446 h 5906446"/>
              <a:gd name="connsiteX92" fmla="*/ 2550744 w 7750816"/>
              <a:gd name="connsiteY92" fmla="*/ 5407682 h 5906446"/>
              <a:gd name="connsiteX93" fmla="*/ 2458380 w 7750816"/>
              <a:gd name="connsiteY93" fmla="*/ 5416919 h 5906446"/>
              <a:gd name="connsiteX94" fmla="*/ 2402962 w 7750816"/>
              <a:gd name="connsiteY94" fmla="*/ 5435391 h 5906446"/>
              <a:gd name="connsiteX95" fmla="*/ 2366016 w 7750816"/>
              <a:gd name="connsiteY95" fmla="*/ 5444628 h 5906446"/>
              <a:gd name="connsiteX96" fmla="*/ 2329071 w 7750816"/>
              <a:gd name="connsiteY96" fmla="*/ 5463100 h 5906446"/>
              <a:gd name="connsiteX97" fmla="*/ 2301362 w 7750816"/>
              <a:gd name="connsiteY97" fmla="*/ 5472337 h 5906446"/>
              <a:gd name="connsiteX98" fmla="*/ 2245944 w 7750816"/>
              <a:gd name="connsiteY98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85798 w 7750816"/>
              <a:gd name="connsiteY31" fmla="*/ 1842446 h 5906446"/>
              <a:gd name="connsiteX32" fmla="*/ 7095035 w 7750816"/>
              <a:gd name="connsiteY32" fmla="*/ 2442809 h 5906446"/>
              <a:gd name="connsiteX33" fmla="*/ 7122744 w 7750816"/>
              <a:gd name="connsiteY33" fmla="*/ 2516700 h 5906446"/>
              <a:gd name="connsiteX34" fmla="*/ 7150453 w 7750816"/>
              <a:gd name="connsiteY34" fmla="*/ 2599828 h 5906446"/>
              <a:gd name="connsiteX35" fmla="*/ 7168925 w 7750816"/>
              <a:gd name="connsiteY35" fmla="*/ 2636773 h 5906446"/>
              <a:gd name="connsiteX36" fmla="*/ 7242816 w 7750816"/>
              <a:gd name="connsiteY36" fmla="*/ 2839973 h 5906446"/>
              <a:gd name="connsiteX37" fmla="*/ 7298235 w 7750816"/>
              <a:gd name="connsiteY37" fmla="*/ 2932337 h 5906446"/>
              <a:gd name="connsiteX38" fmla="*/ 7335180 w 7750816"/>
              <a:gd name="connsiteY38" fmla="*/ 3015464 h 5906446"/>
              <a:gd name="connsiteX39" fmla="*/ 7390598 w 7750816"/>
              <a:gd name="connsiteY39" fmla="*/ 3117064 h 5906446"/>
              <a:gd name="connsiteX40" fmla="*/ 7409071 w 7750816"/>
              <a:gd name="connsiteY40" fmla="*/ 3163246 h 5906446"/>
              <a:gd name="connsiteX41" fmla="*/ 7464489 w 7750816"/>
              <a:gd name="connsiteY41" fmla="*/ 3274082 h 5906446"/>
              <a:gd name="connsiteX42" fmla="*/ 7566089 w 7750816"/>
              <a:gd name="connsiteY42" fmla="*/ 3514228 h 5906446"/>
              <a:gd name="connsiteX43" fmla="*/ 7612271 w 7750816"/>
              <a:gd name="connsiteY43" fmla="*/ 3643537 h 5906446"/>
              <a:gd name="connsiteX44" fmla="*/ 7649216 w 7750816"/>
              <a:gd name="connsiteY44" fmla="*/ 3763609 h 5906446"/>
              <a:gd name="connsiteX45" fmla="*/ 7695398 w 7750816"/>
              <a:gd name="connsiteY45" fmla="*/ 3883682 h 5906446"/>
              <a:gd name="connsiteX46" fmla="*/ 7750816 w 7750816"/>
              <a:gd name="connsiteY46" fmla="*/ 4031464 h 5906446"/>
              <a:gd name="connsiteX47" fmla="*/ 7732344 w 7750816"/>
              <a:gd name="connsiteY47" fmla="*/ 4096119 h 5906446"/>
              <a:gd name="connsiteX48" fmla="*/ 7704635 w 7750816"/>
              <a:gd name="connsiteY48" fmla="*/ 4197719 h 5906446"/>
              <a:gd name="connsiteX49" fmla="*/ 7686162 w 7750816"/>
              <a:gd name="connsiteY49" fmla="*/ 4271609 h 5906446"/>
              <a:gd name="connsiteX50" fmla="*/ 7649216 w 7750816"/>
              <a:gd name="connsiteY50" fmla="*/ 4336264 h 5906446"/>
              <a:gd name="connsiteX51" fmla="*/ 7630744 w 7750816"/>
              <a:gd name="connsiteY51" fmla="*/ 4363973 h 5906446"/>
              <a:gd name="connsiteX52" fmla="*/ 7575325 w 7750816"/>
              <a:gd name="connsiteY52" fmla="*/ 4400919 h 5906446"/>
              <a:gd name="connsiteX53" fmla="*/ 7510671 w 7750816"/>
              <a:gd name="connsiteY53" fmla="*/ 4493282 h 5906446"/>
              <a:gd name="connsiteX54" fmla="*/ 7473725 w 7750816"/>
              <a:gd name="connsiteY54" fmla="*/ 4557937 h 5906446"/>
              <a:gd name="connsiteX55" fmla="*/ 7399835 w 7750816"/>
              <a:gd name="connsiteY55" fmla="*/ 4622591 h 5906446"/>
              <a:gd name="connsiteX56" fmla="*/ 7298235 w 7750816"/>
              <a:gd name="connsiteY56" fmla="*/ 4659537 h 5906446"/>
              <a:gd name="connsiteX57" fmla="*/ 7131980 w 7750816"/>
              <a:gd name="connsiteY57" fmla="*/ 4696482 h 5906446"/>
              <a:gd name="connsiteX58" fmla="*/ 6965725 w 7750816"/>
              <a:gd name="connsiteY58" fmla="*/ 4733428 h 5906446"/>
              <a:gd name="connsiteX59" fmla="*/ 6854889 w 7750816"/>
              <a:gd name="connsiteY59" fmla="*/ 4779609 h 5906446"/>
              <a:gd name="connsiteX60" fmla="*/ 6808707 w 7750816"/>
              <a:gd name="connsiteY60" fmla="*/ 4798082 h 5906446"/>
              <a:gd name="connsiteX61" fmla="*/ 6753289 w 7750816"/>
              <a:gd name="connsiteY61" fmla="*/ 4807319 h 5906446"/>
              <a:gd name="connsiteX62" fmla="*/ 6688635 w 7750816"/>
              <a:gd name="connsiteY62" fmla="*/ 4835028 h 5906446"/>
              <a:gd name="connsiteX63" fmla="*/ 6522380 w 7750816"/>
              <a:gd name="connsiteY63" fmla="*/ 4890446 h 5906446"/>
              <a:gd name="connsiteX64" fmla="*/ 6411544 w 7750816"/>
              <a:gd name="connsiteY64" fmla="*/ 4918155 h 5906446"/>
              <a:gd name="connsiteX65" fmla="*/ 6272998 w 7750816"/>
              <a:gd name="connsiteY65" fmla="*/ 4955100 h 5906446"/>
              <a:gd name="connsiteX66" fmla="*/ 6236053 w 7750816"/>
              <a:gd name="connsiteY66" fmla="*/ 4964337 h 5906446"/>
              <a:gd name="connsiteX67" fmla="*/ 6042089 w 7750816"/>
              <a:gd name="connsiteY67" fmla="*/ 4992046 h 5906446"/>
              <a:gd name="connsiteX68" fmla="*/ 5977435 w 7750816"/>
              <a:gd name="connsiteY68" fmla="*/ 5001282 h 5906446"/>
              <a:gd name="connsiteX69" fmla="*/ 5801944 w 7750816"/>
              <a:gd name="connsiteY69" fmla="*/ 5028991 h 5906446"/>
              <a:gd name="connsiteX70" fmla="*/ 5192344 w 7750816"/>
              <a:gd name="connsiteY70" fmla="*/ 5038228 h 5906446"/>
              <a:gd name="connsiteX71" fmla="*/ 5155398 w 7750816"/>
              <a:gd name="connsiteY71" fmla="*/ 5047464 h 5906446"/>
              <a:gd name="connsiteX72" fmla="*/ 5016853 w 7750816"/>
              <a:gd name="connsiteY72" fmla="*/ 5065937 h 5906446"/>
              <a:gd name="connsiteX73" fmla="*/ 4425725 w 7750816"/>
              <a:gd name="connsiteY73" fmla="*/ 5028992 h 5906446"/>
              <a:gd name="connsiteX74" fmla="*/ 4083980 w 7750816"/>
              <a:gd name="connsiteY74" fmla="*/ 4936628 h 5906446"/>
              <a:gd name="connsiteX75" fmla="*/ 3806889 w 7750816"/>
              <a:gd name="connsiteY75" fmla="*/ 4936627 h 5906446"/>
              <a:gd name="connsiteX76" fmla="*/ 3391253 w 7750816"/>
              <a:gd name="connsiteY76" fmla="*/ 5038228 h 5906446"/>
              <a:gd name="connsiteX77" fmla="*/ 3317362 w 7750816"/>
              <a:gd name="connsiteY77" fmla="*/ 5084409 h 5906446"/>
              <a:gd name="connsiteX78" fmla="*/ 3308125 w 7750816"/>
              <a:gd name="connsiteY78" fmla="*/ 5112119 h 5906446"/>
              <a:gd name="connsiteX79" fmla="*/ 3280416 w 7750816"/>
              <a:gd name="connsiteY79" fmla="*/ 5130591 h 5906446"/>
              <a:gd name="connsiteX80" fmla="*/ 3169580 w 7750816"/>
              <a:gd name="connsiteY80" fmla="*/ 5213719 h 5906446"/>
              <a:gd name="connsiteX81" fmla="*/ 3132635 w 7750816"/>
              <a:gd name="connsiteY81" fmla="*/ 5232191 h 5906446"/>
              <a:gd name="connsiteX82" fmla="*/ 3104925 w 7750816"/>
              <a:gd name="connsiteY82" fmla="*/ 5250664 h 5906446"/>
              <a:gd name="connsiteX83" fmla="*/ 3040271 w 7750816"/>
              <a:gd name="connsiteY83" fmla="*/ 5278373 h 5906446"/>
              <a:gd name="connsiteX84" fmla="*/ 2966380 w 7750816"/>
              <a:gd name="connsiteY84" fmla="*/ 5306082 h 5906446"/>
              <a:gd name="connsiteX85" fmla="*/ 2938671 w 7750816"/>
              <a:gd name="connsiteY85" fmla="*/ 5324555 h 5906446"/>
              <a:gd name="connsiteX86" fmla="*/ 2892489 w 7750816"/>
              <a:gd name="connsiteY86" fmla="*/ 5333791 h 5906446"/>
              <a:gd name="connsiteX87" fmla="*/ 2855544 w 7750816"/>
              <a:gd name="connsiteY87" fmla="*/ 5343028 h 5906446"/>
              <a:gd name="connsiteX88" fmla="*/ 2800125 w 7750816"/>
              <a:gd name="connsiteY88" fmla="*/ 5361500 h 5906446"/>
              <a:gd name="connsiteX89" fmla="*/ 2680053 w 7750816"/>
              <a:gd name="connsiteY89" fmla="*/ 5379973 h 5906446"/>
              <a:gd name="connsiteX90" fmla="*/ 2633871 w 7750816"/>
              <a:gd name="connsiteY90" fmla="*/ 5389209 h 5906446"/>
              <a:gd name="connsiteX91" fmla="*/ 2578453 w 7750816"/>
              <a:gd name="connsiteY91" fmla="*/ 5398446 h 5906446"/>
              <a:gd name="connsiteX92" fmla="*/ 2550744 w 7750816"/>
              <a:gd name="connsiteY92" fmla="*/ 5407682 h 5906446"/>
              <a:gd name="connsiteX93" fmla="*/ 2458380 w 7750816"/>
              <a:gd name="connsiteY93" fmla="*/ 5416919 h 5906446"/>
              <a:gd name="connsiteX94" fmla="*/ 2402962 w 7750816"/>
              <a:gd name="connsiteY94" fmla="*/ 5435391 h 5906446"/>
              <a:gd name="connsiteX95" fmla="*/ 2366016 w 7750816"/>
              <a:gd name="connsiteY95" fmla="*/ 5444628 h 5906446"/>
              <a:gd name="connsiteX96" fmla="*/ 2329071 w 7750816"/>
              <a:gd name="connsiteY96" fmla="*/ 5463100 h 5906446"/>
              <a:gd name="connsiteX97" fmla="*/ 2301362 w 7750816"/>
              <a:gd name="connsiteY97" fmla="*/ 5472337 h 5906446"/>
              <a:gd name="connsiteX98" fmla="*/ 2245944 w 7750816"/>
              <a:gd name="connsiteY98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22744 w 7750816"/>
              <a:gd name="connsiteY33" fmla="*/ 2516700 h 5906446"/>
              <a:gd name="connsiteX34" fmla="*/ 7150453 w 7750816"/>
              <a:gd name="connsiteY34" fmla="*/ 2599828 h 5906446"/>
              <a:gd name="connsiteX35" fmla="*/ 7168925 w 7750816"/>
              <a:gd name="connsiteY35" fmla="*/ 2636773 h 5906446"/>
              <a:gd name="connsiteX36" fmla="*/ 7242816 w 7750816"/>
              <a:gd name="connsiteY36" fmla="*/ 2839973 h 5906446"/>
              <a:gd name="connsiteX37" fmla="*/ 7298235 w 7750816"/>
              <a:gd name="connsiteY37" fmla="*/ 2932337 h 5906446"/>
              <a:gd name="connsiteX38" fmla="*/ 7335180 w 7750816"/>
              <a:gd name="connsiteY38" fmla="*/ 3015464 h 5906446"/>
              <a:gd name="connsiteX39" fmla="*/ 7390598 w 7750816"/>
              <a:gd name="connsiteY39" fmla="*/ 3117064 h 5906446"/>
              <a:gd name="connsiteX40" fmla="*/ 7409071 w 7750816"/>
              <a:gd name="connsiteY40" fmla="*/ 3163246 h 5906446"/>
              <a:gd name="connsiteX41" fmla="*/ 7464489 w 7750816"/>
              <a:gd name="connsiteY41" fmla="*/ 3274082 h 5906446"/>
              <a:gd name="connsiteX42" fmla="*/ 7566089 w 7750816"/>
              <a:gd name="connsiteY42" fmla="*/ 3514228 h 5906446"/>
              <a:gd name="connsiteX43" fmla="*/ 7612271 w 7750816"/>
              <a:gd name="connsiteY43" fmla="*/ 3643537 h 5906446"/>
              <a:gd name="connsiteX44" fmla="*/ 7649216 w 7750816"/>
              <a:gd name="connsiteY44" fmla="*/ 3763609 h 5906446"/>
              <a:gd name="connsiteX45" fmla="*/ 7695398 w 7750816"/>
              <a:gd name="connsiteY45" fmla="*/ 3883682 h 5906446"/>
              <a:gd name="connsiteX46" fmla="*/ 7750816 w 7750816"/>
              <a:gd name="connsiteY46" fmla="*/ 4031464 h 5906446"/>
              <a:gd name="connsiteX47" fmla="*/ 7732344 w 7750816"/>
              <a:gd name="connsiteY47" fmla="*/ 4096119 h 5906446"/>
              <a:gd name="connsiteX48" fmla="*/ 7704635 w 7750816"/>
              <a:gd name="connsiteY48" fmla="*/ 4197719 h 5906446"/>
              <a:gd name="connsiteX49" fmla="*/ 7686162 w 7750816"/>
              <a:gd name="connsiteY49" fmla="*/ 4271609 h 5906446"/>
              <a:gd name="connsiteX50" fmla="*/ 7649216 w 7750816"/>
              <a:gd name="connsiteY50" fmla="*/ 4336264 h 5906446"/>
              <a:gd name="connsiteX51" fmla="*/ 7630744 w 7750816"/>
              <a:gd name="connsiteY51" fmla="*/ 4363973 h 5906446"/>
              <a:gd name="connsiteX52" fmla="*/ 7575325 w 7750816"/>
              <a:gd name="connsiteY52" fmla="*/ 4400919 h 5906446"/>
              <a:gd name="connsiteX53" fmla="*/ 7510671 w 7750816"/>
              <a:gd name="connsiteY53" fmla="*/ 4493282 h 5906446"/>
              <a:gd name="connsiteX54" fmla="*/ 7473725 w 7750816"/>
              <a:gd name="connsiteY54" fmla="*/ 4557937 h 5906446"/>
              <a:gd name="connsiteX55" fmla="*/ 7399835 w 7750816"/>
              <a:gd name="connsiteY55" fmla="*/ 4622591 h 5906446"/>
              <a:gd name="connsiteX56" fmla="*/ 7298235 w 7750816"/>
              <a:gd name="connsiteY56" fmla="*/ 4659537 h 5906446"/>
              <a:gd name="connsiteX57" fmla="*/ 7131980 w 7750816"/>
              <a:gd name="connsiteY57" fmla="*/ 4696482 h 5906446"/>
              <a:gd name="connsiteX58" fmla="*/ 6965725 w 7750816"/>
              <a:gd name="connsiteY58" fmla="*/ 4733428 h 5906446"/>
              <a:gd name="connsiteX59" fmla="*/ 6854889 w 7750816"/>
              <a:gd name="connsiteY59" fmla="*/ 4779609 h 5906446"/>
              <a:gd name="connsiteX60" fmla="*/ 6808707 w 7750816"/>
              <a:gd name="connsiteY60" fmla="*/ 4798082 h 5906446"/>
              <a:gd name="connsiteX61" fmla="*/ 6753289 w 7750816"/>
              <a:gd name="connsiteY61" fmla="*/ 4807319 h 5906446"/>
              <a:gd name="connsiteX62" fmla="*/ 6688635 w 7750816"/>
              <a:gd name="connsiteY62" fmla="*/ 4835028 h 5906446"/>
              <a:gd name="connsiteX63" fmla="*/ 6522380 w 7750816"/>
              <a:gd name="connsiteY63" fmla="*/ 4890446 h 5906446"/>
              <a:gd name="connsiteX64" fmla="*/ 6411544 w 7750816"/>
              <a:gd name="connsiteY64" fmla="*/ 4918155 h 5906446"/>
              <a:gd name="connsiteX65" fmla="*/ 6272998 w 7750816"/>
              <a:gd name="connsiteY65" fmla="*/ 4955100 h 5906446"/>
              <a:gd name="connsiteX66" fmla="*/ 6236053 w 7750816"/>
              <a:gd name="connsiteY66" fmla="*/ 4964337 h 5906446"/>
              <a:gd name="connsiteX67" fmla="*/ 6042089 w 7750816"/>
              <a:gd name="connsiteY67" fmla="*/ 4992046 h 5906446"/>
              <a:gd name="connsiteX68" fmla="*/ 5977435 w 7750816"/>
              <a:gd name="connsiteY68" fmla="*/ 5001282 h 5906446"/>
              <a:gd name="connsiteX69" fmla="*/ 5801944 w 7750816"/>
              <a:gd name="connsiteY69" fmla="*/ 5028991 h 5906446"/>
              <a:gd name="connsiteX70" fmla="*/ 5192344 w 7750816"/>
              <a:gd name="connsiteY70" fmla="*/ 5038228 h 5906446"/>
              <a:gd name="connsiteX71" fmla="*/ 5155398 w 7750816"/>
              <a:gd name="connsiteY71" fmla="*/ 5047464 h 5906446"/>
              <a:gd name="connsiteX72" fmla="*/ 5016853 w 7750816"/>
              <a:gd name="connsiteY72" fmla="*/ 5065937 h 5906446"/>
              <a:gd name="connsiteX73" fmla="*/ 4425725 w 7750816"/>
              <a:gd name="connsiteY73" fmla="*/ 5028992 h 5906446"/>
              <a:gd name="connsiteX74" fmla="*/ 4083980 w 7750816"/>
              <a:gd name="connsiteY74" fmla="*/ 4936628 h 5906446"/>
              <a:gd name="connsiteX75" fmla="*/ 3806889 w 7750816"/>
              <a:gd name="connsiteY75" fmla="*/ 4936627 h 5906446"/>
              <a:gd name="connsiteX76" fmla="*/ 3391253 w 7750816"/>
              <a:gd name="connsiteY76" fmla="*/ 5038228 h 5906446"/>
              <a:gd name="connsiteX77" fmla="*/ 3317362 w 7750816"/>
              <a:gd name="connsiteY77" fmla="*/ 5084409 h 5906446"/>
              <a:gd name="connsiteX78" fmla="*/ 3308125 w 7750816"/>
              <a:gd name="connsiteY78" fmla="*/ 5112119 h 5906446"/>
              <a:gd name="connsiteX79" fmla="*/ 3280416 w 7750816"/>
              <a:gd name="connsiteY79" fmla="*/ 5130591 h 5906446"/>
              <a:gd name="connsiteX80" fmla="*/ 3169580 w 7750816"/>
              <a:gd name="connsiteY80" fmla="*/ 5213719 h 5906446"/>
              <a:gd name="connsiteX81" fmla="*/ 3132635 w 7750816"/>
              <a:gd name="connsiteY81" fmla="*/ 5232191 h 5906446"/>
              <a:gd name="connsiteX82" fmla="*/ 3104925 w 7750816"/>
              <a:gd name="connsiteY82" fmla="*/ 5250664 h 5906446"/>
              <a:gd name="connsiteX83" fmla="*/ 3040271 w 7750816"/>
              <a:gd name="connsiteY83" fmla="*/ 5278373 h 5906446"/>
              <a:gd name="connsiteX84" fmla="*/ 2966380 w 7750816"/>
              <a:gd name="connsiteY84" fmla="*/ 5306082 h 5906446"/>
              <a:gd name="connsiteX85" fmla="*/ 2938671 w 7750816"/>
              <a:gd name="connsiteY85" fmla="*/ 5324555 h 5906446"/>
              <a:gd name="connsiteX86" fmla="*/ 2892489 w 7750816"/>
              <a:gd name="connsiteY86" fmla="*/ 5333791 h 5906446"/>
              <a:gd name="connsiteX87" fmla="*/ 2855544 w 7750816"/>
              <a:gd name="connsiteY87" fmla="*/ 5343028 h 5906446"/>
              <a:gd name="connsiteX88" fmla="*/ 2800125 w 7750816"/>
              <a:gd name="connsiteY88" fmla="*/ 5361500 h 5906446"/>
              <a:gd name="connsiteX89" fmla="*/ 2680053 w 7750816"/>
              <a:gd name="connsiteY89" fmla="*/ 5379973 h 5906446"/>
              <a:gd name="connsiteX90" fmla="*/ 2633871 w 7750816"/>
              <a:gd name="connsiteY90" fmla="*/ 5389209 h 5906446"/>
              <a:gd name="connsiteX91" fmla="*/ 2578453 w 7750816"/>
              <a:gd name="connsiteY91" fmla="*/ 5398446 h 5906446"/>
              <a:gd name="connsiteX92" fmla="*/ 2550744 w 7750816"/>
              <a:gd name="connsiteY92" fmla="*/ 5407682 h 5906446"/>
              <a:gd name="connsiteX93" fmla="*/ 2458380 w 7750816"/>
              <a:gd name="connsiteY93" fmla="*/ 5416919 h 5906446"/>
              <a:gd name="connsiteX94" fmla="*/ 2402962 w 7750816"/>
              <a:gd name="connsiteY94" fmla="*/ 5435391 h 5906446"/>
              <a:gd name="connsiteX95" fmla="*/ 2366016 w 7750816"/>
              <a:gd name="connsiteY95" fmla="*/ 5444628 h 5906446"/>
              <a:gd name="connsiteX96" fmla="*/ 2329071 w 7750816"/>
              <a:gd name="connsiteY96" fmla="*/ 5463100 h 5906446"/>
              <a:gd name="connsiteX97" fmla="*/ 2301362 w 7750816"/>
              <a:gd name="connsiteY97" fmla="*/ 5472337 h 5906446"/>
              <a:gd name="connsiteX98" fmla="*/ 2245944 w 7750816"/>
              <a:gd name="connsiteY98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50453 w 7750816"/>
              <a:gd name="connsiteY33" fmla="*/ 2599828 h 5906446"/>
              <a:gd name="connsiteX34" fmla="*/ 7168925 w 7750816"/>
              <a:gd name="connsiteY34" fmla="*/ 2636773 h 5906446"/>
              <a:gd name="connsiteX35" fmla="*/ 7242816 w 7750816"/>
              <a:gd name="connsiteY35" fmla="*/ 2839973 h 5906446"/>
              <a:gd name="connsiteX36" fmla="*/ 7298235 w 7750816"/>
              <a:gd name="connsiteY36" fmla="*/ 2932337 h 5906446"/>
              <a:gd name="connsiteX37" fmla="*/ 7335180 w 7750816"/>
              <a:gd name="connsiteY37" fmla="*/ 3015464 h 5906446"/>
              <a:gd name="connsiteX38" fmla="*/ 7390598 w 7750816"/>
              <a:gd name="connsiteY38" fmla="*/ 3117064 h 5906446"/>
              <a:gd name="connsiteX39" fmla="*/ 7409071 w 7750816"/>
              <a:gd name="connsiteY39" fmla="*/ 3163246 h 5906446"/>
              <a:gd name="connsiteX40" fmla="*/ 7464489 w 7750816"/>
              <a:gd name="connsiteY40" fmla="*/ 3274082 h 5906446"/>
              <a:gd name="connsiteX41" fmla="*/ 7566089 w 7750816"/>
              <a:gd name="connsiteY41" fmla="*/ 3514228 h 5906446"/>
              <a:gd name="connsiteX42" fmla="*/ 7612271 w 7750816"/>
              <a:gd name="connsiteY42" fmla="*/ 3643537 h 5906446"/>
              <a:gd name="connsiteX43" fmla="*/ 7649216 w 7750816"/>
              <a:gd name="connsiteY43" fmla="*/ 3763609 h 5906446"/>
              <a:gd name="connsiteX44" fmla="*/ 7695398 w 7750816"/>
              <a:gd name="connsiteY44" fmla="*/ 3883682 h 5906446"/>
              <a:gd name="connsiteX45" fmla="*/ 7750816 w 7750816"/>
              <a:gd name="connsiteY45" fmla="*/ 4031464 h 5906446"/>
              <a:gd name="connsiteX46" fmla="*/ 7732344 w 7750816"/>
              <a:gd name="connsiteY46" fmla="*/ 4096119 h 5906446"/>
              <a:gd name="connsiteX47" fmla="*/ 7704635 w 7750816"/>
              <a:gd name="connsiteY47" fmla="*/ 4197719 h 5906446"/>
              <a:gd name="connsiteX48" fmla="*/ 7686162 w 7750816"/>
              <a:gd name="connsiteY48" fmla="*/ 4271609 h 5906446"/>
              <a:gd name="connsiteX49" fmla="*/ 7649216 w 7750816"/>
              <a:gd name="connsiteY49" fmla="*/ 4336264 h 5906446"/>
              <a:gd name="connsiteX50" fmla="*/ 7630744 w 7750816"/>
              <a:gd name="connsiteY50" fmla="*/ 4363973 h 5906446"/>
              <a:gd name="connsiteX51" fmla="*/ 7575325 w 7750816"/>
              <a:gd name="connsiteY51" fmla="*/ 4400919 h 5906446"/>
              <a:gd name="connsiteX52" fmla="*/ 7510671 w 7750816"/>
              <a:gd name="connsiteY52" fmla="*/ 4493282 h 5906446"/>
              <a:gd name="connsiteX53" fmla="*/ 7473725 w 7750816"/>
              <a:gd name="connsiteY53" fmla="*/ 4557937 h 5906446"/>
              <a:gd name="connsiteX54" fmla="*/ 7399835 w 7750816"/>
              <a:gd name="connsiteY54" fmla="*/ 4622591 h 5906446"/>
              <a:gd name="connsiteX55" fmla="*/ 7298235 w 7750816"/>
              <a:gd name="connsiteY55" fmla="*/ 4659537 h 5906446"/>
              <a:gd name="connsiteX56" fmla="*/ 7131980 w 7750816"/>
              <a:gd name="connsiteY56" fmla="*/ 4696482 h 5906446"/>
              <a:gd name="connsiteX57" fmla="*/ 6965725 w 7750816"/>
              <a:gd name="connsiteY57" fmla="*/ 4733428 h 5906446"/>
              <a:gd name="connsiteX58" fmla="*/ 6854889 w 7750816"/>
              <a:gd name="connsiteY58" fmla="*/ 4779609 h 5906446"/>
              <a:gd name="connsiteX59" fmla="*/ 6808707 w 7750816"/>
              <a:gd name="connsiteY59" fmla="*/ 4798082 h 5906446"/>
              <a:gd name="connsiteX60" fmla="*/ 6753289 w 7750816"/>
              <a:gd name="connsiteY60" fmla="*/ 4807319 h 5906446"/>
              <a:gd name="connsiteX61" fmla="*/ 6688635 w 7750816"/>
              <a:gd name="connsiteY61" fmla="*/ 4835028 h 5906446"/>
              <a:gd name="connsiteX62" fmla="*/ 6522380 w 7750816"/>
              <a:gd name="connsiteY62" fmla="*/ 4890446 h 5906446"/>
              <a:gd name="connsiteX63" fmla="*/ 6411544 w 7750816"/>
              <a:gd name="connsiteY63" fmla="*/ 4918155 h 5906446"/>
              <a:gd name="connsiteX64" fmla="*/ 6272998 w 7750816"/>
              <a:gd name="connsiteY64" fmla="*/ 4955100 h 5906446"/>
              <a:gd name="connsiteX65" fmla="*/ 6236053 w 7750816"/>
              <a:gd name="connsiteY65" fmla="*/ 4964337 h 5906446"/>
              <a:gd name="connsiteX66" fmla="*/ 6042089 w 7750816"/>
              <a:gd name="connsiteY66" fmla="*/ 4992046 h 5906446"/>
              <a:gd name="connsiteX67" fmla="*/ 5977435 w 7750816"/>
              <a:gd name="connsiteY67" fmla="*/ 5001282 h 5906446"/>
              <a:gd name="connsiteX68" fmla="*/ 5801944 w 7750816"/>
              <a:gd name="connsiteY68" fmla="*/ 5028991 h 5906446"/>
              <a:gd name="connsiteX69" fmla="*/ 5192344 w 7750816"/>
              <a:gd name="connsiteY69" fmla="*/ 5038228 h 5906446"/>
              <a:gd name="connsiteX70" fmla="*/ 5155398 w 7750816"/>
              <a:gd name="connsiteY70" fmla="*/ 5047464 h 5906446"/>
              <a:gd name="connsiteX71" fmla="*/ 5016853 w 7750816"/>
              <a:gd name="connsiteY71" fmla="*/ 5065937 h 5906446"/>
              <a:gd name="connsiteX72" fmla="*/ 4425725 w 7750816"/>
              <a:gd name="connsiteY72" fmla="*/ 5028992 h 5906446"/>
              <a:gd name="connsiteX73" fmla="*/ 4083980 w 7750816"/>
              <a:gd name="connsiteY73" fmla="*/ 4936628 h 5906446"/>
              <a:gd name="connsiteX74" fmla="*/ 3806889 w 7750816"/>
              <a:gd name="connsiteY74" fmla="*/ 4936627 h 5906446"/>
              <a:gd name="connsiteX75" fmla="*/ 3391253 w 7750816"/>
              <a:gd name="connsiteY75" fmla="*/ 5038228 h 5906446"/>
              <a:gd name="connsiteX76" fmla="*/ 3317362 w 7750816"/>
              <a:gd name="connsiteY76" fmla="*/ 5084409 h 5906446"/>
              <a:gd name="connsiteX77" fmla="*/ 3308125 w 7750816"/>
              <a:gd name="connsiteY77" fmla="*/ 5112119 h 5906446"/>
              <a:gd name="connsiteX78" fmla="*/ 3280416 w 7750816"/>
              <a:gd name="connsiteY78" fmla="*/ 5130591 h 5906446"/>
              <a:gd name="connsiteX79" fmla="*/ 3169580 w 7750816"/>
              <a:gd name="connsiteY79" fmla="*/ 5213719 h 5906446"/>
              <a:gd name="connsiteX80" fmla="*/ 3132635 w 7750816"/>
              <a:gd name="connsiteY80" fmla="*/ 5232191 h 5906446"/>
              <a:gd name="connsiteX81" fmla="*/ 3104925 w 7750816"/>
              <a:gd name="connsiteY81" fmla="*/ 5250664 h 5906446"/>
              <a:gd name="connsiteX82" fmla="*/ 3040271 w 7750816"/>
              <a:gd name="connsiteY82" fmla="*/ 5278373 h 5906446"/>
              <a:gd name="connsiteX83" fmla="*/ 2966380 w 7750816"/>
              <a:gd name="connsiteY83" fmla="*/ 5306082 h 5906446"/>
              <a:gd name="connsiteX84" fmla="*/ 2938671 w 7750816"/>
              <a:gd name="connsiteY84" fmla="*/ 5324555 h 5906446"/>
              <a:gd name="connsiteX85" fmla="*/ 2892489 w 7750816"/>
              <a:gd name="connsiteY85" fmla="*/ 5333791 h 5906446"/>
              <a:gd name="connsiteX86" fmla="*/ 2855544 w 7750816"/>
              <a:gd name="connsiteY86" fmla="*/ 5343028 h 5906446"/>
              <a:gd name="connsiteX87" fmla="*/ 2800125 w 7750816"/>
              <a:gd name="connsiteY87" fmla="*/ 5361500 h 5906446"/>
              <a:gd name="connsiteX88" fmla="*/ 2680053 w 7750816"/>
              <a:gd name="connsiteY88" fmla="*/ 5379973 h 5906446"/>
              <a:gd name="connsiteX89" fmla="*/ 2633871 w 7750816"/>
              <a:gd name="connsiteY89" fmla="*/ 5389209 h 5906446"/>
              <a:gd name="connsiteX90" fmla="*/ 2578453 w 7750816"/>
              <a:gd name="connsiteY90" fmla="*/ 5398446 h 5906446"/>
              <a:gd name="connsiteX91" fmla="*/ 2550744 w 7750816"/>
              <a:gd name="connsiteY91" fmla="*/ 5407682 h 5906446"/>
              <a:gd name="connsiteX92" fmla="*/ 2458380 w 7750816"/>
              <a:gd name="connsiteY92" fmla="*/ 5416919 h 5906446"/>
              <a:gd name="connsiteX93" fmla="*/ 2402962 w 7750816"/>
              <a:gd name="connsiteY93" fmla="*/ 5435391 h 5906446"/>
              <a:gd name="connsiteX94" fmla="*/ 2366016 w 7750816"/>
              <a:gd name="connsiteY94" fmla="*/ 5444628 h 5906446"/>
              <a:gd name="connsiteX95" fmla="*/ 2329071 w 7750816"/>
              <a:gd name="connsiteY95" fmla="*/ 5463100 h 5906446"/>
              <a:gd name="connsiteX96" fmla="*/ 2301362 w 7750816"/>
              <a:gd name="connsiteY96" fmla="*/ 5472337 h 5906446"/>
              <a:gd name="connsiteX97" fmla="*/ 2245944 w 7750816"/>
              <a:gd name="connsiteY97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50453 w 7750816"/>
              <a:gd name="connsiteY33" fmla="*/ 2599828 h 5906446"/>
              <a:gd name="connsiteX34" fmla="*/ 7242816 w 7750816"/>
              <a:gd name="connsiteY34" fmla="*/ 2839973 h 5906446"/>
              <a:gd name="connsiteX35" fmla="*/ 7298235 w 7750816"/>
              <a:gd name="connsiteY35" fmla="*/ 2932337 h 5906446"/>
              <a:gd name="connsiteX36" fmla="*/ 7335180 w 7750816"/>
              <a:gd name="connsiteY36" fmla="*/ 3015464 h 5906446"/>
              <a:gd name="connsiteX37" fmla="*/ 7390598 w 7750816"/>
              <a:gd name="connsiteY37" fmla="*/ 3117064 h 5906446"/>
              <a:gd name="connsiteX38" fmla="*/ 7409071 w 7750816"/>
              <a:gd name="connsiteY38" fmla="*/ 3163246 h 5906446"/>
              <a:gd name="connsiteX39" fmla="*/ 7464489 w 7750816"/>
              <a:gd name="connsiteY39" fmla="*/ 3274082 h 5906446"/>
              <a:gd name="connsiteX40" fmla="*/ 7566089 w 7750816"/>
              <a:gd name="connsiteY40" fmla="*/ 3514228 h 5906446"/>
              <a:gd name="connsiteX41" fmla="*/ 7612271 w 7750816"/>
              <a:gd name="connsiteY41" fmla="*/ 3643537 h 5906446"/>
              <a:gd name="connsiteX42" fmla="*/ 7649216 w 7750816"/>
              <a:gd name="connsiteY42" fmla="*/ 3763609 h 5906446"/>
              <a:gd name="connsiteX43" fmla="*/ 7695398 w 7750816"/>
              <a:gd name="connsiteY43" fmla="*/ 3883682 h 5906446"/>
              <a:gd name="connsiteX44" fmla="*/ 7750816 w 7750816"/>
              <a:gd name="connsiteY44" fmla="*/ 4031464 h 5906446"/>
              <a:gd name="connsiteX45" fmla="*/ 7732344 w 7750816"/>
              <a:gd name="connsiteY45" fmla="*/ 4096119 h 5906446"/>
              <a:gd name="connsiteX46" fmla="*/ 7704635 w 7750816"/>
              <a:gd name="connsiteY46" fmla="*/ 4197719 h 5906446"/>
              <a:gd name="connsiteX47" fmla="*/ 7686162 w 7750816"/>
              <a:gd name="connsiteY47" fmla="*/ 4271609 h 5906446"/>
              <a:gd name="connsiteX48" fmla="*/ 7649216 w 7750816"/>
              <a:gd name="connsiteY48" fmla="*/ 4336264 h 5906446"/>
              <a:gd name="connsiteX49" fmla="*/ 7630744 w 7750816"/>
              <a:gd name="connsiteY49" fmla="*/ 4363973 h 5906446"/>
              <a:gd name="connsiteX50" fmla="*/ 7575325 w 7750816"/>
              <a:gd name="connsiteY50" fmla="*/ 4400919 h 5906446"/>
              <a:gd name="connsiteX51" fmla="*/ 7510671 w 7750816"/>
              <a:gd name="connsiteY51" fmla="*/ 4493282 h 5906446"/>
              <a:gd name="connsiteX52" fmla="*/ 7473725 w 7750816"/>
              <a:gd name="connsiteY52" fmla="*/ 4557937 h 5906446"/>
              <a:gd name="connsiteX53" fmla="*/ 7399835 w 7750816"/>
              <a:gd name="connsiteY53" fmla="*/ 4622591 h 5906446"/>
              <a:gd name="connsiteX54" fmla="*/ 7298235 w 7750816"/>
              <a:gd name="connsiteY54" fmla="*/ 4659537 h 5906446"/>
              <a:gd name="connsiteX55" fmla="*/ 7131980 w 7750816"/>
              <a:gd name="connsiteY55" fmla="*/ 4696482 h 5906446"/>
              <a:gd name="connsiteX56" fmla="*/ 6965725 w 7750816"/>
              <a:gd name="connsiteY56" fmla="*/ 4733428 h 5906446"/>
              <a:gd name="connsiteX57" fmla="*/ 6854889 w 7750816"/>
              <a:gd name="connsiteY57" fmla="*/ 4779609 h 5906446"/>
              <a:gd name="connsiteX58" fmla="*/ 6808707 w 7750816"/>
              <a:gd name="connsiteY58" fmla="*/ 4798082 h 5906446"/>
              <a:gd name="connsiteX59" fmla="*/ 6753289 w 7750816"/>
              <a:gd name="connsiteY59" fmla="*/ 4807319 h 5906446"/>
              <a:gd name="connsiteX60" fmla="*/ 6688635 w 7750816"/>
              <a:gd name="connsiteY60" fmla="*/ 4835028 h 5906446"/>
              <a:gd name="connsiteX61" fmla="*/ 6522380 w 7750816"/>
              <a:gd name="connsiteY61" fmla="*/ 4890446 h 5906446"/>
              <a:gd name="connsiteX62" fmla="*/ 6411544 w 7750816"/>
              <a:gd name="connsiteY62" fmla="*/ 4918155 h 5906446"/>
              <a:gd name="connsiteX63" fmla="*/ 6272998 w 7750816"/>
              <a:gd name="connsiteY63" fmla="*/ 4955100 h 5906446"/>
              <a:gd name="connsiteX64" fmla="*/ 6236053 w 7750816"/>
              <a:gd name="connsiteY64" fmla="*/ 4964337 h 5906446"/>
              <a:gd name="connsiteX65" fmla="*/ 6042089 w 7750816"/>
              <a:gd name="connsiteY65" fmla="*/ 4992046 h 5906446"/>
              <a:gd name="connsiteX66" fmla="*/ 5977435 w 7750816"/>
              <a:gd name="connsiteY66" fmla="*/ 5001282 h 5906446"/>
              <a:gd name="connsiteX67" fmla="*/ 5801944 w 7750816"/>
              <a:gd name="connsiteY67" fmla="*/ 5028991 h 5906446"/>
              <a:gd name="connsiteX68" fmla="*/ 5192344 w 7750816"/>
              <a:gd name="connsiteY68" fmla="*/ 5038228 h 5906446"/>
              <a:gd name="connsiteX69" fmla="*/ 5155398 w 7750816"/>
              <a:gd name="connsiteY69" fmla="*/ 5047464 h 5906446"/>
              <a:gd name="connsiteX70" fmla="*/ 5016853 w 7750816"/>
              <a:gd name="connsiteY70" fmla="*/ 5065937 h 5906446"/>
              <a:gd name="connsiteX71" fmla="*/ 4425725 w 7750816"/>
              <a:gd name="connsiteY71" fmla="*/ 5028992 h 5906446"/>
              <a:gd name="connsiteX72" fmla="*/ 4083980 w 7750816"/>
              <a:gd name="connsiteY72" fmla="*/ 4936628 h 5906446"/>
              <a:gd name="connsiteX73" fmla="*/ 3806889 w 7750816"/>
              <a:gd name="connsiteY73" fmla="*/ 4936627 h 5906446"/>
              <a:gd name="connsiteX74" fmla="*/ 3391253 w 7750816"/>
              <a:gd name="connsiteY74" fmla="*/ 5038228 h 5906446"/>
              <a:gd name="connsiteX75" fmla="*/ 3317362 w 7750816"/>
              <a:gd name="connsiteY75" fmla="*/ 5084409 h 5906446"/>
              <a:gd name="connsiteX76" fmla="*/ 3308125 w 7750816"/>
              <a:gd name="connsiteY76" fmla="*/ 5112119 h 5906446"/>
              <a:gd name="connsiteX77" fmla="*/ 3280416 w 7750816"/>
              <a:gd name="connsiteY77" fmla="*/ 5130591 h 5906446"/>
              <a:gd name="connsiteX78" fmla="*/ 3169580 w 7750816"/>
              <a:gd name="connsiteY78" fmla="*/ 5213719 h 5906446"/>
              <a:gd name="connsiteX79" fmla="*/ 3132635 w 7750816"/>
              <a:gd name="connsiteY79" fmla="*/ 5232191 h 5906446"/>
              <a:gd name="connsiteX80" fmla="*/ 3104925 w 7750816"/>
              <a:gd name="connsiteY80" fmla="*/ 5250664 h 5906446"/>
              <a:gd name="connsiteX81" fmla="*/ 3040271 w 7750816"/>
              <a:gd name="connsiteY81" fmla="*/ 5278373 h 5906446"/>
              <a:gd name="connsiteX82" fmla="*/ 2966380 w 7750816"/>
              <a:gd name="connsiteY82" fmla="*/ 5306082 h 5906446"/>
              <a:gd name="connsiteX83" fmla="*/ 2938671 w 7750816"/>
              <a:gd name="connsiteY83" fmla="*/ 5324555 h 5906446"/>
              <a:gd name="connsiteX84" fmla="*/ 2892489 w 7750816"/>
              <a:gd name="connsiteY84" fmla="*/ 5333791 h 5906446"/>
              <a:gd name="connsiteX85" fmla="*/ 2855544 w 7750816"/>
              <a:gd name="connsiteY85" fmla="*/ 5343028 h 5906446"/>
              <a:gd name="connsiteX86" fmla="*/ 2800125 w 7750816"/>
              <a:gd name="connsiteY86" fmla="*/ 5361500 h 5906446"/>
              <a:gd name="connsiteX87" fmla="*/ 2680053 w 7750816"/>
              <a:gd name="connsiteY87" fmla="*/ 5379973 h 5906446"/>
              <a:gd name="connsiteX88" fmla="*/ 2633871 w 7750816"/>
              <a:gd name="connsiteY88" fmla="*/ 5389209 h 5906446"/>
              <a:gd name="connsiteX89" fmla="*/ 2578453 w 7750816"/>
              <a:gd name="connsiteY89" fmla="*/ 5398446 h 5906446"/>
              <a:gd name="connsiteX90" fmla="*/ 2550744 w 7750816"/>
              <a:gd name="connsiteY90" fmla="*/ 5407682 h 5906446"/>
              <a:gd name="connsiteX91" fmla="*/ 2458380 w 7750816"/>
              <a:gd name="connsiteY91" fmla="*/ 5416919 h 5906446"/>
              <a:gd name="connsiteX92" fmla="*/ 2402962 w 7750816"/>
              <a:gd name="connsiteY92" fmla="*/ 5435391 h 5906446"/>
              <a:gd name="connsiteX93" fmla="*/ 2366016 w 7750816"/>
              <a:gd name="connsiteY93" fmla="*/ 5444628 h 5906446"/>
              <a:gd name="connsiteX94" fmla="*/ 2329071 w 7750816"/>
              <a:gd name="connsiteY94" fmla="*/ 5463100 h 5906446"/>
              <a:gd name="connsiteX95" fmla="*/ 2301362 w 7750816"/>
              <a:gd name="connsiteY95" fmla="*/ 5472337 h 5906446"/>
              <a:gd name="connsiteX96" fmla="*/ 2245944 w 7750816"/>
              <a:gd name="connsiteY96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335180 w 7750816"/>
              <a:gd name="connsiteY35" fmla="*/ 3015464 h 5906446"/>
              <a:gd name="connsiteX36" fmla="*/ 7390598 w 7750816"/>
              <a:gd name="connsiteY36" fmla="*/ 3117064 h 5906446"/>
              <a:gd name="connsiteX37" fmla="*/ 7409071 w 7750816"/>
              <a:gd name="connsiteY37" fmla="*/ 3163246 h 5906446"/>
              <a:gd name="connsiteX38" fmla="*/ 7464489 w 7750816"/>
              <a:gd name="connsiteY38" fmla="*/ 3274082 h 5906446"/>
              <a:gd name="connsiteX39" fmla="*/ 7566089 w 7750816"/>
              <a:gd name="connsiteY39" fmla="*/ 3514228 h 5906446"/>
              <a:gd name="connsiteX40" fmla="*/ 7612271 w 7750816"/>
              <a:gd name="connsiteY40" fmla="*/ 3643537 h 5906446"/>
              <a:gd name="connsiteX41" fmla="*/ 7649216 w 7750816"/>
              <a:gd name="connsiteY41" fmla="*/ 3763609 h 5906446"/>
              <a:gd name="connsiteX42" fmla="*/ 7695398 w 7750816"/>
              <a:gd name="connsiteY42" fmla="*/ 3883682 h 5906446"/>
              <a:gd name="connsiteX43" fmla="*/ 7750816 w 7750816"/>
              <a:gd name="connsiteY43" fmla="*/ 4031464 h 5906446"/>
              <a:gd name="connsiteX44" fmla="*/ 7732344 w 7750816"/>
              <a:gd name="connsiteY44" fmla="*/ 4096119 h 5906446"/>
              <a:gd name="connsiteX45" fmla="*/ 7704635 w 7750816"/>
              <a:gd name="connsiteY45" fmla="*/ 4197719 h 5906446"/>
              <a:gd name="connsiteX46" fmla="*/ 7686162 w 7750816"/>
              <a:gd name="connsiteY46" fmla="*/ 4271609 h 5906446"/>
              <a:gd name="connsiteX47" fmla="*/ 7649216 w 7750816"/>
              <a:gd name="connsiteY47" fmla="*/ 4336264 h 5906446"/>
              <a:gd name="connsiteX48" fmla="*/ 7630744 w 7750816"/>
              <a:gd name="connsiteY48" fmla="*/ 4363973 h 5906446"/>
              <a:gd name="connsiteX49" fmla="*/ 7575325 w 7750816"/>
              <a:gd name="connsiteY49" fmla="*/ 4400919 h 5906446"/>
              <a:gd name="connsiteX50" fmla="*/ 7510671 w 7750816"/>
              <a:gd name="connsiteY50" fmla="*/ 4493282 h 5906446"/>
              <a:gd name="connsiteX51" fmla="*/ 7473725 w 7750816"/>
              <a:gd name="connsiteY51" fmla="*/ 4557937 h 5906446"/>
              <a:gd name="connsiteX52" fmla="*/ 7399835 w 7750816"/>
              <a:gd name="connsiteY52" fmla="*/ 4622591 h 5906446"/>
              <a:gd name="connsiteX53" fmla="*/ 7298235 w 7750816"/>
              <a:gd name="connsiteY53" fmla="*/ 4659537 h 5906446"/>
              <a:gd name="connsiteX54" fmla="*/ 7131980 w 7750816"/>
              <a:gd name="connsiteY54" fmla="*/ 4696482 h 5906446"/>
              <a:gd name="connsiteX55" fmla="*/ 6965725 w 7750816"/>
              <a:gd name="connsiteY55" fmla="*/ 4733428 h 5906446"/>
              <a:gd name="connsiteX56" fmla="*/ 6854889 w 7750816"/>
              <a:gd name="connsiteY56" fmla="*/ 4779609 h 5906446"/>
              <a:gd name="connsiteX57" fmla="*/ 6808707 w 7750816"/>
              <a:gd name="connsiteY57" fmla="*/ 4798082 h 5906446"/>
              <a:gd name="connsiteX58" fmla="*/ 6753289 w 7750816"/>
              <a:gd name="connsiteY58" fmla="*/ 4807319 h 5906446"/>
              <a:gd name="connsiteX59" fmla="*/ 6688635 w 7750816"/>
              <a:gd name="connsiteY59" fmla="*/ 4835028 h 5906446"/>
              <a:gd name="connsiteX60" fmla="*/ 6522380 w 7750816"/>
              <a:gd name="connsiteY60" fmla="*/ 4890446 h 5906446"/>
              <a:gd name="connsiteX61" fmla="*/ 6411544 w 7750816"/>
              <a:gd name="connsiteY61" fmla="*/ 4918155 h 5906446"/>
              <a:gd name="connsiteX62" fmla="*/ 6272998 w 7750816"/>
              <a:gd name="connsiteY62" fmla="*/ 4955100 h 5906446"/>
              <a:gd name="connsiteX63" fmla="*/ 6236053 w 7750816"/>
              <a:gd name="connsiteY63" fmla="*/ 4964337 h 5906446"/>
              <a:gd name="connsiteX64" fmla="*/ 6042089 w 7750816"/>
              <a:gd name="connsiteY64" fmla="*/ 4992046 h 5906446"/>
              <a:gd name="connsiteX65" fmla="*/ 5977435 w 7750816"/>
              <a:gd name="connsiteY65" fmla="*/ 5001282 h 5906446"/>
              <a:gd name="connsiteX66" fmla="*/ 5801944 w 7750816"/>
              <a:gd name="connsiteY66" fmla="*/ 5028991 h 5906446"/>
              <a:gd name="connsiteX67" fmla="*/ 5192344 w 7750816"/>
              <a:gd name="connsiteY67" fmla="*/ 5038228 h 5906446"/>
              <a:gd name="connsiteX68" fmla="*/ 5155398 w 7750816"/>
              <a:gd name="connsiteY68" fmla="*/ 5047464 h 5906446"/>
              <a:gd name="connsiteX69" fmla="*/ 5016853 w 7750816"/>
              <a:gd name="connsiteY69" fmla="*/ 5065937 h 5906446"/>
              <a:gd name="connsiteX70" fmla="*/ 4425725 w 7750816"/>
              <a:gd name="connsiteY70" fmla="*/ 5028992 h 5906446"/>
              <a:gd name="connsiteX71" fmla="*/ 4083980 w 7750816"/>
              <a:gd name="connsiteY71" fmla="*/ 4936628 h 5906446"/>
              <a:gd name="connsiteX72" fmla="*/ 3806889 w 7750816"/>
              <a:gd name="connsiteY72" fmla="*/ 4936627 h 5906446"/>
              <a:gd name="connsiteX73" fmla="*/ 3391253 w 7750816"/>
              <a:gd name="connsiteY73" fmla="*/ 5038228 h 5906446"/>
              <a:gd name="connsiteX74" fmla="*/ 3317362 w 7750816"/>
              <a:gd name="connsiteY74" fmla="*/ 5084409 h 5906446"/>
              <a:gd name="connsiteX75" fmla="*/ 3308125 w 7750816"/>
              <a:gd name="connsiteY75" fmla="*/ 5112119 h 5906446"/>
              <a:gd name="connsiteX76" fmla="*/ 3280416 w 7750816"/>
              <a:gd name="connsiteY76" fmla="*/ 5130591 h 5906446"/>
              <a:gd name="connsiteX77" fmla="*/ 3169580 w 7750816"/>
              <a:gd name="connsiteY77" fmla="*/ 5213719 h 5906446"/>
              <a:gd name="connsiteX78" fmla="*/ 3132635 w 7750816"/>
              <a:gd name="connsiteY78" fmla="*/ 5232191 h 5906446"/>
              <a:gd name="connsiteX79" fmla="*/ 3104925 w 7750816"/>
              <a:gd name="connsiteY79" fmla="*/ 5250664 h 5906446"/>
              <a:gd name="connsiteX80" fmla="*/ 3040271 w 7750816"/>
              <a:gd name="connsiteY80" fmla="*/ 5278373 h 5906446"/>
              <a:gd name="connsiteX81" fmla="*/ 2966380 w 7750816"/>
              <a:gd name="connsiteY81" fmla="*/ 5306082 h 5906446"/>
              <a:gd name="connsiteX82" fmla="*/ 2938671 w 7750816"/>
              <a:gd name="connsiteY82" fmla="*/ 5324555 h 5906446"/>
              <a:gd name="connsiteX83" fmla="*/ 2892489 w 7750816"/>
              <a:gd name="connsiteY83" fmla="*/ 5333791 h 5906446"/>
              <a:gd name="connsiteX84" fmla="*/ 2855544 w 7750816"/>
              <a:gd name="connsiteY84" fmla="*/ 5343028 h 5906446"/>
              <a:gd name="connsiteX85" fmla="*/ 2800125 w 7750816"/>
              <a:gd name="connsiteY85" fmla="*/ 5361500 h 5906446"/>
              <a:gd name="connsiteX86" fmla="*/ 2680053 w 7750816"/>
              <a:gd name="connsiteY86" fmla="*/ 5379973 h 5906446"/>
              <a:gd name="connsiteX87" fmla="*/ 2633871 w 7750816"/>
              <a:gd name="connsiteY87" fmla="*/ 5389209 h 5906446"/>
              <a:gd name="connsiteX88" fmla="*/ 2578453 w 7750816"/>
              <a:gd name="connsiteY88" fmla="*/ 5398446 h 5906446"/>
              <a:gd name="connsiteX89" fmla="*/ 2550744 w 7750816"/>
              <a:gd name="connsiteY89" fmla="*/ 5407682 h 5906446"/>
              <a:gd name="connsiteX90" fmla="*/ 2458380 w 7750816"/>
              <a:gd name="connsiteY90" fmla="*/ 5416919 h 5906446"/>
              <a:gd name="connsiteX91" fmla="*/ 2402962 w 7750816"/>
              <a:gd name="connsiteY91" fmla="*/ 5435391 h 5906446"/>
              <a:gd name="connsiteX92" fmla="*/ 2366016 w 7750816"/>
              <a:gd name="connsiteY92" fmla="*/ 5444628 h 5906446"/>
              <a:gd name="connsiteX93" fmla="*/ 2329071 w 7750816"/>
              <a:gd name="connsiteY93" fmla="*/ 5463100 h 5906446"/>
              <a:gd name="connsiteX94" fmla="*/ 2301362 w 7750816"/>
              <a:gd name="connsiteY94" fmla="*/ 5472337 h 5906446"/>
              <a:gd name="connsiteX95" fmla="*/ 2245944 w 7750816"/>
              <a:gd name="connsiteY95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390598 w 7750816"/>
              <a:gd name="connsiteY35" fmla="*/ 3117064 h 5906446"/>
              <a:gd name="connsiteX36" fmla="*/ 7409071 w 7750816"/>
              <a:gd name="connsiteY36" fmla="*/ 3163246 h 5906446"/>
              <a:gd name="connsiteX37" fmla="*/ 7464489 w 7750816"/>
              <a:gd name="connsiteY37" fmla="*/ 3274082 h 5906446"/>
              <a:gd name="connsiteX38" fmla="*/ 7566089 w 7750816"/>
              <a:gd name="connsiteY38" fmla="*/ 3514228 h 5906446"/>
              <a:gd name="connsiteX39" fmla="*/ 7612271 w 7750816"/>
              <a:gd name="connsiteY39" fmla="*/ 3643537 h 5906446"/>
              <a:gd name="connsiteX40" fmla="*/ 7649216 w 7750816"/>
              <a:gd name="connsiteY40" fmla="*/ 3763609 h 5906446"/>
              <a:gd name="connsiteX41" fmla="*/ 7695398 w 7750816"/>
              <a:gd name="connsiteY41" fmla="*/ 3883682 h 5906446"/>
              <a:gd name="connsiteX42" fmla="*/ 7750816 w 7750816"/>
              <a:gd name="connsiteY42" fmla="*/ 4031464 h 5906446"/>
              <a:gd name="connsiteX43" fmla="*/ 7732344 w 7750816"/>
              <a:gd name="connsiteY43" fmla="*/ 4096119 h 5906446"/>
              <a:gd name="connsiteX44" fmla="*/ 7704635 w 7750816"/>
              <a:gd name="connsiteY44" fmla="*/ 4197719 h 5906446"/>
              <a:gd name="connsiteX45" fmla="*/ 7686162 w 7750816"/>
              <a:gd name="connsiteY45" fmla="*/ 4271609 h 5906446"/>
              <a:gd name="connsiteX46" fmla="*/ 7649216 w 7750816"/>
              <a:gd name="connsiteY46" fmla="*/ 4336264 h 5906446"/>
              <a:gd name="connsiteX47" fmla="*/ 7630744 w 7750816"/>
              <a:gd name="connsiteY47" fmla="*/ 4363973 h 5906446"/>
              <a:gd name="connsiteX48" fmla="*/ 7575325 w 7750816"/>
              <a:gd name="connsiteY48" fmla="*/ 4400919 h 5906446"/>
              <a:gd name="connsiteX49" fmla="*/ 7510671 w 7750816"/>
              <a:gd name="connsiteY49" fmla="*/ 4493282 h 5906446"/>
              <a:gd name="connsiteX50" fmla="*/ 7473725 w 7750816"/>
              <a:gd name="connsiteY50" fmla="*/ 4557937 h 5906446"/>
              <a:gd name="connsiteX51" fmla="*/ 7399835 w 7750816"/>
              <a:gd name="connsiteY51" fmla="*/ 4622591 h 5906446"/>
              <a:gd name="connsiteX52" fmla="*/ 7298235 w 7750816"/>
              <a:gd name="connsiteY52" fmla="*/ 4659537 h 5906446"/>
              <a:gd name="connsiteX53" fmla="*/ 7131980 w 7750816"/>
              <a:gd name="connsiteY53" fmla="*/ 4696482 h 5906446"/>
              <a:gd name="connsiteX54" fmla="*/ 6965725 w 7750816"/>
              <a:gd name="connsiteY54" fmla="*/ 4733428 h 5906446"/>
              <a:gd name="connsiteX55" fmla="*/ 6854889 w 7750816"/>
              <a:gd name="connsiteY55" fmla="*/ 4779609 h 5906446"/>
              <a:gd name="connsiteX56" fmla="*/ 6808707 w 7750816"/>
              <a:gd name="connsiteY56" fmla="*/ 4798082 h 5906446"/>
              <a:gd name="connsiteX57" fmla="*/ 6753289 w 7750816"/>
              <a:gd name="connsiteY57" fmla="*/ 4807319 h 5906446"/>
              <a:gd name="connsiteX58" fmla="*/ 6688635 w 7750816"/>
              <a:gd name="connsiteY58" fmla="*/ 4835028 h 5906446"/>
              <a:gd name="connsiteX59" fmla="*/ 6522380 w 7750816"/>
              <a:gd name="connsiteY59" fmla="*/ 4890446 h 5906446"/>
              <a:gd name="connsiteX60" fmla="*/ 6411544 w 7750816"/>
              <a:gd name="connsiteY60" fmla="*/ 4918155 h 5906446"/>
              <a:gd name="connsiteX61" fmla="*/ 6272998 w 7750816"/>
              <a:gd name="connsiteY61" fmla="*/ 4955100 h 5906446"/>
              <a:gd name="connsiteX62" fmla="*/ 6236053 w 7750816"/>
              <a:gd name="connsiteY62" fmla="*/ 4964337 h 5906446"/>
              <a:gd name="connsiteX63" fmla="*/ 6042089 w 7750816"/>
              <a:gd name="connsiteY63" fmla="*/ 4992046 h 5906446"/>
              <a:gd name="connsiteX64" fmla="*/ 5977435 w 7750816"/>
              <a:gd name="connsiteY64" fmla="*/ 5001282 h 5906446"/>
              <a:gd name="connsiteX65" fmla="*/ 5801944 w 7750816"/>
              <a:gd name="connsiteY65" fmla="*/ 5028991 h 5906446"/>
              <a:gd name="connsiteX66" fmla="*/ 5192344 w 7750816"/>
              <a:gd name="connsiteY66" fmla="*/ 5038228 h 5906446"/>
              <a:gd name="connsiteX67" fmla="*/ 5155398 w 7750816"/>
              <a:gd name="connsiteY67" fmla="*/ 5047464 h 5906446"/>
              <a:gd name="connsiteX68" fmla="*/ 5016853 w 7750816"/>
              <a:gd name="connsiteY68" fmla="*/ 5065937 h 5906446"/>
              <a:gd name="connsiteX69" fmla="*/ 4425725 w 7750816"/>
              <a:gd name="connsiteY69" fmla="*/ 5028992 h 5906446"/>
              <a:gd name="connsiteX70" fmla="*/ 4083980 w 7750816"/>
              <a:gd name="connsiteY70" fmla="*/ 4936628 h 5906446"/>
              <a:gd name="connsiteX71" fmla="*/ 3806889 w 7750816"/>
              <a:gd name="connsiteY71" fmla="*/ 4936627 h 5906446"/>
              <a:gd name="connsiteX72" fmla="*/ 3391253 w 7750816"/>
              <a:gd name="connsiteY72" fmla="*/ 5038228 h 5906446"/>
              <a:gd name="connsiteX73" fmla="*/ 3317362 w 7750816"/>
              <a:gd name="connsiteY73" fmla="*/ 5084409 h 5906446"/>
              <a:gd name="connsiteX74" fmla="*/ 3308125 w 7750816"/>
              <a:gd name="connsiteY74" fmla="*/ 5112119 h 5906446"/>
              <a:gd name="connsiteX75" fmla="*/ 3280416 w 7750816"/>
              <a:gd name="connsiteY75" fmla="*/ 5130591 h 5906446"/>
              <a:gd name="connsiteX76" fmla="*/ 3169580 w 7750816"/>
              <a:gd name="connsiteY76" fmla="*/ 5213719 h 5906446"/>
              <a:gd name="connsiteX77" fmla="*/ 3132635 w 7750816"/>
              <a:gd name="connsiteY77" fmla="*/ 5232191 h 5906446"/>
              <a:gd name="connsiteX78" fmla="*/ 3104925 w 7750816"/>
              <a:gd name="connsiteY78" fmla="*/ 5250664 h 5906446"/>
              <a:gd name="connsiteX79" fmla="*/ 3040271 w 7750816"/>
              <a:gd name="connsiteY79" fmla="*/ 5278373 h 5906446"/>
              <a:gd name="connsiteX80" fmla="*/ 2966380 w 7750816"/>
              <a:gd name="connsiteY80" fmla="*/ 5306082 h 5906446"/>
              <a:gd name="connsiteX81" fmla="*/ 2938671 w 7750816"/>
              <a:gd name="connsiteY81" fmla="*/ 5324555 h 5906446"/>
              <a:gd name="connsiteX82" fmla="*/ 2892489 w 7750816"/>
              <a:gd name="connsiteY82" fmla="*/ 5333791 h 5906446"/>
              <a:gd name="connsiteX83" fmla="*/ 2855544 w 7750816"/>
              <a:gd name="connsiteY83" fmla="*/ 5343028 h 5906446"/>
              <a:gd name="connsiteX84" fmla="*/ 2800125 w 7750816"/>
              <a:gd name="connsiteY84" fmla="*/ 5361500 h 5906446"/>
              <a:gd name="connsiteX85" fmla="*/ 2680053 w 7750816"/>
              <a:gd name="connsiteY85" fmla="*/ 5379973 h 5906446"/>
              <a:gd name="connsiteX86" fmla="*/ 2633871 w 7750816"/>
              <a:gd name="connsiteY86" fmla="*/ 5389209 h 5906446"/>
              <a:gd name="connsiteX87" fmla="*/ 2578453 w 7750816"/>
              <a:gd name="connsiteY87" fmla="*/ 5398446 h 5906446"/>
              <a:gd name="connsiteX88" fmla="*/ 2550744 w 7750816"/>
              <a:gd name="connsiteY88" fmla="*/ 5407682 h 5906446"/>
              <a:gd name="connsiteX89" fmla="*/ 2458380 w 7750816"/>
              <a:gd name="connsiteY89" fmla="*/ 5416919 h 5906446"/>
              <a:gd name="connsiteX90" fmla="*/ 2402962 w 7750816"/>
              <a:gd name="connsiteY90" fmla="*/ 5435391 h 5906446"/>
              <a:gd name="connsiteX91" fmla="*/ 2366016 w 7750816"/>
              <a:gd name="connsiteY91" fmla="*/ 5444628 h 5906446"/>
              <a:gd name="connsiteX92" fmla="*/ 2329071 w 7750816"/>
              <a:gd name="connsiteY92" fmla="*/ 5463100 h 5906446"/>
              <a:gd name="connsiteX93" fmla="*/ 2301362 w 7750816"/>
              <a:gd name="connsiteY93" fmla="*/ 5472337 h 5906446"/>
              <a:gd name="connsiteX94" fmla="*/ 2245944 w 7750816"/>
              <a:gd name="connsiteY94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390598 w 7750816"/>
              <a:gd name="connsiteY35" fmla="*/ 3117064 h 5906446"/>
              <a:gd name="connsiteX36" fmla="*/ 7464489 w 7750816"/>
              <a:gd name="connsiteY36" fmla="*/ 3274082 h 5906446"/>
              <a:gd name="connsiteX37" fmla="*/ 7566089 w 7750816"/>
              <a:gd name="connsiteY37" fmla="*/ 3514228 h 5906446"/>
              <a:gd name="connsiteX38" fmla="*/ 7612271 w 7750816"/>
              <a:gd name="connsiteY38" fmla="*/ 3643537 h 5906446"/>
              <a:gd name="connsiteX39" fmla="*/ 7649216 w 7750816"/>
              <a:gd name="connsiteY39" fmla="*/ 3763609 h 5906446"/>
              <a:gd name="connsiteX40" fmla="*/ 7695398 w 7750816"/>
              <a:gd name="connsiteY40" fmla="*/ 3883682 h 5906446"/>
              <a:gd name="connsiteX41" fmla="*/ 7750816 w 7750816"/>
              <a:gd name="connsiteY41" fmla="*/ 4031464 h 5906446"/>
              <a:gd name="connsiteX42" fmla="*/ 7732344 w 7750816"/>
              <a:gd name="connsiteY42" fmla="*/ 4096119 h 5906446"/>
              <a:gd name="connsiteX43" fmla="*/ 7704635 w 7750816"/>
              <a:gd name="connsiteY43" fmla="*/ 4197719 h 5906446"/>
              <a:gd name="connsiteX44" fmla="*/ 7686162 w 7750816"/>
              <a:gd name="connsiteY44" fmla="*/ 4271609 h 5906446"/>
              <a:gd name="connsiteX45" fmla="*/ 7649216 w 7750816"/>
              <a:gd name="connsiteY45" fmla="*/ 4336264 h 5906446"/>
              <a:gd name="connsiteX46" fmla="*/ 7630744 w 7750816"/>
              <a:gd name="connsiteY46" fmla="*/ 4363973 h 5906446"/>
              <a:gd name="connsiteX47" fmla="*/ 7575325 w 7750816"/>
              <a:gd name="connsiteY47" fmla="*/ 4400919 h 5906446"/>
              <a:gd name="connsiteX48" fmla="*/ 7510671 w 7750816"/>
              <a:gd name="connsiteY48" fmla="*/ 4493282 h 5906446"/>
              <a:gd name="connsiteX49" fmla="*/ 7473725 w 7750816"/>
              <a:gd name="connsiteY49" fmla="*/ 4557937 h 5906446"/>
              <a:gd name="connsiteX50" fmla="*/ 7399835 w 7750816"/>
              <a:gd name="connsiteY50" fmla="*/ 4622591 h 5906446"/>
              <a:gd name="connsiteX51" fmla="*/ 7298235 w 7750816"/>
              <a:gd name="connsiteY51" fmla="*/ 4659537 h 5906446"/>
              <a:gd name="connsiteX52" fmla="*/ 7131980 w 7750816"/>
              <a:gd name="connsiteY52" fmla="*/ 4696482 h 5906446"/>
              <a:gd name="connsiteX53" fmla="*/ 6965725 w 7750816"/>
              <a:gd name="connsiteY53" fmla="*/ 4733428 h 5906446"/>
              <a:gd name="connsiteX54" fmla="*/ 6854889 w 7750816"/>
              <a:gd name="connsiteY54" fmla="*/ 4779609 h 5906446"/>
              <a:gd name="connsiteX55" fmla="*/ 6808707 w 7750816"/>
              <a:gd name="connsiteY55" fmla="*/ 4798082 h 5906446"/>
              <a:gd name="connsiteX56" fmla="*/ 6753289 w 7750816"/>
              <a:gd name="connsiteY56" fmla="*/ 4807319 h 5906446"/>
              <a:gd name="connsiteX57" fmla="*/ 6688635 w 7750816"/>
              <a:gd name="connsiteY57" fmla="*/ 4835028 h 5906446"/>
              <a:gd name="connsiteX58" fmla="*/ 6522380 w 7750816"/>
              <a:gd name="connsiteY58" fmla="*/ 4890446 h 5906446"/>
              <a:gd name="connsiteX59" fmla="*/ 6411544 w 7750816"/>
              <a:gd name="connsiteY59" fmla="*/ 4918155 h 5906446"/>
              <a:gd name="connsiteX60" fmla="*/ 6272998 w 7750816"/>
              <a:gd name="connsiteY60" fmla="*/ 4955100 h 5906446"/>
              <a:gd name="connsiteX61" fmla="*/ 6236053 w 7750816"/>
              <a:gd name="connsiteY61" fmla="*/ 4964337 h 5906446"/>
              <a:gd name="connsiteX62" fmla="*/ 6042089 w 7750816"/>
              <a:gd name="connsiteY62" fmla="*/ 4992046 h 5906446"/>
              <a:gd name="connsiteX63" fmla="*/ 5977435 w 7750816"/>
              <a:gd name="connsiteY63" fmla="*/ 5001282 h 5906446"/>
              <a:gd name="connsiteX64" fmla="*/ 5801944 w 7750816"/>
              <a:gd name="connsiteY64" fmla="*/ 5028991 h 5906446"/>
              <a:gd name="connsiteX65" fmla="*/ 5192344 w 7750816"/>
              <a:gd name="connsiteY65" fmla="*/ 5038228 h 5906446"/>
              <a:gd name="connsiteX66" fmla="*/ 5155398 w 7750816"/>
              <a:gd name="connsiteY66" fmla="*/ 5047464 h 5906446"/>
              <a:gd name="connsiteX67" fmla="*/ 5016853 w 7750816"/>
              <a:gd name="connsiteY67" fmla="*/ 5065937 h 5906446"/>
              <a:gd name="connsiteX68" fmla="*/ 4425725 w 7750816"/>
              <a:gd name="connsiteY68" fmla="*/ 5028992 h 5906446"/>
              <a:gd name="connsiteX69" fmla="*/ 4083980 w 7750816"/>
              <a:gd name="connsiteY69" fmla="*/ 4936628 h 5906446"/>
              <a:gd name="connsiteX70" fmla="*/ 3806889 w 7750816"/>
              <a:gd name="connsiteY70" fmla="*/ 4936627 h 5906446"/>
              <a:gd name="connsiteX71" fmla="*/ 3391253 w 7750816"/>
              <a:gd name="connsiteY71" fmla="*/ 5038228 h 5906446"/>
              <a:gd name="connsiteX72" fmla="*/ 3317362 w 7750816"/>
              <a:gd name="connsiteY72" fmla="*/ 5084409 h 5906446"/>
              <a:gd name="connsiteX73" fmla="*/ 3308125 w 7750816"/>
              <a:gd name="connsiteY73" fmla="*/ 5112119 h 5906446"/>
              <a:gd name="connsiteX74" fmla="*/ 3280416 w 7750816"/>
              <a:gd name="connsiteY74" fmla="*/ 5130591 h 5906446"/>
              <a:gd name="connsiteX75" fmla="*/ 3169580 w 7750816"/>
              <a:gd name="connsiteY75" fmla="*/ 5213719 h 5906446"/>
              <a:gd name="connsiteX76" fmla="*/ 3132635 w 7750816"/>
              <a:gd name="connsiteY76" fmla="*/ 5232191 h 5906446"/>
              <a:gd name="connsiteX77" fmla="*/ 3104925 w 7750816"/>
              <a:gd name="connsiteY77" fmla="*/ 5250664 h 5906446"/>
              <a:gd name="connsiteX78" fmla="*/ 3040271 w 7750816"/>
              <a:gd name="connsiteY78" fmla="*/ 5278373 h 5906446"/>
              <a:gd name="connsiteX79" fmla="*/ 2966380 w 7750816"/>
              <a:gd name="connsiteY79" fmla="*/ 5306082 h 5906446"/>
              <a:gd name="connsiteX80" fmla="*/ 2938671 w 7750816"/>
              <a:gd name="connsiteY80" fmla="*/ 5324555 h 5906446"/>
              <a:gd name="connsiteX81" fmla="*/ 2892489 w 7750816"/>
              <a:gd name="connsiteY81" fmla="*/ 5333791 h 5906446"/>
              <a:gd name="connsiteX82" fmla="*/ 2855544 w 7750816"/>
              <a:gd name="connsiteY82" fmla="*/ 5343028 h 5906446"/>
              <a:gd name="connsiteX83" fmla="*/ 2800125 w 7750816"/>
              <a:gd name="connsiteY83" fmla="*/ 5361500 h 5906446"/>
              <a:gd name="connsiteX84" fmla="*/ 2680053 w 7750816"/>
              <a:gd name="connsiteY84" fmla="*/ 5379973 h 5906446"/>
              <a:gd name="connsiteX85" fmla="*/ 2633871 w 7750816"/>
              <a:gd name="connsiteY85" fmla="*/ 5389209 h 5906446"/>
              <a:gd name="connsiteX86" fmla="*/ 2578453 w 7750816"/>
              <a:gd name="connsiteY86" fmla="*/ 5398446 h 5906446"/>
              <a:gd name="connsiteX87" fmla="*/ 2550744 w 7750816"/>
              <a:gd name="connsiteY87" fmla="*/ 5407682 h 5906446"/>
              <a:gd name="connsiteX88" fmla="*/ 2458380 w 7750816"/>
              <a:gd name="connsiteY88" fmla="*/ 5416919 h 5906446"/>
              <a:gd name="connsiteX89" fmla="*/ 2402962 w 7750816"/>
              <a:gd name="connsiteY89" fmla="*/ 5435391 h 5906446"/>
              <a:gd name="connsiteX90" fmla="*/ 2366016 w 7750816"/>
              <a:gd name="connsiteY90" fmla="*/ 5444628 h 5906446"/>
              <a:gd name="connsiteX91" fmla="*/ 2329071 w 7750816"/>
              <a:gd name="connsiteY91" fmla="*/ 5463100 h 5906446"/>
              <a:gd name="connsiteX92" fmla="*/ 2301362 w 7750816"/>
              <a:gd name="connsiteY92" fmla="*/ 5472337 h 5906446"/>
              <a:gd name="connsiteX93" fmla="*/ 2245944 w 7750816"/>
              <a:gd name="connsiteY93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464489 w 7750816"/>
              <a:gd name="connsiteY35" fmla="*/ 3274082 h 5906446"/>
              <a:gd name="connsiteX36" fmla="*/ 7566089 w 7750816"/>
              <a:gd name="connsiteY36" fmla="*/ 3514228 h 5906446"/>
              <a:gd name="connsiteX37" fmla="*/ 7612271 w 7750816"/>
              <a:gd name="connsiteY37" fmla="*/ 3643537 h 5906446"/>
              <a:gd name="connsiteX38" fmla="*/ 7649216 w 7750816"/>
              <a:gd name="connsiteY38" fmla="*/ 3763609 h 5906446"/>
              <a:gd name="connsiteX39" fmla="*/ 7695398 w 7750816"/>
              <a:gd name="connsiteY39" fmla="*/ 3883682 h 5906446"/>
              <a:gd name="connsiteX40" fmla="*/ 7750816 w 7750816"/>
              <a:gd name="connsiteY40" fmla="*/ 4031464 h 5906446"/>
              <a:gd name="connsiteX41" fmla="*/ 7732344 w 7750816"/>
              <a:gd name="connsiteY41" fmla="*/ 4096119 h 5906446"/>
              <a:gd name="connsiteX42" fmla="*/ 7704635 w 7750816"/>
              <a:gd name="connsiteY42" fmla="*/ 4197719 h 5906446"/>
              <a:gd name="connsiteX43" fmla="*/ 7686162 w 7750816"/>
              <a:gd name="connsiteY43" fmla="*/ 4271609 h 5906446"/>
              <a:gd name="connsiteX44" fmla="*/ 7649216 w 7750816"/>
              <a:gd name="connsiteY44" fmla="*/ 4336264 h 5906446"/>
              <a:gd name="connsiteX45" fmla="*/ 7630744 w 7750816"/>
              <a:gd name="connsiteY45" fmla="*/ 4363973 h 5906446"/>
              <a:gd name="connsiteX46" fmla="*/ 7575325 w 7750816"/>
              <a:gd name="connsiteY46" fmla="*/ 4400919 h 5906446"/>
              <a:gd name="connsiteX47" fmla="*/ 7510671 w 7750816"/>
              <a:gd name="connsiteY47" fmla="*/ 4493282 h 5906446"/>
              <a:gd name="connsiteX48" fmla="*/ 7473725 w 7750816"/>
              <a:gd name="connsiteY48" fmla="*/ 4557937 h 5906446"/>
              <a:gd name="connsiteX49" fmla="*/ 7399835 w 7750816"/>
              <a:gd name="connsiteY49" fmla="*/ 4622591 h 5906446"/>
              <a:gd name="connsiteX50" fmla="*/ 7298235 w 7750816"/>
              <a:gd name="connsiteY50" fmla="*/ 4659537 h 5906446"/>
              <a:gd name="connsiteX51" fmla="*/ 7131980 w 7750816"/>
              <a:gd name="connsiteY51" fmla="*/ 4696482 h 5906446"/>
              <a:gd name="connsiteX52" fmla="*/ 6965725 w 7750816"/>
              <a:gd name="connsiteY52" fmla="*/ 4733428 h 5906446"/>
              <a:gd name="connsiteX53" fmla="*/ 6854889 w 7750816"/>
              <a:gd name="connsiteY53" fmla="*/ 4779609 h 5906446"/>
              <a:gd name="connsiteX54" fmla="*/ 6808707 w 7750816"/>
              <a:gd name="connsiteY54" fmla="*/ 4798082 h 5906446"/>
              <a:gd name="connsiteX55" fmla="*/ 6753289 w 7750816"/>
              <a:gd name="connsiteY55" fmla="*/ 4807319 h 5906446"/>
              <a:gd name="connsiteX56" fmla="*/ 6688635 w 7750816"/>
              <a:gd name="connsiteY56" fmla="*/ 4835028 h 5906446"/>
              <a:gd name="connsiteX57" fmla="*/ 6522380 w 7750816"/>
              <a:gd name="connsiteY57" fmla="*/ 4890446 h 5906446"/>
              <a:gd name="connsiteX58" fmla="*/ 6411544 w 7750816"/>
              <a:gd name="connsiteY58" fmla="*/ 4918155 h 5906446"/>
              <a:gd name="connsiteX59" fmla="*/ 6272998 w 7750816"/>
              <a:gd name="connsiteY59" fmla="*/ 4955100 h 5906446"/>
              <a:gd name="connsiteX60" fmla="*/ 6236053 w 7750816"/>
              <a:gd name="connsiteY60" fmla="*/ 4964337 h 5906446"/>
              <a:gd name="connsiteX61" fmla="*/ 6042089 w 7750816"/>
              <a:gd name="connsiteY61" fmla="*/ 4992046 h 5906446"/>
              <a:gd name="connsiteX62" fmla="*/ 5977435 w 7750816"/>
              <a:gd name="connsiteY62" fmla="*/ 5001282 h 5906446"/>
              <a:gd name="connsiteX63" fmla="*/ 5801944 w 7750816"/>
              <a:gd name="connsiteY63" fmla="*/ 5028991 h 5906446"/>
              <a:gd name="connsiteX64" fmla="*/ 5192344 w 7750816"/>
              <a:gd name="connsiteY64" fmla="*/ 5038228 h 5906446"/>
              <a:gd name="connsiteX65" fmla="*/ 5155398 w 7750816"/>
              <a:gd name="connsiteY65" fmla="*/ 5047464 h 5906446"/>
              <a:gd name="connsiteX66" fmla="*/ 5016853 w 7750816"/>
              <a:gd name="connsiteY66" fmla="*/ 5065937 h 5906446"/>
              <a:gd name="connsiteX67" fmla="*/ 4425725 w 7750816"/>
              <a:gd name="connsiteY67" fmla="*/ 5028992 h 5906446"/>
              <a:gd name="connsiteX68" fmla="*/ 4083980 w 7750816"/>
              <a:gd name="connsiteY68" fmla="*/ 4936628 h 5906446"/>
              <a:gd name="connsiteX69" fmla="*/ 3806889 w 7750816"/>
              <a:gd name="connsiteY69" fmla="*/ 4936627 h 5906446"/>
              <a:gd name="connsiteX70" fmla="*/ 3391253 w 7750816"/>
              <a:gd name="connsiteY70" fmla="*/ 5038228 h 5906446"/>
              <a:gd name="connsiteX71" fmla="*/ 3317362 w 7750816"/>
              <a:gd name="connsiteY71" fmla="*/ 5084409 h 5906446"/>
              <a:gd name="connsiteX72" fmla="*/ 3308125 w 7750816"/>
              <a:gd name="connsiteY72" fmla="*/ 5112119 h 5906446"/>
              <a:gd name="connsiteX73" fmla="*/ 3280416 w 7750816"/>
              <a:gd name="connsiteY73" fmla="*/ 5130591 h 5906446"/>
              <a:gd name="connsiteX74" fmla="*/ 3169580 w 7750816"/>
              <a:gd name="connsiteY74" fmla="*/ 5213719 h 5906446"/>
              <a:gd name="connsiteX75" fmla="*/ 3132635 w 7750816"/>
              <a:gd name="connsiteY75" fmla="*/ 5232191 h 5906446"/>
              <a:gd name="connsiteX76" fmla="*/ 3104925 w 7750816"/>
              <a:gd name="connsiteY76" fmla="*/ 5250664 h 5906446"/>
              <a:gd name="connsiteX77" fmla="*/ 3040271 w 7750816"/>
              <a:gd name="connsiteY77" fmla="*/ 5278373 h 5906446"/>
              <a:gd name="connsiteX78" fmla="*/ 2966380 w 7750816"/>
              <a:gd name="connsiteY78" fmla="*/ 5306082 h 5906446"/>
              <a:gd name="connsiteX79" fmla="*/ 2938671 w 7750816"/>
              <a:gd name="connsiteY79" fmla="*/ 5324555 h 5906446"/>
              <a:gd name="connsiteX80" fmla="*/ 2892489 w 7750816"/>
              <a:gd name="connsiteY80" fmla="*/ 5333791 h 5906446"/>
              <a:gd name="connsiteX81" fmla="*/ 2855544 w 7750816"/>
              <a:gd name="connsiteY81" fmla="*/ 5343028 h 5906446"/>
              <a:gd name="connsiteX82" fmla="*/ 2800125 w 7750816"/>
              <a:gd name="connsiteY82" fmla="*/ 5361500 h 5906446"/>
              <a:gd name="connsiteX83" fmla="*/ 2680053 w 7750816"/>
              <a:gd name="connsiteY83" fmla="*/ 5379973 h 5906446"/>
              <a:gd name="connsiteX84" fmla="*/ 2633871 w 7750816"/>
              <a:gd name="connsiteY84" fmla="*/ 5389209 h 5906446"/>
              <a:gd name="connsiteX85" fmla="*/ 2578453 w 7750816"/>
              <a:gd name="connsiteY85" fmla="*/ 5398446 h 5906446"/>
              <a:gd name="connsiteX86" fmla="*/ 2550744 w 7750816"/>
              <a:gd name="connsiteY86" fmla="*/ 5407682 h 5906446"/>
              <a:gd name="connsiteX87" fmla="*/ 2458380 w 7750816"/>
              <a:gd name="connsiteY87" fmla="*/ 5416919 h 5906446"/>
              <a:gd name="connsiteX88" fmla="*/ 2402962 w 7750816"/>
              <a:gd name="connsiteY88" fmla="*/ 5435391 h 5906446"/>
              <a:gd name="connsiteX89" fmla="*/ 2366016 w 7750816"/>
              <a:gd name="connsiteY89" fmla="*/ 5444628 h 5906446"/>
              <a:gd name="connsiteX90" fmla="*/ 2329071 w 7750816"/>
              <a:gd name="connsiteY90" fmla="*/ 5463100 h 5906446"/>
              <a:gd name="connsiteX91" fmla="*/ 2301362 w 7750816"/>
              <a:gd name="connsiteY91" fmla="*/ 5472337 h 5906446"/>
              <a:gd name="connsiteX92" fmla="*/ 2245944 w 7750816"/>
              <a:gd name="connsiteY92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464489 w 7750816"/>
              <a:gd name="connsiteY34" fmla="*/ 3274082 h 5906446"/>
              <a:gd name="connsiteX35" fmla="*/ 7566089 w 7750816"/>
              <a:gd name="connsiteY35" fmla="*/ 3514228 h 5906446"/>
              <a:gd name="connsiteX36" fmla="*/ 7612271 w 7750816"/>
              <a:gd name="connsiteY36" fmla="*/ 3643537 h 5906446"/>
              <a:gd name="connsiteX37" fmla="*/ 7649216 w 7750816"/>
              <a:gd name="connsiteY37" fmla="*/ 3763609 h 5906446"/>
              <a:gd name="connsiteX38" fmla="*/ 7695398 w 7750816"/>
              <a:gd name="connsiteY38" fmla="*/ 3883682 h 5906446"/>
              <a:gd name="connsiteX39" fmla="*/ 7750816 w 7750816"/>
              <a:gd name="connsiteY39" fmla="*/ 4031464 h 5906446"/>
              <a:gd name="connsiteX40" fmla="*/ 7732344 w 7750816"/>
              <a:gd name="connsiteY40" fmla="*/ 4096119 h 5906446"/>
              <a:gd name="connsiteX41" fmla="*/ 7704635 w 7750816"/>
              <a:gd name="connsiteY41" fmla="*/ 4197719 h 5906446"/>
              <a:gd name="connsiteX42" fmla="*/ 7686162 w 7750816"/>
              <a:gd name="connsiteY42" fmla="*/ 4271609 h 5906446"/>
              <a:gd name="connsiteX43" fmla="*/ 7649216 w 7750816"/>
              <a:gd name="connsiteY43" fmla="*/ 4336264 h 5906446"/>
              <a:gd name="connsiteX44" fmla="*/ 7630744 w 7750816"/>
              <a:gd name="connsiteY44" fmla="*/ 4363973 h 5906446"/>
              <a:gd name="connsiteX45" fmla="*/ 7575325 w 7750816"/>
              <a:gd name="connsiteY45" fmla="*/ 4400919 h 5906446"/>
              <a:gd name="connsiteX46" fmla="*/ 7510671 w 7750816"/>
              <a:gd name="connsiteY46" fmla="*/ 4493282 h 5906446"/>
              <a:gd name="connsiteX47" fmla="*/ 7473725 w 7750816"/>
              <a:gd name="connsiteY47" fmla="*/ 4557937 h 5906446"/>
              <a:gd name="connsiteX48" fmla="*/ 7399835 w 7750816"/>
              <a:gd name="connsiteY48" fmla="*/ 4622591 h 5906446"/>
              <a:gd name="connsiteX49" fmla="*/ 7298235 w 7750816"/>
              <a:gd name="connsiteY49" fmla="*/ 4659537 h 5906446"/>
              <a:gd name="connsiteX50" fmla="*/ 7131980 w 7750816"/>
              <a:gd name="connsiteY50" fmla="*/ 4696482 h 5906446"/>
              <a:gd name="connsiteX51" fmla="*/ 6965725 w 7750816"/>
              <a:gd name="connsiteY51" fmla="*/ 4733428 h 5906446"/>
              <a:gd name="connsiteX52" fmla="*/ 6854889 w 7750816"/>
              <a:gd name="connsiteY52" fmla="*/ 4779609 h 5906446"/>
              <a:gd name="connsiteX53" fmla="*/ 6808707 w 7750816"/>
              <a:gd name="connsiteY53" fmla="*/ 4798082 h 5906446"/>
              <a:gd name="connsiteX54" fmla="*/ 6753289 w 7750816"/>
              <a:gd name="connsiteY54" fmla="*/ 4807319 h 5906446"/>
              <a:gd name="connsiteX55" fmla="*/ 6688635 w 7750816"/>
              <a:gd name="connsiteY55" fmla="*/ 4835028 h 5906446"/>
              <a:gd name="connsiteX56" fmla="*/ 6522380 w 7750816"/>
              <a:gd name="connsiteY56" fmla="*/ 4890446 h 5906446"/>
              <a:gd name="connsiteX57" fmla="*/ 6411544 w 7750816"/>
              <a:gd name="connsiteY57" fmla="*/ 4918155 h 5906446"/>
              <a:gd name="connsiteX58" fmla="*/ 6272998 w 7750816"/>
              <a:gd name="connsiteY58" fmla="*/ 4955100 h 5906446"/>
              <a:gd name="connsiteX59" fmla="*/ 6236053 w 7750816"/>
              <a:gd name="connsiteY59" fmla="*/ 4964337 h 5906446"/>
              <a:gd name="connsiteX60" fmla="*/ 6042089 w 7750816"/>
              <a:gd name="connsiteY60" fmla="*/ 4992046 h 5906446"/>
              <a:gd name="connsiteX61" fmla="*/ 5977435 w 7750816"/>
              <a:gd name="connsiteY61" fmla="*/ 5001282 h 5906446"/>
              <a:gd name="connsiteX62" fmla="*/ 5801944 w 7750816"/>
              <a:gd name="connsiteY62" fmla="*/ 5028991 h 5906446"/>
              <a:gd name="connsiteX63" fmla="*/ 5192344 w 7750816"/>
              <a:gd name="connsiteY63" fmla="*/ 5038228 h 5906446"/>
              <a:gd name="connsiteX64" fmla="*/ 5155398 w 7750816"/>
              <a:gd name="connsiteY64" fmla="*/ 5047464 h 5906446"/>
              <a:gd name="connsiteX65" fmla="*/ 5016853 w 7750816"/>
              <a:gd name="connsiteY65" fmla="*/ 5065937 h 5906446"/>
              <a:gd name="connsiteX66" fmla="*/ 4425725 w 7750816"/>
              <a:gd name="connsiteY66" fmla="*/ 5028992 h 5906446"/>
              <a:gd name="connsiteX67" fmla="*/ 4083980 w 7750816"/>
              <a:gd name="connsiteY67" fmla="*/ 4936628 h 5906446"/>
              <a:gd name="connsiteX68" fmla="*/ 3806889 w 7750816"/>
              <a:gd name="connsiteY68" fmla="*/ 4936627 h 5906446"/>
              <a:gd name="connsiteX69" fmla="*/ 3391253 w 7750816"/>
              <a:gd name="connsiteY69" fmla="*/ 5038228 h 5906446"/>
              <a:gd name="connsiteX70" fmla="*/ 3317362 w 7750816"/>
              <a:gd name="connsiteY70" fmla="*/ 5084409 h 5906446"/>
              <a:gd name="connsiteX71" fmla="*/ 3308125 w 7750816"/>
              <a:gd name="connsiteY71" fmla="*/ 5112119 h 5906446"/>
              <a:gd name="connsiteX72" fmla="*/ 3280416 w 7750816"/>
              <a:gd name="connsiteY72" fmla="*/ 5130591 h 5906446"/>
              <a:gd name="connsiteX73" fmla="*/ 3169580 w 7750816"/>
              <a:gd name="connsiteY73" fmla="*/ 5213719 h 5906446"/>
              <a:gd name="connsiteX74" fmla="*/ 3132635 w 7750816"/>
              <a:gd name="connsiteY74" fmla="*/ 5232191 h 5906446"/>
              <a:gd name="connsiteX75" fmla="*/ 3104925 w 7750816"/>
              <a:gd name="connsiteY75" fmla="*/ 5250664 h 5906446"/>
              <a:gd name="connsiteX76" fmla="*/ 3040271 w 7750816"/>
              <a:gd name="connsiteY76" fmla="*/ 5278373 h 5906446"/>
              <a:gd name="connsiteX77" fmla="*/ 2966380 w 7750816"/>
              <a:gd name="connsiteY77" fmla="*/ 5306082 h 5906446"/>
              <a:gd name="connsiteX78" fmla="*/ 2938671 w 7750816"/>
              <a:gd name="connsiteY78" fmla="*/ 5324555 h 5906446"/>
              <a:gd name="connsiteX79" fmla="*/ 2892489 w 7750816"/>
              <a:gd name="connsiteY79" fmla="*/ 5333791 h 5906446"/>
              <a:gd name="connsiteX80" fmla="*/ 2855544 w 7750816"/>
              <a:gd name="connsiteY80" fmla="*/ 5343028 h 5906446"/>
              <a:gd name="connsiteX81" fmla="*/ 2800125 w 7750816"/>
              <a:gd name="connsiteY81" fmla="*/ 5361500 h 5906446"/>
              <a:gd name="connsiteX82" fmla="*/ 2680053 w 7750816"/>
              <a:gd name="connsiteY82" fmla="*/ 5379973 h 5906446"/>
              <a:gd name="connsiteX83" fmla="*/ 2633871 w 7750816"/>
              <a:gd name="connsiteY83" fmla="*/ 5389209 h 5906446"/>
              <a:gd name="connsiteX84" fmla="*/ 2578453 w 7750816"/>
              <a:gd name="connsiteY84" fmla="*/ 5398446 h 5906446"/>
              <a:gd name="connsiteX85" fmla="*/ 2550744 w 7750816"/>
              <a:gd name="connsiteY85" fmla="*/ 5407682 h 5906446"/>
              <a:gd name="connsiteX86" fmla="*/ 2458380 w 7750816"/>
              <a:gd name="connsiteY86" fmla="*/ 5416919 h 5906446"/>
              <a:gd name="connsiteX87" fmla="*/ 2402962 w 7750816"/>
              <a:gd name="connsiteY87" fmla="*/ 5435391 h 5906446"/>
              <a:gd name="connsiteX88" fmla="*/ 2366016 w 7750816"/>
              <a:gd name="connsiteY88" fmla="*/ 5444628 h 5906446"/>
              <a:gd name="connsiteX89" fmla="*/ 2329071 w 7750816"/>
              <a:gd name="connsiteY89" fmla="*/ 5463100 h 5906446"/>
              <a:gd name="connsiteX90" fmla="*/ 2301362 w 7750816"/>
              <a:gd name="connsiteY90" fmla="*/ 5472337 h 5906446"/>
              <a:gd name="connsiteX91" fmla="*/ 2245944 w 7750816"/>
              <a:gd name="connsiteY9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64489 w 7750816"/>
              <a:gd name="connsiteY34" fmla="*/ 3274082 h 5906446"/>
              <a:gd name="connsiteX35" fmla="*/ 7566089 w 7750816"/>
              <a:gd name="connsiteY35" fmla="*/ 3514228 h 5906446"/>
              <a:gd name="connsiteX36" fmla="*/ 7612271 w 7750816"/>
              <a:gd name="connsiteY36" fmla="*/ 3643537 h 5906446"/>
              <a:gd name="connsiteX37" fmla="*/ 7649216 w 7750816"/>
              <a:gd name="connsiteY37" fmla="*/ 3763609 h 5906446"/>
              <a:gd name="connsiteX38" fmla="*/ 7695398 w 7750816"/>
              <a:gd name="connsiteY38" fmla="*/ 3883682 h 5906446"/>
              <a:gd name="connsiteX39" fmla="*/ 7750816 w 7750816"/>
              <a:gd name="connsiteY39" fmla="*/ 4031464 h 5906446"/>
              <a:gd name="connsiteX40" fmla="*/ 7732344 w 7750816"/>
              <a:gd name="connsiteY40" fmla="*/ 4096119 h 5906446"/>
              <a:gd name="connsiteX41" fmla="*/ 7704635 w 7750816"/>
              <a:gd name="connsiteY41" fmla="*/ 4197719 h 5906446"/>
              <a:gd name="connsiteX42" fmla="*/ 7686162 w 7750816"/>
              <a:gd name="connsiteY42" fmla="*/ 4271609 h 5906446"/>
              <a:gd name="connsiteX43" fmla="*/ 7649216 w 7750816"/>
              <a:gd name="connsiteY43" fmla="*/ 4336264 h 5906446"/>
              <a:gd name="connsiteX44" fmla="*/ 7630744 w 7750816"/>
              <a:gd name="connsiteY44" fmla="*/ 4363973 h 5906446"/>
              <a:gd name="connsiteX45" fmla="*/ 7575325 w 7750816"/>
              <a:gd name="connsiteY45" fmla="*/ 4400919 h 5906446"/>
              <a:gd name="connsiteX46" fmla="*/ 7510671 w 7750816"/>
              <a:gd name="connsiteY46" fmla="*/ 4493282 h 5906446"/>
              <a:gd name="connsiteX47" fmla="*/ 7473725 w 7750816"/>
              <a:gd name="connsiteY47" fmla="*/ 4557937 h 5906446"/>
              <a:gd name="connsiteX48" fmla="*/ 7399835 w 7750816"/>
              <a:gd name="connsiteY48" fmla="*/ 4622591 h 5906446"/>
              <a:gd name="connsiteX49" fmla="*/ 7298235 w 7750816"/>
              <a:gd name="connsiteY49" fmla="*/ 4659537 h 5906446"/>
              <a:gd name="connsiteX50" fmla="*/ 7131980 w 7750816"/>
              <a:gd name="connsiteY50" fmla="*/ 4696482 h 5906446"/>
              <a:gd name="connsiteX51" fmla="*/ 6965725 w 7750816"/>
              <a:gd name="connsiteY51" fmla="*/ 4733428 h 5906446"/>
              <a:gd name="connsiteX52" fmla="*/ 6854889 w 7750816"/>
              <a:gd name="connsiteY52" fmla="*/ 4779609 h 5906446"/>
              <a:gd name="connsiteX53" fmla="*/ 6808707 w 7750816"/>
              <a:gd name="connsiteY53" fmla="*/ 4798082 h 5906446"/>
              <a:gd name="connsiteX54" fmla="*/ 6753289 w 7750816"/>
              <a:gd name="connsiteY54" fmla="*/ 4807319 h 5906446"/>
              <a:gd name="connsiteX55" fmla="*/ 6688635 w 7750816"/>
              <a:gd name="connsiteY55" fmla="*/ 4835028 h 5906446"/>
              <a:gd name="connsiteX56" fmla="*/ 6522380 w 7750816"/>
              <a:gd name="connsiteY56" fmla="*/ 4890446 h 5906446"/>
              <a:gd name="connsiteX57" fmla="*/ 6411544 w 7750816"/>
              <a:gd name="connsiteY57" fmla="*/ 4918155 h 5906446"/>
              <a:gd name="connsiteX58" fmla="*/ 6272998 w 7750816"/>
              <a:gd name="connsiteY58" fmla="*/ 4955100 h 5906446"/>
              <a:gd name="connsiteX59" fmla="*/ 6236053 w 7750816"/>
              <a:gd name="connsiteY59" fmla="*/ 4964337 h 5906446"/>
              <a:gd name="connsiteX60" fmla="*/ 6042089 w 7750816"/>
              <a:gd name="connsiteY60" fmla="*/ 4992046 h 5906446"/>
              <a:gd name="connsiteX61" fmla="*/ 5977435 w 7750816"/>
              <a:gd name="connsiteY61" fmla="*/ 5001282 h 5906446"/>
              <a:gd name="connsiteX62" fmla="*/ 5801944 w 7750816"/>
              <a:gd name="connsiteY62" fmla="*/ 5028991 h 5906446"/>
              <a:gd name="connsiteX63" fmla="*/ 5192344 w 7750816"/>
              <a:gd name="connsiteY63" fmla="*/ 5038228 h 5906446"/>
              <a:gd name="connsiteX64" fmla="*/ 5155398 w 7750816"/>
              <a:gd name="connsiteY64" fmla="*/ 5047464 h 5906446"/>
              <a:gd name="connsiteX65" fmla="*/ 5016853 w 7750816"/>
              <a:gd name="connsiteY65" fmla="*/ 5065937 h 5906446"/>
              <a:gd name="connsiteX66" fmla="*/ 4425725 w 7750816"/>
              <a:gd name="connsiteY66" fmla="*/ 5028992 h 5906446"/>
              <a:gd name="connsiteX67" fmla="*/ 4083980 w 7750816"/>
              <a:gd name="connsiteY67" fmla="*/ 4936628 h 5906446"/>
              <a:gd name="connsiteX68" fmla="*/ 3806889 w 7750816"/>
              <a:gd name="connsiteY68" fmla="*/ 4936627 h 5906446"/>
              <a:gd name="connsiteX69" fmla="*/ 3391253 w 7750816"/>
              <a:gd name="connsiteY69" fmla="*/ 5038228 h 5906446"/>
              <a:gd name="connsiteX70" fmla="*/ 3317362 w 7750816"/>
              <a:gd name="connsiteY70" fmla="*/ 5084409 h 5906446"/>
              <a:gd name="connsiteX71" fmla="*/ 3308125 w 7750816"/>
              <a:gd name="connsiteY71" fmla="*/ 5112119 h 5906446"/>
              <a:gd name="connsiteX72" fmla="*/ 3280416 w 7750816"/>
              <a:gd name="connsiteY72" fmla="*/ 5130591 h 5906446"/>
              <a:gd name="connsiteX73" fmla="*/ 3169580 w 7750816"/>
              <a:gd name="connsiteY73" fmla="*/ 5213719 h 5906446"/>
              <a:gd name="connsiteX74" fmla="*/ 3132635 w 7750816"/>
              <a:gd name="connsiteY74" fmla="*/ 5232191 h 5906446"/>
              <a:gd name="connsiteX75" fmla="*/ 3104925 w 7750816"/>
              <a:gd name="connsiteY75" fmla="*/ 5250664 h 5906446"/>
              <a:gd name="connsiteX76" fmla="*/ 3040271 w 7750816"/>
              <a:gd name="connsiteY76" fmla="*/ 5278373 h 5906446"/>
              <a:gd name="connsiteX77" fmla="*/ 2966380 w 7750816"/>
              <a:gd name="connsiteY77" fmla="*/ 5306082 h 5906446"/>
              <a:gd name="connsiteX78" fmla="*/ 2938671 w 7750816"/>
              <a:gd name="connsiteY78" fmla="*/ 5324555 h 5906446"/>
              <a:gd name="connsiteX79" fmla="*/ 2892489 w 7750816"/>
              <a:gd name="connsiteY79" fmla="*/ 5333791 h 5906446"/>
              <a:gd name="connsiteX80" fmla="*/ 2855544 w 7750816"/>
              <a:gd name="connsiteY80" fmla="*/ 5343028 h 5906446"/>
              <a:gd name="connsiteX81" fmla="*/ 2800125 w 7750816"/>
              <a:gd name="connsiteY81" fmla="*/ 5361500 h 5906446"/>
              <a:gd name="connsiteX82" fmla="*/ 2680053 w 7750816"/>
              <a:gd name="connsiteY82" fmla="*/ 5379973 h 5906446"/>
              <a:gd name="connsiteX83" fmla="*/ 2633871 w 7750816"/>
              <a:gd name="connsiteY83" fmla="*/ 5389209 h 5906446"/>
              <a:gd name="connsiteX84" fmla="*/ 2578453 w 7750816"/>
              <a:gd name="connsiteY84" fmla="*/ 5398446 h 5906446"/>
              <a:gd name="connsiteX85" fmla="*/ 2550744 w 7750816"/>
              <a:gd name="connsiteY85" fmla="*/ 5407682 h 5906446"/>
              <a:gd name="connsiteX86" fmla="*/ 2458380 w 7750816"/>
              <a:gd name="connsiteY86" fmla="*/ 5416919 h 5906446"/>
              <a:gd name="connsiteX87" fmla="*/ 2402962 w 7750816"/>
              <a:gd name="connsiteY87" fmla="*/ 5435391 h 5906446"/>
              <a:gd name="connsiteX88" fmla="*/ 2366016 w 7750816"/>
              <a:gd name="connsiteY88" fmla="*/ 5444628 h 5906446"/>
              <a:gd name="connsiteX89" fmla="*/ 2329071 w 7750816"/>
              <a:gd name="connsiteY89" fmla="*/ 5463100 h 5906446"/>
              <a:gd name="connsiteX90" fmla="*/ 2301362 w 7750816"/>
              <a:gd name="connsiteY90" fmla="*/ 5472337 h 5906446"/>
              <a:gd name="connsiteX91" fmla="*/ 2245944 w 7750816"/>
              <a:gd name="connsiteY9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12271 w 7750816"/>
              <a:gd name="connsiteY36" fmla="*/ 3643537 h 5906446"/>
              <a:gd name="connsiteX37" fmla="*/ 7649216 w 7750816"/>
              <a:gd name="connsiteY37" fmla="*/ 3763609 h 5906446"/>
              <a:gd name="connsiteX38" fmla="*/ 7695398 w 7750816"/>
              <a:gd name="connsiteY38" fmla="*/ 3883682 h 5906446"/>
              <a:gd name="connsiteX39" fmla="*/ 7750816 w 7750816"/>
              <a:gd name="connsiteY39" fmla="*/ 4031464 h 5906446"/>
              <a:gd name="connsiteX40" fmla="*/ 7732344 w 7750816"/>
              <a:gd name="connsiteY40" fmla="*/ 4096119 h 5906446"/>
              <a:gd name="connsiteX41" fmla="*/ 7704635 w 7750816"/>
              <a:gd name="connsiteY41" fmla="*/ 4197719 h 5906446"/>
              <a:gd name="connsiteX42" fmla="*/ 7686162 w 7750816"/>
              <a:gd name="connsiteY42" fmla="*/ 4271609 h 5906446"/>
              <a:gd name="connsiteX43" fmla="*/ 7649216 w 7750816"/>
              <a:gd name="connsiteY43" fmla="*/ 4336264 h 5906446"/>
              <a:gd name="connsiteX44" fmla="*/ 7630744 w 7750816"/>
              <a:gd name="connsiteY44" fmla="*/ 4363973 h 5906446"/>
              <a:gd name="connsiteX45" fmla="*/ 7575325 w 7750816"/>
              <a:gd name="connsiteY45" fmla="*/ 4400919 h 5906446"/>
              <a:gd name="connsiteX46" fmla="*/ 7510671 w 7750816"/>
              <a:gd name="connsiteY46" fmla="*/ 4493282 h 5906446"/>
              <a:gd name="connsiteX47" fmla="*/ 7473725 w 7750816"/>
              <a:gd name="connsiteY47" fmla="*/ 4557937 h 5906446"/>
              <a:gd name="connsiteX48" fmla="*/ 7399835 w 7750816"/>
              <a:gd name="connsiteY48" fmla="*/ 4622591 h 5906446"/>
              <a:gd name="connsiteX49" fmla="*/ 7298235 w 7750816"/>
              <a:gd name="connsiteY49" fmla="*/ 4659537 h 5906446"/>
              <a:gd name="connsiteX50" fmla="*/ 7131980 w 7750816"/>
              <a:gd name="connsiteY50" fmla="*/ 4696482 h 5906446"/>
              <a:gd name="connsiteX51" fmla="*/ 6965725 w 7750816"/>
              <a:gd name="connsiteY51" fmla="*/ 4733428 h 5906446"/>
              <a:gd name="connsiteX52" fmla="*/ 6854889 w 7750816"/>
              <a:gd name="connsiteY52" fmla="*/ 4779609 h 5906446"/>
              <a:gd name="connsiteX53" fmla="*/ 6808707 w 7750816"/>
              <a:gd name="connsiteY53" fmla="*/ 4798082 h 5906446"/>
              <a:gd name="connsiteX54" fmla="*/ 6753289 w 7750816"/>
              <a:gd name="connsiteY54" fmla="*/ 4807319 h 5906446"/>
              <a:gd name="connsiteX55" fmla="*/ 6688635 w 7750816"/>
              <a:gd name="connsiteY55" fmla="*/ 4835028 h 5906446"/>
              <a:gd name="connsiteX56" fmla="*/ 6522380 w 7750816"/>
              <a:gd name="connsiteY56" fmla="*/ 4890446 h 5906446"/>
              <a:gd name="connsiteX57" fmla="*/ 6411544 w 7750816"/>
              <a:gd name="connsiteY57" fmla="*/ 4918155 h 5906446"/>
              <a:gd name="connsiteX58" fmla="*/ 6272998 w 7750816"/>
              <a:gd name="connsiteY58" fmla="*/ 4955100 h 5906446"/>
              <a:gd name="connsiteX59" fmla="*/ 6236053 w 7750816"/>
              <a:gd name="connsiteY59" fmla="*/ 4964337 h 5906446"/>
              <a:gd name="connsiteX60" fmla="*/ 6042089 w 7750816"/>
              <a:gd name="connsiteY60" fmla="*/ 4992046 h 5906446"/>
              <a:gd name="connsiteX61" fmla="*/ 5977435 w 7750816"/>
              <a:gd name="connsiteY61" fmla="*/ 5001282 h 5906446"/>
              <a:gd name="connsiteX62" fmla="*/ 5801944 w 7750816"/>
              <a:gd name="connsiteY62" fmla="*/ 5028991 h 5906446"/>
              <a:gd name="connsiteX63" fmla="*/ 5192344 w 7750816"/>
              <a:gd name="connsiteY63" fmla="*/ 5038228 h 5906446"/>
              <a:gd name="connsiteX64" fmla="*/ 5155398 w 7750816"/>
              <a:gd name="connsiteY64" fmla="*/ 5047464 h 5906446"/>
              <a:gd name="connsiteX65" fmla="*/ 5016853 w 7750816"/>
              <a:gd name="connsiteY65" fmla="*/ 5065937 h 5906446"/>
              <a:gd name="connsiteX66" fmla="*/ 4425725 w 7750816"/>
              <a:gd name="connsiteY66" fmla="*/ 5028992 h 5906446"/>
              <a:gd name="connsiteX67" fmla="*/ 4083980 w 7750816"/>
              <a:gd name="connsiteY67" fmla="*/ 4936628 h 5906446"/>
              <a:gd name="connsiteX68" fmla="*/ 3806889 w 7750816"/>
              <a:gd name="connsiteY68" fmla="*/ 4936627 h 5906446"/>
              <a:gd name="connsiteX69" fmla="*/ 3391253 w 7750816"/>
              <a:gd name="connsiteY69" fmla="*/ 5038228 h 5906446"/>
              <a:gd name="connsiteX70" fmla="*/ 3317362 w 7750816"/>
              <a:gd name="connsiteY70" fmla="*/ 5084409 h 5906446"/>
              <a:gd name="connsiteX71" fmla="*/ 3308125 w 7750816"/>
              <a:gd name="connsiteY71" fmla="*/ 5112119 h 5906446"/>
              <a:gd name="connsiteX72" fmla="*/ 3280416 w 7750816"/>
              <a:gd name="connsiteY72" fmla="*/ 5130591 h 5906446"/>
              <a:gd name="connsiteX73" fmla="*/ 3169580 w 7750816"/>
              <a:gd name="connsiteY73" fmla="*/ 5213719 h 5906446"/>
              <a:gd name="connsiteX74" fmla="*/ 3132635 w 7750816"/>
              <a:gd name="connsiteY74" fmla="*/ 5232191 h 5906446"/>
              <a:gd name="connsiteX75" fmla="*/ 3104925 w 7750816"/>
              <a:gd name="connsiteY75" fmla="*/ 5250664 h 5906446"/>
              <a:gd name="connsiteX76" fmla="*/ 3040271 w 7750816"/>
              <a:gd name="connsiteY76" fmla="*/ 5278373 h 5906446"/>
              <a:gd name="connsiteX77" fmla="*/ 2966380 w 7750816"/>
              <a:gd name="connsiteY77" fmla="*/ 5306082 h 5906446"/>
              <a:gd name="connsiteX78" fmla="*/ 2938671 w 7750816"/>
              <a:gd name="connsiteY78" fmla="*/ 5324555 h 5906446"/>
              <a:gd name="connsiteX79" fmla="*/ 2892489 w 7750816"/>
              <a:gd name="connsiteY79" fmla="*/ 5333791 h 5906446"/>
              <a:gd name="connsiteX80" fmla="*/ 2855544 w 7750816"/>
              <a:gd name="connsiteY80" fmla="*/ 5343028 h 5906446"/>
              <a:gd name="connsiteX81" fmla="*/ 2800125 w 7750816"/>
              <a:gd name="connsiteY81" fmla="*/ 5361500 h 5906446"/>
              <a:gd name="connsiteX82" fmla="*/ 2680053 w 7750816"/>
              <a:gd name="connsiteY82" fmla="*/ 5379973 h 5906446"/>
              <a:gd name="connsiteX83" fmla="*/ 2633871 w 7750816"/>
              <a:gd name="connsiteY83" fmla="*/ 5389209 h 5906446"/>
              <a:gd name="connsiteX84" fmla="*/ 2578453 w 7750816"/>
              <a:gd name="connsiteY84" fmla="*/ 5398446 h 5906446"/>
              <a:gd name="connsiteX85" fmla="*/ 2550744 w 7750816"/>
              <a:gd name="connsiteY85" fmla="*/ 5407682 h 5906446"/>
              <a:gd name="connsiteX86" fmla="*/ 2458380 w 7750816"/>
              <a:gd name="connsiteY86" fmla="*/ 5416919 h 5906446"/>
              <a:gd name="connsiteX87" fmla="*/ 2402962 w 7750816"/>
              <a:gd name="connsiteY87" fmla="*/ 5435391 h 5906446"/>
              <a:gd name="connsiteX88" fmla="*/ 2366016 w 7750816"/>
              <a:gd name="connsiteY88" fmla="*/ 5444628 h 5906446"/>
              <a:gd name="connsiteX89" fmla="*/ 2329071 w 7750816"/>
              <a:gd name="connsiteY89" fmla="*/ 5463100 h 5906446"/>
              <a:gd name="connsiteX90" fmla="*/ 2301362 w 7750816"/>
              <a:gd name="connsiteY90" fmla="*/ 5472337 h 5906446"/>
              <a:gd name="connsiteX91" fmla="*/ 2245944 w 7750816"/>
              <a:gd name="connsiteY9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695398 w 7750816"/>
              <a:gd name="connsiteY37" fmla="*/ 3883682 h 5906446"/>
              <a:gd name="connsiteX38" fmla="*/ 7750816 w 7750816"/>
              <a:gd name="connsiteY38" fmla="*/ 4031464 h 5906446"/>
              <a:gd name="connsiteX39" fmla="*/ 7732344 w 7750816"/>
              <a:gd name="connsiteY39" fmla="*/ 4096119 h 5906446"/>
              <a:gd name="connsiteX40" fmla="*/ 7704635 w 7750816"/>
              <a:gd name="connsiteY40" fmla="*/ 4197719 h 5906446"/>
              <a:gd name="connsiteX41" fmla="*/ 7686162 w 7750816"/>
              <a:gd name="connsiteY41" fmla="*/ 4271609 h 5906446"/>
              <a:gd name="connsiteX42" fmla="*/ 7649216 w 7750816"/>
              <a:gd name="connsiteY42" fmla="*/ 4336264 h 5906446"/>
              <a:gd name="connsiteX43" fmla="*/ 7630744 w 7750816"/>
              <a:gd name="connsiteY43" fmla="*/ 4363973 h 5906446"/>
              <a:gd name="connsiteX44" fmla="*/ 7575325 w 7750816"/>
              <a:gd name="connsiteY44" fmla="*/ 4400919 h 5906446"/>
              <a:gd name="connsiteX45" fmla="*/ 7510671 w 7750816"/>
              <a:gd name="connsiteY45" fmla="*/ 4493282 h 5906446"/>
              <a:gd name="connsiteX46" fmla="*/ 7473725 w 7750816"/>
              <a:gd name="connsiteY46" fmla="*/ 4557937 h 5906446"/>
              <a:gd name="connsiteX47" fmla="*/ 7399835 w 7750816"/>
              <a:gd name="connsiteY47" fmla="*/ 4622591 h 5906446"/>
              <a:gd name="connsiteX48" fmla="*/ 7298235 w 7750816"/>
              <a:gd name="connsiteY48" fmla="*/ 4659537 h 5906446"/>
              <a:gd name="connsiteX49" fmla="*/ 7131980 w 7750816"/>
              <a:gd name="connsiteY49" fmla="*/ 4696482 h 5906446"/>
              <a:gd name="connsiteX50" fmla="*/ 6965725 w 7750816"/>
              <a:gd name="connsiteY50" fmla="*/ 4733428 h 5906446"/>
              <a:gd name="connsiteX51" fmla="*/ 6854889 w 7750816"/>
              <a:gd name="connsiteY51" fmla="*/ 4779609 h 5906446"/>
              <a:gd name="connsiteX52" fmla="*/ 6808707 w 7750816"/>
              <a:gd name="connsiteY52" fmla="*/ 4798082 h 5906446"/>
              <a:gd name="connsiteX53" fmla="*/ 6753289 w 7750816"/>
              <a:gd name="connsiteY53" fmla="*/ 4807319 h 5906446"/>
              <a:gd name="connsiteX54" fmla="*/ 6688635 w 7750816"/>
              <a:gd name="connsiteY54" fmla="*/ 4835028 h 5906446"/>
              <a:gd name="connsiteX55" fmla="*/ 6522380 w 7750816"/>
              <a:gd name="connsiteY55" fmla="*/ 4890446 h 5906446"/>
              <a:gd name="connsiteX56" fmla="*/ 6411544 w 7750816"/>
              <a:gd name="connsiteY56" fmla="*/ 4918155 h 5906446"/>
              <a:gd name="connsiteX57" fmla="*/ 6272998 w 7750816"/>
              <a:gd name="connsiteY57" fmla="*/ 4955100 h 5906446"/>
              <a:gd name="connsiteX58" fmla="*/ 6236053 w 7750816"/>
              <a:gd name="connsiteY58" fmla="*/ 4964337 h 5906446"/>
              <a:gd name="connsiteX59" fmla="*/ 6042089 w 7750816"/>
              <a:gd name="connsiteY59" fmla="*/ 4992046 h 5906446"/>
              <a:gd name="connsiteX60" fmla="*/ 5977435 w 7750816"/>
              <a:gd name="connsiteY60" fmla="*/ 5001282 h 5906446"/>
              <a:gd name="connsiteX61" fmla="*/ 5801944 w 7750816"/>
              <a:gd name="connsiteY61" fmla="*/ 5028991 h 5906446"/>
              <a:gd name="connsiteX62" fmla="*/ 5192344 w 7750816"/>
              <a:gd name="connsiteY62" fmla="*/ 5038228 h 5906446"/>
              <a:gd name="connsiteX63" fmla="*/ 5155398 w 7750816"/>
              <a:gd name="connsiteY63" fmla="*/ 5047464 h 5906446"/>
              <a:gd name="connsiteX64" fmla="*/ 5016853 w 7750816"/>
              <a:gd name="connsiteY64" fmla="*/ 5065937 h 5906446"/>
              <a:gd name="connsiteX65" fmla="*/ 4425725 w 7750816"/>
              <a:gd name="connsiteY65" fmla="*/ 5028992 h 5906446"/>
              <a:gd name="connsiteX66" fmla="*/ 4083980 w 7750816"/>
              <a:gd name="connsiteY66" fmla="*/ 4936628 h 5906446"/>
              <a:gd name="connsiteX67" fmla="*/ 3806889 w 7750816"/>
              <a:gd name="connsiteY67" fmla="*/ 4936627 h 5906446"/>
              <a:gd name="connsiteX68" fmla="*/ 3391253 w 7750816"/>
              <a:gd name="connsiteY68" fmla="*/ 5038228 h 5906446"/>
              <a:gd name="connsiteX69" fmla="*/ 3317362 w 7750816"/>
              <a:gd name="connsiteY69" fmla="*/ 5084409 h 5906446"/>
              <a:gd name="connsiteX70" fmla="*/ 3308125 w 7750816"/>
              <a:gd name="connsiteY70" fmla="*/ 5112119 h 5906446"/>
              <a:gd name="connsiteX71" fmla="*/ 3280416 w 7750816"/>
              <a:gd name="connsiteY71" fmla="*/ 5130591 h 5906446"/>
              <a:gd name="connsiteX72" fmla="*/ 3169580 w 7750816"/>
              <a:gd name="connsiteY72" fmla="*/ 5213719 h 5906446"/>
              <a:gd name="connsiteX73" fmla="*/ 3132635 w 7750816"/>
              <a:gd name="connsiteY73" fmla="*/ 5232191 h 5906446"/>
              <a:gd name="connsiteX74" fmla="*/ 3104925 w 7750816"/>
              <a:gd name="connsiteY74" fmla="*/ 5250664 h 5906446"/>
              <a:gd name="connsiteX75" fmla="*/ 3040271 w 7750816"/>
              <a:gd name="connsiteY75" fmla="*/ 5278373 h 5906446"/>
              <a:gd name="connsiteX76" fmla="*/ 2966380 w 7750816"/>
              <a:gd name="connsiteY76" fmla="*/ 5306082 h 5906446"/>
              <a:gd name="connsiteX77" fmla="*/ 2938671 w 7750816"/>
              <a:gd name="connsiteY77" fmla="*/ 5324555 h 5906446"/>
              <a:gd name="connsiteX78" fmla="*/ 2892489 w 7750816"/>
              <a:gd name="connsiteY78" fmla="*/ 5333791 h 5906446"/>
              <a:gd name="connsiteX79" fmla="*/ 2855544 w 7750816"/>
              <a:gd name="connsiteY79" fmla="*/ 5343028 h 5906446"/>
              <a:gd name="connsiteX80" fmla="*/ 2800125 w 7750816"/>
              <a:gd name="connsiteY80" fmla="*/ 5361500 h 5906446"/>
              <a:gd name="connsiteX81" fmla="*/ 2680053 w 7750816"/>
              <a:gd name="connsiteY81" fmla="*/ 5379973 h 5906446"/>
              <a:gd name="connsiteX82" fmla="*/ 2633871 w 7750816"/>
              <a:gd name="connsiteY82" fmla="*/ 5389209 h 5906446"/>
              <a:gd name="connsiteX83" fmla="*/ 2578453 w 7750816"/>
              <a:gd name="connsiteY83" fmla="*/ 5398446 h 5906446"/>
              <a:gd name="connsiteX84" fmla="*/ 2550744 w 7750816"/>
              <a:gd name="connsiteY84" fmla="*/ 5407682 h 5906446"/>
              <a:gd name="connsiteX85" fmla="*/ 2458380 w 7750816"/>
              <a:gd name="connsiteY85" fmla="*/ 5416919 h 5906446"/>
              <a:gd name="connsiteX86" fmla="*/ 2402962 w 7750816"/>
              <a:gd name="connsiteY86" fmla="*/ 5435391 h 5906446"/>
              <a:gd name="connsiteX87" fmla="*/ 2366016 w 7750816"/>
              <a:gd name="connsiteY87" fmla="*/ 5444628 h 5906446"/>
              <a:gd name="connsiteX88" fmla="*/ 2329071 w 7750816"/>
              <a:gd name="connsiteY88" fmla="*/ 5463100 h 5906446"/>
              <a:gd name="connsiteX89" fmla="*/ 2301362 w 7750816"/>
              <a:gd name="connsiteY89" fmla="*/ 5472337 h 5906446"/>
              <a:gd name="connsiteX90" fmla="*/ 2245944 w 7750816"/>
              <a:gd name="connsiteY90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732344 w 7750816"/>
              <a:gd name="connsiteY38" fmla="*/ 4096119 h 5906446"/>
              <a:gd name="connsiteX39" fmla="*/ 7704635 w 7750816"/>
              <a:gd name="connsiteY39" fmla="*/ 4197719 h 5906446"/>
              <a:gd name="connsiteX40" fmla="*/ 7686162 w 7750816"/>
              <a:gd name="connsiteY40" fmla="*/ 4271609 h 5906446"/>
              <a:gd name="connsiteX41" fmla="*/ 7649216 w 7750816"/>
              <a:gd name="connsiteY41" fmla="*/ 4336264 h 5906446"/>
              <a:gd name="connsiteX42" fmla="*/ 7630744 w 7750816"/>
              <a:gd name="connsiteY42" fmla="*/ 4363973 h 5906446"/>
              <a:gd name="connsiteX43" fmla="*/ 7575325 w 7750816"/>
              <a:gd name="connsiteY43" fmla="*/ 4400919 h 5906446"/>
              <a:gd name="connsiteX44" fmla="*/ 7510671 w 7750816"/>
              <a:gd name="connsiteY44" fmla="*/ 4493282 h 5906446"/>
              <a:gd name="connsiteX45" fmla="*/ 7473725 w 7750816"/>
              <a:gd name="connsiteY45" fmla="*/ 4557937 h 5906446"/>
              <a:gd name="connsiteX46" fmla="*/ 7399835 w 7750816"/>
              <a:gd name="connsiteY46" fmla="*/ 4622591 h 5906446"/>
              <a:gd name="connsiteX47" fmla="*/ 7298235 w 7750816"/>
              <a:gd name="connsiteY47" fmla="*/ 4659537 h 5906446"/>
              <a:gd name="connsiteX48" fmla="*/ 7131980 w 7750816"/>
              <a:gd name="connsiteY48" fmla="*/ 4696482 h 5906446"/>
              <a:gd name="connsiteX49" fmla="*/ 6965725 w 7750816"/>
              <a:gd name="connsiteY49" fmla="*/ 4733428 h 5906446"/>
              <a:gd name="connsiteX50" fmla="*/ 6854889 w 7750816"/>
              <a:gd name="connsiteY50" fmla="*/ 4779609 h 5906446"/>
              <a:gd name="connsiteX51" fmla="*/ 6808707 w 7750816"/>
              <a:gd name="connsiteY51" fmla="*/ 4798082 h 5906446"/>
              <a:gd name="connsiteX52" fmla="*/ 6753289 w 7750816"/>
              <a:gd name="connsiteY52" fmla="*/ 4807319 h 5906446"/>
              <a:gd name="connsiteX53" fmla="*/ 6688635 w 7750816"/>
              <a:gd name="connsiteY53" fmla="*/ 4835028 h 5906446"/>
              <a:gd name="connsiteX54" fmla="*/ 6522380 w 7750816"/>
              <a:gd name="connsiteY54" fmla="*/ 4890446 h 5906446"/>
              <a:gd name="connsiteX55" fmla="*/ 6411544 w 7750816"/>
              <a:gd name="connsiteY55" fmla="*/ 4918155 h 5906446"/>
              <a:gd name="connsiteX56" fmla="*/ 6272998 w 7750816"/>
              <a:gd name="connsiteY56" fmla="*/ 4955100 h 5906446"/>
              <a:gd name="connsiteX57" fmla="*/ 6236053 w 7750816"/>
              <a:gd name="connsiteY57" fmla="*/ 4964337 h 5906446"/>
              <a:gd name="connsiteX58" fmla="*/ 6042089 w 7750816"/>
              <a:gd name="connsiteY58" fmla="*/ 4992046 h 5906446"/>
              <a:gd name="connsiteX59" fmla="*/ 5977435 w 7750816"/>
              <a:gd name="connsiteY59" fmla="*/ 5001282 h 5906446"/>
              <a:gd name="connsiteX60" fmla="*/ 5801944 w 7750816"/>
              <a:gd name="connsiteY60" fmla="*/ 5028991 h 5906446"/>
              <a:gd name="connsiteX61" fmla="*/ 5192344 w 7750816"/>
              <a:gd name="connsiteY61" fmla="*/ 5038228 h 5906446"/>
              <a:gd name="connsiteX62" fmla="*/ 5155398 w 7750816"/>
              <a:gd name="connsiteY62" fmla="*/ 5047464 h 5906446"/>
              <a:gd name="connsiteX63" fmla="*/ 5016853 w 7750816"/>
              <a:gd name="connsiteY63" fmla="*/ 5065937 h 5906446"/>
              <a:gd name="connsiteX64" fmla="*/ 4425725 w 7750816"/>
              <a:gd name="connsiteY64" fmla="*/ 5028992 h 5906446"/>
              <a:gd name="connsiteX65" fmla="*/ 4083980 w 7750816"/>
              <a:gd name="connsiteY65" fmla="*/ 4936628 h 5906446"/>
              <a:gd name="connsiteX66" fmla="*/ 3806889 w 7750816"/>
              <a:gd name="connsiteY66" fmla="*/ 4936627 h 5906446"/>
              <a:gd name="connsiteX67" fmla="*/ 3391253 w 7750816"/>
              <a:gd name="connsiteY67" fmla="*/ 5038228 h 5906446"/>
              <a:gd name="connsiteX68" fmla="*/ 3317362 w 7750816"/>
              <a:gd name="connsiteY68" fmla="*/ 5084409 h 5906446"/>
              <a:gd name="connsiteX69" fmla="*/ 3308125 w 7750816"/>
              <a:gd name="connsiteY69" fmla="*/ 5112119 h 5906446"/>
              <a:gd name="connsiteX70" fmla="*/ 3280416 w 7750816"/>
              <a:gd name="connsiteY70" fmla="*/ 5130591 h 5906446"/>
              <a:gd name="connsiteX71" fmla="*/ 3169580 w 7750816"/>
              <a:gd name="connsiteY71" fmla="*/ 5213719 h 5906446"/>
              <a:gd name="connsiteX72" fmla="*/ 3132635 w 7750816"/>
              <a:gd name="connsiteY72" fmla="*/ 5232191 h 5906446"/>
              <a:gd name="connsiteX73" fmla="*/ 3104925 w 7750816"/>
              <a:gd name="connsiteY73" fmla="*/ 5250664 h 5906446"/>
              <a:gd name="connsiteX74" fmla="*/ 3040271 w 7750816"/>
              <a:gd name="connsiteY74" fmla="*/ 5278373 h 5906446"/>
              <a:gd name="connsiteX75" fmla="*/ 2966380 w 7750816"/>
              <a:gd name="connsiteY75" fmla="*/ 5306082 h 5906446"/>
              <a:gd name="connsiteX76" fmla="*/ 2938671 w 7750816"/>
              <a:gd name="connsiteY76" fmla="*/ 5324555 h 5906446"/>
              <a:gd name="connsiteX77" fmla="*/ 2892489 w 7750816"/>
              <a:gd name="connsiteY77" fmla="*/ 5333791 h 5906446"/>
              <a:gd name="connsiteX78" fmla="*/ 2855544 w 7750816"/>
              <a:gd name="connsiteY78" fmla="*/ 5343028 h 5906446"/>
              <a:gd name="connsiteX79" fmla="*/ 2800125 w 7750816"/>
              <a:gd name="connsiteY79" fmla="*/ 5361500 h 5906446"/>
              <a:gd name="connsiteX80" fmla="*/ 2680053 w 7750816"/>
              <a:gd name="connsiteY80" fmla="*/ 5379973 h 5906446"/>
              <a:gd name="connsiteX81" fmla="*/ 2633871 w 7750816"/>
              <a:gd name="connsiteY81" fmla="*/ 5389209 h 5906446"/>
              <a:gd name="connsiteX82" fmla="*/ 2578453 w 7750816"/>
              <a:gd name="connsiteY82" fmla="*/ 5398446 h 5906446"/>
              <a:gd name="connsiteX83" fmla="*/ 2550744 w 7750816"/>
              <a:gd name="connsiteY83" fmla="*/ 5407682 h 5906446"/>
              <a:gd name="connsiteX84" fmla="*/ 2458380 w 7750816"/>
              <a:gd name="connsiteY84" fmla="*/ 5416919 h 5906446"/>
              <a:gd name="connsiteX85" fmla="*/ 2402962 w 7750816"/>
              <a:gd name="connsiteY85" fmla="*/ 5435391 h 5906446"/>
              <a:gd name="connsiteX86" fmla="*/ 2366016 w 7750816"/>
              <a:gd name="connsiteY86" fmla="*/ 5444628 h 5906446"/>
              <a:gd name="connsiteX87" fmla="*/ 2329071 w 7750816"/>
              <a:gd name="connsiteY87" fmla="*/ 5463100 h 5906446"/>
              <a:gd name="connsiteX88" fmla="*/ 2301362 w 7750816"/>
              <a:gd name="connsiteY88" fmla="*/ 5472337 h 5906446"/>
              <a:gd name="connsiteX89" fmla="*/ 2245944 w 7750816"/>
              <a:gd name="connsiteY89" fmla="*/ 5509282 h 5906446"/>
              <a:gd name="connsiteX0" fmla="*/ 2245944 w 7752065"/>
              <a:gd name="connsiteY0" fmla="*/ 5509282 h 5906446"/>
              <a:gd name="connsiteX1" fmla="*/ 2245944 w 7752065"/>
              <a:gd name="connsiteY1" fmla="*/ 5509282 h 5906446"/>
              <a:gd name="connsiteX2" fmla="*/ 2153580 w 7752065"/>
              <a:gd name="connsiteY2" fmla="*/ 5620119 h 5906446"/>
              <a:gd name="connsiteX3" fmla="*/ 2135107 w 7752065"/>
              <a:gd name="connsiteY3" fmla="*/ 5647828 h 5906446"/>
              <a:gd name="connsiteX4" fmla="*/ 2070453 w 7752065"/>
              <a:gd name="connsiteY4" fmla="*/ 5740191 h 5906446"/>
              <a:gd name="connsiteX5" fmla="*/ 2015035 w 7752065"/>
              <a:gd name="connsiteY5" fmla="*/ 5795609 h 5906446"/>
              <a:gd name="connsiteX6" fmla="*/ 1894962 w 7752065"/>
              <a:gd name="connsiteY6" fmla="*/ 5887973 h 5906446"/>
              <a:gd name="connsiteX7" fmla="*/ 1811835 w 7752065"/>
              <a:gd name="connsiteY7" fmla="*/ 5906446 h 5906446"/>
              <a:gd name="connsiteX8" fmla="*/ 1368489 w 7752065"/>
              <a:gd name="connsiteY8" fmla="*/ 5897209 h 5906446"/>
              <a:gd name="connsiteX9" fmla="*/ 1082162 w 7752065"/>
              <a:gd name="connsiteY9" fmla="*/ 5869500 h 5906446"/>
              <a:gd name="connsiteX10" fmla="*/ 1045216 w 7752065"/>
              <a:gd name="connsiteY10" fmla="*/ 5841791 h 5906446"/>
              <a:gd name="connsiteX11" fmla="*/ 989798 w 7752065"/>
              <a:gd name="connsiteY11" fmla="*/ 5712482 h 5906446"/>
              <a:gd name="connsiteX12" fmla="*/ 962089 w 7752065"/>
              <a:gd name="connsiteY12" fmla="*/ 5629355 h 5906446"/>
              <a:gd name="connsiteX13" fmla="*/ 952853 w 7752065"/>
              <a:gd name="connsiteY13" fmla="*/ 5564700 h 5906446"/>
              <a:gd name="connsiteX14" fmla="*/ 915907 w 7752065"/>
              <a:gd name="connsiteY14" fmla="*/ 5527755 h 5906446"/>
              <a:gd name="connsiteX15" fmla="*/ 832780 w 7752065"/>
              <a:gd name="connsiteY15" fmla="*/ 5490809 h 5906446"/>
              <a:gd name="connsiteX16" fmla="*/ 648053 w 7752065"/>
              <a:gd name="connsiteY16" fmla="*/ 5435391 h 5906446"/>
              <a:gd name="connsiteX17" fmla="*/ 380198 w 7752065"/>
              <a:gd name="connsiteY17" fmla="*/ 5379973 h 5906446"/>
              <a:gd name="connsiteX18" fmla="*/ 140053 w 7752065"/>
              <a:gd name="connsiteY18" fmla="*/ 5176773 h 5906446"/>
              <a:gd name="connsiteX19" fmla="*/ 10743 w 7752065"/>
              <a:gd name="connsiteY19" fmla="*/ 3283319 h 5906446"/>
              <a:gd name="connsiteX20" fmla="*/ 19979 w 7752065"/>
              <a:gd name="connsiteY20" fmla="*/ 2239609 h 5906446"/>
              <a:gd name="connsiteX21" fmla="*/ 121580 w 7752065"/>
              <a:gd name="connsiteY21" fmla="*/ 1306737 h 5906446"/>
              <a:gd name="connsiteX22" fmla="*/ 675762 w 7752065"/>
              <a:gd name="connsiteY22" fmla="*/ 540118 h 5906446"/>
              <a:gd name="connsiteX23" fmla="*/ 1516271 w 7752065"/>
              <a:gd name="connsiteY23" fmla="*/ 216846 h 5906446"/>
              <a:gd name="connsiteX24" fmla="*/ 2855544 w 7752065"/>
              <a:gd name="connsiteY24" fmla="*/ 41355 h 5906446"/>
              <a:gd name="connsiteX25" fmla="*/ 5303180 w 7752065"/>
              <a:gd name="connsiteY25" fmla="*/ 4409 h 5906446"/>
              <a:gd name="connsiteX26" fmla="*/ 6060561 w 7752065"/>
              <a:gd name="connsiteY26" fmla="*/ 115245 h 5906446"/>
              <a:gd name="connsiteX27" fmla="*/ 6697871 w 7752065"/>
              <a:gd name="connsiteY27" fmla="*/ 327682 h 5906446"/>
              <a:gd name="connsiteX28" fmla="*/ 6882599 w 7752065"/>
              <a:gd name="connsiteY28" fmla="*/ 540118 h 5906446"/>
              <a:gd name="connsiteX29" fmla="*/ 6965725 w 7752065"/>
              <a:gd name="connsiteY29" fmla="*/ 715609 h 5906446"/>
              <a:gd name="connsiteX30" fmla="*/ 7104272 w 7752065"/>
              <a:gd name="connsiteY30" fmla="*/ 1482227 h 5906446"/>
              <a:gd name="connsiteX31" fmla="*/ 7076562 w 7752065"/>
              <a:gd name="connsiteY31" fmla="*/ 1980992 h 5906446"/>
              <a:gd name="connsiteX32" fmla="*/ 7095035 w 7752065"/>
              <a:gd name="connsiteY32" fmla="*/ 2442809 h 5906446"/>
              <a:gd name="connsiteX33" fmla="*/ 7113507 w 7752065"/>
              <a:gd name="connsiteY33" fmla="*/ 3126300 h 5906446"/>
              <a:gd name="connsiteX34" fmla="*/ 7409071 w 7752065"/>
              <a:gd name="connsiteY34" fmla="*/ 3375682 h 5906446"/>
              <a:gd name="connsiteX35" fmla="*/ 7566089 w 7752065"/>
              <a:gd name="connsiteY35" fmla="*/ 3514228 h 5906446"/>
              <a:gd name="connsiteX36" fmla="*/ 7649216 w 7752065"/>
              <a:gd name="connsiteY36" fmla="*/ 3763609 h 5906446"/>
              <a:gd name="connsiteX37" fmla="*/ 7750816 w 7752065"/>
              <a:gd name="connsiteY37" fmla="*/ 4031464 h 5906446"/>
              <a:gd name="connsiteX38" fmla="*/ 7704635 w 7752065"/>
              <a:gd name="connsiteY38" fmla="*/ 4197719 h 5906446"/>
              <a:gd name="connsiteX39" fmla="*/ 7686162 w 7752065"/>
              <a:gd name="connsiteY39" fmla="*/ 4271609 h 5906446"/>
              <a:gd name="connsiteX40" fmla="*/ 7649216 w 7752065"/>
              <a:gd name="connsiteY40" fmla="*/ 4336264 h 5906446"/>
              <a:gd name="connsiteX41" fmla="*/ 7630744 w 7752065"/>
              <a:gd name="connsiteY41" fmla="*/ 4363973 h 5906446"/>
              <a:gd name="connsiteX42" fmla="*/ 7575325 w 7752065"/>
              <a:gd name="connsiteY42" fmla="*/ 4400919 h 5906446"/>
              <a:gd name="connsiteX43" fmla="*/ 7510671 w 7752065"/>
              <a:gd name="connsiteY43" fmla="*/ 4493282 h 5906446"/>
              <a:gd name="connsiteX44" fmla="*/ 7473725 w 7752065"/>
              <a:gd name="connsiteY44" fmla="*/ 4557937 h 5906446"/>
              <a:gd name="connsiteX45" fmla="*/ 7399835 w 7752065"/>
              <a:gd name="connsiteY45" fmla="*/ 4622591 h 5906446"/>
              <a:gd name="connsiteX46" fmla="*/ 7298235 w 7752065"/>
              <a:gd name="connsiteY46" fmla="*/ 4659537 h 5906446"/>
              <a:gd name="connsiteX47" fmla="*/ 7131980 w 7752065"/>
              <a:gd name="connsiteY47" fmla="*/ 4696482 h 5906446"/>
              <a:gd name="connsiteX48" fmla="*/ 6965725 w 7752065"/>
              <a:gd name="connsiteY48" fmla="*/ 4733428 h 5906446"/>
              <a:gd name="connsiteX49" fmla="*/ 6854889 w 7752065"/>
              <a:gd name="connsiteY49" fmla="*/ 4779609 h 5906446"/>
              <a:gd name="connsiteX50" fmla="*/ 6808707 w 7752065"/>
              <a:gd name="connsiteY50" fmla="*/ 4798082 h 5906446"/>
              <a:gd name="connsiteX51" fmla="*/ 6753289 w 7752065"/>
              <a:gd name="connsiteY51" fmla="*/ 4807319 h 5906446"/>
              <a:gd name="connsiteX52" fmla="*/ 6688635 w 7752065"/>
              <a:gd name="connsiteY52" fmla="*/ 4835028 h 5906446"/>
              <a:gd name="connsiteX53" fmla="*/ 6522380 w 7752065"/>
              <a:gd name="connsiteY53" fmla="*/ 4890446 h 5906446"/>
              <a:gd name="connsiteX54" fmla="*/ 6411544 w 7752065"/>
              <a:gd name="connsiteY54" fmla="*/ 4918155 h 5906446"/>
              <a:gd name="connsiteX55" fmla="*/ 6272998 w 7752065"/>
              <a:gd name="connsiteY55" fmla="*/ 4955100 h 5906446"/>
              <a:gd name="connsiteX56" fmla="*/ 6236053 w 7752065"/>
              <a:gd name="connsiteY56" fmla="*/ 4964337 h 5906446"/>
              <a:gd name="connsiteX57" fmla="*/ 6042089 w 7752065"/>
              <a:gd name="connsiteY57" fmla="*/ 4992046 h 5906446"/>
              <a:gd name="connsiteX58" fmla="*/ 5977435 w 7752065"/>
              <a:gd name="connsiteY58" fmla="*/ 5001282 h 5906446"/>
              <a:gd name="connsiteX59" fmla="*/ 5801944 w 7752065"/>
              <a:gd name="connsiteY59" fmla="*/ 5028991 h 5906446"/>
              <a:gd name="connsiteX60" fmla="*/ 5192344 w 7752065"/>
              <a:gd name="connsiteY60" fmla="*/ 5038228 h 5906446"/>
              <a:gd name="connsiteX61" fmla="*/ 5155398 w 7752065"/>
              <a:gd name="connsiteY61" fmla="*/ 5047464 h 5906446"/>
              <a:gd name="connsiteX62" fmla="*/ 5016853 w 7752065"/>
              <a:gd name="connsiteY62" fmla="*/ 5065937 h 5906446"/>
              <a:gd name="connsiteX63" fmla="*/ 4425725 w 7752065"/>
              <a:gd name="connsiteY63" fmla="*/ 5028992 h 5906446"/>
              <a:gd name="connsiteX64" fmla="*/ 4083980 w 7752065"/>
              <a:gd name="connsiteY64" fmla="*/ 4936628 h 5906446"/>
              <a:gd name="connsiteX65" fmla="*/ 3806889 w 7752065"/>
              <a:gd name="connsiteY65" fmla="*/ 4936627 h 5906446"/>
              <a:gd name="connsiteX66" fmla="*/ 3391253 w 7752065"/>
              <a:gd name="connsiteY66" fmla="*/ 5038228 h 5906446"/>
              <a:gd name="connsiteX67" fmla="*/ 3317362 w 7752065"/>
              <a:gd name="connsiteY67" fmla="*/ 5084409 h 5906446"/>
              <a:gd name="connsiteX68" fmla="*/ 3308125 w 7752065"/>
              <a:gd name="connsiteY68" fmla="*/ 5112119 h 5906446"/>
              <a:gd name="connsiteX69" fmla="*/ 3280416 w 7752065"/>
              <a:gd name="connsiteY69" fmla="*/ 5130591 h 5906446"/>
              <a:gd name="connsiteX70" fmla="*/ 3169580 w 7752065"/>
              <a:gd name="connsiteY70" fmla="*/ 5213719 h 5906446"/>
              <a:gd name="connsiteX71" fmla="*/ 3132635 w 7752065"/>
              <a:gd name="connsiteY71" fmla="*/ 5232191 h 5906446"/>
              <a:gd name="connsiteX72" fmla="*/ 3104925 w 7752065"/>
              <a:gd name="connsiteY72" fmla="*/ 5250664 h 5906446"/>
              <a:gd name="connsiteX73" fmla="*/ 3040271 w 7752065"/>
              <a:gd name="connsiteY73" fmla="*/ 5278373 h 5906446"/>
              <a:gd name="connsiteX74" fmla="*/ 2966380 w 7752065"/>
              <a:gd name="connsiteY74" fmla="*/ 5306082 h 5906446"/>
              <a:gd name="connsiteX75" fmla="*/ 2938671 w 7752065"/>
              <a:gd name="connsiteY75" fmla="*/ 5324555 h 5906446"/>
              <a:gd name="connsiteX76" fmla="*/ 2892489 w 7752065"/>
              <a:gd name="connsiteY76" fmla="*/ 5333791 h 5906446"/>
              <a:gd name="connsiteX77" fmla="*/ 2855544 w 7752065"/>
              <a:gd name="connsiteY77" fmla="*/ 5343028 h 5906446"/>
              <a:gd name="connsiteX78" fmla="*/ 2800125 w 7752065"/>
              <a:gd name="connsiteY78" fmla="*/ 5361500 h 5906446"/>
              <a:gd name="connsiteX79" fmla="*/ 2680053 w 7752065"/>
              <a:gd name="connsiteY79" fmla="*/ 5379973 h 5906446"/>
              <a:gd name="connsiteX80" fmla="*/ 2633871 w 7752065"/>
              <a:gd name="connsiteY80" fmla="*/ 5389209 h 5906446"/>
              <a:gd name="connsiteX81" fmla="*/ 2578453 w 7752065"/>
              <a:gd name="connsiteY81" fmla="*/ 5398446 h 5906446"/>
              <a:gd name="connsiteX82" fmla="*/ 2550744 w 7752065"/>
              <a:gd name="connsiteY82" fmla="*/ 5407682 h 5906446"/>
              <a:gd name="connsiteX83" fmla="*/ 2458380 w 7752065"/>
              <a:gd name="connsiteY83" fmla="*/ 5416919 h 5906446"/>
              <a:gd name="connsiteX84" fmla="*/ 2402962 w 7752065"/>
              <a:gd name="connsiteY84" fmla="*/ 5435391 h 5906446"/>
              <a:gd name="connsiteX85" fmla="*/ 2366016 w 7752065"/>
              <a:gd name="connsiteY85" fmla="*/ 5444628 h 5906446"/>
              <a:gd name="connsiteX86" fmla="*/ 2329071 w 7752065"/>
              <a:gd name="connsiteY86" fmla="*/ 5463100 h 5906446"/>
              <a:gd name="connsiteX87" fmla="*/ 2301362 w 7752065"/>
              <a:gd name="connsiteY87" fmla="*/ 5472337 h 5906446"/>
              <a:gd name="connsiteX88" fmla="*/ 2245944 w 7752065"/>
              <a:gd name="connsiteY88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575325 w 7752227"/>
              <a:gd name="connsiteY41" fmla="*/ 4400919 h 5906446"/>
              <a:gd name="connsiteX42" fmla="*/ 7510671 w 7752227"/>
              <a:gd name="connsiteY42" fmla="*/ 4493282 h 5906446"/>
              <a:gd name="connsiteX43" fmla="*/ 7473725 w 7752227"/>
              <a:gd name="connsiteY43" fmla="*/ 4557937 h 5906446"/>
              <a:gd name="connsiteX44" fmla="*/ 7399835 w 7752227"/>
              <a:gd name="connsiteY44" fmla="*/ 4622591 h 5906446"/>
              <a:gd name="connsiteX45" fmla="*/ 7298235 w 7752227"/>
              <a:gd name="connsiteY45" fmla="*/ 4659537 h 5906446"/>
              <a:gd name="connsiteX46" fmla="*/ 7131980 w 7752227"/>
              <a:gd name="connsiteY46" fmla="*/ 4696482 h 5906446"/>
              <a:gd name="connsiteX47" fmla="*/ 6965725 w 7752227"/>
              <a:gd name="connsiteY47" fmla="*/ 4733428 h 5906446"/>
              <a:gd name="connsiteX48" fmla="*/ 6854889 w 7752227"/>
              <a:gd name="connsiteY48" fmla="*/ 4779609 h 5906446"/>
              <a:gd name="connsiteX49" fmla="*/ 6808707 w 7752227"/>
              <a:gd name="connsiteY49" fmla="*/ 4798082 h 5906446"/>
              <a:gd name="connsiteX50" fmla="*/ 6753289 w 7752227"/>
              <a:gd name="connsiteY50" fmla="*/ 4807319 h 5906446"/>
              <a:gd name="connsiteX51" fmla="*/ 6688635 w 7752227"/>
              <a:gd name="connsiteY51" fmla="*/ 4835028 h 5906446"/>
              <a:gd name="connsiteX52" fmla="*/ 6522380 w 7752227"/>
              <a:gd name="connsiteY52" fmla="*/ 4890446 h 5906446"/>
              <a:gd name="connsiteX53" fmla="*/ 6411544 w 7752227"/>
              <a:gd name="connsiteY53" fmla="*/ 4918155 h 5906446"/>
              <a:gd name="connsiteX54" fmla="*/ 6272998 w 7752227"/>
              <a:gd name="connsiteY54" fmla="*/ 4955100 h 5906446"/>
              <a:gd name="connsiteX55" fmla="*/ 6236053 w 7752227"/>
              <a:gd name="connsiteY55" fmla="*/ 4964337 h 5906446"/>
              <a:gd name="connsiteX56" fmla="*/ 6042089 w 7752227"/>
              <a:gd name="connsiteY56" fmla="*/ 4992046 h 5906446"/>
              <a:gd name="connsiteX57" fmla="*/ 5977435 w 7752227"/>
              <a:gd name="connsiteY57" fmla="*/ 5001282 h 5906446"/>
              <a:gd name="connsiteX58" fmla="*/ 5801944 w 7752227"/>
              <a:gd name="connsiteY58" fmla="*/ 5028991 h 5906446"/>
              <a:gd name="connsiteX59" fmla="*/ 5192344 w 7752227"/>
              <a:gd name="connsiteY59" fmla="*/ 5038228 h 5906446"/>
              <a:gd name="connsiteX60" fmla="*/ 5155398 w 7752227"/>
              <a:gd name="connsiteY60" fmla="*/ 5047464 h 5906446"/>
              <a:gd name="connsiteX61" fmla="*/ 5016853 w 7752227"/>
              <a:gd name="connsiteY61" fmla="*/ 5065937 h 5906446"/>
              <a:gd name="connsiteX62" fmla="*/ 4425725 w 7752227"/>
              <a:gd name="connsiteY62" fmla="*/ 5028992 h 5906446"/>
              <a:gd name="connsiteX63" fmla="*/ 4083980 w 7752227"/>
              <a:gd name="connsiteY63" fmla="*/ 4936628 h 5906446"/>
              <a:gd name="connsiteX64" fmla="*/ 3806889 w 7752227"/>
              <a:gd name="connsiteY64" fmla="*/ 4936627 h 5906446"/>
              <a:gd name="connsiteX65" fmla="*/ 3391253 w 7752227"/>
              <a:gd name="connsiteY65" fmla="*/ 5038228 h 5906446"/>
              <a:gd name="connsiteX66" fmla="*/ 3317362 w 7752227"/>
              <a:gd name="connsiteY66" fmla="*/ 5084409 h 5906446"/>
              <a:gd name="connsiteX67" fmla="*/ 3308125 w 7752227"/>
              <a:gd name="connsiteY67" fmla="*/ 5112119 h 5906446"/>
              <a:gd name="connsiteX68" fmla="*/ 3280416 w 7752227"/>
              <a:gd name="connsiteY68" fmla="*/ 5130591 h 5906446"/>
              <a:gd name="connsiteX69" fmla="*/ 3169580 w 7752227"/>
              <a:gd name="connsiteY69" fmla="*/ 5213719 h 5906446"/>
              <a:gd name="connsiteX70" fmla="*/ 3132635 w 7752227"/>
              <a:gd name="connsiteY70" fmla="*/ 5232191 h 5906446"/>
              <a:gd name="connsiteX71" fmla="*/ 3104925 w 7752227"/>
              <a:gd name="connsiteY71" fmla="*/ 5250664 h 5906446"/>
              <a:gd name="connsiteX72" fmla="*/ 3040271 w 7752227"/>
              <a:gd name="connsiteY72" fmla="*/ 5278373 h 5906446"/>
              <a:gd name="connsiteX73" fmla="*/ 2966380 w 7752227"/>
              <a:gd name="connsiteY73" fmla="*/ 5306082 h 5906446"/>
              <a:gd name="connsiteX74" fmla="*/ 2938671 w 7752227"/>
              <a:gd name="connsiteY74" fmla="*/ 5324555 h 5906446"/>
              <a:gd name="connsiteX75" fmla="*/ 2892489 w 7752227"/>
              <a:gd name="connsiteY75" fmla="*/ 5333791 h 5906446"/>
              <a:gd name="connsiteX76" fmla="*/ 2855544 w 7752227"/>
              <a:gd name="connsiteY76" fmla="*/ 5343028 h 5906446"/>
              <a:gd name="connsiteX77" fmla="*/ 2800125 w 7752227"/>
              <a:gd name="connsiteY77" fmla="*/ 5361500 h 5906446"/>
              <a:gd name="connsiteX78" fmla="*/ 2680053 w 7752227"/>
              <a:gd name="connsiteY78" fmla="*/ 5379973 h 5906446"/>
              <a:gd name="connsiteX79" fmla="*/ 2633871 w 7752227"/>
              <a:gd name="connsiteY79" fmla="*/ 5389209 h 5906446"/>
              <a:gd name="connsiteX80" fmla="*/ 2578453 w 7752227"/>
              <a:gd name="connsiteY80" fmla="*/ 5398446 h 5906446"/>
              <a:gd name="connsiteX81" fmla="*/ 2550744 w 7752227"/>
              <a:gd name="connsiteY81" fmla="*/ 5407682 h 5906446"/>
              <a:gd name="connsiteX82" fmla="*/ 2458380 w 7752227"/>
              <a:gd name="connsiteY82" fmla="*/ 5416919 h 5906446"/>
              <a:gd name="connsiteX83" fmla="*/ 2402962 w 7752227"/>
              <a:gd name="connsiteY83" fmla="*/ 5435391 h 5906446"/>
              <a:gd name="connsiteX84" fmla="*/ 2366016 w 7752227"/>
              <a:gd name="connsiteY84" fmla="*/ 5444628 h 5906446"/>
              <a:gd name="connsiteX85" fmla="*/ 2329071 w 7752227"/>
              <a:gd name="connsiteY85" fmla="*/ 5463100 h 5906446"/>
              <a:gd name="connsiteX86" fmla="*/ 2301362 w 7752227"/>
              <a:gd name="connsiteY86" fmla="*/ 5472337 h 5906446"/>
              <a:gd name="connsiteX87" fmla="*/ 2245944 w 7752227"/>
              <a:gd name="connsiteY87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575325 w 7752227"/>
              <a:gd name="connsiteY41" fmla="*/ 4400919 h 5906446"/>
              <a:gd name="connsiteX42" fmla="*/ 7473725 w 7752227"/>
              <a:gd name="connsiteY42" fmla="*/ 4557937 h 5906446"/>
              <a:gd name="connsiteX43" fmla="*/ 7399835 w 7752227"/>
              <a:gd name="connsiteY43" fmla="*/ 4622591 h 5906446"/>
              <a:gd name="connsiteX44" fmla="*/ 7298235 w 7752227"/>
              <a:gd name="connsiteY44" fmla="*/ 4659537 h 5906446"/>
              <a:gd name="connsiteX45" fmla="*/ 7131980 w 7752227"/>
              <a:gd name="connsiteY45" fmla="*/ 4696482 h 5906446"/>
              <a:gd name="connsiteX46" fmla="*/ 6965725 w 7752227"/>
              <a:gd name="connsiteY46" fmla="*/ 4733428 h 5906446"/>
              <a:gd name="connsiteX47" fmla="*/ 6854889 w 7752227"/>
              <a:gd name="connsiteY47" fmla="*/ 4779609 h 5906446"/>
              <a:gd name="connsiteX48" fmla="*/ 6808707 w 7752227"/>
              <a:gd name="connsiteY48" fmla="*/ 4798082 h 5906446"/>
              <a:gd name="connsiteX49" fmla="*/ 6753289 w 7752227"/>
              <a:gd name="connsiteY49" fmla="*/ 4807319 h 5906446"/>
              <a:gd name="connsiteX50" fmla="*/ 6688635 w 7752227"/>
              <a:gd name="connsiteY50" fmla="*/ 4835028 h 5906446"/>
              <a:gd name="connsiteX51" fmla="*/ 6522380 w 7752227"/>
              <a:gd name="connsiteY51" fmla="*/ 4890446 h 5906446"/>
              <a:gd name="connsiteX52" fmla="*/ 6411544 w 7752227"/>
              <a:gd name="connsiteY52" fmla="*/ 4918155 h 5906446"/>
              <a:gd name="connsiteX53" fmla="*/ 6272998 w 7752227"/>
              <a:gd name="connsiteY53" fmla="*/ 4955100 h 5906446"/>
              <a:gd name="connsiteX54" fmla="*/ 6236053 w 7752227"/>
              <a:gd name="connsiteY54" fmla="*/ 4964337 h 5906446"/>
              <a:gd name="connsiteX55" fmla="*/ 6042089 w 7752227"/>
              <a:gd name="connsiteY55" fmla="*/ 4992046 h 5906446"/>
              <a:gd name="connsiteX56" fmla="*/ 5977435 w 7752227"/>
              <a:gd name="connsiteY56" fmla="*/ 5001282 h 5906446"/>
              <a:gd name="connsiteX57" fmla="*/ 5801944 w 7752227"/>
              <a:gd name="connsiteY57" fmla="*/ 5028991 h 5906446"/>
              <a:gd name="connsiteX58" fmla="*/ 5192344 w 7752227"/>
              <a:gd name="connsiteY58" fmla="*/ 5038228 h 5906446"/>
              <a:gd name="connsiteX59" fmla="*/ 5155398 w 7752227"/>
              <a:gd name="connsiteY59" fmla="*/ 5047464 h 5906446"/>
              <a:gd name="connsiteX60" fmla="*/ 5016853 w 7752227"/>
              <a:gd name="connsiteY60" fmla="*/ 5065937 h 5906446"/>
              <a:gd name="connsiteX61" fmla="*/ 4425725 w 7752227"/>
              <a:gd name="connsiteY61" fmla="*/ 5028992 h 5906446"/>
              <a:gd name="connsiteX62" fmla="*/ 4083980 w 7752227"/>
              <a:gd name="connsiteY62" fmla="*/ 4936628 h 5906446"/>
              <a:gd name="connsiteX63" fmla="*/ 3806889 w 7752227"/>
              <a:gd name="connsiteY63" fmla="*/ 4936627 h 5906446"/>
              <a:gd name="connsiteX64" fmla="*/ 3391253 w 7752227"/>
              <a:gd name="connsiteY64" fmla="*/ 5038228 h 5906446"/>
              <a:gd name="connsiteX65" fmla="*/ 3317362 w 7752227"/>
              <a:gd name="connsiteY65" fmla="*/ 5084409 h 5906446"/>
              <a:gd name="connsiteX66" fmla="*/ 3308125 w 7752227"/>
              <a:gd name="connsiteY66" fmla="*/ 5112119 h 5906446"/>
              <a:gd name="connsiteX67" fmla="*/ 3280416 w 7752227"/>
              <a:gd name="connsiteY67" fmla="*/ 5130591 h 5906446"/>
              <a:gd name="connsiteX68" fmla="*/ 3169580 w 7752227"/>
              <a:gd name="connsiteY68" fmla="*/ 5213719 h 5906446"/>
              <a:gd name="connsiteX69" fmla="*/ 3132635 w 7752227"/>
              <a:gd name="connsiteY69" fmla="*/ 5232191 h 5906446"/>
              <a:gd name="connsiteX70" fmla="*/ 3104925 w 7752227"/>
              <a:gd name="connsiteY70" fmla="*/ 5250664 h 5906446"/>
              <a:gd name="connsiteX71" fmla="*/ 3040271 w 7752227"/>
              <a:gd name="connsiteY71" fmla="*/ 5278373 h 5906446"/>
              <a:gd name="connsiteX72" fmla="*/ 2966380 w 7752227"/>
              <a:gd name="connsiteY72" fmla="*/ 5306082 h 5906446"/>
              <a:gd name="connsiteX73" fmla="*/ 2938671 w 7752227"/>
              <a:gd name="connsiteY73" fmla="*/ 5324555 h 5906446"/>
              <a:gd name="connsiteX74" fmla="*/ 2892489 w 7752227"/>
              <a:gd name="connsiteY74" fmla="*/ 5333791 h 5906446"/>
              <a:gd name="connsiteX75" fmla="*/ 2855544 w 7752227"/>
              <a:gd name="connsiteY75" fmla="*/ 5343028 h 5906446"/>
              <a:gd name="connsiteX76" fmla="*/ 2800125 w 7752227"/>
              <a:gd name="connsiteY76" fmla="*/ 5361500 h 5906446"/>
              <a:gd name="connsiteX77" fmla="*/ 2680053 w 7752227"/>
              <a:gd name="connsiteY77" fmla="*/ 5379973 h 5906446"/>
              <a:gd name="connsiteX78" fmla="*/ 2633871 w 7752227"/>
              <a:gd name="connsiteY78" fmla="*/ 5389209 h 5906446"/>
              <a:gd name="connsiteX79" fmla="*/ 2578453 w 7752227"/>
              <a:gd name="connsiteY79" fmla="*/ 5398446 h 5906446"/>
              <a:gd name="connsiteX80" fmla="*/ 2550744 w 7752227"/>
              <a:gd name="connsiteY80" fmla="*/ 5407682 h 5906446"/>
              <a:gd name="connsiteX81" fmla="*/ 2458380 w 7752227"/>
              <a:gd name="connsiteY81" fmla="*/ 5416919 h 5906446"/>
              <a:gd name="connsiteX82" fmla="*/ 2402962 w 7752227"/>
              <a:gd name="connsiteY82" fmla="*/ 5435391 h 5906446"/>
              <a:gd name="connsiteX83" fmla="*/ 2366016 w 7752227"/>
              <a:gd name="connsiteY83" fmla="*/ 5444628 h 5906446"/>
              <a:gd name="connsiteX84" fmla="*/ 2329071 w 7752227"/>
              <a:gd name="connsiteY84" fmla="*/ 5463100 h 5906446"/>
              <a:gd name="connsiteX85" fmla="*/ 2301362 w 7752227"/>
              <a:gd name="connsiteY85" fmla="*/ 5472337 h 5906446"/>
              <a:gd name="connsiteX86" fmla="*/ 2245944 w 7752227"/>
              <a:gd name="connsiteY86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575325 w 7752227"/>
              <a:gd name="connsiteY41" fmla="*/ 4400919 h 5906446"/>
              <a:gd name="connsiteX42" fmla="*/ 7473725 w 7752227"/>
              <a:gd name="connsiteY42" fmla="*/ 4557937 h 5906446"/>
              <a:gd name="connsiteX43" fmla="*/ 7298235 w 7752227"/>
              <a:gd name="connsiteY43" fmla="*/ 4659537 h 5906446"/>
              <a:gd name="connsiteX44" fmla="*/ 7131980 w 7752227"/>
              <a:gd name="connsiteY44" fmla="*/ 4696482 h 5906446"/>
              <a:gd name="connsiteX45" fmla="*/ 6965725 w 7752227"/>
              <a:gd name="connsiteY45" fmla="*/ 4733428 h 5906446"/>
              <a:gd name="connsiteX46" fmla="*/ 6854889 w 7752227"/>
              <a:gd name="connsiteY46" fmla="*/ 4779609 h 5906446"/>
              <a:gd name="connsiteX47" fmla="*/ 6808707 w 7752227"/>
              <a:gd name="connsiteY47" fmla="*/ 4798082 h 5906446"/>
              <a:gd name="connsiteX48" fmla="*/ 6753289 w 7752227"/>
              <a:gd name="connsiteY48" fmla="*/ 4807319 h 5906446"/>
              <a:gd name="connsiteX49" fmla="*/ 6688635 w 7752227"/>
              <a:gd name="connsiteY49" fmla="*/ 4835028 h 5906446"/>
              <a:gd name="connsiteX50" fmla="*/ 6522380 w 7752227"/>
              <a:gd name="connsiteY50" fmla="*/ 4890446 h 5906446"/>
              <a:gd name="connsiteX51" fmla="*/ 6411544 w 7752227"/>
              <a:gd name="connsiteY51" fmla="*/ 4918155 h 5906446"/>
              <a:gd name="connsiteX52" fmla="*/ 6272998 w 7752227"/>
              <a:gd name="connsiteY52" fmla="*/ 4955100 h 5906446"/>
              <a:gd name="connsiteX53" fmla="*/ 6236053 w 7752227"/>
              <a:gd name="connsiteY53" fmla="*/ 4964337 h 5906446"/>
              <a:gd name="connsiteX54" fmla="*/ 6042089 w 7752227"/>
              <a:gd name="connsiteY54" fmla="*/ 4992046 h 5906446"/>
              <a:gd name="connsiteX55" fmla="*/ 5977435 w 7752227"/>
              <a:gd name="connsiteY55" fmla="*/ 5001282 h 5906446"/>
              <a:gd name="connsiteX56" fmla="*/ 5801944 w 7752227"/>
              <a:gd name="connsiteY56" fmla="*/ 5028991 h 5906446"/>
              <a:gd name="connsiteX57" fmla="*/ 5192344 w 7752227"/>
              <a:gd name="connsiteY57" fmla="*/ 5038228 h 5906446"/>
              <a:gd name="connsiteX58" fmla="*/ 5155398 w 7752227"/>
              <a:gd name="connsiteY58" fmla="*/ 5047464 h 5906446"/>
              <a:gd name="connsiteX59" fmla="*/ 5016853 w 7752227"/>
              <a:gd name="connsiteY59" fmla="*/ 5065937 h 5906446"/>
              <a:gd name="connsiteX60" fmla="*/ 4425725 w 7752227"/>
              <a:gd name="connsiteY60" fmla="*/ 5028992 h 5906446"/>
              <a:gd name="connsiteX61" fmla="*/ 4083980 w 7752227"/>
              <a:gd name="connsiteY61" fmla="*/ 4936628 h 5906446"/>
              <a:gd name="connsiteX62" fmla="*/ 3806889 w 7752227"/>
              <a:gd name="connsiteY62" fmla="*/ 4936627 h 5906446"/>
              <a:gd name="connsiteX63" fmla="*/ 3391253 w 7752227"/>
              <a:gd name="connsiteY63" fmla="*/ 5038228 h 5906446"/>
              <a:gd name="connsiteX64" fmla="*/ 3317362 w 7752227"/>
              <a:gd name="connsiteY64" fmla="*/ 5084409 h 5906446"/>
              <a:gd name="connsiteX65" fmla="*/ 3308125 w 7752227"/>
              <a:gd name="connsiteY65" fmla="*/ 5112119 h 5906446"/>
              <a:gd name="connsiteX66" fmla="*/ 3280416 w 7752227"/>
              <a:gd name="connsiteY66" fmla="*/ 5130591 h 5906446"/>
              <a:gd name="connsiteX67" fmla="*/ 3169580 w 7752227"/>
              <a:gd name="connsiteY67" fmla="*/ 5213719 h 5906446"/>
              <a:gd name="connsiteX68" fmla="*/ 3132635 w 7752227"/>
              <a:gd name="connsiteY68" fmla="*/ 5232191 h 5906446"/>
              <a:gd name="connsiteX69" fmla="*/ 3104925 w 7752227"/>
              <a:gd name="connsiteY69" fmla="*/ 5250664 h 5906446"/>
              <a:gd name="connsiteX70" fmla="*/ 3040271 w 7752227"/>
              <a:gd name="connsiteY70" fmla="*/ 5278373 h 5906446"/>
              <a:gd name="connsiteX71" fmla="*/ 2966380 w 7752227"/>
              <a:gd name="connsiteY71" fmla="*/ 5306082 h 5906446"/>
              <a:gd name="connsiteX72" fmla="*/ 2938671 w 7752227"/>
              <a:gd name="connsiteY72" fmla="*/ 5324555 h 5906446"/>
              <a:gd name="connsiteX73" fmla="*/ 2892489 w 7752227"/>
              <a:gd name="connsiteY73" fmla="*/ 5333791 h 5906446"/>
              <a:gd name="connsiteX74" fmla="*/ 2855544 w 7752227"/>
              <a:gd name="connsiteY74" fmla="*/ 5343028 h 5906446"/>
              <a:gd name="connsiteX75" fmla="*/ 2800125 w 7752227"/>
              <a:gd name="connsiteY75" fmla="*/ 5361500 h 5906446"/>
              <a:gd name="connsiteX76" fmla="*/ 2680053 w 7752227"/>
              <a:gd name="connsiteY76" fmla="*/ 5379973 h 5906446"/>
              <a:gd name="connsiteX77" fmla="*/ 2633871 w 7752227"/>
              <a:gd name="connsiteY77" fmla="*/ 5389209 h 5906446"/>
              <a:gd name="connsiteX78" fmla="*/ 2578453 w 7752227"/>
              <a:gd name="connsiteY78" fmla="*/ 5398446 h 5906446"/>
              <a:gd name="connsiteX79" fmla="*/ 2550744 w 7752227"/>
              <a:gd name="connsiteY79" fmla="*/ 5407682 h 5906446"/>
              <a:gd name="connsiteX80" fmla="*/ 2458380 w 7752227"/>
              <a:gd name="connsiteY80" fmla="*/ 5416919 h 5906446"/>
              <a:gd name="connsiteX81" fmla="*/ 2402962 w 7752227"/>
              <a:gd name="connsiteY81" fmla="*/ 5435391 h 5906446"/>
              <a:gd name="connsiteX82" fmla="*/ 2366016 w 7752227"/>
              <a:gd name="connsiteY82" fmla="*/ 5444628 h 5906446"/>
              <a:gd name="connsiteX83" fmla="*/ 2329071 w 7752227"/>
              <a:gd name="connsiteY83" fmla="*/ 5463100 h 5906446"/>
              <a:gd name="connsiteX84" fmla="*/ 2301362 w 7752227"/>
              <a:gd name="connsiteY84" fmla="*/ 5472337 h 5906446"/>
              <a:gd name="connsiteX85" fmla="*/ 2245944 w 7752227"/>
              <a:gd name="connsiteY85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603035 w 7752227"/>
              <a:gd name="connsiteY41" fmla="*/ 4410156 h 5906446"/>
              <a:gd name="connsiteX42" fmla="*/ 7473725 w 7752227"/>
              <a:gd name="connsiteY42" fmla="*/ 4557937 h 5906446"/>
              <a:gd name="connsiteX43" fmla="*/ 7298235 w 7752227"/>
              <a:gd name="connsiteY43" fmla="*/ 4659537 h 5906446"/>
              <a:gd name="connsiteX44" fmla="*/ 7131980 w 7752227"/>
              <a:gd name="connsiteY44" fmla="*/ 4696482 h 5906446"/>
              <a:gd name="connsiteX45" fmla="*/ 6965725 w 7752227"/>
              <a:gd name="connsiteY45" fmla="*/ 4733428 h 5906446"/>
              <a:gd name="connsiteX46" fmla="*/ 6854889 w 7752227"/>
              <a:gd name="connsiteY46" fmla="*/ 4779609 h 5906446"/>
              <a:gd name="connsiteX47" fmla="*/ 6808707 w 7752227"/>
              <a:gd name="connsiteY47" fmla="*/ 4798082 h 5906446"/>
              <a:gd name="connsiteX48" fmla="*/ 6753289 w 7752227"/>
              <a:gd name="connsiteY48" fmla="*/ 4807319 h 5906446"/>
              <a:gd name="connsiteX49" fmla="*/ 6688635 w 7752227"/>
              <a:gd name="connsiteY49" fmla="*/ 4835028 h 5906446"/>
              <a:gd name="connsiteX50" fmla="*/ 6522380 w 7752227"/>
              <a:gd name="connsiteY50" fmla="*/ 4890446 h 5906446"/>
              <a:gd name="connsiteX51" fmla="*/ 6411544 w 7752227"/>
              <a:gd name="connsiteY51" fmla="*/ 4918155 h 5906446"/>
              <a:gd name="connsiteX52" fmla="*/ 6272998 w 7752227"/>
              <a:gd name="connsiteY52" fmla="*/ 4955100 h 5906446"/>
              <a:gd name="connsiteX53" fmla="*/ 6236053 w 7752227"/>
              <a:gd name="connsiteY53" fmla="*/ 4964337 h 5906446"/>
              <a:gd name="connsiteX54" fmla="*/ 6042089 w 7752227"/>
              <a:gd name="connsiteY54" fmla="*/ 4992046 h 5906446"/>
              <a:gd name="connsiteX55" fmla="*/ 5977435 w 7752227"/>
              <a:gd name="connsiteY55" fmla="*/ 5001282 h 5906446"/>
              <a:gd name="connsiteX56" fmla="*/ 5801944 w 7752227"/>
              <a:gd name="connsiteY56" fmla="*/ 5028991 h 5906446"/>
              <a:gd name="connsiteX57" fmla="*/ 5192344 w 7752227"/>
              <a:gd name="connsiteY57" fmla="*/ 5038228 h 5906446"/>
              <a:gd name="connsiteX58" fmla="*/ 5155398 w 7752227"/>
              <a:gd name="connsiteY58" fmla="*/ 5047464 h 5906446"/>
              <a:gd name="connsiteX59" fmla="*/ 5016853 w 7752227"/>
              <a:gd name="connsiteY59" fmla="*/ 5065937 h 5906446"/>
              <a:gd name="connsiteX60" fmla="*/ 4425725 w 7752227"/>
              <a:gd name="connsiteY60" fmla="*/ 5028992 h 5906446"/>
              <a:gd name="connsiteX61" fmla="*/ 4083980 w 7752227"/>
              <a:gd name="connsiteY61" fmla="*/ 4936628 h 5906446"/>
              <a:gd name="connsiteX62" fmla="*/ 3806889 w 7752227"/>
              <a:gd name="connsiteY62" fmla="*/ 4936627 h 5906446"/>
              <a:gd name="connsiteX63" fmla="*/ 3391253 w 7752227"/>
              <a:gd name="connsiteY63" fmla="*/ 5038228 h 5906446"/>
              <a:gd name="connsiteX64" fmla="*/ 3317362 w 7752227"/>
              <a:gd name="connsiteY64" fmla="*/ 5084409 h 5906446"/>
              <a:gd name="connsiteX65" fmla="*/ 3308125 w 7752227"/>
              <a:gd name="connsiteY65" fmla="*/ 5112119 h 5906446"/>
              <a:gd name="connsiteX66" fmla="*/ 3280416 w 7752227"/>
              <a:gd name="connsiteY66" fmla="*/ 5130591 h 5906446"/>
              <a:gd name="connsiteX67" fmla="*/ 3169580 w 7752227"/>
              <a:gd name="connsiteY67" fmla="*/ 5213719 h 5906446"/>
              <a:gd name="connsiteX68" fmla="*/ 3132635 w 7752227"/>
              <a:gd name="connsiteY68" fmla="*/ 5232191 h 5906446"/>
              <a:gd name="connsiteX69" fmla="*/ 3104925 w 7752227"/>
              <a:gd name="connsiteY69" fmla="*/ 5250664 h 5906446"/>
              <a:gd name="connsiteX70" fmla="*/ 3040271 w 7752227"/>
              <a:gd name="connsiteY70" fmla="*/ 5278373 h 5906446"/>
              <a:gd name="connsiteX71" fmla="*/ 2966380 w 7752227"/>
              <a:gd name="connsiteY71" fmla="*/ 5306082 h 5906446"/>
              <a:gd name="connsiteX72" fmla="*/ 2938671 w 7752227"/>
              <a:gd name="connsiteY72" fmla="*/ 5324555 h 5906446"/>
              <a:gd name="connsiteX73" fmla="*/ 2892489 w 7752227"/>
              <a:gd name="connsiteY73" fmla="*/ 5333791 h 5906446"/>
              <a:gd name="connsiteX74" fmla="*/ 2855544 w 7752227"/>
              <a:gd name="connsiteY74" fmla="*/ 5343028 h 5906446"/>
              <a:gd name="connsiteX75" fmla="*/ 2800125 w 7752227"/>
              <a:gd name="connsiteY75" fmla="*/ 5361500 h 5906446"/>
              <a:gd name="connsiteX76" fmla="*/ 2680053 w 7752227"/>
              <a:gd name="connsiteY76" fmla="*/ 5379973 h 5906446"/>
              <a:gd name="connsiteX77" fmla="*/ 2633871 w 7752227"/>
              <a:gd name="connsiteY77" fmla="*/ 5389209 h 5906446"/>
              <a:gd name="connsiteX78" fmla="*/ 2578453 w 7752227"/>
              <a:gd name="connsiteY78" fmla="*/ 5398446 h 5906446"/>
              <a:gd name="connsiteX79" fmla="*/ 2550744 w 7752227"/>
              <a:gd name="connsiteY79" fmla="*/ 5407682 h 5906446"/>
              <a:gd name="connsiteX80" fmla="*/ 2458380 w 7752227"/>
              <a:gd name="connsiteY80" fmla="*/ 5416919 h 5906446"/>
              <a:gd name="connsiteX81" fmla="*/ 2402962 w 7752227"/>
              <a:gd name="connsiteY81" fmla="*/ 5435391 h 5906446"/>
              <a:gd name="connsiteX82" fmla="*/ 2366016 w 7752227"/>
              <a:gd name="connsiteY82" fmla="*/ 5444628 h 5906446"/>
              <a:gd name="connsiteX83" fmla="*/ 2329071 w 7752227"/>
              <a:gd name="connsiteY83" fmla="*/ 5463100 h 5906446"/>
              <a:gd name="connsiteX84" fmla="*/ 2301362 w 7752227"/>
              <a:gd name="connsiteY84" fmla="*/ 5472337 h 5906446"/>
              <a:gd name="connsiteX85" fmla="*/ 2245944 w 7752227"/>
              <a:gd name="connsiteY85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473725 w 7752227"/>
              <a:gd name="connsiteY41" fmla="*/ 4557937 h 5906446"/>
              <a:gd name="connsiteX42" fmla="*/ 7298235 w 7752227"/>
              <a:gd name="connsiteY42" fmla="*/ 4659537 h 5906446"/>
              <a:gd name="connsiteX43" fmla="*/ 7131980 w 7752227"/>
              <a:gd name="connsiteY43" fmla="*/ 4696482 h 5906446"/>
              <a:gd name="connsiteX44" fmla="*/ 6965725 w 7752227"/>
              <a:gd name="connsiteY44" fmla="*/ 4733428 h 5906446"/>
              <a:gd name="connsiteX45" fmla="*/ 6854889 w 7752227"/>
              <a:gd name="connsiteY45" fmla="*/ 4779609 h 5906446"/>
              <a:gd name="connsiteX46" fmla="*/ 6808707 w 7752227"/>
              <a:gd name="connsiteY46" fmla="*/ 4798082 h 5906446"/>
              <a:gd name="connsiteX47" fmla="*/ 6753289 w 7752227"/>
              <a:gd name="connsiteY47" fmla="*/ 4807319 h 5906446"/>
              <a:gd name="connsiteX48" fmla="*/ 6688635 w 7752227"/>
              <a:gd name="connsiteY48" fmla="*/ 4835028 h 5906446"/>
              <a:gd name="connsiteX49" fmla="*/ 6522380 w 7752227"/>
              <a:gd name="connsiteY49" fmla="*/ 4890446 h 5906446"/>
              <a:gd name="connsiteX50" fmla="*/ 6411544 w 7752227"/>
              <a:gd name="connsiteY50" fmla="*/ 4918155 h 5906446"/>
              <a:gd name="connsiteX51" fmla="*/ 6272998 w 7752227"/>
              <a:gd name="connsiteY51" fmla="*/ 4955100 h 5906446"/>
              <a:gd name="connsiteX52" fmla="*/ 6236053 w 7752227"/>
              <a:gd name="connsiteY52" fmla="*/ 4964337 h 5906446"/>
              <a:gd name="connsiteX53" fmla="*/ 6042089 w 7752227"/>
              <a:gd name="connsiteY53" fmla="*/ 4992046 h 5906446"/>
              <a:gd name="connsiteX54" fmla="*/ 5977435 w 7752227"/>
              <a:gd name="connsiteY54" fmla="*/ 5001282 h 5906446"/>
              <a:gd name="connsiteX55" fmla="*/ 5801944 w 7752227"/>
              <a:gd name="connsiteY55" fmla="*/ 5028991 h 5906446"/>
              <a:gd name="connsiteX56" fmla="*/ 5192344 w 7752227"/>
              <a:gd name="connsiteY56" fmla="*/ 5038228 h 5906446"/>
              <a:gd name="connsiteX57" fmla="*/ 5155398 w 7752227"/>
              <a:gd name="connsiteY57" fmla="*/ 5047464 h 5906446"/>
              <a:gd name="connsiteX58" fmla="*/ 5016853 w 7752227"/>
              <a:gd name="connsiteY58" fmla="*/ 5065937 h 5906446"/>
              <a:gd name="connsiteX59" fmla="*/ 4425725 w 7752227"/>
              <a:gd name="connsiteY59" fmla="*/ 5028992 h 5906446"/>
              <a:gd name="connsiteX60" fmla="*/ 4083980 w 7752227"/>
              <a:gd name="connsiteY60" fmla="*/ 4936628 h 5906446"/>
              <a:gd name="connsiteX61" fmla="*/ 3806889 w 7752227"/>
              <a:gd name="connsiteY61" fmla="*/ 4936627 h 5906446"/>
              <a:gd name="connsiteX62" fmla="*/ 3391253 w 7752227"/>
              <a:gd name="connsiteY62" fmla="*/ 5038228 h 5906446"/>
              <a:gd name="connsiteX63" fmla="*/ 3317362 w 7752227"/>
              <a:gd name="connsiteY63" fmla="*/ 5084409 h 5906446"/>
              <a:gd name="connsiteX64" fmla="*/ 3308125 w 7752227"/>
              <a:gd name="connsiteY64" fmla="*/ 5112119 h 5906446"/>
              <a:gd name="connsiteX65" fmla="*/ 3280416 w 7752227"/>
              <a:gd name="connsiteY65" fmla="*/ 5130591 h 5906446"/>
              <a:gd name="connsiteX66" fmla="*/ 3169580 w 7752227"/>
              <a:gd name="connsiteY66" fmla="*/ 5213719 h 5906446"/>
              <a:gd name="connsiteX67" fmla="*/ 3132635 w 7752227"/>
              <a:gd name="connsiteY67" fmla="*/ 5232191 h 5906446"/>
              <a:gd name="connsiteX68" fmla="*/ 3104925 w 7752227"/>
              <a:gd name="connsiteY68" fmla="*/ 5250664 h 5906446"/>
              <a:gd name="connsiteX69" fmla="*/ 3040271 w 7752227"/>
              <a:gd name="connsiteY69" fmla="*/ 5278373 h 5906446"/>
              <a:gd name="connsiteX70" fmla="*/ 2966380 w 7752227"/>
              <a:gd name="connsiteY70" fmla="*/ 5306082 h 5906446"/>
              <a:gd name="connsiteX71" fmla="*/ 2938671 w 7752227"/>
              <a:gd name="connsiteY71" fmla="*/ 5324555 h 5906446"/>
              <a:gd name="connsiteX72" fmla="*/ 2892489 w 7752227"/>
              <a:gd name="connsiteY72" fmla="*/ 5333791 h 5906446"/>
              <a:gd name="connsiteX73" fmla="*/ 2855544 w 7752227"/>
              <a:gd name="connsiteY73" fmla="*/ 5343028 h 5906446"/>
              <a:gd name="connsiteX74" fmla="*/ 2800125 w 7752227"/>
              <a:gd name="connsiteY74" fmla="*/ 5361500 h 5906446"/>
              <a:gd name="connsiteX75" fmla="*/ 2680053 w 7752227"/>
              <a:gd name="connsiteY75" fmla="*/ 5379973 h 5906446"/>
              <a:gd name="connsiteX76" fmla="*/ 2633871 w 7752227"/>
              <a:gd name="connsiteY76" fmla="*/ 5389209 h 5906446"/>
              <a:gd name="connsiteX77" fmla="*/ 2578453 w 7752227"/>
              <a:gd name="connsiteY77" fmla="*/ 5398446 h 5906446"/>
              <a:gd name="connsiteX78" fmla="*/ 2550744 w 7752227"/>
              <a:gd name="connsiteY78" fmla="*/ 5407682 h 5906446"/>
              <a:gd name="connsiteX79" fmla="*/ 2458380 w 7752227"/>
              <a:gd name="connsiteY79" fmla="*/ 5416919 h 5906446"/>
              <a:gd name="connsiteX80" fmla="*/ 2402962 w 7752227"/>
              <a:gd name="connsiteY80" fmla="*/ 5435391 h 5906446"/>
              <a:gd name="connsiteX81" fmla="*/ 2366016 w 7752227"/>
              <a:gd name="connsiteY81" fmla="*/ 5444628 h 5906446"/>
              <a:gd name="connsiteX82" fmla="*/ 2329071 w 7752227"/>
              <a:gd name="connsiteY82" fmla="*/ 5463100 h 5906446"/>
              <a:gd name="connsiteX83" fmla="*/ 2301362 w 7752227"/>
              <a:gd name="connsiteY83" fmla="*/ 5472337 h 5906446"/>
              <a:gd name="connsiteX84" fmla="*/ 2245944 w 7752227"/>
              <a:gd name="connsiteY84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630744 w 7750816"/>
              <a:gd name="connsiteY39" fmla="*/ 4363973 h 5906446"/>
              <a:gd name="connsiteX40" fmla="*/ 7473725 w 7750816"/>
              <a:gd name="connsiteY40" fmla="*/ 4557937 h 5906446"/>
              <a:gd name="connsiteX41" fmla="*/ 7298235 w 7750816"/>
              <a:gd name="connsiteY41" fmla="*/ 4659537 h 5906446"/>
              <a:gd name="connsiteX42" fmla="*/ 7131980 w 7750816"/>
              <a:gd name="connsiteY42" fmla="*/ 4696482 h 5906446"/>
              <a:gd name="connsiteX43" fmla="*/ 6965725 w 7750816"/>
              <a:gd name="connsiteY43" fmla="*/ 4733428 h 5906446"/>
              <a:gd name="connsiteX44" fmla="*/ 6854889 w 7750816"/>
              <a:gd name="connsiteY44" fmla="*/ 4779609 h 5906446"/>
              <a:gd name="connsiteX45" fmla="*/ 6808707 w 7750816"/>
              <a:gd name="connsiteY45" fmla="*/ 4798082 h 5906446"/>
              <a:gd name="connsiteX46" fmla="*/ 6753289 w 7750816"/>
              <a:gd name="connsiteY46" fmla="*/ 4807319 h 5906446"/>
              <a:gd name="connsiteX47" fmla="*/ 6688635 w 7750816"/>
              <a:gd name="connsiteY47" fmla="*/ 4835028 h 5906446"/>
              <a:gd name="connsiteX48" fmla="*/ 6522380 w 7750816"/>
              <a:gd name="connsiteY48" fmla="*/ 4890446 h 5906446"/>
              <a:gd name="connsiteX49" fmla="*/ 6411544 w 7750816"/>
              <a:gd name="connsiteY49" fmla="*/ 4918155 h 5906446"/>
              <a:gd name="connsiteX50" fmla="*/ 6272998 w 7750816"/>
              <a:gd name="connsiteY50" fmla="*/ 4955100 h 5906446"/>
              <a:gd name="connsiteX51" fmla="*/ 6236053 w 7750816"/>
              <a:gd name="connsiteY51" fmla="*/ 4964337 h 5906446"/>
              <a:gd name="connsiteX52" fmla="*/ 6042089 w 7750816"/>
              <a:gd name="connsiteY52" fmla="*/ 4992046 h 5906446"/>
              <a:gd name="connsiteX53" fmla="*/ 5977435 w 7750816"/>
              <a:gd name="connsiteY53" fmla="*/ 5001282 h 5906446"/>
              <a:gd name="connsiteX54" fmla="*/ 5801944 w 7750816"/>
              <a:gd name="connsiteY54" fmla="*/ 5028991 h 5906446"/>
              <a:gd name="connsiteX55" fmla="*/ 5192344 w 7750816"/>
              <a:gd name="connsiteY55" fmla="*/ 5038228 h 5906446"/>
              <a:gd name="connsiteX56" fmla="*/ 5155398 w 7750816"/>
              <a:gd name="connsiteY56" fmla="*/ 5047464 h 5906446"/>
              <a:gd name="connsiteX57" fmla="*/ 5016853 w 7750816"/>
              <a:gd name="connsiteY57" fmla="*/ 5065937 h 5906446"/>
              <a:gd name="connsiteX58" fmla="*/ 4425725 w 7750816"/>
              <a:gd name="connsiteY58" fmla="*/ 5028992 h 5906446"/>
              <a:gd name="connsiteX59" fmla="*/ 4083980 w 7750816"/>
              <a:gd name="connsiteY59" fmla="*/ 4936628 h 5906446"/>
              <a:gd name="connsiteX60" fmla="*/ 3806889 w 7750816"/>
              <a:gd name="connsiteY60" fmla="*/ 4936627 h 5906446"/>
              <a:gd name="connsiteX61" fmla="*/ 3391253 w 7750816"/>
              <a:gd name="connsiteY61" fmla="*/ 5038228 h 5906446"/>
              <a:gd name="connsiteX62" fmla="*/ 3317362 w 7750816"/>
              <a:gd name="connsiteY62" fmla="*/ 5084409 h 5906446"/>
              <a:gd name="connsiteX63" fmla="*/ 3308125 w 7750816"/>
              <a:gd name="connsiteY63" fmla="*/ 5112119 h 5906446"/>
              <a:gd name="connsiteX64" fmla="*/ 3280416 w 7750816"/>
              <a:gd name="connsiteY64" fmla="*/ 5130591 h 5906446"/>
              <a:gd name="connsiteX65" fmla="*/ 3169580 w 7750816"/>
              <a:gd name="connsiteY65" fmla="*/ 5213719 h 5906446"/>
              <a:gd name="connsiteX66" fmla="*/ 3132635 w 7750816"/>
              <a:gd name="connsiteY66" fmla="*/ 5232191 h 5906446"/>
              <a:gd name="connsiteX67" fmla="*/ 3104925 w 7750816"/>
              <a:gd name="connsiteY67" fmla="*/ 5250664 h 5906446"/>
              <a:gd name="connsiteX68" fmla="*/ 3040271 w 7750816"/>
              <a:gd name="connsiteY68" fmla="*/ 5278373 h 5906446"/>
              <a:gd name="connsiteX69" fmla="*/ 2966380 w 7750816"/>
              <a:gd name="connsiteY69" fmla="*/ 5306082 h 5906446"/>
              <a:gd name="connsiteX70" fmla="*/ 2938671 w 7750816"/>
              <a:gd name="connsiteY70" fmla="*/ 5324555 h 5906446"/>
              <a:gd name="connsiteX71" fmla="*/ 2892489 w 7750816"/>
              <a:gd name="connsiteY71" fmla="*/ 5333791 h 5906446"/>
              <a:gd name="connsiteX72" fmla="*/ 2855544 w 7750816"/>
              <a:gd name="connsiteY72" fmla="*/ 5343028 h 5906446"/>
              <a:gd name="connsiteX73" fmla="*/ 2800125 w 7750816"/>
              <a:gd name="connsiteY73" fmla="*/ 5361500 h 5906446"/>
              <a:gd name="connsiteX74" fmla="*/ 2680053 w 7750816"/>
              <a:gd name="connsiteY74" fmla="*/ 5379973 h 5906446"/>
              <a:gd name="connsiteX75" fmla="*/ 2633871 w 7750816"/>
              <a:gd name="connsiteY75" fmla="*/ 5389209 h 5906446"/>
              <a:gd name="connsiteX76" fmla="*/ 2578453 w 7750816"/>
              <a:gd name="connsiteY76" fmla="*/ 5398446 h 5906446"/>
              <a:gd name="connsiteX77" fmla="*/ 2550744 w 7750816"/>
              <a:gd name="connsiteY77" fmla="*/ 5407682 h 5906446"/>
              <a:gd name="connsiteX78" fmla="*/ 2458380 w 7750816"/>
              <a:gd name="connsiteY78" fmla="*/ 5416919 h 5906446"/>
              <a:gd name="connsiteX79" fmla="*/ 2402962 w 7750816"/>
              <a:gd name="connsiteY79" fmla="*/ 5435391 h 5906446"/>
              <a:gd name="connsiteX80" fmla="*/ 2366016 w 7750816"/>
              <a:gd name="connsiteY80" fmla="*/ 5444628 h 5906446"/>
              <a:gd name="connsiteX81" fmla="*/ 2329071 w 7750816"/>
              <a:gd name="connsiteY81" fmla="*/ 5463100 h 5906446"/>
              <a:gd name="connsiteX82" fmla="*/ 2301362 w 7750816"/>
              <a:gd name="connsiteY82" fmla="*/ 5472337 h 5906446"/>
              <a:gd name="connsiteX83" fmla="*/ 2245944 w 7750816"/>
              <a:gd name="connsiteY83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965725 w 7750816"/>
              <a:gd name="connsiteY42" fmla="*/ 4733428 h 5906446"/>
              <a:gd name="connsiteX43" fmla="*/ 6854889 w 7750816"/>
              <a:gd name="connsiteY43" fmla="*/ 4779609 h 5906446"/>
              <a:gd name="connsiteX44" fmla="*/ 6808707 w 7750816"/>
              <a:gd name="connsiteY44" fmla="*/ 4798082 h 5906446"/>
              <a:gd name="connsiteX45" fmla="*/ 6753289 w 7750816"/>
              <a:gd name="connsiteY45" fmla="*/ 4807319 h 5906446"/>
              <a:gd name="connsiteX46" fmla="*/ 6688635 w 7750816"/>
              <a:gd name="connsiteY46" fmla="*/ 4835028 h 5906446"/>
              <a:gd name="connsiteX47" fmla="*/ 6522380 w 7750816"/>
              <a:gd name="connsiteY47" fmla="*/ 4890446 h 5906446"/>
              <a:gd name="connsiteX48" fmla="*/ 6411544 w 7750816"/>
              <a:gd name="connsiteY48" fmla="*/ 4918155 h 5906446"/>
              <a:gd name="connsiteX49" fmla="*/ 6272998 w 7750816"/>
              <a:gd name="connsiteY49" fmla="*/ 4955100 h 5906446"/>
              <a:gd name="connsiteX50" fmla="*/ 6236053 w 7750816"/>
              <a:gd name="connsiteY50" fmla="*/ 4964337 h 5906446"/>
              <a:gd name="connsiteX51" fmla="*/ 6042089 w 7750816"/>
              <a:gd name="connsiteY51" fmla="*/ 4992046 h 5906446"/>
              <a:gd name="connsiteX52" fmla="*/ 5977435 w 7750816"/>
              <a:gd name="connsiteY52" fmla="*/ 5001282 h 5906446"/>
              <a:gd name="connsiteX53" fmla="*/ 5801944 w 7750816"/>
              <a:gd name="connsiteY53" fmla="*/ 5028991 h 5906446"/>
              <a:gd name="connsiteX54" fmla="*/ 5192344 w 7750816"/>
              <a:gd name="connsiteY54" fmla="*/ 5038228 h 5906446"/>
              <a:gd name="connsiteX55" fmla="*/ 5155398 w 7750816"/>
              <a:gd name="connsiteY55" fmla="*/ 5047464 h 5906446"/>
              <a:gd name="connsiteX56" fmla="*/ 5016853 w 7750816"/>
              <a:gd name="connsiteY56" fmla="*/ 5065937 h 5906446"/>
              <a:gd name="connsiteX57" fmla="*/ 4425725 w 7750816"/>
              <a:gd name="connsiteY57" fmla="*/ 5028992 h 5906446"/>
              <a:gd name="connsiteX58" fmla="*/ 4083980 w 7750816"/>
              <a:gd name="connsiteY58" fmla="*/ 4936628 h 5906446"/>
              <a:gd name="connsiteX59" fmla="*/ 3806889 w 7750816"/>
              <a:gd name="connsiteY59" fmla="*/ 4936627 h 5906446"/>
              <a:gd name="connsiteX60" fmla="*/ 3391253 w 7750816"/>
              <a:gd name="connsiteY60" fmla="*/ 5038228 h 5906446"/>
              <a:gd name="connsiteX61" fmla="*/ 3317362 w 7750816"/>
              <a:gd name="connsiteY61" fmla="*/ 5084409 h 5906446"/>
              <a:gd name="connsiteX62" fmla="*/ 3308125 w 7750816"/>
              <a:gd name="connsiteY62" fmla="*/ 5112119 h 5906446"/>
              <a:gd name="connsiteX63" fmla="*/ 3280416 w 7750816"/>
              <a:gd name="connsiteY63" fmla="*/ 5130591 h 5906446"/>
              <a:gd name="connsiteX64" fmla="*/ 3169580 w 7750816"/>
              <a:gd name="connsiteY64" fmla="*/ 5213719 h 5906446"/>
              <a:gd name="connsiteX65" fmla="*/ 3132635 w 7750816"/>
              <a:gd name="connsiteY65" fmla="*/ 5232191 h 5906446"/>
              <a:gd name="connsiteX66" fmla="*/ 3104925 w 7750816"/>
              <a:gd name="connsiteY66" fmla="*/ 5250664 h 5906446"/>
              <a:gd name="connsiteX67" fmla="*/ 3040271 w 7750816"/>
              <a:gd name="connsiteY67" fmla="*/ 5278373 h 5906446"/>
              <a:gd name="connsiteX68" fmla="*/ 2966380 w 7750816"/>
              <a:gd name="connsiteY68" fmla="*/ 5306082 h 5906446"/>
              <a:gd name="connsiteX69" fmla="*/ 2938671 w 7750816"/>
              <a:gd name="connsiteY69" fmla="*/ 5324555 h 5906446"/>
              <a:gd name="connsiteX70" fmla="*/ 2892489 w 7750816"/>
              <a:gd name="connsiteY70" fmla="*/ 5333791 h 5906446"/>
              <a:gd name="connsiteX71" fmla="*/ 2855544 w 7750816"/>
              <a:gd name="connsiteY71" fmla="*/ 5343028 h 5906446"/>
              <a:gd name="connsiteX72" fmla="*/ 2800125 w 7750816"/>
              <a:gd name="connsiteY72" fmla="*/ 5361500 h 5906446"/>
              <a:gd name="connsiteX73" fmla="*/ 2680053 w 7750816"/>
              <a:gd name="connsiteY73" fmla="*/ 5379973 h 5906446"/>
              <a:gd name="connsiteX74" fmla="*/ 2633871 w 7750816"/>
              <a:gd name="connsiteY74" fmla="*/ 5389209 h 5906446"/>
              <a:gd name="connsiteX75" fmla="*/ 2578453 w 7750816"/>
              <a:gd name="connsiteY75" fmla="*/ 5398446 h 5906446"/>
              <a:gd name="connsiteX76" fmla="*/ 2550744 w 7750816"/>
              <a:gd name="connsiteY76" fmla="*/ 5407682 h 5906446"/>
              <a:gd name="connsiteX77" fmla="*/ 2458380 w 7750816"/>
              <a:gd name="connsiteY77" fmla="*/ 5416919 h 5906446"/>
              <a:gd name="connsiteX78" fmla="*/ 2402962 w 7750816"/>
              <a:gd name="connsiteY78" fmla="*/ 5435391 h 5906446"/>
              <a:gd name="connsiteX79" fmla="*/ 2366016 w 7750816"/>
              <a:gd name="connsiteY79" fmla="*/ 5444628 h 5906446"/>
              <a:gd name="connsiteX80" fmla="*/ 2329071 w 7750816"/>
              <a:gd name="connsiteY80" fmla="*/ 5463100 h 5906446"/>
              <a:gd name="connsiteX81" fmla="*/ 2301362 w 7750816"/>
              <a:gd name="connsiteY81" fmla="*/ 5472337 h 5906446"/>
              <a:gd name="connsiteX82" fmla="*/ 2245944 w 7750816"/>
              <a:gd name="connsiteY82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965725 w 7750816"/>
              <a:gd name="connsiteY42" fmla="*/ 4733428 h 5906446"/>
              <a:gd name="connsiteX43" fmla="*/ 6854889 w 7750816"/>
              <a:gd name="connsiteY43" fmla="*/ 4779609 h 5906446"/>
              <a:gd name="connsiteX44" fmla="*/ 6808707 w 7750816"/>
              <a:gd name="connsiteY44" fmla="*/ 4798082 h 5906446"/>
              <a:gd name="connsiteX45" fmla="*/ 6688635 w 7750816"/>
              <a:gd name="connsiteY45" fmla="*/ 4835028 h 5906446"/>
              <a:gd name="connsiteX46" fmla="*/ 6522380 w 7750816"/>
              <a:gd name="connsiteY46" fmla="*/ 4890446 h 5906446"/>
              <a:gd name="connsiteX47" fmla="*/ 6411544 w 7750816"/>
              <a:gd name="connsiteY47" fmla="*/ 4918155 h 5906446"/>
              <a:gd name="connsiteX48" fmla="*/ 6272998 w 7750816"/>
              <a:gd name="connsiteY48" fmla="*/ 4955100 h 5906446"/>
              <a:gd name="connsiteX49" fmla="*/ 6236053 w 7750816"/>
              <a:gd name="connsiteY49" fmla="*/ 4964337 h 5906446"/>
              <a:gd name="connsiteX50" fmla="*/ 6042089 w 7750816"/>
              <a:gd name="connsiteY50" fmla="*/ 4992046 h 5906446"/>
              <a:gd name="connsiteX51" fmla="*/ 5977435 w 7750816"/>
              <a:gd name="connsiteY51" fmla="*/ 5001282 h 5906446"/>
              <a:gd name="connsiteX52" fmla="*/ 5801944 w 7750816"/>
              <a:gd name="connsiteY52" fmla="*/ 5028991 h 5906446"/>
              <a:gd name="connsiteX53" fmla="*/ 5192344 w 7750816"/>
              <a:gd name="connsiteY53" fmla="*/ 5038228 h 5906446"/>
              <a:gd name="connsiteX54" fmla="*/ 5155398 w 7750816"/>
              <a:gd name="connsiteY54" fmla="*/ 5047464 h 5906446"/>
              <a:gd name="connsiteX55" fmla="*/ 5016853 w 7750816"/>
              <a:gd name="connsiteY55" fmla="*/ 5065937 h 5906446"/>
              <a:gd name="connsiteX56" fmla="*/ 4425725 w 7750816"/>
              <a:gd name="connsiteY56" fmla="*/ 5028992 h 5906446"/>
              <a:gd name="connsiteX57" fmla="*/ 4083980 w 7750816"/>
              <a:gd name="connsiteY57" fmla="*/ 4936628 h 5906446"/>
              <a:gd name="connsiteX58" fmla="*/ 3806889 w 7750816"/>
              <a:gd name="connsiteY58" fmla="*/ 4936627 h 5906446"/>
              <a:gd name="connsiteX59" fmla="*/ 3391253 w 7750816"/>
              <a:gd name="connsiteY59" fmla="*/ 5038228 h 5906446"/>
              <a:gd name="connsiteX60" fmla="*/ 3317362 w 7750816"/>
              <a:gd name="connsiteY60" fmla="*/ 5084409 h 5906446"/>
              <a:gd name="connsiteX61" fmla="*/ 3308125 w 7750816"/>
              <a:gd name="connsiteY61" fmla="*/ 5112119 h 5906446"/>
              <a:gd name="connsiteX62" fmla="*/ 3280416 w 7750816"/>
              <a:gd name="connsiteY62" fmla="*/ 5130591 h 5906446"/>
              <a:gd name="connsiteX63" fmla="*/ 3169580 w 7750816"/>
              <a:gd name="connsiteY63" fmla="*/ 5213719 h 5906446"/>
              <a:gd name="connsiteX64" fmla="*/ 3132635 w 7750816"/>
              <a:gd name="connsiteY64" fmla="*/ 5232191 h 5906446"/>
              <a:gd name="connsiteX65" fmla="*/ 3104925 w 7750816"/>
              <a:gd name="connsiteY65" fmla="*/ 5250664 h 5906446"/>
              <a:gd name="connsiteX66" fmla="*/ 3040271 w 7750816"/>
              <a:gd name="connsiteY66" fmla="*/ 5278373 h 5906446"/>
              <a:gd name="connsiteX67" fmla="*/ 2966380 w 7750816"/>
              <a:gd name="connsiteY67" fmla="*/ 5306082 h 5906446"/>
              <a:gd name="connsiteX68" fmla="*/ 2938671 w 7750816"/>
              <a:gd name="connsiteY68" fmla="*/ 5324555 h 5906446"/>
              <a:gd name="connsiteX69" fmla="*/ 2892489 w 7750816"/>
              <a:gd name="connsiteY69" fmla="*/ 5333791 h 5906446"/>
              <a:gd name="connsiteX70" fmla="*/ 2855544 w 7750816"/>
              <a:gd name="connsiteY70" fmla="*/ 5343028 h 5906446"/>
              <a:gd name="connsiteX71" fmla="*/ 2800125 w 7750816"/>
              <a:gd name="connsiteY71" fmla="*/ 5361500 h 5906446"/>
              <a:gd name="connsiteX72" fmla="*/ 2680053 w 7750816"/>
              <a:gd name="connsiteY72" fmla="*/ 5379973 h 5906446"/>
              <a:gd name="connsiteX73" fmla="*/ 2633871 w 7750816"/>
              <a:gd name="connsiteY73" fmla="*/ 5389209 h 5906446"/>
              <a:gd name="connsiteX74" fmla="*/ 2578453 w 7750816"/>
              <a:gd name="connsiteY74" fmla="*/ 5398446 h 5906446"/>
              <a:gd name="connsiteX75" fmla="*/ 2550744 w 7750816"/>
              <a:gd name="connsiteY75" fmla="*/ 5407682 h 5906446"/>
              <a:gd name="connsiteX76" fmla="*/ 2458380 w 7750816"/>
              <a:gd name="connsiteY76" fmla="*/ 5416919 h 5906446"/>
              <a:gd name="connsiteX77" fmla="*/ 2402962 w 7750816"/>
              <a:gd name="connsiteY77" fmla="*/ 5435391 h 5906446"/>
              <a:gd name="connsiteX78" fmla="*/ 2366016 w 7750816"/>
              <a:gd name="connsiteY78" fmla="*/ 5444628 h 5906446"/>
              <a:gd name="connsiteX79" fmla="*/ 2329071 w 7750816"/>
              <a:gd name="connsiteY79" fmla="*/ 5463100 h 5906446"/>
              <a:gd name="connsiteX80" fmla="*/ 2301362 w 7750816"/>
              <a:gd name="connsiteY80" fmla="*/ 5472337 h 5906446"/>
              <a:gd name="connsiteX81" fmla="*/ 2245944 w 7750816"/>
              <a:gd name="connsiteY8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965725 w 7750816"/>
              <a:gd name="connsiteY42" fmla="*/ 4733428 h 5906446"/>
              <a:gd name="connsiteX43" fmla="*/ 6854889 w 7750816"/>
              <a:gd name="connsiteY43" fmla="*/ 4779609 h 5906446"/>
              <a:gd name="connsiteX44" fmla="*/ 6688635 w 7750816"/>
              <a:gd name="connsiteY44" fmla="*/ 4835028 h 5906446"/>
              <a:gd name="connsiteX45" fmla="*/ 6522380 w 7750816"/>
              <a:gd name="connsiteY45" fmla="*/ 4890446 h 5906446"/>
              <a:gd name="connsiteX46" fmla="*/ 6411544 w 7750816"/>
              <a:gd name="connsiteY46" fmla="*/ 4918155 h 5906446"/>
              <a:gd name="connsiteX47" fmla="*/ 6272998 w 7750816"/>
              <a:gd name="connsiteY47" fmla="*/ 4955100 h 5906446"/>
              <a:gd name="connsiteX48" fmla="*/ 6236053 w 7750816"/>
              <a:gd name="connsiteY48" fmla="*/ 4964337 h 5906446"/>
              <a:gd name="connsiteX49" fmla="*/ 6042089 w 7750816"/>
              <a:gd name="connsiteY49" fmla="*/ 4992046 h 5906446"/>
              <a:gd name="connsiteX50" fmla="*/ 5977435 w 7750816"/>
              <a:gd name="connsiteY50" fmla="*/ 5001282 h 5906446"/>
              <a:gd name="connsiteX51" fmla="*/ 5801944 w 7750816"/>
              <a:gd name="connsiteY51" fmla="*/ 5028991 h 5906446"/>
              <a:gd name="connsiteX52" fmla="*/ 5192344 w 7750816"/>
              <a:gd name="connsiteY52" fmla="*/ 5038228 h 5906446"/>
              <a:gd name="connsiteX53" fmla="*/ 5155398 w 7750816"/>
              <a:gd name="connsiteY53" fmla="*/ 5047464 h 5906446"/>
              <a:gd name="connsiteX54" fmla="*/ 5016853 w 7750816"/>
              <a:gd name="connsiteY54" fmla="*/ 5065937 h 5906446"/>
              <a:gd name="connsiteX55" fmla="*/ 4425725 w 7750816"/>
              <a:gd name="connsiteY55" fmla="*/ 5028992 h 5906446"/>
              <a:gd name="connsiteX56" fmla="*/ 4083980 w 7750816"/>
              <a:gd name="connsiteY56" fmla="*/ 4936628 h 5906446"/>
              <a:gd name="connsiteX57" fmla="*/ 3806889 w 7750816"/>
              <a:gd name="connsiteY57" fmla="*/ 4936627 h 5906446"/>
              <a:gd name="connsiteX58" fmla="*/ 3391253 w 7750816"/>
              <a:gd name="connsiteY58" fmla="*/ 5038228 h 5906446"/>
              <a:gd name="connsiteX59" fmla="*/ 3317362 w 7750816"/>
              <a:gd name="connsiteY59" fmla="*/ 5084409 h 5906446"/>
              <a:gd name="connsiteX60" fmla="*/ 3308125 w 7750816"/>
              <a:gd name="connsiteY60" fmla="*/ 5112119 h 5906446"/>
              <a:gd name="connsiteX61" fmla="*/ 3280416 w 7750816"/>
              <a:gd name="connsiteY61" fmla="*/ 5130591 h 5906446"/>
              <a:gd name="connsiteX62" fmla="*/ 3169580 w 7750816"/>
              <a:gd name="connsiteY62" fmla="*/ 5213719 h 5906446"/>
              <a:gd name="connsiteX63" fmla="*/ 3132635 w 7750816"/>
              <a:gd name="connsiteY63" fmla="*/ 5232191 h 5906446"/>
              <a:gd name="connsiteX64" fmla="*/ 3104925 w 7750816"/>
              <a:gd name="connsiteY64" fmla="*/ 5250664 h 5906446"/>
              <a:gd name="connsiteX65" fmla="*/ 3040271 w 7750816"/>
              <a:gd name="connsiteY65" fmla="*/ 5278373 h 5906446"/>
              <a:gd name="connsiteX66" fmla="*/ 2966380 w 7750816"/>
              <a:gd name="connsiteY66" fmla="*/ 5306082 h 5906446"/>
              <a:gd name="connsiteX67" fmla="*/ 2938671 w 7750816"/>
              <a:gd name="connsiteY67" fmla="*/ 5324555 h 5906446"/>
              <a:gd name="connsiteX68" fmla="*/ 2892489 w 7750816"/>
              <a:gd name="connsiteY68" fmla="*/ 5333791 h 5906446"/>
              <a:gd name="connsiteX69" fmla="*/ 2855544 w 7750816"/>
              <a:gd name="connsiteY69" fmla="*/ 5343028 h 5906446"/>
              <a:gd name="connsiteX70" fmla="*/ 2800125 w 7750816"/>
              <a:gd name="connsiteY70" fmla="*/ 5361500 h 5906446"/>
              <a:gd name="connsiteX71" fmla="*/ 2680053 w 7750816"/>
              <a:gd name="connsiteY71" fmla="*/ 5379973 h 5906446"/>
              <a:gd name="connsiteX72" fmla="*/ 2633871 w 7750816"/>
              <a:gd name="connsiteY72" fmla="*/ 5389209 h 5906446"/>
              <a:gd name="connsiteX73" fmla="*/ 2578453 w 7750816"/>
              <a:gd name="connsiteY73" fmla="*/ 5398446 h 5906446"/>
              <a:gd name="connsiteX74" fmla="*/ 2550744 w 7750816"/>
              <a:gd name="connsiteY74" fmla="*/ 5407682 h 5906446"/>
              <a:gd name="connsiteX75" fmla="*/ 2458380 w 7750816"/>
              <a:gd name="connsiteY75" fmla="*/ 5416919 h 5906446"/>
              <a:gd name="connsiteX76" fmla="*/ 2402962 w 7750816"/>
              <a:gd name="connsiteY76" fmla="*/ 5435391 h 5906446"/>
              <a:gd name="connsiteX77" fmla="*/ 2366016 w 7750816"/>
              <a:gd name="connsiteY77" fmla="*/ 5444628 h 5906446"/>
              <a:gd name="connsiteX78" fmla="*/ 2329071 w 7750816"/>
              <a:gd name="connsiteY78" fmla="*/ 5463100 h 5906446"/>
              <a:gd name="connsiteX79" fmla="*/ 2301362 w 7750816"/>
              <a:gd name="connsiteY79" fmla="*/ 5472337 h 5906446"/>
              <a:gd name="connsiteX80" fmla="*/ 2245944 w 7750816"/>
              <a:gd name="connsiteY80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854889 w 7750816"/>
              <a:gd name="connsiteY42" fmla="*/ 4779609 h 5906446"/>
              <a:gd name="connsiteX43" fmla="*/ 6688635 w 7750816"/>
              <a:gd name="connsiteY43" fmla="*/ 4835028 h 5906446"/>
              <a:gd name="connsiteX44" fmla="*/ 6522380 w 7750816"/>
              <a:gd name="connsiteY44" fmla="*/ 4890446 h 5906446"/>
              <a:gd name="connsiteX45" fmla="*/ 6411544 w 7750816"/>
              <a:gd name="connsiteY45" fmla="*/ 4918155 h 5906446"/>
              <a:gd name="connsiteX46" fmla="*/ 6272998 w 7750816"/>
              <a:gd name="connsiteY46" fmla="*/ 4955100 h 5906446"/>
              <a:gd name="connsiteX47" fmla="*/ 6236053 w 7750816"/>
              <a:gd name="connsiteY47" fmla="*/ 4964337 h 5906446"/>
              <a:gd name="connsiteX48" fmla="*/ 6042089 w 7750816"/>
              <a:gd name="connsiteY48" fmla="*/ 4992046 h 5906446"/>
              <a:gd name="connsiteX49" fmla="*/ 5977435 w 7750816"/>
              <a:gd name="connsiteY49" fmla="*/ 5001282 h 5906446"/>
              <a:gd name="connsiteX50" fmla="*/ 5801944 w 7750816"/>
              <a:gd name="connsiteY50" fmla="*/ 5028991 h 5906446"/>
              <a:gd name="connsiteX51" fmla="*/ 5192344 w 7750816"/>
              <a:gd name="connsiteY51" fmla="*/ 5038228 h 5906446"/>
              <a:gd name="connsiteX52" fmla="*/ 5155398 w 7750816"/>
              <a:gd name="connsiteY52" fmla="*/ 5047464 h 5906446"/>
              <a:gd name="connsiteX53" fmla="*/ 5016853 w 7750816"/>
              <a:gd name="connsiteY53" fmla="*/ 5065937 h 5906446"/>
              <a:gd name="connsiteX54" fmla="*/ 4425725 w 7750816"/>
              <a:gd name="connsiteY54" fmla="*/ 5028992 h 5906446"/>
              <a:gd name="connsiteX55" fmla="*/ 4083980 w 7750816"/>
              <a:gd name="connsiteY55" fmla="*/ 4936628 h 5906446"/>
              <a:gd name="connsiteX56" fmla="*/ 3806889 w 7750816"/>
              <a:gd name="connsiteY56" fmla="*/ 4936627 h 5906446"/>
              <a:gd name="connsiteX57" fmla="*/ 3391253 w 7750816"/>
              <a:gd name="connsiteY57" fmla="*/ 5038228 h 5906446"/>
              <a:gd name="connsiteX58" fmla="*/ 3317362 w 7750816"/>
              <a:gd name="connsiteY58" fmla="*/ 5084409 h 5906446"/>
              <a:gd name="connsiteX59" fmla="*/ 3308125 w 7750816"/>
              <a:gd name="connsiteY59" fmla="*/ 5112119 h 5906446"/>
              <a:gd name="connsiteX60" fmla="*/ 3280416 w 7750816"/>
              <a:gd name="connsiteY60" fmla="*/ 5130591 h 5906446"/>
              <a:gd name="connsiteX61" fmla="*/ 3169580 w 7750816"/>
              <a:gd name="connsiteY61" fmla="*/ 5213719 h 5906446"/>
              <a:gd name="connsiteX62" fmla="*/ 3132635 w 7750816"/>
              <a:gd name="connsiteY62" fmla="*/ 5232191 h 5906446"/>
              <a:gd name="connsiteX63" fmla="*/ 3104925 w 7750816"/>
              <a:gd name="connsiteY63" fmla="*/ 5250664 h 5906446"/>
              <a:gd name="connsiteX64" fmla="*/ 3040271 w 7750816"/>
              <a:gd name="connsiteY64" fmla="*/ 5278373 h 5906446"/>
              <a:gd name="connsiteX65" fmla="*/ 2966380 w 7750816"/>
              <a:gd name="connsiteY65" fmla="*/ 5306082 h 5906446"/>
              <a:gd name="connsiteX66" fmla="*/ 2938671 w 7750816"/>
              <a:gd name="connsiteY66" fmla="*/ 5324555 h 5906446"/>
              <a:gd name="connsiteX67" fmla="*/ 2892489 w 7750816"/>
              <a:gd name="connsiteY67" fmla="*/ 5333791 h 5906446"/>
              <a:gd name="connsiteX68" fmla="*/ 2855544 w 7750816"/>
              <a:gd name="connsiteY68" fmla="*/ 5343028 h 5906446"/>
              <a:gd name="connsiteX69" fmla="*/ 2800125 w 7750816"/>
              <a:gd name="connsiteY69" fmla="*/ 5361500 h 5906446"/>
              <a:gd name="connsiteX70" fmla="*/ 2680053 w 7750816"/>
              <a:gd name="connsiteY70" fmla="*/ 5379973 h 5906446"/>
              <a:gd name="connsiteX71" fmla="*/ 2633871 w 7750816"/>
              <a:gd name="connsiteY71" fmla="*/ 5389209 h 5906446"/>
              <a:gd name="connsiteX72" fmla="*/ 2578453 w 7750816"/>
              <a:gd name="connsiteY72" fmla="*/ 5398446 h 5906446"/>
              <a:gd name="connsiteX73" fmla="*/ 2550744 w 7750816"/>
              <a:gd name="connsiteY73" fmla="*/ 5407682 h 5906446"/>
              <a:gd name="connsiteX74" fmla="*/ 2458380 w 7750816"/>
              <a:gd name="connsiteY74" fmla="*/ 5416919 h 5906446"/>
              <a:gd name="connsiteX75" fmla="*/ 2402962 w 7750816"/>
              <a:gd name="connsiteY75" fmla="*/ 5435391 h 5906446"/>
              <a:gd name="connsiteX76" fmla="*/ 2366016 w 7750816"/>
              <a:gd name="connsiteY76" fmla="*/ 5444628 h 5906446"/>
              <a:gd name="connsiteX77" fmla="*/ 2329071 w 7750816"/>
              <a:gd name="connsiteY77" fmla="*/ 5463100 h 5906446"/>
              <a:gd name="connsiteX78" fmla="*/ 2301362 w 7750816"/>
              <a:gd name="connsiteY78" fmla="*/ 5472337 h 5906446"/>
              <a:gd name="connsiteX79" fmla="*/ 2245944 w 7750816"/>
              <a:gd name="connsiteY79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6854889 w 7750816"/>
              <a:gd name="connsiteY41" fmla="*/ 4779609 h 5906446"/>
              <a:gd name="connsiteX42" fmla="*/ 6688635 w 7750816"/>
              <a:gd name="connsiteY42" fmla="*/ 4835028 h 5906446"/>
              <a:gd name="connsiteX43" fmla="*/ 6522380 w 7750816"/>
              <a:gd name="connsiteY43" fmla="*/ 4890446 h 5906446"/>
              <a:gd name="connsiteX44" fmla="*/ 6411544 w 7750816"/>
              <a:gd name="connsiteY44" fmla="*/ 4918155 h 5906446"/>
              <a:gd name="connsiteX45" fmla="*/ 6272998 w 7750816"/>
              <a:gd name="connsiteY45" fmla="*/ 4955100 h 5906446"/>
              <a:gd name="connsiteX46" fmla="*/ 6236053 w 7750816"/>
              <a:gd name="connsiteY46" fmla="*/ 4964337 h 5906446"/>
              <a:gd name="connsiteX47" fmla="*/ 6042089 w 7750816"/>
              <a:gd name="connsiteY47" fmla="*/ 4992046 h 5906446"/>
              <a:gd name="connsiteX48" fmla="*/ 5977435 w 7750816"/>
              <a:gd name="connsiteY48" fmla="*/ 5001282 h 5906446"/>
              <a:gd name="connsiteX49" fmla="*/ 5801944 w 7750816"/>
              <a:gd name="connsiteY49" fmla="*/ 5028991 h 5906446"/>
              <a:gd name="connsiteX50" fmla="*/ 5192344 w 7750816"/>
              <a:gd name="connsiteY50" fmla="*/ 5038228 h 5906446"/>
              <a:gd name="connsiteX51" fmla="*/ 5155398 w 7750816"/>
              <a:gd name="connsiteY51" fmla="*/ 5047464 h 5906446"/>
              <a:gd name="connsiteX52" fmla="*/ 5016853 w 7750816"/>
              <a:gd name="connsiteY52" fmla="*/ 5065937 h 5906446"/>
              <a:gd name="connsiteX53" fmla="*/ 4425725 w 7750816"/>
              <a:gd name="connsiteY53" fmla="*/ 5028992 h 5906446"/>
              <a:gd name="connsiteX54" fmla="*/ 4083980 w 7750816"/>
              <a:gd name="connsiteY54" fmla="*/ 4936628 h 5906446"/>
              <a:gd name="connsiteX55" fmla="*/ 3806889 w 7750816"/>
              <a:gd name="connsiteY55" fmla="*/ 4936627 h 5906446"/>
              <a:gd name="connsiteX56" fmla="*/ 3391253 w 7750816"/>
              <a:gd name="connsiteY56" fmla="*/ 5038228 h 5906446"/>
              <a:gd name="connsiteX57" fmla="*/ 3317362 w 7750816"/>
              <a:gd name="connsiteY57" fmla="*/ 5084409 h 5906446"/>
              <a:gd name="connsiteX58" fmla="*/ 3308125 w 7750816"/>
              <a:gd name="connsiteY58" fmla="*/ 5112119 h 5906446"/>
              <a:gd name="connsiteX59" fmla="*/ 3280416 w 7750816"/>
              <a:gd name="connsiteY59" fmla="*/ 5130591 h 5906446"/>
              <a:gd name="connsiteX60" fmla="*/ 3169580 w 7750816"/>
              <a:gd name="connsiteY60" fmla="*/ 5213719 h 5906446"/>
              <a:gd name="connsiteX61" fmla="*/ 3132635 w 7750816"/>
              <a:gd name="connsiteY61" fmla="*/ 5232191 h 5906446"/>
              <a:gd name="connsiteX62" fmla="*/ 3104925 w 7750816"/>
              <a:gd name="connsiteY62" fmla="*/ 5250664 h 5906446"/>
              <a:gd name="connsiteX63" fmla="*/ 3040271 w 7750816"/>
              <a:gd name="connsiteY63" fmla="*/ 5278373 h 5906446"/>
              <a:gd name="connsiteX64" fmla="*/ 2966380 w 7750816"/>
              <a:gd name="connsiteY64" fmla="*/ 5306082 h 5906446"/>
              <a:gd name="connsiteX65" fmla="*/ 2938671 w 7750816"/>
              <a:gd name="connsiteY65" fmla="*/ 5324555 h 5906446"/>
              <a:gd name="connsiteX66" fmla="*/ 2892489 w 7750816"/>
              <a:gd name="connsiteY66" fmla="*/ 5333791 h 5906446"/>
              <a:gd name="connsiteX67" fmla="*/ 2855544 w 7750816"/>
              <a:gd name="connsiteY67" fmla="*/ 5343028 h 5906446"/>
              <a:gd name="connsiteX68" fmla="*/ 2800125 w 7750816"/>
              <a:gd name="connsiteY68" fmla="*/ 5361500 h 5906446"/>
              <a:gd name="connsiteX69" fmla="*/ 2680053 w 7750816"/>
              <a:gd name="connsiteY69" fmla="*/ 5379973 h 5906446"/>
              <a:gd name="connsiteX70" fmla="*/ 2633871 w 7750816"/>
              <a:gd name="connsiteY70" fmla="*/ 5389209 h 5906446"/>
              <a:gd name="connsiteX71" fmla="*/ 2578453 w 7750816"/>
              <a:gd name="connsiteY71" fmla="*/ 5398446 h 5906446"/>
              <a:gd name="connsiteX72" fmla="*/ 2550744 w 7750816"/>
              <a:gd name="connsiteY72" fmla="*/ 5407682 h 5906446"/>
              <a:gd name="connsiteX73" fmla="*/ 2458380 w 7750816"/>
              <a:gd name="connsiteY73" fmla="*/ 5416919 h 5906446"/>
              <a:gd name="connsiteX74" fmla="*/ 2402962 w 7750816"/>
              <a:gd name="connsiteY74" fmla="*/ 5435391 h 5906446"/>
              <a:gd name="connsiteX75" fmla="*/ 2366016 w 7750816"/>
              <a:gd name="connsiteY75" fmla="*/ 5444628 h 5906446"/>
              <a:gd name="connsiteX76" fmla="*/ 2329071 w 7750816"/>
              <a:gd name="connsiteY76" fmla="*/ 5463100 h 5906446"/>
              <a:gd name="connsiteX77" fmla="*/ 2301362 w 7750816"/>
              <a:gd name="connsiteY77" fmla="*/ 5472337 h 5906446"/>
              <a:gd name="connsiteX78" fmla="*/ 2245944 w 7750816"/>
              <a:gd name="connsiteY78" fmla="*/ 5509282 h 5906446"/>
              <a:gd name="connsiteX0" fmla="*/ 2245944 w 7670640"/>
              <a:gd name="connsiteY0" fmla="*/ 5509282 h 5906446"/>
              <a:gd name="connsiteX1" fmla="*/ 2245944 w 7670640"/>
              <a:gd name="connsiteY1" fmla="*/ 5509282 h 5906446"/>
              <a:gd name="connsiteX2" fmla="*/ 2153580 w 7670640"/>
              <a:gd name="connsiteY2" fmla="*/ 5620119 h 5906446"/>
              <a:gd name="connsiteX3" fmla="*/ 2135107 w 7670640"/>
              <a:gd name="connsiteY3" fmla="*/ 5647828 h 5906446"/>
              <a:gd name="connsiteX4" fmla="*/ 2070453 w 7670640"/>
              <a:gd name="connsiteY4" fmla="*/ 5740191 h 5906446"/>
              <a:gd name="connsiteX5" fmla="*/ 2015035 w 7670640"/>
              <a:gd name="connsiteY5" fmla="*/ 5795609 h 5906446"/>
              <a:gd name="connsiteX6" fmla="*/ 1894962 w 7670640"/>
              <a:gd name="connsiteY6" fmla="*/ 5887973 h 5906446"/>
              <a:gd name="connsiteX7" fmla="*/ 1811835 w 7670640"/>
              <a:gd name="connsiteY7" fmla="*/ 5906446 h 5906446"/>
              <a:gd name="connsiteX8" fmla="*/ 1368489 w 7670640"/>
              <a:gd name="connsiteY8" fmla="*/ 5897209 h 5906446"/>
              <a:gd name="connsiteX9" fmla="*/ 1082162 w 7670640"/>
              <a:gd name="connsiteY9" fmla="*/ 5869500 h 5906446"/>
              <a:gd name="connsiteX10" fmla="*/ 1045216 w 7670640"/>
              <a:gd name="connsiteY10" fmla="*/ 5841791 h 5906446"/>
              <a:gd name="connsiteX11" fmla="*/ 989798 w 7670640"/>
              <a:gd name="connsiteY11" fmla="*/ 5712482 h 5906446"/>
              <a:gd name="connsiteX12" fmla="*/ 962089 w 7670640"/>
              <a:gd name="connsiteY12" fmla="*/ 5629355 h 5906446"/>
              <a:gd name="connsiteX13" fmla="*/ 952853 w 7670640"/>
              <a:gd name="connsiteY13" fmla="*/ 5564700 h 5906446"/>
              <a:gd name="connsiteX14" fmla="*/ 915907 w 7670640"/>
              <a:gd name="connsiteY14" fmla="*/ 5527755 h 5906446"/>
              <a:gd name="connsiteX15" fmla="*/ 832780 w 7670640"/>
              <a:gd name="connsiteY15" fmla="*/ 5490809 h 5906446"/>
              <a:gd name="connsiteX16" fmla="*/ 648053 w 7670640"/>
              <a:gd name="connsiteY16" fmla="*/ 5435391 h 5906446"/>
              <a:gd name="connsiteX17" fmla="*/ 380198 w 7670640"/>
              <a:gd name="connsiteY17" fmla="*/ 5379973 h 5906446"/>
              <a:gd name="connsiteX18" fmla="*/ 140053 w 7670640"/>
              <a:gd name="connsiteY18" fmla="*/ 5176773 h 5906446"/>
              <a:gd name="connsiteX19" fmla="*/ 10743 w 7670640"/>
              <a:gd name="connsiteY19" fmla="*/ 3283319 h 5906446"/>
              <a:gd name="connsiteX20" fmla="*/ 19979 w 7670640"/>
              <a:gd name="connsiteY20" fmla="*/ 2239609 h 5906446"/>
              <a:gd name="connsiteX21" fmla="*/ 121580 w 7670640"/>
              <a:gd name="connsiteY21" fmla="*/ 1306737 h 5906446"/>
              <a:gd name="connsiteX22" fmla="*/ 675762 w 7670640"/>
              <a:gd name="connsiteY22" fmla="*/ 540118 h 5906446"/>
              <a:gd name="connsiteX23" fmla="*/ 1516271 w 7670640"/>
              <a:gd name="connsiteY23" fmla="*/ 216846 h 5906446"/>
              <a:gd name="connsiteX24" fmla="*/ 2855544 w 7670640"/>
              <a:gd name="connsiteY24" fmla="*/ 41355 h 5906446"/>
              <a:gd name="connsiteX25" fmla="*/ 5303180 w 7670640"/>
              <a:gd name="connsiteY25" fmla="*/ 4409 h 5906446"/>
              <a:gd name="connsiteX26" fmla="*/ 6060561 w 7670640"/>
              <a:gd name="connsiteY26" fmla="*/ 115245 h 5906446"/>
              <a:gd name="connsiteX27" fmla="*/ 6697871 w 7670640"/>
              <a:gd name="connsiteY27" fmla="*/ 327682 h 5906446"/>
              <a:gd name="connsiteX28" fmla="*/ 6882599 w 7670640"/>
              <a:gd name="connsiteY28" fmla="*/ 540118 h 5906446"/>
              <a:gd name="connsiteX29" fmla="*/ 6965725 w 7670640"/>
              <a:gd name="connsiteY29" fmla="*/ 715609 h 5906446"/>
              <a:gd name="connsiteX30" fmla="*/ 7104272 w 7670640"/>
              <a:gd name="connsiteY30" fmla="*/ 1482227 h 5906446"/>
              <a:gd name="connsiteX31" fmla="*/ 7076562 w 7670640"/>
              <a:gd name="connsiteY31" fmla="*/ 1980992 h 5906446"/>
              <a:gd name="connsiteX32" fmla="*/ 7095035 w 7670640"/>
              <a:gd name="connsiteY32" fmla="*/ 2442809 h 5906446"/>
              <a:gd name="connsiteX33" fmla="*/ 7113507 w 7670640"/>
              <a:gd name="connsiteY33" fmla="*/ 3126300 h 5906446"/>
              <a:gd name="connsiteX34" fmla="*/ 7409071 w 7670640"/>
              <a:gd name="connsiteY34" fmla="*/ 3375682 h 5906446"/>
              <a:gd name="connsiteX35" fmla="*/ 7566089 w 7670640"/>
              <a:gd name="connsiteY35" fmla="*/ 3514228 h 5906446"/>
              <a:gd name="connsiteX36" fmla="*/ 7649216 w 7670640"/>
              <a:gd name="connsiteY36" fmla="*/ 3763609 h 5906446"/>
              <a:gd name="connsiteX37" fmla="*/ 7667689 w 7670640"/>
              <a:gd name="connsiteY37" fmla="*/ 4068409 h 5906446"/>
              <a:gd name="connsiteX38" fmla="*/ 7649216 w 7670640"/>
              <a:gd name="connsiteY38" fmla="*/ 4336264 h 5906446"/>
              <a:gd name="connsiteX39" fmla="*/ 7473725 w 7670640"/>
              <a:gd name="connsiteY39" fmla="*/ 4557937 h 5906446"/>
              <a:gd name="connsiteX40" fmla="*/ 7298235 w 7670640"/>
              <a:gd name="connsiteY40" fmla="*/ 4659537 h 5906446"/>
              <a:gd name="connsiteX41" fmla="*/ 6854889 w 7670640"/>
              <a:gd name="connsiteY41" fmla="*/ 4779609 h 5906446"/>
              <a:gd name="connsiteX42" fmla="*/ 6688635 w 7670640"/>
              <a:gd name="connsiteY42" fmla="*/ 4835028 h 5906446"/>
              <a:gd name="connsiteX43" fmla="*/ 6522380 w 7670640"/>
              <a:gd name="connsiteY43" fmla="*/ 4890446 h 5906446"/>
              <a:gd name="connsiteX44" fmla="*/ 6411544 w 7670640"/>
              <a:gd name="connsiteY44" fmla="*/ 4918155 h 5906446"/>
              <a:gd name="connsiteX45" fmla="*/ 6272998 w 7670640"/>
              <a:gd name="connsiteY45" fmla="*/ 4955100 h 5906446"/>
              <a:gd name="connsiteX46" fmla="*/ 6236053 w 7670640"/>
              <a:gd name="connsiteY46" fmla="*/ 4964337 h 5906446"/>
              <a:gd name="connsiteX47" fmla="*/ 6042089 w 7670640"/>
              <a:gd name="connsiteY47" fmla="*/ 4992046 h 5906446"/>
              <a:gd name="connsiteX48" fmla="*/ 5977435 w 7670640"/>
              <a:gd name="connsiteY48" fmla="*/ 5001282 h 5906446"/>
              <a:gd name="connsiteX49" fmla="*/ 5801944 w 7670640"/>
              <a:gd name="connsiteY49" fmla="*/ 5028991 h 5906446"/>
              <a:gd name="connsiteX50" fmla="*/ 5192344 w 7670640"/>
              <a:gd name="connsiteY50" fmla="*/ 5038228 h 5906446"/>
              <a:gd name="connsiteX51" fmla="*/ 5155398 w 7670640"/>
              <a:gd name="connsiteY51" fmla="*/ 5047464 h 5906446"/>
              <a:gd name="connsiteX52" fmla="*/ 5016853 w 7670640"/>
              <a:gd name="connsiteY52" fmla="*/ 5065937 h 5906446"/>
              <a:gd name="connsiteX53" fmla="*/ 4425725 w 7670640"/>
              <a:gd name="connsiteY53" fmla="*/ 5028992 h 5906446"/>
              <a:gd name="connsiteX54" fmla="*/ 4083980 w 7670640"/>
              <a:gd name="connsiteY54" fmla="*/ 4936628 h 5906446"/>
              <a:gd name="connsiteX55" fmla="*/ 3806889 w 7670640"/>
              <a:gd name="connsiteY55" fmla="*/ 4936627 h 5906446"/>
              <a:gd name="connsiteX56" fmla="*/ 3391253 w 7670640"/>
              <a:gd name="connsiteY56" fmla="*/ 5038228 h 5906446"/>
              <a:gd name="connsiteX57" fmla="*/ 3317362 w 7670640"/>
              <a:gd name="connsiteY57" fmla="*/ 5084409 h 5906446"/>
              <a:gd name="connsiteX58" fmla="*/ 3308125 w 7670640"/>
              <a:gd name="connsiteY58" fmla="*/ 5112119 h 5906446"/>
              <a:gd name="connsiteX59" fmla="*/ 3280416 w 7670640"/>
              <a:gd name="connsiteY59" fmla="*/ 5130591 h 5906446"/>
              <a:gd name="connsiteX60" fmla="*/ 3169580 w 7670640"/>
              <a:gd name="connsiteY60" fmla="*/ 5213719 h 5906446"/>
              <a:gd name="connsiteX61" fmla="*/ 3132635 w 7670640"/>
              <a:gd name="connsiteY61" fmla="*/ 5232191 h 5906446"/>
              <a:gd name="connsiteX62" fmla="*/ 3104925 w 7670640"/>
              <a:gd name="connsiteY62" fmla="*/ 5250664 h 5906446"/>
              <a:gd name="connsiteX63" fmla="*/ 3040271 w 7670640"/>
              <a:gd name="connsiteY63" fmla="*/ 5278373 h 5906446"/>
              <a:gd name="connsiteX64" fmla="*/ 2966380 w 7670640"/>
              <a:gd name="connsiteY64" fmla="*/ 5306082 h 5906446"/>
              <a:gd name="connsiteX65" fmla="*/ 2938671 w 7670640"/>
              <a:gd name="connsiteY65" fmla="*/ 5324555 h 5906446"/>
              <a:gd name="connsiteX66" fmla="*/ 2892489 w 7670640"/>
              <a:gd name="connsiteY66" fmla="*/ 5333791 h 5906446"/>
              <a:gd name="connsiteX67" fmla="*/ 2855544 w 7670640"/>
              <a:gd name="connsiteY67" fmla="*/ 5343028 h 5906446"/>
              <a:gd name="connsiteX68" fmla="*/ 2800125 w 7670640"/>
              <a:gd name="connsiteY68" fmla="*/ 5361500 h 5906446"/>
              <a:gd name="connsiteX69" fmla="*/ 2680053 w 7670640"/>
              <a:gd name="connsiteY69" fmla="*/ 5379973 h 5906446"/>
              <a:gd name="connsiteX70" fmla="*/ 2633871 w 7670640"/>
              <a:gd name="connsiteY70" fmla="*/ 5389209 h 5906446"/>
              <a:gd name="connsiteX71" fmla="*/ 2578453 w 7670640"/>
              <a:gd name="connsiteY71" fmla="*/ 5398446 h 5906446"/>
              <a:gd name="connsiteX72" fmla="*/ 2550744 w 7670640"/>
              <a:gd name="connsiteY72" fmla="*/ 5407682 h 5906446"/>
              <a:gd name="connsiteX73" fmla="*/ 2458380 w 7670640"/>
              <a:gd name="connsiteY73" fmla="*/ 5416919 h 5906446"/>
              <a:gd name="connsiteX74" fmla="*/ 2402962 w 7670640"/>
              <a:gd name="connsiteY74" fmla="*/ 5435391 h 5906446"/>
              <a:gd name="connsiteX75" fmla="*/ 2366016 w 7670640"/>
              <a:gd name="connsiteY75" fmla="*/ 5444628 h 5906446"/>
              <a:gd name="connsiteX76" fmla="*/ 2329071 w 7670640"/>
              <a:gd name="connsiteY76" fmla="*/ 5463100 h 5906446"/>
              <a:gd name="connsiteX77" fmla="*/ 2301362 w 7670640"/>
              <a:gd name="connsiteY77" fmla="*/ 5472337 h 5906446"/>
              <a:gd name="connsiteX78" fmla="*/ 2245944 w 7670640"/>
              <a:gd name="connsiteY78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854889 w 7667689"/>
              <a:gd name="connsiteY41" fmla="*/ 4779609 h 5906446"/>
              <a:gd name="connsiteX42" fmla="*/ 6688635 w 7667689"/>
              <a:gd name="connsiteY42" fmla="*/ 4835028 h 5906446"/>
              <a:gd name="connsiteX43" fmla="*/ 6522380 w 7667689"/>
              <a:gd name="connsiteY43" fmla="*/ 4890446 h 5906446"/>
              <a:gd name="connsiteX44" fmla="*/ 6411544 w 7667689"/>
              <a:gd name="connsiteY44" fmla="*/ 4918155 h 5906446"/>
              <a:gd name="connsiteX45" fmla="*/ 6272998 w 7667689"/>
              <a:gd name="connsiteY45" fmla="*/ 4955100 h 5906446"/>
              <a:gd name="connsiteX46" fmla="*/ 6236053 w 7667689"/>
              <a:gd name="connsiteY46" fmla="*/ 4964337 h 5906446"/>
              <a:gd name="connsiteX47" fmla="*/ 6042089 w 7667689"/>
              <a:gd name="connsiteY47" fmla="*/ 4992046 h 5906446"/>
              <a:gd name="connsiteX48" fmla="*/ 5977435 w 7667689"/>
              <a:gd name="connsiteY48" fmla="*/ 5001282 h 5906446"/>
              <a:gd name="connsiteX49" fmla="*/ 5801944 w 7667689"/>
              <a:gd name="connsiteY49" fmla="*/ 5028991 h 5906446"/>
              <a:gd name="connsiteX50" fmla="*/ 5192344 w 7667689"/>
              <a:gd name="connsiteY50" fmla="*/ 5038228 h 5906446"/>
              <a:gd name="connsiteX51" fmla="*/ 5155398 w 7667689"/>
              <a:gd name="connsiteY51" fmla="*/ 5047464 h 5906446"/>
              <a:gd name="connsiteX52" fmla="*/ 5016853 w 7667689"/>
              <a:gd name="connsiteY52" fmla="*/ 5065937 h 5906446"/>
              <a:gd name="connsiteX53" fmla="*/ 4425725 w 7667689"/>
              <a:gd name="connsiteY53" fmla="*/ 5028992 h 5906446"/>
              <a:gd name="connsiteX54" fmla="*/ 4083980 w 7667689"/>
              <a:gd name="connsiteY54" fmla="*/ 4936628 h 5906446"/>
              <a:gd name="connsiteX55" fmla="*/ 3806889 w 7667689"/>
              <a:gd name="connsiteY55" fmla="*/ 4936627 h 5906446"/>
              <a:gd name="connsiteX56" fmla="*/ 3391253 w 7667689"/>
              <a:gd name="connsiteY56" fmla="*/ 5038228 h 5906446"/>
              <a:gd name="connsiteX57" fmla="*/ 3317362 w 7667689"/>
              <a:gd name="connsiteY57" fmla="*/ 5084409 h 5906446"/>
              <a:gd name="connsiteX58" fmla="*/ 3308125 w 7667689"/>
              <a:gd name="connsiteY58" fmla="*/ 5112119 h 5906446"/>
              <a:gd name="connsiteX59" fmla="*/ 3280416 w 7667689"/>
              <a:gd name="connsiteY59" fmla="*/ 5130591 h 5906446"/>
              <a:gd name="connsiteX60" fmla="*/ 3169580 w 7667689"/>
              <a:gd name="connsiteY60" fmla="*/ 5213719 h 5906446"/>
              <a:gd name="connsiteX61" fmla="*/ 3132635 w 7667689"/>
              <a:gd name="connsiteY61" fmla="*/ 5232191 h 5906446"/>
              <a:gd name="connsiteX62" fmla="*/ 3104925 w 7667689"/>
              <a:gd name="connsiteY62" fmla="*/ 5250664 h 5906446"/>
              <a:gd name="connsiteX63" fmla="*/ 3040271 w 7667689"/>
              <a:gd name="connsiteY63" fmla="*/ 5278373 h 5906446"/>
              <a:gd name="connsiteX64" fmla="*/ 2966380 w 7667689"/>
              <a:gd name="connsiteY64" fmla="*/ 5306082 h 5906446"/>
              <a:gd name="connsiteX65" fmla="*/ 2938671 w 7667689"/>
              <a:gd name="connsiteY65" fmla="*/ 5324555 h 5906446"/>
              <a:gd name="connsiteX66" fmla="*/ 2892489 w 7667689"/>
              <a:gd name="connsiteY66" fmla="*/ 5333791 h 5906446"/>
              <a:gd name="connsiteX67" fmla="*/ 2855544 w 7667689"/>
              <a:gd name="connsiteY67" fmla="*/ 5343028 h 5906446"/>
              <a:gd name="connsiteX68" fmla="*/ 2800125 w 7667689"/>
              <a:gd name="connsiteY68" fmla="*/ 5361500 h 5906446"/>
              <a:gd name="connsiteX69" fmla="*/ 2680053 w 7667689"/>
              <a:gd name="connsiteY69" fmla="*/ 5379973 h 5906446"/>
              <a:gd name="connsiteX70" fmla="*/ 2633871 w 7667689"/>
              <a:gd name="connsiteY70" fmla="*/ 5389209 h 5906446"/>
              <a:gd name="connsiteX71" fmla="*/ 2578453 w 7667689"/>
              <a:gd name="connsiteY71" fmla="*/ 5398446 h 5906446"/>
              <a:gd name="connsiteX72" fmla="*/ 2550744 w 7667689"/>
              <a:gd name="connsiteY72" fmla="*/ 5407682 h 5906446"/>
              <a:gd name="connsiteX73" fmla="*/ 2458380 w 7667689"/>
              <a:gd name="connsiteY73" fmla="*/ 5416919 h 5906446"/>
              <a:gd name="connsiteX74" fmla="*/ 2402962 w 7667689"/>
              <a:gd name="connsiteY74" fmla="*/ 5435391 h 5906446"/>
              <a:gd name="connsiteX75" fmla="*/ 2366016 w 7667689"/>
              <a:gd name="connsiteY75" fmla="*/ 5444628 h 5906446"/>
              <a:gd name="connsiteX76" fmla="*/ 2329071 w 7667689"/>
              <a:gd name="connsiteY76" fmla="*/ 5463100 h 5906446"/>
              <a:gd name="connsiteX77" fmla="*/ 2301362 w 7667689"/>
              <a:gd name="connsiteY77" fmla="*/ 5472337 h 5906446"/>
              <a:gd name="connsiteX78" fmla="*/ 2245944 w 7667689"/>
              <a:gd name="connsiteY78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522380 w 7667689"/>
              <a:gd name="connsiteY42" fmla="*/ 4890446 h 5906446"/>
              <a:gd name="connsiteX43" fmla="*/ 6411544 w 7667689"/>
              <a:gd name="connsiteY43" fmla="*/ 4918155 h 5906446"/>
              <a:gd name="connsiteX44" fmla="*/ 6272998 w 7667689"/>
              <a:gd name="connsiteY44" fmla="*/ 4955100 h 5906446"/>
              <a:gd name="connsiteX45" fmla="*/ 6236053 w 7667689"/>
              <a:gd name="connsiteY45" fmla="*/ 4964337 h 5906446"/>
              <a:gd name="connsiteX46" fmla="*/ 6042089 w 7667689"/>
              <a:gd name="connsiteY46" fmla="*/ 4992046 h 5906446"/>
              <a:gd name="connsiteX47" fmla="*/ 5977435 w 7667689"/>
              <a:gd name="connsiteY47" fmla="*/ 5001282 h 5906446"/>
              <a:gd name="connsiteX48" fmla="*/ 5801944 w 7667689"/>
              <a:gd name="connsiteY48" fmla="*/ 5028991 h 5906446"/>
              <a:gd name="connsiteX49" fmla="*/ 5192344 w 7667689"/>
              <a:gd name="connsiteY49" fmla="*/ 5038228 h 5906446"/>
              <a:gd name="connsiteX50" fmla="*/ 5155398 w 7667689"/>
              <a:gd name="connsiteY50" fmla="*/ 5047464 h 5906446"/>
              <a:gd name="connsiteX51" fmla="*/ 5016853 w 7667689"/>
              <a:gd name="connsiteY51" fmla="*/ 5065937 h 5906446"/>
              <a:gd name="connsiteX52" fmla="*/ 4425725 w 7667689"/>
              <a:gd name="connsiteY52" fmla="*/ 5028992 h 5906446"/>
              <a:gd name="connsiteX53" fmla="*/ 4083980 w 7667689"/>
              <a:gd name="connsiteY53" fmla="*/ 4936628 h 5906446"/>
              <a:gd name="connsiteX54" fmla="*/ 3806889 w 7667689"/>
              <a:gd name="connsiteY54" fmla="*/ 4936627 h 5906446"/>
              <a:gd name="connsiteX55" fmla="*/ 3391253 w 7667689"/>
              <a:gd name="connsiteY55" fmla="*/ 5038228 h 5906446"/>
              <a:gd name="connsiteX56" fmla="*/ 3317362 w 7667689"/>
              <a:gd name="connsiteY56" fmla="*/ 5084409 h 5906446"/>
              <a:gd name="connsiteX57" fmla="*/ 3308125 w 7667689"/>
              <a:gd name="connsiteY57" fmla="*/ 5112119 h 5906446"/>
              <a:gd name="connsiteX58" fmla="*/ 3280416 w 7667689"/>
              <a:gd name="connsiteY58" fmla="*/ 5130591 h 5906446"/>
              <a:gd name="connsiteX59" fmla="*/ 3169580 w 7667689"/>
              <a:gd name="connsiteY59" fmla="*/ 5213719 h 5906446"/>
              <a:gd name="connsiteX60" fmla="*/ 3132635 w 7667689"/>
              <a:gd name="connsiteY60" fmla="*/ 5232191 h 5906446"/>
              <a:gd name="connsiteX61" fmla="*/ 3104925 w 7667689"/>
              <a:gd name="connsiteY61" fmla="*/ 5250664 h 5906446"/>
              <a:gd name="connsiteX62" fmla="*/ 3040271 w 7667689"/>
              <a:gd name="connsiteY62" fmla="*/ 5278373 h 5906446"/>
              <a:gd name="connsiteX63" fmla="*/ 2966380 w 7667689"/>
              <a:gd name="connsiteY63" fmla="*/ 5306082 h 5906446"/>
              <a:gd name="connsiteX64" fmla="*/ 2938671 w 7667689"/>
              <a:gd name="connsiteY64" fmla="*/ 5324555 h 5906446"/>
              <a:gd name="connsiteX65" fmla="*/ 2892489 w 7667689"/>
              <a:gd name="connsiteY65" fmla="*/ 5333791 h 5906446"/>
              <a:gd name="connsiteX66" fmla="*/ 2855544 w 7667689"/>
              <a:gd name="connsiteY66" fmla="*/ 5343028 h 5906446"/>
              <a:gd name="connsiteX67" fmla="*/ 2800125 w 7667689"/>
              <a:gd name="connsiteY67" fmla="*/ 5361500 h 5906446"/>
              <a:gd name="connsiteX68" fmla="*/ 2680053 w 7667689"/>
              <a:gd name="connsiteY68" fmla="*/ 5379973 h 5906446"/>
              <a:gd name="connsiteX69" fmla="*/ 2633871 w 7667689"/>
              <a:gd name="connsiteY69" fmla="*/ 5389209 h 5906446"/>
              <a:gd name="connsiteX70" fmla="*/ 2578453 w 7667689"/>
              <a:gd name="connsiteY70" fmla="*/ 5398446 h 5906446"/>
              <a:gd name="connsiteX71" fmla="*/ 2550744 w 7667689"/>
              <a:gd name="connsiteY71" fmla="*/ 5407682 h 5906446"/>
              <a:gd name="connsiteX72" fmla="*/ 2458380 w 7667689"/>
              <a:gd name="connsiteY72" fmla="*/ 5416919 h 5906446"/>
              <a:gd name="connsiteX73" fmla="*/ 2402962 w 7667689"/>
              <a:gd name="connsiteY73" fmla="*/ 5435391 h 5906446"/>
              <a:gd name="connsiteX74" fmla="*/ 2366016 w 7667689"/>
              <a:gd name="connsiteY74" fmla="*/ 5444628 h 5906446"/>
              <a:gd name="connsiteX75" fmla="*/ 2329071 w 7667689"/>
              <a:gd name="connsiteY75" fmla="*/ 5463100 h 5906446"/>
              <a:gd name="connsiteX76" fmla="*/ 2301362 w 7667689"/>
              <a:gd name="connsiteY76" fmla="*/ 5472337 h 5906446"/>
              <a:gd name="connsiteX77" fmla="*/ 2245944 w 7667689"/>
              <a:gd name="connsiteY77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236053 w 7667689"/>
              <a:gd name="connsiteY44" fmla="*/ 4964337 h 5906446"/>
              <a:gd name="connsiteX45" fmla="*/ 6042089 w 7667689"/>
              <a:gd name="connsiteY45" fmla="*/ 4992046 h 5906446"/>
              <a:gd name="connsiteX46" fmla="*/ 5977435 w 7667689"/>
              <a:gd name="connsiteY46" fmla="*/ 5001282 h 5906446"/>
              <a:gd name="connsiteX47" fmla="*/ 5801944 w 7667689"/>
              <a:gd name="connsiteY47" fmla="*/ 5028991 h 5906446"/>
              <a:gd name="connsiteX48" fmla="*/ 5192344 w 7667689"/>
              <a:gd name="connsiteY48" fmla="*/ 5038228 h 5906446"/>
              <a:gd name="connsiteX49" fmla="*/ 5155398 w 7667689"/>
              <a:gd name="connsiteY49" fmla="*/ 5047464 h 5906446"/>
              <a:gd name="connsiteX50" fmla="*/ 5016853 w 7667689"/>
              <a:gd name="connsiteY50" fmla="*/ 5065937 h 5906446"/>
              <a:gd name="connsiteX51" fmla="*/ 4425725 w 7667689"/>
              <a:gd name="connsiteY51" fmla="*/ 5028992 h 5906446"/>
              <a:gd name="connsiteX52" fmla="*/ 4083980 w 7667689"/>
              <a:gd name="connsiteY52" fmla="*/ 4936628 h 5906446"/>
              <a:gd name="connsiteX53" fmla="*/ 3806889 w 7667689"/>
              <a:gd name="connsiteY53" fmla="*/ 4936627 h 5906446"/>
              <a:gd name="connsiteX54" fmla="*/ 3391253 w 7667689"/>
              <a:gd name="connsiteY54" fmla="*/ 5038228 h 5906446"/>
              <a:gd name="connsiteX55" fmla="*/ 3317362 w 7667689"/>
              <a:gd name="connsiteY55" fmla="*/ 5084409 h 5906446"/>
              <a:gd name="connsiteX56" fmla="*/ 3308125 w 7667689"/>
              <a:gd name="connsiteY56" fmla="*/ 5112119 h 5906446"/>
              <a:gd name="connsiteX57" fmla="*/ 3280416 w 7667689"/>
              <a:gd name="connsiteY57" fmla="*/ 5130591 h 5906446"/>
              <a:gd name="connsiteX58" fmla="*/ 3169580 w 7667689"/>
              <a:gd name="connsiteY58" fmla="*/ 5213719 h 5906446"/>
              <a:gd name="connsiteX59" fmla="*/ 3132635 w 7667689"/>
              <a:gd name="connsiteY59" fmla="*/ 5232191 h 5906446"/>
              <a:gd name="connsiteX60" fmla="*/ 3104925 w 7667689"/>
              <a:gd name="connsiteY60" fmla="*/ 5250664 h 5906446"/>
              <a:gd name="connsiteX61" fmla="*/ 3040271 w 7667689"/>
              <a:gd name="connsiteY61" fmla="*/ 5278373 h 5906446"/>
              <a:gd name="connsiteX62" fmla="*/ 2966380 w 7667689"/>
              <a:gd name="connsiteY62" fmla="*/ 5306082 h 5906446"/>
              <a:gd name="connsiteX63" fmla="*/ 2938671 w 7667689"/>
              <a:gd name="connsiteY63" fmla="*/ 5324555 h 5906446"/>
              <a:gd name="connsiteX64" fmla="*/ 2892489 w 7667689"/>
              <a:gd name="connsiteY64" fmla="*/ 5333791 h 5906446"/>
              <a:gd name="connsiteX65" fmla="*/ 2855544 w 7667689"/>
              <a:gd name="connsiteY65" fmla="*/ 5343028 h 5906446"/>
              <a:gd name="connsiteX66" fmla="*/ 2800125 w 7667689"/>
              <a:gd name="connsiteY66" fmla="*/ 5361500 h 5906446"/>
              <a:gd name="connsiteX67" fmla="*/ 2680053 w 7667689"/>
              <a:gd name="connsiteY67" fmla="*/ 5379973 h 5906446"/>
              <a:gd name="connsiteX68" fmla="*/ 2633871 w 7667689"/>
              <a:gd name="connsiteY68" fmla="*/ 5389209 h 5906446"/>
              <a:gd name="connsiteX69" fmla="*/ 2578453 w 7667689"/>
              <a:gd name="connsiteY69" fmla="*/ 5398446 h 5906446"/>
              <a:gd name="connsiteX70" fmla="*/ 2550744 w 7667689"/>
              <a:gd name="connsiteY70" fmla="*/ 5407682 h 5906446"/>
              <a:gd name="connsiteX71" fmla="*/ 2458380 w 7667689"/>
              <a:gd name="connsiteY71" fmla="*/ 5416919 h 5906446"/>
              <a:gd name="connsiteX72" fmla="*/ 2402962 w 7667689"/>
              <a:gd name="connsiteY72" fmla="*/ 5435391 h 5906446"/>
              <a:gd name="connsiteX73" fmla="*/ 2366016 w 7667689"/>
              <a:gd name="connsiteY73" fmla="*/ 5444628 h 5906446"/>
              <a:gd name="connsiteX74" fmla="*/ 2329071 w 7667689"/>
              <a:gd name="connsiteY74" fmla="*/ 5463100 h 5906446"/>
              <a:gd name="connsiteX75" fmla="*/ 2301362 w 7667689"/>
              <a:gd name="connsiteY75" fmla="*/ 5472337 h 5906446"/>
              <a:gd name="connsiteX76" fmla="*/ 2245944 w 7667689"/>
              <a:gd name="connsiteY76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042089 w 7667689"/>
              <a:gd name="connsiteY44" fmla="*/ 4992046 h 5906446"/>
              <a:gd name="connsiteX45" fmla="*/ 5977435 w 7667689"/>
              <a:gd name="connsiteY45" fmla="*/ 5001282 h 5906446"/>
              <a:gd name="connsiteX46" fmla="*/ 5801944 w 7667689"/>
              <a:gd name="connsiteY46" fmla="*/ 5028991 h 5906446"/>
              <a:gd name="connsiteX47" fmla="*/ 5192344 w 7667689"/>
              <a:gd name="connsiteY47" fmla="*/ 5038228 h 5906446"/>
              <a:gd name="connsiteX48" fmla="*/ 5155398 w 7667689"/>
              <a:gd name="connsiteY48" fmla="*/ 5047464 h 5906446"/>
              <a:gd name="connsiteX49" fmla="*/ 5016853 w 7667689"/>
              <a:gd name="connsiteY49" fmla="*/ 5065937 h 5906446"/>
              <a:gd name="connsiteX50" fmla="*/ 4425725 w 7667689"/>
              <a:gd name="connsiteY50" fmla="*/ 5028992 h 5906446"/>
              <a:gd name="connsiteX51" fmla="*/ 4083980 w 7667689"/>
              <a:gd name="connsiteY51" fmla="*/ 4936628 h 5906446"/>
              <a:gd name="connsiteX52" fmla="*/ 3806889 w 7667689"/>
              <a:gd name="connsiteY52" fmla="*/ 4936627 h 5906446"/>
              <a:gd name="connsiteX53" fmla="*/ 3391253 w 7667689"/>
              <a:gd name="connsiteY53" fmla="*/ 5038228 h 5906446"/>
              <a:gd name="connsiteX54" fmla="*/ 3317362 w 7667689"/>
              <a:gd name="connsiteY54" fmla="*/ 5084409 h 5906446"/>
              <a:gd name="connsiteX55" fmla="*/ 3308125 w 7667689"/>
              <a:gd name="connsiteY55" fmla="*/ 5112119 h 5906446"/>
              <a:gd name="connsiteX56" fmla="*/ 3280416 w 7667689"/>
              <a:gd name="connsiteY56" fmla="*/ 5130591 h 5906446"/>
              <a:gd name="connsiteX57" fmla="*/ 3169580 w 7667689"/>
              <a:gd name="connsiteY57" fmla="*/ 5213719 h 5906446"/>
              <a:gd name="connsiteX58" fmla="*/ 3132635 w 7667689"/>
              <a:gd name="connsiteY58" fmla="*/ 5232191 h 5906446"/>
              <a:gd name="connsiteX59" fmla="*/ 3104925 w 7667689"/>
              <a:gd name="connsiteY59" fmla="*/ 5250664 h 5906446"/>
              <a:gd name="connsiteX60" fmla="*/ 3040271 w 7667689"/>
              <a:gd name="connsiteY60" fmla="*/ 5278373 h 5906446"/>
              <a:gd name="connsiteX61" fmla="*/ 2966380 w 7667689"/>
              <a:gd name="connsiteY61" fmla="*/ 5306082 h 5906446"/>
              <a:gd name="connsiteX62" fmla="*/ 2938671 w 7667689"/>
              <a:gd name="connsiteY62" fmla="*/ 5324555 h 5906446"/>
              <a:gd name="connsiteX63" fmla="*/ 2892489 w 7667689"/>
              <a:gd name="connsiteY63" fmla="*/ 5333791 h 5906446"/>
              <a:gd name="connsiteX64" fmla="*/ 2855544 w 7667689"/>
              <a:gd name="connsiteY64" fmla="*/ 5343028 h 5906446"/>
              <a:gd name="connsiteX65" fmla="*/ 2800125 w 7667689"/>
              <a:gd name="connsiteY65" fmla="*/ 5361500 h 5906446"/>
              <a:gd name="connsiteX66" fmla="*/ 2680053 w 7667689"/>
              <a:gd name="connsiteY66" fmla="*/ 5379973 h 5906446"/>
              <a:gd name="connsiteX67" fmla="*/ 2633871 w 7667689"/>
              <a:gd name="connsiteY67" fmla="*/ 5389209 h 5906446"/>
              <a:gd name="connsiteX68" fmla="*/ 2578453 w 7667689"/>
              <a:gd name="connsiteY68" fmla="*/ 5398446 h 5906446"/>
              <a:gd name="connsiteX69" fmla="*/ 2550744 w 7667689"/>
              <a:gd name="connsiteY69" fmla="*/ 5407682 h 5906446"/>
              <a:gd name="connsiteX70" fmla="*/ 2458380 w 7667689"/>
              <a:gd name="connsiteY70" fmla="*/ 5416919 h 5906446"/>
              <a:gd name="connsiteX71" fmla="*/ 2402962 w 7667689"/>
              <a:gd name="connsiteY71" fmla="*/ 5435391 h 5906446"/>
              <a:gd name="connsiteX72" fmla="*/ 2366016 w 7667689"/>
              <a:gd name="connsiteY72" fmla="*/ 5444628 h 5906446"/>
              <a:gd name="connsiteX73" fmla="*/ 2329071 w 7667689"/>
              <a:gd name="connsiteY73" fmla="*/ 5463100 h 5906446"/>
              <a:gd name="connsiteX74" fmla="*/ 2301362 w 7667689"/>
              <a:gd name="connsiteY74" fmla="*/ 5472337 h 5906446"/>
              <a:gd name="connsiteX75" fmla="*/ 2245944 w 7667689"/>
              <a:gd name="connsiteY75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042089 w 7667689"/>
              <a:gd name="connsiteY44" fmla="*/ 4964337 h 5906446"/>
              <a:gd name="connsiteX45" fmla="*/ 5977435 w 7667689"/>
              <a:gd name="connsiteY45" fmla="*/ 5001282 h 5906446"/>
              <a:gd name="connsiteX46" fmla="*/ 5801944 w 7667689"/>
              <a:gd name="connsiteY46" fmla="*/ 5028991 h 5906446"/>
              <a:gd name="connsiteX47" fmla="*/ 5192344 w 7667689"/>
              <a:gd name="connsiteY47" fmla="*/ 5038228 h 5906446"/>
              <a:gd name="connsiteX48" fmla="*/ 5155398 w 7667689"/>
              <a:gd name="connsiteY48" fmla="*/ 5047464 h 5906446"/>
              <a:gd name="connsiteX49" fmla="*/ 5016853 w 7667689"/>
              <a:gd name="connsiteY49" fmla="*/ 5065937 h 5906446"/>
              <a:gd name="connsiteX50" fmla="*/ 4425725 w 7667689"/>
              <a:gd name="connsiteY50" fmla="*/ 5028992 h 5906446"/>
              <a:gd name="connsiteX51" fmla="*/ 4083980 w 7667689"/>
              <a:gd name="connsiteY51" fmla="*/ 4936628 h 5906446"/>
              <a:gd name="connsiteX52" fmla="*/ 3806889 w 7667689"/>
              <a:gd name="connsiteY52" fmla="*/ 4936627 h 5906446"/>
              <a:gd name="connsiteX53" fmla="*/ 3391253 w 7667689"/>
              <a:gd name="connsiteY53" fmla="*/ 5038228 h 5906446"/>
              <a:gd name="connsiteX54" fmla="*/ 3317362 w 7667689"/>
              <a:gd name="connsiteY54" fmla="*/ 5084409 h 5906446"/>
              <a:gd name="connsiteX55" fmla="*/ 3308125 w 7667689"/>
              <a:gd name="connsiteY55" fmla="*/ 5112119 h 5906446"/>
              <a:gd name="connsiteX56" fmla="*/ 3280416 w 7667689"/>
              <a:gd name="connsiteY56" fmla="*/ 5130591 h 5906446"/>
              <a:gd name="connsiteX57" fmla="*/ 3169580 w 7667689"/>
              <a:gd name="connsiteY57" fmla="*/ 5213719 h 5906446"/>
              <a:gd name="connsiteX58" fmla="*/ 3132635 w 7667689"/>
              <a:gd name="connsiteY58" fmla="*/ 5232191 h 5906446"/>
              <a:gd name="connsiteX59" fmla="*/ 3104925 w 7667689"/>
              <a:gd name="connsiteY59" fmla="*/ 5250664 h 5906446"/>
              <a:gd name="connsiteX60" fmla="*/ 3040271 w 7667689"/>
              <a:gd name="connsiteY60" fmla="*/ 5278373 h 5906446"/>
              <a:gd name="connsiteX61" fmla="*/ 2966380 w 7667689"/>
              <a:gd name="connsiteY61" fmla="*/ 5306082 h 5906446"/>
              <a:gd name="connsiteX62" fmla="*/ 2938671 w 7667689"/>
              <a:gd name="connsiteY62" fmla="*/ 5324555 h 5906446"/>
              <a:gd name="connsiteX63" fmla="*/ 2892489 w 7667689"/>
              <a:gd name="connsiteY63" fmla="*/ 5333791 h 5906446"/>
              <a:gd name="connsiteX64" fmla="*/ 2855544 w 7667689"/>
              <a:gd name="connsiteY64" fmla="*/ 5343028 h 5906446"/>
              <a:gd name="connsiteX65" fmla="*/ 2800125 w 7667689"/>
              <a:gd name="connsiteY65" fmla="*/ 5361500 h 5906446"/>
              <a:gd name="connsiteX66" fmla="*/ 2680053 w 7667689"/>
              <a:gd name="connsiteY66" fmla="*/ 5379973 h 5906446"/>
              <a:gd name="connsiteX67" fmla="*/ 2633871 w 7667689"/>
              <a:gd name="connsiteY67" fmla="*/ 5389209 h 5906446"/>
              <a:gd name="connsiteX68" fmla="*/ 2578453 w 7667689"/>
              <a:gd name="connsiteY68" fmla="*/ 5398446 h 5906446"/>
              <a:gd name="connsiteX69" fmla="*/ 2550744 w 7667689"/>
              <a:gd name="connsiteY69" fmla="*/ 5407682 h 5906446"/>
              <a:gd name="connsiteX70" fmla="*/ 2458380 w 7667689"/>
              <a:gd name="connsiteY70" fmla="*/ 5416919 h 5906446"/>
              <a:gd name="connsiteX71" fmla="*/ 2402962 w 7667689"/>
              <a:gd name="connsiteY71" fmla="*/ 5435391 h 5906446"/>
              <a:gd name="connsiteX72" fmla="*/ 2366016 w 7667689"/>
              <a:gd name="connsiteY72" fmla="*/ 5444628 h 5906446"/>
              <a:gd name="connsiteX73" fmla="*/ 2329071 w 7667689"/>
              <a:gd name="connsiteY73" fmla="*/ 5463100 h 5906446"/>
              <a:gd name="connsiteX74" fmla="*/ 2301362 w 7667689"/>
              <a:gd name="connsiteY74" fmla="*/ 5472337 h 5906446"/>
              <a:gd name="connsiteX75" fmla="*/ 2245944 w 7667689"/>
              <a:gd name="connsiteY75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042089 w 7667689"/>
              <a:gd name="connsiteY44" fmla="*/ 4964337 h 5906446"/>
              <a:gd name="connsiteX45" fmla="*/ 5801944 w 7667689"/>
              <a:gd name="connsiteY45" fmla="*/ 5028991 h 5906446"/>
              <a:gd name="connsiteX46" fmla="*/ 5192344 w 7667689"/>
              <a:gd name="connsiteY46" fmla="*/ 5038228 h 5906446"/>
              <a:gd name="connsiteX47" fmla="*/ 5155398 w 7667689"/>
              <a:gd name="connsiteY47" fmla="*/ 5047464 h 5906446"/>
              <a:gd name="connsiteX48" fmla="*/ 5016853 w 7667689"/>
              <a:gd name="connsiteY48" fmla="*/ 5065937 h 5906446"/>
              <a:gd name="connsiteX49" fmla="*/ 4425725 w 7667689"/>
              <a:gd name="connsiteY49" fmla="*/ 5028992 h 5906446"/>
              <a:gd name="connsiteX50" fmla="*/ 4083980 w 7667689"/>
              <a:gd name="connsiteY50" fmla="*/ 4936628 h 5906446"/>
              <a:gd name="connsiteX51" fmla="*/ 3806889 w 7667689"/>
              <a:gd name="connsiteY51" fmla="*/ 4936627 h 5906446"/>
              <a:gd name="connsiteX52" fmla="*/ 3391253 w 7667689"/>
              <a:gd name="connsiteY52" fmla="*/ 5038228 h 5906446"/>
              <a:gd name="connsiteX53" fmla="*/ 3317362 w 7667689"/>
              <a:gd name="connsiteY53" fmla="*/ 5084409 h 5906446"/>
              <a:gd name="connsiteX54" fmla="*/ 3308125 w 7667689"/>
              <a:gd name="connsiteY54" fmla="*/ 5112119 h 5906446"/>
              <a:gd name="connsiteX55" fmla="*/ 3280416 w 7667689"/>
              <a:gd name="connsiteY55" fmla="*/ 5130591 h 5906446"/>
              <a:gd name="connsiteX56" fmla="*/ 3169580 w 7667689"/>
              <a:gd name="connsiteY56" fmla="*/ 5213719 h 5906446"/>
              <a:gd name="connsiteX57" fmla="*/ 3132635 w 7667689"/>
              <a:gd name="connsiteY57" fmla="*/ 5232191 h 5906446"/>
              <a:gd name="connsiteX58" fmla="*/ 3104925 w 7667689"/>
              <a:gd name="connsiteY58" fmla="*/ 5250664 h 5906446"/>
              <a:gd name="connsiteX59" fmla="*/ 3040271 w 7667689"/>
              <a:gd name="connsiteY59" fmla="*/ 5278373 h 5906446"/>
              <a:gd name="connsiteX60" fmla="*/ 2966380 w 7667689"/>
              <a:gd name="connsiteY60" fmla="*/ 5306082 h 5906446"/>
              <a:gd name="connsiteX61" fmla="*/ 2938671 w 7667689"/>
              <a:gd name="connsiteY61" fmla="*/ 5324555 h 5906446"/>
              <a:gd name="connsiteX62" fmla="*/ 2892489 w 7667689"/>
              <a:gd name="connsiteY62" fmla="*/ 5333791 h 5906446"/>
              <a:gd name="connsiteX63" fmla="*/ 2855544 w 7667689"/>
              <a:gd name="connsiteY63" fmla="*/ 5343028 h 5906446"/>
              <a:gd name="connsiteX64" fmla="*/ 2800125 w 7667689"/>
              <a:gd name="connsiteY64" fmla="*/ 5361500 h 5906446"/>
              <a:gd name="connsiteX65" fmla="*/ 2680053 w 7667689"/>
              <a:gd name="connsiteY65" fmla="*/ 5379973 h 5906446"/>
              <a:gd name="connsiteX66" fmla="*/ 2633871 w 7667689"/>
              <a:gd name="connsiteY66" fmla="*/ 5389209 h 5906446"/>
              <a:gd name="connsiteX67" fmla="*/ 2578453 w 7667689"/>
              <a:gd name="connsiteY67" fmla="*/ 5398446 h 5906446"/>
              <a:gd name="connsiteX68" fmla="*/ 2550744 w 7667689"/>
              <a:gd name="connsiteY68" fmla="*/ 5407682 h 5906446"/>
              <a:gd name="connsiteX69" fmla="*/ 2458380 w 7667689"/>
              <a:gd name="connsiteY69" fmla="*/ 5416919 h 5906446"/>
              <a:gd name="connsiteX70" fmla="*/ 2402962 w 7667689"/>
              <a:gd name="connsiteY70" fmla="*/ 5435391 h 5906446"/>
              <a:gd name="connsiteX71" fmla="*/ 2366016 w 7667689"/>
              <a:gd name="connsiteY71" fmla="*/ 5444628 h 5906446"/>
              <a:gd name="connsiteX72" fmla="*/ 2329071 w 7667689"/>
              <a:gd name="connsiteY72" fmla="*/ 5463100 h 5906446"/>
              <a:gd name="connsiteX73" fmla="*/ 2301362 w 7667689"/>
              <a:gd name="connsiteY73" fmla="*/ 5472337 h 5906446"/>
              <a:gd name="connsiteX74" fmla="*/ 2245944 w 7667689"/>
              <a:gd name="connsiteY74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5801944 w 7667689"/>
              <a:gd name="connsiteY44" fmla="*/ 5028991 h 5906446"/>
              <a:gd name="connsiteX45" fmla="*/ 5192344 w 7667689"/>
              <a:gd name="connsiteY45" fmla="*/ 5038228 h 5906446"/>
              <a:gd name="connsiteX46" fmla="*/ 5155398 w 7667689"/>
              <a:gd name="connsiteY46" fmla="*/ 5047464 h 5906446"/>
              <a:gd name="connsiteX47" fmla="*/ 5016853 w 7667689"/>
              <a:gd name="connsiteY47" fmla="*/ 5065937 h 5906446"/>
              <a:gd name="connsiteX48" fmla="*/ 4425725 w 7667689"/>
              <a:gd name="connsiteY48" fmla="*/ 5028992 h 5906446"/>
              <a:gd name="connsiteX49" fmla="*/ 4083980 w 7667689"/>
              <a:gd name="connsiteY49" fmla="*/ 4936628 h 5906446"/>
              <a:gd name="connsiteX50" fmla="*/ 3806889 w 7667689"/>
              <a:gd name="connsiteY50" fmla="*/ 4936627 h 5906446"/>
              <a:gd name="connsiteX51" fmla="*/ 3391253 w 7667689"/>
              <a:gd name="connsiteY51" fmla="*/ 5038228 h 5906446"/>
              <a:gd name="connsiteX52" fmla="*/ 3317362 w 7667689"/>
              <a:gd name="connsiteY52" fmla="*/ 5084409 h 5906446"/>
              <a:gd name="connsiteX53" fmla="*/ 3308125 w 7667689"/>
              <a:gd name="connsiteY53" fmla="*/ 5112119 h 5906446"/>
              <a:gd name="connsiteX54" fmla="*/ 3280416 w 7667689"/>
              <a:gd name="connsiteY54" fmla="*/ 5130591 h 5906446"/>
              <a:gd name="connsiteX55" fmla="*/ 3169580 w 7667689"/>
              <a:gd name="connsiteY55" fmla="*/ 5213719 h 5906446"/>
              <a:gd name="connsiteX56" fmla="*/ 3132635 w 7667689"/>
              <a:gd name="connsiteY56" fmla="*/ 5232191 h 5906446"/>
              <a:gd name="connsiteX57" fmla="*/ 3104925 w 7667689"/>
              <a:gd name="connsiteY57" fmla="*/ 5250664 h 5906446"/>
              <a:gd name="connsiteX58" fmla="*/ 3040271 w 7667689"/>
              <a:gd name="connsiteY58" fmla="*/ 5278373 h 5906446"/>
              <a:gd name="connsiteX59" fmla="*/ 2966380 w 7667689"/>
              <a:gd name="connsiteY59" fmla="*/ 5306082 h 5906446"/>
              <a:gd name="connsiteX60" fmla="*/ 2938671 w 7667689"/>
              <a:gd name="connsiteY60" fmla="*/ 5324555 h 5906446"/>
              <a:gd name="connsiteX61" fmla="*/ 2892489 w 7667689"/>
              <a:gd name="connsiteY61" fmla="*/ 5333791 h 5906446"/>
              <a:gd name="connsiteX62" fmla="*/ 2855544 w 7667689"/>
              <a:gd name="connsiteY62" fmla="*/ 5343028 h 5906446"/>
              <a:gd name="connsiteX63" fmla="*/ 2800125 w 7667689"/>
              <a:gd name="connsiteY63" fmla="*/ 5361500 h 5906446"/>
              <a:gd name="connsiteX64" fmla="*/ 2680053 w 7667689"/>
              <a:gd name="connsiteY64" fmla="*/ 5379973 h 5906446"/>
              <a:gd name="connsiteX65" fmla="*/ 2633871 w 7667689"/>
              <a:gd name="connsiteY65" fmla="*/ 5389209 h 5906446"/>
              <a:gd name="connsiteX66" fmla="*/ 2578453 w 7667689"/>
              <a:gd name="connsiteY66" fmla="*/ 5398446 h 5906446"/>
              <a:gd name="connsiteX67" fmla="*/ 2550744 w 7667689"/>
              <a:gd name="connsiteY67" fmla="*/ 5407682 h 5906446"/>
              <a:gd name="connsiteX68" fmla="*/ 2458380 w 7667689"/>
              <a:gd name="connsiteY68" fmla="*/ 5416919 h 5906446"/>
              <a:gd name="connsiteX69" fmla="*/ 2402962 w 7667689"/>
              <a:gd name="connsiteY69" fmla="*/ 5435391 h 5906446"/>
              <a:gd name="connsiteX70" fmla="*/ 2366016 w 7667689"/>
              <a:gd name="connsiteY70" fmla="*/ 5444628 h 5906446"/>
              <a:gd name="connsiteX71" fmla="*/ 2329071 w 7667689"/>
              <a:gd name="connsiteY71" fmla="*/ 5463100 h 5906446"/>
              <a:gd name="connsiteX72" fmla="*/ 2301362 w 7667689"/>
              <a:gd name="connsiteY72" fmla="*/ 5472337 h 5906446"/>
              <a:gd name="connsiteX73" fmla="*/ 2245944 w 7667689"/>
              <a:gd name="connsiteY73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5801944 w 7667689"/>
              <a:gd name="connsiteY44" fmla="*/ 5028991 h 5906446"/>
              <a:gd name="connsiteX45" fmla="*/ 5192344 w 7667689"/>
              <a:gd name="connsiteY45" fmla="*/ 5038228 h 5906446"/>
              <a:gd name="connsiteX46" fmla="*/ 5016853 w 7667689"/>
              <a:gd name="connsiteY46" fmla="*/ 5065937 h 5906446"/>
              <a:gd name="connsiteX47" fmla="*/ 4425725 w 7667689"/>
              <a:gd name="connsiteY47" fmla="*/ 5028992 h 5906446"/>
              <a:gd name="connsiteX48" fmla="*/ 4083980 w 7667689"/>
              <a:gd name="connsiteY48" fmla="*/ 4936628 h 5906446"/>
              <a:gd name="connsiteX49" fmla="*/ 3806889 w 7667689"/>
              <a:gd name="connsiteY49" fmla="*/ 4936627 h 5906446"/>
              <a:gd name="connsiteX50" fmla="*/ 3391253 w 7667689"/>
              <a:gd name="connsiteY50" fmla="*/ 5038228 h 5906446"/>
              <a:gd name="connsiteX51" fmla="*/ 3317362 w 7667689"/>
              <a:gd name="connsiteY51" fmla="*/ 5084409 h 5906446"/>
              <a:gd name="connsiteX52" fmla="*/ 3308125 w 7667689"/>
              <a:gd name="connsiteY52" fmla="*/ 5112119 h 5906446"/>
              <a:gd name="connsiteX53" fmla="*/ 3280416 w 7667689"/>
              <a:gd name="connsiteY53" fmla="*/ 5130591 h 5906446"/>
              <a:gd name="connsiteX54" fmla="*/ 3169580 w 7667689"/>
              <a:gd name="connsiteY54" fmla="*/ 5213719 h 5906446"/>
              <a:gd name="connsiteX55" fmla="*/ 3132635 w 7667689"/>
              <a:gd name="connsiteY55" fmla="*/ 5232191 h 5906446"/>
              <a:gd name="connsiteX56" fmla="*/ 3104925 w 7667689"/>
              <a:gd name="connsiteY56" fmla="*/ 5250664 h 5906446"/>
              <a:gd name="connsiteX57" fmla="*/ 3040271 w 7667689"/>
              <a:gd name="connsiteY57" fmla="*/ 5278373 h 5906446"/>
              <a:gd name="connsiteX58" fmla="*/ 2966380 w 7667689"/>
              <a:gd name="connsiteY58" fmla="*/ 5306082 h 5906446"/>
              <a:gd name="connsiteX59" fmla="*/ 2938671 w 7667689"/>
              <a:gd name="connsiteY59" fmla="*/ 5324555 h 5906446"/>
              <a:gd name="connsiteX60" fmla="*/ 2892489 w 7667689"/>
              <a:gd name="connsiteY60" fmla="*/ 5333791 h 5906446"/>
              <a:gd name="connsiteX61" fmla="*/ 2855544 w 7667689"/>
              <a:gd name="connsiteY61" fmla="*/ 5343028 h 5906446"/>
              <a:gd name="connsiteX62" fmla="*/ 2800125 w 7667689"/>
              <a:gd name="connsiteY62" fmla="*/ 5361500 h 5906446"/>
              <a:gd name="connsiteX63" fmla="*/ 2680053 w 7667689"/>
              <a:gd name="connsiteY63" fmla="*/ 5379973 h 5906446"/>
              <a:gd name="connsiteX64" fmla="*/ 2633871 w 7667689"/>
              <a:gd name="connsiteY64" fmla="*/ 5389209 h 5906446"/>
              <a:gd name="connsiteX65" fmla="*/ 2578453 w 7667689"/>
              <a:gd name="connsiteY65" fmla="*/ 5398446 h 5906446"/>
              <a:gd name="connsiteX66" fmla="*/ 2550744 w 7667689"/>
              <a:gd name="connsiteY66" fmla="*/ 5407682 h 5906446"/>
              <a:gd name="connsiteX67" fmla="*/ 2458380 w 7667689"/>
              <a:gd name="connsiteY67" fmla="*/ 5416919 h 5906446"/>
              <a:gd name="connsiteX68" fmla="*/ 2402962 w 7667689"/>
              <a:gd name="connsiteY68" fmla="*/ 5435391 h 5906446"/>
              <a:gd name="connsiteX69" fmla="*/ 2366016 w 7667689"/>
              <a:gd name="connsiteY69" fmla="*/ 5444628 h 5906446"/>
              <a:gd name="connsiteX70" fmla="*/ 2329071 w 7667689"/>
              <a:gd name="connsiteY70" fmla="*/ 5463100 h 5906446"/>
              <a:gd name="connsiteX71" fmla="*/ 2301362 w 7667689"/>
              <a:gd name="connsiteY71" fmla="*/ 5472337 h 5906446"/>
              <a:gd name="connsiteX72" fmla="*/ 2245944 w 7667689"/>
              <a:gd name="connsiteY72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5801944 w 7667689"/>
              <a:gd name="connsiteY44" fmla="*/ 5028991 h 5906446"/>
              <a:gd name="connsiteX45" fmla="*/ 5016853 w 7667689"/>
              <a:gd name="connsiteY45" fmla="*/ 5065937 h 5906446"/>
              <a:gd name="connsiteX46" fmla="*/ 4425725 w 7667689"/>
              <a:gd name="connsiteY46" fmla="*/ 5028992 h 5906446"/>
              <a:gd name="connsiteX47" fmla="*/ 4083980 w 7667689"/>
              <a:gd name="connsiteY47" fmla="*/ 4936628 h 5906446"/>
              <a:gd name="connsiteX48" fmla="*/ 3806889 w 7667689"/>
              <a:gd name="connsiteY48" fmla="*/ 4936627 h 5906446"/>
              <a:gd name="connsiteX49" fmla="*/ 3391253 w 7667689"/>
              <a:gd name="connsiteY49" fmla="*/ 5038228 h 5906446"/>
              <a:gd name="connsiteX50" fmla="*/ 3317362 w 7667689"/>
              <a:gd name="connsiteY50" fmla="*/ 5084409 h 5906446"/>
              <a:gd name="connsiteX51" fmla="*/ 3308125 w 7667689"/>
              <a:gd name="connsiteY51" fmla="*/ 5112119 h 5906446"/>
              <a:gd name="connsiteX52" fmla="*/ 3280416 w 7667689"/>
              <a:gd name="connsiteY52" fmla="*/ 5130591 h 5906446"/>
              <a:gd name="connsiteX53" fmla="*/ 3169580 w 7667689"/>
              <a:gd name="connsiteY53" fmla="*/ 5213719 h 5906446"/>
              <a:gd name="connsiteX54" fmla="*/ 3132635 w 7667689"/>
              <a:gd name="connsiteY54" fmla="*/ 5232191 h 5906446"/>
              <a:gd name="connsiteX55" fmla="*/ 3104925 w 7667689"/>
              <a:gd name="connsiteY55" fmla="*/ 5250664 h 5906446"/>
              <a:gd name="connsiteX56" fmla="*/ 3040271 w 7667689"/>
              <a:gd name="connsiteY56" fmla="*/ 5278373 h 5906446"/>
              <a:gd name="connsiteX57" fmla="*/ 2966380 w 7667689"/>
              <a:gd name="connsiteY57" fmla="*/ 5306082 h 5906446"/>
              <a:gd name="connsiteX58" fmla="*/ 2938671 w 7667689"/>
              <a:gd name="connsiteY58" fmla="*/ 5324555 h 5906446"/>
              <a:gd name="connsiteX59" fmla="*/ 2892489 w 7667689"/>
              <a:gd name="connsiteY59" fmla="*/ 5333791 h 5906446"/>
              <a:gd name="connsiteX60" fmla="*/ 2855544 w 7667689"/>
              <a:gd name="connsiteY60" fmla="*/ 5343028 h 5906446"/>
              <a:gd name="connsiteX61" fmla="*/ 2800125 w 7667689"/>
              <a:gd name="connsiteY61" fmla="*/ 5361500 h 5906446"/>
              <a:gd name="connsiteX62" fmla="*/ 2680053 w 7667689"/>
              <a:gd name="connsiteY62" fmla="*/ 5379973 h 5906446"/>
              <a:gd name="connsiteX63" fmla="*/ 2633871 w 7667689"/>
              <a:gd name="connsiteY63" fmla="*/ 5389209 h 5906446"/>
              <a:gd name="connsiteX64" fmla="*/ 2578453 w 7667689"/>
              <a:gd name="connsiteY64" fmla="*/ 5398446 h 5906446"/>
              <a:gd name="connsiteX65" fmla="*/ 2550744 w 7667689"/>
              <a:gd name="connsiteY65" fmla="*/ 5407682 h 5906446"/>
              <a:gd name="connsiteX66" fmla="*/ 2458380 w 7667689"/>
              <a:gd name="connsiteY66" fmla="*/ 5416919 h 5906446"/>
              <a:gd name="connsiteX67" fmla="*/ 2402962 w 7667689"/>
              <a:gd name="connsiteY67" fmla="*/ 5435391 h 5906446"/>
              <a:gd name="connsiteX68" fmla="*/ 2366016 w 7667689"/>
              <a:gd name="connsiteY68" fmla="*/ 5444628 h 5906446"/>
              <a:gd name="connsiteX69" fmla="*/ 2329071 w 7667689"/>
              <a:gd name="connsiteY69" fmla="*/ 5463100 h 5906446"/>
              <a:gd name="connsiteX70" fmla="*/ 2301362 w 7667689"/>
              <a:gd name="connsiteY70" fmla="*/ 5472337 h 5906446"/>
              <a:gd name="connsiteX71" fmla="*/ 2245944 w 7667689"/>
              <a:gd name="connsiteY71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140053 w 7667689"/>
              <a:gd name="connsiteY17" fmla="*/ 5176773 h 5906446"/>
              <a:gd name="connsiteX18" fmla="*/ 10743 w 7667689"/>
              <a:gd name="connsiteY18" fmla="*/ 3283319 h 5906446"/>
              <a:gd name="connsiteX19" fmla="*/ 19979 w 7667689"/>
              <a:gd name="connsiteY19" fmla="*/ 2239609 h 5906446"/>
              <a:gd name="connsiteX20" fmla="*/ 121580 w 7667689"/>
              <a:gd name="connsiteY20" fmla="*/ 1306737 h 5906446"/>
              <a:gd name="connsiteX21" fmla="*/ 675762 w 7667689"/>
              <a:gd name="connsiteY21" fmla="*/ 540118 h 5906446"/>
              <a:gd name="connsiteX22" fmla="*/ 1516271 w 7667689"/>
              <a:gd name="connsiteY22" fmla="*/ 216846 h 5906446"/>
              <a:gd name="connsiteX23" fmla="*/ 2855544 w 7667689"/>
              <a:gd name="connsiteY23" fmla="*/ 41355 h 5906446"/>
              <a:gd name="connsiteX24" fmla="*/ 5303180 w 7667689"/>
              <a:gd name="connsiteY24" fmla="*/ 4409 h 5906446"/>
              <a:gd name="connsiteX25" fmla="*/ 6060561 w 7667689"/>
              <a:gd name="connsiteY25" fmla="*/ 115245 h 5906446"/>
              <a:gd name="connsiteX26" fmla="*/ 6697871 w 7667689"/>
              <a:gd name="connsiteY26" fmla="*/ 327682 h 5906446"/>
              <a:gd name="connsiteX27" fmla="*/ 6882599 w 7667689"/>
              <a:gd name="connsiteY27" fmla="*/ 540118 h 5906446"/>
              <a:gd name="connsiteX28" fmla="*/ 6965725 w 7667689"/>
              <a:gd name="connsiteY28" fmla="*/ 715609 h 5906446"/>
              <a:gd name="connsiteX29" fmla="*/ 7104272 w 7667689"/>
              <a:gd name="connsiteY29" fmla="*/ 1482227 h 5906446"/>
              <a:gd name="connsiteX30" fmla="*/ 7076562 w 7667689"/>
              <a:gd name="connsiteY30" fmla="*/ 1980992 h 5906446"/>
              <a:gd name="connsiteX31" fmla="*/ 7095035 w 7667689"/>
              <a:gd name="connsiteY31" fmla="*/ 2442809 h 5906446"/>
              <a:gd name="connsiteX32" fmla="*/ 7113507 w 7667689"/>
              <a:gd name="connsiteY32" fmla="*/ 3126300 h 5906446"/>
              <a:gd name="connsiteX33" fmla="*/ 7409071 w 7667689"/>
              <a:gd name="connsiteY33" fmla="*/ 3375682 h 5906446"/>
              <a:gd name="connsiteX34" fmla="*/ 7566089 w 7667689"/>
              <a:gd name="connsiteY34" fmla="*/ 3514228 h 5906446"/>
              <a:gd name="connsiteX35" fmla="*/ 7649216 w 7667689"/>
              <a:gd name="connsiteY35" fmla="*/ 3763609 h 5906446"/>
              <a:gd name="connsiteX36" fmla="*/ 7667689 w 7667689"/>
              <a:gd name="connsiteY36" fmla="*/ 4068409 h 5906446"/>
              <a:gd name="connsiteX37" fmla="*/ 7621507 w 7667689"/>
              <a:gd name="connsiteY37" fmla="*/ 4345500 h 5906446"/>
              <a:gd name="connsiteX38" fmla="*/ 7473725 w 7667689"/>
              <a:gd name="connsiteY38" fmla="*/ 4557937 h 5906446"/>
              <a:gd name="connsiteX39" fmla="*/ 7298235 w 7667689"/>
              <a:gd name="connsiteY39" fmla="*/ 4659537 h 5906446"/>
              <a:gd name="connsiteX40" fmla="*/ 6688635 w 7667689"/>
              <a:gd name="connsiteY40" fmla="*/ 4835028 h 5906446"/>
              <a:gd name="connsiteX41" fmla="*/ 6411544 w 7667689"/>
              <a:gd name="connsiteY41" fmla="*/ 4918155 h 5906446"/>
              <a:gd name="connsiteX42" fmla="*/ 6272998 w 7667689"/>
              <a:gd name="connsiteY42" fmla="*/ 4955100 h 5906446"/>
              <a:gd name="connsiteX43" fmla="*/ 5801944 w 7667689"/>
              <a:gd name="connsiteY43" fmla="*/ 5028991 h 5906446"/>
              <a:gd name="connsiteX44" fmla="*/ 5016853 w 7667689"/>
              <a:gd name="connsiteY44" fmla="*/ 5065937 h 5906446"/>
              <a:gd name="connsiteX45" fmla="*/ 4425725 w 7667689"/>
              <a:gd name="connsiteY45" fmla="*/ 5028992 h 5906446"/>
              <a:gd name="connsiteX46" fmla="*/ 4083980 w 7667689"/>
              <a:gd name="connsiteY46" fmla="*/ 4936628 h 5906446"/>
              <a:gd name="connsiteX47" fmla="*/ 3806889 w 7667689"/>
              <a:gd name="connsiteY47" fmla="*/ 4936627 h 5906446"/>
              <a:gd name="connsiteX48" fmla="*/ 3391253 w 7667689"/>
              <a:gd name="connsiteY48" fmla="*/ 5038228 h 5906446"/>
              <a:gd name="connsiteX49" fmla="*/ 3317362 w 7667689"/>
              <a:gd name="connsiteY49" fmla="*/ 5084409 h 5906446"/>
              <a:gd name="connsiteX50" fmla="*/ 3308125 w 7667689"/>
              <a:gd name="connsiteY50" fmla="*/ 5112119 h 5906446"/>
              <a:gd name="connsiteX51" fmla="*/ 3280416 w 7667689"/>
              <a:gd name="connsiteY51" fmla="*/ 5130591 h 5906446"/>
              <a:gd name="connsiteX52" fmla="*/ 3169580 w 7667689"/>
              <a:gd name="connsiteY52" fmla="*/ 5213719 h 5906446"/>
              <a:gd name="connsiteX53" fmla="*/ 3132635 w 7667689"/>
              <a:gd name="connsiteY53" fmla="*/ 5232191 h 5906446"/>
              <a:gd name="connsiteX54" fmla="*/ 3104925 w 7667689"/>
              <a:gd name="connsiteY54" fmla="*/ 5250664 h 5906446"/>
              <a:gd name="connsiteX55" fmla="*/ 3040271 w 7667689"/>
              <a:gd name="connsiteY55" fmla="*/ 5278373 h 5906446"/>
              <a:gd name="connsiteX56" fmla="*/ 2966380 w 7667689"/>
              <a:gd name="connsiteY56" fmla="*/ 5306082 h 5906446"/>
              <a:gd name="connsiteX57" fmla="*/ 2938671 w 7667689"/>
              <a:gd name="connsiteY57" fmla="*/ 5324555 h 5906446"/>
              <a:gd name="connsiteX58" fmla="*/ 2892489 w 7667689"/>
              <a:gd name="connsiteY58" fmla="*/ 5333791 h 5906446"/>
              <a:gd name="connsiteX59" fmla="*/ 2855544 w 7667689"/>
              <a:gd name="connsiteY59" fmla="*/ 5343028 h 5906446"/>
              <a:gd name="connsiteX60" fmla="*/ 2800125 w 7667689"/>
              <a:gd name="connsiteY60" fmla="*/ 5361500 h 5906446"/>
              <a:gd name="connsiteX61" fmla="*/ 2680053 w 7667689"/>
              <a:gd name="connsiteY61" fmla="*/ 5379973 h 5906446"/>
              <a:gd name="connsiteX62" fmla="*/ 2633871 w 7667689"/>
              <a:gd name="connsiteY62" fmla="*/ 5389209 h 5906446"/>
              <a:gd name="connsiteX63" fmla="*/ 2578453 w 7667689"/>
              <a:gd name="connsiteY63" fmla="*/ 5398446 h 5906446"/>
              <a:gd name="connsiteX64" fmla="*/ 2550744 w 7667689"/>
              <a:gd name="connsiteY64" fmla="*/ 5407682 h 5906446"/>
              <a:gd name="connsiteX65" fmla="*/ 2458380 w 7667689"/>
              <a:gd name="connsiteY65" fmla="*/ 5416919 h 5906446"/>
              <a:gd name="connsiteX66" fmla="*/ 2402962 w 7667689"/>
              <a:gd name="connsiteY66" fmla="*/ 5435391 h 5906446"/>
              <a:gd name="connsiteX67" fmla="*/ 2366016 w 7667689"/>
              <a:gd name="connsiteY67" fmla="*/ 5444628 h 5906446"/>
              <a:gd name="connsiteX68" fmla="*/ 2329071 w 7667689"/>
              <a:gd name="connsiteY68" fmla="*/ 5463100 h 5906446"/>
              <a:gd name="connsiteX69" fmla="*/ 2301362 w 7667689"/>
              <a:gd name="connsiteY69" fmla="*/ 5472337 h 5906446"/>
              <a:gd name="connsiteX70" fmla="*/ 2245944 w 7667689"/>
              <a:gd name="connsiteY70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140053 w 7667689"/>
              <a:gd name="connsiteY17" fmla="*/ 5176773 h 5906446"/>
              <a:gd name="connsiteX18" fmla="*/ 10743 w 7667689"/>
              <a:gd name="connsiteY18" fmla="*/ 3283319 h 5906446"/>
              <a:gd name="connsiteX19" fmla="*/ 19979 w 7667689"/>
              <a:gd name="connsiteY19" fmla="*/ 2239609 h 5906446"/>
              <a:gd name="connsiteX20" fmla="*/ 121580 w 7667689"/>
              <a:gd name="connsiteY20" fmla="*/ 1306737 h 5906446"/>
              <a:gd name="connsiteX21" fmla="*/ 675762 w 7667689"/>
              <a:gd name="connsiteY21" fmla="*/ 540118 h 5906446"/>
              <a:gd name="connsiteX22" fmla="*/ 1516271 w 7667689"/>
              <a:gd name="connsiteY22" fmla="*/ 216846 h 5906446"/>
              <a:gd name="connsiteX23" fmla="*/ 2855544 w 7667689"/>
              <a:gd name="connsiteY23" fmla="*/ 41355 h 5906446"/>
              <a:gd name="connsiteX24" fmla="*/ 5303180 w 7667689"/>
              <a:gd name="connsiteY24" fmla="*/ 4409 h 5906446"/>
              <a:gd name="connsiteX25" fmla="*/ 6060561 w 7667689"/>
              <a:gd name="connsiteY25" fmla="*/ 115245 h 5906446"/>
              <a:gd name="connsiteX26" fmla="*/ 6697871 w 7667689"/>
              <a:gd name="connsiteY26" fmla="*/ 327682 h 5906446"/>
              <a:gd name="connsiteX27" fmla="*/ 6882599 w 7667689"/>
              <a:gd name="connsiteY27" fmla="*/ 540118 h 5906446"/>
              <a:gd name="connsiteX28" fmla="*/ 6965725 w 7667689"/>
              <a:gd name="connsiteY28" fmla="*/ 715609 h 5906446"/>
              <a:gd name="connsiteX29" fmla="*/ 7104272 w 7667689"/>
              <a:gd name="connsiteY29" fmla="*/ 1482227 h 5906446"/>
              <a:gd name="connsiteX30" fmla="*/ 7076562 w 7667689"/>
              <a:gd name="connsiteY30" fmla="*/ 1980992 h 5906446"/>
              <a:gd name="connsiteX31" fmla="*/ 7095035 w 7667689"/>
              <a:gd name="connsiteY31" fmla="*/ 2442809 h 5906446"/>
              <a:gd name="connsiteX32" fmla="*/ 7113507 w 7667689"/>
              <a:gd name="connsiteY32" fmla="*/ 3126300 h 5906446"/>
              <a:gd name="connsiteX33" fmla="*/ 7409071 w 7667689"/>
              <a:gd name="connsiteY33" fmla="*/ 3375682 h 5906446"/>
              <a:gd name="connsiteX34" fmla="*/ 7566089 w 7667689"/>
              <a:gd name="connsiteY34" fmla="*/ 3514228 h 5906446"/>
              <a:gd name="connsiteX35" fmla="*/ 7649216 w 7667689"/>
              <a:gd name="connsiteY35" fmla="*/ 3763609 h 5906446"/>
              <a:gd name="connsiteX36" fmla="*/ 7667689 w 7667689"/>
              <a:gd name="connsiteY36" fmla="*/ 4068409 h 5906446"/>
              <a:gd name="connsiteX37" fmla="*/ 7621507 w 7667689"/>
              <a:gd name="connsiteY37" fmla="*/ 4345500 h 5906446"/>
              <a:gd name="connsiteX38" fmla="*/ 7473725 w 7667689"/>
              <a:gd name="connsiteY38" fmla="*/ 4557937 h 5906446"/>
              <a:gd name="connsiteX39" fmla="*/ 7298235 w 7667689"/>
              <a:gd name="connsiteY39" fmla="*/ 4659537 h 5906446"/>
              <a:gd name="connsiteX40" fmla="*/ 6688635 w 7667689"/>
              <a:gd name="connsiteY40" fmla="*/ 4835028 h 5906446"/>
              <a:gd name="connsiteX41" fmla="*/ 6411544 w 7667689"/>
              <a:gd name="connsiteY41" fmla="*/ 4918155 h 5906446"/>
              <a:gd name="connsiteX42" fmla="*/ 6272998 w 7667689"/>
              <a:gd name="connsiteY42" fmla="*/ 4955100 h 5906446"/>
              <a:gd name="connsiteX43" fmla="*/ 5801944 w 7667689"/>
              <a:gd name="connsiteY43" fmla="*/ 5028991 h 5906446"/>
              <a:gd name="connsiteX44" fmla="*/ 5016853 w 7667689"/>
              <a:gd name="connsiteY44" fmla="*/ 5065937 h 5906446"/>
              <a:gd name="connsiteX45" fmla="*/ 4425725 w 7667689"/>
              <a:gd name="connsiteY45" fmla="*/ 5028992 h 5906446"/>
              <a:gd name="connsiteX46" fmla="*/ 4083980 w 7667689"/>
              <a:gd name="connsiteY46" fmla="*/ 4936628 h 5906446"/>
              <a:gd name="connsiteX47" fmla="*/ 3806889 w 7667689"/>
              <a:gd name="connsiteY47" fmla="*/ 4936627 h 5906446"/>
              <a:gd name="connsiteX48" fmla="*/ 3391253 w 7667689"/>
              <a:gd name="connsiteY48" fmla="*/ 5038228 h 5906446"/>
              <a:gd name="connsiteX49" fmla="*/ 3317362 w 7667689"/>
              <a:gd name="connsiteY49" fmla="*/ 5084409 h 5906446"/>
              <a:gd name="connsiteX50" fmla="*/ 3308125 w 7667689"/>
              <a:gd name="connsiteY50" fmla="*/ 5112119 h 5906446"/>
              <a:gd name="connsiteX51" fmla="*/ 3280416 w 7667689"/>
              <a:gd name="connsiteY51" fmla="*/ 5130591 h 5906446"/>
              <a:gd name="connsiteX52" fmla="*/ 3169580 w 7667689"/>
              <a:gd name="connsiteY52" fmla="*/ 5213719 h 5906446"/>
              <a:gd name="connsiteX53" fmla="*/ 3132635 w 7667689"/>
              <a:gd name="connsiteY53" fmla="*/ 5232191 h 5906446"/>
              <a:gd name="connsiteX54" fmla="*/ 3104925 w 7667689"/>
              <a:gd name="connsiteY54" fmla="*/ 5250664 h 5906446"/>
              <a:gd name="connsiteX55" fmla="*/ 3040271 w 7667689"/>
              <a:gd name="connsiteY55" fmla="*/ 5278373 h 5906446"/>
              <a:gd name="connsiteX56" fmla="*/ 2966380 w 7667689"/>
              <a:gd name="connsiteY56" fmla="*/ 5306082 h 5906446"/>
              <a:gd name="connsiteX57" fmla="*/ 2938671 w 7667689"/>
              <a:gd name="connsiteY57" fmla="*/ 5324555 h 5906446"/>
              <a:gd name="connsiteX58" fmla="*/ 2892489 w 7667689"/>
              <a:gd name="connsiteY58" fmla="*/ 5333791 h 5906446"/>
              <a:gd name="connsiteX59" fmla="*/ 2855544 w 7667689"/>
              <a:gd name="connsiteY59" fmla="*/ 5343028 h 5906446"/>
              <a:gd name="connsiteX60" fmla="*/ 2800125 w 7667689"/>
              <a:gd name="connsiteY60" fmla="*/ 5361500 h 5906446"/>
              <a:gd name="connsiteX61" fmla="*/ 2680053 w 7667689"/>
              <a:gd name="connsiteY61" fmla="*/ 5379973 h 5906446"/>
              <a:gd name="connsiteX62" fmla="*/ 2633871 w 7667689"/>
              <a:gd name="connsiteY62" fmla="*/ 5389209 h 5906446"/>
              <a:gd name="connsiteX63" fmla="*/ 2578453 w 7667689"/>
              <a:gd name="connsiteY63" fmla="*/ 5398446 h 5906446"/>
              <a:gd name="connsiteX64" fmla="*/ 2550744 w 7667689"/>
              <a:gd name="connsiteY64" fmla="*/ 5407682 h 5906446"/>
              <a:gd name="connsiteX65" fmla="*/ 2458380 w 7667689"/>
              <a:gd name="connsiteY65" fmla="*/ 5416919 h 5906446"/>
              <a:gd name="connsiteX66" fmla="*/ 2402962 w 7667689"/>
              <a:gd name="connsiteY66" fmla="*/ 5435391 h 5906446"/>
              <a:gd name="connsiteX67" fmla="*/ 2366016 w 7667689"/>
              <a:gd name="connsiteY67" fmla="*/ 5444628 h 5906446"/>
              <a:gd name="connsiteX68" fmla="*/ 2329071 w 7667689"/>
              <a:gd name="connsiteY68" fmla="*/ 5463100 h 5906446"/>
              <a:gd name="connsiteX69" fmla="*/ 2301362 w 7667689"/>
              <a:gd name="connsiteY69" fmla="*/ 5472337 h 5906446"/>
              <a:gd name="connsiteX70" fmla="*/ 2245944 w 7667689"/>
              <a:gd name="connsiteY70" fmla="*/ 5509282 h 5906446"/>
              <a:gd name="connsiteX0" fmla="*/ 2250690 w 7672435"/>
              <a:gd name="connsiteY0" fmla="*/ 5509282 h 5906446"/>
              <a:gd name="connsiteX1" fmla="*/ 2250690 w 7672435"/>
              <a:gd name="connsiteY1" fmla="*/ 5509282 h 5906446"/>
              <a:gd name="connsiteX2" fmla="*/ 2158326 w 7672435"/>
              <a:gd name="connsiteY2" fmla="*/ 5620119 h 5906446"/>
              <a:gd name="connsiteX3" fmla="*/ 2139853 w 7672435"/>
              <a:gd name="connsiteY3" fmla="*/ 5647828 h 5906446"/>
              <a:gd name="connsiteX4" fmla="*/ 2075199 w 7672435"/>
              <a:gd name="connsiteY4" fmla="*/ 5740191 h 5906446"/>
              <a:gd name="connsiteX5" fmla="*/ 2019781 w 7672435"/>
              <a:gd name="connsiteY5" fmla="*/ 5795609 h 5906446"/>
              <a:gd name="connsiteX6" fmla="*/ 1899708 w 7672435"/>
              <a:gd name="connsiteY6" fmla="*/ 5887973 h 5906446"/>
              <a:gd name="connsiteX7" fmla="*/ 1816581 w 7672435"/>
              <a:gd name="connsiteY7" fmla="*/ 5906446 h 5906446"/>
              <a:gd name="connsiteX8" fmla="*/ 1373235 w 7672435"/>
              <a:gd name="connsiteY8" fmla="*/ 5897209 h 5906446"/>
              <a:gd name="connsiteX9" fmla="*/ 1086908 w 7672435"/>
              <a:gd name="connsiteY9" fmla="*/ 5869500 h 5906446"/>
              <a:gd name="connsiteX10" fmla="*/ 1049962 w 7672435"/>
              <a:gd name="connsiteY10" fmla="*/ 5841791 h 5906446"/>
              <a:gd name="connsiteX11" fmla="*/ 994544 w 7672435"/>
              <a:gd name="connsiteY11" fmla="*/ 5712482 h 5906446"/>
              <a:gd name="connsiteX12" fmla="*/ 966835 w 7672435"/>
              <a:gd name="connsiteY12" fmla="*/ 5629355 h 5906446"/>
              <a:gd name="connsiteX13" fmla="*/ 957599 w 7672435"/>
              <a:gd name="connsiteY13" fmla="*/ 5564700 h 5906446"/>
              <a:gd name="connsiteX14" fmla="*/ 920653 w 7672435"/>
              <a:gd name="connsiteY14" fmla="*/ 5527755 h 5906446"/>
              <a:gd name="connsiteX15" fmla="*/ 837526 w 7672435"/>
              <a:gd name="connsiteY15" fmla="*/ 5490809 h 5906446"/>
              <a:gd name="connsiteX16" fmla="*/ 652799 w 7672435"/>
              <a:gd name="connsiteY16" fmla="*/ 5435391 h 5906446"/>
              <a:gd name="connsiteX17" fmla="*/ 209454 w 7672435"/>
              <a:gd name="connsiteY17" fmla="*/ 5269136 h 5906446"/>
              <a:gd name="connsiteX18" fmla="*/ 15489 w 7672435"/>
              <a:gd name="connsiteY18" fmla="*/ 3283319 h 5906446"/>
              <a:gd name="connsiteX19" fmla="*/ 24725 w 7672435"/>
              <a:gd name="connsiteY19" fmla="*/ 2239609 h 5906446"/>
              <a:gd name="connsiteX20" fmla="*/ 126326 w 7672435"/>
              <a:gd name="connsiteY20" fmla="*/ 1306737 h 5906446"/>
              <a:gd name="connsiteX21" fmla="*/ 680508 w 7672435"/>
              <a:gd name="connsiteY21" fmla="*/ 540118 h 5906446"/>
              <a:gd name="connsiteX22" fmla="*/ 1521017 w 7672435"/>
              <a:gd name="connsiteY22" fmla="*/ 216846 h 5906446"/>
              <a:gd name="connsiteX23" fmla="*/ 2860290 w 7672435"/>
              <a:gd name="connsiteY23" fmla="*/ 41355 h 5906446"/>
              <a:gd name="connsiteX24" fmla="*/ 5307926 w 7672435"/>
              <a:gd name="connsiteY24" fmla="*/ 4409 h 5906446"/>
              <a:gd name="connsiteX25" fmla="*/ 6065307 w 7672435"/>
              <a:gd name="connsiteY25" fmla="*/ 115245 h 5906446"/>
              <a:gd name="connsiteX26" fmla="*/ 6702617 w 7672435"/>
              <a:gd name="connsiteY26" fmla="*/ 327682 h 5906446"/>
              <a:gd name="connsiteX27" fmla="*/ 6887345 w 7672435"/>
              <a:gd name="connsiteY27" fmla="*/ 540118 h 5906446"/>
              <a:gd name="connsiteX28" fmla="*/ 6970471 w 7672435"/>
              <a:gd name="connsiteY28" fmla="*/ 715609 h 5906446"/>
              <a:gd name="connsiteX29" fmla="*/ 7109018 w 7672435"/>
              <a:gd name="connsiteY29" fmla="*/ 1482227 h 5906446"/>
              <a:gd name="connsiteX30" fmla="*/ 7081308 w 7672435"/>
              <a:gd name="connsiteY30" fmla="*/ 1980992 h 5906446"/>
              <a:gd name="connsiteX31" fmla="*/ 7099781 w 7672435"/>
              <a:gd name="connsiteY31" fmla="*/ 2442809 h 5906446"/>
              <a:gd name="connsiteX32" fmla="*/ 7118253 w 7672435"/>
              <a:gd name="connsiteY32" fmla="*/ 3126300 h 5906446"/>
              <a:gd name="connsiteX33" fmla="*/ 7413817 w 7672435"/>
              <a:gd name="connsiteY33" fmla="*/ 3375682 h 5906446"/>
              <a:gd name="connsiteX34" fmla="*/ 7570835 w 7672435"/>
              <a:gd name="connsiteY34" fmla="*/ 3514228 h 5906446"/>
              <a:gd name="connsiteX35" fmla="*/ 7653962 w 7672435"/>
              <a:gd name="connsiteY35" fmla="*/ 3763609 h 5906446"/>
              <a:gd name="connsiteX36" fmla="*/ 7672435 w 7672435"/>
              <a:gd name="connsiteY36" fmla="*/ 4068409 h 5906446"/>
              <a:gd name="connsiteX37" fmla="*/ 7626253 w 7672435"/>
              <a:gd name="connsiteY37" fmla="*/ 4345500 h 5906446"/>
              <a:gd name="connsiteX38" fmla="*/ 7478471 w 7672435"/>
              <a:gd name="connsiteY38" fmla="*/ 4557937 h 5906446"/>
              <a:gd name="connsiteX39" fmla="*/ 7302981 w 7672435"/>
              <a:gd name="connsiteY39" fmla="*/ 4659537 h 5906446"/>
              <a:gd name="connsiteX40" fmla="*/ 6693381 w 7672435"/>
              <a:gd name="connsiteY40" fmla="*/ 4835028 h 5906446"/>
              <a:gd name="connsiteX41" fmla="*/ 6416290 w 7672435"/>
              <a:gd name="connsiteY41" fmla="*/ 4918155 h 5906446"/>
              <a:gd name="connsiteX42" fmla="*/ 6277744 w 7672435"/>
              <a:gd name="connsiteY42" fmla="*/ 4955100 h 5906446"/>
              <a:gd name="connsiteX43" fmla="*/ 5806690 w 7672435"/>
              <a:gd name="connsiteY43" fmla="*/ 5028991 h 5906446"/>
              <a:gd name="connsiteX44" fmla="*/ 5021599 w 7672435"/>
              <a:gd name="connsiteY44" fmla="*/ 5065937 h 5906446"/>
              <a:gd name="connsiteX45" fmla="*/ 4430471 w 7672435"/>
              <a:gd name="connsiteY45" fmla="*/ 5028992 h 5906446"/>
              <a:gd name="connsiteX46" fmla="*/ 4088726 w 7672435"/>
              <a:gd name="connsiteY46" fmla="*/ 4936628 h 5906446"/>
              <a:gd name="connsiteX47" fmla="*/ 3811635 w 7672435"/>
              <a:gd name="connsiteY47" fmla="*/ 4936627 h 5906446"/>
              <a:gd name="connsiteX48" fmla="*/ 3395999 w 7672435"/>
              <a:gd name="connsiteY48" fmla="*/ 5038228 h 5906446"/>
              <a:gd name="connsiteX49" fmla="*/ 3322108 w 7672435"/>
              <a:gd name="connsiteY49" fmla="*/ 5084409 h 5906446"/>
              <a:gd name="connsiteX50" fmla="*/ 3312871 w 7672435"/>
              <a:gd name="connsiteY50" fmla="*/ 5112119 h 5906446"/>
              <a:gd name="connsiteX51" fmla="*/ 3285162 w 7672435"/>
              <a:gd name="connsiteY51" fmla="*/ 5130591 h 5906446"/>
              <a:gd name="connsiteX52" fmla="*/ 3174326 w 7672435"/>
              <a:gd name="connsiteY52" fmla="*/ 5213719 h 5906446"/>
              <a:gd name="connsiteX53" fmla="*/ 3137381 w 7672435"/>
              <a:gd name="connsiteY53" fmla="*/ 5232191 h 5906446"/>
              <a:gd name="connsiteX54" fmla="*/ 3109671 w 7672435"/>
              <a:gd name="connsiteY54" fmla="*/ 5250664 h 5906446"/>
              <a:gd name="connsiteX55" fmla="*/ 3045017 w 7672435"/>
              <a:gd name="connsiteY55" fmla="*/ 5278373 h 5906446"/>
              <a:gd name="connsiteX56" fmla="*/ 2971126 w 7672435"/>
              <a:gd name="connsiteY56" fmla="*/ 5306082 h 5906446"/>
              <a:gd name="connsiteX57" fmla="*/ 2943417 w 7672435"/>
              <a:gd name="connsiteY57" fmla="*/ 5324555 h 5906446"/>
              <a:gd name="connsiteX58" fmla="*/ 2897235 w 7672435"/>
              <a:gd name="connsiteY58" fmla="*/ 5333791 h 5906446"/>
              <a:gd name="connsiteX59" fmla="*/ 2860290 w 7672435"/>
              <a:gd name="connsiteY59" fmla="*/ 5343028 h 5906446"/>
              <a:gd name="connsiteX60" fmla="*/ 2804871 w 7672435"/>
              <a:gd name="connsiteY60" fmla="*/ 5361500 h 5906446"/>
              <a:gd name="connsiteX61" fmla="*/ 2684799 w 7672435"/>
              <a:gd name="connsiteY61" fmla="*/ 5379973 h 5906446"/>
              <a:gd name="connsiteX62" fmla="*/ 2638617 w 7672435"/>
              <a:gd name="connsiteY62" fmla="*/ 5389209 h 5906446"/>
              <a:gd name="connsiteX63" fmla="*/ 2583199 w 7672435"/>
              <a:gd name="connsiteY63" fmla="*/ 5398446 h 5906446"/>
              <a:gd name="connsiteX64" fmla="*/ 2555490 w 7672435"/>
              <a:gd name="connsiteY64" fmla="*/ 5407682 h 5906446"/>
              <a:gd name="connsiteX65" fmla="*/ 2463126 w 7672435"/>
              <a:gd name="connsiteY65" fmla="*/ 5416919 h 5906446"/>
              <a:gd name="connsiteX66" fmla="*/ 2407708 w 7672435"/>
              <a:gd name="connsiteY66" fmla="*/ 5435391 h 5906446"/>
              <a:gd name="connsiteX67" fmla="*/ 2370762 w 7672435"/>
              <a:gd name="connsiteY67" fmla="*/ 5444628 h 5906446"/>
              <a:gd name="connsiteX68" fmla="*/ 2333817 w 7672435"/>
              <a:gd name="connsiteY68" fmla="*/ 5463100 h 5906446"/>
              <a:gd name="connsiteX69" fmla="*/ 2306108 w 7672435"/>
              <a:gd name="connsiteY69" fmla="*/ 5472337 h 5906446"/>
              <a:gd name="connsiteX70" fmla="*/ 2250690 w 7672435"/>
              <a:gd name="connsiteY70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834134 w 7669043"/>
              <a:gd name="connsiteY15" fmla="*/ 5490809 h 5906446"/>
              <a:gd name="connsiteX16" fmla="*/ 649407 w 7669043"/>
              <a:gd name="connsiteY16" fmla="*/ 5435391 h 5906446"/>
              <a:gd name="connsiteX17" fmla="*/ 159880 w 7669043"/>
              <a:gd name="connsiteY17" fmla="*/ 5222954 h 5906446"/>
              <a:gd name="connsiteX18" fmla="*/ 12097 w 7669043"/>
              <a:gd name="connsiteY18" fmla="*/ 3283319 h 5906446"/>
              <a:gd name="connsiteX19" fmla="*/ 21333 w 7669043"/>
              <a:gd name="connsiteY19" fmla="*/ 2239609 h 5906446"/>
              <a:gd name="connsiteX20" fmla="*/ 122934 w 7669043"/>
              <a:gd name="connsiteY20" fmla="*/ 1306737 h 5906446"/>
              <a:gd name="connsiteX21" fmla="*/ 677116 w 7669043"/>
              <a:gd name="connsiteY21" fmla="*/ 540118 h 5906446"/>
              <a:gd name="connsiteX22" fmla="*/ 1517625 w 7669043"/>
              <a:gd name="connsiteY22" fmla="*/ 216846 h 5906446"/>
              <a:gd name="connsiteX23" fmla="*/ 2856898 w 7669043"/>
              <a:gd name="connsiteY23" fmla="*/ 41355 h 5906446"/>
              <a:gd name="connsiteX24" fmla="*/ 5304534 w 7669043"/>
              <a:gd name="connsiteY24" fmla="*/ 4409 h 5906446"/>
              <a:gd name="connsiteX25" fmla="*/ 6061915 w 7669043"/>
              <a:gd name="connsiteY25" fmla="*/ 115245 h 5906446"/>
              <a:gd name="connsiteX26" fmla="*/ 6699225 w 7669043"/>
              <a:gd name="connsiteY26" fmla="*/ 327682 h 5906446"/>
              <a:gd name="connsiteX27" fmla="*/ 6883953 w 7669043"/>
              <a:gd name="connsiteY27" fmla="*/ 540118 h 5906446"/>
              <a:gd name="connsiteX28" fmla="*/ 6967079 w 7669043"/>
              <a:gd name="connsiteY28" fmla="*/ 715609 h 5906446"/>
              <a:gd name="connsiteX29" fmla="*/ 7105626 w 7669043"/>
              <a:gd name="connsiteY29" fmla="*/ 1482227 h 5906446"/>
              <a:gd name="connsiteX30" fmla="*/ 7077916 w 7669043"/>
              <a:gd name="connsiteY30" fmla="*/ 1980992 h 5906446"/>
              <a:gd name="connsiteX31" fmla="*/ 7096389 w 7669043"/>
              <a:gd name="connsiteY31" fmla="*/ 2442809 h 5906446"/>
              <a:gd name="connsiteX32" fmla="*/ 7114861 w 7669043"/>
              <a:gd name="connsiteY32" fmla="*/ 3126300 h 5906446"/>
              <a:gd name="connsiteX33" fmla="*/ 7410425 w 7669043"/>
              <a:gd name="connsiteY33" fmla="*/ 3375682 h 5906446"/>
              <a:gd name="connsiteX34" fmla="*/ 7567443 w 7669043"/>
              <a:gd name="connsiteY34" fmla="*/ 3514228 h 5906446"/>
              <a:gd name="connsiteX35" fmla="*/ 7650570 w 7669043"/>
              <a:gd name="connsiteY35" fmla="*/ 3763609 h 5906446"/>
              <a:gd name="connsiteX36" fmla="*/ 7669043 w 7669043"/>
              <a:gd name="connsiteY36" fmla="*/ 4068409 h 5906446"/>
              <a:gd name="connsiteX37" fmla="*/ 7622861 w 7669043"/>
              <a:gd name="connsiteY37" fmla="*/ 4345500 h 5906446"/>
              <a:gd name="connsiteX38" fmla="*/ 7475079 w 7669043"/>
              <a:gd name="connsiteY38" fmla="*/ 4557937 h 5906446"/>
              <a:gd name="connsiteX39" fmla="*/ 7299589 w 7669043"/>
              <a:gd name="connsiteY39" fmla="*/ 4659537 h 5906446"/>
              <a:gd name="connsiteX40" fmla="*/ 6689989 w 7669043"/>
              <a:gd name="connsiteY40" fmla="*/ 4835028 h 5906446"/>
              <a:gd name="connsiteX41" fmla="*/ 6412898 w 7669043"/>
              <a:gd name="connsiteY41" fmla="*/ 4918155 h 5906446"/>
              <a:gd name="connsiteX42" fmla="*/ 6274352 w 7669043"/>
              <a:gd name="connsiteY42" fmla="*/ 4955100 h 5906446"/>
              <a:gd name="connsiteX43" fmla="*/ 5803298 w 7669043"/>
              <a:gd name="connsiteY43" fmla="*/ 5028991 h 5906446"/>
              <a:gd name="connsiteX44" fmla="*/ 5018207 w 7669043"/>
              <a:gd name="connsiteY44" fmla="*/ 5065937 h 5906446"/>
              <a:gd name="connsiteX45" fmla="*/ 4427079 w 7669043"/>
              <a:gd name="connsiteY45" fmla="*/ 5028992 h 5906446"/>
              <a:gd name="connsiteX46" fmla="*/ 4085334 w 7669043"/>
              <a:gd name="connsiteY46" fmla="*/ 4936628 h 5906446"/>
              <a:gd name="connsiteX47" fmla="*/ 3808243 w 7669043"/>
              <a:gd name="connsiteY47" fmla="*/ 4936627 h 5906446"/>
              <a:gd name="connsiteX48" fmla="*/ 3392607 w 7669043"/>
              <a:gd name="connsiteY48" fmla="*/ 5038228 h 5906446"/>
              <a:gd name="connsiteX49" fmla="*/ 3318716 w 7669043"/>
              <a:gd name="connsiteY49" fmla="*/ 5084409 h 5906446"/>
              <a:gd name="connsiteX50" fmla="*/ 3309479 w 7669043"/>
              <a:gd name="connsiteY50" fmla="*/ 5112119 h 5906446"/>
              <a:gd name="connsiteX51" fmla="*/ 3281770 w 7669043"/>
              <a:gd name="connsiteY51" fmla="*/ 5130591 h 5906446"/>
              <a:gd name="connsiteX52" fmla="*/ 3170934 w 7669043"/>
              <a:gd name="connsiteY52" fmla="*/ 5213719 h 5906446"/>
              <a:gd name="connsiteX53" fmla="*/ 3133989 w 7669043"/>
              <a:gd name="connsiteY53" fmla="*/ 5232191 h 5906446"/>
              <a:gd name="connsiteX54" fmla="*/ 3106279 w 7669043"/>
              <a:gd name="connsiteY54" fmla="*/ 5250664 h 5906446"/>
              <a:gd name="connsiteX55" fmla="*/ 3041625 w 7669043"/>
              <a:gd name="connsiteY55" fmla="*/ 5278373 h 5906446"/>
              <a:gd name="connsiteX56" fmla="*/ 2967734 w 7669043"/>
              <a:gd name="connsiteY56" fmla="*/ 5306082 h 5906446"/>
              <a:gd name="connsiteX57" fmla="*/ 2940025 w 7669043"/>
              <a:gd name="connsiteY57" fmla="*/ 5324555 h 5906446"/>
              <a:gd name="connsiteX58" fmla="*/ 2893843 w 7669043"/>
              <a:gd name="connsiteY58" fmla="*/ 5333791 h 5906446"/>
              <a:gd name="connsiteX59" fmla="*/ 2856898 w 7669043"/>
              <a:gd name="connsiteY59" fmla="*/ 5343028 h 5906446"/>
              <a:gd name="connsiteX60" fmla="*/ 2801479 w 7669043"/>
              <a:gd name="connsiteY60" fmla="*/ 5361500 h 5906446"/>
              <a:gd name="connsiteX61" fmla="*/ 2681407 w 7669043"/>
              <a:gd name="connsiteY61" fmla="*/ 5379973 h 5906446"/>
              <a:gd name="connsiteX62" fmla="*/ 2635225 w 7669043"/>
              <a:gd name="connsiteY62" fmla="*/ 5389209 h 5906446"/>
              <a:gd name="connsiteX63" fmla="*/ 2579807 w 7669043"/>
              <a:gd name="connsiteY63" fmla="*/ 5398446 h 5906446"/>
              <a:gd name="connsiteX64" fmla="*/ 2552098 w 7669043"/>
              <a:gd name="connsiteY64" fmla="*/ 5407682 h 5906446"/>
              <a:gd name="connsiteX65" fmla="*/ 2459734 w 7669043"/>
              <a:gd name="connsiteY65" fmla="*/ 5416919 h 5906446"/>
              <a:gd name="connsiteX66" fmla="*/ 2404316 w 7669043"/>
              <a:gd name="connsiteY66" fmla="*/ 5435391 h 5906446"/>
              <a:gd name="connsiteX67" fmla="*/ 2367370 w 7669043"/>
              <a:gd name="connsiteY67" fmla="*/ 5444628 h 5906446"/>
              <a:gd name="connsiteX68" fmla="*/ 2330425 w 7669043"/>
              <a:gd name="connsiteY68" fmla="*/ 5463100 h 5906446"/>
              <a:gd name="connsiteX69" fmla="*/ 2302716 w 7669043"/>
              <a:gd name="connsiteY69" fmla="*/ 5472337 h 5906446"/>
              <a:gd name="connsiteX70" fmla="*/ 2247298 w 7669043"/>
              <a:gd name="connsiteY70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834134 w 7669043"/>
              <a:gd name="connsiteY15" fmla="*/ 5490809 h 5906446"/>
              <a:gd name="connsiteX16" fmla="*/ 630935 w 7669043"/>
              <a:gd name="connsiteY16" fmla="*/ 5490809 h 5906446"/>
              <a:gd name="connsiteX17" fmla="*/ 159880 w 7669043"/>
              <a:gd name="connsiteY17" fmla="*/ 5222954 h 5906446"/>
              <a:gd name="connsiteX18" fmla="*/ 12097 w 7669043"/>
              <a:gd name="connsiteY18" fmla="*/ 3283319 h 5906446"/>
              <a:gd name="connsiteX19" fmla="*/ 21333 w 7669043"/>
              <a:gd name="connsiteY19" fmla="*/ 2239609 h 5906446"/>
              <a:gd name="connsiteX20" fmla="*/ 122934 w 7669043"/>
              <a:gd name="connsiteY20" fmla="*/ 1306737 h 5906446"/>
              <a:gd name="connsiteX21" fmla="*/ 677116 w 7669043"/>
              <a:gd name="connsiteY21" fmla="*/ 540118 h 5906446"/>
              <a:gd name="connsiteX22" fmla="*/ 1517625 w 7669043"/>
              <a:gd name="connsiteY22" fmla="*/ 216846 h 5906446"/>
              <a:gd name="connsiteX23" fmla="*/ 2856898 w 7669043"/>
              <a:gd name="connsiteY23" fmla="*/ 41355 h 5906446"/>
              <a:gd name="connsiteX24" fmla="*/ 5304534 w 7669043"/>
              <a:gd name="connsiteY24" fmla="*/ 4409 h 5906446"/>
              <a:gd name="connsiteX25" fmla="*/ 6061915 w 7669043"/>
              <a:gd name="connsiteY25" fmla="*/ 115245 h 5906446"/>
              <a:gd name="connsiteX26" fmla="*/ 6699225 w 7669043"/>
              <a:gd name="connsiteY26" fmla="*/ 327682 h 5906446"/>
              <a:gd name="connsiteX27" fmla="*/ 6883953 w 7669043"/>
              <a:gd name="connsiteY27" fmla="*/ 540118 h 5906446"/>
              <a:gd name="connsiteX28" fmla="*/ 6967079 w 7669043"/>
              <a:gd name="connsiteY28" fmla="*/ 715609 h 5906446"/>
              <a:gd name="connsiteX29" fmla="*/ 7105626 w 7669043"/>
              <a:gd name="connsiteY29" fmla="*/ 1482227 h 5906446"/>
              <a:gd name="connsiteX30" fmla="*/ 7077916 w 7669043"/>
              <a:gd name="connsiteY30" fmla="*/ 1980992 h 5906446"/>
              <a:gd name="connsiteX31" fmla="*/ 7096389 w 7669043"/>
              <a:gd name="connsiteY31" fmla="*/ 2442809 h 5906446"/>
              <a:gd name="connsiteX32" fmla="*/ 7114861 w 7669043"/>
              <a:gd name="connsiteY32" fmla="*/ 3126300 h 5906446"/>
              <a:gd name="connsiteX33" fmla="*/ 7410425 w 7669043"/>
              <a:gd name="connsiteY33" fmla="*/ 3375682 h 5906446"/>
              <a:gd name="connsiteX34" fmla="*/ 7567443 w 7669043"/>
              <a:gd name="connsiteY34" fmla="*/ 3514228 h 5906446"/>
              <a:gd name="connsiteX35" fmla="*/ 7650570 w 7669043"/>
              <a:gd name="connsiteY35" fmla="*/ 3763609 h 5906446"/>
              <a:gd name="connsiteX36" fmla="*/ 7669043 w 7669043"/>
              <a:gd name="connsiteY36" fmla="*/ 4068409 h 5906446"/>
              <a:gd name="connsiteX37" fmla="*/ 7622861 w 7669043"/>
              <a:gd name="connsiteY37" fmla="*/ 4345500 h 5906446"/>
              <a:gd name="connsiteX38" fmla="*/ 7475079 w 7669043"/>
              <a:gd name="connsiteY38" fmla="*/ 4557937 h 5906446"/>
              <a:gd name="connsiteX39" fmla="*/ 7299589 w 7669043"/>
              <a:gd name="connsiteY39" fmla="*/ 4659537 h 5906446"/>
              <a:gd name="connsiteX40" fmla="*/ 6689989 w 7669043"/>
              <a:gd name="connsiteY40" fmla="*/ 4835028 h 5906446"/>
              <a:gd name="connsiteX41" fmla="*/ 6412898 w 7669043"/>
              <a:gd name="connsiteY41" fmla="*/ 4918155 h 5906446"/>
              <a:gd name="connsiteX42" fmla="*/ 6274352 w 7669043"/>
              <a:gd name="connsiteY42" fmla="*/ 4955100 h 5906446"/>
              <a:gd name="connsiteX43" fmla="*/ 5803298 w 7669043"/>
              <a:gd name="connsiteY43" fmla="*/ 5028991 h 5906446"/>
              <a:gd name="connsiteX44" fmla="*/ 5018207 w 7669043"/>
              <a:gd name="connsiteY44" fmla="*/ 5065937 h 5906446"/>
              <a:gd name="connsiteX45" fmla="*/ 4427079 w 7669043"/>
              <a:gd name="connsiteY45" fmla="*/ 5028992 h 5906446"/>
              <a:gd name="connsiteX46" fmla="*/ 4085334 w 7669043"/>
              <a:gd name="connsiteY46" fmla="*/ 4936628 h 5906446"/>
              <a:gd name="connsiteX47" fmla="*/ 3808243 w 7669043"/>
              <a:gd name="connsiteY47" fmla="*/ 4936627 h 5906446"/>
              <a:gd name="connsiteX48" fmla="*/ 3392607 w 7669043"/>
              <a:gd name="connsiteY48" fmla="*/ 5038228 h 5906446"/>
              <a:gd name="connsiteX49" fmla="*/ 3318716 w 7669043"/>
              <a:gd name="connsiteY49" fmla="*/ 5084409 h 5906446"/>
              <a:gd name="connsiteX50" fmla="*/ 3309479 w 7669043"/>
              <a:gd name="connsiteY50" fmla="*/ 5112119 h 5906446"/>
              <a:gd name="connsiteX51" fmla="*/ 3281770 w 7669043"/>
              <a:gd name="connsiteY51" fmla="*/ 5130591 h 5906446"/>
              <a:gd name="connsiteX52" fmla="*/ 3170934 w 7669043"/>
              <a:gd name="connsiteY52" fmla="*/ 5213719 h 5906446"/>
              <a:gd name="connsiteX53" fmla="*/ 3133989 w 7669043"/>
              <a:gd name="connsiteY53" fmla="*/ 5232191 h 5906446"/>
              <a:gd name="connsiteX54" fmla="*/ 3106279 w 7669043"/>
              <a:gd name="connsiteY54" fmla="*/ 5250664 h 5906446"/>
              <a:gd name="connsiteX55" fmla="*/ 3041625 w 7669043"/>
              <a:gd name="connsiteY55" fmla="*/ 5278373 h 5906446"/>
              <a:gd name="connsiteX56" fmla="*/ 2967734 w 7669043"/>
              <a:gd name="connsiteY56" fmla="*/ 5306082 h 5906446"/>
              <a:gd name="connsiteX57" fmla="*/ 2940025 w 7669043"/>
              <a:gd name="connsiteY57" fmla="*/ 5324555 h 5906446"/>
              <a:gd name="connsiteX58" fmla="*/ 2893843 w 7669043"/>
              <a:gd name="connsiteY58" fmla="*/ 5333791 h 5906446"/>
              <a:gd name="connsiteX59" fmla="*/ 2856898 w 7669043"/>
              <a:gd name="connsiteY59" fmla="*/ 5343028 h 5906446"/>
              <a:gd name="connsiteX60" fmla="*/ 2801479 w 7669043"/>
              <a:gd name="connsiteY60" fmla="*/ 5361500 h 5906446"/>
              <a:gd name="connsiteX61" fmla="*/ 2681407 w 7669043"/>
              <a:gd name="connsiteY61" fmla="*/ 5379973 h 5906446"/>
              <a:gd name="connsiteX62" fmla="*/ 2635225 w 7669043"/>
              <a:gd name="connsiteY62" fmla="*/ 5389209 h 5906446"/>
              <a:gd name="connsiteX63" fmla="*/ 2579807 w 7669043"/>
              <a:gd name="connsiteY63" fmla="*/ 5398446 h 5906446"/>
              <a:gd name="connsiteX64" fmla="*/ 2552098 w 7669043"/>
              <a:gd name="connsiteY64" fmla="*/ 5407682 h 5906446"/>
              <a:gd name="connsiteX65" fmla="*/ 2459734 w 7669043"/>
              <a:gd name="connsiteY65" fmla="*/ 5416919 h 5906446"/>
              <a:gd name="connsiteX66" fmla="*/ 2404316 w 7669043"/>
              <a:gd name="connsiteY66" fmla="*/ 5435391 h 5906446"/>
              <a:gd name="connsiteX67" fmla="*/ 2367370 w 7669043"/>
              <a:gd name="connsiteY67" fmla="*/ 5444628 h 5906446"/>
              <a:gd name="connsiteX68" fmla="*/ 2330425 w 7669043"/>
              <a:gd name="connsiteY68" fmla="*/ 5463100 h 5906446"/>
              <a:gd name="connsiteX69" fmla="*/ 2302716 w 7669043"/>
              <a:gd name="connsiteY69" fmla="*/ 5472337 h 5906446"/>
              <a:gd name="connsiteX70" fmla="*/ 2247298 w 7669043"/>
              <a:gd name="connsiteY70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92607 w 7669043"/>
              <a:gd name="connsiteY47" fmla="*/ 5038228 h 5906446"/>
              <a:gd name="connsiteX48" fmla="*/ 3318716 w 7669043"/>
              <a:gd name="connsiteY48" fmla="*/ 5084409 h 5906446"/>
              <a:gd name="connsiteX49" fmla="*/ 3309479 w 7669043"/>
              <a:gd name="connsiteY49" fmla="*/ 5112119 h 5906446"/>
              <a:gd name="connsiteX50" fmla="*/ 3281770 w 7669043"/>
              <a:gd name="connsiteY50" fmla="*/ 5130591 h 5906446"/>
              <a:gd name="connsiteX51" fmla="*/ 3170934 w 7669043"/>
              <a:gd name="connsiteY51" fmla="*/ 5213719 h 5906446"/>
              <a:gd name="connsiteX52" fmla="*/ 3133989 w 7669043"/>
              <a:gd name="connsiteY52" fmla="*/ 5232191 h 5906446"/>
              <a:gd name="connsiteX53" fmla="*/ 3106279 w 7669043"/>
              <a:gd name="connsiteY53" fmla="*/ 5250664 h 5906446"/>
              <a:gd name="connsiteX54" fmla="*/ 3041625 w 7669043"/>
              <a:gd name="connsiteY54" fmla="*/ 5278373 h 5906446"/>
              <a:gd name="connsiteX55" fmla="*/ 2967734 w 7669043"/>
              <a:gd name="connsiteY55" fmla="*/ 5306082 h 5906446"/>
              <a:gd name="connsiteX56" fmla="*/ 2940025 w 7669043"/>
              <a:gd name="connsiteY56" fmla="*/ 5324555 h 5906446"/>
              <a:gd name="connsiteX57" fmla="*/ 2893843 w 7669043"/>
              <a:gd name="connsiteY57" fmla="*/ 5333791 h 5906446"/>
              <a:gd name="connsiteX58" fmla="*/ 2856898 w 7669043"/>
              <a:gd name="connsiteY58" fmla="*/ 5343028 h 5906446"/>
              <a:gd name="connsiteX59" fmla="*/ 2801479 w 7669043"/>
              <a:gd name="connsiteY59" fmla="*/ 5361500 h 5906446"/>
              <a:gd name="connsiteX60" fmla="*/ 2681407 w 7669043"/>
              <a:gd name="connsiteY60" fmla="*/ 5379973 h 5906446"/>
              <a:gd name="connsiteX61" fmla="*/ 2635225 w 7669043"/>
              <a:gd name="connsiteY61" fmla="*/ 5389209 h 5906446"/>
              <a:gd name="connsiteX62" fmla="*/ 2579807 w 7669043"/>
              <a:gd name="connsiteY62" fmla="*/ 5398446 h 5906446"/>
              <a:gd name="connsiteX63" fmla="*/ 2552098 w 7669043"/>
              <a:gd name="connsiteY63" fmla="*/ 5407682 h 5906446"/>
              <a:gd name="connsiteX64" fmla="*/ 2459734 w 7669043"/>
              <a:gd name="connsiteY64" fmla="*/ 5416919 h 5906446"/>
              <a:gd name="connsiteX65" fmla="*/ 2404316 w 7669043"/>
              <a:gd name="connsiteY65" fmla="*/ 5435391 h 5906446"/>
              <a:gd name="connsiteX66" fmla="*/ 2367370 w 7669043"/>
              <a:gd name="connsiteY66" fmla="*/ 5444628 h 5906446"/>
              <a:gd name="connsiteX67" fmla="*/ 2330425 w 7669043"/>
              <a:gd name="connsiteY67" fmla="*/ 5463100 h 5906446"/>
              <a:gd name="connsiteX68" fmla="*/ 2302716 w 7669043"/>
              <a:gd name="connsiteY68" fmla="*/ 5472337 h 5906446"/>
              <a:gd name="connsiteX69" fmla="*/ 2247298 w 7669043"/>
              <a:gd name="connsiteY69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281770 w 7669043"/>
              <a:gd name="connsiteY49" fmla="*/ 5130591 h 5906446"/>
              <a:gd name="connsiteX50" fmla="*/ 3170934 w 7669043"/>
              <a:gd name="connsiteY50" fmla="*/ 5213719 h 5906446"/>
              <a:gd name="connsiteX51" fmla="*/ 3133989 w 7669043"/>
              <a:gd name="connsiteY51" fmla="*/ 5232191 h 5906446"/>
              <a:gd name="connsiteX52" fmla="*/ 3106279 w 7669043"/>
              <a:gd name="connsiteY52" fmla="*/ 5250664 h 5906446"/>
              <a:gd name="connsiteX53" fmla="*/ 3041625 w 7669043"/>
              <a:gd name="connsiteY53" fmla="*/ 5278373 h 5906446"/>
              <a:gd name="connsiteX54" fmla="*/ 2967734 w 7669043"/>
              <a:gd name="connsiteY54" fmla="*/ 5306082 h 5906446"/>
              <a:gd name="connsiteX55" fmla="*/ 2940025 w 7669043"/>
              <a:gd name="connsiteY55" fmla="*/ 5324555 h 5906446"/>
              <a:gd name="connsiteX56" fmla="*/ 2893843 w 7669043"/>
              <a:gd name="connsiteY56" fmla="*/ 5333791 h 5906446"/>
              <a:gd name="connsiteX57" fmla="*/ 2856898 w 7669043"/>
              <a:gd name="connsiteY57" fmla="*/ 5343028 h 5906446"/>
              <a:gd name="connsiteX58" fmla="*/ 2801479 w 7669043"/>
              <a:gd name="connsiteY58" fmla="*/ 5361500 h 5906446"/>
              <a:gd name="connsiteX59" fmla="*/ 2681407 w 7669043"/>
              <a:gd name="connsiteY59" fmla="*/ 5379973 h 5906446"/>
              <a:gd name="connsiteX60" fmla="*/ 2635225 w 7669043"/>
              <a:gd name="connsiteY60" fmla="*/ 5389209 h 5906446"/>
              <a:gd name="connsiteX61" fmla="*/ 2579807 w 7669043"/>
              <a:gd name="connsiteY61" fmla="*/ 5398446 h 5906446"/>
              <a:gd name="connsiteX62" fmla="*/ 2552098 w 7669043"/>
              <a:gd name="connsiteY62" fmla="*/ 5407682 h 5906446"/>
              <a:gd name="connsiteX63" fmla="*/ 2459734 w 7669043"/>
              <a:gd name="connsiteY63" fmla="*/ 5416919 h 5906446"/>
              <a:gd name="connsiteX64" fmla="*/ 2404316 w 7669043"/>
              <a:gd name="connsiteY64" fmla="*/ 5435391 h 5906446"/>
              <a:gd name="connsiteX65" fmla="*/ 2367370 w 7669043"/>
              <a:gd name="connsiteY65" fmla="*/ 5444628 h 5906446"/>
              <a:gd name="connsiteX66" fmla="*/ 2330425 w 7669043"/>
              <a:gd name="connsiteY66" fmla="*/ 5463100 h 5906446"/>
              <a:gd name="connsiteX67" fmla="*/ 2302716 w 7669043"/>
              <a:gd name="connsiteY67" fmla="*/ 5472337 h 5906446"/>
              <a:gd name="connsiteX68" fmla="*/ 2247298 w 7669043"/>
              <a:gd name="connsiteY68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3041625 w 7669043"/>
              <a:gd name="connsiteY52" fmla="*/ 5278373 h 5906446"/>
              <a:gd name="connsiteX53" fmla="*/ 2967734 w 7669043"/>
              <a:gd name="connsiteY53" fmla="*/ 5306082 h 5906446"/>
              <a:gd name="connsiteX54" fmla="*/ 2940025 w 7669043"/>
              <a:gd name="connsiteY54" fmla="*/ 5324555 h 5906446"/>
              <a:gd name="connsiteX55" fmla="*/ 2893843 w 7669043"/>
              <a:gd name="connsiteY55" fmla="*/ 5333791 h 5906446"/>
              <a:gd name="connsiteX56" fmla="*/ 2856898 w 7669043"/>
              <a:gd name="connsiteY56" fmla="*/ 5343028 h 5906446"/>
              <a:gd name="connsiteX57" fmla="*/ 2801479 w 7669043"/>
              <a:gd name="connsiteY57" fmla="*/ 5361500 h 5906446"/>
              <a:gd name="connsiteX58" fmla="*/ 2681407 w 7669043"/>
              <a:gd name="connsiteY58" fmla="*/ 5379973 h 5906446"/>
              <a:gd name="connsiteX59" fmla="*/ 2635225 w 7669043"/>
              <a:gd name="connsiteY59" fmla="*/ 5389209 h 5906446"/>
              <a:gd name="connsiteX60" fmla="*/ 2579807 w 7669043"/>
              <a:gd name="connsiteY60" fmla="*/ 5398446 h 5906446"/>
              <a:gd name="connsiteX61" fmla="*/ 2552098 w 7669043"/>
              <a:gd name="connsiteY61" fmla="*/ 5407682 h 5906446"/>
              <a:gd name="connsiteX62" fmla="*/ 2459734 w 7669043"/>
              <a:gd name="connsiteY62" fmla="*/ 5416919 h 5906446"/>
              <a:gd name="connsiteX63" fmla="*/ 2404316 w 7669043"/>
              <a:gd name="connsiteY63" fmla="*/ 5435391 h 5906446"/>
              <a:gd name="connsiteX64" fmla="*/ 2367370 w 7669043"/>
              <a:gd name="connsiteY64" fmla="*/ 5444628 h 5906446"/>
              <a:gd name="connsiteX65" fmla="*/ 2330425 w 7669043"/>
              <a:gd name="connsiteY65" fmla="*/ 5463100 h 5906446"/>
              <a:gd name="connsiteX66" fmla="*/ 2302716 w 7669043"/>
              <a:gd name="connsiteY66" fmla="*/ 5472337 h 5906446"/>
              <a:gd name="connsiteX67" fmla="*/ 2247298 w 7669043"/>
              <a:gd name="connsiteY67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93843 w 7669043"/>
              <a:gd name="connsiteY54" fmla="*/ 5333791 h 5906446"/>
              <a:gd name="connsiteX55" fmla="*/ 2856898 w 7669043"/>
              <a:gd name="connsiteY55" fmla="*/ 5343028 h 5906446"/>
              <a:gd name="connsiteX56" fmla="*/ 2801479 w 7669043"/>
              <a:gd name="connsiteY56" fmla="*/ 5361500 h 5906446"/>
              <a:gd name="connsiteX57" fmla="*/ 2681407 w 7669043"/>
              <a:gd name="connsiteY57" fmla="*/ 5379973 h 5906446"/>
              <a:gd name="connsiteX58" fmla="*/ 2635225 w 7669043"/>
              <a:gd name="connsiteY58" fmla="*/ 5389209 h 5906446"/>
              <a:gd name="connsiteX59" fmla="*/ 2579807 w 7669043"/>
              <a:gd name="connsiteY59" fmla="*/ 5398446 h 5906446"/>
              <a:gd name="connsiteX60" fmla="*/ 2552098 w 7669043"/>
              <a:gd name="connsiteY60" fmla="*/ 5407682 h 5906446"/>
              <a:gd name="connsiteX61" fmla="*/ 2459734 w 7669043"/>
              <a:gd name="connsiteY61" fmla="*/ 5416919 h 5906446"/>
              <a:gd name="connsiteX62" fmla="*/ 2404316 w 7669043"/>
              <a:gd name="connsiteY62" fmla="*/ 5435391 h 5906446"/>
              <a:gd name="connsiteX63" fmla="*/ 2367370 w 7669043"/>
              <a:gd name="connsiteY63" fmla="*/ 5444628 h 5906446"/>
              <a:gd name="connsiteX64" fmla="*/ 2330425 w 7669043"/>
              <a:gd name="connsiteY64" fmla="*/ 5463100 h 5906446"/>
              <a:gd name="connsiteX65" fmla="*/ 2302716 w 7669043"/>
              <a:gd name="connsiteY65" fmla="*/ 5472337 h 5906446"/>
              <a:gd name="connsiteX66" fmla="*/ 2247298 w 7669043"/>
              <a:gd name="connsiteY66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93843 w 7669043"/>
              <a:gd name="connsiteY54" fmla="*/ 5333791 h 5906446"/>
              <a:gd name="connsiteX55" fmla="*/ 2856898 w 7669043"/>
              <a:gd name="connsiteY55" fmla="*/ 5343028 h 5906446"/>
              <a:gd name="connsiteX56" fmla="*/ 2801479 w 7669043"/>
              <a:gd name="connsiteY56" fmla="*/ 5361500 h 5906446"/>
              <a:gd name="connsiteX57" fmla="*/ 2681407 w 7669043"/>
              <a:gd name="connsiteY57" fmla="*/ 5379973 h 5906446"/>
              <a:gd name="connsiteX58" fmla="*/ 2579807 w 7669043"/>
              <a:gd name="connsiteY58" fmla="*/ 5398446 h 5906446"/>
              <a:gd name="connsiteX59" fmla="*/ 2552098 w 7669043"/>
              <a:gd name="connsiteY59" fmla="*/ 5407682 h 5906446"/>
              <a:gd name="connsiteX60" fmla="*/ 2459734 w 7669043"/>
              <a:gd name="connsiteY60" fmla="*/ 5416919 h 5906446"/>
              <a:gd name="connsiteX61" fmla="*/ 2404316 w 7669043"/>
              <a:gd name="connsiteY61" fmla="*/ 5435391 h 5906446"/>
              <a:gd name="connsiteX62" fmla="*/ 2367370 w 7669043"/>
              <a:gd name="connsiteY62" fmla="*/ 5444628 h 5906446"/>
              <a:gd name="connsiteX63" fmla="*/ 2330425 w 7669043"/>
              <a:gd name="connsiteY63" fmla="*/ 5463100 h 5906446"/>
              <a:gd name="connsiteX64" fmla="*/ 2302716 w 7669043"/>
              <a:gd name="connsiteY64" fmla="*/ 5472337 h 5906446"/>
              <a:gd name="connsiteX65" fmla="*/ 2247298 w 7669043"/>
              <a:gd name="connsiteY65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681407 w 7669043"/>
              <a:gd name="connsiteY56" fmla="*/ 5379973 h 5906446"/>
              <a:gd name="connsiteX57" fmla="*/ 2579807 w 7669043"/>
              <a:gd name="connsiteY57" fmla="*/ 5398446 h 5906446"/>
              <a:gd name="connsiteX58" fmla="*/ 2552098 w 7669043"/>
              <a:gd name="connsiteY58" fmla="*/ 5407682 h 5906446"/>
              <a:gd name="connsiteX59" fmla="*/ 2459734 w 7669043"/>
              <a:gd name="connsiteY59" fmla="*/ 5416919 h 5906446"/>
              <a:gd name="connsiteX60" fmla="*/ 2404316 w 7669043"/>
              <a:gd name="connsiteY60" fmla="*/ 5435391 h 5906446"/>
              <a:gd name="connsiteX61" fmla="*/ 2367370 w 7669043"/>
              <a:gd name="connsiteY61" fmla="*/ 5444628 h 5906446"/>
              <a:gd name="connsiteX62" fmla="*/ 2330425 w 7669043"/>
              <a:gd name="connsiteY62" fmla="*/ 5463100 h 5906446"/>
              <a:gd name="connsiteX63" fmla="*/ 2302716 w 7669043"/>
              <a:gd name="connsiteY63" fmla="*/ 5472337 h 5906446"/>
              <a:gd name="connsiteX64" fmla="*/ 2247298 w 7669043"/>
              <a:gd name="connsiteY64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404316 w 7669043"/>
              <a:gd name="connsiteY59" fmla="*/ 5435391 h 5906446"/>
              <a:gd name="connsiteX60" fmla="*/ 2367370 w 7669043"/>
              <a:gd name="connsiteY60" fmla="*/ 5444628 h 5906446"/>
              <a:gd name="connsiteX61" fmla="*/ 2330425 w 7669043"/>
              <a:gd name="connsiteY61" fmla="*/ 5463100 h 5906446"/>
              <a:gd name="connsiteX62" fmla="*/ 2302716 w 7669043"/>
              <a:gd name="connsiteY62" fmla="*/ 5472337 h 5906446"/>
              <a:gd name="connsiteX63" fmla="*/ 2247298 w 7669043"/>
              <a:gd name="connsiteY63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367370 w 7669043"/>
              <a:gd name="connsiteY59" fmla="*/ 5444628 h 5906446"/>
              <a:gd name="connsiteX60" fmla="*/ 2330425 w 7669043"/>
              <a:gd name="connsiteY60" fmla="*/ 5463100 h 5906446"/>
              <a:gd name="connsiteX61" fmla="*/ 2302716 w 7669043"/>
              <a:gd name="connsiteY61" fmla="*/ 5472337 h 5906446"/>
              <a:gd name="connsiteX62" fmla="*/ 2247298 w 7669043"/>
              <a:gd name="connsiteY62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367370 w 7669043"/>
              <a:gd name="connsiteY59" fmla="*/ 5444628 h 5906446"/>
              <a:gd name="connsiteX60" fmla="*/ 2330425 w 7669043"/>
              <a:gd name="connsiteY60" fmla="*/ 5463100 h 5906446"/>
              <a:gd name="connsiteX61" fmla="*/ 2247298 w 7669043"/>
              <a:gd name="connsiteY61" fmla="*/ 5509282 h 5906446"/>
              <a:gd name="connsiteX0" fmla="*/ 2330425 w 7669043"/>
              <a:gd name="connsiteY0" fmla="*/ 5463100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367370 w 7669043"/>
              <a:gd name="connsiteY59" fmla="*/ 5444628 h 5906446"/>
              <a:gd name="connsiteX60" fmla="*/ 2330425 w 7669043"/>
              <a:gd name="connsiteY60" fmla="*/ 5463100 h 5906446"/>
              <a:gd name="connsiteX0" fmla="*/ 2330425 w 7669043"/>
              <a:gd name="connsiteY0" fmla="*/ 5463100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367370 w 7669043"/>
              <a:gd name="connsiteY58" fmla="*/ 5444628 h 5906446"/>
              <a:gd name="connsiteX59" fmla="*/ 2330425 w 7669043"/>
              <a:gd name="connsiteY59" fmla="*/ 5463100 h 5906446"/>
              <a:gd name="connsiteX0" fmla="*/ 2330425 w 7669043"/>
              <a:gd name="connsiteY0" fmla="*/ 5463100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367370 w 7669043"/>
              <a:gd name="connsiteY57" fmla="*/ 5444628 h 5906446"/>
              <a:gd name="connsiteX58" fmla="*/ 2330425 w 7669043"/>
              <a:gd name="connsiteY58" fmla="*/ 5463100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367370 w 7669043"/>
              <a:gd name="connsiteY5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2016389 w 7669043"/>
              <a:gd name="connsiteY4" fmla="*/ 5795609 h 5906446"/>
              <a:gd name="connsiteX5" fmla="*/ 1896316 w 7669043"/>
              <a:gd name="connsiteY5" fmla="*/ 5887973 h 5906446"/>
              <a:gd name="connsiteX6" fmla="*/ 1813189 w 7669043"/>
              <a:gd name="connsiteY6" fmla="*/ 5906446 h 5906446"/>
              <a:gd name="connsiteX7" fmla="*/ 1369843 w 7669043"/>
              <a:gd name="connsiteY7" fmla="*/ 5897209 h 5906446"/>
              <a:gd name="connsiteX8" fmla="*/ 1083516 w 7669043"/>
              <a:gd name="connsiteY8" fmla="*/ 5869500 h 5906446"/>
              <a:gd name="connsiteX9" fmla="*/ 1046570 w 7669043"/>
              <a:gd name="connsiteY9" fmla="*/ 5841791 h 5906446"/>
              <a:gd name="connsiteX10" fmla="*/ 991152 w 7669043"/>
              <a:gd name="connsiteY10" fmla="*/ 5712482 h 5906446"/>
              <a:gd name="connsiteX11" fmla="*/ 963443 w 7669043"/>
              <a:gd name="connsiteY11" fmla="*/ 5629355 h 5906446"/>
              <a:gd name="connsiteX12" fmla="*/ 954207 w 7669043"/>
              <a:gd name="connsiteY12" fmla="*/ 5564700 h 5906446"/>
              <a:gd name="connsiteX13" fmla="*/ 917261 w 7669043"/>
              <a:gd name="connsiteY13" fmla="*/ 5527755 h 5906446"/>
              <a:gd name="connsiteX14" fmla="*/ 630935 w 7669043"/>
              <a:gd name="connsiteY14" fmla="*/ 5490809 h 5906446"/>
              <a:gd name="connsiteX15" fmla="*/ 159880 w 7669043"/>
              <a:gd name="connsiteY15" fmla="*/ 5222954 h 5906446"/>
              <a:gd name="connsiteX16" fmla="*/ 12097 w 7669043"/>
              <a:gd name="connsiteY16" fmla="*/ 3283319 h 5906446"/>
              <a:gd name="connsiteX17" fmla="*/ 21333 w 7669043"/>
              <a:gd name="connsiteY17" fmla="*/ 2239609 h 5906446"/>
              <a:gd name="connsiteX18" fmla="*/ 122934 w 7669043"/>
              <a:gd name="connsiteY18" fmla="*/ 1306737 h 5906446"/>
              <a:gd name="connsiteX19" fmla="*/ 677116 w 7669043"/>
              <a:gd name="connsiteY19" fmla="*/ 540118 h 5906446"/>
              <a:gd name="connsiteX20" fmla="*/ 1517625 w 7669043"/>
              <a:gd name="connsiteY20" fmla="*/ 216846 h 5906446"/>
              <a:gd name="connsiteX21" fmla="*/ 2856898 w 7669043"/>
              <a:gd name="connsiteY21" fmla="*/ 41355 h 5906446"/>
              <a:gd name="connsiteX22" fmla="*/ 5304534 w 7669043"/>
              <a:gd name="connsiteY22" fmla="*/ 4409 h 5906446"/>
              <a:gd name="connsiteX23" fmla="*/ 6061915 w 7669043"/>
              <a:gd name="connsiteY23" fmla="*/ 115245 h 5906446"/>
              <a:gd name="connsiteX24" fmla="*/ 6699225 w 7669043"/>
              <a:gd name="connsiteY24" fmla="*/ 327682 h 5906446"/>
              <a:gd name="connsiteX25" fmla="*/ 6883953 w 7669043"/>
              <a:gd name="connsiteY25" fmla="*/ 540118 h 5906446"/>
              <a:gd name="connsiteX26" fmla="*/ 6967079 w 7669043"/>
              <a:gd name="connsiteY26" fmla="*/ 715609 h 5906446"/>
              <a:gd name="connsiteX27" fmla="*/ 7105626 w 7669043"/>
              <a:gd name="connsiteY27" fmla="*/ 1482227 h 5906446"/>
              <a:gd name="connsiteX28" fmla="*/ 7077916 w 7669043"/>
              <a:gd name="connsiteY28" fmla="*/ 1980992 h 5906446"/>
              <a:gd name="connsiteX29" fmla="*/ 7096389 w 7669043"/>
              <a:gd name="connsiteY29" fmla="*/ 2442809 h 5906446"/>
              <a:gd name="connsiteX30" fmla="*/ 7114861 w 7669043"/>
              <a:gd name="connsiteY30" fmla="*/ 3126300 h 5906446"/>
              <a:gd name="connsiteX31" fmla="*/ 7410425 w 7669043"/>
              <a:gd name="connsiteY31" fmla="*/ 3375682 h 5906446"/>
              <a:gd name="connsiteX32" fmla="*/ 7567443 w 7669043"/>
              <a:gd name="connsiteY32" fmla="*/ 3514228 h 5906446"/>
              <a:gd name="connsiteX33" fmla="*/ 7650570 w 7669043"/>
              <a:gd name="connsiteY33" fmla="*/ 3763609 h 5906446"/>
              <a:gd name="connsiteX34" fmla="*/ 7669043 w 7669043"/>
              <a:gd name="connsiteY34" fmla="*/ 4068409 h 5906446"/>
              <a:gd name="connsiteX35" fmla="*/ 7622861 w 7669043"/>
              <a:gd name="connsiteY35" fmla="*/ 4345500 h 5906446"/>
              <a:gd name="connsiteX36" fmla="*/ 7475079 w 7669043"/>
              <a:gd name="connsiteY36" fmla="*/ 4557937 h 5906446"/>
              <a:gd name="connsiteX37" fmla="*/ 7299589 w 7669043"/>
              <a:gd name="connsiteY37" fmla="*/ 4659537 h 5906446"/>
              <a:gd name="connsiteX38" fmla="*/ 6689989 w 7669043"/>
              <a:gd name="connsiteY38" fmla="*/ 4835028 h 5906446"/>
              <a:gd name="connsiteX39" fmla="*/ 6412898 w 7669043"/>
              <a:gd name="connsiteY39" fmla="*/ 4918155 h 5906446"/>
              <a:gd name="connsiteX40" fmla="*/ 6274352 w 7669043"/>
              <a:gd name="connsiteY40" fmla="*/ 4955100 h 5906446"/>
              <a:gd name="connsiteX41" fmla="*/ 5803298 w 7669043"/>
              <a:gd name="connsiteY41" fmla="*/ 5028991 h 5906446"/>
              <a:gd name="connsiteX42" fmla="*/ 5018207 w 7669043"/>
              <a:gd name="connsiteY42" fmla="*/ 5065937 h 5906446"/>
              <a:gd name="connsiteX43" fmla="*/ 4427079 w 7669043"/>
              <a:gd name="connsiteY43" fmla="*/ 5028992 h 5906446"/>
              <a:gd name="connsiteX44" fmla="*/ 4085334 w 7669043"/>
              <a:gd name="connsiteY44" fmla="*/ 4936628 h 5906446"/>
              <a:gd name="connsiteX45" fmla="*/ 3808243 w 7669043"/>
              <a:gd name="connsiteY45" fmla="*/ 4936627 h 5906446"/>
              <a:gd name="connsiteX46" fmla="*/ 3318716 w 7669043"/>
              <a:gd name="connsiteY46" fmla="*/ 5084409 h 5906446"/>
              <a:gd name="connsiteX47" fmla="*/ 3309479 w 7669043"/>
              <a:gd name="connsiteY47" fmla="*/ 5112119 h 5906446"/>
              <a:gd name="connsiteX48" fmla="*/ 3170934 w 7669043"/>
              <a:gd name="connsiteY48" fmla="*/ 5213719 h 5906446"/>
              <a:gd name="connsiteX49" fmla="*/ 3133989 w 7669043"/>
              <a:gd name="connsiteY49" fmla="*/ 5232191 h 5906446"/>
              <a:gd name="connsiteX50" fmla="*/ 3106279 w 7669043"/>
              <a:gd name="connsiteY50" fmla="*/ 5250664 h 5906446"/>
              <a:gd name="connsiteX51" fmla="*/ 2967734 w 7669043"/>
              <a:gd name="connsiteY51" fmla="*/ 5306082 h 5906446"/>
              <a:gd name="connsiteX52" fmla="*/ 2940025 w 7669043"/>
              <a:gd name="connsiteY52" fmla="*/ 5324555 h 5906446"/>
              <a:gd name="connsiteX53" fmla="*/ 2856898 w 7669043"/>
              <a:gd name="connsiteY53" fmla="*/ 5343028 h 5906446"/>
              <a:gd name="connsiteX54" fmla="*/ 2801479 w 7669043"/>
              <a:gd name="connsiteY54" fmla="*/ 5361500 h 5906446"/>
              <a:gd name="connsiteX55" fmla="*/ 2579807 w 7669043"/>
              <a:gd name="connsiteY55" fmla="*/ 5398446 h 5906446"/>
              <a:gd name="connsiteX56" fmla="*/ 2367370 w 7669043"/>
              <a:gd name="connsiteY56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3133989 w 7669043"/>
              <a:gd name="connsiteY48" fmla="*/ 5232191 h 5906446"/>
              <a:gd name="connsiteX49" fmla="*/ 3106279 w 7669043"/>
              <a:gd name="connsiteY49" fmla="*/ 5250664 h 5906446"/>
              <a:gd name="connsiteX50" fmla="*/ 2967734 w 7669043"/>
              <a:gd name="connsiteY50" fmla="*/ 5306082 h 5906446"/>
              <a:gd name="connsiteX51" fmla="*/ 2940025 w 7669043"/>
              <a:gd name="connsiteY51" fmla="*/ 5324555 h 5906446"/>
              <a:gd name="connsiteX52" fmla="*/ 2856898 w 7669043"/>
              <a:gd name="connsiteY52" fmla="*/ 5343028 h 5906446"/>
              <a:gd name="connsiteX53" fmla="*/ 2801479 w 7669043"/>
              <a:gd name="connsiteY53" fmla="*/ 5361500 h 5906446"/>
              <a:gd name="connsiteX54" fmla="*/ 2579807 w 7669043"/>
              <a:gd name="connsiteY54" fmla="*/ 5398446 h 5906446"/>
              <a:gd name="connsiteX55" fmla="*/ 2367370 w 7669043"/>
              <a:gd name="connsiteY55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3133989 w 7669043"/>
              <a:gd name="connsiteY48" fmla="*/ 5232191 h 5906446"/>
              <a:gd name="connsiteX49" fmla="*/ 3106279 w 7669043"/>
              <a:gd name="connsiteY49" fmla="*/ 5250664 h 5906446"/>
              <a:gd name="connsiteX50" fmla="*/ 2967734 w 7669043"/>
              <a:gd name="connsiteY50" fmla="*/ 5306082 h 5906446"/>
              <a:gd name="connsiteX51" fmla="*/ 2856898 w 7669043"/>
              <a:gd name="connsiteY51" fmla="*/ 5343028 h 5906446"/>
              <a:gd name="connsiteX52" fmla="*/ 2801479 w 7669043"/>
              <a:gd name="connsiteY52" fmla="*/ 5361500 h 5906446"/>
              <a:gd name="connsiteX53" fmla="*/ 2579807 w 7669043"/>
              <a:gd name="connsiteY53" fmla="*/ 5398446 h 5906446"/>
              <a:gd name="connsiteX54" fmla="*/ 2367370 w 7669043"/>
              <a:gd name="connsiteY54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3133989 w 7669043"/>
              <a:gd name="connsiteY48" fmla="*/ 5232191 h 5906446"/>
              <a:gd name="connsiteX49" fmla="*/ 2967734 w 7669043"/>
              <a:gd name="connsiteY49" fmla="*/ 5306082 h 5906446"/>
              <a:gd name="connsiteX50" fmla="*/ 2856898 w 7669043"/>
              <a:gd name="connsiteY50" fmla="*/ 5343028 h 5906446"/>
              <a:gd name="connsiteX51" fmla="*/ 2801479 w 7669043"/>
              <a:gd name="connsiteY51" fmla="*/ 5361500 h 5906446"/>
              <a:gd name="connsiteX52" fmla="*/ 2579807 w 7669043"/>
              <a:gd name="connsiteY52" fmla="*/ 5398446 h 5906446"/>
              <a:gd name="connsiteX53" fmla="*/ 2367370 w 7669043"/>
              <a:gd name="connsiteY53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2967734 w 7669043"/>
              <a:gd name="connsiteY48" fmla="*/ 5306082 h 5906446"/>
              <a:gd name="connsiteX49" fmla="*/ 2856898 w 7669043"/>
              <a:gd name="connsiteY49" fmla="*/ 5343028 h 5906446"/>
              <a:gd name="connsiteX50" fmla="*/ 2801479 w 7669043"/>
              <a:gd name="connsiteY50" fmla="*/ 5361500 h 5906446"/>
              <a:gd name="connsiteX51" fmla="*/ 2579807 w 7669043"/>
              <a:gd name="connsiteY51" fmla="*/ 5398446 h 5906446"/>
              <a:gd name="connsiteX52" fmla="*/ 2367370 w 7669043"/>
              <a:gd name="connsiteY52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170934 w 7669043"/>
              <a:gd name="connsiteY46" fmla="*/ 5213719 h 5906446"/>
              <a:gd name="connsiteX47" fmla="*/ 2967734 w 7669043"/>
              <a:gd name="connsiteY47" fmla="*/ 5306082 h 5906446"/>
              <a:gd name="connsiteX48" fmla="*/ 2856898 w 7669043"/>
              <a:gd name="connsiteY48" fmla="*/ 5343028 h 5906446"/>
              <a:gd name="connsiteX49" fmla="*/ 2801479 w 7669043"/>
              <a:gd name="connsiteY49" fmla="*/ 5361500 h 5906446"/>
              <a:gd name="connsiteX50" fmla="*/ 2579807 w 7669043"/>
              <a:gd name="connsiteY50" fmla="*/ 5398446 h 5906446"/>
              <a:gd name="connsiteX51" fmla="*/ 2367370 w 7669043"/>
              <a:gd name="connsiteY51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54207 w 7669043"/>
              <a:gd name="connsiteY10" fmla="*/ 5564700 h 5906446"/>
              <a:gd name="connsiteX11" fmla="*/ 917261 w 7669043"/>
              <a:gd name="connsiteY11" fmla="*/ 5527755 h 5906446"/>
              <a:gd name="connsiteX12" fmla="*/ 630935 w 7669043"/>
              <a:gd name="connsiteY12" fmla="*/ 5490809 h 5906446"/>
              <a:gd name="connsiteX13" fmla="*/ 159880 w 7669043"/>
              <a:gd name="connsiteY13" fmla="*/ 5222954 h 5906446"/>
              <a:gd name="connsiteX14" fmla="*/ 12097 w 7669043"/>
              <a:gd name="connsiteY14" fmla="*/ 3283319 h 5906446"/>
              <a:gd name="connsiteX15" fmla="*/ 21333 w 7669043"/>
              <a:gd name="connsiteY15" fmla="*/ 2239609 h 5906446"/>
              <a:gd name="connsiteX16" fmla="*/ 122934 w 7669043"/>
              <a:gd name="connsiteY16" fmla="*/ 1306737 h 5906446"/>
              <a:gd name="connsiteX17" fmla="*/ 677116 w 7669043"/>
              <a:gd name="connsiteY17" fmla="*/ 540118 h 5906446"/>
              <a:gd name="connsiteX18" fmla="*/ 1517625 w 7669043"/>
              <a:gd name="connsiteY18" fmla="*/ 216846 h 5906446"/>
              <a:gd name="connsiteX19" fmla="*/ 2856898 w 7669043"/>
              <a:gd name="connsiteY19" fmla="*/ 41355 h 5906446"/>
              <a:gd name="connsiteX20" fmla="*/ 5304534 w 7669043"/>
              <a:gd name="connsiteY20" fmla="*/ 4409 h 5906446"/>
              <a:gd name="connsiteX21" fmla="*/ 6061915 w 7669043"/>
              <a:gd name="connsiteY21" fmla="*/ 115245 h 5906446"/>
              <a:gd name="connsiteX22" fmla="*/ 6699225 w 7669043"/>
              <a:gd name="connsiteY22" fmla="*/ 327682 h 5906446"/>
              <a:gd name="connsiteX23" fmla="*/ 6883953 w 7669043"/>
              <a:gd name="connsiteY23" fmla="*/ 540118 h 5906446"/>
              <a:gd name="connsiteX24" fmla="*/ 6967079 w 7669043"/>
              <a:gd name="connsiteY24" fmla="*/ 715609 h 5906446"/>
              <a:gd name="connsiteX25" fmla="*/ 7105626 w 7669043"/>
              <a:gd name="connsiteY25" fmla="*/ 1482227 h 5906446"/>
              <a:gd name="connsiteX26" fmla="*/ 7077916 w 7669043"/>
              <a:gd name="connsiteY26" fmla="*/ 1980992 h 5906446"/>
              <a:gd name="connsiteX27" fmla="*/ 7096389 w 7669043"/>
              <a:gd name="connsiteY27" fmla="*/ 2442809 h 5906446"/>
              <a:gd name="connsiteX28" fmla="*/ 7114861 w 7669043"/>
              <a:gd name="connsiteY28" fmla="*/ 3126300 h 5906446"/>
              <a:gd name="connsiteX29" fmla="*/ 7410425 w 7669043"/>
              <a:gd name="connsiteY29" fmla="*/ 3375682 h 5906446"/>
              <a:gd name="connsiteX30" fmla="*/ 7567443 w 7669043"/>
              <a:gd name="connsiteY30" fmla="*/ 3514228 h 5906446"/>
              <a:gd name="connsiteX31" fmla="*/ 7650570 w 7669043"/>
              <a:gd name="connsiteY31" fmla="*/ 3763609 h 5906446"/>
              <a:gd name="connsiteX32" fmla="*/ 7669043 w 7669043"/>
              <a:gd name="connsiteY32" fmla="*/ 4068409 h 5906446"/>
              <a:gd name="connsiteX33" fmla="*/ 7622861 w 7669043"/>
              <a:gd name="connsiteY33" fmla="*/ 4345500 h 5906446"/>
              <a:gd name="connsiteX34" fmla="*/ 7475079 w 7669043"/>
              <a:gd name="connsiteY34" fmla="*/ 4557937 h 5906446"/>
              <a:gd name="connsiteX35" fmla="*/ 7299589 w 7669043"/>
              <a:gd name="connsiteY35" fmla="*/ 4659537 h 5906446"/>
              <a:gd name="connsiteX36" fmla="*/ 6689989 w 7669043"/>
              <a:gd name="connsiteY36" fmla="*/ 4835028 h 5906446"/>
              <a:gd name="connsiteX37" fmla="*/ 6412898 w 7669043"/>
              <a:gd name="connsiteY37" fmla="*/ 4918155 h 5906446"/>
              <a:gd name="connsiteX38" fmla="*/ 6274352 w 7669043"/>
              <a:gd name="connsiteY38" fmla="*/ 4955100 h 5906446"/>
              <a:gd name="connsiteX39" fmla="*/ 5803298 w 7669043"/>
              <a:gd name="connsiteY39" fmla="*/ 5028991 h 5906446"/>
              <a:gd name="connsiteX40" fmla="*/ 5018207 w 7669043"/>
              <a:gd name="connsiteY40" fmla="*/ 5065937 h 5906446"/>
              <a:gd name="connsiteX41" fmla="*/ 4427079 w 7669043"/>
              <a:gd name="connsiteY41" fmla="*/ 5028992 h 5906446"/>
              <a:gd name="connsiteX42" fmla="*/ 4085334 w 7669043"/>
              <a:gd name="connsiteY42" fmla="*/ 4936628 h 5906446"/>
              <a:gd name="connsiteX43" fmla="*/ 3808243 w 7669043"/>
              <a:gd name="connsiteY43" fmla="*/ 4936627 h 5906446"/>
              <a:gd name="connsiteX44" fmla="*/ 3318716 w 7669043"/>
              <a:gd name="connsiteY44" fmla="*/ 5084409 h 5906446"/>
              <a:gd name="connsiteX45" fmla="*/ 3170934 w 7669043"/>
              <a:gd name="connsiteY45" fmla="*/ 5213719 h 5906446"/>
              <a:gd name="connsiteX46" fmla="*/ 2967734 w 7669043"/>
              <a:gd name="connsiteY46" fmla="*/ 5306082 h 5906446"/>
              <a:gd name="connsiteX47" fmla="*/ 2856898 w 7669043"/>
              <a:gd name="connsiteY47" fmla="*/ 5343028 h 5906446"/>
              <a:gd name="connsiteX48" fmla="*/ 2801479 w 7669043"/>
              <a:gd name="connsiteY48" fmla="*/ 5361500 h 5906446"/>
              <a:gd name="connsiteX49" fmla="*/ 2579807 w 7669043"/>
              <a:gd name="connsiteY49" fmla="*/ 5398446 h 5906446"/>
              <a:gd name="connsiteX50" fmla="*/ 2367370 w 7669043"/>
              <a:gd name="connsiteY50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30935 w 7669043"/>
              <a:gd name="connsiteY11" fmla="*/ 5490809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3170934 w 7669043"/>
              <a:gd name="connsiteY44" fmla="*/ 5213719 h 5906446"/>
              <a:gd name="connsiteX45" fmla="*/ 2967734 w 7669043"/>
              <a:gd name="connsiteY45" fmla="*/ 5306082 h 5906446"/>
              <a:gd name="connsiteX46" fmla="*/ 2856898 w 7669043"/>
              <a:gd name="connsiteY46" fmla="*/ 5343028 h 5906446"/>
              <a:gd name="connsiteX47" fmla="*/ 2801479 w 7669043"/>
              <a:gd name="connsiteY47" fmla="*/ 5361500 h 5906446"/>
              <a:gd name="connsiteX48" fmla="*/ 2579807 w 7669043"/>
              <a:gd name="connsiteY48" fmla="*/ 5398446 h 5906446"/>
              <a:gd name="connsiteX49" fmla="*/ 2367370 w 7669043"/>
              <a:gd name="connsiteY49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3170934 w 7669043"/>
              <a:gd name="connsiteY44" fmla="*/ 5213719 h 5906446"/>
              <a:gd name="connsiteX45" fmla="*/ 2967734 w 7669043"/>
              <a:gd name="connsiteY45" fmla="*/ 5306082 h 5906446"/>
              <a:gd name="connsiteX46" fmla="*/ 2856898 w 7669043"/>
              <a:gd name="connsiteY46" fmla="*/ 5343028 h 5906446"/>
              <a:gd name="connsiteX47" fmla="*/ 2801479 w 7669043"/>
              <a:gd name="connsiteY47" fmla="*/ 5361500 h 5906446"/>
              <a:gd name="connsiteX48" fmla="*/ 2579807 w 7669043"/>
              <a:gd name="connsiteY48" fmla="*/ 5398446 h 5906446"/>
              <a:gd name="connsiteX49" fmla="*/ 2367370 w 7669043"/>
              <a:gd name="connsiteY49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3170934 w 7669043"/>
              <a:gd name="connsiteY44" fmla="*/ 5213719 h 5906446"/>
              <a:gd name="connsiteX45" fmla="*/ 2967734 w 7669043"/>
              <a:gd name="connsiteY45" fmla="*/ 5306082 h 5906446"/>
              <a:gd name="connsiteX46" fmla="*/ 2856898 w 7669043"/>
              <a:gd name="connsiteY46" fmla="*/ 5343028 h 5906446"/>
              <a:gd name="connsiteX47" fmla="*/ 2801479 w 7669043"/>
              <a:gd name="connsiteY47" fmla="*/ 5361500 h 5906446"/>
              <a:gd name="connsiteX48" fmla="*/ 2579807 w 7669043"/>
              <a:gd name="connsiteY48" fmla="*/ 5398446 h 5906446"/>
              <a:gd name="connsiteX49" fmla="*/ 2367370 w 7669043"/>
              <a:gd name="connsiteY49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67734 w 7669043"/>
              <a:gd name="connsiteY44" fmla="*/ 5306082 h 5906446"/>
              <a:gd name="connsiteX45" fmla="*/ 2856898 w 7669043"/>
              <a:gd name="connsiteY45" fmla="*/ 5343028 h 5906446"/>
              <a:gd name="connsiteX46" fmla="*/ 2801479 w 7669043"/>
              <a:gd name="connsiteY46" fmla="*/ 5361500 h 5906446"/>
              <a:gd name="connsiteX47" fmla="*/ 2579807 w 7669043"/>
              <a:gd name="connsiteY47" fmla="*/ 5398446 h 5906446"/>
              <a:gd name="connsiteX48" fmla="*/ 2367370 w 7669043"/>
              <a:gd name="connsiteY48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856898 w 7669043"/>
              <a:gd name="connsiteY44" fmla="*/ 5343028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10519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514498 w 7669043"/>
              <a:gd name="connsiteY36" fmla="*/ 4945864 h 5906446"/>
              <a:gd name="connsiteX37" fmla="*/ 6274352 w 7669043"/>
              <a:gd name="connsiteY37" fmla="*/ 4955100 h 5906446"/>
              <a:gd name="connsiteX38" fmla="*/ 5803298 w 7669043"/>
              <a:gd name="connsiteY38" fmla="*/ 5010519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930135 w 7669043"/>
              <a:gd name="connsiteY35" fmla="*/ 4779610 h 5906446"/>
              <a:gd name="connsiteX36" fmla="*/ 6514498 w 7669043"/>
              <a:gd name="connsiteY36" fmla="*/ 4945864 h 5906446"/>
              <a:gd name="connsiteX37" fmla="*/ 6274352 w 7669043"/>
              <a:gd name="connsiteY37" fmla="*/ 4955100 h 5906446"/>
              <a:gd name="connsiteX38" fmla="*/ 5803298 w 7669043"/>
              <a:gd name="connsiteY38" fmla="*/ 5010519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873489 w 7658579"/>
              <a:gd name="connsiteY21" fmla="*/ 540118 h 5906446"/>
              <a:gd name="connsiteX22" fmla="*/ 6956615 w 7658579"/>
              <a:gd name="connsiteY22" fmla="*/ 715609 h 5906446"/>
              <a:gd name="connsiteX23" fmla="*/ 7095162 w 7658579"/>
              <a:gd name="connsiteY23" fmla="*/ 1482227 h 5906446"/>
              <a:gd name="connsiteX24" fmla="*/ 7067452 w 7658579"/>
              <a:gd name="connsiteY24" fmla="*/ 1980992 h 5906446"/>
              <a:gd name="connsiteX25" fmla="*/ 7085925 w 7658579"/>
              <a:gd name="connsiteY25" fmla="*/ 2442809 h 5906446"/>
              <a:gd name="connsiteX26" fmla="*/ 7104397 w 7658579"/>
              <a:gd name="connsiteY26" fmla="*/ 3126300 h 5906446"/>
              <a:gd name="connsiteX27" fmla="*/ 7399961 w 7658579"/>
              <a:gd name="connsiteY27" fmla="*/ 3375682 h 5906446"/>
              <a:gd name="connsiteX28" fmla="*/ 7556979 w 7658579"/>
              <a:gd name="connsiteY28" fmla="*/ 3514228 h 5906446"/>
              <a:gd name="connsiteX29" fmla="*/ 7640106 w 7658579"/>
              <a:gd name="connsiteY29" fmla="*/ 3763609 h 5906446"/>
              <a:gd name="connsiteX30" fmla="*/ 7658579 w 7658579"/>
              <a:gd name="connsiteY30" fmla="*/ 4068409 h 5906446"/>
              <a:gd name="connsiteX31" fmla="*/ 7612397 w 7658579"/>
              <a:gd name="connsiteY31" fmla="*/ 4345500 h 5906446"/>
              <a:gd name="connsiteX32" fmla="*/ 7464615 w 7658579"/>
              <a:gd name="connsiteY32" fmla="*/ 4557937 h 5906446"/>
              <a:gd name="connsiteX33" fmla="*/ 7289125 w 7658579"/>
              <a:gd name="connsiteY33" fmla="*/ 4659537 h 5906446"/>
              <a:gd name="connsiteX34" fmla="*/ 6919671 w 7658579"/>
              <a:gd name="connsiteY34" fmla="*/ 4779610 h 5906446"/>
              <a:gd name="connsiteX35" fmla="*/ 6504034 w 7658579"/>
              <a:gd name="connsiteY35" fmla="*/ 4945864 h 5906446"/>
              <a:gd name="connsiteX36" fmla="*/ 6263888 w 7658579"/>
              <a:gd name="connsiteY36" fmla="*/ 4955100 h 5906446"/>
              <a:gd name="connsiteX37" fmla="*/ 5792834 w 7658579"/>
              <a:gd name="connsiteY37" fmla="*/ 5010519 h 5906446"/>
              <a:gd name="connsiteX38" fmla="*/ 5007743 w 7658579"/>
              <a:gd name="connsiteY38" fmla="*/ 5038228 h 5906446"/>
              <a:gd name="connsiteX39" fmla="*/ 4416615 w 7658579"/>
              <a:gd name="connsiteY39" fmla="*/ 5028992 h 5906446"/>
              <a:gd name="connsiteX40" fmla="*/ 4074870 w 7658579"/>
              <a:gd name="connsiteY40" fmla="*/ 4936628 h 5906446"/>
              <a:gd name="connsiteX41" fmla="*/ 3797779 w 7658579"/>
              <a:gd name="connsiteY41" fmla="*/ 4936627 h 5906446"/>
              <a:gd name="connsiteX42" fmla="*/ 3308252 w 7658579"/>
              <a:gd name="connsiteY42" fmla="*/ 5084409 h 5906446"/>
              <a:gd name="connsiteX43" fmla="*/ 2938798 w 7658579"/>
              <a:gd name="connsiteY43" fmla="*/ 5315319 h 5906446"/>
              <a:gd name="connsiteX44" fmla="*/ 2791015 w 7658579"/>
              <a:gd name="connsiteY44" fmla="*/ 5361500 h 5906446"/>
              <a:gd name="connsiteX45" fmla="*/ 2569343 w 7658579"/>
              <a:gd name="connsiteY45" fmla="*/ 5398446 h 5906446"/>
              <a:gd name="connsiteX46" fmla="*/ 2356906 w 7658579"/>
              <a:gd name="connsiteY46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873489 w 7658579"/>
              <a:gd name="connsiteY21" fmla="*/ 540118 h 5906446"/>
              <a:gd name="connsiteX22" fmla="*/ 6956615 w 7658579"/>
              <a:gd name="connsiteY22" fmla="*/ 715609 h 5906446"/>
              <a:gd name="connsiteX23" fmla="*/ 7104398 w 7658579"/>
              <a:gd name="connsiteY23" fmla="*/ 1362154 h 5906446"/>
              <a:gd name="connsiteX24" fmla="*/ 7067452 w 7658579"/>
              <a:gd name="connsiteY24" fmla="*/ 1980992 h 5906446"/>
              <a:gd name="connsiteX25" fmla="*/ 7085925 w 7658579"/>
              <a:gd name="connsiteY25" fmla="*/ 2442809 h 5906446"/>
              <a:gd name="connsiteX26" fmla="*/ 7104397 w 7658579"/>
              <a:gd name="connsiteY26" fmla="*/ 3126300 h 5906446"/>
              <a:gd name="connsiteX27" fmla="*/ 7399961 w 7658579"/>
              <a:gd name="connsiteY27" fmla="*/ 3375682 h 5906446"/>
              <a:gd name="connsiteX28" fmla="*/ 7556979 w 7658579"/>
              <a:gd name="connsiteY28" fmla="*/ 3514228 h 5906446"/>
              <a:gd name="connsiteX29" fmla="*/ 7640106 w 7658579"/>
              <a:gd name="connsiteY29" fmla="*/ 3763609 h 5906446"/>
              <a:gd name="connsiteX30" fmla="*/ 7658579 w 7658579"/>
              <a:gd name="connsiteY30" fmla="*/ 4068409 h 5906446"/>
              <a:gd name="connsiteX31" fmla="*/ 7612397 w 7658579"/>
              <a:gd name="connsiteY31" fmla="*/ 4345500 h 5906446"/>
              <a:gd name="connsiteX32" fmla="*/ 7464615 w 7658579"/>
              <a:gd name="connsiteY32" fmla="*/ 4557937 h 5906446"/>
              <a:gd name="connsiteX33" fmla="*/ 7289125 w 7658579"/>
              <a:gd name="connsiteY33" fmla="*/ 4659537 h 5906446"/>
              <a:gd name="connsiteX34" fmla="*/ 6919671 w 7658579"/>
              <a:gd name="connsiteY34" fmla="*/ 4779610 h 5906446"/>
              <a:gd name="connsiteX35" fmla="*/ 6504034 w 7658579"/>
              <a:gd name="connsiteY35" fmla="*/ 4945864 h 5906446"/>
              <a:gd name="connsiteX36" fmla="*/ 6263888 w 7658579"/>
              <a:gd name="connsiteY36" fmla="*/ 4955100 h 5906446"/>
              <a:gd name="connsiteX37" fmla="*/ 5792834 w 7658579"/>
              <a:gd name="connsiteY37" fmla="*/ 5010519 h 5906446"/>
              <a:gd name="connsiteX38" fmla="*/ 5007743 w 7658579"/>
              <a:gd name="connsiteY38" fmla="*/ 5038228 h 5906446"/>
              <a:gd name="connsiteX39" fmla="*/ 4416615 w 7658579"/>
              <a:gd name="connsiteY39" fmla="*/ 5028992 h 5906446"/>
              <a:gd name="connsiteX40" fmla="*/ 4074870 w 7658579"/>
              <a:gd name="connsiteY40" fmla="*/ 4936628 h 5906446"/>
              <a:gd name="connsiteX41" fmla="*/ 3797779 w 7658579"/>
              <a:gd name="connsiteY41" fmla="*/ 4936627 h 5906446"/>
              <a:gd name="connsiteX42" fmla="*/ 3308252 w 7658579"/>
              <a:gd name="connsiteY42" fmla="*/ 5084409 h 5906446"/>
              <a:gd name="connsiteX43" fmla="*/ 2938798 w 7658579"/>
              <a:gd name="connsiteY43" fmla="*/ 5315319 h 5906446"/>
              <a:gd name="connsiteX44" fmla="*/ 2791015 w 7658579"/>
              <a:gd name="connsiteY44" fmla="*/ 5361500 h 5906446"/>
              <a:gd name="connsiteX45" fmla="*/ 2569343 w 7658579"/>
              <a:gd name="connsiteY45" fmla="*/ 5398446 h 5906446"/>
              <a:gd name="connsiteX46" fmla="*/ 2356906 w 7658579"/>
              <a:gd name="connsiteY46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873489 w 7658579"/>
              <a:gd name="connsiteY21" fmla="*/ 540118 h 5906446"/>
              <a:gd name="connsiteX22" fmla="*/ 6956615 w 7658579"/>
              <a:gd name="connsiteY22" fmla="*/ 715609 h 5906446"/>
              <a:gd name="connsiteX23" fmla="*/ 7104398 w 7658579"/>
              <a:gd name="connsiteY23" fmla="*/ 1362154 h 5906446"/>
              <a:gd name="connsiteX24" fmla="*/ 7067452 w 7658579"/>
              <a:gd name="connsiteY24" fmla="*/ 1980992 h 5906446"/>
              <a:gd name="connsiteX25" fmla="*/ 7085925 w 7658579"/>
              <a:gd name="connsiteY25" fmla="*/ 2442809 h 5906446"/>
              <a:gd name="connsiteX26" fmla="*/ 7104397 w 7658579"/>
              <a:gd name="connsiteY26" fmla="*/ 3126300 h 5906446"/>
              <a:gd name="connsiteX27" fmla="*/ 7399961 w 7658579"/>
              <a:gd name="connsiteY27" fmla="*/ 3375682 h 5906446"/>
              <a:gd name="connsiteX28" fmla="*/ 7556979 w 7658579"/>
              <a:gd name="connsiteY28" fmla="*/ 3514228 h 5906446"/>
              <a:gd name="connsiteX29" fmla="*/ 7640106 w 7658579"/>
              <a:gd name="connsiteY29" fmla="*/ 3763609 h 5906446"/>
              <a:gd name="connsiteX30" fmla="*/ 7658579 w 7658579"/>
              <a:gd name="connsiteY30" fmla="*/ 4068409 h 5906446"/>
              <a:gd name="connsiteX31" fmla="*/ 7612397 w 7658579"/>
              <a:gd name="connsiteY31" fmla="*/ 4345500 h 5906446"/>
              <a:gd name="connsiteX32" fmla="*/ 7464615 w 7658579"/>
              <a:gd name="connsiteY32" fmla="*/ 4557937 h 5906446"/>
              <a:gd name="connsiteX33" fmla="*/ 7289125 w 7658579"/>
              <a:gd name="connsiteY33" fmla="*/ 4659537 h 5906446"/>
              <a:gd name="connsiteX34" fmla="*/ 6919671 w 7658579"/>
              <a:gd name="connsiteY34" fmla="*/ 4779610 h 5906446"/>
              <a:gd name="connsiteX35" fmla="*/ 6504034 w 7658579"/>
              <a:gd name="connsiteY35" fmla="*/ 4945864 h 5906446"/>
              <a:gd name="connsiteX36" fmla="*/ 6263888 w 7658579"/>
              <a:gd name="connsiteY36" fmla="*/ 4955100 h 5906446"/>
              <a:gd name="connsiteX37" fmla="*/ 5792834 w 7658579"/>
              <a:gd name="connsiteY37" fmla="*/ 5010519 h 5906446"/>
              <a:gd name="connsiteX38" fmla="*/ 5007743 w 7658579"/>
              <a:gd name="connsiteY38" fmla="*/ 5038228 h 5906446"/>
              <a:gd name="connsiteX39" fmla="*/ 4416615 w 7658579"/>
              <a:gd name="connsiteY39" fmla="*/ 5028992 h 5906446"/>
              <a:gd name="connsiteX40" fmla="*/ 4074870 w 7658579"/>
              <a:gd name="connsiteY40" fmla="*/ 4936628 h 5906446"/>
              <a:gd name="connsiteX41" fmla="*/ 3797779 w 7658579"/>
              <a:gd name="connsiteY41" fmla="*/ 4936627 h 5906446"/>
              <a:gd name="connsiteX42" fmla="*/ 3308252 w 7658579"/>
              <a:gd name="connsiteY42" fmla="*/ 5084409 h 5906446"/>
              <a:gd name="connsiteX43" fmla="*/ 2938798 w 7658579"/>
              <a:gd name="connsiteY43" fmla="*/ 5315319 h 5906446"/>
              <a:gd name="connsiteX44" fmla="*/ 2791015 w 7658579"/>
              <a:gd name="connsiteY44" fmla="*/ 5361500 h 5906446"/>
              <a:gd name="connsiteX45" fmla="*/ 2569343 w 7658579"/>
              <a:gd name="connsiteY45" fmla="*/ 5398446 h 5906446"/>
              <a:gd name="connsiteX46" fmla="*/ 2356906 w 7658579"/>
              <a:gd name="connsiteY46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956615 w 7658579"/>
              <a:gd name="connsiteY21" fmla="*/ 715609 h 5906446"/>
              <a:gd name="connsiteX22" fmla="*/ 7104398 w 7658579"/>
              <a:gd name="connsiteY22" fmla="*/ 1362154 h 5906446"/>
              <a:gd name="connsiteX23" fmla="*/ 7067452 w 7658579"/>
              <a:gd name="connsiteY23" fmla="*/ 1980992 h 5906446"/>
              <a:gd name="connsiteX24" fmla="*/ 7085925 w 7658579"/>
              <a:gd name="connsiteY24" fmla="*/ 2442809 h 5906446"/>
              <a:gd name="connsiteX25" fmla="*/ 7104397 w 7658579"/>
              <a:gd name="connsiteY25" fmla="*/ 3126300 h 5906446"/>
              <a:gd name="connsiteX26" fmla="*/ 7399961 w 7658579"/>
              <a:gd name="connsiteY26" fmla="*/ 3375682 h 5906446"/>
              <a:gd name="connsiteX27" fmla="*/ 7556979 w 7658579"/>
              <a:gd name="connsiteY27" fmla="*/ 3514228 h 5906446"/>
              <a:gd name="connsiteX28" fmla="*/ 7640106 w 7658579"/>
              <a:gd name="connsiteY28" fmla="*/ 3763609 h 5906446"/>
              <a:gd name="connsiteX29" fmla="*/ 7658579 w 7658579"/>
              <a:gd name="connsiteY29" fmla="*/ 4068409 h 5906446"/>
              <a:gd name="connsiteX30" fmla="*/ 7612397 w 7658579"/>
              <a:gd name="connsiteY30" fmla="*/ 4345500 h 5906446"/>
              <a:gd name="connsiteX31" fmla="*/ 7464615 w 7658579"/>
              <a:gd name="connsiteY31" fmla="*/ 4557937 h 5906446"/>
              <a:gd name="connsiteX32" fmla="*/ 7289125 w 7658579"/>
              <a:gd name="connsiteY32" fmla="*/ 4659537 h 5906446"/>
              <a:gd name="connsiteX33" fmla="*/ 6919671 w 7658579"/>
              <a:gd name="connsiteY33" fmla="*/ 4779610 h 5906446"/>
              <a:gd name="connsiteX34" fmla="*/ 6504034 w 7658579"/>
              <a:gd name="connsiteY34" fmla="*/ 4945864 h 5906446"/>
              <a:gd name="connsiteX35" fmla="*/ 6263888 w 7658579"/>
              <a:gd name="connsiteY35" fmla="*/ 4955100 h 5906446"/>
              <a:gd name="connsiteX36" fmla="*/ 5792834 w 7658579"/>
              <a:gd name="connsiteY36" fmla="*/ 5010519 h 5906446"/>
              <a:gd name="connsiteX37" fmla="*/ 5007743 w 7658579"/>
              <a:gd name="connsiteY37" fmla="*/ 5038228 h 5906446"/>
              <a:gd name="connsiteX38" fmla="*/ 4416615 w 7658579"/>
              <a:gd name="connsiteY38" fmla="*/ 5028992 h 5906446"/>
              <a:gd name="connsiteX39" fmla="*/ 4074870 w 7658579"/>
              <a:gd name="connsiteY39" fmla="*/ 4936628 h 5906446"/>
              <a:gd name="connsiteX40" fmla="*/ 3797779 w 7658579"/>
              <a:gd name="connsiteY40" fmla="*/ 4936627 h 5906446"/>
              <a:gd name="connsiteX41" fmla="*/ 3308252 w 7658579"/>
              <a:gd name="connsiteY41" fmla="*/ 5084409 h 5906446"/>
              <a:gd name="connsiteX42" fmla="*/ 2938798 w 7658579"/>
              <a:gd name="connsiteY42" fmla="*/ 5315319 h 5906446"/>
              <a:gd name="connsiteX43" fmla="*/ 2791015 w 7658579"/>
              <a:gd name="connsiteY43" fmla="*/ 5361500 h 5906446"/>
              <a:gd name="connsiteX44" fmla="*/ 2569343 w 7658579"/>
              <a:gd name="connsiteY44" fmla="*/ 5398446 h 5906446"/>
              <a:gd name="connsiteX45" fmla="*/ 2356906 w 7658579"/>
              <a:gd name="connsiteY45" fmla="*/ 5444628 h 5906446"/>
              <a:gd name="connsiteX0" fmla="*/ 2356906 w 7658579"/>
              <a:gd name="connsiteY0" fmla="*/ 5442141 h 5903959"/>
              <a:gd name="connsiteX1" fmla="*/ 2236834 w 7658579"/>
              <a:gd name="connsiteY1" fmla="*/ 5506795 h 5903959"/>
              <a:gd name="connsiteX2" fmla="*/ 2144470 w 7658579"/>
              <a:gd name="connsiteY2" fmla="*/ 5617632 h 5903959"/>
              <a:gd name="connsiteX3" fmla="*/ 2061343 w 7658579"/>
              <a:gd name="connsiteY3" fmla="*/ 5737704 h 5903959"/>
              <a:gd name="connsiteX4" fmla="*/ 1885852 w 7658579"/>
              <a:gd name="connsiteY4" fmla="*/ 5885486 h 5903959"/>
              <a:gd name="connsiteX5" fmla="*/ 1802725 w 7658579"/>
              <a:gd name="connsiteY5" fmla="*/ 5903959 h 5903959"/>
              <a:gd name="connsiteX6" fmla="*/ 1359379 w 7658579"/>
              <a:gd name="connsiteY6" fmla="*/ 5894722 h 5903959"/>
              <a:gd name="connsiteX7" fmla="*/ 1073052 w 7658579"/>
              <a:gd name="connsiteY7" fmla="*/ 5867013 h 5903959"/>
              <a:gd name="connsiteX8" fmla="*/ 1036106 w 7658579"/>
              <a:gd name="connsiteY8" fmla="*/ 5839304 h 5903959"/>
              <a:gd name="connsiteX9" fmla="*/ 943743 w 7658579"/>
              <a:gd name="connsiteY9" fmla="*/ 5562213 h 5903959"/>
              <a:gd name="connsiteX10" fmla="*/ 906797 w 7658579"/>
              <a:gd name="connsiteY10" fmla="*/ 5525268 h 5903959"/>
              <a:gd name="connsiteX11" fmla="*/ 611235 w 7658579"/>
              <a:gd name="connsiteY11" fmla="*/ 5479086 h 5903959"/>
              <a:gd name="connsiteX12" fmla="*/ 149416 w 7658579"/>
              <a:gd name="connsiteY12" fmla="*/ 5220467 h 5903959"/>
              <a:gd name="connsiteX13" fmla="*/ 1633 w 7658579"/>
              <a:gd name="connsiteY13" fmla="*/ 3280832 h 5903959"/>
              <a:gd name="connsiteX14" fmla="*/ 112470 w 7658579"/>
              <a:gd name="connsiteY14" fmla="*/ 1304250 h 5903959"/>
              <a:gd name="connsiteX15" fmla="*/ 666652 w 7658579"/>
              <a:gd name="connsiteY15" fmla="*/ 537631 h 5903959"/>
              <a:gd name="connsiteX16" fmla="*/ 1507161 w 7658579"/>
              <a:gd name="connsiteY16" fmla="*/ 214359 h 5903959"/>
              <a:gd name="connsiteX17" fmla="*/ 2846434 w 7658579"/>
              <a:gd name="connsiteY17" fmla="*/ 38868 h 5903959"/>
              <a:gd name="connsiteX18" fmla="*/ 5294070 w 7658579"/>
              <a:gd name="connsiteY18" fmla="*/ 1922 h 5903959"/>
              <a:gd name="connsiteX19" fmla="*/ 6079160 w 7658579"/>
              <a:gd name="connsiteY19" fmla="*/ 75813 h 5903959"/>
              <a:gd name="connsiteX20" fmla="*/ 6688761 w 7658579"/>
              <a:gd name="connsiteY20" fmla="*/ 325195 h 5903959"/>
              <a:gd name="connsiteX21" fmla="*/ 6956615 w 7658579"/>
              <a:gd name="connsiteY21" fmla="*/ 713122 h 5903959"/>
              <a:gd name="connsiteX22" fmla="*/ 7104398 w 7658579"/>
              <a:gd name="connsiteY22" fmla="*/ 1359667 h 5903959"/>
              <a:gd name="connsiteX23" fmla="*/ 7067452 w 7658579"/>
              <a:gd name="connsiteY23" fmla="*/ 1978505 h 5903959"/>
              <a:gd name="connsiteX24" fmla="*/ 7085925 w 7658579"/>
              <a:gd name="connsiteY24" fmla="*/ 2440322 h 5903959"/>
              <a:gd name="connsiteX25" fmla="*/ 7104397 w 7658579"/>
              <a:gd name="connsiteY25" fmla="*/ 3123813 h 5903959"/>
              <a:gd name="connsiteX26" fmla="*/ 7399961 w 7658579"/>
              <a:gd name="connsiteY26" fmla="*/ 3373195 h 5903959"/>
              <a:gd name="connsiteX27" fmla="*/ 7556979 w 7658579"/>
              <a:gd name="connsiteY27" fmla="*/ 3511741 h 5903959"/>
              <a:gd name="connsiteX28" fmla="*/ 7640106 w 7658579"/>
              <a:gd name="connsiteY28" fmla="*/ 3761122 h 5903959"/>
              <a:gd name="connsiteX29" fmla="*/ 7658579 w 7658579"/>
              <a:gd name="connsiteY29" fmla="*/ 4065922 h 5903959"/>
              <a:gd name="connsiteX30" fmla="*/ 7612397 w 7658579"/>
              <a:gd name="connsiteY30" fmla="*/ 4343013 h 5903959"/>
              <a:gd name="connsiteX31" fmla="*/ 7464615 w 7658579"/>
              <a:gd name="connsiteY31" fmla="*/ 4555450 h 5903959"/>
              <a:gd name="connsiteX32" fmla="*/ 7289125 w 7658579"/>
              <a:gd name="connsiteY32" fmla="*/ 4657050 h 5903959"/>
              <a:gd name="connsiteX33" fmla="*/ 6919671 w 7658579"/>
              <a:gd name="connsiteY33" fmla="*/ 4777123 h 5903959"/>
              <a:gd name="connsiteX34" fmla="*/ 6504034 w 7658579"/>
              <a:gd name="connsiteY34" fmla="*/ 4943377 h 5903959"/>
              <a:gd name="connsiteX35" fmla="*/ 6263888 w 7658579"/>
              <a:gd name="connsiteY35" fmla="*/ 4952613 h 5903959"/>
              <a:gd name="connsiteX36" fmla="*/ 5792834 w 7658579"/>
              <a:gd name="connsiteY36" fmla="*/ 5008032 h 5903959"/>
              <a:gd name="connsiteX37" fmla="*/ 5007743 w 7658579"/>
              <a:gd name="connsiteY37" fmla="*/ 5035741 h 5903959"/>
              <a:gd name="connsiteX38" fmla="*/ 4416615 w 7658579"/>
              <a:gd name="connsiteY38" fmla="*/ 5026505 h 5903959"/>
              <a:gd name="connsiteX39" fmla="*/ 4074870 w 7658579"/>
              <a:gd name="connsiteY39" fmla="*/ 4934141 h 5903959"/>
              <a:gd name="connsiteX40" fmla="*/ 3797779 w 7658579"/>
              <a:gd name="connsiteY40" fmla="*/ 4934140 h 5903959"/>
              <a:gd name="connsiteX41" fmla="*/ 3308252 w 7658579"/>
              <a:gd name="connsiteY41" fmla="*/ 5081922 h 5903959"/>
              <a:gd name="connsiteX42" fmla="*/ 2938798 w 7658579"/>
              <a:gd name="connsiteY42" fmla="*/ 5312832 h 5903959"/>
              <a:gd name="connsiteX43" fmla="*/ 2791015 w 7658579"/>
              <a:gd name="connsiteY43" fmla="*/ 5359013 h 5903959"/>
              <a:gd name="connsiteX44" fmla="*/ 2569343 w 7658579"/>
              <a:gd name="connsiteY44" fmla="*/ 5395959 h 5903959"/>
              <a:gd name="connsiteX45" fmla="*/ 2356906 w 7658579"/>
              <a:gd name="connsiteY45" fmla="*/ 5442141 h 5903959"/>
              <a:gd name="connsiteX0" fmla="*/ 2356906 w 7658579"/>
              <a:gd name="connsiteY0" fmla="*/ 5442141 h 5903959"/>
              <a:gd name="connsiteX1" fmla="*/ 2236834 w 7658579"/>
              <a:gd name="connsiteY1" fmla="*/ 5506795 h 5903959"/>
              <a:gd name="connsiteX2" fmla="*/ 2144470 w 7658579"/>
              <a:gd name="connsiteY2" fmla="*/ 5617632 h 5903959"/>
              <a:gd name="connsiteX3" fmla="*/ 2061343 w 7658579"/>
              <a:gd name="connsiteY3" fmla="*/ 5737704 h 5903959"/>
              <a:gd name="connsiteX4" fmla="*/ 1885852 w 7658579"/>
              <a:gd name="connsiteY4" fmla="*/ 5885486 h 5903959"/>
              <a:gd name="connsiteX5" fmla="*/ 1802725 w 7658579"/>
              <a:gd name="connsiteY5" fmla="*/ 5903959 h 5903959"/>
              <a:gd name="connsiteX6" fmla="*/ 1359379 w 7658579"/>
              <a:gd name="connsiteY6" fmla="*/ 5894722 h 5903959"/>
              <a:gd name="connsiteX7" fmla="*/ 1073052 w 7658579"/>
              <a:gd name="connsiteY7" fmla="*/ 5867013 h 5903959"/>
              <a:gd name="connsiteX8" fmla="*/ 1036106 w 7658579"/>
              <a:gd name="connsiteY8" fmla="*/ 5839304 h 5903959"/>
              <a:gd name="connsiteX9" fmla="*/ 943743 w 7658579"/>
              <a:gd name="connsiteY9" fmla="*/ 5562213 h 5903959"/>
              <a:gd name="connsiteX10" fmla="*/ 906797 w 7658579"/>
              <a:gd name="connsiteY10" fmla="*/ 5525268 h 5903959"/>
              <a:gd name="connsiteX11" fmla="*/ 611235 w 7658579"/>
              <a:gd name="connsiteY11" fmla="*/ 5479086 h 5903959"/>
              <a:gd name="connsiteX12" fmla="*/ 149416 w 7658579"/>
              <a:gd name="connsiteY12" fmla="*/ 5220467 h 5903959"/>
              <a:gd name="connsiteX13" fmla="*/ 1633 w 7658579"/>
              <a:gd name="connsiteY13" fmla="*/ 3280832 h 5903959"/>
              <a:gd name="connsiteX14" fmla="*/ 112470 w 7658579"/>
              <a:gd name="connsiteY14" fmla="*/ 1304250 h 5903959"/>
              <a:gd name="connsiteX15" fmla="*/ 666652 w 7658579"/>
              <a:gd name="connsiteY15" fmla="*/ 537631 h 5903959"/>
              <a:gd name="connsiteX16" fmla="*/ 1507161 w 7658579"/>
              <a:gd name="connsiteY16" fmla="*/ 214359 h 5903959"/>
              <a:gd name="connsiteX17" fmla="*/ 2846434 w 7658579"/>
              <a:gd name="connsiteY17" fmla="*/ 38868 h 5903959"/>
              <a:gd name="connsiteX18" fmla="*/ 5294070 w 7658579"/>
              <a:gd name="connsiteY18" fmla="*/ 1922 h 5903959"/>
              <a:gd name="connsiteX19" fmla="*/ 6079160 w 7658579"/>
              <a:gd name="connsiteY19" fmla="*/ 75813 h 5903959"/>
              <a:gd name="connsiteX20" fmla="*/ 6688761 w 7658579"/>
              <a:gd name="connsiteY20" fmla="*/ 325195 h 5903959"/>
              <a:gd name="connsiteX21" fmla="*/ 6956615 w 7658579"/>
              <a:gd name="connsiteY21" fmla="*/ 713122 h 5903959"/>
              <a:gd name="connsiteX22" fmla="*/ 7104398 w 7658579"/>
              <a:gd name="connsiteY22" fmla="*/ 1359667 h 5903959"/>
              <a:gd name="connsiteX23" fmla="*/ 7067452 w 7658579"/>
              <a:gd name="connsiteY23" fmla="*/ 1978505 h 5903959"/>
              <a:gd name="connsiteX24" fmla="*/ 7085925 w 7658579"/>
              <a:gd name="connsiteY24" fmla="*/ 2440322 h 5903959"/>
              <a:gd name="connsiteX25" fmla="*/ 7104397 w 7658579"/>
              <a:gd name="connsiteY25" fmla="*/ 3123813 h 5903959"/>
              <a:gd name="connsiteX26" fmla="*/ 7399961 w 7658579"/>
              <a:gd name="connsiteY26" fmla="*/ 3373195 h 5903959"/>
              <a:gd name="connsiteX27" fmla="*/ 7556979 w 7658579"/>
              <a:gd name="connsiteY27" fmla="*/ 3511741 h 5903959"/>
              <a:gd name="connsiteX28" fmla="*/ 7640106 w 7658579"/>
              <a:gd name="connsiteY28" fmla="*/ 3761122 h 5903959"/>
              <a:gd name="connsiteX29" fmla="*/ 7658579 w 7658579"/>
              <a:gd name="connsiteY29" fmla="*/ 4065922 h 5903959"/>
              <a:gd name="connsiteX30" fmla="*/ 7612397 w 7658579"/>
              <a:gd name="connsiteY30" fmla="*/ 4343013 h 5903959"/>
              <a:gd name="connsiteX31" fmla="*/ 7464615 w 7658579"/>
              <a:gd name="connsiteY31" fmla="*/ 4555450 h 5903959"/>
              <a:gd name="connsiteX32" fmla="*/ 7289125 w 7658579"/>
              <a:gd name="connsiteY32" fmla="*/ 4657050 h 5903959"/>
              <a:gd name="connsiteX33" fmla="*/ 6919671 w 7658579"/>
              <a:gd name="connsiteY33" fmla="*/ 4777123 h 5903959"/>
              <a:gd name="connsiteX34" fmla="*/ 6504034 w 7658579"/>
              <a:gd name="connsiteY34" fmla="*/ 4943377 h 5903959"/>
              <a:gd name="connsiteX35" fmla="*/ 6263888 w 7658579"/>
              <a:gd name="connsiteY35" fmla="*/ 4952613 h 5903959"/>
              <a:gd name="connsiteX36" fmla="*/ 5792834 w 7658579"/>
              <a:gd name="connsiteY36" fmla="*/ 5008032 h 5903959"/>
              <a:gd name="connsiteX37" fmla="*/ 5007743 w 7658579"/>
              <a:gd name="connsiteY37" fmla="*/ 5035741 h 5903959"/>
              <a:gd name="connsiteX38" fmla="*/ 4416615 w 7658579"/>
              <a:gd name="connsiteY38" fmla="*/ 5026505 h 5903959"/>
              <a:gd name="connsiteX39" fmla="*/ 4074870 w 7658579"/>
              <a:gd name="connsiteY39" fmla="*/ 4934141 h 5903959"/>
              <a:gd name="connsiteX40" fmla="*/ 3797779 w 7658579"/>
              <a:gd name="connsiteY40" fmla="*/ 4934140 h 5903959"/>
              <a:gd name="connsiteX41" fmla="*/ 3308252 w 7658579"/>
              <a:gd name="connsiteY41" fmla="*/ 5081922 h 5903959"/>
              <a:gd name="connsiteX42" fmla="*/ 2938798 w 7658579"/>
              <a:gd name="connsiteY42" fmla="*/ 5312832 h 5903959"/>
              <a:gd name="connsiteX43" fmla="*/ 2791015 w 7658579"/>
              <a:gd name="connsiteY43" fmla="*/ 5359013 h 5903959"/>
              <a:gd name="connsiteX44" fmla="*/ 2569343 w 7658579"/>
              <a:gd name="connsiteY44" fmla="*/ 5395959 h 5903959"/>
              <a:gd name="connsiteX45" fmla="*/ 2356906 w 7658579"/>
              <a:gd name="connsiteY45" fmla="*/ 5442141 h 5903959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416615 w 7658579"/>
              <a:gd name="connsiteY38" fmla="*/ 5028991 h 5906445"/>
              <a:gd name="connsiteX39" fmla="*/ 4074870 w 7658579"/>
              <a:gd name="connsiteY39" fmla="*/ 4936627 h 5906445"/>
              <a:gd name="connsiteX40" fmla="*/ 3797779 w 7658579"/>
              <a:gd name="connsiteY40" fmla="*/ 4936626 h 5906445"/>
              <a:gd name="connsiteX41" fmla="*/ 3308252 w 7658579"/>
              <a:gd name="connsiteY41" fmla="*/ 5084408 h 5906445"/>
              <a:gd name="connsiteX42" fmla="*/ 2938798 w 7658579"/>
              <a:gd name="connsiteY42" fmla="*/ 5315318 h 5906445"/>
              <a:gd name="connsiteX43" fmla="*/ 2791015 w 7658579"/>
              <a:gd name="connsiteY43" fmla="*/ 5361499 h 5906445"/>
              <a:gd name="connsiteX44" fmla="*/ 2569343 w 7658579"/>
              <a:gd name="connsiteY44" fmla="*/ 5398445 h 5906445"/>
              <a:gd name="connsiteX45" fmla="*/ 2356906 w 7658579"/>
              <a:gd name="connsiteY45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416615 w 7658579"/>
              <a:gd name="connsiteY38" fmla="*/ 5028991 h 5906445"/>
              <a:gd name="connsiteX39" fmla="*/ 3797779 w 7658579"/>
              <a:gd name="connsiteY39" fmla="*/ 4936626 h 5906445"/>
              <a:gd name="connsiteX40" fmla="*/ 3308252 w 7658579"/>
              <a:gd name="connsiteY40" fmla="*/ 5084408 h 5906445"/>
              <a:gd name="connsiteX41" fmla="*/ 2938798 w 7658579"/>
              <a:gd name="connsiteY41" fmla="*/ 5315318 h 5906445"/>
              <a:gd name="connsiteX42" fmla="*/ 2791015 w 7658579"/>
              <a:gd name="connsiteY42" fmla="*/ 5361499 h 5906445"/>
              <a:gd name="connsiteX43" fmla="*/ 2569343 w 7658579"/>
              <a:gd name="connsiteY43" fmla="*/ 5398445 h 5906445"/>
              <a:gd name="connsiteX44" fmla="*/ 2356906 w 7658579"/>
              <a:gd name="connsiteY44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416615 w 7658579"/>
              <a:gd name="connsiteY38" fmla="*/ 5028991 h 5906445"/>
              <a:gd name="connsiteX39" fmla="*/ 3733124 w 7658579"/>
              <a:gd name="connsiteY39" fmla="*/ 4955099 h 5906445"/>
              <a:gd name="connsiteX40" fmla="*/ 3308252 w 7658579"/>
              <a:gd name="connsiteY40" fmla="*/ 5084408 h 5906445"/>
              <a:gd name="connsiteX41" fmla="*/ 2938798 w 7658579"/>
              <a:gd name="connsiteY41" fmla="*/ 5315318 h 5906445"/>
              <a:gd name="connsiteX42" fmla="*/ 2791015 w 7658579"/>
              <a:gd name="connsiteY42" fmla="*/ 5361499 h 5906445"/>
              <a:gd name="connsiteX43" fmla="*/ 2569343 w 7658579"/>
              <a:gd name="connsiteY43" fmla="*/ 5398445 h 5906445"/>
              <a:gd name="connsiteX44" fmla="*/ 2356906 w 7658579"/>
              <a:gd name="connsiteY44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278070 w 7658579"/>
              <a:gd name="connsiteY38" fmla="*/ 4992045 h 5906445"/>
              <a:gd name="connsiteX39" fmla="*/ 3733124 w 7658579"/>
              <a:gd name="connsiteY39" fmla="*/ 4955099 h 5906445"/>
              <a:gd name="connsiteX40" fmla="*/ 3308252 w 7658579"/>
              <a:gd name="connsiteY40" fmla="*/ 5084408 h 5906445"/>
              <a:gd name="connsiteX41" fmla="*/ 2938798 w 7658579"/>
              <a:gd name="connsiteY41" fmla="*/ 5315318 h 5906445"/>
              <a:gd name="connsiteX42" fmla="*/ 2791015 w 7658579"/>
              <a:gd name="connsiteY42" fmla="*/ 5361499 h 5906445"/>
              <a:gd name="connsiteX43" fmla="*/ 2569343 w 7658579"/>
              <a:gd name="connsiteY43" fmla="*/ 5398445 h 5906445"/>
              <a:gd name="connsiteX44" fmla="*/ 2356906 w 7658579"/>
              <a:gd name="connsiteY44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5792834 w 7658579"/>
              <a:gd name="connsiteY35" fmla="*/ 5010518 h 5906445"/>
              <a:gd name="connsiteX36" fmla="*/ 5007743 w 7658579"/>
              <a:gd name="connsiteY36" fmla="*/ 5038227 h 5906445"/>
              <a:gd name="connsiteX37" fmla="*/ 4278070 w 7658579"/>
              <a:gd name="connsiteY37" fmla="*/ 4992045 h 5906445"/>
              <a:gd name="connsiteX38" fmla="*/ 3733124 w 7658579"/>
              <a:gd name="connsiteY38" fmla="*/ 4955099 h 5906445"/>
              <a:gd name="connsiteX39" fmla="*/ 3308252 w 7658579"/>
              <a:gd name="connsiteY39" fmla="*/ 5084408 h 5906445"/>
              <a:gd name="connsiteX40" fmla="*/ 2938798 w 7658579"/>
              <a:gd name="connsiteY40" fmla="*/ 5315318 h 5906445"/>
              <a:gd name="connsiteX41" fmla="*/ 2791015 w 7658579"/>
              <a:gd name="connsiteY41" fmla="*/ 5361499 h 5906445"/>
              <a:gd name="connsiteX42" fmla="*/ 2569343 w 7658579"/>
              <a:gd name="connsiteY42" fmla="*/ 5398445 h 5906445"/>
              <a:gd name="connsiteX43" fmla="*/ 2356906 w 7658579"/>
              <a:gd name="connsiteY43" fmla="*/ 5444627 h 5906445"/>
              <a:gd name="connsiteX0" fmla="*/ 2356906 w 7658579"/>
              <a:gd name="connsiteY0" fmla="*/ 5415931 h 5877749"/>
              <a:gd name="connsiteX1" fmla="*/ 2236834 w 7658579"/>
              <a:gd name="connsiteY1" fmla="*/ 5480585 h 5877749"/>
              <a:gd name="connsiteX2" fmla="*/ 2144470 w 7658579"/>
              <a:gd name="connsiteY2" fmla="*/ 5591422 h 5877749"/>
              <a:gd name="connsiteX3" fmla="*/ 2061343 w 7658579"/>
              <a:gd name="connsiteY3" fmla="*/ 5711494 h 5877749"/>
              <a:gd name="connsiteX4" fmla="*/ 1885852 w 7658579"/>
              <a:gd name="connsiteY4" fmla="*/ 5859276 h 5877749"/>
              <a:gd name="connsiteX5" fmla="*/ 1802725 w 7658579"/>
              <a:gd name="connsiteY5" fmla="*/ 5877749 h 5877749"/>
              <a:gd name="connsiteX6" fmla="*/ 1359379 w 7658579"/>
              <a:gd name="connsiteY6" fmla="*/ 5868512 h 5877749"/>
              <a:gd name="connsiteX7" fmla="*/ 1073052 w 7658579"/>
              <a:gd name="connsiteY7" fmla="*/ 5840803 h 5877749"/>
              <a:gd name="connsiteX8" fmla="*/ 1036106 w 7658579"/>
              <a:gd name="connsiteY8" fmla="*/ 5813094 h 5877749"/>
              <a:gd name="connsiteX9" fmla="*/ 943743 w 7658579"/>
              <a:gd name="connsiteY9" fmla="*/ 5536003 h 5877749"/>
              <a:gd name="connsiteX10" fmla="*/ 906797 w 7658579"/>
              <a:gd name="connsiteY10" fmla="*/ 5499058 h 5877749"/>
              <a:gd name="connsiteX11" fmla="*/ 611235 w 7658579"/>
              <a:gd name="connsiteY11" fmla="*/ 5452876 h 5877749"/>
              <a:gd name="connsiteX12" fmla="*/ 149416 w 7658579"/>
              <a:gd name="connsiteY12" fmla="*/ 5194257 h 5877749"/>
              <a:gd name="connsiteX13" fmla="*/ 1633 w 7658579"/>
              <a:gd name="connsiteY13" fmla="*/ 3254622 h 5877749"/>
              <a:gd name="connsiteX14" fmla="*/ 112470 w 7658579"/>
              <a:gd name="connsiteY14" fmla="*/ 1278040 h 5877749"/>
              <a:gd name="connsiteX15" fmla="*/ 666652 w 7658579"/>
              <a:gd name="connsiteY15" fmla="*/ 511421 h 5877749"/>
              <a:gd name="connsiteX16" fmla="*/ 1507161 w 7658579"/>
              <a:gd name="connsiteY16" fmla="*/ 188149 h 5877749"/>
              <a:gd name="connsiteX17" fmla="*/ 2846434 w 7658579"/>
              <a:gd name="connsiteY17" fmla="*/ 12658 h 5877749"/>
              <a:gd name="connsiteX18" fmla="*/ 5220179 w 7658579"/>
              <a:gd name="connsiteY18" fmla="*/ 21894 h 5877749"/>
              <a:gd name="connsiteX19" fmla="*/ 6060687 w 7658579"/>
              <a:gd name="connsiteY19" fmla="*/ 86549 h 5877749"/>
              <a:gd name="connsiteX20" fmla="*/ 6688761 w 7658579"/>
              <a:gd name="connsiteY20" fmla="*/ 298985 h 5877749"/>
              <a:gd name="connsiteX21" fmla="*/ 6956615 w 7658579"/>
              <a:gd name="connsiteY21" fmla="*/ 686912 h 5877749"/>
              <a:gd name="connsiteX22" fmla="*/ 7104398 w 7658579"/>
              <a:gd name="connsiteY22" fmla="*/ 1333457 h 5877749"/>
              <a:gd name="connsiteX23" fmla="*/ 7067452 w 7658579"/>
              <a:gd name="connsiteY23" fmla="*/ 1952295 h 5877749"/>
              <a:gd name="connsiteX24" fmla="*/ 7085925 w 7658579"/>
              <a:gd name="connsiteY24" fmla="*/ 2414112 h 5877749"/>
              <a:gd name="connsiteX25" fmla="*/ 7104397 w 7658579"/>
              <a:gd name="connsiteY25" fmla="*/ 3097603 h 5877749"/>
              <a:gd name="connsiteX26" fmla="*/ 7399961 w 7658579"/>
              <a:gd name="connsiteY26" fmla="*/ 3346985 h 5877749"/>
              <a:gd name="connsiteX27" fmla="*/ 7556979 w 7658579"/>
              <a:gd name="connsiteY27" fmla="*/ 3485531 h 5877749"/>
              <a:gd name="connsiteX28" fmla="*/ 7640106 w 7658579"/>
              <a:gd name="connsiteY28" fmla="*/ 3734912 h 5877749"/>
              <a:gd name="connsiteX29" fmla="*/ 7658579 w 7658579"/>
              <a:gd name="connsiteY29" fmla="*/ 4039712 h 5877749"/>
              <a:gd name="connsiteX30" fmla="*/ 7612397 w 7658579"/>
              <a:gd name="connsiteY30" fmla="*/ 4316803 h 5877749"/>
              <a:gd name="connsiteX31" fmla="*/ 7464615 w 7658579"/>
              <a:gd name="connsiteY31" fmla="*/ 4529240 h 5877749"/>
              <a:gd name="connsiteX32" fmla="*/ 7289125 w 7658579"/>
              <a:gd name="connsiteY32" fmla="*/ 4630840 h 5877749"/>
              <a:gd name="connsiteX33" fmla="*/ 6919671 w 7658579"/>
              <a:gd name="connsiteY33" fmla="*/ 4750913 h 5877749"/>
              <a:gd name="connsiteX34" fmla="*/ 6504034 w 7658579"/>
              <a:gd name="connsiteY34" fmla="*/ 4917167 h 5877749"/>
              <a:gd name="connsiteX35" fmla="*/ 5792834 w 7658579"/>
              <a:gd name="connsiteY35" fmla="*/ 4981822 h 5877749"/>
              <a:gd name="connsiteX36" fmla="*/ 5007743 w 7658579"/>
              <a:gd name="connsiteY36" fmla="*/ 5009531 h 5877749"/>
              <a:gd name="connsiteX37" fmla="*/ 4278070 w 7658579"/>
              <a:gd name="connsiteY37" fmla="*/ 4963349 h 5877749"/>
              <a:gd name="connsiteX38" fmla="*/ 3733124 w 7658579"/>
              <a:gd name="connsiteY38" fmla="*/ 4926403 h 5877749"/>
              <a:gd name="connsiteX39" fmla="*/ 3308252 w 7658579"/>
              <a:gd name="connsiteY39" fmla="*/ 5055712 h 5877749"/>
              <a:gd name="connsiteX40" fmla="*/ 2938798 w 7658579"/>
              <a:gd name="connsiteY40" fmla="*/ 5286622 h 5877749"/>
              <a:gd name="connsiteX41" fmla="*/ 2791015 w 7658579"/>
              <a:gd name="connsiteY41" fmla="*/ 5332803 h 5877749"/>
              <a:gd name="connsiteX42" fmla="*/ 2569343 w 7658579"/>
              <a:gd name="connsiteY42" fmla="*/ 5369749 h 5877749"/>
              <a:gd name="connsiteX43" fmla="*/ 2356906 w 7658579"/>
              <a:gd name="connsiteY43" fmla="*/ 5415931 h 5877749"/>
              <a:gd name="connsiteX0" fmla="*/ 2356906 w 7658579"/>
              <a:gd name="connsiteY0" fmla="*/ 5416640 h 5878458"/>
              <a:gd name="connsiteX1" fmla="*/ 2236834 w 7658579"/>
              <a:gd name="connsiteY1" fmla="*/ 5481294 h 5878458"/>
              <a:gd name="connsiteX2" fmla="*/ 2144470 w 7658579"/>
              <a:gd name="connsiteY2" fmla="*/ 5592131 h 5878458"/>
              <a:gd name="connsiteX3" fmla="*/ 2061343 w 7658579"/>
              <a:gd name="connsiteY3" fmla="*/ 5712203 h 5878458"/>
              <a:gd name="connsiteX4" fmla="*/ 1885852 w 7658579"/>
              <a:gd name="connsiteY4" fmla="*/ 5859985 h 5878458"/>
              <a:gd name="connsiteX5" fmla="*/ 1802725 w 7658579"/>
              <a:gd name="connsiteY5" fmla="*/ 5878458 h 5878458"/>
              <a:gd name="connsiteX6" fmla="*/ 1359379 w 7658579"/>
              <a:gd name="connsiteY6" fmla="*/ 5869221 h 5878458"/>
              <a:gd name="connsiteX7" fmla="*/ 1073052 w 7658579"/>
              <a:gd name="connsiteY7" fmla="*/ 5841512 h 5878458"/>
              <a:gd name="connsiteX8" fmla="*/ 1036106 w 7658579"/>
              <a:gd name="connsiteY8" fmla="*/ 5813803 h 5878458"/>
              <a:gd name="connsiteX9" fmla="*/ 943743 w 7658579"/>
              <a:gd name="connsiteY9" fmla="*/ 5536712 h 5878458"/>
              <a:gd name="connsiteX10" fmla="*/ 906797 w 7658579"/>
              <a:gd name="connsiteY10" fmla="*/ 5499767 h 5878458"/>
              <a:gd name="connsiteX11" fmla="*/ 611235 w 7658579"/>
              <a:gd name="connsiteY11" fmla="*/ 5453585 h 5878458"/>
              <a:gd name="connsiteX12" fmla="*/ 149416 w 7658579"/>
              <a:gd name="connsiteY12" fmla="*/ 5194966 h 5878458"/>
              <a:gd name="connsiteX13" fmla="*/ 1633 w 7658579"/>
              <a:gd name="connsiteY13" fmla="*/ 3255331 h 5878458"/>
              <a:gd name="connsiteX14" fmla="*/ 112470 w 7658579"/>
              <a:gd name="connsiteY14" fmla="*/ 1278749 h 5878458"/>
              <a:gd name="connsiteX15" fmla="*/ 666652 w 7658579"/>
              <a:gd name="connsiteY15" fmla="*/ 512130 h 5878458"/>
              <a:gd name="connsiteX16" fmla="*/ 1507161 w 7658579"/>
              <a:gd name="connsiteY16" fmla="*/ 188858 h 5878458"/>
              <a:gd name="connsiteX17" fmla="*/ 2846434 w 7658579"/>
              <a:gd name="connsiteY17" fmla="*/ 13367 h 5878458"/>
              <a:gd name="connsiteX18" fmla="*/ 5220179 w 7658579"/>
              <a:gd name="connsiteY18" fmla="*/ 22603 h 5878458"/>
              <a:gd name="connsiteX19" fmla="*/ 6069924 w 7658579"/>
              <a:gd name="connsiteY19" fmla="*/ 105731 h 5878458"/>
              <a:gd name="connsiteX20" fmla="*/ 6688761 w 7658579"/>
              <a:gd name="connsiteY20" fmla="*/ 299694 h 5878458"/>
              <a:gd name="connsiteX21" fmla="*/ 6956615 w 7658579"/>
              <a:gd name="connsiteY21" fmla="*/ 687621 h 5878458"/>
              <a:gd name="connsiteX22" fmla="*/ 7104398 w 7658579"/>
              <a:gd name="connsiteY22" fmla="*/ 1334166 h 5878458"/>
              <a:gd name="connsiteX23" fmla="*/ 7067452 w 7658579"/>
              <a:gd name="connsiteY23" fmla="*/ 1953004 h 5878458"/>
              <a:gd name="connsiteX24" fmla="*/ 7085925 w 7658579"/>
              <a:gd name="connsiteY24" fmla="*/ 2414821 h 5878458"/>
              <a:gd name="connsiteX25" fmla="*/ 7104397 w 7658579"/>
              <a:gd name="connsiteY25" fmla="*/ 3098312 h 5878458"/>
              <a:gd name="connsiteX26" fmla="*/ 7399961 w 7658579"/>
              <a:gd name="connsiteY26" fmla="*/ 3347694 h 5878458"/>
              <a:gd name="connsiteX27" fmla="*/ 7556979 w 7658579"/>
              <a:gd name="connsiteY27" fmla="*/ 3486240 h 5878458"/>
              <a:gd name="connsiteX28" fmla="*/ 7640106 w 7658579"/>
              <a:gd name="connsiteY28" fmla="*/ 3735621 h 5878458"/>
              <a:gd name="connsiteX29" fmla="*/ 7658579 w 7658579"/>
              <a:gd name="connsiteY29" fmla="*/ 4040421 h 5878458"/>
              <a:gd name="connsiteX30" fmla="*/ 7612397 w 7658579"/>
              <a:gd name="connsiteY30" fmla="*/ 4317512 h 5878458"/>
              <a:gd name="connsiteX31" fmla="*/ 7464615 w 7658579"/>
              <a:gd name="connsiteY31" fmla="*/ 4529949 h 5878458"/>
              <a:gd name="connsiteX32" fmla="*/ 7289125 w 7658579"/>
              <a:gd name="connsiteY32" fmla="*/ 4631549 h 5878458"/>
              <a:gd name="connsiteX33" fmla="*/ 6919671 w 7658579"/>
              <a:gd name="connsiteY33" fmla="*/ 4751622 h 5878458"/>
              <a:gd name="connsiteX34" fmla="*/ 6504034 w 7658579"/>
              <a:gd name="connsiteY34" fmla="*/ 4917876 h 5878458"/>
              <a:gd name="connsiteX35" fmla="*/ 5792834 w 7658579"/>
              <a:gd name="connsiteY35" fmla="*/ 4982531 h 5878458"/>
              <a:gd name="connsiteX36" fmla="*/ 5007743 w 7658579"/>
              <a:gd name="connsiteY36" fmla="*/ 5010240 h 5878458"/>
              <a:gd name="connsiteX37" fmla="*/ 4278070 w 7658579"/>
              <a:gd name="connsiteY37" fmla="*/ 4964058 h 5878458"/>
              <a:gd name="connsiteX38" fmla="*/ 3733124 w 7658579"/>
              <a:gd name="connsiteY38" fmla="*/ 4927112 h 5878458"/>
              <a:gd name="connsiteX39" fmla="*/ 3308252 w 7658579"/>
              <a:gd name="connsiteY39" fmla="*/ 5056421 h 5878458"/>
              <a:gd name="connsiteX40" fmla="*/ 2938798 w 7658579"/>
              <a:gd name="connsiteY40" fmla="*/ 5287331 h 5878458"/>
              <a:gd name="connsiteX41" fmla="*/ 2791015 w 7658579"/>
              <a:gd name="connsiteY41" fmla="*/ 5333512 h 5878458"/>
              <a:gd name="connsiteX42" fmla="*/ 2569343 w 7658579"/>
              <a:gd name="connsiteY42" fmla="*/ 5370458 h 5878458"/>
              <a:gd name="connsiteX43" fmla="*/ 2356906 w 7658579"/>
              <a:gd name="connsiteY43" fmla="*/ 5416640 h 5878458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792834 w 7658579"/>
              <a:gd name="connsiteY35" fmla="*/ 4966132 h 5862059"/>
              <a:gd name="connsiteX36" fmla="*/ 5007743 w 7658579"/>
              <a:gd name="connsiteY36" fmla="*/ 4993841 h 5862059"/>
              <a:gd name="connsiteX37" fmla="*/ 4278070 w 7658579"/>
              <a:gd name="connsiteY37" fmla="*/ 4947659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792834 w 7658579"/>
              <a:gd name="connsiteY35" fmla="*/ 4966132 h 5862059"/>
              <a:gd name="connsiteX36" fmla="*/ 4989270 w 7658579"/>
              <a:gd name="connsiteY36" fmla="*/ 4938423 h 5862059"/>
              <a:gd name="connsiteX37" fmla="*/ 4278070 w 7658579"/>
              <a:gd name="connsiteY37" fmla="*/ 4947659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820543 w 7658579"/>
              <a:gd name="connsiteY35" fmla="*/ 4929186 h 5862059"/>
              <a:gd name="connsiteX36" fmla="*/ 4989270 w 7658579"/>
              <a:gd name="connsiteY36" fmla="*/ 4938423 h 5862059"/>
              <a:gd name="connsiteX37" fmla="*/ 4278070 w 7658579"/>
              <a:gd name="connsiteY37" fmla="*/ 4947659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820543 w 7658579"/>
              <a:gd name="connsiteY35" fmla="*/ 4929186 h 5862059"/>
              <a:gd name="connsiteX36" fmla="*/ 4989270 w 7658579"/>
              <a:gd name="connsiteY36" fmla="*/ 4938423 h 5862059"/>
              <a:gd name="connsiteX37" fmla="*/ 4278070 w 7658579"/>
              <a:gd name="connsiteY37" fmla="*/ 4910714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58785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820543 w 7658579"/>
              <a:gd name="connsiteY35" fmla="*/ 4929186 h 5862059"/>
              <a:gd name="connsiteX36" fmla="*/ 4989270 w 7658579"/>
              <a:gd name="connsiteY36" fmla="*/ 4938423 h 5862059"/>
              <a:gd name="connsiteX37" fmla="*/ 4278070 w 7658579"/>
              <a:gd name="connsiteY37" fmla="*/ 4910714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398084 h 5859902"/>
              <a:gd name="connsiteX1" fmla="*/ 2236834 w 7658579"/>
              <a:gd name="connsiteY1" fmla="*/ 5462738 h 5859902"/>
              <a:gd name="connsiteX2" fmla="*/ 2144470 w 7658579"/>
              <a:gd name="connsiteY2" fmla="*/ 5573575 h 5859902"/>
              <a:gd name="connsiteX3" fmla="*/ 2061343 w 7658579"/>
              <a:gd name="connsiteY3" fmla="*/ 5693647 h 5859902"/>
              <a:gd name="connsiteX4" fmla="*/ 1885852 w 7658579"/>
              <a:gd name="connsiteY4" fmla="*/ 5841429 h 5859902"/>
              <a:gd name="connsiteX5" fmla="*/ 1802725 w 7658579"/>
              <a:gd name="connsiteY5" fmla="*/ 5859902 h 5859902"/>
              <a:gd name="connsiteX6" fmla="*/ 1359379 w 7658579"/>
              <a:gd name="connsiteY6" fmla="*/ 5850665 h 5859902"/>
              <a:gd name="connsiteX7" fmla="*/ 1073052 w 7658579"/>
              <a:gd name="connsiteY7" fmla="*/ 5822956 h 5859902"/>
              <a:gd name="connsiteX8" fmla="*/ 1036106 w 7658579"/>
              <a:gd name="connsiteY8" fmla="*/ 5795247 h 5859902"/>
              <a:gd name="connsiteX9" fmla="*/ 943743 w 7658579"/>
              <a:gd name="connsiteY9" fmla="*/ 5518156 h 5859902"/>
              <a:gd name="connsiteX10" fmla="*/ 906797 w 7658579"/>
              <a:gd name="connsiteY10" fmla="*/ 5481211 h 5859902"/>
              <a:gd name="connsiteX11" fmla="*/ 611235 w 7658579"/>
              <a:gd name="connsiteY11" fmla="*/ 5435029 h 5859902"/>
              <a:gd name="connsiteX12" fmla="*/ 149416 w 7658579"/>
              <a:gd name="connsiteY12" fmla="*/ 5176410 h 5859902"/>
              <a:gd name="connsiteX13" fmla="*/ 1633 w 7658579"/>
              <a:gd name="connsiteY13" fmla="*/ 3236775 h 5859902"/>
              <a:gd name="connsiteX14" fmla="*/ 112470 w 7658579"/>
              <a:gd name="connsiteY14" fmla="*/ 1260193 h 5859902"/>
              <a:gd name="connsiteX15" fmla="*/ 666652 w 7658579"/>
              <a:gd name="connsiteY15" fmla="*/ 456628 h 5859902"/>
              <a:gd name="connsiteX16" fmla="*/ 1488688 w 7658579"/>
              <a:gd name="connsiteY16" fmla="*/ 105648 h 5859902"/>
              <a:gd name="connsiteX17" fmla="*/ 2837197 w 7658579"/>
              <a:gd name="connsiteY17" fmla="*/ 22520 h 5859902"/>
              <a:gd name="connsiteX18" fmla="*/ 5220179 w 7658579"/>
              <a:gd name="connsiteY18" fmla="*/ 4047 h 5859902"/>
              <a:gd name="connsiteX19" fmla="*/ 6069924 w 7658579"/>
              <a:gd name="connsiteY19" fmla="*/ 87175 h 5859902"/>
              <a:gd name="connsiteX20" fmla="*/ 6688761 w 7658579"/>
              <a:gd name="connsiteY20" fmla="*/ 281138 h 5859902"/>
              <a:gd name="connsiteX21" fmla="*/ 6956615 w 7658579"/>
              <a:gd name="connsiteY21" fmla="*/ 669065 h 5859902"/>
              <a:gd name="connsiteX22" fmla="*/ 7104398 w 7658579"/>
              <a:gd name="connsiteY22" fmla="*/ 1315610 h 5859902"/>
              <a:gd name="connsiteX23" fmla="*/ 7067452 w 7658579"/>
              <a:gd name="connsiteY23" fmla="*/ 1934448 h 5859902"/>
              <a:gd name="connsiteX24" fmla="*/ 7085925 w 7658579"/>
              <a:gd name="connsiteY24" fmla="*/ 2396265 h 5859902"/>
              <a:gd name="connsiteX25" fmla="*/ 7104397 w 7658579"/>
              <a:gd name="connsiteY25" fmla="*/ 3079756 h 5859902"/>
              <a:gd name="connsiteX26" fmla="*/ 7399961 w 7658579"/>
              <a:gd name="connsiteY26" fmla="*/ 3329138 h 5859902"/>
              <a:gd name="connsiteX27" fmla="*/ 7556979 w 7658579"/>
              <a:gd name="connsiteY27" fmla="*/ 3467684 h 5859902"/>
              <a:gd name="connsiteX28" fmla="*/ 7640106 w 7658579"/>
              <a:gd name="connsiteY28" fmla="*/ 3717065 h 5859902"/>
              <a:gd name="connsiteX29" fmla="*/ 7658579 w 7658579"/>
              <a:gd name="connsiteY29" fmla="*/ 4021865 h 5859902"/>
              <a:gd name="connsiteX30" fmla="*/ 7612397 w 7658579"/>
              <a:gd name="connsiteY30" fmla="*/ 4298956 h 5859902"/>
              <a:gd name="connsiteX31" fmla="*/ 7464615 w 7658579"/>
              <a:gd name="connsiteY31" fmla="*/ 4511393 h 5859902"/>
              <a:gd name="connsiteX32" fmla="*/ 7289125 w 7658579"/>
              <a:gd name="connsiteY32" fmla="*/ 4612993 h 5859902"/>
              <a:gd name="connsiteX33" fmla="*/ 6919671 w 7658579"/>
              <a:gd name="connsiteY33" fmla="*/ 4733066 h 5859902"/>
              <a:gd name="connsiteX34" fmla="*/ 6504034 w 7658579"/>
              <a:gd name="connsiteY34" fmla="*/ 4899320 h 5859902"/>
              <a:gd name="connsiteX35" fmla="*/ 5820543 w 7658579"/>
              <a:gd name="connsiteY35" fmla="*/ 4927029 h 5859902"/>
              <a:gd name="connsiteX36" fmla="*/ 4989270 w 7658579"/>
              <a:gd name="connsiteY36" fmla="*/ 4936266 h 5859902"/>
              <a:gd name="connsiteX37" fmla="*/ 4278070 w 7658579"/>
              <a:gd name="connsiteY37" fmla="*/ 4908557 h 5859902"/>
              <a:gd name="connsiteX38" fmla="*/ 3733124 w 7658579"/>
              <a:gd name="connsiteY38" fmla="*/ 4908556 h 5859902"/>
              <a:gd name="connsiteX39" fmla="*/ 3308252 w 7658579"/>
              <a:gd name="connsiteY39" fmla="*/ 5037865 h 5859902"/>
              <a:gd name="connsiteX40" fmla="*/ 2938798 w 7658579"/>
              <a:gd name="connsiteY40" fmla="*/ 5268775 h 5859902"/>
              <a:gd name="connsiteX41" fmla="*/ 2791015 w 7658579"/>
              <a:gd name="connsiteY41" fmla="*/ 5314956 h 5859902"/>
              <a:gd name="connsiteX42" fmla="*/ 2569343 w 7658579"/>
              <a:gd name="connsiteY42" fmla="*/ 5351902 h 5859902"/>
              <a:gd name="connsiteX43" fmla="*/ 2356906 w 7658579"/>
              <a:gd name="connsiteY43" fmla="*/ 5398084 h 5859902"/>
              <a:gd name="connsiteX0" fmla="*/ 2356906 w 7658579"/>
              <a:gd name="connsiteY0" fmla="*/ 5435575 h 5897393"/>
              <a:gd name="connsiteX1" fmla="*/ 2236834 w 7658579"/>
              <a:gd name="connsiteY1" fmla="*/ 5500229 h 5897393"/>
              <a:gd name="connsiteX2" fmla="*/ 2144470 w 7658579"/>
              <a:gd name="connsiteY2" fmla="*/ 5611066 h 5897393"/>
              <a:gd name="connsiteX3" fmla="*/ 2061343 w 7658579"/>
              <a:gd name="connsiteY3" fmla="*/ 5731138 h 5897393"/>
              <a:gd name="connsiteX4" fmla="*/ 1885852 w 7658579"/>
              <a:gd name="connsiteY4" fmla="*/ 5878920 h 5897393"/>
              <a:gd name="connsiteX5" fmla="*/ 1802725 w 7658579"/>
              <a:gd name="connsiteY5" fmla="*/ 5897393 h 5897393"/>
              <a:gd name="connsiteX6" fmla="*/ 1359379 w 7658579"/>
              <a:gd name="connsiteY6" fmla="*/ 5888156 h 5897393"/>
              <a:gd name="connsiteX7" fmla="*/ 1073052 w 7658579"/>
              <a:gd name="connsiteY7" fmla="*/ 5860447 h 5897393"/>
              <a:gd name="connsiteX8" fmla="*/ 1036106 w 7658579"/>
              <a:gd name="connsiteY8" fmla="*/ 5832738 h 5897393"/>
              <a:gd name="connsiteX9" fmla="*/ 943743 w 7658579"/>
              <a:gd name="connsiteY9" fmla="*/ 5555647 h 5897393"/>
              <a:gd name="connsiteX10" fmla="*/ 906797 w 7658579"/>
              <a:gd name="connsiteY10" fmla="*/ 5518702 h 5897393"/>
              <a:gd name="connsiteX11" fmla="*/ 611235 w 7658579"/>
              <a:gd name="connsiteY11" fmla="*/ 5472520 h 5897393"/>
              <a:gd name="connsiteX12" fmla="*/ 149416 w 7658579"/>
              <a:gd name="connsiteY12" fmla="*/ 5213901 h 5897393"/>
              <a:gd name="connsiteX13" fmla="*/ 1633 w 7658579"/>
              <a:gd name="connsiteY13" fmla="*/ 3274266 h 5897393"/>
              <a:gd name="connsiteX14" fmla="*/ 112470 w 7658579"/>
              <a:gd name="connsiteY14" fmla="*/ 1297684 h 5897393"/>
              <a:gd name="connsiteX15" fmla="*/ 666652 w 7658579"/>
              <a:gd name="connsiteY15" fmla="*/ 494119 h 5897393"/>
              <a:gd name="connsiteX16" fmla="*/ 1488688 w 7658579"/>
              <a:gd name="connsiteY16" fmla="*/ 143139 h 5897393"/>
              <a:gd name="connsiteX17" fmla="*/ 2837197 w 7658579"/>
              <a:gd name="connsiteY17" fmla="*/ 4593 h 5897393"/>
              <a:gd name="connsiteX18" fmla="*/ 5220179 w 7658579"/>
              <a:gd name="connsiteY18" fmla="*/ 41538 h 5897393"/>
              <a:gd name="connsiteX19" fmla="*/ 6069924 w 7658579"/>
              <a:gd name="connsiteY19" fmla="*/ 124666 h 5897393"/>
              <a:gd name="connsiteX20" fmla="*/ 6688761 w 7658579"/>
              <a:gd name="connsiteY20" fmla="*/ 318629 h 5897393"/>
              <a:gd name="connsiteX21" fmla="*/ 6956615 w 7658579"/>
              <a:gd name="connsiteY21" fmla="*/ 706556 h 5897393"/>
              <a:gd name="connsiteX22" fmla="*/ 7104398 w 7658579"/>
              <a:gd name="connsiteY22" fmla="*/ 1353101 h 5897393"/>
              <a:gd name="connsiteX23" fmla="*/ 7067452 w 7658579"/>
              <a:gd name="connsiteY23" fmla="*/ 1971939 h 5897393"/>
              <a:gd name="connsiteX24" fmla="*/ 7085925 w 7658579"/>
              <a:gd name="connsiteY24" fmla="*/ 2433756 h 5897393"/>
              <a:gd name="connsiteX25" fmla="*/ 7104397 w 7658579"/>
              <a:gd name="connsiteY25" fmla="*/ 3117247 h 5897393"/>
              <a:gd name="connsiteX26" fmla="*/ 7399961 w 7658579"/>
              <a:gd name="connsiteY26" fmla="*/ 3366629 h 5897393"/>
              <a:gd name="connsiteX27" fmla="*/ 7556979 w 7658579"/>
              <a:gd name="connsiteY27" fmla="*/ 3505175 h 5897393"/>
              <a:gd name="connsiteX28" fmla="*/ 7640106 w 7658579"/>
              <a:gd name="connsiteY28" fmla="*/ 3754556 h 5897393"/>
              <a:gd name="connsiteX29" fmla="*/ 7658579 w 7658579"/>
              <a:gd name="connsiteY29" fmla="*/ 4059356 h 5897393"/>
              <a:gd name="connsiteX30" fmla="*/ 7612397 w 7658579"/>
              <a:gd name="connsiteY30" fmla="*/ 4336447 h 5897393"/>
              <a:gd name="connsiteX31" fmla="*/ 7464615 w 7658579"/>
              <a:gd name="connsiteY31" fmla="*/ 4548884 h 5897393"/>
              <a:gd name="connsiteX32" fmla="*/ 7289125 w 7658579"/>
              <a:gd name="connsiteY32" fmla="*/ 4650484 h 5897393"/>
              <a:gd name="connsiteX33" fmla="*/ 6919671 w 7658579"/>
              <a:gd name="connsiteY33" fmla="*/ 4770557 h 5897393"/>
              <a:gd name="connsiteX34" fmla="*/ 6504034 w 7658579"/>
              <a:gd name="connsiteY34" fmla="*/ 4936811 h 5897393"/>
              <a:gd name="connsiteX35" fmla="*/ 5820543 w 7658579"/>
              <a:gd name="connsiteY35" fmla="*/ 4964520 h 5897393"/>
              <a:gd name="connsiteX36" fmla="*/ 4989270 w 7658579"/>
              <a:gd name="connsiteY36" fmla="*/ 4973757 h 5897393"/>
              <a:gd name="connsiteX37" fmla="*/ 4278070 w 7658579"/>
              <a:gd name="connsiteY37" fmla="*/ 4946048 h 5897393"/>
              <a:gd name="connsiteX38" fmla="*/ 3733124 w 7658579"/>
              <a:gd name="connsiteY38" fmla="*/ 4946047 h 5897393"/>
              <a:gd name="connsiteX39" fmla="*/ 3308252 w 7658579"/>
              <a:gd name="connsiteY39" fmla="*/ 5075356 h 5897393"/>
              <a:gd name="connsiteX40" fmla="*/ 2938798 w 7658579"/>
              <a:gd name="connsiteY40" fmla="*/ 5306266 h 5897393"/>
              <a:gd name="connsiteX41" fmla="*/ 2791015 w 7658579"/>
              <a:gd name="connsiteY41" fmla="*/ 5352447 h 5897393"/>
              <a:gd name="connsiteX42" fmla="*/ 2569343 w 7658579"/>
              <a:gd name="connsiteY42" fmla="*/ 5389393 h 5897393"/>
              <a:gd name="connsiteX43" fmla="*/ 2356906 w 7658579"/>
              <a:gd name="connsiteY43" fmla="*/ 5435575 h 5897393"/>
              <a:gd name="connsiteX0" fmla="*/ 2356906 w 7658579"/>
              <a:gd name="connsiteY0" fmla="*/ 5437270 h 5899088"/>
              <a:gd name="connsiteX1" fmla="*/ 2236834 w 7658579"/>
              <a:gd name="connsiteY1" fmla="*/ 5501924 h 5899088"/>
              <a:gd name="connsiteX2" fmla="*/ 2144470 w 7658579"/>
              <a:gd name="connsiteY2" fmla="*/ 5612761 h 5899088"/>
              <a:gd name="connsiteX3" fmla="*/ 2061343 w 7658579"/>
              <a:gd name="connsiteY3" fmla="*/ 5732833 h 5899088"/>
              <a:gd name="connsiteX4" fmla="*/ 1885852 w 7658579"/>
              <a:gd name="connsiteY4" fmla="*/ 5880615 h 5899088"/>
              <a:gd name="connsiteX5" fmla="*/ 1802725 w 7658579"/>
              <a:gd name="connsiteY5" fmla="*/ 5899088 h 5899088"/>
              <a:gd name="connsiteX6" fmla="*/ 1359379 w 7658579"/>
              <a:gd name="connsiteY6" fmla="*/ 5889851 h 5899088"/>
              <a:gd name="connsiteX7" fmla="*/ 1073052 w 7658579"/>
              <a:gd name="connsiteY7" fmla="*/ 5862142 h 5899088"/>
              <a:gd name="connsiteX8" fmla="*/ 1036106 w 7658579"/>
              <a:gd name="connsiteY8" fmla="*/ 5834433 h 5899088"/>
              <a:gd name="connsiteX9" fmla="*/ 943743 w 7658579"/>
              <a:gd name="connsiteY9" fmla="*/ 5557342 h 5899088"/>
              <a:gd name="connsiteX10" fmla="*/ 906797 w 7658579"/>
              <a:gd name="connsiteY10" fmla="*/ 5520397 h 5899088"/>
              <a:gd name="connsiteX11" fmla="*/ 611235 w 7658579"/>
              <a:gd name="connsiteY11" fmla="*/ 5474215 h 5899088"/>
              <a:gd name="connsiteX12" fmla="*/ 149416 w 7658579"/>
              <a:gd name="connsiteY12" fmla="*/ 5215596 h 5899088"/>
              <a:gd name="connsiteX13" fmla="*/ 1633 w 7658579"/>
              <a:gd name="connsiteY13" fmla="*/ 3275961 h 5899088"/>
              <a:gd name="connsiteX14" fmla="*/ 112470 w 7658579"/>
              <a:gd name="connsiteY14" fmla="*/ 1299379 h 5899088"/>
              <a:gd name="connsiteX15" fmla="*/ 666652 w 7658579"/>
              <a:gd name="connsiteY15" fmla="*/ 495814 h 5899088"/>
              <a:gd name="connsiteX16" fmla="*/ 1488688 w 7658579"/>
              <a:gd name="connsiteY16" fmla="*/ 144834 h 5899088"/>
              <a:gd name="connsiteX17" fmla="*/ 2837197 w 7658579"/>
              <a:gd name="connsiteY17" fmla="*/ 6288 h 5899088"/>
              <a:gd name="connsiteX18" fmla="*/ 5229416 w 7658579"/>
              <a:gd name="connsiteY18" fmla="*/ 33997 h 5899088"/>
              <a:gd name="connsiteX19" fmla="*/ 6069924 w 7658579"/>
              <a:gd name="connsiteY19" fmla="*/ 126361 h 5899088"/>
              <a:gd name="connsiteX20" fmla="*/ 6688761 w 7658579"/>
              <a:gd name="connsiteY20" fmla="*/ 320324 h 5899088"/>
              <a:gd name="connsiteX21" fmla="*/ 6956615 w 7658579"/>
              <a:gd name="connsiteY21" fmla="*/ 708251 h 5899088"/>
              <a:gd name="connsiteX22" fmla="*/ 7104398 w 7658579"/>
              <a:gd name="connsiteY22" fmla="*/ 1354796 h 5899088"/>
              <a:gd name="connsiteX23" fmla="*/ 7067452 w 7658579"/>
              <a:gd name="connsiteY23" fmla="*/ 1973634 h 5899088"/>
              <a:gd name="connsiteX24" fmla="*/ 7085925 w 7658579"/>
              <a:gd name="connsiteY24" fmla="*/ 2435451 h 5899088"/>
              <a:gd name="connsiteX25" fmla="*/ 7104397 w 7658579"/>
              <a:gd name="connsiteY25" fmla="*/ 3118942 h 5899088"/>
              <a:gd name="connsiteX26" fmla="*/ 7399961 w 7658579"/>
              <a:gd name="connsiteY26" fmla="*/ 3368324 h 5899088"/>
              <a:gd name="connsiteX27" fmla="*/ 7556979 w 7658579"/>
              <a:gd name="connsiteY27" fmla="*/ 3506870 h 5899088"/>
              <a:gd name="connsiteX28" fmla="*/ 7640106 w 7658579"/>
              <a:gd name="connsiteY28" fmla="*/ 3756251 h 5899088"/>
              <a:gd name="connsiteX29" fmla="*/ 7658579 w 7658579"/>
              <a:gd name="connsiteY29" fmla="*/ 4061051 h 5899088"/>
              <a:gd name="connsiteX30" fmla="*/ 7612397 w 7658579"/>
              <a:gd name="connsiteY30" fmla="*/ 4338142 h 5899088"/>
              <a:gd name="connsiteX31" fmla="*/ 7464615 w 7658579"/>
              <a:gd name="connsiteY31" fmla="*/ 4550579 h 5899088"/>
              <a:gd name="connsiteX32" fmla="*/ 7289125 w 7658579"/>
              <a:gd name="connsiteY32" fmla="*/ 4652179 h 5899088"/>
              <a:gd name="connsiteX33" fmla="*/ 6919671 w 7658579"/>
              <a:gd name="connsiteY33" fmla="*/ 4772252 h 5899088"/>
              <a:gd name="connsiteX34" fmla="*/ 6504034 w 7658579"/>
              <a:gd name="connsiteY34" fmla="*/ 4938506 h 5899088"/>
              <a:gd name="connsiteX35" fmla="*/ 5820543 w 7658579"/>
              <a:gd name="connsiteY35" fmla="*/ 4966215 h 5899088"/>
              <a:gd name="connsiteX36" fmla="*/ 4989270 w 7658579"/>
              <a:gd name="connsiteY36" fmla="*/ 4975452 h 5899088"/>
              <a:gd name="connsiteX37" fmla="*/ 4278070 w 7658579"/>
              <a:gd name="connsiteY37" fmla="*/ 4947743 h 5899088"/>
              <a:gd name="connsiteX38" fmla="*/ 3733124 w 7658579"/>
              <a:gd name="connsiteY38" fmla="*/ 4947742 h 5899088"/>
              <a:gd name="connsiteX39" fmla="*/ 3308252 w 7658579"/>
              <a:gd name="connsiteY39" fmla="*/ 5077051 h 5899088"/>
              <a:gd name="connsiteX40" fmla="*/ 2938798 w 7658579"/>
              <a:gd name="connsiteY40" fmla="*/ 5307961 h 5899088"/>
              <a:gd name="connsiteX41" fmla="*/ 2791015 w 7658579"/>
              <a:gd name="connsiteY41" fmla="*/ 5354142 h 5899088"/>
              <a:gd name="connsiteX42" fmla="*/ 2569343 w 7658579"/>
              <a:gd name="connsiteY42" fmla="*/ 5391088 h 5899088"/>
              <a:gd name="connsiteX43" fmla="*/ 2356906 w 7658579"/>
              <a:gd name="connsiteY43" fmla="*/ 5437270 h 5899088"/>
              <a:gd name="connsiteX0" fmla="*/ 2356906 w 7658579"/>
              <a:gd name="connsiteY0" fmla="*/ 5437270 h 5899088"/>
              <a:gd name="connsiteX1" fmla="*/ 2236834 w 7658579"/>
              <a:gd name="connsiteY1" fmla="*/ 5501924 h 5899088"/>
              <a:gd name="connsiteX2" fmla="*/ 2144470 w 7658579"/>
              <a:gd name="connsiteY2" fmla="*/ 5612761 h 5899088"/>
              <a:gd name="connsiteX3" fmla="*/ 2061343 w 7658579"/>
              <a:gd name="connsiteY3" fmla="*/ 5732833 h 5899088"/>
              <a:gd name="connsiteX4" fmla="*/ 1885852 w 7658579"/>
              <a:gd name="connsiteY4" fmla="*/ 5880615 h 5899088"/>
              <a:gd name="connsiteX5" fmla="*/ 1802725 w 7658579"/>
              <a:gd name="connsiteY5" fmla="*/ 5899088 h 5899088"/>
              <a:gd name="connsiteX6" fmla="*/ 1359379 w 7658579"/>
              <a:gd name="connsiteY6" fmla="*/ 5889851 h 5899088"/>
              <a:gd name="connsiteX7" fmla="*/ 1073052 w 7658579"/>
              <a:gd name="connsiteY7" fmla="*/ 5862142 h 5899088"/>
              <a:gd name="connsiteX8" fmla="*/ 1036106 w 7658579"/>
              <a:gd name="connsiteY8" fmla="*/ 5834433 h 5899088"/>
              <a:gd name="connsiteX9" fmla="*/ 943743 w 7658579"/>
              <a:gd name="connsiteY9" fmla="*/ 5557342 h 5899088"/>
              <a:gd name="connsiteX10" fmla="*/ 906797 w 7658579"/>
              <a:gd name="connsiteY10" fmla="*/ 5520397 h 5899088"/>
              <a:gd name="connsiteX11" fmla="*/ 611235 w 7658579"/>
              <a:gd name="connsiteY11" fmla="*/ 5474215 h 5899088"/>
              <a:gd name="connsiteX12" fmla="*/ 149416 w 7658579"/>
              <a:gd name="connsiteY12" fmla="*/ 5215596 h 5899088"/>
              <a:gd name="connsiteX13" fmla="*/ 1633 w 7658579"/>
              <a:gd name="connsiteY13" fmla="*/ 3275961 h 5899088"/>
              <a:gd name="connsiteX14" fmla="*/ 112470 w 7658579"/>
              <a:gd name="connsiteY14" fmla="*/ 1299379 h 5899088"/>
              <a:gd name="connsiteX15" fmla="*/ 666652 w 7658579"/>
              <a:gd name="connsiteY15" fmla="*/ 495814 h 5899088"/>
              <a:gd name="connsiteX16" fmla="*/ 1488688 w 7658579"/>
              <a:gd name="connsiteY16" fmla="*/ 144834 h 5899088"/>
              <a:gd name="connsiteX17" fmla="*/ 2837197 w 7658579"/>
              <a:gd name="connsiteY17" fmla="*/ 6288 h 5899088"/>
              <a:gd name="connsiteX18" fmla="*/ 5229416 w 7658579"/>
              <a:gd name="connsiteY18" fmla="*/ 33997 h 5899088"/>
              <a:gd name="connsiteX19" fmla="*/ 6069924 w 7658579"/>
              <a:gd name="connsiteY19" fmla="*/ 126361 h 5899088"/>
              <a:gd name="connsiteX20" fmla="*/ 6688761 w 7658579"/>
              <a:gd name="connsiteY20" fmla="*/ 320324 h 5899088"/>
              <a:gd name="connsiteX21" fmla="*/ 6956615 w 7658579"/>
              <a:gd name="connsiteY21" fmla="*/ 708251 h 5899088"/>
              <a:gd name="connsiteX22" fmla="*/ 7104398 w 7658579"/>
              <a:gd name="connsiteY22" fmla="*/ 1354796 h 5899088"/>
              <a:gd name="connsiteX23" fmla="*/ 7067452 w 7658579"/>
              <a:gd name="connsiteY23" fmla="*/ 1973634 h 5899088"/>
              <a:gd name="connsiteX24" fmla="*/ 7085925 w 7658579"/>
              <a:gd name="connsiteY24" fmla="*/ 2435451 h 5899088"/>
              <a:gd name="connsiteX25" fmla="*/ 7104397 w 7658579"/>
              <a:gd name="connsiteY25" fmla="*/ 3118942 h 5899088"/>
              <a:gd name="connsiteX26" fmla="*/ 7399961 w 7658579"/>
              <a:gd name="connsiteY26" fmla="*/ 3368324 h 5899088"/>
              <a:gd name="connsiteX27" fmla="*/ 7556979 w 7658579"/>
              <a:gd name="connsiteY27" fmla="*/ 3506870 h 5899088"/>
              <a:gd name="connsiteX28" fmla="*/ 7640106 w 7658579"/>
              <a:gd name="connsiteY28" fmla="*/ 3756251 h 5899088"/>
              <a:gd name="connsiteX29" fmla="*/ 7658579 w 7658579"/>
              <a:gd name="connsiteY29" fmla="*/ 4061051 h 5899088"/>
              <a:gd name="connsiteX30" fmla="*/ 7612397 w 7658579"/>
              <a:gd name="connsiteY30" fmla="*/ 4338142 h 5899088"/>
              <a:gd name="connsiteX31" fmla="*/ 7464615 w 7658579"/>
              <a:gd name="connsiteY31" fmla="*/ 4550579 h 5899088"/>
              <a:gd name="connsiteX32" fmla="*/ 7289125 w 7658579"/>
              <a:gd name="connsiteY32" fmla="*/ 4652179 h 5899088"/>
              <a:gd name="connsiteX33" fmla="*/ 6919671 w 7658579"/>
              <a:gd name="connsiteY33" fmla="*/ 4772252 h 5899088"/>
              <a:gd name="connsiteX34" fmla="*/ 6504034 w 7658579"/>
              <a:gd name="connsiteY34" fmla="*/ 4938506 h 5899088"/>
              <a:gd name="connsiteX35" fmla="*/ 5820543 w 7658579"/>
              <a:gd name="connsiteY35" fmla="*/ 4966215 h 5899088"/>
              <a:gd name="connsiteX36" fmla="*/ 4989270 w 7658579"/>
              <a:gd name="connsiteY36" fmla="*/ 4975452 h 5899088"/>
              <a:gd name="connsiteX37" fmla="*/ 4278070 w 7658579"/>
              <a:gd name="connsiteY37" fmla="*/ 4947743 h 5899088"/>
              <a:gd name="connsiteX38" fmla="*/ 3733124 w 7658579"/>
              <a:gd name="connsiteY38" fmla="*/ 4947742 h 5899088"/>
              <a:gd name="connsiteX39" fmla="*/ 3308252 w 7658579"/>
              <a:gd name="connsiteY39" fmla="*/ 5077051 h 5899088"/>
              <a:gd name="connsiteX40" fmla="*/ 2938798 w 7658579"/>
              <a:gd name="connsiteY40" fmla="*/ 5307961 h 5899088"/>
              <a:gd name="connsiteX41" fmla="*/ 2791015 w 7658579"/>
              <a:gd name="connsiteY41" fmla="*/ 5354142 h 5899088"/>
              <a:gd name="connsiteX42" fmla="*/ 2569343 w 7658579"/>
              <a:gd name="connsiteY42" fmla="*/ 5391088 h 5899088"/>
              <a:gd name="connsiteX43" fmla="*/ 2356906 w 7658579"/>
              <a:gd name="connsiteY43" fmla="*/ 5437270 h 5899088"/>
              <a:gd name="connsiteX0" fmla="*/ 2356448 w 7658121"/>
              <a:gd name="connsiteY0" fmla="*/ 5437270 h 5899088"/>
              <a:gd name="connsiteX1" fmla="*/ 2236376 w 7658121"/>
              <a:gd name="connsiteY1" fmla="*/ 5501924 h 5899088"/>
              <a:gd name="connsiteX2" fmla="*/ 2144012 w 7658121"/>
              <a:gd name="connsiteY2" fmla="*/ 5612761 h 5899088"/>
              <a:gd name="connsiteX3" fmla="*/ 2060885 w 7658121"/>
              <a:gd name="connsiteY3" fmla="*/ 5732833 h 5899088"/>
              <a:gd name="connsiteX4" fmla="*/ 1885394 w 7658121"/>
              <a:gd name="connsiteY4" fmla="*/ 5880615 h 5899088"/>
              <a:gd name="connsiteX5" fmla="*/ 1802267 w 7658121"/>
              <a:gd name="connsiteY5" fmla="*/ 5899088 h 5899088"/>
              <a:gd name="connsiteX6" fmla="*/ 1358921 w 7658121"/>
              <a:gd name="connsiteY6" fmla="*/ 5889851 h 5899088"/>
              <a:gd name="connsiteX7" fmla="*/ 1072594 w 7658121"/>
              <a:gd name="connsiteY7" fmla="*/ 5862142 h 5899088"/>
              <a:gd name="connsiteX8" fmla="*/ 1035648 w 7658121"/>
              <a:gd name="connsiteY8" fmla="*/ 5834433 h 5899088"/>
              <a:gd name="connsiteX9" fmla="*/ 943285 w 7658121"/>
              <a:gd name="connsiteY9" fmla="*/ 5557342 h 5899088"/>
              <a:gd name="connsiteX10" fmla="*/ 906339 w 7658121"/>
              <a:gd name="connsiteY10" fmla="*/ 5520397 h 5899088"/>
              <a:gd name="connsiteX11" fmla="*/ 610777 w 7658121"/>
              <a:gd name="connsiteY11" fmla="*/ 5474215 h 5899088"/>
              <a:gd name="connsiteX12" fmla="*/ 148958 w 7658121"/>
              <a:gd name="connsiteY12" fmla="*/ 5215596 h 5899088"/>
              <a:gd name="connsiteX13" fmla="*/ 1175 w 7658121"/>
              <a:gd name="connsiteY13" fmla="*/ 3275961 h 5899088"/>
              <a:gd name="connsiteX14" fmla="*/ 112012 w 7658121"/>
              <a:gd name="connsiteY14" fmla="*/ 1299379 h 5899088"/>
              <a:gd name="connsiteX15" fmla="*/ 610776 w 7658121"/>
              <a:gd name="connsiteY15" fmla="*/ 486578 h 5899088"/>
              <a:gd name="connsiteX16" fmla="*/ 1488230 w 7658121"/>
              <a:gd name="connsiteY16" fmla="*/ 144834 h 5899088"/>
              <a:gd name="connsiteX17" fmla="*/ 2836739 w 7658121"/>
              <a:gd name="connsiteY17" fmla="*/ 6288 h 5899088"/>
              <a:gd name="connsiteX18" fmla="*/ 5228958 w 7658121"/>
              <a:gd name="connsiteY18" fmla="*/ 33997 h 5899088"/>
              <a:gd name="connsiteX19" fmla="*/ 6069466 w 7658121"/>
              <a:gd name="connsiteY19" fmla="*/ 126361 h 5899088"/>
              <a:gd name="connsiteX20" fmla="*/ 6688303 w 7658121"/>
              <a:gd name="connsiteY20" fmla="*/ 320324 h 5899088"/>
              <a:gd name="connsiteX21" fmla="*/ 6956157 w 7658121"/>
              <a:gd name="connsiteY21" fmla="*/ 708251 h 5899088"/>
              <a:gd name="connsiteX22" fmla="*/ 7103940 w 7658121"/>
              <a:gd name="connsiteY22" fmla="*/ 1354796 h 5899088"/>
              <a:gd name="connsiteX23" fmla="*/ 7066994 w 7658121"/>
              <a:gd name="connsiteY23" fmla="*/ 1973634 h 5899088"/>
              <a:gd name="connsiteX24" fmla="*/ 7085467 w 7658121"/>
              <a:gd name="connsiteY24" fmla="*/ 2435451 h 5899088"/>
              <a:gd name="connsiteX25" fmla="*/ 7103939 w 7658121"/>
              <a:gd name="connsiteY25" fmla="*/ 3118942 h 5899088"/>
              <a:gd name="connsiteX26" fmla="*/ 7399503 w 7658121"/>
              <a:gd name="connsiteY26" fmla="*/ 3368324 h 5899088"/>
              <a:gd name="connsiteX27" fmla="*/ 7556521 w 7658121"/>
              <a:gd name="connsiteY27" fmla="*/ 3506870 h 5899088"/>
              <a:gd name="connsiteX28" fmla="*/ 7639648 w 7658121"/>
              <a:gd name="connsiteY28" fmla="*/ 3756251 h 5899088"/>
              <a:gd name="connsiteX29" fmla="*/ 7658121 w 7658121"/>
              <a:gd name="connsiteY29" fmla="*/ 4061051 h 5899088"/>
              <a:gd name="connsiteX30" fmla="*/ 7611939 w 7658121"/>
              <a:gd name="connsiteY30" fmla="*/ 4338142 h 5899088"/>
              <a:gd name="connsiteX31" fmla="*/ 7464157 w 7658121"/>
              <a:gd name="connsiteY31" fmla="*/ 4550579 h 5899088"/>
              <a:gd name="connsiteX32" fmla="*/ 7288667 w 7658121"/>
              <a:gd name="connsiteY32" fmla="*/ 4652179 h 5899088"/>
              <a:gd name="connsiteX33" fmla="*/ 6919213 w 7658121"/>
              <a:gd name="connsiteY33" fmla="*/ 4772252 h 5899088"/>
              <a:gd name="connsiteX34" fmla="*/ 6503576 w 7658121"/>
              <a:gd name="connsiteY34" fmla="*/ 4938506 h 5899088"/>
              <a:gd name="connsiteX35" fmla="*/ 5820085 w 7658121"/>
              <a:gd name="connsiteY35" fmla="*/ 4966215 h 5899088"/>
              <a:gd name="connsiteX36" fmla="*/ 4988812 w 7658121"/>
              <a:gd name="connsiteY36" fmla="*/ 4975452 h 5899088"/>
              <a:gd name="connsiteX37" fmla="*/ 4277612 w 7658121"/>
              <a:gd name="connsiteY37" fmla="*/ 4947743 h 5899088"/>
              <a:gd name="connsiteX38" fmla="*/ 3732666 w 7658121"/>
              <a:gd name="connsiteY38" fmla="*/ 4947742 h 5899088"/>
              <a:gd name="connsiteX39" fmla="*/ 3307794 w 7658121"/>
              <a:gd name="connsiteY39" fmla="*/ 5077051 h 5899088"/>
              <a:gd name="connsiteX40" fmla="*/ 2938340 w 7658121"/>
              <a:gd name="connsiteY40" fmla="*/ 5307961 h 5899088"/>
              <a:gd name="connsiteX41" fmla="*/ 2790557 w 7658121"/>
              <a:gd name="connsiteY41" fmla="*/ 5354142 h 5899088"/>
              <a:gd name="connsiteX42" fmla="*/ 2568885 w 7658121"/>
              <a:gd name="connsiteY42" fmla="*/ 5391088 h 5899088"/>
              <a:gd name="connsiteX43" fmla="*/ 2356448 w 7658121"/>
              <a:gd name="connsiteY43" fmla="*/ 5437270 h 5899088"/>
              <a:gd name="connsiteX0" fmla="*/ 2356448 w 7658121"/>
              <a:gd name="connsiteY0" fmla="*/ 5437270 h 5899088"/>
              <a:gd name="connsiteX1" fmla="*/ 2236376 w 7658121"/>
              <a:gd name="connsiteY1" fmla="*/ 5501924 h 5899088"/>
              <a:gd name="connsiteX2" fmla="*/ 2144012 w 7658121"/>
              <a:gd name="connsiteY2" fmla="*/ 5612761 h 5899088"/>
              <a:gd name="connsiteX3" fmla="*/ 2060885 w 7658121"/>
              <a:gd name="connsiteY3" fmla="*/ 5732833 h 5899088"/>
              <a:gd name="connsiteX4" fmla="*/ 1885394 w 7658121"/>
              <a:gd name="connsiteY4" fmla="*/ 5880615 h 5899088"/>
              <a:gd name="connsiteX5" fmla="*/ 1802267 w 7658121"/>
              <a:gd name="connsiteY5" fmla="*/ 5899088 h 5899088"/>
              <a:gd name="connsiteX6" fmla="*/ 1358921 w 7658121"/>
              <a:gd name="connsiteY6" fmla="*/ 5889851 h 5899088"/>
              <a:gd name="connsiteX7" fmla="*/ 1072594 w 7658121"/>
              <a:gd name="connsiteY7" fmla="*/ 5862142 h 5899088"/>
              <a:gd name="connsiteX8" fmla="*/ 1035648 w 7658121"/>
              <a:gd name="connsiteY8" fmla="*/ 5834433 h 5899088"/>
              <a:gd name="connsiteX9" fmla="*/ 943285 w 7658121"/>
              <a:gd name="connsiteY9" fmla="*/ 5557342 h 5899088"/>
              <a:gd name="connsiteX10" fmla="*/ 906339 w 7658121"/>
              <a:gd name="connsiteY10" fmla="*/ 5520397 h 5899088"/>
              <a:gd name="connsiteX11" fmla="*/ 610777 w 7658121"/>
              <a:gd name="connsiteY11" fmla="*/ 5474215 h 5899088"/>
              <a:gd name="connsiteX12" fmla="*/ 148958 w 7658121"/>
              <a:gd name="connsiteY12" fmla="*/ 5215596 h 5899088"/>
              <a:gd name="connsiteX13" fmla="*/ 1175 w 7658121"/>
              <a:gd name="connsiteY13" fmla="*/ 3275961 h 5899088"/>
              <a:gd name="connsiteX14" fmla="*/ 112012 w 7658121"/>
              <a:gd name="connsiteY14" fmla="*/ 1299379 h 5899088"/>
              <a:gd name="connsiteX15" fmla="*/ 610776 w 7658121"/>
              <a:gd name="connsiteY15" fmla="*/ 486578 h 5899088"/>
              <a:gd name="connsiteX16" fmla="*/ 1488230 w 7658121"/>
              <a:gd name="connsiteY16" fmla="*/ 144834 h 5899088"/>
              <a:gd name="connsiteX17" fmla="*/ 2836739 w 7658121"/>
              <a:gd name="connsiteY17" fmla="*/ 6288 h 5899088"/>
              <a:gd name="connsiteX18" fmla="*/ 5228958 w 7658121"/>
              <a:gd name="connsiteY18" fmla="*/ 33997 h 5899088"/>
              <a:gd name="connsiteX19" fmla="*/ 6069466 w 7658121"/>
              <a:gd name="connsiteY19" fmla="*/ 126361 h 5899088"/>
              <a:gd name="connsiteX20" fmla="*/ 6688303 w 7658121"/>
              <a:gd name="connsiteY20" fmla="*/ 320324 h 5899088"/>
              <a:gd name="connsiteX21" fmla="*/ 6956157 w 7658121"/>
              <a:gd name="connsiteY21" fmla="*/ 708251 h 5899088"/>
              <a:gd name="connsiteX22" fmla="*/ 7103940 w 7658121"/>
              <a:gd name="connsiteY22" fmla="*/ 1354796 h 5899088"/>
              <a:gd name="connsiteX23" fmla="*/ 7066994 w 7658121"/>
              <a:gd name="connsiteY23" fmla="*/ 1973634 h 5899088"/>
              <a:gd name="connsiteX24" fmla="*/ 7085467 w 7658121"/>
              <a:gd name="connsiteY24" fmla="*/ 2435451 h 5899088"/>
              <a:gd name="connsiteX25" fmla="*/ 7103939 w 7658121"/>
              <a:gd name="connsiteY25" fmla="*/ 3118942 h 5899088"/>
              <a:gd name="connsiteX26" fmla="*/ 7399503 w 7658121"/>
              <a:gd name="connsiteY26" fmla="*/ 3368324 h 5899088"/>
              <a:gd name="connsiteX27" fmla="*/ 7556521 w 7658121"/>
              <a:gd name="connsiteY27" fmla="*/ 3506870 h 5899088"/>
              <a:gd name="connsiteX28" fmla="*/ 7639648 w 7658121"/>
              <a:gd name="connsiteY28" fmla="*/ 3756251 h 5899088"/>
              <a:gd name="connsiteX29" fmla="*/ 7658121 w 7658121"/>
              <a:gd name="connsiteY29" fmla="*/ 4061051 h 5899088"/>
              <a:gd name="connsiteX30" fmla="*/ 7611939 w 7658121"/>
              <a:gd name="connsiteY30" fmla="*/ 4338142 h 5899088"/>
              <a:gd name="connsiteX31" fmla="*/ 7464157 w 7658121"/>
              <a:gd name="connsiteY31" fmla="*/ 4550579 h 5899088"/>
              <a:gd name="connsiteX32" fmla="*/ 7288667 w 7658121"/>
              <a:gd name="connsiteY32" fmla="*/ 4652179 h 5899088"/>
              <a:gd name="connsiteX33" fmla="*/ 6919213 w 7658121"/>
              <a:gd name="connsiteY33" fmla="*/ 4772252 h 5899088"/>
              <a:gd name="connsiteX34" fmla="*/ 6503576 w 7658121"/>
              <a:gd name="connsiteY34" fmla="*/ 4938506 h 5899088"/>
              <a:gd name="connsiteX35" fmla="*/ 5820085 w 7658121"/>
              <a:gd name="connsiteY35" fmla="*/ 4966215 h 5899088"/>
              <a:gd name="connsiteX36" fmla="*/ 4988812 w 7658121"/>
              <a:gd name="connsiteY36" fmla="*/ 4975452 h 5899088"/>
              <a:gd name="connsiteX37" fmla="*/ 4277612 w 7658121"/>
              <a:gd name="connsiteY37" fmla="*/ 4947743 h 5899088"/>
              <a:gd name="connsiteX38" fmla="*/ 3732666 w 7658121"/>
              <a:gd name="connsiteY38" fmla="*/ 4947742 h 5899088"/>
              <a:gd name="connsiteX39" fmla="*/ 3307794 w 7658121"/>
              <a:gd name="connsiteY39" fmla="*/ 5077051 h 5899088"/>
              <a:gd name="connsiteX40" fmla="*/ 2938340 w 7658121"/>
              <a:gd name="connsiteY40" fmla="*/ 5307961 h 5899088"/>
              <a:gd name="connsiteX41" fmla="*/ 2790557 w 7658121"/>
              <a:gd name="connsiteY41" fmla="*/ 5354142 h 5899088"/>
              <a:gd name="connsiteX42" fmla="*/ 2568885 w 7658121"/>
              <a:gd name="connsiteY42" fmla="*/ 5391088 h 5899088"/>
              <a:gd name="connsiteX43" fmla="*/ 2356448 w 7658121"/>
              <a:gd name="connsiteY43" fmla="*/ 5437270 h 5899088"/>
              <a:gd name="connsiteX0" fmla="*/ 2288624 w 7590297"/>
              <a:gd name="connsiteY0" fmla="*/ 5437270 h 5899088"/>
              <a:gd name="connsiteX1" fmla="*/ 2168552 w 7590297"/>
              <a:gd name="connsiteY1" fmla="*/ 5501924 h 5899088"/>
              <a:gd name="connsiteX2" fmla="*/ 2076188 w 7590297"/>
              <a:gd name="connsiteY2" fmla="*/ 5612761 h 5899088"/>
              <a:gd name="connsiteX3" fmla="*/ 1993061 w 7590297"/>
              <a:gd name="connsiteY3" fmla="*/ 5732833 h 5899088"/>
              <a:gd name="connsiteX4" fmla="*/ 1817570 w 7590297"/>
              <a:gd name="connsiteY4" fmla="*/ 5880615 h 5899088"/>
              <a:gd name="connsiteX5" fmla="*/ 1734443 w 7590297"/>
              <a:gd name="connsiteY5" fmla="*/ 5899088 h 5899088"/>
              <a:gd name="connsiteX6" fmla="*/ 1291097 w 7590297"/>
              <a:gd name="connsiteY6" fmla="*/ 5889851 h 5899088"/>
              <a:gd name="connsiteX7" fmla="*/ 1004770 w 7590297"/>
              <a:gd name="connsiteY7" fmla="*/ 5862142 h 5899088"/>
              <a:gd name="connsiteX8" fmla="*/ 967824 w 7590297"/>
              <a:gd name="connsiteY8" fmla="*/ 5834433 h 5899088"/>
              <a:gd name="connsiteX9" fmla="*/ 875461 w 7590297"/>
              <a:gd name="connsiteY9" fmla="*/ 5557342 h 5899088"/>
              <a:gd name="connsiteX10" fmla="*/ 838515 w 7590297"/>
              <a:gd name="connsiteY10" fmla="*/ 5520397 h 5899088"/>
              <a:gd name="connsiteX11" fmla="*/ 542953 w 7590297"/>
              <a:gd name="connsiteY11" fmla="*/ 5474215 h 5899088"/>
              <a:gd name="connsiteX12" fmla="*/ 81134 w 7590297"/>
              <a:gd name="connsiteY12" fmla="*/ 5215596 h 5899088"/>
              <a:gd name="connsiteX13" fmla="*/ 44188 w 7590297"/>
              <a:gd name="connsiteY13" fmla="*/ 1299379 h 5899088"/>
              <a:gd name="connsiteX14" fmla="*/ 542952 w 7590297"/>
              <a:gd name="connsiteY14" fmla="*/ 486578 h 5899088"/>
              <a:gd name="connsiteX15" fmla="*/ 1420406 w 7590297"/>
              <a:gd name="connsiteY15" fmla="*/ 144834 h 5899088"/>
              <a:gd name="connsiteX16" fmla="*/ 2768915 w 7590297"/>
              <a:gd name="connsiteY16" fmla="*/ 6288 h 5899088"/>
              <a:gd name="connsiteX17" fmla="*/ 5161134 w 7590297"/>
              <a:gd name="connsiteY17" fmla="*/ 33997 h 5899088"/>
              <a:gd name="connsiteX18" fmla="*/ 6001642 w 7590297"/>
              <a:gd name="connsiteY18" fmla="*/ 126361 h 5899088"/>
              <a:gd name="connsiteX19" fmla="*/ 6620479 w 7590297"/>
              <a:gd name="connsiteY19" fmla="*/ 320324 h 5899088"/>
              <a:gd name="connsiteX20" fmla="*/ 6888333 w 7590297"/>
              <a:gd name="connsiteY20" fmla="*/ 708251 h 5899088"/>
              <a:gd name="connsiteX21" fmla="*/ 7036116 w 7590297"/>
              <a:gd name="connsiteY21" fmla="*/ 1354796 h 5899088"/>
              <a:gd name="connsiteX22" fmla="*/ 6999170 w 7590297"/>
              <a:gd name="connsiteY22" fmla="*/ 1973634 h 5899088"/>
              <a:gd name="connsiteX23" fmla="*/ 7017643 w 7590297"/>
              <a:gd name="connsiteY23" fmla="*/ 2435451 h 5899088"/>
              <a:gd name="connsiteX24" fmla="*/ 7036115 w 7590297"/>
              <a:gd name="connsiteY24" fmla="*/ 3118942 h 5899088"/>
              <a:gd name="connsiteX25" fmla="*/ 7331679 w 7590297"/>
              <a:gd name="connsiteY25" fmla="*/ 3368324 h 5899088"/>
              <a:gd name="connsiteX26" fmla="*/ 7488697 w 7590297"/>
              <a:gd name="connsiteY26" fmla="*/ 3506870 h 5899088"/>
              <a:gd name="connsiteX27" fmla="*/ 7571824 w 7590297"/>
              <a:gd name="connsiteY27" fmla="*/ 3756251 h 5899088"/>
              <a:gd name="connsiteX28" fmla="*/ 7590297 w 7590297"/>
              <a:gd name="connsiteY28" fmla="*/ 4061051 h 5899088"/>
              <a:gd name="connsiteX29" fmla="*/ 7544115 w 7590297"/>
              <a:gd name="connsiteY29" fmla="*/ 4338142 h 5899088"/>
              <a:gd name="connsiteX30" fmla="*/ 7396333 w 7590297"/>
              <a:gd name="connsiteY30" fmla="*/ 4550579 h 5899088"/>
              <a:gd name="connsiteX31" fmla="*/ 7220843 w 7590297"/>
              <a:gd name="connsiteY31" fmla="*/ 4652179 h 5899088"/>
              <a:gd name="connsiteX32" fmla="*/ 6851389 w 7590297"/>
              <a:gd name="connsiteY32" fmla="*/ 4772252 h 5899088"/>
              <a:gd name="connsiteX33" fmla="*/ 6435752 w 7590297"/>
              <a:gd name="connsiteY33" fmla="*/ 4938506 h 5899088"/>
              <a:gd name="connsiteX34" fmla="*/ 5752261 w 7590297"/>
              <a:gd name="connsiteY34" fmla="*/ 4966215 h 5899088"/>
              <a:gd name="connsiteX35" fmla="*/ 4920988 w 7590297"/>
              <a:gd name="connsiteY35" fmla="*/ 4975452 h 5899088"/>
              <a:gd name="connsiteX36" fmla="*/ 4209788 w 7590297"/>
              <a:gd name="connsiteY36" fmla="*/ 4947743 h 5899088"/>
              <a:gd name="connsiteX37" fmla="*/ 3664842 w 7590297"/>
              <a:gd name="connsiteY37" fmla="*/ 4947742 h 5899088"/>
              <a:gd name="connsiteX38" fmla="*/ 3239970 w 7590297"/>
              <a:gd name="connsiteY38" fmla="*/ 5077051 h 5899088"/>
              <a:gd name="connsiteX39" fmla="*/ 2870516 w 7590297"/>
              <a:gd name="connsiteY39" fmla="*/ 5307961 h 5899088"/>
              <a:gd name="connsiteX40" fmla="*/ 2722733 w 7590297"/>
              <a:gd name="connsiteY40" fmla="*/ 5354142 h 5899088"/>
              <a:gd name="connsiteX41" fmla="*/ 2501061 w 7590297"/>
              <a:gd name="connsiteY41" fmla="*/ 5391088 h 5899088"/>
              <a:gd name="connsiteX42" fmla="*/ 2288624 w 7590297"/>
              <a:gd name="connsiteY42" fmla="*/ 5437270 h 5899088"/>
              <a:gd name="connsiteX0" fmla="*/ 2301748 w 7603421"/>
              <a:gd name="connsiteY0" fmla="*/ 5437270 h 5899088"/>
              <a:gd name="connsiteX1" fmla="*/ 2181676 w 7603421"/>
              <a:gd name="connsiteY1" fmla="*/ 5501924 h 5899088"/>
              <a:gd name="connsiteX2" fmla="*/ 2089312 w 7603421"/>
              <a:gd name="connsiteY2" fmla="*/ 5612761 h 5899088"/>
              <a:gd name="connsiteX3" fmla="*/ 2006185 w 7603421"/>
              <a:gd name="connsiteY3" fmla="*/ 5732833 h 5899088"/>
              <a:gd name="connsiteX4" fmla="*/ 1830694 w 7603421"/>
              <a:gd name="connsiteY4" fmla="*/ 5880615 h 5899088"/>
              <a:gd name="connsiteX5" fmla="*/ 1747567 w 7603421"/>
              <a:gd name="connsiteY5" fmla="*/ 5899088 h 5899088"/>
              <a:gd name="connsiteX6" fmla="*/ 1304221 w 7603421"/>
              <a:gd name="connsiteY6" fmla="*/ 5889851 h 5899088"/>
              <a:gd name="connsiteX7" fmla="*/ 1017894 w 7603421"/>
              <a:gd name="connsiteY7" fmla="*/ 5862142 h 5899088"/>
              <a:gd name="connsiteX8" fmla="*/ 980948 w 7603421"/>
              <a:gd name="connsiteY8" fmla="*/ 5834433 h 5899088"/>
              <a:gd name="connsiteX9" fmla="*/ 888585 w 7603421"/>
              <a:gd name="connsiteY9" fmla="*/ 5557342 h 5899088"/>
              <a:gd name="connsiteX10" fmla="*/ 851639 w 7603421"/>
              <a:gd name="connsiteY10" fmla="*/ 5520397 h 5899088"/>
              <a:gd name="connsiteX11" fmla="*/ 556077 w 7603421"/>
              <a:gd name="connsiteY11" fmla="*/ 5474215 h 5899088"/>
              <a:gd name="connsiteX12" fmla="*/ 66549 w 7603421"/>
              <a:gd name="connsiteY12" fmla="*/ 5113996 h 5899088"/>
              <a:gd name="connsiteX13" fmla="*/ 57312 w 7603421"/>
              <a:gd name="connsiteY13" fmla="*/ 1299379 h 5899088"/>
              <a:gd name="connsiteX14" fmla="*/ 556076 w 7603421"/>
              <a:gd name="connsiteY14" fmla="*/ 486578 h 5899088"/>
              <a:gd name="connsiteX15" fmla="*/ 1433530 w 7603421"/>
              <a:gd name="connsiteY15" fmla="*/ 144834 h 5899088"/>
              <a:gd name="connsiteX16" fmla="*/ 2782039 w 7603421"/>
              <a:gd name="connsiteY16" fmla="*/ 6288 h 5899088"/>
              <a:gd name="connsiteX17" fmla="*/ 5174258 w 7603421"/>
              <a:gd name="connsiteY17" fmla="*/ 33997 h 5899088"/>
              <a:gd name="connsiteX18" fmla="*/ 6014766 w 7603421"/>
              <a:gd name="connsiteY18" fmla="*/ 126361 h 5899088"/>
              <a:gd name="connsiteX19" fmla="*/ 6633603 w 7603421"/>
              <a:gd name="connsiteY19" fmla="*/ 320324 h 5899088"/>
              <a:gd name="connsiteX20" fmla="*/ 6901457 w 7603421"/>
              <a:gd name="connsiteY20" fmla="*/ 708251 h 5899088"/>
              <a:gd name="connsiteX21" fmla="*/ 7049240 w 7603421"/>
              <a:gd name="connsiteY21" fmla="*/ 1354796 h 5899088"/>
              <a:gd name="connsiteX22" fmla="*/ 7012294 w 7603421"/>
              <a:gd name="connsiteY22" fmla="*/ 1973634 h 5899088"/>
              <a:gd name="connsiteX23" fmla="*/ 7030767 w 7603421"/>
              <a:gd name="connsiteY23" fmla="*/ 2435451 h 5899088"/>
              <a:gd name="connsiteX24" fmla="*/ 7049239 w 7603421"/>
              <a:gd name="connsiteY24" fmla="*/ 3118942 h 5899088"/>
              <a:gd name="connsiteX25" fmla="*/ 7344803 w 7603421"/>
              <a:gd name="connsiteY25" fmla="*/ 3368324 h 5899088"/>
              <a:gd name="connsiteX26" fmla="*/ 7501821 w 7603421"/>
              <a:gd name="connsiteY26" fmla="*/ 3506870 h 5899088"/>
              <a:gd name="connsiteX27" fmla="*/ 7584948 w 7603421"/>
              <a:gd name="connsiteY27" fmla="*/ 3756251 h 5899088"/>
              <a:gd name="connsiteX28" fmla="*/ 7603421 w 7603421"/>
              <a:gd name="connsiteY28" fmla="*/ 4061051 h 5899088"/>
              <a:gd name="connsiteX29" fmla="*/ 7557239 w 7603421"/>
              <a:gd name="connsiteY29" fmla="*/ 4338142 h 5899088"/>
              <a:gd name="connsiteX30" fmla="*/ 7409457 w 7603421"/>
              <a:gd name="connsiteY30" fmla="*/ 4550579 h 5899088"/>
              <a:gd name="connsiteX31" fmla="*/ 7233967 w 7603421"/>
              <a:gd name="connsiteY31" fmla="*/ 4652179 h 5899088"/>
              <a:gd name="connsiteX32" fmla="*/ 6864513 w 7603421"/>
              <a:gd name="connsiteY32" fmla="*/ 4772252 h 5899088"/>
              <a:gd name="connsiteX33" fmla="*/ 6448876 w 7603421"/>
              <a:gd name="connsiteY33" fmla="*/ 4938506 h 5899088"/>
              <a:gd name="connsiteX34" fmla="*/ 5765385 w 7603421"/>
              <a:gd name="connsiteY34" fmla="*/ 4966215 h 5899088"/>
              <a:gd name="connsiteX35" fmla="*/ 4934112 w 7603421"/>
              <a:gd name="connsiteY35" fmla="*/ 4975452 h 5899088"/>
              <a:gd name="connsiteX36" fmla="*/ 4222912 w 7603421"/>
              <a:gd name="connsiteY36" fmla="*/ 4947743 h 5899088"/>
              <a:gd name="connsiteX37" fmla="*/ 3677966 w 7603421"/>
              <a:gd name="connsiteY37" fmla="*/ 4947742 h 5899088"/>
              <a:gd name="connsiteX38" fmla="*/ 3253094 w 7603421"/>
              <a:gd name="connsiteY38" fmla="*/ 5077051 h 5899088"/>
              <a:gd name="connsiteX39" fmla="*/ 2883640 w 7603421"/>
              <a:gd name="connsiteY39" fmla="*/ 5307961 h 5899088"/>
              <a:gd name="connsiteX40" fmla="*/ 2735857 w 7603421"/>
              <a:gd name="connsiteY40" fmla="*/ 5354142 h 5899088"/>
              <a:gd name="connsiteX41" fmla="*/ 2514185 w 7603421"/>
              <a:gd name="connsiteY41" fmla="*/ 5391088 h 5899088"/>
              <a:gd name="connsiteX42" fmla="*/ 2301748 w 7603421"/>
              <a:gd name="connsiteY42" fmla="*/ 5437270 h 5899088"/>
              <a:gd name="connsiteX0" fmla="*/ 2307274 w 7608947"/>
              <a:gd name="connsiteY0" fmla="*/ 5437270 h 5899088"/>
              <a:gd name="connsiteX1" fmla="*/ 2187202 w 7608947"/>
              <a:gd name="connsiteY1" fmla="*/ 5501924 h 5899088"/>
              <a:gd name="connsiteX2" fmla="*/ 2094838 w 7608947"/>
              <a:gd name="connsiteY2" fmla="*/ 5612761 h 5899088"/>
              <a:gd name="connsiteX3" fmla="*/ 2011711 w 7608947"/>
              <a:gd name="connsiteY3" fmla="*/ 5732833 h 5899088"/>
              <a:gd name="connsiteX4" fmla="*/ 1836220 w 7608947"/>
              <a:gd name="connsiteY4" fmla="*/ 5880615 h 5899088"/>
              <a:gd name="connsiteX5" fmla="*/ 1753093 w 7608947"/>
              <a:gd name="connsiteY5" fmla="*/ 5899088 h 5899088"/>
              <a:gd name="connsiteX6" fmla="*/ 1309747 w 7608947"/>
              <a:gd name="connsiteY6" fmla="*/ 5889851 h 5899088"/>
              <a:gd name="connsiteX7" fmla="*/ 1023420 w 7608947"/>
              <a:gd name="connsiteY7" fmla="*/ 5862142 h 5899088"/>
              <a:gd name="connsiteX8" fmla="*/ 986474 w 7608947"/>
              <a:gd name="connsiteY8" fmla="*/ 5834433 h 5899088"/>
              <a:gd name="connsiteX9" fmla="*/ 894111 w 7608947"/>
              <a:gd name="connsiteY9" fmla="*/ 5557342 h 5899088"/>
              <a:gd name="connsiteX10" fmla="*/ 857165 w 7608947"/>
              <a:gd name="connsiteY10" fmla="*/ 5520397 h 5899088"/>
              <a:gd name="connsiteX11" fmla="*/ 561603 w 7608947"/>
              <a:gd name="connsiteY11" fmla="*/ 5474215 h 5899088"/>
              <a:gd name="connsiteX12" fmla="*/ 72075 w 7608947"/>
              <a:gd name="connsiteY12" fmla="*/ 5113996 h 5899088"/>
              <a:gd name="connsiteX13" fmla="*/ 62838 w 7608947"/>
              <a:gd name="connsiteY13" fmla="*/ 1299379 h 5899088"/>
              <a:gd name="connsiteX14" fmla="*/ 644729 w 7608947"/>
              <a:gd name="connsiteY14" fmla="*/ 384978 h 5899088"/>
              <a:gd name="connsiteX15" fmla="*/ 1439056 w 7608947"/>
              <a:gd name="connsiteY15" fmla="*/ 144834 h 5899088"/>
              <a:gd name="connsiteX16" fmla="*/ 2787565 w 7608947"/>
              <a:gd name="connsiteY16" fmla="*/ 6288 h 5899088"/>
              <a:gd name="connsiteX17" fmla="*/ 5179784 w 7608947"/>
              <a:gd name="connsiteY17" fmla="*/ 33997 h 5899088"/>
              <a:gd name="connsiteX18" fmla="*/ 6020292 w 7608947"/>
              <a:gd name="connsiteY18" fmla="*/ 126361 h 5899088"/>
              <a:gd name="connsiteX19" fmla="*/ 6639129 w 7608947"/>
              <a:gd name="connsiteY19" fmla="*/ 320324 h 5899088"/>
              <a:gd name="connsiteX20" fmla="*/ 6906983 w 7608947"/>
              <a:gd name="connsiteY20" fmla="*/ 708251 h 5899088"/>
              <a:gd name="connsiteX21" fmla="*/ 7054766 w 7608947"/>
              <a:gd name="connsiteY21" fmla="*/ 1354796 h 5899088"/>
              <a:gd name="connsiteX22" fmla="*/ 7017820 w 7608947"/>
              <a:gd name="connsiteY22" fmla="*/ 1973634 h 5899088"/>
              <a:gd name="connsiteX23" fmla="*/ 7036293 w 7608947"/>
              <a:gd name="connsiteY23" fmla="*/ 2435451 h 5899088"/>
              <a:gd name="connsiteX24" fmla="*/ 7054765 w 7608947"/>
              <a:gd name="connsiteY24" fmla="*/ 3118942 h 5899088"/>
              <a:gd name="connsiteX25" fmla="*/ 7350329 w 7608947"/>
              <a:gd name="connsiteY25" fmla="*/ 3368324 h 5899088"/>
              <a:gd name="connsiteX26" fmla="*/ 7507347 w 7608947"/>
              <a:gd name="connsiteY26" fmla="*/ 3506870 h 5899088"/>
              <a:gd name="connsiteX27" fmla="*/ 7590474 w 7608947"/>
              <a:gd name="connsiteY27" fmla="*/ 3756251 h 5899088"/>
              <a:gd name="connsiteX28" fmla="*/ 7608947 w 7608947"/>
              <a:gd name="connsiteY28" fmla="*/ 4061051 h 5899088"/>
              <a:gd name="connsiteX29" fmla="*/ 7562765 w 7608947"/>
              <a:gd name="connsiteY29" fmla="*/ 4338142 h 5899088"/>
              <a:gd name="connsiteX30" fmla="*/ 7414983 w 7608947"/>
              <a:gd name="connsiteY30" fmla="*/ 4550579 h 5899088"/>
              <a:gd name="connsiteX31" fmla="*/ 7239493 w 7608947"/>
              <a:gd name="connsiteY31" fmla="*/ 4652179 h 5899088"/>
              <a:gd name="connsiteX32" fmla="*/ 6870039 w 7608947"/>
              <a:gd name="connsiteY32" fmla="*/ 4772252 h 5899088"/>
              <a:gd name="connsiteX33" fmla="*/ 6454402 w 7608947"/>
              <a:gd name="connsiteY33" fmla="*/ 4938506 h 5899088"/>
              <a:gd name="connsiteX34" fmla="*/ 5770911 w 7608947"/>
              <a:gd name="connsiteY34" fmla="*/ 4966215 h 5899088"/>
              <a:gd name="connsiteX35" fmla="*/ 4939638 w 7608947"/>
              <a:gd name="connsiteY35" fmla="*/ 4975452 h 5899088"/>
              <a:gd name="connsiteX36" fmla="*/ 4228438 w 7608947"/>
              <a:gd name="connsiteY36" fmla="*/ 4947743 h 5899088"/>
              <a:gd name="connsiteX37" fmla="*/ 3683492 w 7608947"/>
              <a:gd name="connsiteY37" fmla="*/ 4947742 h 5899088"/>
              <a:gd name="connsiteX38" fmla="*/ 3258620 w 7608947"/>
              <a:gd name="connsiteY38" fmla="*/ 5077051 h 5899088"/>
              <a:gd name="connsiteX39" fmla="*/ 2889166 w 7608947"/>
              <a:gd name="connsiteY39" fmla="*/ 5307961 h 5899088"/>
              <a:gd name="connsiteX40" fmla="*/ 2741383 w 7608947"/>
              <a:gd name="connsiteY40" fmla="*/ 5354142 h 5899088"/>
              <a:gd name="connsiteX41" fmla="*/ 2519711 w 7608947"/>
              <a:gd name="connsiteY41" fmla="*/ 5391088 h 5899088"/>
              <a:gd name="connsiteX42" fmla="*/ 2307274 w 7608947"/>
              <a:gd name="connsiteY42" fmla="*/ 5437270 h 5899088"/>
              <a:gd name="connsiteX0" fmla="*/ 2289280 w 7590953"/>
              <a:gd name="connsiteY0" fmla="*/ 5437270 h 5899088"/>
              <a:gd name="connsiteX1" fmla="*/ 2169208 w 7590953"/>
              <a:gd name="connsiteY1" fmla="*/ 5501924 h 5899088"/>
              <a:gd name="connsiteX2" fmla="*/ 2076844 w 7590953"/>
              <a:gd name="connsiteY2" fmla="*/ 5612761 h 5899088"/>
              <a:gd name="connsiteX3" fmla="*/ 1993717 w 7590953"/>
              <a:gd name="connsiteY3" fmla="*/ 5732833 h 5899088"/>
              <a:gd name="connsiteX4" fmla="*/ 1818226 w 7590953"/>
              <a:gd name="connsiteY4" fmla="*/ 5880615 h 5899088"/>
              <a:gd name="connsiteX5" fmla="*/ 1735099 w 7590953"/>
              <a:gd name="connsiteY5" fmla="*/ 5899088 h 5899088"/>
              <a:gd name="connsiteX6" fmla="*/ 1291753 w 7590953"/>
              <a:gd name="connsiteY6" fmla="*/ 5889851 h 5899088"/>
              <a:gd name="connsiteX7" fmla="*/ 1005426 w 7590953"/>
              <a:gd name="connsiteY7" fmla="*/ 5862142 h 5899088"/>
              <a:gd name="connsiteX8" fmla="*/ 968480 w 7590953"/>
              <a:gd name="connsiteY8" fmla="*/ 5834433 h 5899088"/>
              <a:gd name="connsiteX9" fmla="*/ 876117 w 7590953"/>
              <a:gd name="connsiteY9" fmla="*/ 5557342 h 5899088"/>
              <a:gd name="connsiteX10" fmla="*/ 839171 w 7590953"/>
              <a:gd name="connsiteY10" fmla="*/ 5520397 h 5899088"/>
              <a:gd name="connsiteX11" fmla="*/ 543609 w 7590953"/>
              <a:gd name="connsiteY11" fmla="*/ 5474215 h 5899088"/>
              <a:gd name="connsiteX12" fmla="*/ 54081 w 7590953"/>
              <a:gd name="connsiteY12" fmla="*/ 5113996 h 5899088"/>
              <a:gd name="connsiteX13" fmla="*/ 81790 w 7590953"/>
              <a:gd name="connsiteY13" fmla="*/ 1262434 h 5899088"/>
              <a:gd name="connsiteX14" fmla="*/ 626735 w 7590953"/>
              <a:gd name="connsiteY14" fmla="*/ 384978 h 5899088"/>
              <a:gd name="connsiteX15" fmla="*/ 1421062 w 7590953"/>
              <a:gd name="connsiteY15" fmla="*/ 144834 h 5899088"/>
              <a:gd name="connsiteX16" fmla="*/ 2769571 w 7590953"/>
              <a:gd name="connsiteY16" fmla="*/ 6288 h 5899088"/>
              <a:gd name="connsiteX17" fmla="*/ 5161790 w 7590953"/>
              <a:gd name="connsiteY17" fmla="*/ 33997 h 5899088"/>
              <a:gd name="connsiteX18" fmla="*/ 6002298 w 7590953"/>
              <a:gd name="connsiteY18" fmla="*/ 126361 h 5899088"/>
              <a:gd name="connsiteX19" fmla="*/ 6621135 w 7590953"/>
              <a:gd name="connsiteY19" fmla="*/ 320324 h 5899088"/>
              <a:gd name="connsiteX20" fmla="*/ 6888989 w 7590953"/>
              <a:gd name="connsiteY20" fmla="*/ 708251 h 5899088"/>
              <a:gd name="connsiteX21" fmla="*/ 7036772 w 7590953"/>
              <a:gd name="connsiteY21" fmla="*/ 1354796 h 5899088"/>
              <a:gd name="connsiteX22" fmla="*/ 6999826 w 7590953"/>
              <a:gd name="connsiteY22" fmla="*/ 1973634 h 5899088"/>
              <a:gd name="connsiteX23" fmla="*/ 7018299 w 7590953"/>
              <a:gd name="connsiteY23" fmla="*/ 2435451 h 5899088"/>
              <a:gd name="connsiteX24" fmla="*/ 7036771 w 7590953"/>
              <a:gd name="connsiteY24" fmla="*/ 3118942 h 5899088"/>
              <a:gd name="connsiteX25" fmla="*/ 7332335 w 7590953"/>
              <a:gd name="connsiteY25" fmla="*/ 3368324 h 5899088"/>
              <a:gd name="connsiteX26" fmla="*/ 7489353 w 7590953"/>
              <a:gd name="connsiteY26" fmla="*/ 3506870 h 5899088"/>
              <a:gd name="connsiteX27" fmla="*/ 7572480 w 7590953"/>
              <a:gd name="connsiteY27" fmla="*/ 3756251 h 5899088"/>
              <a:gd name="connsiteX28" fmla="*/ 7590953 w 7590953"/>
              <a:gd name="connsiteY28" fmla="*/ 4061051 h 5899088"/>
              <a:gd name="connsiteX29" fmla="*/ 7544771 w 7590953"/>
              <a:gd name="connsiteY29" fmla="*/ 4338142 h 5899088"/>
              <a:gd name="connsiteX30" fmla="*/ 7396989 w 7590953"/>
              <a:gd name="connsiteY30" fmla="*/ 4550579 h 5899088"/>
              <a:gd name="connsiteX31" fmla="*/ 7221499 w 7590953"/>
              <a:gd name="connsiteY31" fmla="*/ 4652179 h 5899088"/>
              <a:gd name="connsiteX32" fmla="*/ 6852045 w 7590953"/>
              <a:gd name="connsiteY32" fmla="*/ 4772252 h 5899088"/>
              <a:gd name="connsiteX33" fmla="*/ 6436408 w 7590953"/>
              <a:gd name="connsiteY33" fmla="*/ 4938506 h 5899088"/>
              <a:gd name="connsiteX34" fmla="*/ 5752917 w 7590953"/>
              <a:gd name="connsiteY34" fmla="*/ 4966215 h 5899088"/>
              <a:gd name="connsiteX35" fmla="*/ 4921644 w 7590953"/>
              <a:gd name="connsiteY35" fmla="*/ 4975452 h 5899088"/>
              <a:gd name="connsiteX36" fmla="*/ 4210444 w 7590953"/>
              <a:gd name="connsiteY36" fmla="*/ 4947743 h 5899088"/>
              <a:gd name="connsiteX37" fmla="*/ 3665498 w 7590953"/>
              <a:gd name="connsiteY37" fmla="*/ 4947742 h 5899088"/>
              <a:gd name="connsiteX38" fmla="*/ 3240626 w 7590953"/>
              <a:gd name="connsiteY38" fmla="*/ 5077051 h 5899088"/>
              <a:gd name="connsiteX39" fmla="*/ 2871172 w 7590953"/>
              <a:gd name="connsiteY39" fmla="*/ 5307961 h 5899088"/>
              <a:gd name="connsiteX40" fmla="*/ 2723389 w 7590953"/>
              <a:gd name="connsiteY40" fmla="*/ 5354142 h 5899088"/>
              <a:gd name="connsiteX41" fmla="*/ 2501717 w 7590953"/>
              <a:gd name="connsiteY41" fmla="*/ 5391088 h 5899088"/>
              <a:gd name="connsiteX42" fmla="*/ 2289280 w 7590953"/>
              <a:gd name="connsiteY42" fmla="*/ 5437270 h 5899088"/>
              <a:gd name="connsiteX0" fmla="*/ 2289280 w 7590953"/>
              <a:gd name="connsiteY0" fmla="*/ 5437270 h 5899088"/>
              <a:gd name="connsiteX1" fmla="*/ 2169208 w 7590953"/>
              <a:gd name="connsiteY1" fmla="*/ 5501924 h 5899088"/>
              <a:gd name="connsiteX2" fmla="*/ 2076844 w 7590953"/>
              <a:gd name="connsiteY2" fmla="*/ 5612761 h 5899088"/>
              <a:gd name="connsiteX3" fmla="*/ 1993717 w 7590953"/>
              <a:gd name="connsiteY3" fmla="*/ 5732833 h 5899088"/>
              <a:gd name="connsiteX4" fmla="*/ 1818226 w 7590953"/>
              <a:gd name="connsiteY4" fmla="*/ 5880615 h 5899088"/>
              <a:gd name="connsiteX5" fmla="*/ 1735099 w 7590953"/>
              <a:gd name="connsiteY5" fmla="*/ 5899088 h 5899088"/>
              <a:gd name="connsiteX6" fmla="*/ 1291753 w 7590953"/>
              <a:gd name="connsiteY6" fmla="*/ 5889851 h 5899088"/>
              <a:gd name="connsiteX7" fmla="*/ 1005426 w 7590953"/>
              <a:gd name="connsiteY7" fmla="*/ 5862142 h 5899088"/>
              <a:gd name="connsiteX8" fmla="*/ 968480 w 7590953"/>
              <a:gd name="connsiteY8" fmla="*/ 5834433 h 5899088"/>
              <a:gd name="connsiteX9" fmla="*/ 876117 w 7590953"/>
              <a:gd name="connsiteY9" fmla="*/ 5557342 h 5899088"/>
              <a:gd name="connsiteX10" fmla="*/ 839171 w 7590953"/>
              <a:gd name="connsiteY10" fmla="*/ 5520397 h 5899088"/>
              <a:gd name="connsiteX11" fmla="*/ 543609 w 7590953"/>
              <a:gd name="connsiteY11" fmla="*/ 5474215 h 5899088"/>
              <a:gd name="connsiteX12" fmla="*/ 54081 w 7590953"/>
              <a:gd name="connsiteY12" fmla="*/ 5113996 h 5899088"/>
              <a:gd name="connsiteX13" fmla="*/ 81790 w 7590953"/>
              <a:gd name="connsiteY13" fmla="*/ 1262434 h 5899088"/>
              <a:gd name="connsiteX14" fmla="*/ 626735 w 7590953"/>
              <a:gd name="connsiteY14" fmla="*/ 384978 h 5899088"/>
              <a:gd name="connsiteX15" fmla="*/ 1421062 w 7590953"/>
              <a:gd name="connsiteY15" fmla="*/ 144834 h 5899088"/>
              <a:gd name="connsiteX16" fmla="*/ 2769571 w 7590953"/>
              <a:gd name="connsiteY16" fmla="*/ 6288 h 5899088"/>
              <a:gd name="connsiteX17" fmla="*/ 5161790 w 7590953"/>
              <a:gd name="connsiteY17" fmla="*/ 33997 h 5899088"/>
              <a:gd name="connsiteX18" fmla="*/ 6002298 w 7590953"/>
              <a:gd name="connsiteY18" fmla="*/ 126361 h 5899088"/>
              <a:gd name="connsiteX19" fmla="*/ 6621135 w 7590953"/>
              <a:gd name="connsiteY19" fmla="*/ 320324 h 5899088"/>
              <a:gd name="connsiteX20" fmla="*/ 6888989 w 7590953"/>
              <a:gd name="connsiteY20" fmla="*/ 708251 h 5899088"/>
              <a:gd name="connsiteX21" fmla="*/ 7036772 w 7590953"/>
              <a:gd name="connsiteY21" fmla="*/ 1354796 h 5899088"/>
              <a:gd name="connsiteX22" fmla="*/ 6999826 w 7590953"/>
              <a:gd name="connsiteY22" fmla="*/ 1973634 h 5899088"/>
              <a:gd name="connsiteX23" fmla="*/ 7018299 w 7590953"/>
              <a:gd name="connsiteY23" fmla="*/ 2435451 h 5899088"/>
              <a:gd name="connsiteX24" fmla="*/ 7036771 w 7590953"/>
              <a:gd name="connsiteY24" fmla="*/ 3118942 h 5899088"/>
              <a:gd name="connsiteX25" fmla="*/ 7332335 w 7590953"/>
              <a:gd name="connsiteY25" fmla="*/ 3368324 h 5899088"/>
              <a:gd name="connsiteX26" fmla="*/ 7489353 w 7590953"/>
              <a:gd name="connsiteY26" fmla="*/ 3506870 h 5899088"/>
              <a:gd name="connsiteX27" fmla="*/ 7572480 w 7590953"/>
              <a:gd name="connsiteY27" fmla="*/ 3756251 h 5899088"/>
              <a:gd name="connsiteX28" fmla="*/ 7590953 w 7590953"/>
              <a:gd name="connsiteY28" fmla="*/ 4061051 h 5899088"/>
              <a:gd name="connsiteX29" fmla="*/ 7544771 w 7590953"/>
              <a:gd name="connsiteY29" fmla="*/ 4338142 h 5899088"/>
              <a:gd name="connsiteX30" fmla="*/ 7396989 w 7590953"/>
              <a:gd name="connsiteY30" fmla="*/ 4550579 h 5899088"/>
              <a:gd name="connsiteX31" fmla="*/ 7221499 w 7590953"/>
              <a:gd name="connsiteY31" fmla="*/ 4652179 h 5899088"/>
              <a:gd name="connsiteX32" fmla="*/ 6852045 w 7590953"/>
              <a:gd name="connsiteY32" fmla="*/ 4772252 h 5899088"/>
              <a:gd name="connsiteX33" fmla="*/ 6436408 w 7590953"/>
              <a:gd name="connsiteY33" fmla="*/ 4938506 h 5899088"/>
              <a:gd name="connsiteX34" fmla="*/ 5752917 w 7590953"/>
              <a:gd name="connsiteY34" fmla="*/ 4966215 h 5899088"/>
              <a:gd name="connsiteX35" fmla="*/ 4921644 w 7590953"/>
              <a:gd name="connsiteY35" fmla="*/ 4975452 h 5899088"/>
              <a:gd name="connsiteX36" fmla="*/ 4210444 w 7590953"/>
              <a:gd name="connsiteY36" fmla="*/ 4947743 h 5899088"/>
              <a:gd name="connsiteX37" fmla="*/ 3665498 w 7590953"/>
              <a:gd name="connsiteY37" fmla="*/ 4947742 h 5899088"/>
              <a:gd name="connsiteX38" fmla="*/ 3240626 w 7590953"/>
              <a:gd name="connsiteY38" fmla="*/ 5077051 h 5899088"/>
              <a:gd name="connsiteX39" fmla="*/ 2871172 w 7590953"/>
              <a:gd name="connsiteY39" fmla="*/ 5307961 h 5899088"/>
              <a:gd name="connsiteX40" fmla="*/ 2723389 w 7590953"/>
              <a:gd name="connsiteY40" fmla="*/ 5354142 h 5899088"/>
              <a:gd name="connsiteX41" fmla="*/ 2501717 w 7590953"/>
              <a:gd name="connsiteY41" fmla="*/ 5391088 h 5899088"/>
              <a:gd name="connsiteX42" fmla="*/ 2289280 w 7590953"/>
              <a:gd name="connsiteY42" fmla="*/ 5437270 h 5899088"/>
              <a:gd name="connsiteX0" fmla="*/ 2289280 w 7590953"/>
              <a:gd name="connsiteY0" fmla="*/ 5437270 h 5899088"/>
              <a:gd name="connsiteX1" fmla="*/ 2169208 w 7590953"/>
              <a:gd name="connsiteY1" fmla="*/ 5501924 h 5899088"/>
              <a:gd name="connsiteX2" fmla="*/ 2076844 w 7590953"/>
              <a:gd name="connsiteY2" fmla="*/ 5612761 h 5899088"/>
              <a:gd name="connsiteX3" fmla="*/ 1993717 w 7590953"/>
              <a:gd name="connsiteY3" fmla="*/ 5732833 h 5899088"/>
              <a:gd name="connsiteX4" fmla="*/ 1818226 w 7590953"/>
              <a:gd name="connsiteY4" fmla="*/ 5880615 h 5899088"/>
              <a:gd name="connsiteX5" fmla="*/ 1735099 w 7590953"/>
              <a:gd name="connsiteY5" fmla="*/ 5899088 h 5899088"/>
              <a:gd name="connsiteX6" fmla="*/ 1291753 w 7590953"/>
              <a:gd name="connsiteY6" fmla="*/ 5889851 h 5899088"/>
              <a:gd name="connsiteX7" fmla="*/ 1005426 w 7590953"/>
              <a:gd name="connsiteY7" fmla="*/ 5862142 h 5899088"/>
              <a:gd name="connsiteX8" fmla="*/ 968480 w 7590953"/>
              <a:gd name="connsiteY8" fmla="*/ 5834433 h 5899088"/>
              <a:gd name="connsiteX9" fmla="*/ 876117 w 7590953"/>
              <a:gd name="connsiteY9" fmla="*/ 5557342 h 5899088"/>
              <a:gd name="connsiteX10" fmla="*/ 839171 w 7590953"/>
              <a:gd name="connsiteY10" fmla="*/ 5520397 h 5899088"/>
              <a:gd name="connsiteX11" fmla="*/ 543609 w 7590953"/>
              <a:gd name="connsiteY11" fmla="*/ 5474215 h 5899088"/>
              <a:gd name="connsiteX12" fmla="*/ 54081 w 7590953"/>
              <a:gd name="connsiteY12" fmla="*/ 5113996 h 5899088"/>
              <a:gd name="connsiteX13" fmla="*/ 81790 w 7590953"/>
              <a:gd name="connsiteY13" fmla="*/ 1262434 h 5899088"/>
              <a:gd name="connsiteX14" fmla="*/ 626735 w 7590953"/>
              <a:gd name="connsiteY14" fmla="*/ 384978 h 5899088"/>
              <a:gd name="connsiteX15" fmla="*/ 1421062 w 7590953"/>
              <a:gd name="connsiteY15" fmla="*/ 144834 h 5899088"/>
              <a:gd name="connsiteX16" fmla="*/ 2769571 w 7590953"/>
              <a:gd name="connsiteY16" fmla="*/ 6288 h 5899088"/>
              <a:gd name="connsiteX17" fmla="*/ 5161790 w 7590953"/>
              <a:gd name="connsiteY17" fmla="*/ 33997 h 5899088"/>
              <a:gd name="connsiteX18" fmla="*/ 6002298 w 7590953"/>
              <a:gd name="connsiteY18" fmla="*/ 126361 h 5899088"/>
              <a:gd name="connsiteX19" fmla="*/ 6621135 w 7590953"/>
              <a:gd name="connsiteY19" fmla="*/ 320324 h 5899088"/>
              <a:gd name="connsiteX20" fmla="*/ 6888989 w 7590953"/>
              <a:gd name="connsiteY20" fmla="*/ 708251 h 5899088"/>
              <a:gd name="connsiteX21" fmla="*/ 7036772 w 7590953"/>
              <a:gd name="connsiteY21" fmla="*/ 1354796 h 5899088"/>
              <a:gd name="connsiteX22" fmla="*/ 6999826 w 7590953"/>
              <a:gd name="connsiteY22" fmla="*/ 1973634 h 5899088"/>
              <a:gd name="connsiteX23" fmla="*/ 7018299 w 7590953"/>
              <a:gd name="connsiteY23" fmla="*/ 2435451 h 5899088"/>
              <a:gd name="connsiteX24" fmla="*/ 7036771 w 7590953"/>
              <a:gd name="connsiteY24" fmla="*/ 3118942 h 5899088"/>
              <a:gd name="connsiteX25" fmla="*/ 7332335 w 7590953"/>
              <a:gd name="connsiteY25" fmla="*/ 3368324 h 5899088"/>
              <a:gd name="connsiteX26" fmla="*/ 7489353 w 7590953"/>
              <a:gd name="connsiteY26" fmla="*/ 3506870 h 5899088"/>
              <a:gd name="connsiteX27" fmla="*/ 7572480 w 7590953"/>
              <a:gd name="connsiteY27" fmla="*/ 3756251 h 5899088"/>
              <a:gd name="connsiteX28" fmla="*/ 7590953 w 7590953"/>
              <a:gd name="connsiteY28" fmla="*/ 4061051 h 5899088"/>
              <a:gd name="connsiteX29" fmla="*/ 7544771 w 7590953"/>
              <a:gd name="connsiteY29" fmla="*/ 4338142 h 5899088"/>
              <a:gd name="connsiteX30" fmla="*/ 7396989 w 7590953"/>
              <a:gd name="connsiteY30" fmla="*/ 4550579 h 5899088"/>
              <a:gd name="connsiteX31" fmla="*/ 7221499 w 7590953"/>
              <a:gd name="connsiteY31" fmla="*/ 4652179 h 5899088"/>
              <a:gd name="connsiteX32" fmla="*/ 6852045 w 7590953"/>
              <a:gd name="connsiteY32" fmla="*/ 4772252 h 5899088"/>
              <a:gd name="connsiteX33" fmla="*/ 6436408 w 7590953"/>
              <a:gd name="connsiteY33" fmla="*/ 4938506 h 5899088"/>
              <a:gd name="connsiteX34" fmla="*/ 5752917 w 7590953"/>
              <a:gd name="connsiteY34" fmla="*/ 4966215 h 5899088"/>
              <a:gd name="connsiteX35" fmla="*/ 4921644 w 7590953"/>
              <a:gd name="connsiteY35" fmla="*/ 4975452 h 5899088"/>
              <a:gd name="connsiteX36" fmla="*/ 4210444 w 7590953"/>
              <a:gd name="connsiteY36" fmla="*/ 4947743 h 5899088"/>
              <a:gd name="connsiteX37" fmla="*/ 3665498 w 7590953"/>
              <a:gd name="connsiteY37" fmla="*/ 4947742 h 5899088"/>
              <a:gd name="connsiteX38" fmla="*/ 3240626 w 7590953"/>
              <a:gd name="connsiteY38" fmla="*/ 5077051 h 5899088"/>
              <a:gd name="connsiteX39" fmla="*/ 2871172 w 7590953"/>
              <a:gd name="connsiteY39" fmla="*/ 5307961 h 5899088"/>
              <a:gd name="connsiteX40" fmla="*/ 2723389 w 7590953"/>
              <a:gd name="connsiteY40" fmla="*/ 5354142 h 5899088"/>
              <a:gd name="connsiteX41" fmla="*/ 2501717 w 7590953"/>
              <a:gd name="connsiteY41" fmla="*/ 5391088 h 5899088"/>
              <a:gd name="connsiteX42" fmla="*/ 2289280 w 7590953"/>
              <a:gd name="connsiteY42" fmla="*/ 5437270 h 5899088"/>
              <a:gd name="connsiteX0" fmla="*/ 2312730 w 7614403"/>
              <a:gd name="connsiteY0" fmla="*/ 5437270 h 5899088"/>
              <a:gd name="connsiteX1" fmla="*/ 2192658 w 7614403"/>
              <a:gd name="connsiteY1" fmla="*/ 5501924 h 5899088"/>
              <a:gd name="connsiteX2" fmla="*/ 2100294 w 7614403"/>
              <a:gd name="connsiteY2" fmla="*/ 5612761 h 5899088"/>
              <a:gd name="connsiteX3" fmla="*/ 2017167 w 7614403"/>
              <a:gd name="connsiteY3" fmla="*/ 5732833 h 5899088"/>
              <a:gd name="connsiteX4" fmla="*/ 1841676 w 7614403"/>
              <a:gd name="connsiteY4" fmla="*/ 5880615 h 5899088"/>
              <a:gd name="connsiteX5" fmla="*/ 1758549 w 7614403"/>
              <a:gd name="connsiteY5" fmla="*/ 5899088 h 5899088"/>
              <a:gd name="connsiteX6" fmla="*/ 1315203 w 7614403"/>
              <a:gd name="connsiteY6" fmla="*/ 5889851 h 5899088"/>
              <a:gd name="connsiteX7" fmla="*/ 1028876 w 7614403"/>
              <a:gd name="connsiteY7" fmla="*/ 5862142 h 5899088"/>
              <a:gd name="connsiteX8" fmla="*/ 991930 w 7614403"/>
              <a:gd name="connsiteY8" fmla="*/ 5834433 h 5899088"/>
              <a:gd name="connsiteX9" fmla="*/ 899567 w 7614403"/>
              <a:gd name="connsiteY9" fmla="*/ 5557342 h 5899088"/>
              <a:gd name="connsiteX10" fmla="*/ 862621 w 7614403"/>
              <a:gd name="connsiteY10" fmla="*/ 5520397 h 5899088"/>
              <a:gd name="connsiteX11" fmla="*/ 567059 w 7614403"/>
              <a:gd name="connsiteY11" fmla="*/ 5474215 h 5899088"/>
              <a:gd name="connsiteX12" fmla="*/ 77531 w 7614403"/>
              <a:gd name="connsiteY12" fmla="*/ 5113996 h 5899088"/>
              <a:gd name="connsiteX13" fmla="*/ 105240 w 7614403"/>
              <a:gd name="connsiteY13" fmla="*/ 1262434 h 5899088"/>
              <a:gd name="connsiteX14" fmla="*/ 650185 w 7614403"/>
              <a:gd name="connsiteY14" fmla="*/ 384978 h 5899088"/>
              <a:gd name="connsiteX15" fmla="*/ 1444512 w 7614403"/>
              <a:gd name="connsiteY15" fmla="*/ 144834 h 5899088"/>
              <a:gd name="connsiteX16" fmla="*/ 2793021 w 7614403"/>
              <a:gd name="connsiteY16" fmla="*/ 6288 h 5899088"/>
              <a:gd name="connsiteX17" fmla="*/ 5185240 w 7614403"/>
              <a:gd name="connsiteY17" fmla="*/ 33997 h 5899088"/>
              <a:gd name="connsiteX18" fmla="*/ 6025748 w 7614403"/>
              <a:gd name="connsiteY18" fmla="*/ 126361 h 5899088"/>
              <a:gd name="connsiteX19" fmla="*/ 6644585 w 7614403"/>
              <a:gd name="connsiteY19" fmla="*/ 320324 h 5899088"/>
              <a:gd name="connsiteX20" fmla="*/ 6912439 w 7614403"/>
              <a:gd name="connsiteY20" fmla="*/ 708251 h 5899088"/>
              <a:gd name="connsiteX21" fmla="*/ 7060222 w 7614403"/>
              <a:gd name="connsiteY21" fmla="*/ 1354796 h 5899088"/>
              <a:gd name="connsiteX22" fmla="*/ 7023276 w 7614403"/>
              <a:gd name="connsiteY22" fmla="*/ 1973634 h 5899088"/>
              <a:gd name="connsiteX23" fmla="*/ 7041749 w 7614403"/>
              <a:gd name="connsiteY23" fmla="*/ 2435451 h 5899088"/>
              <a:gd name="connsiteX24" fmla="*/ 7060221 w 7614403"/>
              <a:gd name="connsiteY24" fmla="*/ 3118942 h 5899088"/>
              <a:gd name="connsiteX25" fmla="*/ 7355785 w 7614403"/>
              <a:gd name="connsiteY25" fmla="*/ 3368324 h 5899088"/>
              <a:gd name="connsiteX26" fmla="*/ 7512803 w 7614403"/>
              <a:gd name="connsiteY26" fmla="*/ 3506870 h 5899088"/>
              <a:gd name="connsiteX27" fmla="*/ 7595930 w 7614403"/>
              <a:gd name="connsiteY27" fmla="*/ 3756251 h 5899088"/>
              <a:gd name="connsiteX28" fmla="*/ 7614403 w 7614403"/>
              <a:gd name="connsiteY28" fmla="*/ 4061051 h 5899088"/>
              <a:gd name="connsiteX29" fmla="*/ 7568221 w 7614403"/>
              <a:gd name="connsiteY29" fmla="*/ 4338142 h 5899088"/>
              <a:gd name="connsiteX30" fmla="*/ 7420439 w 7614403"/>
              <a:gd name="connsiteY30" fmla="*/ 4550579 h 5899088"/>
              <a:gd name="connsiteX31" fmla="*/ 7244949 w 7614403"/>
              <a:gd name="connsiteY31" fmla="*/ 4652179 h 5899088"/>
              <a:gd name="connsiteX32" fmla="*/ 6875495 w 7614403"/>
              <a:gd name="connsiteY32" fmla="*/ 4772252 h 5899088"/>
              <a:gd name="connsiteX33" fmla="*/ 6459858 w 7614403"/>
              <a:gd name="connsiteY33" fmla="*/ 4938506 h 5899088"/>
              <a:gd name="connsiteX34" fmla="*/ 5776367 w 7614403"/>
              <a:gd name="connsiteY34" fmla="*/ 4966215 h 5899088"/>
              <a:gd name="connsiteX35" fmla="*/ 4945094 w 7614403"/>
              <a:gd name="connsiteY35" fmla="*/ 4975452 h 5899088"/>
              <a:gd name="connsiteX36" fmla="*/ 4233894 w 7614403"/>
              <a:gd name="connsiteY36" fmla="*/ 4947743 h 5899088"/>
              <a:gd name="connsiteX37" fmla="*/ 3688948 w 7614403"/>
              <a:gd name="connsiteY37" fmla="*/ 4947742 h 5899088"/>
              <a:gd name="connsiteX38" fmla="*/ 3264076 w 7614403"/>
              <a:gd name="connsiteY38" fmla="*/ 5077051 h 5899088"/>
              <a:gd name="connsiteX39" fmla="*/ 2894622 w 7614403"/>
              <a:gd name="connsiteY39" fmla="*/ 5307961 h 5899088"/>
              <a:gd name="connsiteX40" fmla="*/ 2746839 w 7614403"/>
              <a:gd name="connsiteY40" fmla="*/ 5354142 h 5899088"/>
              <a:gd name="connsiteX41" fmla="*/ 2525167 w 7614403"/>
              <a:gd name="connsiteY41" fmla="*/ 5391088 h 5899088"/>
              <a:gd name="connsiteX42" fmla="*/ 2312730 w 7614403"/>
              <a:gd name="connsiteY42" fmla="*/ 5437270 h 5899088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1028876 w 7614403"/>
              <a:gd name="connsiteY7" fmla="*/ 5860251 h 5897197"/>
              <a:gd name="connsiteX8" fmla="*/ 991930 w 7614403"/>
              <a:gd name="connsiteY8" fmla="*/ 5832542 h 5897197"/>
              <a:gd name="connsiteX9" fmla="*/ 899567 w 7614403"/>
              <a:gd name="connsiteY9" fmla="*/ 5555451 h 5897197"/>
              <a:gd name="connsiteX10" fmla="*/ 862621 w 7614403"/>
              <a:gd name="connsiteY10" fmla="*/ 5518506 h 5897197"/>
              <a:gd name="connsiteX11" fmla="*/ 567059 w 7614403"/>
              <a:gd name="connsiteY11" fmla="*/ 5472324 h 5897197"/>
              <a:gd name="connsiteX12" fmla="*/ 77531 w 7614403"/>
              <a:gd name="connsiteY12" fmla="*/ 5112105 h 5897197"/>
              <a:gd name="connsiteX13" fmla="*/ 105240 w 7614403"/>
              <a:gd name="connsiteY13" fmla="*/ 1260543 h 5897197"/>
              <a:gd name="connsiteX14" fmla="*/ 650185 w 7614403"/>
              <a:gd name="connsiteY14" fmla="*/ 383087 h 5897197"/>
              <a:gd name="connsiteX15" fmla="*/ 1444512 w 7614403"/>
              <a:gd name="connsiteY15" fmla="*/ 115234 h 5897197"/>
              <a:gd name="connsiteX16" fmla="*/ 2793021 w 7614403"/>
              <a:gd name="connsiteY16" fmla="*/ 4397 h 5897197"/>
              <a:gd name="connsiteX17" fmla="*/ 5185240 w 7614403"/>
              <a:gd name="connsiteY17" fmla="*/ 32106 h 5897197"/>
              <a:gd name="connsiteX18" fmla="*/ 6025748 w 7614403"/>
              <a:gd name="connsiteY18" fmla="*/ 124470 h 5897197"/>
              <a:gd name="connsiteX19" fmla="*/ 6644585 w 7614403"/>
              <a:gd name="connsiteY19" fmla="*/ 318433 h 5897197"/>
              <a:gd name="connsiteX20" fmla="*/ 6912439 w 7614403"/>
              <a:gd name="connsiteY20" fmla="*/ 706360 h 5897197"/>
              <a:gd name="connsiteX21" fmla="*/ 7060222 w 7614403"/>
              <a:gd name="connsiteY21" fmla="*/ 1352905 h 5897197"/>
              <a:gd name="connsiteX22" fmla="*/ 7023276 w 7614403"/>
              <a:gd name="connsiteY22" fmla="*/ 1971743 h 5897197"/>
              <a:gd name="connsiteX23" fmla="*/ 7041749 w 7614403"/>
              <a:gd name="connsiteY23" fmla="*/ 2433560 h 5897197"/>
              <a:gd name="connsiteX24" fmla="*/ 7060221 w 7614403"/>
              <a:gd name="connsiteY24" fmla="*/ 3117051 h 5897197"/>
              <a:gd name="connsiteX25" fmla="*/ 7355785 w 7614403"/>
              <a:gd name="connsiteY25" fmla="*/ 3366433 h 5897197"/>
              <a:gd name="connsiteX26" fmla="*/ 7512803 w 7614403"/>
              <a:gd name="connsiteY26" fmla="*/ 3504979 h 5897197"/>
              <a:gd name="connsiteX27" fmla="*/ 7595930 w 7614403"/>
              <a:gd name="connsiteY27" fmla="*/ 3754360 h 5897197"/>
              <a:gd name="connsiteX28" fmla="*/ 7614403 w 7614403"/>
              <a:gd name="connsiteY28" fmla="*/ 4059160 h 5897197"/>
              <a:gd name="connsiteX29" fmla="*/ 7568221 w 7614403"/>
              <a:gd name="connsiteY29" fmla="*/ 4336251 h 5897197"/>
              <a:gd name="connsiteX30" fmla="*/ 7420439 w 7614403"/>
              <a:gd name="connsiteY30" fmla="*/ 4548688 h 5897197"/>
              <a:gd name="connsiteX31" fmla="*/ 7244949 w 7614403"/>
              <a:gd name="connsiteY31" fmla="*/ 4650288 h 5897197"/>
              <a:gd name="connsiteX32" fmla="*/ 6875495 w 7614403"/>
              <a:gd name="connsiteY32" fmla="*/ 4770361 h 5897197"/>
              <a:gd name="connsiteX33" fmla="*/ 6459858 w 7614403"/>
              <a:gd name="connsiteY33" fmla="*/ 4936615 h 5897197"/>
              <a:gd name="connsiteX34" fmla="*/ 5776367 w 7614403"/>
              <a:gd name="connsiteY34" fmla="*/ 4964324 h 5897197"/>
              <a:gd name="connsiteX35" fmla="*/ 4945094 w 7614403"/>
              <a:gd name="connsiteY35" fmla="*/ 4973561 h 5897197"/>
              <a:gd name="connsiteX36" fmla="*/ 4233894 w 7614403"/>
              <a:gd name="connsiteY36" fmla="*/ 4945852 h 5897197"/>
              <a:gd name="connsiteX37" fmla="*/ 3688948 w 7614403"/>
              <a:gd name="connsiteY37" fmla="*/ 4945851 h 5897197"/>
              <a:gd name="connsiteX38" fmla="*/ 3264076 w 7614403"/>
              <a:gd name="connsiteY38" fmla="*/ 5075160 h 5897197"/>
              <a:gd name="connsiteX39" fmla="*/ 2894622 w 7614403"/>
              <a:gd name="connsiteY39" fmla="*/ 5306070 h 5897197"/>
              <a:gd name="connsiteX40" fmla="*/ 2746839 w 7614403"/>
              <a:gd name="connsiteY40" fmla="*/ 5352251 h 5897197"/>
              <a:gd name="connsiteX41" fmla="*/ 2525167 w 7614403"/>
              <a:gd name="connsiteY41" fmla="*/ 5389197 h 5897197"/>
              <a:gd name="connsiteX42" fmla="*/ 2312730 w 7614403"/>
              <a:gd name="connsiteY42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1028876 w 7614403"/>
              <a:gd name="connsiteY7" fmla="*/ 5860251 h 5897197"/>
              <a:gd name="connsiteX8" fmla="*/ 991930 w 7614403"/>
              <a:gd name="connsiteY8" fmla="*/ 5832542 h 5897197"/>
              <a:gd name="connsiteX9" fmla="*/ 899567 w 7614403"/>
              <a:gd name="connsiteY9" fmla="*/ 5555451 h 5897197"/>
              <a:gd name="connsiteX10" fmla="*/ 862621 w 7614403"/>
              <a:gd name="connsiteY10" fmla="*/ 5518506 h 5897197"/>
              <a:gd name="connsiteX11" fmla="*/ 567059 w 7614403"/>
              <a:gd name="connsiteY11" fmla="*/ 5472324 h 5897197"/>
              <a:gd name="connsiteX12" fmla="*/ 77531 w 7614403"/>
              <a:gd name="connsiteY12" fmla="*/ 5112105 h 5897197"/>
              <a:gd name="connsiteX13" fmla="*/ 105240 w 7614403"/>
              <a:gd name="connsiteY13" fmla="*/ 1260543 h 5897197"/>
              <a:gd name="connsiteX14" fmla="*/ 650185 w 7614403"/>
              <a:gd name="connsiteY14" fmla="*/ 383087 h 5897197"/>
              <a:gd name="connsiteX15" fmla="*/ 1444512 w 7614403"/>
              <a:gd name="connsiteY15" fmla="*/ 115234 h 5897197"/>
              <a:gd name="connsiteX16" fmla="*/ 2793021 w 7614403"/>
              <a:gd name="connsiteY16" fmla="*/ 4397 h 5897197"/>
              <a:gd name="connsiteX17" fmla="*/ 5185240 w 7614403"/>
              <a:gd name="connsiteY17" fmla="*/ 32106 h 5897197"/>
              <a:gd name="connsiteX18" fmla="*/ 6025748 w 7614403"/>
              <a:gd name="connsiteY18" fmla="*/ 124470 h 5897197"/>
              <a:gd name="connsiteX19" fmla="*/ 6644585 w 7614403"/>
              <a:gd name="connsiteY19" fmla="*/ 318433 h 5897197"/>
              <a:gd name="connsiteX20" fmla="*/ 6912439 w 7614403"/>
              <a:gd name="connsiteY20" fmla="*/ 706360 h 5897197"/>
              <a:gd name="connsiteX21" fmla="*/ 7060222 w 7614403"/>
              <a:gd name="connsiteY21" fmla="*/ 1352905 h 5897197"/>
              <a:gd name="connsiteX22" fmla="*/ 7023276 w 7614403"/>
              <a:gd name="connsiteY22" fmla="*/ 1971743 h 5897197"/>
              <a:gd name="connsiteX23" fmla="*/ 7041749 w 7614403"/>
              <a:gd name="connsiteY23" fmla="*/ 2433560 h 5897197"/>
              <a:gd name="connsiteX24" fmla="*/ 7060221 w 7614403"/>
              <a:gd name="connsiteY24" fmla="*/ 3117051 h 5897197"/>
              <a:gd name="connsiteX25" fmla="*/ 7355785 w 7614403"/>
              <a:gd name="connsiteY25" fmla="*/ 3366433 h 5897197"/>
              <a:gd name="connsiteX26" fmla="*/ 7512803 w 7614403"/>
              <a:gd name="connsiteY26" fmla="*/ 3504979 h 5897197"/>
              <a:gd name="connsiteX27" fmla="*/ 7595930 w 7614403"/>
              <a:gd name="connsiteY27" fmla="*/ 3754360 h 5897197"/>
              <a:gd name="connsiteX28" fmla="*/ 7614403 w 7614403"/>
              <a:gd name="connsiteY28" fmla="*/ 4059160 h 5897197"/>
              <a:gd name="connsiteX29" fmla="*/ 7568221 w 7614403"/>
              <a:gd name="connsiteY29" fmla="*/ 4336251 h 5897197"/>
              <a:gd name="connsiteX30" fmla="*/ 7420439 w 7614403"/>
              <a:gd name="connsiteY30" fmla="*/ 4548688 h 5897197"/>
              <a:gd name="connsiteX31" fmla="*/ 7244949 w 7614403"/>
              <a:gd name="connsiteY31" fmla="*/ 4650288 h 5897197"/>
              <a:gd name="connsiteX32" fmla="*/ 6875495 w 7614403"/>
              <a:gd name="connsiteY32" fmla="*/ 4770361 h 5897197"/>
              <a:gd name="connsiteX33" fmla="*/ 6459858 w 7614403"/>
              <a:gd name="connsiteY33" fmla="*/ 4936615 h 5897197"/>
              <a:gd name="connsiteX34" fmla="*/ 5776367 w 7614403"/>
              <a:gd name="connsiteY34" fmla="*/ 4964324 h 5897197"/>
              <a:gd name="connsiteX35" fmla="*/ 4945094 w 7614403"/>
              <a:gd name="connsiteY35" fmla="*/ 4973561 h 5897197"/>
              <a:gd name="connsiteX36" fmla="*/ 4233894 w 7614403"/>
              <a:gd name="connsiteY36" fmla="*/ 4945852 h 5897197"/>
              <a:gd name="connsiteX37" fmla="*/ 3688948 w 7614403"/>
              <a:gd name="connsiteY37" fmla="*/ 4945851 h 5897197"/>
              <a:gd name="connsiteX38" fmla="*/ 3264076 w 7614403"/>
              <a:gd name="connsiteY38" fmla="*/ 5075160 h 5897197"/>
              <a:gd name="connsiteX39" fmla="*/ 2894622 w 7614403"/>
              <a:gd name="connsiteY39" fmla="*/ 5306070 h 5897197"/>
              <a:gd name="connsiteX40" fmla="*/ 2746839 w 7614403"/>
              <a:gd name="connsiteY40" fmla="*/ 5352251 h 5897197"/>
              <a:gd name="connsiteX41" fmla="*/ 2525167 w 7614403"/>
              <a:gd name="connsiteY41" fmla="*/ 5389197 h 5897197"/>
              <a:gd name="connsiteX42" fmla="*/ 2312730 w 7614403"/>
              <a:gd name="connsiteY42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1028876 w 7614403"/>
              <a:gd name="connsiteY7" fmla="*/ 5860251 h 5897197"/>
              <a:gd name="connsiteX8" fmla="*/ 899567 w 7614403"/>
              <a:gd name="connsiteY8" fmla="*/ 5555451 h 5897197"/>
              <a:gd name="connsiteX9" fmla="*/ 862621 w 7614403"/>
              <a:gd name="connsiteY9" fmla="*/ 5518506 h 5897197"/>
              <a:gd name="connsiteX10" fmla="*/ 567059 w 7614403"/>
              <a:gd name="connsiteY10" fmla="*/ 5472324 h 5897197"/>
              <a:gd name="connsiteX11" fmla="*/ 77531 w 7614403"/>
              <a:gd name="connsiteY11" fmla="*/ 5112105 h 5897197"/>
              <a:gd name="connsiteX12" fmla="*/ 105240 w 7614403"/>
              <a:gd name="connsiteY12" fmla="*/ 1260543 h 5897197"/>
              <a:gd name="connsiteX13" fmla="*/ 650185 w 7614403"/>
              <a:gd name="connsiteY13" fmla="*/ 383087 h 5897197"/>
              <a:gd name="connsiteX14" fmla="*/ 1444512 w 7614403"/>
              <a:gd name="connsiteY14" fmla="*/ 115234 h 5897197"/>
              <a:gd name="connsiteX15" fmla="*/ 2793021 w 7614403"/>
              <a:gd name="connsiteY15" fmla="*/ 4397 h 5897197"/>
              <a:gd name="connsiteX16" fmla="*/ 5185240 w 7614403"/>
              <a:gd name="connsiteY16" fmla="*/ 32106 h 5897197"/>
              <a:gd name="connsiteX17" fmla="*/ 6025748 w 7614403"/>
              <a:gd name="connsiteY17" fmla="*/ 124470 h 5897197"/>
              <a:gd name="connsiteX18" fmla="*/ 6644585 w 7614403"/>
              <a:gd name="connsiteY18" fmla="*/ 318433 h 5897197"/>
              <a:gd name="connsiteX19" fmla="*/ 6912439 w 7614403"/>
              <a:gd name="connsiteY19" fmla="*/ 706360 h 5897197"/>
              <a:gd name="connsiteX20" fmla="*/ 7060222 w 7614403"/>
              <a:gd name="connsiteY20" fmla="*/ 1352905 h 5897197"/>
              <a:gd name="connsiteX21" fmla="*/ 7023276 w 7614403"/>
              <a:gd name="connsiteY21" fmla="*/ 1971743 h 5897197"/>
              <a:gd name="connsiteX22" fmla="*/ 7041749 w 7614403"/>
              <a:gd name="connsiteY22" fmla="*/ 2433560 h 5897197"/>
              <a:gd name="connsiteX23" fmla="*/ 7060221 w 7614403"/>
              <a:gd name="connsiteY23" fmla="*/ 3117051 h 5897197"/>
              <a:gd name="connsiteX24" fmla="*/ 7355785 w 7614403"/>
              <a:gd name="connsiteY24" fmla="*/ 3366433 h 5897197"/>
              <a:gd name="connsiteX25" fmla="*/ 7512803 w 7614403"/>
              <a:gd name="connsiteY25" fmla="*/ 3504979 h 5897197"/>
              <a:gd name="connsiteX26" fmla="*/ 7595930 w 7614403"/>
              <a:gd name="connsiteY26" fmla="*/ 3754360 h 5897197"/>
              <a:gd name="connsiteX27" fmla="*/ 7614403 w 7614403"/>
              <a:gd name="connsiteY27" fmla="*/ 4059160 h 5897197"/>
              <a:gd name="connsiteX28" fmla="*/ 7568221 w 7614403"/>
              <a:gd name="connsiteY28" fmla="*/ 4336251 h 5897197"/>
              <a:gd name="connsiteX29" fmla="*/ 7420439 w 7614403"/>
              <a:gd name="connsiteY29" fmla="*/ 4548688 h 5897197"/>
              <a:gd name="connsiteX30" fmla="*/ 7244949 w 7614403"/>
              <a:gd name="connsiteY30" fmla="*/ 4650288 h 5897197"/>
              <a:gd name="connsiteX31" fmla="*/ 6875495 w 7614403"/>
              <a:gd name="connsiteY31" fmla="*/ 4770361 h 5897197"/>
              <a:gd name="connsiteX32" fmla="*/ 6459858 w 7614403"/>
              <a:gd name="connsiteY32" fmla="*/ 4936615 h 5897197"/>
              <a:gd name="connsiteX33" fmla="*/ 5776367 w 7614403"/>
              <a:gd name="connsiteY33" fmla="*/ 4964324 h 5897197"/>
              <a:gd name="connsiteX34" fmla="*/ 4945094 w 7614403"/>
              <a:gd name="connsiteY34" fmla="*/ 4973561 h 5897197"/>
              <a:gd name="connsiteX35" fmla="*/ 4233894 w 7614403"/>
              <a:gd name="connsiteY35" fmla="*/ 4945852 h 5897197"/>
              <a:gd name="connsiteX36" fmla="*/ 3688948 w 7614403"/>
              <a:gd name="connsiteY36" fmla="*/ 4945851 h 5897197"/>
              <a:gd name="connsiteX37" fmla="*/ 3264076 w 7614403"/>
              <a:gd name="connsiteY37" fmla="*/ 5075160 h 5897197"/>
              <a:gd name="connsiteX38" fmla="*/ 2894622 w 7614403"/>
              <a:gd name="connsiteY38" fmla="*/ 5306070 h 5897197"/>
              <a:gd name="connsiteX39" fmla="*/ 2746839 w 7614403"/>
              <a:gd name="connsiteY39" fmla="*/ 5352251 h 5897197"/>
              <a:gd name="connsiteX40" fmla="*/ 2525167 w 7614403"/>
              <a:gd name="connsiteY40" fmla="*/ 5389197 h 5897197"/>
              <a:gd name="connsiteX41" fmla="*/ 2312730 w 7614403"/>
              <a:gd name="connsiteY41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899567 w 7614403"/>
              <a:gd name="connsiteY7" fmla="*/ 5555451 h 5897197"/>
              <a:gd name="connsiteX8" fmla="*/ 862621 w 7614403"/>
              <a:gd name="connsiteY8" fmla="*/ 5518506 h 5897197"/>
              <a:gd name="connsiteX9" fmla="*/ 567059 w 7614403"/>
              <a:gd name="connsiteY9" fmla="*/ 5472324 h 5897197"/>
              <a:gd name="connsiteX10" fmla="*/ 77531 w 7614403"/>
              <a:gd name="connsiteY10" fmla="*/ 5112105 h 5897197"/>
              <a:gd name="connsiteX11" fmla="*/ 105240 w 7614403"/>
              <a:gd name="connsiteY11" fmla="*/ 1260543 h 5897197"/>
              <a:gd name="connsiteX12" fmla="*/ 650185 w 7614403"/>
              <a:gd name="connsiteY12" fmla="*/ 383087 h 5897197"/>
              <a:gd name="connsiteX13" fmla="*/ 1444512 w 7614403"/>
              <a:gd name="connsiteY13" fmla="*/ 115234 h 5897197"/>
              <a:gd name="connsiteX14" fmla="*/ 2793021 w 7614403"/>
              <a:gd name="connsiteY14" fmla="*/ 4397 h 5897197"/>
              <a:gd name="connsiteX15" fmla="*/ 5185240 w 7614403"/>
              <a:gd name="connsiteY15" fmla="*/ 32106 h 5897197"/>
              <a:gd name="connsiteX16" fmla="*/ 6025748 w 7614403"/>
              <a:gd name="connsiteY16" fmla="*/ 124470 h 5897197"/>
              <a:gd name="connsiteX17" fmla="*/ 6644585 w 7614403"/>
              <a:gd name="connsiteY17" fmla="*/ 318433 h 5897197"/>
              <a:gd name="connsiteX18" fmla="*/ 6912439 w 7614403"/>
              <a:gd name="connsiteY18" fmla="*/ 706360 h 5897197"/>
              <a:gd name="connsiteX19" fmla="*/ 7060222 w 7614403"/>
              <a:gd name="connsiteY19" fmla="*/ 1352905 h 5897197"/>
              <a:gd name="connsiteX20" fmla="*/ 7023276 w 7614403"/>
              <a:gd name="connsiteY20" fmla="*/ 1971743 h 5897197"/>
              <a:gd name="connsiteX21" fmla="*/ 7041749 w 7614403"/>
              <a:gd name="connsiteY21" fmla="*/ 2433560 h 5897197"/>
              <a:gd name="connsiteX22" fmla="*/ 7060221 w 7614403"/>
              <a:gd name="connsiteY22" fmla="*/ 3117051 h 5897197"/>
              <a:gd name="connsiteX23" fmla="*/ 7355785 w 7614403"/>
              <a:gd name="connsiteY23" fmla="*/ 3366433 h 5897197"/>
              <a:gd name="connsiteX24" fmla="*/ 7512803 w 7614403"/>
              <a:gd name="connsiteY24" fmla="*/ 3504979 h 5897197"/>
              <a:gd name="connsiteX25" fmla="*/ 7595930 w 7614403"/>
              <a:gd name="connsiteY25" fmla="*/ 3754360 h 5897197"/>
              <a:gd name="connsiteX26" fmla="*/ 7614403 w 7614403"/>
              <a:gd name="connsiteY26" fmla="*/ 4059160 h 5897197"/>
              <a:gd name="connsiteX27" fmla="*/ 7568221 w 7614403"/>
              <a:gd name="connsiteY27" fmla="*/ 4336251 h 5897197"/>
              <a:gd name="connsiteX28" fmla="*/ 7420439 w 7614403"/>
              <a:gd name="connsiteY28" fmla="*/ 4548688 h 5897197"/>
              <a:gd name="connsiteX29" fmla="*/ 7244949 w 7614403"/>
              <a:gd name="connsiteY29" fmla="*/ 4650288 h 5897197"/>
              <a:gd name="connsiteX30" fmla="*/ 6875495 w 7614403"/>
              <a:gd name="connsiteY30" fmla="*/ 4770361 h 5897197"/>
              <a:gd name="connsiteX31" fmla="*/ 6459858 w 7614403"/>
              <a:gd name="connsiteY31" fmla="*/ 4936615 h 5897197"/>
              <a:gd name="connsiteX32" fmla="*/ 5776367 w 7614403"/>
              <a:gd name="connsiteY32" fmla="*/ 4964324 h 5897197"/>
              <a:gd name="connsiteX33" fmla="*/ 4945094 w 7614403"/>
              <a:gd name="connsiteY33" fmla="*/ 4973561 h 5897197"/>
              <a:gd name="connsiteX34" fmla="*/ 4233894 w 7614403"/>
              <a:gd name="connsiteY34" fmla="*/ 4945852 h 5897197"/>
              <a:gd name="connsiteX35" fmla="*/ 3688948 w 7614403"/>
              <a:gd name="connsiteY35" fmla="*/ 4945851 h 5897197"/>
              <a:gd name="connsiteX36" fmla="*/ 3264076 w 7614403"/>
              <a:gd name="connsiteY36" fmla="*/ 5075160 h 5897197"/>
              <a:gd name="connsiteX37" fmla="*/ 2894622 w 7614403"/>
              <a:gd name="connsiteY37" fmla="*/ 5306070 h 5897197"/>
              <a:gd name="connsiteX38" fmla="*/ 2746839 w 7614403"/>
              <a:gd name="connsiteY38" fmla="*/ 5352251 h 5897197"/>
              <a:gd name="connsiteX39" fmla="*/ 2525167 w 7614403"/>
              <a:gd name="connsiteY39" fmla="*/ 5389197 h 5897197"/>
              <a:gd name="connsiteX40" fmla="*/ 2312730 w 7614403"/>
              <a:gd name="connsiteY40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899567 w 7614403"/>
              <a:gd name="connsiteY6" fmla="*/ 5555451 h 5897197"/>
              <a:gd name="connsiteX7" fmla="*/ 862621 w 7614403"/>
              <a:gd name="connsiteY7" fmla="*/ 5518506 h 5897197"/>
              <a:gd name="connsiteX8" fmla="*/ 567059 w 7614403"/>
              <a:gd name="connsiteY8" fmla="*/ 5472324 h 5897197"/>
              <a:gd name="connsiteX9" fmla="*/ 77531 w 7614403"/>
              <a:gd name="connsiteY9" fmla="*/ 5112105 h 5897197"/>
              <a:gd name="connsiteX10" fmla="*/ 105240 w 7614403"/>
              <a:gd name="connsiteY10" fmla="*/ 1260543 h 5897197"/>
              <a:gd name="connsiteX11" fmla="*/ 650185 w 7614403"/>
              <a:gd name="connsiteY11" fmla="*/ 383087 h 5897197"/>
              <a:gd name="connsiteX12" fmla="*/ 1444512 w 7614403"/>
              <a:gd name="connsiteY12" fmla="*/ 115234 h 5897197"/>
              <a:gd name="connsiteX13" fmla="*/ 2793021 w 7614403"/>
              <a:gd name="connsiteY13" fmla="*/ 4397 h 5897197"/>
              <a:gd name="connsiteX14" fmla="*/ 5185240 w 7614403"/>
              <a:gd name="connsiteY14" fmla="*/ 32106 h 5897197"/>
              <a:gd name="connsiteX15" fmla="*/ 6025748 w 7614403"/>
              <a:gd name="connsiteY15" fmla="*/ 124470 h 5897197"/>
              <a:gd name="connsiteX16" fmla="*/ 6644585 w 7614403"/>
              <a:gd name="connsiteY16" fmla="*/ 318433 h 5897197"/>
              <a:gd name="connsiteX17" fmla="*/ 6912439 w 7614403"/>
              <a:gd name="connsiteY17" fmla="*/ 706360 h 5897197"/>
              <a:gd name="connsiteX18" fmla="*/ 7060222 w 7614403"/>
              <a:gd name="connsiteY18" fmla="*/ 1352905 h 5897197"/>
              <a:gd name="connsiteX19" fmla="*/ 7023276 w 7614403"/>
              <a:gd name="connsiteY19" fmla="*/ 1971743 h 5897197"/>
              <a:gd name="connsiteX20" fmla="*/ 7041749 w 7614403"/>
              <a:gd name="connsiteY20" fmla="*/ 2433560 h 5897197"/>
              <a:gd name="connsiteX21" fmla="*/ 7060221 w 7614403"/>
              <a:gd name="connsiteY21" fmla="*/ 3117051 h 5897197"/>
              <a:gd name="connsiteX22" fmla="*/ 7355785 w 7614403"/>
              <a:gd name="connsiteY22" fmla="*/ 3366433 h 5897197"/>
              <a:gd name="connsiteX23" fmla="*/ 7512803 w 7614403"/>
              <a:gd name="connsiteY23" fmla="*/ 3504979 h 5897197"/>
              <a:gd name="connsiteX24" fmla="*/ 7595930 w 7614403"/>
              <a:gd name="connsiteY24" fmla="*/ 3754360 h 5897197"/>
              <a:gd name="connsiteX25" fmla="*/ 7614403 w 7614403"/>
              <a:gd name="connsiteY25" fmla="*/ 4059160 h 5897197"/>
              <a:gd name="connsiteX26" fmla="*/ 7568221 w 7614403"/>
              <a:gd name="connsiteY26" fmla="*/ 4336251 h 5897197"/>
              <a:gd name="connsiteX27" fmla="*/ 7420439 w 7614403"/>
              <a:gd name="connsiteY27" fmla="*/ 4548688 h 5897197"/>
              <a:gd name="connsiteX28" fmla="*/ 7244949 w 7614403"/>
              <a:gd name="connsiteY28" fmla="*/ 4650288 h 5897197"/>
              <a:gd name="connsiteX29" fmla="*/ 6875495 w 7614403"/>
              <a:gd name="connsiteY29" fmla="*/ 4770361 h 5897197"/>
              <a:gd name="connsiteX30" fmla="*/ 6459858 w 7614403"/>
              <a:gd name="connsiteY30" fmla="*/ 4936615 h 5897197"/>
              <a:gd name="connsiteX31" fmla="*/ 5776367 w 7614403"/>
              <a:gd name="connsiteY31" fmla="*/ 4964324 h 5897197"/>
              <a:gd name="connsiteX32" fmla="*/ 4945094 w 7614403"/>
              <a:gd name="connsiteY32" fmla="*/ 4973561 h 5897197"/>
              <a:gd name="connsiteX33" fmla="*/ 4233894 w 7614403"/>
              <a:gd name="connsiteY33" fmla="*/ 4945852 h 5897197"/>
              <a:gd name="connsiteX34" fmla="*/ 3688948 w 7614403"/>
              <a:gd name="connsiteY34" fmla="*/ 4945851 h 5897197"/>
              <a:gd name="connsiteX35" fmla="*/ 3264076 w 7614403"/>
              <a:gd name="connsiteY35" fmla="*/ 5075160 h 5897197"/>
              <a:gd name="connsiteX36" fmla="*/ 2894622 w 7614403"/>
              <a:gd name="connsiteY36" fmla="*/ 5306070 h 5897197"/>
              <a:gd name="connsiteX37" fmla="*/ 2746839 w 7614403"/>
              <a:gd name="connsiteY37" fmla="*/ 5352251 h 5897197"/>
              <a:gd name="connsiteX38" fmla="*/ 2525167 w 7614403"/>
              <a:gd name="connsiteY38" fmla="*/ 5389197 h 5897197"/>
              <a:gd name="connsiteX39" fmla="*/ 2312730 w 7614403"/>
              <a:gd name="connsiteY39" fmla="*/ 5435379 h 5897197"/>
              <a:gd name="connsiteX0" fmla="*/ 2312730 w 7614403"/>
              <a:gd name="connsiteY0" fmla="*/ 5435379 h 5882900"/>
              <a:gd name="connsiteX1" fmla="*/ 2192658 w 7614403"/>
              <a:gd name="connsiteY1" fmla="*/ 5500033 h 5882900"/>
              <a:gd name="connsiteX2" fmla="*/ 2100294 w 7614403"/>
              <a:gd name="connsiteY2" fmla="*/ 5610870 h 5882900"/>
              <a:gd name="connsiteX3" fmla="*/ 2017167 w 7614403"/>
              <a:gd name="connsiteY3" fmla="*/ 5730942 h 5882900"/>
              <a:gd name="connsiteX4" fmla="*/ 1841676 w 7614403"/>
              <a:gd name="connsiteY4" fmla="*/ 5878724 h 5882900"/>
              <a:gd name="connsiteX5" fmla="*/ 899567 w 7614403"/>
              <a:gd name="connsiteY5" fmla="*/ 5555451 h 5882900"/>
              <a:gd name="connsiteX6" fmla="*/ 862621 w 7614403"/>
              <a:gd name="connsiteY6" fmla="*/ 5518506 h 5882900"/>
              <a:gd name="connsiteX7" fmla="*/ 567059 w 7614403"/>
              <a:gd name="connsiteY7" fmla="*/ 5472324 h 5882900"/>
              <a:gd name="connsiteX8" fmla="*/ 77531 w 7614403"/>
              <a:gd name="connsiteY8" fmla="*/ 5112105 h 5882900"/>
              <a:gd name="connsiteX9" fmla="*/ 105240 w 7614403"/>
              <a:gd name="connsiteY9" fmla="*/ 1260543 h 5882900"/>
              <a:gd name="connsiteX10" fmla="*/ 650185 w 7614403"/>
              <a:gd name="connsiteY10" fmla="*/ 383087 h 5882900"/>
              <a:gd name="connsiteX11" fmla="*/ 1444512 w 7614403"/>
              <a:gd name="connsiteY11" fmla="*/ 115234 h 5882900"/>
              <a:gd name="connsiteX12" fmla="*/ 2793021 w 7614403"/>
              <a:gd name="connsiteY12" fmla="*/ 4397 h 5882900"/>
              <a:gd name="connsiteX13" fmla="*/ 5185240 w 7614403"/>
              <a:gd name="connsiteY13" fmla="*/ 32106 h 5882900"/>
              <a:gd name="connsiteX14" fmla="*/ 6025748 w 7614403"/>
              <a:gd name="connsiteY14" fmla="*/ 124470 h 5882900"/>
              <a:gd name="connsiteX15" fmla="*/ 6644585 w 7614403"/>
              <a:gd name="connsiteY15" fmla="*/ 318433 h 5882900"/>
              <a:gd name="connsiteX16" fmla="*/ 6912439 w 7614403"/>
              <a:gd name="connsiteY16" fmla="*/ 706360 h 5882900"/>
              <a:gd name="connsiteX17" fmla="*/ 7060222 w 7614403"/>
              <a:gd name="connsiteY17" fmla="*/ 1352905 h 5882900"/>
              <a:gd name="connsiteX18" fmla="*/ 7023276 w 7614403"/>
              <a:gd name="connsiteY18" fmla="*/ 1971743 h 5882900"/>
              <a:gd name="connsiteX19" fmla="*/ 7041749 w 7614403"/>
              <a:gd name="connsiteY19" fmla="*/ 2433560 h 5882900"/>
              <a:gd name="connsiteX20" fmla="*/ 7060221 w 7614403"/>
              <a:gd name="connsiteY20" fmla="*/ 3117051 h 5882900"/>
              <a:gd name="connsiteX21" fmla="*/ 7355785 w 7614403"/>
              <a:gd name="connsiteY21" fmla="*/ 3366433 h 5882900"/>
              <a:gd name="connsiteX22" fmla="*/ 7512803 w 7614403"/>
              <a:gd name="connsiteY22" fmla="*/ 3504979 h 5882900"/>
              <a:gd name="connsiteX23" fmla="*/ 7595930 w 7614403"/>
              <a:gd name="connsiteY23" fmla="*/ 3754360 h 5882900"/>
              <a:gd name="connsiteX24" fmla="*/ 7614403 w 7614403"/>
              <a:gd name="connsiteY24" fmla="*/ 4059160 h 5882900"/>
              <a:gd name="connsiteX25" fmla="*/ 7568221 w 7614403"/>
              <a:gd name="connsiteY25" fmla="*/ 4336251 h 5882900"/>
              <a:gd name="connsiteX26" fmla="*/ 7420439 w 7614403"/>
              <a:gd name="connsiteY26" fmla="*/ 4548688 h 5882900"/>
              <a:gd name="connsiteX27" fmla="*/ 7244949 w 7614403"/>
              <a:gd name="connsiteY27" fmla="*/ 4650288 h 5882900"/>
              <a:gd name="connsiteX28" fmla="*/ 6875495 w 7614403"/>
              <a:gd name="connsiteY28" fmla="*/ 4770361 h 5882900"/>
              <a:gd name="connsiteX29" fmla="*/ 6459858 w 7614403"/>
              <a:gd name="connsiteY29" fmla="*/ 4936615 h 5882900"/>
              <a:gd name="connsiteX30" fmla="*/ 5776367 w 7614403"/>
              <a:gd name="connsiteY30" fmla="*/ 4964324 h 5882900"/>
              <a:gd name="connsiteX31" fmla="*/ 4945094 w 7614403"/>
              <a:gd name="connsiteY31" fmla="*/ 4973561 h 5882900"/>
              <a:gd name="connsiteX32" fmla="*/ 4233894 w 7614403"/>
              <a:gd name="connsiteY32" fmla="*/ 4945852 h 5882900"/>
              <a:gd name="connsiteX33" fmla="*/ 3688948 w 7614403"/>
              <a:gd name="connsiteY33" fmla="*/ 4945851 h 5882900"/>
              <a:gd name="connsiteX34" fmla="*/ 3264076 w 7614403"/>
              <a:gd name="connsiteY34" fmla="*/ 5075160 h 5882900"/>
              <a:gd name="connsiteX35" fmla="*/ 2894622 w 7614403"/>
              <a:gd name="connsiteY35" fmla="*/ 5306070 h 5882900"/>
              <a:gd name="connsiteX36" fmla="*/ 2746839 w 7614403"/>
              <a:gd name="connsiteY36" fmla="*/ 5352251 h 5882900"/>
              <a:gd name="connsiteX37" fmla="*/ 2525167 w 7614403"/>
              <a:gd name="connsiteY37" fmla="*/ 5389197 h 5882900"/>
              <a:gd name="connsiteX38" fmla="*/ 2312730 w 7614403"/>
              <a:gd name="connsiteY38" fmla="*/ 5435379 h 5882900"/>
              <a:gd name="connsiteX0" fmla="*/ 2312730 w 7614403"/>
              <a:gd name="connsiteY0" fmla="*/ 5435379 h 5730942"/>
              <a:gd name="connsiteX1" fmla="*/ 2192658 w 7614403"/>
              <a:gd name="connsiteY1" fmla="*/ 5500033 h 5730942"/>
              <a:gd name="connsiteX2" fmla="*/ 2100294 w 7614403"/>
              <a:gd name="connsiteY2" fmla="*/ 5610870 h 5730942"/>
              <a:gd name="connsiteX3" fmla="*/ 2017167 w 7614403"/>
              <a:gd name="connsiteY3" fmla="*/ 5730942 h 5730942"/>
              <a:gd name="connsiteX4" fmla="*/ 899567 w 7614403"/>
              <a:gd name="connsiteY4" fmla="*/ 5555451 h 5730942"/>
              <a:gd name="connsiteX5" fmla="*/ 862621 w 7614403"/>
              <a:gd name="connsiteY5" fmla="*/ 5518506 h 5730942"/>
              <a:gd name="connsiteX6" fmla="*/ 567059 w 7614403"/>
              <a:gd name="connsiteY6" fmla="*/ 5472324 h 5730942"/>
              <a:gd name="connsiteX7" fmla="*/ 77531 w 7614403"/>
              <a:gd name="connsiteY7" fmla="*/ 5112105 h 5730942"/>
              <a:gd name="connsiteX8" fmla="*/ 105240 w 7614403"/>
              <a:gd name="connsiteY8" fmla="*/ 1260543 h 5730942"/>
              <a:gd name="connsiteX9" fmla="*/ 650185 w 7614403"/>
              <a:gd name="connsiteY9" fmla="*/ 383087 h 5730942"/>
              <a:gd name="connsiteX10" fmla="*/ 1444512 w 7614403"/>
              <a:gd name="connsiteY10" fmla="*/ 115234 h 5730942"/>
              <a:gd name="connsiteX11" fmla="*/ 2793021 w 7614403"/>
              <a:gd name="connsiteY11" fmla="*/ 4397 h 5730942"/>
              <a:gd name="connsiteX12" fmla="*/ 5185240 w 7614403"/>
              <a:gd name="connsiteY12" fmla="*/ 32106 h 5730942"/>
              <a:gd name="connsiteX13" fmla="*/ 6025748 w 7614403"/>
              <a:gd name="connsiteY13" fmla="*/ 124470 h 5730942"/>
              <a:gd name="connsiteX14" fmla="*/ 6644585 w 7614403"/>
              <a:gd name="connsiteY14" fmla="*/ 318433 h 5730942"/>
              <a:gd name="connsiteX15" fmla="*/ 6912439 w 7614403"/>
              <a:gd name="connsiteY15" fmla="*/ 706360 h 5730942"/>
              <a:gd name="connsiteX16" fmla="*/ 7060222 w 7614403"/>
              <a:gd name="connsiteY16" fmla="*/ 1352905 h 5730942"/>
              <a:gd name="connsiteX17" fmla="*/ 7023276 w 7614403"/>
              <a:gd name="connsiteY17" fmla="*/ 1971743 h 5730942"/>
              <a:gd name="connsiteX18" fmla="*/ 7041749 w 7614403"/>
              <a:gd name="connsiteY18" fmla="*/ 2433560 h 5730942"/>
              <a:gd name="connsiteX19" fmla="*/ 7060221 w 7614403"/>
              <a:gd name="connsiteY19" fmla="*/ 3117051 h 5730942"/>
              <a:gd name="connsiteX20" fmla="*/ 7355785 w 7614403"/>
              <a:gd name="connsiteY20" fmla="*/ 3366433 h 5730942"/>
              <a:gd name="connsiteX21" fmla="*/ 7512803 w 7614403"/>
              <a:gd name="connsiteY21" fmla="*/ 3504979 h 5730942"/>
              <a:gd name="connsiteX22" fmla="*/ 7595930 w 7614403"/>
              <a:gd name="connsiteY22" fmla="*/ 3754360 h 5730942"/>
              <a:gd name="connsiteX23" fmla="*/ 7614403 w 7614403"/>
              <a:gd name="connsiteY23" fmla="*/ 4059160 h 5730942"/>
              <a:gd name="connsiteX24" fmla="*/ 7568221 w 7614403"/>
              <a:gd name="connsiteY24" fmla="*/ 4336251 h 5730942"/>
              <a:gd name="connsiteX25" fmla="*/ 7420439 w 7614403"/>
              <a:gd name="connsiteY25" fmla="*/ 4548688 h 5730942"/>
              <a:gd name="connsiteX26" fmla="*/ 7244949 w 7614403"/>
              <a:gd name="connsiteY26" fmla="*/ 4650288 h 5730942"/>
              <a:gd name="connsiteX27" fmla="*/ 6875495 w 7614403"/>
              <a:gd name="connsiteY27" fmla="*/ 4770361 h 5730942"/>
              <a:gd name="connsiteX28" fmla="*/ 6459858 w 7614403"/>
              <a:gd name="connsiteY28" fmla="*/ 4936615 h 5730942"/>
              <a:gd name="connsiteX29" fmla="*/ 5776367 w 7614403"/>
              <a:gd name="connsiteY29" fmla="*/ 4964324 h 5730942"/>
              <a:gd name="connsiteX30" fmla="*/ 4945094 w 7614403"/>
              <a:gd name="connsiteY30" fmla="*/ 4973561 h 5730942"/>
              <a:gd name="connsiteX31" fmla="*/ 4233894 w 7614403"/>
              <a:gd name="connsiteY31" fmla="*/ 4945852 h 5730942"/>
              <a:gd name="connsiteX32" fmla="*/ 3688948 w 7614403"/>
              <a:gd name="connsiteY32" fmla="*/ 4945851 h 5730942"/>
              <a:gd name="connsiteX33" fmla="*/ 3264076 w 7614403"/>
              <a:gd name="connsiteY33" fmla="*/ 5075160 h 5730942"/>
              <a:gd name="connsiteX34" fmla="*/ 2894622 w 7614403"/>
              <a:gd name="connsiteY34" fmla="*/ 5306070 h 5730942"/>
              <a:gd name="connsiteX35" fmla="*/ 2746839 w 7614403"/>
              <a:gd name="connsiteY35" fmla="*/ 5352251 h 5730942"/>
              <a:gd name="connsiteX36" fmla="*/ 2525167 w 7614403"/>
              <a:gd name="connsiteY36" fmla="*/ 5389197 h 5730942"/>
              <a:gd name="connsiteX37" fmla="*/ 2312730 w 7614403"/>
              <a:gd name="connsiteY37" fmla="*/ 5435379 h 5730942"/>
              <a:gd name="connsiteX0" fmla="*/ 2312730 w 7614403"/>
              <a:gd name="connsiteY0" fmla="*/ 5435379 h 5610870"/>
              <a:gd name="connsiteX1" fmla="*/ 2192658 w 7614403"/>
              <a:gd name="connsiteY1" fmla="*/ 5500033 h 5610870"/>
              <a:gd name="connsiteX2" fmla="*/ 2100294 w 7614403"/>
              <a:gd name="connsiteY2" fmla="*/ 5610870 h 5610870"/>
              <a:gd name="connsiteX3" fmla="*/ 899567 w 7614403"/>
              <a:gd name="connsiteY3" fmla="*/ 5555451 h 5610870"/>
              <a:gd name="connsiteX4" fmla="*/ 862621 w 7614403"/>
              <a:gd name="connsiteY4" fmla="*/ 5518506 h 5610870"/>
              <a:gd name="connsiteX5" fmla="*/ 567059 w 7614403"/>
              <a:gd name="connsiteY5" fmla="*/ 5472324 h 5610870"/>
              <a:gd name="connsiteX6" fmla="*/ 77531 w 7614403"/>
              <a:gd name="connsiteY6" fmla="*/ 5112105 h 5610870"/>
              <a:gd name="connsiteX7" fmla="*/ 105240 w 7614403"/>
              <a:gd name="connsiteY7" fmla="*/ 1260543 h 5610870"/>
              <a:gd name="connsiteX8" fmla="*/ 650185 w 7614403"/>
              <a:gd name="connsiteY8" fmla="*/ 383087 h 5610870"/>
              <a:gd name="connsiteX9" fmla="*/ 1444512 w 7614403"/>
              <a:gd name="connsiteY9" fmla="*/ 115234 h 5610870"/>
              <a:gd name="connsiteX10" fmla="*/ 2793021 w 7614403"/>
              <a:gd name="connsiteY10" fmla="*/ 4397 h 5610870"/>
              <a:gd name="connsiteX11" fmla="*/ 5185240 w 7614403"/>
              <a:gd name="connsiteY11" fmla="*/ 32106 h 5610870"/>
              <a:gd name="connsiteX12" fmla="*/ 6025748 w 7614403"/>
              <a:gd name="connsiteY12" fmla="*/ 124470 h 5610870"/>
              <a:gd name="connsiteX13" fmla="*/ 6644585 w 7614403"/>
              <a:gd name="connsiteY13" fmla="*/ 318433 h 5610870"/>
              <a:gd name="connsiteX14" fmla="*/ 6912439 w 7614403"/>
              <a:gd name="connsiteY14" fmla="*/ 706360 h 5610870"/>
              <a:gd name="connsiteX15" fmla="*/ 7060222 w 7614403"/>
              <a:gd name="connsiteY15" fmla="*/ 1352905 h 5610870"/>
              <a:gd name="connsiteX16" fmla="*/ 7023276 w 7614403"/>
              <a:gd name="connsiteY16" fmla="*/ 1971743 h 5610870"/>
              <a:gd name="connsiteX17" fmla="*/ 7041749 w 7614403"/>
              <a:gd name="connsiteY17" fmla="*/ 2433560 h 5610870"/>
              <a:gd name="connsiteX18" fmla="*/ 7060221 w 7614403"/>
              <a:gd name="connsiteY18" fmla="*/ 3117051 h 5610870"/>
              <a:gd name="connsiteX19" fmla="*/ 7355785 w 7614403"/>
              <a:gd name="connsiteY19" fmla="*/ 3366433 h 5610870"/>
              <a:gd name="connsiteX20" fmla="*/ 7512803 w 7614403"/>
              <a:gd name="connsiteY20" fmla="*/ 3504979 h 5610870"/>
              <a:gd name="connsiteX21" fmla="*/ 7595930 w 7614403"/>
              <a:gd name="connsiteY21" fmla="*/ 3754360 h 5610870"/>
              <a:gd name="connsiteX22" fmla="*/ 7614403 w 7614403"/>
              <a:gd name="connsiteY22" fmla="*/ 4059160 h 5610870"/>
              <a:gd name="connsiteX23" fmla="*/ 7568221 w 7614403"/>
              <a:gd name="connsiteY23" fmla="*/ 4336251 h 5610870"/>
              <a:gd name="connsiteX24" fmla="*/ 7420439 w 7614403"/>
              <a:gd name="connsiteY24" fmla="*/ 4548688 h 5610870"/>
              <a:gd name="connsiteX25" fmla="*/ 7244949 w 7614403"/>
              <a:gd name="connsiteY25" fmla="*/ 4650288 h 5610870"/>
              <a:gd name="connsiteX26" fmla="*/ 6875495 w 7614403"/>
              <a:gd name="connsiteY26" fmla="*/ 4770361 h 5610870"/>
              <a:gd name="connsiteX27" fmla="*/ 6459858 w 7614403"/>
              <a:gd name="connsiteY27" fmla="*/ 4936615 h 5610870"/>
              <a:gd name="connsiteX28" fmla="*/ 5776367 w 7614403"/>
              <a:gd name="connsiteY28" fmla="*/ 4964324 h 5610870"/>
              <a:gd name="connsiteX29" fmla="*/ 4945094 w 7614403"/>
              <a:gd name="connsiteY29" fmla="*/ 4973561 h 5610870"/>
              <a:gd name="connsiteX30" fmla="*/ 4233894 w 7614403"/>
              <a:gd name="connsiteY30" fmla="*/ 4945852 h 5610870"/>
              <a:gd name="connsiteX31" fmla="*/ 3688948 w 7614403"/>
              <a:gd name="connsiteY31" fmla="*/ 4945851 h 5610870"/>
              <a:gd name="connsiteX32" fmla="*/ 3264076 w 7614403"/>
              <a:gd name="connsiteY32" fmla="*/ 5075160 h 5610870"/>
              <a:gd name="connsiteX33" fmla="*/ 2894622 w 7614403"/>
              <a:gd name="connsiteY33" fmla="*/ 5306070 h 5610870"/>
              <a:gd name="connsiteX34" fmla="*/ 2746839 w 7614403"/>
              <a:gd name="connsiteY34" fmla="*/ 5352251 h 5610870"/>
              <a:gd name="connsiteX35" fmla="*/ 2525167 w 7614403"/>
              <a:gd name="connsiteY35" fmla="*/ 5389197 h 5610870"/>
              <a:gd name="connsiteX36" fmla="*/ 2312730 w 7614403"/>
              <a:gd name="connsiteY36" fmla="*/ 5435379 h 5610870"/>
              <a:gd name="connsiteX0" fmla="*/ 2312730 w 7614403"/>
              <a:gd name="connsiteY0" fmla="*/ 5435379 h 5555700"/>
              <a:gd name="connsiteX1" fmla="*/ 2192658 w 7614403"/>
              <a:gd name="connsiteY1" fmla="*/ 5500033 h 5555700"/>
              <a:gd name="connsiteX2" fmla="*/ 899567 w 7614403"/>
              <a:gd name="connsiteY2" fmla="*/ 5555451 h 5555700"/>
              <a:gd name="connsiteX3" fmla="*/ 862621 w 7614403"/>
              <a:gd name="connsiteY3" fmla="*/ 5518506 h 5555700"/>
              <a:gd name="connsiteX4" fmla="*/ 567059 w 7614403"/>
              <a:gd name="connsiteY4" fmla="*/ 5472324 h 5555700"/>
              <a:gd name="connsiteX5" fmla="*/ 77531 w 7614403"/>
              <a:gd name="connsiteY5" fmla="*/ 5112105 h 5555700"/>
              <a:gd name="connsiteX6" fmla="*/ 105240 w 7614403"/>
              <a:gd name="connsiteY6" fmla="*/ 1260543 h 5555700"/>
              <a:gd name="connsiteX7" fmla="*/ 650185 w 7614403"/>
              <a:gd name="connsiteY7" fmla="*/ 383087 h 5555700"/>
              <a:gd name="connsiteX8" fmla="*/ 1444512 w 7614403"/>
              <a:gd name="connsiteY8" fmla="*/ 115234 h 5555700"/>
              <a:gd name="connsiteX9" fmla="*/ 2793021 w 7614403"/>
              <a:gd name="connsiteY9" fmla="*/ 4397 h 5555700"/>
              <a:gd name="connsiteX10" fmla="*/ 5185240 w 7614403"/>
              <a:gd name="connsiteY10" fmla="*/ 32106 h 5555700"/>
              <a:gd name="connsiteX11" fmla="*/ 6025748 w 7614403"/>
              <a:gd name="connsiteY11" fmla="*/ 124470 h 5555700"/>
              <a:gd name="connsiteX12" fmla="*/ 6644585 w 7614403"/>
              <a:gd name="connsiteY12" fmla="*/ 318433 h 5555700"/>
              <a:gd name="connsiteX13" fmla="*/ 6912439 w 7614403"/>
              <a:gd name="connsiteY13" fmla="*/ 706360 h 5555700"/>
              <a:gd name="connsiteX14" fmla="*/ 7060222 w 7614403"/>
              <a:gd name="connsiteY14" fmla="*/ 1352905 h 5555700"/>
              <a:gd name="connsiteX15" fmla="*/ 7023276 w 7614403"/>
              <a:gd name="connsiteY15" fmla="*/ 1971743 h 5555700"/>
              <a:gd name="connsiteX16" fmla="*/ 7041749 w 7614403"/>
              <a:gd name="connsiteY16" fmla="*/ 2433560 h 5555700"/>
              <a:gd name="connsiteX17" fmla="*/ 7060221 w 7614403"/>
              <a:gd name="connsiteY17" fmla="*/ 3117051 h 5555700"/>
              <a:gd name="connsiteX18" fmla="*/ 7355785 w 7614403"/>
              <a:gd name="connsiteY18" fmla="*/ 3366433 h 5555700"/>
              <a:gd name="connsiteX19" fmla="*/ 7512803 w 7614403"/>
              <a:gd name="connsiteY19" fmla="*/ 3504979 h 5555700"/>
              <a:gd name="connsiteX20" fmla="*/ 7595930 w 7614403"/>
              <a:gd name="connsiteY20" fmla="*/ 3754360 h 5555700"/>
              <a:gd name="connsiteX21" fmla="*/ 7614403 w 7614403"/>
              <a:gd name="connsiteY21" fmla="*/ 4059160 h 5555700"/>
              <a:gd name="connsiteX22" fmla="*/ 7568221 w 7614403"/>
              <a:gd name="connsiteY22" fmla="*/ 4336251 h 5555700"/>
              <a:gd name="connsiteX23" fmla="*/ 7420439 w 7614403"/>
              <a:gd name="connsiteY23" fmla="*/ 4548688 h 5555700"/>
              <a:gd name="connsiteX24" fmla="*/ 7244949 w 7614403"/>
              <a:gd name="connsiteY24" fmla="*/ 4650288 h 5555700"/>
              <a:gd name="connsiteX25" fmla="*/ 6875495 w 7614403"/>
              <a:gd name="connsiteY25" fmla="*/ 4770361 h 5555700"/>
              <a:gd name="connsiteX26" fmla="*/ 6459858 w 7614403"/>
              <a:gd name="connsiteY26" fmla="*/ 4936615 h 5555700"/>
              <a:gd name="connsiteX27" fmla="*/ 5776367 w 7614403"/>
              <a:gd name="connsiteY27" fmla="*/ 4964324 h 5555700"/>
              <a:gd name="connsiteX28" fmla="*/ 4945094 w 7614403"/>
              <a:gd name="connsiteY28" fmla="*/ 4973561 h 5555700"/>
              <a:gd name="connsiteX29" fmla="*/ 4233894 w 7614403"/>
              <a:gd name="connsiteY29" fmla="*/ 4945852 h 5555700"/>
              <a:gd name="connsiteX30" fmla="*/ 3688948 w 7614403"/>
              <a:gd name="connsiteY30" fmla="*/ 4945851 h 5555700"/>
              <a:gd name="connsiteX31" fmla="*/ 3264076 w 7614403"/>
              <a:gd name="connsiteY31" fmla="*/ 5075160 h 5555700"/>
              <a:gd name="connsiteX32" fmla="*/ 2894622 w 7614403"/>
              <a:gd name="connsiteY32" fmla="*/ 5306070 h 5555700"/>
              <a:gd name="connsiteX33" fmla="*/ 2746839 w 7614403"/>
              <a:gd name="connsiteY33" fmla="*/ 5352251 h 5555700"/>
              <a:gd name="connsiteX34" fmla="*/ 2525167 w 7614403"/>
              <a:gd name="connsiteY34" fmla="*/ 5389197 h 5555700"/>
              <a:gd name="connsiteX35" fmla="*/ 2312730 w 7614403"/>
              <a:gd name="connsiteY35" fmla="*/ 5435379 h 5555700"/>
              <a:gd name="connsiteX0" fmla="*/ 2312730 w 7614403"/>
              <a:gd name="connsiteY0" fmla="*/ 5435379 h 5558507"/>
              <a:gd name="connsiteX1" fmla="*/ 899567 w 7614403"/>
              <a:gd name="connsiteY1" fmla="*/ 5555451 h 5558507"/>
              <a:gd name="connsiteX2" fmla="*/ 862621 w 7614403"/>
              <a:gd name="connsiteY2" fmla="*/ 5518506 h 5558507"/>
              <a:gd name="connsiteX3" fmla="*/ 567059 w 7614403"/>
              <a:gd name="connsiteY3" fmla="*/ 5472324 h 5558507"/>
              <a:gd name="connsiteX4" fmla="*/ 77531 w 7614403"/>
              <a:gd name="connsiteY4" fmla="*/ 5112105 h 5558507"/>
              <a:gd name="connsiteX5" fmla="*/ 105240 w 7614403"/>
              <a:gd name="connsiteY5" fmla="*/ 1260543 h 5558507"/>
              <a:gd name="connsiteX6" fmla="*/ 650185 w 7614403"/>
              <a:gd name="connsiteY6" fmla="*/ 383087 h 5558507"/>
              <a:gd name="connsiteX7" fmla="*/ 1444512 w 7614403"/>
              <a:gd name="connsiteY7" fmla="*/ 115234 h 5558507"/>
              <a:gd name="connsiteX8" fmla="*/ 2793021 w 7614403"/>
              <a:gd name="connsiteY8" fmla="*/ 4397 h 5558507"/>
              <a:gd name="connsiteX9" fmla="*/ 5185240 w 7614403"/>
              <a:gd name="connsiteY9" fmla="*/ 32106 h 5558507"/>
              <a:gd name="connsiteX10" fmla="*/ 6025748 w 7614403"/>
              <a:gd name="connsiteY10" fmla="*/ 124470 h 5558507"/>
              <a:gd name="connsiteX11" fmla="*/ 6644585 w 7614403"/>
              <a:gd name="connsiteY11" fmla="*/ 318433 h 5558507"/>
              <a:gd name="connsiteX12" fmla="*/ 6912439 w 7614403"/>
              <a:gd name="connsiteY12" fmla="*/ 706360 h 5558507"/>
              <a:gd name="connsiteX13" fmla="*/ 7060222 w 7614403"/>
              <a:gd name="connsiteY13" fmla="*/ 1352905 h 5558507"/>
              <a:gd name="connsiteX14" fmla="*/ 7023276 w 7614403"/>
              <a:gd name="connsiteY14" fmla="*/ 1971743 h 5558507"/>
              <a:gd name="connsiteX15" fmla="*/ 7041749 w 7614403"/>
              <a:gd name="connsiteY15" fmla="*/ 2433560 h 5558507"/>
              <a:gd name="connsiteX16" fmla="*/ 7060221 w 7614403"/>
              <a:gd name="connsiteY16" fmla="*/ 3117051 h 5558507"/>
              <a:gd name="connsiteX17" fmla="*/ 7355785 w 7614403"/>
              <a:gd name="connsiteY17" fmla="*/ 3366433 h 5558507"/>
              <a:gd name="connsiteX18" fmla="*/ 7512803 w 7614403"/>
              <a:gd name="connsiteY18" fmla="*/ 3504979 h 5558507"/>
              <a:gd name="connsiteX19" fmla="*/ 7595930 w 7614403"/>
              <a:gd name="connsiteY19" fmla="*/ 3754360 h 5558507"/>
              <a:gd name="connsiteX20" fmla="*/ 7614403 w 7614403"/>
              <a:gd name="connsiteY20" fmla="*/ 4059160 h 5558507"/>
              <a:gd name="connsiteX21" fmla="*/ 7568221 w 7614403"/>
              <a:gd name="connsiteY21" fmla="*/ 4336251 h 5558507"/>
              <a:gd name="connsiteX22" fmla="*/ 7420439 w 7614403"/>
              <a:gd name="connsiteY22" fmla="*/ 4548688 h 5558507"/>
              <a:gd name="connsiteX23" fmla="*/ 7244949 w 7614403"/>
              <a:gd name="connsiteY23" fmla="*/ 4650288 h 5558507"/>
              <a:gd name="connsiteX24" fmla="*/ 6875495 w 7614403"/>
              <a:gd name="connsiteY24" fmla="*/ 4770361 h 5558507"/>
              <a:gd name="connsiteX25" fmla="*/ 6459858 w 7614403"/>
              <a:gd name="connsiteY25" fmla="*/ 4936615 h 5558507"/>
              <a:gd name="connsiteX26" fmla="*/ 5776367 w 7614403"/>
              <a:gd name="connsiteY26" fmla="*/ 4964324 h 5558507"/>
              <a:gd name="connsiteX27" fmla="*/ 4945094 w 7614403"/>
              <a:gd name="connsiteY27" fmla="*/ 4973561 h 5558507"/>
              <a:gd name="connsiteX28" fmla="*/ 4233894 w 7614403"/>
              <a:gd name="connsiteY28" fmla="*/ 4945852 h 5558507"/>
              <a:gd name="connsiteX29" fmla="*/ 3688948 w 7614403"/>
              <a:gd name="connsiteY29" fmla="*/ 4945851 h 5558507"/>
              <a:gd name="connsiteX30" fmla="*/ 3264076 w 7614403"/>
              <a:gd name="connsiteY30" fmla="*/ 5075160 h 5558507"/>
              <a:gd name="connsiteX31" fmla="*/ 2894622 w 7614403"/>
              <a:gd name="connsiteY31" fmla="*/ 5306070 h 5558507"/>
              <a:gd name="connsiteX32" fmla="*/ 2746839 w 7614403"/>
              <a:gd name="connsiteY32" fmla="*/ 5352251 h 5558507"/>
              <a:gd name="connsiteX33" fmla="*/ 2525167 w 7614403"/>
              <a:gd name="connsiteY33" fmla="*/ 5389197 h 5558507"/>
              <a:gd name="connsiteX34" fmla="*/ 2312730 w 7614403"/>
              <a:gd name="connsiteY34" fmla="*/ 5435379 h 5558507"/>
              <a:gd name="connsiteX0" fmla="*/ 2312730 w 7614403"/>
              <a:gd name="connsiteY0" fmla="*/ 5435379 h 5518506"/>
              <a:gd name="connsiteX1" fmla="*/ 862621 w 7614403"/>
              <a:gd name="connsiteY1" fmla="*/ 5518506 h 5518506"/>
              <a:gd name="connsiteX2" fmla="*/ 567059 w 7614403"/>
              <a:gd name="connsiteY2" fmla="*/ 5472324 h 5518506"/>
              <a:gd name="connsiteX3" fmla="*/ 77531 w 7614403"/>
              <a:gd name="connsiteY3" fmla="*/ 5112105 h 5518506"/>
              <a:gd name="connsiteX4" fmla="*/ 105240 w 7614403"/>
              <a:gd name="connsiteY4" fmla="*/ 1260543 h 5518506"/>
              <a:gd name="connsiteX5" fmla="*/ 650185 w 7614403"/>
              <a:gd name="connsiteY5" fmla="*/ 383087 h 5518506"/>
              <a:gd name="connsiteX6" fmla="*/ 1444512 w 7614403"/>
              <a:gd name="connsiteY6" fmla="*/ 115234 h 5518506"/>
              <a:gd name="connsiteX7" fmla="*/ 2793021 w 7614403"/>
              <a:gd name="connsiteY7" fmla="*/ 4397 h 5518506"/>
              <a:gd name="connsiteX8" fmla="*/ 5185240 w 7614403"/>
              <a:gd name="connsiteY8" fmla="*/ 32106 h 5518506"/>
              <a:gd name="connsiteX9" fmla="*/ 6025748 w 7614403"/>
              <a:gd name="connsiteY9" fmla="*/ 124470 h 5518506"/>
              <a:gd name="connsiteX10" fmla="*/ 6644585 w 7614403"/>
              <a:gd name="connsiteY10" fmla="*/ 318433 h 5518506"/>
              <a:gd name="connsiteX11" fmla="*/ 6912439 w 7614403"/>
              <a:gd name="connsiteY11" fmla="*/ 706360 h 5518506"/>
              <a:gd name="connsiteX12" fmla="*/ 7060222 w 7614403"/>
              <a:gd name="connsiteY12" fmla="*/ 1352905 h 5518506"/>
              <a:gd name="connsiteX13" fmla="*/ 7023276 w 7614403"/>
              <a:gd name="connsiteY13" fmla="*/ 1971743 h 5518506"/>
              <a:gd name="connsiteX14" fmla="*/ 7041749 w 7614403"/>
              <a:gd name="connsiteY14" fmla="*/ 2433560 h 5518506"/>
              <a:gd name="connsiteX15" fmla="*/ 7060221 w 7614403"/>
              <a:gd name="connsiteY15" fmla="*/ 3117051 h 5518506"/>
              <a:gd name="connsiteX16" fmla="*/ 7355785 w 7614403"/>
              <a:gd name="connsiteY16" fmla="*/ 3366433 h 5518506"/>
              <a:gd name="connsiteX17" fmla="*/ 7512803 w 7614403"/>
              <a:gd name="connsiteY17" fmla="*/ 3504979 h 5518506"/>
              <a:gd name="connsiteX18" fmla="*/ 7595930 w 7614403"/>
              <a:gd name="connsiteY18" fmla="*/ 3754360 h 5518506"/>
              <a:gd name="connsiteX19" fmla="*/ 7614403 w 7614403"/>
              <a:gd name="connsiteY19" fmla="*/ 4059160 h 5518506"/>
              <a:gd name="connsiteX20" fmla="*/ 7568221 w 7614403"/>
              <a:gd name="connsiteY20" fmla="*/ 4336251 h 5518506"/>
              <a:gd name="connsiteX21" fmla="*/ 7420439 w 7614403"/>
              <a:gd name="connsiteY21" fmla="*/ 4548688 h 5518506"/>
              <a:gd name="connsiteX22" fmla="*/ 7244949 w 7614403"/>
              <a:gd name="connsiteY22" fmla="*/ 4650288 h 5518506"/>
              <a:gd name="connsiteX23" fmla="*/ 6875495 w 7614403"/>
              <a:gd name="connsiteY23" fmla="*/ 4770361 h 5518506"/>
              <a:gd name="connsiteX24" fmla="*/ 6459858 w 7614403"/>
              <a:gd name="connsiteY24" fmla="*/ 4936615 h 5518506"/>
              <a:gd name="connsiteX25" fmla="*/ 5776367 w 7614403"/>
              <a:gd name="connsiteY25" fmla="*/ 4964324 h 5518506"/>
              <a:gd name="connsiteX26" fmla="*/ 4945094 w 7614403"/>
              <a:gd name="connsiteY26" fmla="*/ 4973561 h 5518506"/>
              <a:gd name="connsiteX27" fmla="*/ 4233894 w 7614403"/>
              <a:gd name="connsiteY27" fmla="*/ 4945852 h 5518506"/>
              <a:gd name="connsiteX28" fmla="*/ 3688948 w 7614403"/>
              <a:gd name="connsiteY28" fmla="*/ 4945851 h 5518506"/>
              <a:gd name="connsiteX29" fmla="*/ 3264076 w 7614403"/>
              <a:gd name="connsiteY29" fmla="*/ 5075160 h 5518506"/>
              <a:gd name="connsiteX30" fmla="*/ 2894622 w 7614403"/>
              <a:gd name="connsiteY30" fmla="*/ 5306070 h 5518506"/>
              <a:gd name="connsiteX31" fmla="*/ 2746839 w 7614403"/>
              <a:gd name="connsiteY31" fmla="*/ 5352251 h 5518506"/>
              <a:gd name="connsiteX32" fmla="*/ 2525167 w 7614403"/>
              <a:gd name="connsiteY32" fmla="*/ 5389197 h 5518506"/>
              <a:gd name="connsiteX33" fmla="*/ 2312730 w 7614403"/>
              <a:gd name="connsiteY33" fmla="*/ 5435379 h 5518506"/>
              <a:gd name="connsiteX0" fmla="*/ 2312730 w 7614403"/>
              <a:gd name="connsiteY0" fmla="*/ 5435379 h 5491232"/>
              <a:gd name="connsiteX1" fmla="*/ 567059 w 7614403"/>
              <a:gd name="connsiteY1" fmla="*/ 5472324 h 5491232"/>
              <a:gd name="connsiteX2" fmla="*/ 77531 w 7614403"/>
              <a:gd name="connsiteY2" fmla="*/ 5112105 h 5491232"/>
              <a:gd name="connsiteX3" fmla="*/ 105240 w 7614403"/>
              <a:gd name="connsiteY3" fmla="*/ 1260543 h 5491232"/>
              <a:gd name="connsiteX4" fmla="*/ 650185 w 7614403"/>
              <a:gd name="connsiteY4" fmla="*/ 383087 h 5491232"/>
              <a:gd name="connsiteX5" fmla="*/ 1444512 w 7614403"/>
              <a:gd name="connsiteY5" fmla="*/ 115234 h 5491232"/>
              <a:gd name="connsiteX6" fmla="*/ 2793021 w 7614403"/>
              <a:gd name="connsiteY6" fmla="*/ 4397 h 5491232"/>
              <a:gd name="connsiteX7" fmla="*/ 5185240 w 7614403"/>
              <a:gd name="connsiteY7" fmla="*/ 32106 h 5491232"/>
              <a:gd name="connsiteX8" fmla="*/ 6025748 w 7614403"/>
              <a:gd name="connsiteY8" fmla="*/ 124470 h 5491232"/>
              <a:gd name="connsiteX9" fmla="*/ 6644585 w 7614403"/>
              <a:gd name="connsiteY9" fmla="*/ 318433 h 5491232"/>
              <a:gd name="connsiteX10" fmla="*/ 6912439 w 7614403"/>
              <a:gd name="connsiteY10" fmla="*/ 706360 h 5491232"/>
              <a:gd name="connsiteX11" fmla="*/ 7060222 w 7614403"/>
              <a:gd name="connsiteY11" fmla="*/ 1352905 h 5491232"/>
              <a:gd name="connsiteX12" fmla="*/ 7023276 w 7614403"/>
              <a:gd name="connsiteY12" fmla="*/ 1971743 h 5491232"/>
              <a:gd name="connsiteX13" fmla="*/ 7041749 w 7614403"/>
              <a:gd name="connsiteY13" fmla="*/ 2433560 h 5491232"/>
              <a:gd name="connsiteX14" fmla="*/ 7060221 w 7614403"/>
              <a:gd name="connsiteY14" fmla="*/ 3117051 h 5491232"/>
              <a:gd name="connsiteX15" fmla="*/ 7355785 w 7614403"/>
              <a:gd name="connsiteY15" fmla="*/ 3366433 h 5491232"/>
              <a:gd name="connsiteX16" fmla="*/ 7512803 w 7614403"/>
              <a:gd name="connsiteY16" fmla="*/ 3504979 h 5491232"/>
              <a:gd name="connsiteX17" fmla="*/ 7595930 w 7614403"/>
              <a:gd name="connsiteY17" fmla="*/ 3754360 h 5491232"/>
              <a:gd name="connsiteX18" fmla="*/ 7614403 w 7614403"/>
              <a:gd name="connsiteY18" fmla="*/ 4059160 h 5491232"/>
              <a:gd name="connsiteX19" fmla="*/ 7568221 w 7614403"/>
              <a:gd name="connsiteY19" fmla="*/ 4336251 h 5491232"/>
              <a:gd name="connsiteX20" fmla="*/ 7420439 w 7614403"/>
              <a:gd name="connsiteY20" fmla="*/ 4548688 h 5491232"/>
              <a:gd name="connsiteX21" fmla="*/ 7244949 w 7614403"/>
              <a:gd name="connsiteY21" fmla="*/ 4650288 h 5491232"/>
              <a:gd name="connsiteX22" fmla="*/ 6875495 w 7614403"/>
              <a:gd name="connsiteY22" fmla="*/ 4770361 h 5491232"/>
              <a:gd name="connsiteX23" fmla="*/ 6459858 w 7614403"/>
              <a:gd name="connsiteY23" fmla="*/ 4936615 h 5491232"/>
              <a:gd name="connsiteX24" fmla="*/ 5776367 w 7614403"/>
              <a:gd name="connsiteY24" fmla="*/ 4964324 h 5491232"/>
              <a:gd name="connsiteX25" fmla="*/ 4945094 w 7614403"/>
              <a:gd name="connsiteY25" fmla="*/ 4973561 h 5491232"/>
              <a:gd name="connsiteX26" fmla="*/ 4233894 w 7614403"/>
              <a:gd name="connsiteY26" fmla="*/ 4945852 h 5491232"/>
              <a:gd name="connsiteX27" fmla="*/ 3688948 w 7614403"/>
              <a:gd name="connsiteY27" fmla="*/ 4945851 h 5491232"/>
              <a:gd name="connsiteX28" fmla="*/ 3264076 w 7614403"/>
              <a:gd name="connsiteY28" fmla="*/ 5075160 h 5491232"/>
              <a:gd name="connsiteX29" fmla="*/ 2894622 w 7614403"/>
              <a:gd name="connsiteY29" fmla="*/ 5306070 h 5491232"/>
              <a:gd name="connsiteX30" fmla="*/ 2746839 w 7614403"/>
              <a:gd name="connsiteY30" fmla="*/ 5352251 h 5491232"/>
              <a:gd name="connsiteX31" fmla="*/ 2525167 w 7614403"/>
              <a:gd name="connsiteY31" fmla="*/ 5389197 h 5491232"/>
              <a:gd name="connsiteX32" fmla="*/ 2312730 w 7614403"/>
              <a:gd name="connsiteY32" fmla="*/ 5435379 h 5491232"/>
              <a:gd name="connsiteX0" fmla="*/ 2312730 w 7614403"/>
              <a:gd name="connsiteY0" fmla="*/ 5435379 h 5435379"/>
              <a:gd name="connsiteX1" fmla="*/ 474695 w 7614403"/>
              <a:gd name="connsiteY1" fmla="*/ 5407670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894622 w 7614403"/>
              <a:gd name="connsiteY29" fmla="*/ 5306070 h 5435379"/>
              <a:gd name="connsiteX30" fmla="*/ 2746839 w 7614403"/>
              <a:gd name="connsiteY30" fmla="*/ 5352251 h 5435379"/>
              <a:gd name="connsiteX31" fmla="*/ 2525167 w 7614403"/>
              <a:gd name="connsiteY31" fmla="*/ 5389197 h 5435379"/>
              <a:gd name="connsiteX32" fmla="*/ 2312730 w 7614403"/>
              <a:gd name="connsiteY32" fmla="*/ 5435379 h 5435379"/>
              <a:gd name="connsiteX0" fmla="*/ 2312730 w 7614403"/>
              <a:gd name="connsiteY0" fmla="*/ 5435379 h 5435775"/>
              <a:gd name="connsiteX1" fmla="*/ 502404 w 7614403"/>
              <a:gd name="connsiteY1" fmla="*/ 5361488 h 5435775"/>
              <a:gd name="connsiteX2" fmla="*/ 77531 w 7614403"/>
              <a:gd name="connsiteY2" fmla="*/ 5112105 h 5435775"/>
              <a:gd name="connsiteX3" fmla="*/ 105240 w 7614403"/>
              <a:gd name="connsiteY3" fmla="*/ 1260543 h 5435775"/>
              <a:gd name="connsiteX4" fmla="*/ 650185 w 7614403"/>
              <a:gd name="connsiteY4" fmla="*/ 383087 h 5435775"/>
              <a:gd name="connsiteX5" fmla="*/ 1444512 w 7614403"/>
              <a:gd name="connsiteY5" fmla="*/ 115234 h 5435775"/>
              <a:gd name="connsiteX6" fmla="*/ 2793021 w 7614403"/>
              <a:gd name="connsiteY6" fmla="*/ 4397 h 5435775"/>
              <a:gd name="connsiteX7" fmla="*/ 5185240 w 7614403"/>
              <a:gd name="connsiteY7" fmla="*/ 32106 h 5435775"/>
              <a:gd name="connsiteX8" fmla="*/ 6025748 w 7614403"/>
              <a:gd name="connsiteY8" fmla="*/ 124470 h 5435775"/>
              <a:gd name="connsiteX9" fmla="*/ 6644585 w 7614403"/>
              <a:gd name="connsiteY9" fmla="*/ 318433 h 5435775"/>
              <a:gd name="connsiteX10" fmla="*/ 6912439 w 7614403"/>
              <a:gd name="connsiteY10" fmla="*/ 706360 h 5435775"/>
              <a:gd name="connsiteX11" fmla="*/ 7060222 w 7614403"/>
              <a:gd name="connsiteY11" fmla="*/ 1352905 h 5435775"/>
              <a:gd name="connsiteX12" fmla="*/ 7023276 w 7614403"/>
              <a:gd name="connsiteY12" fmla="*/ 1971743 h 5435775"/>
              <a:gd name="connsiteX13" fmla="*/ 7041749 w 7614403"/>
              <a:gd name="connsiteY13" fmla="*/ 2433560 h 5435775"/>
              <a:gd name="connsiteX14" fmla="*/ 7060221 w 7614403"/>
              <a:gd name="connsiteY14" fmla="*/ 3117051 h 5435775"/>
              <a:gd name="connsiteX15" fmla="*/ 7355785 w 7614403"/>
              <a:gd name="connsiteY15" fmla="*/ 3366433 h 5435775"/>
              <a:gd name="connsiteX16" fmla="*/ 7512803 w 7614403"/>
              <a:gd name="connsiteY16" fmla="*/ 3504979 h 5435775"/>
              <a:gd name="connsiteX17" fmla="*/ 7595930 w 7614403"/>
              <a:gd name="connsiteY17" fmla="*/ 3754360 h 5435775"/>
              <a:gd name="connsiteX18" fmla="*/ 7614403 w 7614403"/>
              <a:gd name="connsiteY18" fmla="*/ 4059160 h 5435775"/>
              <a:gd name="connsiteX19" fmla="*/ 7568221 w 7614403"/>
              <a:gd name="connsiteY19" fmla="*/ 4336251 h 5435775"/>
              <a:gd name="connsiteX20" fmla="*/ 7420439 w 7614403"/>
              <a:gd name="connsiteY20" fmla="*/ 4548688 h 5435775"/>
              <a:gd name="connsiteX21" fmla="*/ 7244949 w 7614403"/>
              <a:gd name="connsiteY21" fmla="*/ 4650288 h 5435775"/>
              <a:gd name="connsiteX22" fmla="*/ 6875495 w 7614403"/>
              <a:gd name="connsiteY22" fmla="*/ 4770361 h 5435775"/>
              <a:gd name="connsiteX23" fmla="*/ 6459858 w 7614403"/>
              <a:gd name="connsiteY23" fmla="*/ 4936615 h 5435775"/>
              <a:gd name="connsiteX24" fmla="*/ 5776367 w 7614403"/>
              <a:gd name="connsiteY24" fmla="*/ 4964324 h 5435775"/>
              <a:gd name="connsiteX25" fmla="*/ 4945094 w 7614403"/>
              <a:gd name="connsiteY25" fmla="*/ 4973561 h 5435775"/>
              <a:gd name="connsiteX26" fmla="*/ 4233894 w 7614403"/>
              <a:gd name="connsiteY26" fmla="*/ 4945852 h 5435775"/>
              <a:gd name="connsiteX27" fmla="*/ 3688948 w 7614403"/>
              <a:gd name="connsiteY27" fmla="*/ 4945851 h 5435775"/>
              <a:gd name="connsiteX28" fmla="*/ 3264076 w 7614403"/>
              <a:gd name="connsiteY28" fmla="*/ 5075160 h 5435775"/>
              <a:gd name="connsiteX29" fmla="*/ 2894622 w 7614403"/>
              <a:gd name="connsiteY29" fmla="*/ 5306070 h 5435775"/>
              <a:gd name="connsiteX30" fmla="*/ 2746839 w 7614403"/>
              <a:gd name="connsiteY30" fmla="*/ 5352251 h 5435775"/>
              <a:gd name="connsiteX31" fmla="*/ 2525167 w 7614403"/>
              <a:gd name="connsiteY31" fmla="*/ 5389197 h 5435775"/>
              <a:gd name="connsiteX32" fmla="*/ 2312730 w 7614403"/>
              <a:gd name="connsiteY32" fmla="*/ 5435379 h 5435775"/>
              <a:gd name="connsiteX0" fmla="*/ 2312730 w 7614403"/>
              <a:gd name="connsiteY0" fmla="*/ 5435379 h 5435775"/>
              <a:gd name="connsiteX1" fmla="*/ 502404 w 7614403"/>
              <a:gd name="connsiteY1" fmla="*/ 5361488 h 5435775"/>
              <a:gd name="connsiteX2" fmla="*/ 77531 w 7614403"/>
              <a:gd name="connsiteY2" fmla="*/ 5112105 h 5435775"/>
              <a:gd name="connsiteX3" fmla="*/ 105240 w 7614403"/>
              <a:gd name="connsiteY3" fmla="*/ 1260543 h 5435775"/>
              <a:gd name="connsiteX4" fmla="*/ 650185 w 7614403"/>
              <a:gd name="connsiteY4" fmla="*/ 383087 h 5435775"/>
              <a:gd name="connsiteX5" fmla="*/ 1444512 w 7614403"/>
              <a:gd name="connsiteY5" fmla="*/ 115234 h 5435775"/>
              <a:gd name="connsiteX6" fmla="*/ 2793021 w 7614403"/>
              <a:gd name="connsiteY6" fmla="*/ 4397 h 5435775"/>
              <a:gd name="connsiteX7" fmla="*/ 5185240 w 7614403"/>
              <a:gd name="connsiteY7" fmla="*/ 32106 h 5435775"/>
              <a:gd name="connsiteX8" fmla="*/ 6025748 w 7614403"/>
              <a:gd name="connsiteY8" fmla="*/ 124470 h 5435775"/>
              <a:gd name="connsiteX9" fmla="*/ 6644585 w 7614403"/>
              <a:gd name="connsiteY9" fmla="*/ 318433 h 5435775"/>
              <a:gd name="connsiteX10" fmla="*/ 6912439 w 7614403"/>
              <a:gd name="connsiteY10" fmla="*/ 706360 h 5435775"/>
              <a:gd name="connsiteX11" fmla="*/ 7060222 w 7614403"/>
              <a:gd name="connsiteY11" fmla="*/ 1352905 h 5435775"/>
              <a:gd name="connsiteX12" fmla="*/ 7023276 w 7614403"/>
              <a:gd name="connsiteY12" fmla="*/ 1971743 h 5435775"/>
              <a:gd name="connsiteX13" fmla="*/ 7041749 w 7614403"/>
              <a:gd name="connsiteY13" fmla="*/ 2433560 h 5435775"/>
              <a:gd name="connsiteX14" fmla="*/ 7060221 w 7614403"/>
              <a:gd name="connsiteY14" fmla="*/ 3117051 h 5435775"/>
              <a:gd name="connsiteX15" fmla="*/ 7355785 w 7614403"/>
              <a:gd name="connsiteY15" fmla="*/ 3366433 h 5435775"/>
              <a:gd name="connsiteX16" fmla="*/ 7512803 w 7614403"/>
              <a:gd name="connsiteY16" fmla="*/ 3504979 h 5435775"/>
              <a:gd name="connsiteX17" fmla="*/ 7595930 w 7614403"/>
              <a:gd name="connsiteY17" fmla="*/ 3754360 h 5435775"/>
              <a:gd name="connsiteX18" fmla="*/ 7614403 w 7614403"/>
              <a:gd name="connsiteY18" fmla="*/ 4059160 h 5435775"/>
              <a:gd name="connsiteX19" fmla="*/ 7568221 w 7614403"/>
              <a:gd name="connsiteY19" fmla="*/ 4336251 h 5435775"/>
              <a:gd name="connsiteX20" fmla="*/ 7420439 w 7614403"/>
              <a:gd name="connsiteY20" fmla="*/ 4548688 h 5435775"/>
              <a:gd name="connsiteX21" fmla="*/ 7244949 w 7614403"/>
              <a:gd name="connsiteY21" fmla="*/ 4650288 h 5435775"/>
              <a:gd name="connsiteX22" fmla="*/ 6875495 w 7614403"/>
              <a:gd name="connsiteY22" fmla="*/ 4770361 h 5435775"/>
              <a:gd name="connsiteX23" fmla="*/ 6459858 w 7614403"/>
              <a:gd name="connsiteY23" fmla="*/ 4936615 h 5435775"/>
              <a:gd name="connsiteX24" fmla="*/ 5776367 w 7614403"/>
              <a:gd name="connsiteY24" fmla="*/ 4964324 h 5435775"/>
              <a:gd name="connsiteX25" fmla="*/ 4945094 w 7614403"/>
              <a:gd name="connsiteY25" fmla="*/ 4973561 h 5435775"/>
              <a:gd name="connsiteX26" fmla="*/ 4233894 w 7614403"/>
              <a:gd name="connsiteY26" fmla="*/ 4945852 h 5435775"/>
              <a:gd name="connsiteX27" fmla="*/ 3688948 w 7614403"/>
              <a:gd name="connsiteY27" fmla="*/ 4945851 h 5435775"/>
              <a:gd name="connsiteX28" fmla="*/ 3264076 w 7614403"/>
              <a:gd name="connsiteY28" fmla="*/ 5075160 h 5435775"/>
              <a:gd name="connsiteX29" fmla="*/ 2894622 w 7614403"/>
              <a:gd name="connsiteY29" fmla="*/ 5306070 h 5435775"/>
              <a:gd name="connsiteX30" fmla="*/ 2746839 w 7614403"/>
              <a:gd name="connsiteY30" fmla="*/ 5352251 h 5435775"/>
              <a:gd name="connsiteX31" fmla="*/ 2525167 w 7614403"/>
              <a:gd name="connsiteY31" fmla="*/ 5389197 h 5435775"/>
              <a:gd name="connsiteX32" fmla="*/ 2312730 w 7614403"/>
              <a:gd name="connsiteY32" fmla="*/ 5435379 h 5435775"/>
              <a:gd name="connsiteX0" fmla="*/ 2312730 w 7614403"/>
              <a:gd name="connsiteY0" fmla="*/ 5435379 h 5435379"/>
              <a:gd name="connsiteX1" fmla="*/ 502404 w 7614403"/>
              <a:gd name="connsiteY1" fmla="*/ 5361488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894622 w 7614403"/>
              <a:gd name="connsiteY29" fmla="*/ 5306070 h 5435379"/>
              <a:gd name="connsiteX30" fmla="*/ 2746839 w 7614403"/>
              <a:gd name="connsiteY30" fmla="*/ 5352251 h 5435379"/>
              <a:gd name="connsiteX31" fmla="*/ 2312730 w 7614403"/>
              <a:gd name="connsiteY31" fmla="*/ 5435379 h 5435379"/>
              <a:gd name="connsiteX0" fmla="*/ 2312730 w 7614403"/>
              <a:gd name="connsiteY0" fmla="*/ 5435379 h 5435379"/>
              <a:gd name="connsiteX1" fmla="*/ 502404 w 7614403"/>
              <a:gd name="connsiteY1" fmla="*/ 5361488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894622 w 7614403"/>
              <a:gd name="connsiteY29" fmla="*/ 5306070 h 5435379"/>
              <a:gd name="connsiteX30" fmla="*/ 2312730 w 7614403"/>
              <a:gd name="connsiteY30" fmla="*/ 5435379 h 5435379"/>
              <a:gd name="connsiteX0" fmla="*/ 2312730 w 7614403"/>
              <a:gd name="connsiteY0" fmla="*/ 5435379 h 5435379"/>
              <a:gd name="connsiteX1" fmla="*/ 502404 w 7614403"/>
              <a:gd name="connsiteY1" fmla="*/ 5361488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312730 w 7614403"/>
              <a:gd name="connsiteY29" fmla="*/ 5435379 h 5435379"/>
              <a:gd name="connsiteX0" fmla="*/ 2312730 w 7614403"/>
              <a:gd name="connsiteY0" fmla="*/ 5278361 h 5365021"/>
              <a:gd name="connsiteX1" fmla="*/ 502404 w 7614403"/>
              <a:gd name="connsiteY1" fmla="*/ 5361488 h 5365021"/>
              <a:gd name="connsiteX2" fmla="*/ 77531 w 7614403"/>
              <a:gd name="connsiteY2" fmla="*/ 5112105 h 5365021"/>
              <a:gd name="connsiteX3" fmla="*/ 105240 w 7614403"/>
              <a:gd name="connsiteY3" fmla="*/ 1260543 h 5365021"/>
              <a:gd name="connsiteX4" fmla="*/ 650185 w 7614403"/>
              <a:gd name="connsiteY4" fmla="*/ 383087 h 5365021"/>
              <a:gd name="connsiteX5" fmla="*/ 1444512 w 7614403"/>
              <a:gd name="connsiteY5" fmla="*/ 115234 h 5365021"/>
              <a:gd name="connsiteX6" fmla="*/ 2793021 w 7614403"/>
              <a:gd name="connsiteY6" fmla="*/ 4397 h 5365021"/>
              <a:gd name="connsiteX7" fmla="*/ 5185240 w 7614403"/>
              <a:gd name="connsiteY7" fmla="*/ 32106 h 5365021"/>
              <a:gd name="connsiteX8" fmla="*/ 6025748 w 7614403"/>
              <a:gd name="connsiteY8" fmla="*/ 124470 h 5365021"/>
              <a:gd name="connsiteX9" fmla="*/ 6644585 w 7614403"/>
              <a:gd name="connsiteY9" fmla="*/ 318433 h 5365021"/>
              <a:gd name="connsiteX10" fmla="*/ 6912439 w 7614403"/>
              <a:gd name="connsiteY10" fmla="*/ 706360 h 5365021"/>
              <a:gd name="connsiteX11" fmla="*/ 7060222 w 7614403"/>
              <a:gd name="connsiteY11" fmla="*/ 1352905 h 5365021"/>
              <a:gd name="connsiteX12" fmla="*/ 7023276 w 7614403"/>
              <a:gd name="connsiteY12" fmla="*/ 1971743 h 5365021"/>
              <a:gd name="connsiteX13" fmla="*/ 7041749 w 7614403"/>
              <a:gd name="connsiteY13" fmla="*/ 2433560 h 5365021"/>
              <a:gd name="connsiteX14" fmla="*/ 7060221 w 7614403"/>
              <a:gd name="connsiteY14" fmla="*/ 3117051 h 5365021"/>
              <a:gd name="connsiteX15" fmla="*/ 7355785 w 7614403"/>
              <a:gd name="connsiteY15" fmla="*/ 3366433 h 5365021"/>
              <a:gd name="connsiteX16" fmla="*/ 7512803 w 7614403"/>
              <a:gd name="connsiteY16" fmla="*/ 3504979 h 5365021"/>
              <a:gd name="connsiteX17" fmla="*/ 7595930 w 7614403"/>
              <a:gd name="connsiteY17" fmla="*/ 3754360 h 5365021"/>
              <a:gd name="connsiteX18" fmla="*/ 7614403 w 7614403"/>
              <a:gd name="connsiteY18" fmla="*/ 4059160 h 5365021"/>
              <a:gd name="connsiteX19" fmla="*/ 7568221 w 7614403"/>
              <a:gd name="connsiteY19" fmla="*/ 4336251 h 5365021"/>
              <a:gd name="connsiteX20" fmla="*/ 7420439 w 7614403"/>
              <a:gd name="connsiteY20" fmla="*/ 4548688 h 5365021"/>
              <a:gd name="connsiteX21" fmla="*/ 7244949 w 7614403"/>
              <a:gd name="connsiteY21" fmla="*/ 4650288 h 5365021"/>
              <a:gd name="connsiteX22" fmla="*/ 6875495 w 7614403"/>
              <a:gd name="connsiteY22" fmla="*/ 4770361 h 5365021"/>
              <a:gd name="connsiteX23" fmla="*/ 6459858 w 7614403"/>
              <a:gd name="connsiteY23" fmla="*/ 4936615 h 5365021"/>
              <a:gd name="connsiteX24" fmla="*/ 5776367 w 7614403"/>
              <a:gd name="connsiteY24" fmla="*/ 4964324 h 5365021"/>
              <a:gd name="connsiteX25" fmla="*/ 4945094 w 7614403"/>
              <a:gd name="connsiteY25" fmla="*/ 4973561 h 5365021"/>
              <a:gd name="connsiteX26" fmla="*/ 4233894 w 7614403"/>
              <a:gd name="connsiteY26" fmla="*/ 4945852 h 5365021"/>
              <a:gd name="connsiteX27" fmla="*/ 3688948 w 7614403"/>
              <a:gd name="connsiteY27" fmla="*/ 4945851 h 5365021"/>
              <a:gd name="connsiteX28" fmla="*/ 3264076 w 7614403"/>
              <a:gd name="connsiteY28" fmla="*/ 5075160 h 5365021"/>
              <a:gd name="connsiteX29" fmla="*/ 2312730 w 7614403"/>
              <a:gd name="connsiteY29" fmla="*/ 5278361 h 5365021"/>
              <a:gd name="connsiteX0" fmla="*/ 2312730 w 7614403"/>
              <a:gd name="connsiteY0" fmla="*/ 5278361 h 5366271"/>
              <a:gd name="connsiteX1" fmla="*/ 502404 w 7614403"/>
              <a:gd name="connsiteY1" fmla="*/ 5361488 h 5366271"/>
              <a:gd name="connsiteX2" fmla="*/ 77531 w 7614403"/>
              <a:gd name="connsiteY2" fmla="*/ 5112105 h 5366271"/>
              <a:gd name="connsiteX3" fmla="*/ 105240 w 7614403"/>
              <a:gd name="connsiteY3" fmla="*/ 1260543 h 5366271"/>
              <a:gd name="connsiteX4" fmla="*/ 650185 w 7614403"/>
              <a:gd name="connsiteY4" fmla="*/ 383087 h 5366271"/>
              <a:gd name="connsiteX5" fmla="*/ 1444512 w 7614403"/>
              <a:gd name="connsiteY5" fmla="*/ 115234 h 5366271"/>
              <a:gd name="connsiteX6" fmla="*/ 2793021 w 7614403"/>
              <a:gd name="connsiteY6" fmla="*/ 4397 h 5366271"/>
              <a:gd name="connsiteX7" fmla="*/ 5185240 w 7614403"/>
              <a:gd name="connsiteY7" fmla="*/ 32106 h 5366271"/>
              <a:gd name="connsiteX8" fmla="*/ 6025748 w 7614403"/>
              <a:gd name="connsiteY8" fmla="*/ 124470 h 5366271"/>
              <a:gd name="connsiteX9" fmla="*/ 6644585 w 7614403"/>
              <a:gd name="connsiteY9" fmla="*/ 318433 h 5366271"/>
              <a:gd name="connsiteX10" fmla="*/ 6912439 w 7614403"/>
              <a:gd name="connsiteY10" fmla="*/ 706360 h 5366271"/>
              <a:gd name="connsiteX11" fmla="*/ 7060222 w 7614403"/>
              <a:gd name="connsiteY11" fmla="*/ 1352905 h 5366271"/>
              <a:gd name="connsiteX12" fmla="*/ 7023276 w 7614403"/>
              <a:gd name="connsiteY12" fmla="*/ 1971743 h 5366271"/>
              <a:gd name="connsiteX13" fmla="*/ 7041749 w 7614403"/>
              <a:gd name="connsiteY13" fmla="*/ 2433560 h 5366271"/>
              <a:gd name="connsiteX14" fmla="*/ 7060221 w 7614403"/>
              <a:gd name="connsiteY14" fmla="*/ 3117051 h 5366271"/>
              <a:gd name="connsiteX15" fmla="*/ 7355785 w 7614403"/>
              <a:gd name="connsiteY15" fmla="*/ 3366433 h 5366271"/>
              <a:gd name="connsiteX16" fmla="*/ 7512803 w 7614403"/>
              <a:gd name="connsiteY16" fmla="*/ 3504979 h 5366271"/>
              <a:gd name="connsiteX17" fmla="*/ 7595930 w 7614403"/>
              <a:gd name="connsiteY17" fmla="*/ 3754360 h 5366271"/>
              <a:gd name="connsiteX18" fmla="*/ 7614403 w 7614403"/>
              <a:gd name="connsiteY18" fmla="*/ 4059160 h 5366271"/>
              <a:gd name="connsiteX19" fmla="*/ 7568221 w 7614403"/>
              <a:gd name="connsiteY19" fmla="*/ 4336251 h 5366271"/>
              <a:gd name="connsiteX20" fmla="*/ 7420439 w 7614403"/>
              <a:gd name="connsiteY20" fmla="*/ 4548688 h 5366271"/>
              <a:gd name="connsiteX21" fmla="*/ 7244949 w 7614403"/>
              <a:gd name="connsiteY21" fmla="*/ 4650288 h 5366271"/>
              <a:gd name="connsiteX22" fmla="*/ 6875495 w 7614403"/>
              <a:gd name="connsiteY22" fmla="*/ 4770361 h 5366271"/>
              <a:gd name="connsiteX23" fmla="*/ 6459858 w 7614403"/>
              <a:gd name="connsiteY23" fmla="*/ 4936615 h 5366271"/>
              <a:gd name="connsiteX24" fmla="*/ 5776367 w 7614403"/>
              <a:gd name="connsiteY24" fmla="*/ 4964324 h 5366271"/>
              <a:gd name="connsiteX25" fmla="*/ 4945094 w 7614403"/>
              <a:gd name="connsiteY25" fmla="*/ 4973561 h 5366271"/>
              <a:gd name="connsiteX26" fmla="*/ 4233894 w 7614403"/>
              <a:gd name="connsiteY26" fmla="*/ 4945852 h 5366271"/>
              <a:gd name="connsiteX27" fmla="*/ 3688948 w 7614403"/>
              <a:gd name="connsiteY27" fmla="*/ 4945851 h 5366271"/>
              <a:gd name="connsiteX28" fmla="*/ 3097821 w 7614403"/>
              <a:gd name="connsiteY28" fmla="*/ 5176760 h 5366271"/>
              <a:gd name="connsiteX29" fmla="*/ 2312730 w 7614403"/>
              <a:gd name="connsiteY29" fmla="*/ 5278361 h 5366271"/>
              <a:gd name="connsiteX0" fmla="*/ 2312730 w 7614403"/>
              <a:gd name="connsiteY0" fmla="*/ 5278361 h 5288953"/>
              <a:gd name="connsiteX1" fmla="*/ 502404 w 7614403"/>
              <a:gd name="connsiteY1" fmla="*/ 5269124 h 5288953"/>
              <a:gd name="connsiteX2" fmla="*/ 77531 w 7614403"/>
              <a:gd name="connsiteY2" fmla="*/ 5112105 h 5288953"/>
              <a:gd name="connsiteX3" fmla="*/ 105240 w 7614403"/>
              <a:gd name="connsiteY3" fmla="*/ 1260543 h 5288953"/>
              <a:gd name="connsiteX4" fmla="*/ 650185 w 7614403"/>
              <a:gd name="connsiteY4" fmla="*/ 383087 h 5288953"/>
              <a:gd name="connsiteX5" fmla="*/ 1444512 w 7614403"/>
              <a:gd name="connsiteY5" fmla="*/ 115234 h 5288953"/>
              <a:gd name="connsiteX6" fmla="*/ 2793021 w 7614403"/>
              <a:gd name="connsiteY6" fmla="*/ 4397 h 5288953"/>
              <a:gd name="connsiteX7" fmla="*/ 5185240 w 7614403"/>
              <a:gd name="connsiteY7" fmla="*/ 32106 h 5288953"/>
              <a:gd name="connsiteX8" fmla="*/ 6025748 w 7614403"/>
              <a:gd name="connsiteY8" fmla="*/ 124470 h 5288953"/>
              <a:gd name="connsiteX9" fmla="*/ 6644585 w 7614403"/>
              <a:gd name="connsiteY9" fmla="*/ 318433 h 5288953"/>
              <a:gd name="connsiteX10" fmla="*/ 6912439 w 7614403"/>
              <a:gd name="connsiteY10" fmla="*/ 706360 h 5288953"/>
              <a:gd name="connsiteX11" fmla="*/ 7060222 w 7614403"/>
              <a:gd name="connsiteY11" fmla="*/ 1352905 h 5288953"/>
              <a:gd name="connsiteX12" fmla="*/ 7023276 w 7614403"/>
              <a:gd name="connsiteY12" fmla="*/ 1971743 h 5288953"/>
              <a:gd name="connsiteX13" fmla="*/ 7041749 w 7614403"/>
              <a:gd name="connsiteY13" fmla="*/ 2433560 h 5288953"/>
              <a:gd name="connsiteX14" fmla="*/ 7060221 w 7614403"/>
              <a:gd name="connsiteY14" fmla="*/ 3117051 h 5288953"/>
              <a:gd name="connsiteX15" fmla="*/ 7355785 w 7614403"/>
              <a:gd name="connsiteY15" fmla="*/ 3366433 h 5288953"/>
              <a:gd name="connsiteX16" fmla="*/ 7512803 w 7614403"/>
              <a:gd name="connsiteY16" fmla="*/ 3504979 h 5288953"/>
              <a:gd name="connsiteX17" fmla="*/ 7595930 w 7614403"/>
              <a:gd name="connsiteY17" fmla="*/ 3754360 h 5288953"/>
              <a:gd name="connsiteX18" fmla="*/ 7614403 w 7614403"/>
              <a:gd name="connsiteY18" fmla="*/ 4059160 h 5288953"/>
              <a:gd name="connsiteX19" fmla="*/ 7568221 w 7614403"/>
              <a:gd name="connsiteY19" fmla="*/ 4336251 h 5288953"/>
              <a:gd name="connsiteX20" fmla="*/ 7420439 w 7614403"/>
              <a:gd name="connsiteY20" fmla="*/ 4548688 h 5288953"/>
              <a:gd name="connsiteX21" fmla="*/ 7244949 w 7614403"/>
              <a:gd name="connsiteY21" fmla="*/ 4650288 h 5288953"/>
              <a:gd name="connsiteX22" fmla="*/ 6875495 w 7614403"/>
              <a:gd name="connsiteY22" fmla="*/ 4770361 h 5288953"/>
              <a:gd name="connsiteX23" fmla="*/ 6459858 w 7614403"/>
              <a:gd name="connsiteY23" fmla="*/ 4936615 h 5288953"/>
              <a:gd name="connsiteX24" fmla="*/ 5776367 w 7614403"/>
              <a:gd name="connsiteY24" fmla="*/ 4964324 h 5288953"/>
              <a:gd name="connsiteX25" fmla="*/ 4945094 w 7614403"/>
              <a:gd name="connsiteY25" fmla="*/ 4973561 h 5288953"/>
              <a:gd name="connsiteX26" fmla="*/ 4233894 w 7614403"/>
              <a:gd name="connsiteY26" fmla="*/ 4945852 h 5288953"/>
              <a:gd name="connsiteX27" fmla="*/ 3688948 w 7614403"/>
              <a:gd name="connsiteY27" fmla="*/ 4945851 h 5288953"/>
              <a:gd name="connsiteX28" fmla="*/ 3097821 w 7614403"/>
              <a:gd name="connsiteY28" fmla="*/ 5176760 h 5288953"/>
              <a:gd name="connsiteX29" fmla="*/ 2312730 w 7614403"/>
              <a:gd name="connsiteY29" fmla="*/ 5278361 h 5288953"/>
              <a:gd name="connsiteX0" fmla="*/ 2301704 w 7603377"/>
              <a:gd name="connsiteY0" fmla="*/ 5278361 h 5288953"/>
              <a:gd name="connsiteX1" fmla="*/ 491378 w 7603377"/>
              <a:gd name="connsiteY1" fmla="*/ 5269124 h 5288953"/>
              <a:gd name="connsiteX2" fmla="*/ 48033 w 7603377"/>
              <a:gd name="connsiteY2" fmla="*/ 4927377 h 5288953"/>
              <a:gd name="connsiteX3" fmla="*/ 94214 w 7603377"/>
              <a:gd name="connsiteY3" fmla="*/ 1260543 h 5288953"/>
              <a:gd name="connsiteX4" fmla="*/ 639159 w 7603377"/>
              <a:gd name="connsiteY4" fmla="*/ 383087 h 5288953"/>
              <a:gd name="connsiteX5" fmla="*/ 1433486 w 7603377"/>
              <a:gd name="connsiteY5" fmla="*/ 115234 h 5288953"/>
              <a:gd name="connsiteX6" fmla="*/ 2781995 w 7603377"/>
              <a:gd name="connsiteY6" fmla="*/ 4397 h 5288953"/>
              <a:gd name="connsiteX7" fmla="*/ 5174214 w 7603377"/>
              <a:gd name="connsiteY7" fmla="*/ 32106 h 5288953"/>
              <a:gd name="connsiteX8" fmla="*/ 6014722 w 7603377"/>
              <a:gd name="connsiteY8" fmla="*/ 124470 h 5288953"/>
              <a:gd name="connsiteX9" fmla="*/ 6633559 w 7603377"/>
              <a:gd name="connsiteY9" fmla="*/ 318433 h 5288953"/>
              <a:gd name="connsiteX10" fmla="*/ 6901413 w 7603377"/>
              <a:gd name="connsiteY10" fmla="*/ 706360 h 5288953"/>
              <a:gd name="connsiteX11" fmla="*/ 7049196 w 7603377"/>
              <a:gd name="connsiteY11" fmla="*/ 1352905 h 5288953"/>
              <a:gd name="connsiteX12" fmla="*/ 7012250 w 7603377"/>
              <a:gd name="connsiteY12" fmla="*/ 1971743 h 5288953"/>
              <a:gd name="connsiteX13" fmla="*/ 7030723 w 7603377"/>
              <a:gd name="connsiteY13" fmla="*/ 2433560 h 5288953"/>
              <a:gd name="connsiteX14" fmla="*/ 7049195 w 7603377"/>
              <a:gd name="connsiteY14" fmla="*/ 3117051 h 5288953"/>
              <a:gd name="connsiteX15" fmla="*/ 7344759 w 7603377"/>
              <a:gd name="connsiteY15" fmla="*/ 3366433 h 5288953"/>
              <a:gd name="connsiteX16" fmla="*/ 7501777 w 7603377"/>
              <a:gd name="connsiteY16" fmla="*/ 3504979 h 5288953"/>
              <a:gd name="connsiteX17" fmla="*/ 7584904 w 7603377"/>
              <a:gd name="connsiteY17" fmla="*/ 3754360 h 5288953"/>
              <a:gd name="connsiteX18" fmla="*/ 7603377 w 7603377"/>
              <a:gd name="connsiteY18" fmla="*/ 4059160 h 5288953"/>
              <a:gd name="connsiteX19" fmla="*/ 7557195 w 7603377"/>
              <a:gd name="connsiteY19" fmla="*/ 4336251 h 5288953"/>
              <a:gd name="connsiteX20" fmla="*/ 7409413 w 7603377"/>
              <a:gd name="connsiteY20" fmla="*/ 4548688 h 5288953"/>
              <a:gd name="connsiteX21" fmla="*/ 7233923 w 7603377"/>
              <a:gd name="connsiteY21" fmla="*/ 4650288 h 5288953"/>
              <a:gd name="connsiteX22" fmla="*/ 6864469 w 7603377"/>
              <a:gd name="connsiteY22" fmla="*/ 4770361 h 5288953"/>
              <a:gd name="connsiteX23" fmla="*/ 6448832 w 7603377"/>
              <a:gd name="connsiteY23" fmla="*/ 4936615 h 5288953"/>
              <a:gd name="connsiteX24" fmla="*/ 5765341 w 7603377"/>
              <a:gd name="connsiteY24" fmla="*/ 4964324 h 5288953"/>
              <a:gd name="connsiteX25" fmla="*/ 4934068 w 7603377"/>
              <a:gd name="connsiteY25" fmla="*/ 4973561 h 5288953"/>
              <a:gd name="connsiteX26" fmla="*/ 4222868 w 7603377"/>
              <a:gd name="connsiteY26" fmla="*/ 4945852 h 5288953"/>
              <a:gd name="connsiteX27" fmla="*/ 3677922 w 7603377"/>
              <a:gd name="connsiteY27" fmla="*/ 4945851 h 5288953"/>
              <a:gd name="connsiteX28" fmla="*/ 3086795 w 7603377"/>
              <a:gd name="connsiteY28" fmla="*/ 5176760 h 5288953"/>
              <a:gd name="connsiteX29" fmla="*/ 2301704 w 7603377"/>
              <a:gd name="connsiteY29" fmla="*/ 5278361 h 5288953"/>
              <a:gd name="connsiteX0" fmla="*/ 2301704 w 7603377"/>
              <a:gd name="connsiteY0" fmla="*/ 5278361 h 5288953"/>
              <a:gd name="connsiteX1" fmla="*/ 491378 w 7603377"/>
              <a:gd name="connsiteY1" fmla="*/ 5269124 h 5288953"/>
              <a:gd name="connsiteX2" fmla="*/ 48033 w 7603377"/>
              <a:gd name="connsiteY2" fmla="*/ 4927377 h 5288953"/>
              <a:gd name="connsiteX3" fmla="*/ 94214 w 7603377"/>
              <a:gd name="connsiteY3" fmla="*/ 1260543 h 5288953"/>
              <a:gd name="connsiteX4" fmla="*/ 639159 w 7603377"/>
              <a:gd name="connsiteY4" fmla="*/ 383087 h 5288953"/>
              <a:gd name="connsiteX5" fmla="*/ 1433486 w 7603377"/>
              <a:gd name="connsiteY5" fmla="*/ 115234 h 5288953"/>
              <a:gd name="connsiteX6" fmla="*/ 2781995 w 7603377"/>
              <a:gd name="connsiteY6" fmla="*/ 4397 h 5288953"/>
              <a:gd name="connsiteX7" fmla="*/ 5174214 w 7603377"/>
              <a:gd name="connsiteY7" fmla="*/ 32106 h 5288953"/>
              <a:gd name="connsiteX8" fmla="*/ 6014722 w 7603377"/>
              <a:gd name="connsiteY8" fmla="*/ 124470 h 5288953"/>
              <a:gd name="connsiteX9" fmla="*/ 6633559 w 7603377"/>
              <a:gd name="connsiteY9" fmla="*/ 318433 h 5288953"/>
              <a:gd name="connsiteX10" fmla="*/ 6901413 w 7603377"/>
              <a:gd name="connsiteY10" fmla="*/ 706360 h 5288953"/>
              <a:gd name="connsiteX11" fmla="*/ 7049196 w 7603377"/>
              <a:gd name="connsiteY11" fmla="*/ 1352905 h 5288953"/>
              <a:gd name="connsiteX12" fmla="*/ 7012250 w 7603377"/>
              <a:gd name="connsiteY12" fmla="*/ 1971743 h 5288953"/>
              <a:gd name="connsiteX13" fmla="*/ 7030723 w 7603377"/>
              <a:gd name="connsiteY13" fmla="*/ 2433560 h 5288953"/>
              <a:gd name="connsiteX14" fmla="*/ 7049195 w 7603377"/>
              <a:gd name="connsiteY14" fmla="*/ 3117051 h 5288953"/>
              <a:gd name="connsiteX15" fmla="*/ 7344759 w 7603377"/>
              <a:gd name="connsiteY15" fmla="*/ 3366433 h 5288953"/>
              <a:gd name="connsiteX16" fmla="*/ 7501777 w 7603377"/>
              <a:gd name="connsiteY16" fmla="*/ 3504979 h 5288953"/>
              <a:gd name="connsiteX17" fmla="*/ 7584904 w 7603377"/>
              <a:gd name="connsiteY17" fmla="*/ 3754360 h 5288953"/>
              <a:gd name="connsiteX18" fmla="*/ 7603377 w 7603377"/>
              <a:gd name="connsiteY18" fmla="*/ 4059160 h 5288953"/>
              <a:gd name="connsiteX19" fmla="*/ 7557195 w 7603377"/>
              <a:gd name="connsiteY19" fmla="*/ 4336251 h 5288953"/>
              <a:gd name="connsiteX20" fmla="*/ 7409413 w 7603377"/>
              <a:gd name="connsiteY20" fmla="*/ 4548688 h 5288953"/>
              <a:gd name="connsiteX21" fmla="*/ 7233923 w 7603377"/>
              <a:gd name="connsiteY21" fmla="*/ 4650288 h 5288953"/>
              <a:gd name="connsiteX22" fmla="*/ 6864469 w 7603377"/>
              <a:gd name="connsiteY22" fmla="*/ 4770361 h 5288953"/>
              <a:gd name="connsiteX23" fmla="*/ 6448832 w 7603377"/>
              <a:gd name="connsiteY23" fmla="*/ 4936615 h 5288953"/>
              <a:gd name="connsiteX24" fmla="*/ 5765341 w 7603377"/>
              <a:gd name="connsiteY24" fmla="*/ 4964324 h 5288953"/>
              <a:gd name="connsiteX25" fmla="*/ 4934068 w 7603377"/>
              <a:gd name="connsiteY25" fmla="*/ 4973561 h 5288953"/>
              <a:gd name="connsiteX26" fmla="*/ 4222868 w 7603377"/>
              <a:gd name="connsiteY26" fmla="*/ 4945852 h 5288953"/>
              <a:gd name="connsiteX27" fmla="*/ 3677922 w 7603377"/>
              <a:gd name="connsiteY27" fmla="*/ 4945851 h 5288953"/>
              <a:gd name="connsiteX28" fmla="*/ 3086795 w 7603377"/>
              <a:gd name="connsiteY28" fmla="*/ 5176760 h 5288953"/>
              <a:gd name="connsiteX29" fmla="*/ 2301704 w 7603377"/>
              <a:gd name="connsiteY29" fmla="*/ 5278361 h 5288953"/>
              <a:gd name="connsiteX0" fmla="*/ 2295194 w 7596867"/>
              <a:gd name="connsiteY0" fmla="*/ 5278361 h 5288953"/>
              <a:gd name="connsiteX1" fmla="*/ 484868 w 7596867"/>
              <a:gd name="connsiteY1" fmla="*/ 5269124 h 5288953"/>
              <a:gd name="connsiteX2" fmla="*/ 41523 w 7596867"/>
              <a:gd name="connsiteY2" fmla="*/ 4927377 h 5288953"/>
              <a:gd name="connsiteX3" fmla="*/ 87704 w 7596867"/>
              <a:gd name="connsiteY3" fmla="*/ 1260543 h 5288953"/>
              <a:gd name="connsiteX4" fmla="*/ 484867 w 7596867"/>
              <a:gd name="connsiteY4" fmla="*/ 309196 h 5288953"/>
              <a:gd name="connsiteX5" fmla="*/ 1426976 w 7596867"/>
              <a:gd name="connsiteY5" fmla="*/ 115234 h 5288953"/>
              <a:gd name="connsiteX6" fmla="*/ 2775485 w 7596867"/>
              <a:gd name="connsiteY6" fmla="*/ 4397 h 5288953"/>
              <a:gd name="connsiteX7" fmla="*/ 5167704 w 7596867"/>
              <a:gd name="connsiteY7" fmla="*/ 32106 h 5288953"/>
              <a:gd name="connsiteX8" fmla="*/ 6008212 w 7596867"/>
              <a:gd name="connsiteY8" fmla="*/ 124470 h 5288953"/>
              <a:gd name="connsiteX9" fmla="*/ 6627049 w 7596867"/>
              <a:gd name="connsiteY9" fmla="*/ 318433 h 5288953"/>
              <a:gd name="connsiteX10" fmla="*/ 6894903 w 7596867"/>
              <a:gd name="connsiteY10" fmla="*/ 706360 h 5288953"/>
              <a:gd name="connsiteX11" fmla="*/ 7042686 w 7596867"/>
              <a:gd name="connsiteY11" fmla="*/ 1352905 h 5288953"/>
              <a:gd name="connsiteX12" fmla="*/ 7005740 w 7596867"/>
              <a:gd name="connsiteY12" fmla="*/ 1971743 h 5288953"/>
              <a:gd name="connsiteX13" fmla="*/ 7024213 w 7596867"/>
              <a:gd name="connsiteY13" fmla="*/ 2433560 h 5288953"/>
              <a:gd name="connsiteX14" fmla="*/ 7042685 w 7596867"/>
              <a:gd name="connsiteY14" fmla="*/ 3117051 h 5288953"/>
              <a:gd name="connsiteX15" fmla="*/ 7338249 w 7596867"/>
              <a:gd name="connsiteY15" fmla="*/ 3366433 h 5288953"/>
              <a:gd name="connsiteX16" fmla="*/ 7495267 w 7596867"/>
              <a:gd name="connsiteY16" fmla="*/ 3504979 h 5288953"/>
              <a:gd name="connsiteX17" fmla="*/ 7578394 w 7596867"/>
              <a:gd name="connsiteY17" fmla="*/ 3754360 h 5288953"/>
              <a:gd name="connsiteX18" fmla="*/ 7596867 w 7596867"/>
              <a:gd name="connsiteY18" fmla="*/ 4059160 h 5288953"/>
              <a:gd name="connsiteX19" fmla="*/ 7550685 w 7596867"/>
              <a:gd name="connsiteY19" fmla="*/ 4336251 h 5288953"/>
              <a:gd name="connsiteX20" fmla="*/ 7402903 w 7596867"/>
              <a:gd name="connsiteY20" fmla="*/ 4548688 h 5288953"/>
              <a:gd name="connsiteX21" fmla="*/ 7227413 w 7596867"/>
              <a:gd name="connsiteY21" fmla="*/ 4650288 h 5288953"/>
              <a:gd name="connsiteX22" fmla="*/ 6857959 w 7596867"/>
              <a:gd name="connsiteY22" fmla="*/ 4770361 h 5288953"/>
              <a:gd name="connsiteX23" fmla="*/ 6442322 w 7596867"/>
              <a:gd name="connsiteY23" fmla="*/ 4936615 h 5288953"/>
              <a:gd name="connsiteX24" fmla="*/ 5758831 w 7596867"/>
              <a:gd name="connsiteY24" fmla="*/ 4964324 h 5288953"/>
              <a:gd name="connsiteX25" fmla="*/ 4927558 w 7596867"/>
              <a:gd name="connsiteY25" fmla="*/ 4973561 h 5288953"/>
              <a:gd name="connsiteX26" fmla="*/ 4216358 w 7596867"/>
              <a:gd name="connsiteY26" fmla="*/ 4945852 h 5288953"/>
              <a:gd name="connsiteX27" fmla="*/ 3671412 w 7596867"/>
              <a:gd name="connsiteY27" fmla="*/ 4945851 h 5288953"/>
              <a:gd name="connsiteX28" fmla="*/ 3080285 w 7596867"/>
              <a:gd name="connsiteY28" fmla="*/ 5176760 h 5288953"/>
              <a:gd name="connsiteX29" fmla="*/ 2295194 w 7596867"/>
              <a:gd name="connsiteY29" fmla="*/ 5278361 h 5288953"/>
              <a:gd name="connsiteX0" fmla="*/ 2295194 w 7596867"/>
              <a:gd name="connsiteY0" fmla="*/ 5278361 h 5288953"/>
              <a:gd name="connsiteX1" fmla="*/ 484868 w 7596867"/>
              <a:gd name="connsiteY1" fmla="*/ 5269124 h 5288953"/>
              <a:gd name="connsiteX2" fmla="*/ 41523 w 7596867"/>
              <a:gd name="connsiteY2" fmla="*/ 4927377 h 5288953"/>
              <a:gd name="connsiteX3" fmla="*/ 87704 w 7596867"/>
              <a:gd name="connsiteY3" fmla="*/ 1260543 h 5288953"/>
              <a:gd name="connsiteX4" fmla="*/ 484867 w 7596867"/>
              <a:gd name="connsiteY4" fmla="*/ 309196 h 5288953"/>
              <a:gd name="connsiteX5" fmla="*/ 1426976 w 7596867"/>
              <a:gd name="connsiteY5" fmla="*/ 115234 h 5288953"/>
              <a:gd name="connsiteX6" fmla="*/ 2775485 w 7596867"/>
              <a:gd name="connsiteY6" fmla="*/ 4397 h 5288953"/>
              <a:gd name="connsiteX7" fmla="*/ 5167704 w 7596867"/>
              <a:gd name="connsiteY7" fmla="*/ 32106 h 5288953"/>
              <a:gd name="connsiteX8" fmla="*/ 6008212 w 7596867"/>
              <a:gd name="connsiteY8" fmla="*/ 124470 h 5288953"/>
              <a:gd name="connsiteX9" fmla="*/ 6627049 w 7596867"/>
              <a:gd name="connsiteY9" fmla="*/ 318433 h 5288953"/>
              <a:gd name="connsiteX10" fmla="*/ 6894903 w 7596867"/>
              <a:gd name="connsiteY10" fmla="*/ 706360 h 5288953"/>
              <a:gd name="connsiteX11" fmla="*/ 7042686 w 7596867"/>
              <a:gd name="connsiteY11" fmla="*/ 1352905 h 5288953"/>
              <a:gd name="connsiteX12" fmla="*/ 7005740 w 7596867"/>
              <a:gd name="connsiteY12" fmla="*/ 1971743 h 5288953"/>
              <a:gd name="connsiteX13" fmla="*/ 7024213 w 7596867"/>
              <a:gd name="connsiteY13" fmla="*/ 2433560 h 5288953"/>
              <a:gd name="connsiteX14" fmla="*/ 7042685 w 7596867"/>
              <a:gd name="connsiteY14" fmla="*/ 3117051 h 5288953"/>
              <a:gd name="connsiteX15" fmla="*/ 7338249 w 7596867"/>
              <a:gd name="connsiteY15" fmla="*/ 3366433 h 5288953"/>
              <a:gd name="connsiteX16" fmla="*/ 7495267 w 7596867"/>
              <a:gd name="connsiteY16" fmla="*/ 3504979 h 5288953"/>
              <a:gd name="connsiteX17" fmla="*/ 7578394 w 7596867"/>
              <a:gd name="connsiteY17" fmla="*/ 3754360 h 5288953"/>
              <a:gd name="connsiteX18" fmla="*/ 7596867 w 7596867"/>
              <a:gd name="connsiteY18" fmla="*/ 4059160 h 5288953"/>
              <a:gd name="connsiteX19" fmla="*/ 7550685 w 7596867"/>
              <a:gd name="connsiteY19" fmla="*/ 4336251 h 5288953"/>
              <a:gd name="connsiteX20" fmla="*/ 7402903 w 7596867"/>
              <a:gd name="connsiteY20" fmla="*/ 4548688 h 5288953"/>
              <a:gd name="connsiteX21" fmla="*/ 7227413 w 7596867"/>
              <a:gd name="connsiteY21" fmla="*/ 4650288 h 5288953"/>
              <a:gd name="connsiteX22" fmla="*/ 6857959 w 7596867"/>
              <a:gd name="connsiteY22" fmla="*/ 4770361 h 5288953"/>
              <a:gd name="connsiteX23" fmla="*/ 6442322 w 7596867"/>
              <a:gd name="connsiteY23" fmla="*/ 4936615 h 5288953"/>
              <a:gd name="connsiteX24" fmla="*/ 5758831 w 7596867"/>
              <a:gd name="connsiteY24" fmla="*/ 4964324 h 5288953"/>
              <a:gd name="connsiteX25" fmla="*/ 4927558 w 7596867"/>
              <a:gd name="connsiteY25" fmla="*/ 4973561 h 5288953"/>
              <a:gd name="connsiteX26" fmla="*/ 4216358 w 7596867"/>
              <a:gd name="connsiteY26" fmla="*/ 4945852 h 5288953"/>
              <a:gd name="connsiteX27" fmla="*/ 3671412 w 7596867"/>
              <a:gd name="connsiteY27" fmla="*/ 4945851 h 5288953"/>
              <a:gd name="connsiteX28" fmla="*/ 3080285 w 7596867"/>
              <a:gd name="connsiteY28" fmla="*/ 5176760 h 5288953"/>
              <a:gd name="connsiteX29" fmla="*/ 2295194 w 7596867"/>
              <a:gd name="connsiteY29" fmla="*/ 5278361 h 5288953"/>
              <a:gd name="connsiteX0" fmla="*/ 2295194 w 7596867"/>
              <a:gd name="connsiteY0" fmla="*/ 5273964 h 5284556"/>
              <a:gd name="connsiteX1" fmla="*/ 484868 w 7596867"/>
              <a:gd name="connsiteY1" fmla="*/ 5264727 h 5284556"/>
              <a:gd name="connsiteX2" fmla="*/ 41523 w 7596867"/>
              <a:gd name="connsiteY2" fmla="*/ 4922980 h 5284556"/>
              <a:gd name="connsiteX3" fmla="*/ 87704 w 7596867"/>
              <a:gd name="connsiteY3" fmla="*/ 1256146 h 5284556"/>
              <a:gd name="connsiteX4" fmla="*/ 484867 w 7596867"/>
              <a:gd name="connsiteY4" fmla="*/ 304799 h 5284556"/>
              <a:gd name="connsiteX5" fmla="*/ 1426976 w 7596867"/>
              <a:gd name="connsiteY5" fmla="*/ 83128 h 5284556"/>
              <a:gd name="connsiteX6" fmla="*/ 2775485 w 7596867"/>
              <a:gd name="connsiteY6" fmla="*/ 0 h 5284556"/>
              <a:gd name="connsiteX7" fmla="*/ 5167704 w 7596867"/>
              <a:gd name="connsiteY7" fmla="*/ 27709 h 5284556"/>
              <a:gd name="connsiteX8" fmla="*/ 6008212 w 7596867"/>
              <a:gd name="connsiteY8" fmla="*/ 120073 h 5284556"/>
              <a:gd name="connsiteX9" fmla="*/ 6627049 w 7596867"/>
              <a:gd name="connsiteY9" fmla="*/ 314036 h 5284556"/>
              <a:gd name="connsiteX10" fmla="*/ 6894903 w 7596867"/>
              <a:gd name="connsiteY10" fmla="*/ 701963 h 5284556"/>
              <a:gd name="connsiteX11" fmla="*/ 7042686 w 7596867"/>
              <a:gd name="connsiteY11" fmla="*/ 1348508 h 5284556"/>
              <a:gd name="connsiteX12" fmla="*/ 7005740 w 7596867"/>
              <a:gd name="connsiteY12" fmla="*/ 1967346 h 5284556"/>
              <a:gd name="connsiteX13" fmla="*/ 7024213 w 7596867"/>
              <a:gd name="connsiteY13" fmla="*/ 2429163 h 5284556"/>
              <a:gd name="connsiteX14" fmla="*/ 7042685 w 7596867"/>
              <a:gd name="connsiteY14" fmla="*/ 3112654 h 5284556"/>
              <a:gd name="connsiteX15" fmla="*/ 7338249 w 7596867"/>
              <a:gd name="connsiteY15" fmla="*/ 3362036 h 5284556"/>
              <a:gd name="connsiteX16" fmla="*/ 7495267 w 7596867"/>
              <a:gd name="connsiteY16" fmla="*/ 3500582 h 5284556"/>
              <a:gd name="connsiteX17" fmla="*/ 7578394 w 7596867"/>
              <a:gd name="connsiteY17" fmla="*/ 3749963 h 5284556"/>
              <a:gd name="connsiteX18" fmla="*/ 7596867 w 7596867"/>
              <a:gd name="connsiteY18" fmla="*/ 4054763 h 5284556"/>
              <a:gd name="connsiteX19" fmla="*/ 7550685 w 7596867"/>
              <a:gd name="connsiteY19" fmla="*/ 4331854 h 5284556"/>
              <a:gd name="connsiteX20" fmla="*/ 7402903 w 7596867"/>
              <a:gd name="connsiteY20" fmla="*/ 4544291 h 5284556"/>
              <a:gd name="connsiteX21" fmla="*/ 7227413 w 7596867"/>
              <a:gd name="connsiteY21" fmla="*/ 4645891 h 5284556"/>
              <a:gd name="connsiteX22" fmla="*/ 6857959 w 7596867"/>
              <a:gd name="connsiteY22" fmla="*/ 4765964 h 5284556"/>
              <a:gd name="connsiteX23" fmla="*/ 6442322 w 7596867"/>
              <a:gd name="connsiteY23" fmla="*/ 4932218 h 5284556"/>
              <a:gd name="connsiteX24" fmla="*/ 5758831 w 7596867"/>
              <a:gd name="connsiteY24" fmla="*/ 4959927 h 5284556"/>
              <a:gd name="connsiteX25" fmla="*/ 4927558 w 7596867"/>
              <a:gd name="connsiteY25" fmla="*/ 4969164 h 5284556"/>
              <a:gd name="connsiteX26" fmla="*/ 4216358 w 7596867"/>
              <a:gd name="connsiteY26" fmla="*/ 4941455 h 5284556"/>
              <a:gd name="connsiteX27" fmla="*/ 3671412 w 7596867"/>
              <a:gd name="connsiteY27" fmla="*/ 4941454 h 5284556"/>
              <a:gd name="connsiteX28" fmla="*/ 3080285 w 7596867"/>
              <a:gd name="connsiteY28" fmla="*/ 5172363 h 5284556"/>
              <a:gd name="connsiteX29" fmla="*/ 2295194 w 7596867"/>
              <a:gd name="connsiteY29" fmla="*/ 5273964 h 5284556"/>
              <a:gd name="connsiteX0" fmla="*/ 2295194 w 7596867"/>
              <a:gd name="connsiteY0" fmla="*/ 5273964 h 5284556"/>
              <a:gd name="connsiteX1" fmla="*/ 484868 w 7596867"/>
              <a:gd name="connsiteY1" fmla="*/ 5264727 h 5284556"/>
              <a:gd name="connsiteX2" fmla="*/ 41523 w 7596867"/>
              <a:gd name="connsiteY2" fmla="*/ 4922980 h 5284556"/>
              <a:gd name="connsiteX3" fmla="*/ 87704 w 7596867"/>
              <a:gd name="connsiteY3" fmla="*/ 1256146 h 5284556"/>
              <a:gd name="connsiteX4" fmla="*/ 484867 w 7596867"/>
              <a:gd name="connsiteY4" fmla="*/ 304799 h 5284556"/>
              <a:gd name="connsiteX5" fmla="*/ 1426976 w 7596867"/>
              <a:gd name="connsiteY5" fmla="*/ 83128 h 5284556"/>
              <a:gd name="connsiteX6" fmla="*/ 2775485 w 7596867"/>
              <a:gd name="connsiteY6" fmla="*/ 0 h 5284556"/>
              <a:gd name="connsiteX7" fmla="*/ 5167704 w 7596867"/>
              <a:gd name="connsiteY7" fmla="*/ 27709 h 5284556"/>
              <a:gd name="connsiteX8" fmla="*/ 6008212 w 7596867"/>
              <a:gd name="connsiteY8" fmla="*/ 120073 h 5284556"/>
              <a:gd name="connsiteX9" fmla="*/ 6627049 w 7596867"/>
              <a:gd name="connsiteY9" fmla="*/ 314036 h 5284556"/>
              <a:gd name="connsiteX10" fmla="*/ 6894903 w 7596867"/>
              <a:gd name="connsiteY10" fmla="*/ 701963 h 5284556"/>
              <a:gd name="connsiteX11" fmla="*/ 7042686 w 7596867"/>
              <a:gd name="connsiteY11" fmla="*/ 1348508 h 5284556"/>
              <a:gd name="connsiteX12" fmla="*/ 7005740 w 7596867"/>
              <a:gd name="connsiteY12" fmla="*/ 1967346 h 5284556"/>
              <a:gd name="connsiteX13" fmla="*/ 7024213 w 7596867"/>
              <a:gd name="connsiteY13" fmla="*/ 2429163 h 5284556"/>
              <a:gd name="connsiteX14" fmla="*/ 7042685 w 7596867"/>
              <a:gd name="connsiteY14" fmla="*/ 3112654 h 5284556"/>
              <a:gd name="connsiteX15" fmla="*/ 7338249 w 7596867"/>
              <a:gd name="connsiteY15" fmla="*/ 3362036 h 5284556"/>
              <a:gd name="connsiteX16" fmla="*/ 7495267 w 7596867"/>
              <a:gd name="connsiteY16" fmla="*/ 3500582 h 5284556"/>
              <a:gd name="connsiteX17" fmla="*/ 7578394 w 7596867"/>
              <a:gd name="connsiteY17" fmla="*/ 3749963 h 5284556"/>
              <a:gd name="connsiteX18" fmla="*/ 7596867 w 7596867"/>
              <a:gd name="connsiteY18" fmla="*/ 4054763 h 5284556"/>
              <a:gd name="connsiteX19" fmla="*/ 7550685 w 7596867"/>
              <a:gd name="connsiteY19" fmla="*/ 4331854 h 5284556"/>
              <a:gd name="connsiteX20" fmla="*/ 7402903 w 7596867"/>
              <a:gd name="connsiteY20" fmla="*/ 4544291 h 5284556"/>
              <a:gd name="connsiteX21" fmla="*/ 7227413 w 7596867"/>
              <a:gd name="connsiteY21" fmla="*/ 4645891 h 5284556"/>
              <a:gd name="connsiteX22" fmla="*/ 6857959 w 7596867"/>
              <a:gd name="connsiteY22" fmla="*/ 4765964 h 5284556"/>
              <a:gd name="connsiteX23" fmla="*/ 6442322 w 7596867"/>
              <a:gd name="connsiteY23" fmla="*/ 4932218 h 5284556"/>
              <a:gd name="connsiteX24" fmla="*/ 5758831 w 7596867"/>
              <a:gd name="connsiteY24" fmla="*/ 4959927 h 5284556"/>
              <a:gd name="connsiteX25" fmla="*/ 4927558 w 7596867"/>
              <a:gd name="connsiteY25" fmla="*/ 4969164 h 5284556"/>
              <a:gd name="connsiteX26" fmla="*/ 4216358 w 7596867"/>
              <a:gd name="connsiteY26" fmla="*/ 4941455 h 5284556"/>
              <a:gd name="connsiteX27" fmla="*/ 3837667 w 7596867"/>
              <a:gd name="connsiteY27" fmla="*/ 4969163 h 5284556"/>
              <a:gd name="connsiteX28" fmla="*/ 3080285 w 7596867"/>
              <a:gd name="connsiteY28" fmla="*/ 5172363 h 5284556"/>
              <a:gd name="connsiteX29" fmla="*/ 2295194 w 7596867"/>
              <a:gd name="connsiteY29" fmla="*/ 5273964 h 5284556"/>
              <a:gd name="connsiteX0" fmla="*/ 2295194 w 7596867"/>
              <a:gd name="connsiteY0" fmla="*/ 5273964 h 5283605"/>
              <a:gd name="connsiteX1" fmla="*/ 484868 w 7596867"/>
              <a:gd name="connsiteY1" fmla="*/ 5264727 h 5283605"/>
              <a:gd name="connsiteX2" fmla="*/ 41523 w 7596867"/>
              <a:gd name="connsiteY2" fmla="*/ 4922980 h 5283605"/>
              <a:gd name="connsiteX3" fmla="*/ 87704 w 7596867"/>
              <a:gd name="connsiteY3" fmla="*/ 1256146 h 5283605"/>
              <a:gd name="connsiteX4" fmla="*/ 484867 w 7596867"/>
              <a:gd name="connsiteY4" fmla="*/ 304799 h 5283605"/>
              <a:gd name="connsiteX5" fmla="*/ 1426976 w 7596867"/>
              <a:gd name="connsiteY5" fmla="*/ 83128 h 5283605"/>
              <a:gd name="connsiteX6" fmla="*/ 2775485 w 7596867"/>
              <a:gd name="connsiteY6" fmla="*/ 0 h 5283605"/>
              <a:gd name="connsiteX7" fmla="*/ 5167704 w 7596867"/>
              <a:gd name="connsiteY7" fmla="*/ 27709 h 5283605"/>
              <a:gd name="connsiteX8" fmla="*/ 6008212 w 7596867"/>
              <a:gd name="connsiteY8" fmla="*/ 120073 h 5283605"/>
              <a:gd name="connsiteX9" fmla="*/ 6627049 w 7596867"/>
              <a:gd name="connsiteY9" fmla="*/ 314036 h 5283605"/>
              <a:gd name="connsiteX10" fmla="*/ 6894903 w 7596867"/>
              <a:gd name="connsiteY10" fmla="*/ 701963 h 5283605"/>
              <a:gd name="connsiteX11" fmla="*/ 7042686 w 7596867"/>
              <a:gd name="connsiteY11" fmla="*/ 1348508 h 5283605"/>
              <a:gd name="connsiteX12" fmla="*/ 7005740 w 7596867"/>
              <a:gd name="connsiteY12" fmla="*/ 1967346 h 5283605"/>
              <a:gd name="connsiteX13" fmla="*/ 7024213 w 7596867"/>
              <a:gd name="connsiteY13" fmla="*/ 2429163 h 5283605"/>
              <a:gd name="connsiteX14" fmla="*/ 7042685 w 7596867"/>
              <a:gd name="connsiteY14" fmla="*/ 3112654 h 5283605"/>
              <a:gd name="connsiteX15" fmla="*/ 7338249 w 7596867"/>
              <a:gd name="connsiteY15" fmla="*/ 3362036 h 5283605"/>
              <a:gd name="connsiteX16" fmla="*/ 7495267 w 7596867"/>
              <a:gd name="connsiteY16" fmla="*/ 3500582 h 5283605"/>
              <a:gd name="connsiteX17" fmla="*/ 7578394 w 7596867"/>
              <a:gd name="connsiteY17" fmla="*/ 3749963 h 5283605"/>
              <a:gd name="connsiteX18" fmla="*/ 7596867 w 7596867"/>
              <a:gd name="connsiteY18" fmla="*/ 4054763 h 5283605"/>
              <a:gd name="connsiteX19" fmla="*/ 7550685 w 7596867"/>
              <a:gd name="connsiteY19" fmla="*/ 4331854 h 5283605"/>
              <a:gd name="connsiteX20" fmla="*/ 7402903 w 7596867"/>
              <a:gd name="connsiteY20" fmla="*/ 4544291 h 5283605"/>
              <a:gd name="connsiteX21" fmla="*/ 7227413 w 7596867"/>
              <a:gd name="connsiteY21" fmla="*/ 4645891 h 5283605"/>
              <a:gd name="connsiteX22" fmla="*/ 6857959 w 7596867"/>
              <a:gd name="connsiteY22" fmla="*/ 4765964 h 5283605"/>
              <a:gd name="connsiteX23" fmla="*/ 6442322 w 7596867"/>
              <a:gd name="connsiteY23" fmla="*/ 4932218 h 5283605"/>
              <a:gd name="connsiteX24" fmla="*/ 5758831 w 7596867"/>
              <a:gd name="connsiteY24" fmla="*/ 4959927 h 5283605"/>
              <a:gd name="connsiteX25" fmla="*/ 4927558 w 7596867"/>
              <a:gd name="connsiteY25" fmla="*/ 4969164 h 5283605"/>
              <a:gd name="connsiteX26" fmla="*/ 4216358 w 7596867"/>
              <a:gd name="connsiteY26" fmla="*/ 4941455 h 5283605"/>
              <a:gd name="connsiteX27" fmla="*/ 3837667 w 7596867"/>
              <a:gd name="connsiteY27" fmla="*/ 4969163 h 5283605"/>
              <a:gd name="connsiteX28" fmla="*/ 3486685 w 7596867"/>
              <a:gd name="connsiteY28" fmla="*/ 5255490 h 5283605"/>
              <a:gd name="connsiteX29" fmla="*/ 2295194 w 7596867"/>
              <a:gd name="connsiteY29" fmla="*/ 5273964 h 5283605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216358 w 7596867"/>
              <a:gd name="connsiteY26" fmla="*/ 4941455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216358 w 7596867"/>
              <a:gd name="connsiteY26" fmla="*/ 4941455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216358 w 7596867"/>
              <a:gd name="connsiteY26" fmla="*/ 4941455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46030 w 7596867"/>
              <a:gd name="connsiteY25" fmla="*/ 5080000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4946030 w 7596867"/>
              <a:gd name="connsiteY25" fmla="*/ 5080000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4946030 w 7596867"/>
              <a:gd name="connsiteY25" fmla="*/ 5043055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4946030 w 7596867"/>
              <a:gd name="connsiteY25" fmla="*/ 5043055 h 5284250"/>
              <a:gd name="connsiteX26" fmla="*/ 3902322 w 7596867"/>
              <a:gd name="connsiteY26" fmla="*/ 4959927 h 5284250"/>
              <a:gd name="connsiteX27" fmla="*/ 3486685 w 7596867"/>
              <a:gd name="connsiteY27" fmla="*/ 5255490 h 5284250"/>
              <a:gd name="connsiteX28" fmla="*/ 2295194 w 7596867"/>
              <a:gd name="connsiteY28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3902322 w 7596867"/>
              <a:gd name="connsiteY25" fmla="*/ 4959927 h 5284250"/>
              <a:gd name="connsiteX26" fmla="*/ 3486685 w 7596867"/>
              <a:gd name="connsiteY26" fmla="*/ 5255490 h 5284250"/>
              <a:gd name="connsiteX27" fmla="*/ 2295194 w 7596867"/>
              <a:gd name="connsiteY27" fmla="*/ 5273964 h 5284250"/>
              <a:gd name="connsiteX0" fmla="*/ 2295194 w 7596867"/>
              <a:gd name="connsiteY0" fmla="*/ 5273964 h 5279820"/>
              <a:gd name="connsiteX1" fmla="*/ 484868 w 7596867"/>
              <a:gd name="connsiteY1" fmla="*/ 5264727 h 5279820"/>
              <a:gd name="connsiteX2" fmla="*/ 41523 w 7596867"/>
              <a:gd name="connsiteY2" fmla="*/ 4922980 h 5279820"/>
              <a:gd name="connsiteX3" fmla="*/ 87704 w 7596867"/>
              <a:gd name="connsiteY3" fmla="*/ 1256146 h 5279820"/>
              <a:gd name="connsiteX4" fmla="*/ 484867 w 7596867"/>
              <a:gd name="connsiteY4" fmla="*/ 304799 h 5279820"/>
              <a:gd name="connsiteX5" fmla="*/ 1426976 w 7596867"/>
              <a:gd name="connsiteY5" fmla="*/ 83128 h 5279820"/>
              <a:gd name="connsiteX6" fmla="*/ 2775485 w 7596867"/>
              <a:gd name="connsiteY6" fmla="*/ 0 h 5279820"/>
              <a:gd name="connsiteX7" fmla="*/ 5167704 w 7596867"/>
              <a:gd name="connsiteY7" fmla="*/ 27709 h 5279820"/>
              <a:gd name="connsiteX8" fmla="*/ 6008212 w 7596867"/>
              <a:gd name="connsiteY8" fmla="*/ 120073 h 5279820"/>
              <a:gd name="connsiteX9" fmla="*/ 6627049 w 7596867"/>
              <a:gd name="connsiteY9" fmla="*/ 314036 h 5279820"/>
              <a:gd name="connsiteX10" fmla="*/ 6894903 w 7596867"/>
              <a:gd name="connsiteY10" fmla="*/ 701963 h 5279820"/>
              <a:gd name="connsiteX11" fmla="*/ 7042686 w 7596867"/>
              <a:gd name="connsiteY11" fmla="*/ 1348508 h 5279820"/>
              <a:gd name="connsiteX12" fmla="*/ 7005740 w 7596867"/>
              <a:gd name="connsiteY12" fmla="*/ 1967346 h 5279820"/>
              <a:gd name="connsiteX13" fmla="*/ 7024213 w 7596867"/>
              <a:gd name="connsiteY13" fmla="*/ 2429163 h 5279820"/>
              <a:gd name="connsiteX14" fmla="*/ 7042685 w 7596867"/>
              <a:gd name="connsiteY14" fmla="*/ 3112654 h 5279820"/>
              <a:gd name="connsiteX15" fmla="*/ 7338249 w 7596867"/>
              <a:gd name="connsiteY15" fmla="*/ 3362036 h 5279820"/>
              <a:gd name="connsiteX16" fmla="*/ 7495267 w 7596867"/>
              <a:gd name="connsiteY16" fmla="*/ 3500582 h 5279820"/>
              <a:gd name="connsiteX17" fmla="*/ 7578394 w 7596867"/>
              <a:gd name="connsiteY17" fmla="*/ 3749963 h 5279820"/>
              <a:gd name="connsiteX18" fmla="*/ 7596867 w 7596867"/>
              <a:gd name="connsiteY18" fmla="*/ 4054763 h 5279820"/>
              <a:gd name="connsiteX19" fmla="*/ 7550685 w 7596867"/>
              <a:gd name="connsiteY19" fmla="*/ 4331854 h 5279820"/>
              <a:gd name="connsiteX20" fmla="*/ 7402903 w 7596867"/>
              <a:gd name="connsiteY20" fmla="*/ 4544291 h 5279820"/>
              <a:gd name="connsiteX21" fmla="*/ 7227413 w 7596867"/>
              <a:gd name="connsiteY21" fmla="*/ 4645891 h 5279820"/>
              <a:gd name="connsiteX22" fmla="*/ 6857959 w 7596867"/>
              <a:gd name="connsiteY22" fmla="*/ 4765964 h 5279820"/>
              <a:gd name="connsiteX23" fmla="*/ 6442322 w 7596867"/>
              <a:gd name="connsiteY23" fmla="*/ 4932218 h 5279820"/>
              <a:gd name="connsiteX24" fmla="*/ 5888140 w 7596867"/>
              <a:gd name="connsiteY24" fmla="*/ 5033818 h 5279820"/>
              <a:gd name="connsiteX25" fmla="*/ 4050104 w 7596867"/>
              <a:gd name="connsiteY25" fmla="*/ 5024582 h 5279820"/>
              <a:gd name="connsiteX26" fmla="*/ 3486685 w 7596867"/>
              <a:gd name="connsiteY26" fmla="*/ 5255490 h 5279820"/>
              <a:gd name="connsiteX27" fmla="*/ 2295194 w 7596867"/>
              <a:gd name="connsiteY27" fmla="*/ 5273964 h 5279820"/>
              <a:gd name="connsiteX0" fmla="*/ 2295194 w 7596867"/>
              <a:gd name="connsiteY0" fmla="*/ 5273964 h 5836617"/>
              <a:gd name="connsiteX1" fmla="*/ 454044 w 7596867"/>
              <a:gd name="connsiteY1" fmla="*/ 5836617 h 5836617"/>
              <a:gd name="connsiteX2" fmla="*/ 41523 w 7596867"/>
              <a:gd name="connsiteY2" fmla="*/ 4922980 h 5836617"/>
              <a:gd name="connsiteX3" fmla="*/ 87704 w 7596867"/>
              <a:gd name="connsiteY3" fmla="*/ 1256146 h 5836617"/>
              <a:gd name="connsiteX4" fmla="*/ 484867 w 7596867"/>
              <a:gd name="connsiteY4" fmla="*/ 304799 h 5836617"/>
              <a:gd name="connsiteX5" fmla="*/ 1426976 w 7596867"/>
              <a:gd name="connsiteY5" fmla="*/ 83128 h 5836617"/>
              <a:gd name="connsiteX6" fmla="*/ 2775485 w 7596867"/>
              <a:gd name="connsiteY6" fmla="*/ 0 h 5836617"/>
              <a:gd name="connsiteX7" fmla="*/ 5167704 w 7596867"/>
              <a:gd name="connsiteY7" fmla="*/ 27709 h 5836617"/>
              <a:gd name="connsiteX8" fmla="*/ 6008212 w 7596867"/>
              <a:gd name="connsiteY8" fmla="*/ 120073 h 5836617"/>
              <a:gd name="connsiteX9" fmla="*/ 6627049 w 7596867"/>
              <a:gd name="connsiteY9" fmla="*/ 314036 h 5836617"/>
              <a:gd name="connsiteX10" fmla="*/ 6894903 w 7596867"/>
              <a:gd name="connsiteY10" fmla="*/ 701963 h 5836617"/>
              <a:gd name="connsiteX11" fmla="*/ 7042686 w 7596867"/>
              <a:gd name="connsiteY11" fmla="*/ 1348508 h 5836617"/>
              <a:gd name="connsiteX12" fmla="*/ 7005740 w 7596867"/>
              <a:gd name="connsiteY12" fmla="*/ 1967346 h 5836617"/>
              <a:gd name="connsiteX13" fmla="*/ 7024213 w 7596867"/>
              <a:gd name="connsiteY13" fmla="*/ 2429163 h 5836617"/>
              <a:gd name="connsiteX14" fmla="*/ 7042685 w 7596867"/>
              <a:gd name="connsiteY14" fmla="*/ 3112654 h 5836617"/>
              <a:gd name="connsiteX15" fmla="*/ 7338249 w 7596867"/>
              <a:gd name="connsiteY15" fmla="*/ 3362036 h 5836617"/>
              <a:gd name="connsiteX16" fmla="*/ 7495267 w 7596867"/>
              <a:gd name="connsiteY16" fmla="*/ 3500582 h 5836617"/>
              <a:gd name="connsiteX17" fmla="*/ 7578394 w 7596867"/>
              <a:gd name="connsiteY17" fmla="*/ 3749963 h 5836617"/>
              <a:gd name="connsiteX18" fmla="*/ 7596867 w 7596867"/>
              <a:gd name="connsiteY18" fmla="*/ 4054763 h 5836617"/>
              <a:gd name="connsiteX19" fmla="*/ 7550685 w 7596867"/>
              <a:gd name="connsiteY19" fmla="*/ 4331854 h 5836617"/>
              <a:gd name="connsiteX20" fmla="*/ 7402903 w 7596867"/>
              <a:gd name="connsiteY20" fmla="*/ 4544291 h 5836617"/>
              <a:gd name="connsiteX21" fmla="*/ 7227413 w 7596867"/>
              <a:gd name="connsiteY21" fmla="*/ 4645891 h 5836617"/>
              <a:gd name="connsiteX22" fmla="*/ 6857959 w 7596867"/>
              <a:gd name="connsiteY22" fmla="*/ 4765964 h 5836617"/>
              <a:gd name="connsiteX23" fmla="*/ 6442322 w 7596867"/>
              <a:gd name="connsiteY23" fmla="*/ 4932218 h 5836617"/>
              <a:gd name="connsiteX24" fmla="*/ 5888140 w 7596867"/>
              <a:gd name="connsiteY24" fmla="*/ 5033818 h 5836617"/>
              <a:gd name="connsiteX25" fmla="*/ 4050104 w 7596867"/>
              <a:gd name="connsiteY25" fmla="*/ 5024582 h 5836617"/>
              <a:gd name="connsiteX26" fmla="*/ 3486685 w 7596867"/>
              <a:gd name="connsiteY26" fmla="*/ 5255490 h 5836617"/>
              <a:gd name="connsiteX27" fmla="*/ 2295194 w 7596867"/>
              <a:gd name="connsiteY27" fmla="*/ 5273964 h 5836617"/>
              <a:gd name="connsiteX0" fmla="*/ 2367116 w 7596867"/>
              <a:gd name="connsiteY0" fmla="*/ 5825430 h 5846901"/>
              <a:gd name="connsiteX1" fmla="*/ 454044 w 7596867"/>
              <a:gd name="connsiteY1" fmla="*/ 5836617 h 5846901"/>
              <a:gd name="connsiteX2" fmla="*/ 41523 w 7596867"/>
              <a:gd name="connsiteY2" fmla="*/ 4922980 h 5846901"/>
              <a:gd name="connsiteX3" fmla="*/ 87704 w 7596867"/>
              <a:gd name="connsiteY3" fmla="*/ 1256146 h 5846901"/>
              <a:gd name="connsiteX4" fmla="*/ 484867 w 7596867"/>
              <a:gd name="connsiteY4" fmla="*/ 304799 h 5846901"/>
              <a:gd name="connsiteX5" fmla="*/ 1426976 w 7596867"/>
              <a:gd name="connsiteY5" fmla="*/ 83128 h 5846901"/>
              <a:gd name="connsiteX6" fmla="*/ 2775485 w 7596867"/>
              <a:gd name="connsiteY6" fmla="*/ 0 h 5846901"/>
              <a:gd name="connsiteX7" fmla="*/ 5167704 w 7596867"/>
              <a:gd name="connsiteY7" fmla="*/ 27709 h 5846901"/>
              <a:gd name="connsiteX8" fmla="*/ 6008212 w 7596867"/>
              <a:gd name="connsiteY8" fmla="*/ 120073 h 5846901"/>
              <a:gd name="connsiteX9" fmla="*/ 6627049 w 7596867"/>
              <a:gd name="connsiteY9" fmla="*/ 314036 h 5846901"/>
              <a:gd name="connsiteX10" fmla="*/ 6894903 w 7596867"/>
              <a:gd name="connsiteY10" fmla="*/ 701963 h 5846901"/>
              <a:gd name="connsiteX11" fmla="*/ 7042686 w 7596867"/>
              <a:gd name="connsiteY11" fmla="*/ 1348508 h 5846901"/>
              <a:gd name="connsiteX12" fmla="*/ 7005740 w 7596867"/>
              <a:gd name="connsiteY12" fmla="*/ 1967346 h 5846901"/>
              <a:gd name="connsiteX13" fmla="*/ 7024213 w 7596867"/>
              <a:gd name="connsiteY13" fmla="*/ 2429163 h 5846901"/>
              <a:gd name="connsiteX14" fmla="*/ 7042685 w 7596867"/>
              <a:gd name="connsiteY14" fmla="*/ 3112654 h 5846901"/>
              <a:gd name="connsiteX15" fmla="*/ 7338249 w 7596867"/>
              <a:gd name="connsiteY15" fmla="*/ 3362036 h 5846901"/>
              <a:gd name="connsiteX16" fmla="*/ 7495267 w 7596867"/>
              <a:gd name="connsiteY16" fmla="*/ 3500582 h 5846901"/>
              <a:gd name="connsiteX17" fmla="*/ 7578394 w 7596867"/>
              <a:gd name="connsiteY17" fmla="*/ 3749963 h 5846901"/>
              <a:gd name="connsiteX18" fmla="*/ 7596867 w 7596867"/>
              <a:gd name="connsiteY18" fmla="*/ 4054763 h 5846901"/>
              <a:gd name="connsiteX19" fmla="*/ 7550685 w 7596867"/>
              <a:gd name="connsiteY19" fmla="*/ 4331854 h 5846901"/>
              <a:gd name="connsiteX20" fmla="*/ 7402903 w 7596867"/>
              <a:gd name="connsiteY20" fmla="*/ 4544291 h 5846901"/>
              <a:gd name="connsiteX21" fmla="*/ 7227413 w 7596867"/>
              <a:gd name="connsiteY21" fmla="*/ 4645891 h 5846901"/>
              <a:gd name="connsiteX22" fmla="*/ 6857959 w 7596867"/>
              <a:gd name="connsiteY22" fmla="*/ 4765964 h 5846901"/>
              <a:gd name="connsiteX23" fmla="*/ 6442322 w 7596867"/>
              <a:gd name="connsiteY23" fmla="*/ 4932218 h 5846901"/>
              <a:gd name="connsiteX24" fmla="*/ 5888140 w 7596867"/>
              <a:gd name="connsiteY24" fmla="*/ 5033818 h 5846901"/>
              <a:gd name="connsiteX25" fmla="*/ 4050104 w 7596867"/>
              <a:gd name="connsiteY25" fmla="*/ 5024582 h 5846901"/>
              <a:gd name="connsiteX26" fmla="*/ 3486685 w 7596867"/>
              <a:gd name="connsiteY26" fmla="*/ 5255490 h 5846901"/>
              <a:gd name="connsiteX27" fmla="*/ 2367116 w 7596867"/>
              <a:gd name="connsiteY27" fmla="*/ 5825430 h 5846901"/>
              <a:gd name="connsiteX0" fmla="*/ 2367116 w 7596867"/>
              <a:gd name="connsiteY0" fmla="*/ 5825430 h 5836617"/>
              <a:gd name="connsiteX1" fmla="*/ 454044 w 7596867"/>
              <a:gd name="connsiteY1" fmla="*/ 5836617 h 5836617"/>
              <a:gd name="connsiteX2" fmla="*/ 41523 w 7596867"/>
              <a:gd name="connsiteY2" fmla="*/ 4922980 h 5836617"/>
              <a:gd name="connsiteX3" fmla="*/ 87704 w 7596867"/>
              <a:gd name="connsiteY3" fmla="*/ 1256146 h 5836617"/>
              <a:gd name="connsiteX4" fmla="*/ 484867 w 7596867"/>
              <a:gd name="connsiteY4" fmla="*/ 304799 h 5836617"/>
              <a:gd name="connsiteX5" fmla="*/ 1426976 w 7596867"/>
              <a:gd name="connsiteY5" fmla="*/ 83128 h 5836617"/>
              <a:gd name="connsiteX6" fmla="*/ 2775485 w 7596867"/>
              <a:gd name="connsiteY6" fmla="*/ 0 h 5836617"/>
              <a:gd name="connsiteX7" fmla="*/ 5167704 w 7596867"/>
              <a:gd name="connsiteY7" fmla="*/ 27709 h 5836617"/>
              <a:gd name="connsiteX8" fmla="*/ 6008212 w 7596867"/>
              <a:gd name="connsiteY8" fmla="*/ 120073 h 5836617"/>
              <a:gd name="connsiteX9" fmla="*/ 6627049 w 7596867"/>
              <a:gd name="connsiteY9" fmla="*/ 314036 h 5836617"/>
              <a:gd name="connsiteX10" fmla="*/ 6894903 w 7596867"/>
              <a:gd name="connsiteY10" fmla="*/ 701963 h 5836617"/>
              <a:gd name="connsiteX11" fmla="*/ 7042686 w 7596867"/>
              <a:gd name="connsiteY11" fmla="*/ 1348508 h 5836617"/>
              <a:gd name="connsiteX12" fmla="*/ 7005740 w 7596867"/>
              <a:gd name="connsiteY12" fmla="*/ 1967346 h 5836617"/>
              <a:gd name="connsiteX13" fmla="*/ 7024213 w 7596867"/>
              <a:gd name="connsiteY13" fmla="*/ 2429163 h 5836617"/>
              <a:gd name="connsiteX14" fmla="*/ 7042685 w 7596867"/>
              <a:gd name="connsiteY14" fmla="*/ 3112654 h 5836617"/>
              <a:gd name="connsiteX15" fmla="*/ 7338249 w 7596867"/>
              <a:gd name="connsiteY15" fmla="*/ 3362036 h 5836617"/>
              <a:gd name="connsiteX16" fmla="*/ 7495267 w 7596867"/>
              <a:gd name="connsiteY16" fmla="*/ 3500582 h 5836617"/>
              <a:gd name="connsiteX17" fmla="*/ 7578394 w 7596867"/>
              <a:gd name="connsiteY17" fmla="*/ 3749963 h 5836617"/>
              <a:gd name="connsiteX18" fmla="*/ 7596867 w 7596867"/>
              <a:gd name="connsiteY18" fmla="*/ 4054763 h 5836617"/>
              <a:gd name="connsiteX19" fmla="*/ 7550685 w 7596867"/>
              <a:gd name="connsiteY19" fmla="*/ 4331854 h 5836617"/>
              <a:gd name="connsiteX20" fmla="*/ 7402903 w 7596867"/>
              <a:gd name="connsiteY20" fmla="*/ 4544291 h 5836617"/>
              <a:gd name="connsiteX21" fmla="*/ 7227413 w 7596867"/>
              <a:gd name="connsiteY21" fmla="*/ 4645891 h 5836617"/>
              <a:gd name="connsiteX22" fmla="*/ 6857959 w 7596867"/>
              <a:gd name="connsiteY22" fmla="*/ 4765964 h 5836617"/>
              <a:gd name="connsiteX23" fmla="*/ 6442322 w 7596867"/>
              <a:gd name="connsiteY23" fmla="*/ 4932218 h 5836617"/>
              <a:gd name="connsiteX24" fmla="*/ 5888140 w 7596867"/>
              <a:gd name="connsiteY24" fmla="*/ 5033818 h 5836617"/>
              <a:gd name="connsiteX25" fmla="*/ 4050104 w 7596867"/>
              <a:gd name="connsiteY25" fmla="*/ 5024582 h 5836617"/>
              <a:gd name="connsiteX26" fmla="*/ 3486685 w 7596867"/>
              <a:gd name="connsiteY26" fmla="*/ 5255490 h 5836617"/>
              <a:gd name="connsiteX27" fmla="*/ 2367116 w 7596867"/>
              <a:gd name="connsiteY27" fmla="*/ 5825430 h 5836617"/>
              <a:gd name="connsiteX0" fmla="*/ 2367116 w 7596867"/>
              <a:gd name="connsiteY0" fmla="*/ 5825430 h 5846901"/>
              <a:gd name="connsiteX1" fmla="*/ 454044 w 7596867"/>
              <a:gd name="connsiteY1" fmla="*/ 5836617 h 5846901"/>
              <a:gd name="connsiteX2" fmla="*/ 41523 w 7596867"/>
              <a:gd name="connsiteY2" fmla="*/ 4922980 h 5846901"/>
              <a:gd name="connsiteX3" fmla="*/ 87704 w 7596867"/>
              <a:gd name="connsiteY3" fmla="*/ 1256146 h 5846901"/>
              <a:gd name="connsiteX4" fmla="*/ 484867 w 7596867"/>
              <a:gd name="connsiteY4" fmla="*/ 304799 h 5846901"/>
              <a:gd name="connsiteX5" fmla="*/ 1426976 w 7596867"/>
              <a:gd name="connsiteY5" fmla="*/ 83128 h 5846901"/>
              <a:gd name="connsiteX6" fmla="*/ 2775485 w 7596867"/>
              <a:gd name="connsiteY6" fmla="*/ 0 h 5846901"/>
              <a:gd name="connsiteX7" fmla="*/ 5167704 w 7596867"/>
              <a:gd name="connsiteY7" fmla="*/ 27709 h 5846901"/>
              <a:gd name="connsiteX8" fmla="*/ 6008212 w 7596867"/>
              <a:gd name="connsiteY8" fmla="*/ 120073 h 5846901"/>
              <a:gd name="connsiteX9" fmla="*/ 6627049 w 7596867"/>
              <a:gd name="connsiteY9" fmla="*/ 314036 h 5846901"/>
              <a:gd name="connsiteX10" fmla="*/ 6894903 w 7596867"/>
              <a:gd name="connsiteY10" fmla="*/ 701963 h 5846901"/>
              <a:gd name="connsiteX11" fmla="*/ 7042686 w 7596867"/>
              <a:gd name="connsiteY11" fmla="*/ 1348508 h 5846901"/>
              <a:gd name="connsiteX12" fmla="*/ 7005740 w 7596867"/>
              <a:gd name="connsiteY12" fmla="*/ 1967346 h 5846901"/>
              <a:gd name="connsiteX13" fmla="*/ 7024213 w 7596867"/>
              <a:gd name="connsiteY13" fmla="*/ 2429163 h 5846901"/>
              <a:gd name="connsiteX14" fmla="*/ 7042685 w 7596867"/>
              <a:gd name="connsiteY14" fmla="*/ 3112654 h 5846901"/>
              <a:gd name="connsiteX15" fmla="*/ 7338249 w 7596867"/>
              <a:gd name="connsiteY15" fmla="*/ 3362036 h 5846901"/>
              <a:gd name="connsiteX16" fmla="*/ 7495267 w 7596867"/>
              <a:gd name="connsiteY16" fmla="*/ 3500582 h 5846901"/>
              <a:gd name="connsiteX17" fmla="*/ 7578394 w 7596867"/>
              <a:gd name="connsiteY17" fmla="*/ 3749963 h 5846901"/>
              <a:gd name="connsiteX18" fmla="*/ 7596867 w 7596867"/>
              <a:gd name="connsiteY18" fmla="*/ 4054763 h 5846901"/>
              <a:gd name="connsiteX19" fmla="*/ 7550685 w 7596867"/>
              <a:gd name="connsiteY19" fmla="*/ 4331854 h 5846901"/>
              <a:gd name="connsiteX20" fmla="*/ 7402903 w 7596867"/>
              <a:gd name="connsiteY20" fmla="*/ 4544291 h 5846901"/>
              <a:gd name="connsiteX21" fmla="*/ 7227413 w 7596867"/>
              <a:gd name="connsiteY21" fmla="*/ 4645891 h 5846901"/>
              <a:gd name="connsiteX22" fmla="*/ 6857959 w 7596867"/>
              <a:gd name="connsiteY22" fmla="*/ 4765964 h 5846901"/>
              <a:gd name="connsiteX23" fmla="*/ 6442322 w 7596867"/>
              <a:gd name="connsiteY23" fmla="*/ 4932218 h 5846901"/>
              <a:gd name="connsiteX24" fmla="*/ 5888140 w 7596867"/>
              <a:gd name="connsiteY24" fmla="*/ 5033818 h 5846901"/>
              <a:gd name="connsiteX25" fmla="*/ 4050104 w 7596867"/>
              <a:gd name="connsiteY25" fmla="*/ 5024582 h 5846901"/>
              <a:gd name="connsiteX26" fmla="*/ 3486685 w 7596867"/>
              <a:gd name="connsiteY26" fmla="*/ 5255490 h 5846901"/>
              <a:gd name="connsiteX27" fmla="*/ 2367116 w 7596867"/>
              <a:gd name="connsiteY27" fmla="*/ 5825430 h 5846901"/>
              <a:gd name="connsiteX0" fmla="*/ 2367116 w 7596867"/>
              <a:gd name="connsiteY0" fmla="*/ 5825430 h 5900506"/>
              <a:gd name="connsiteX1" fmla="*/ 454044 w 7596867"/>
              <a:gd name="connsiteY1" fmla="*/ 5836617 h 5900506"/>
              <a:gd name="connsiteX2" fmla="*/ 41523 w 7596867"/>
              <a:gd name="connsiteY2" fmla="*/ 4922980 h 5900506"/>
              <a:gd name="connsiteX3" fmla="*/ 87704 w 7596867"/>
              <a:gd name="connsiteY3" fmla="*/ 1256146 h 5900506"/>
              <a:gd name="connsiteX4" fmla="*/ 484867 w 7596867"/>
              <a:gd name="connsiteY4" fmla="*/ 304799 h 5900506"/>
              <a:gd name="connsiteX5" fmla="*/ 1426976 w 7596867"/>
              <a:gd name="connsiteY5" fmla="*/ 83128 h 5900506"/>
              <a:gd name="connsiteX6" fmla="*/ 2775485 w 7596867"/>
              <a:gd name="connsiteY6" fmla="*/ 0 h 5900506"/>
              <a:gd name="connsiteX7" fmla="*/ 5167704 w 7596867"/>
              <a:gd name="connsiteY7" fmla="*/ 27709 h 5900506"/>
              <a:gd name="connsiteX8" fmla="*/ 6008212 w 7596867"/>
              <a:gd name="connsiteY8" fmla="*/ 120073 h 5900506"/>
              <a:gd name="connsiteX9" fmla="*/ 6627049 w 7596867"/>
              <a:gd name="connsiteY9" fmla="*/ 314036 h 5900506"/>
              <a:gd name="connsiteX10" fmla="*/ 6894903 w 7596867"/>
              <a:gd name="connsiteY10" fmla="*/ 701963 h 5900506"/>
              <a:gd name="connsiteX11" fmla="*/ 7042686 w 7596867"/>
              <a:gd name="connsiteY11" fmla="*/ 1348508 h 5900506"/>
              <a:gd name="connsiteX12" fmla="*/ 7005740 w 7596867"/>
              <a:gd name="connsiteY12" fmla="*/ 1967346 h 5900506"/>
              <a:gd name="connsiteX13" fmla="*/ 7024213 w 7596867"/>
              <a:gd name="connsiteY13" fmla="*/ 2429163 h 5900506"/>
              <a:gd name="connsiteX14" fmla="*/ 7042685 w 7596867"/>
              <a:gd name="connsiteY14" fmla="*/ 3112654 h 5900506"/>
              <a:gd name="connsiteX15" fmla="*/ 7338249 w 7596867"/>
              <a:gd name="connsiteY15" fmla="*/ 3362036 h 5900506"/>
              <a:gd name="connsiteX16" fmla="*/ 7495267 w 7596867"/>
              <a:gd name="connsiteY16" fmla="*/ 3500582 h 5900506"/>
              <a:gd name="connsiteX17" fmla="*/ 7578394 w 7596867"/>
              <a:gd name="connsiteY17" fmla="*/ 3749963 h 5900506"/>
              <a:gd name="connsiteX18" fmla="*/ 7596867 w 7596867"/>
              <a:gd name="connsiteY18" fmla="*/ 4054763 h 5900506"/>
              <a:gd name="connsiteX19" fmla="*/ 7550685 w 7596867"/>
              <a:gd name="connsiteY19" fmla="*/ 4331854 h 5900506"/>
              <a:gd name="connsiteX20" fmla="*/ 7402903 w 7596867"/>
              <a:gd name="connsiteY20" fmla="*/ 4544291 h 5900506"/>
              <a:gd name="connsiteX21" fmla="*/ 7227413 w 7596867"/>
              <a:gd name="connsiteY21" fmla="*/ 4645891 h 5900506"/>
              <a:gd name="connsiteX22" fmla="*/ 6857959 w 7596867"/>
              <a:gd name="connsiteY22" fmla="*/ 4765964 h 5900506"/>
              <a:gd name="connsiteX23" fmla="*/ 6442322 w 7596867"/>
              <a:gd name="connsiteY23" fmla="*/ 4932218 h 5900506"/>
              <a:gd name="connsiteX24" fmla="*/ 5888140 w 7596867"/>
              <a:gd name="connsiteY24" fmla="*/ 5033818 h 5900506"/>
              <a:gd name="connsiteX25" fmla="*/ 4050104 w 7596867"/>
              <a:gd name="connsiteY25" fmla="*/ 5024582 h 5900506"/>
              <a:gd name="connsiteX26" fmla="*/ 3486685 w 7596867"/>
              <a:gd name="connsiteY26" fmla="*/ 5255490 h 5900506"/>
              <a:gd name="connsiteX27" fmla="*/ 2367116 w 7596867"/>
              <a:gd name="connsiteY27" fmla="*/ 5825430 h 5900506"/>
              <a:gd name="connsiteX0" fmla="*/ 2367116 w 7596867"/>
              <a:gd name="connsiteY0" fmla="*/ 5825430 h 5874445"/>
              <a:gd name="connsiteX1" fmla="*/ 454044 w 7596867"/>
              <a:gd name="connsiteY1" fmla="*/ 5836617 h 5874445"/>
              <a:gd name="connsiteX2" fmla="*/ 41523 w 7596867"/>
              <a:gd name="connsiteY2" fmla="*/ 4922980 h 5874445"/>
              <a:gd name="connsiteX3" fmla="*/ 87704 w 7596867"/>
              <a:gd name="connsiteY3" fmla="*/ 1256146 h 5874445"/>
              <a:gd name="connsiteX4" fmla="*/ 484867 w 7596867"/>
              <a:gd name="connsiteY4" fmla="*/ 304799 h 5874445"/>
              <a:gd name="connsiteX5" fmla="*/ 1426976 w 7596867"/>
              <a:gd name="connsiteY5" fmla="*/ 83128 h 5874445"/>
              <a:gd name="connsiteX6" fmla="*/ 2775485 w 7596867"/>
              <a:gd name="connsiteY6" fmla="*/ 0 h 5874445"/>
              <a:gd name="connsiteX7" fmla="*/ 5167704 w 7596867"/>
              <a:gd name="connsiteY7" fmla="*/ 27709 h 5874445"/>
              <a:gd name="connsiteX8" fmla="*/ 6008212 w 7596867"/>
              <a:gd name="connsiteY8" fmla="*/ 120073 h 5874445"/>
              <a:gd name="connsiteX9" fmla="*/ 6627049 w 7596867"/>
              <a:gd name="connsiteY9" fmla="*/ 314036 h 5874445"/>
              <a:gd name="connsiteX10" fmla="*/ 6894903 w 7596867"/>
              <a:gd name="connsiteY10" fmla="*/ 701963 h 5874445"/>
              <a:gd name="connsiteX11" fmla="*/ 7042686 w 7596867"/>
              <a:gd name="connsiteY11" fmla="*/ 1348508 h 5874445"/>
              <a:gd name="connsiteX12" fmla="*/ 7005740 w 7596867"/>
              <a:gd name="connsiteY12" fmla="*/ 1967346 h 5874445"/>
              <a:gd name="connsiteX13" fmla="*/ 7024213 w 7596867"/>
              <a:gd name="connsiteY13" fmla="*/ 2429163 h 5874445"/>
              <a:gd name="connsiteX14" fmla="*/ 7042685 w 7596867"/>
              <a:gd name="connsiteY14" fmla="*/ 3112654 h 5874445"/>
              <a:gd name="connsiteX15" fmla="*/ 7338249 w 7596867"/>
              <a:gd name="connsiteY15" fmla="*/ 3362036 h 5874445"/>
              <a:gd name="connsiteX16" fmla="*/ 7495267 w 7596867"/>
              <a:gd name="connsiteY16" fmla="*/ 3500582 h 5874445"/>
              <a:gd name="connsiteX17" fmla="*/ 7578394 w 7596867"/>
              <a:gd name="connsiteY17" fmla="*/ 3749963 h 5874445"/>
              <a:gd name="connsiteX18" fmla="*/ 7596867 w 7596867"/>
              <a:gd name="connsiteY18" fmla="*/ 4054763 h 5874445"/>
              <a:gd name="connsiteX19" fmla="*/ 7550685 w 7596867"/>
              <a:gd name="connsiteY19" fmla="*/ 4331854 h 5874445"/>
              <a:gd name="connsiteX20" fmla="*/ 7402903 w 7596867"/>
              <a:gd name="connsiteY20" fmla="*/ 4544291 h 5874445"/>
              <a:gd name="connsiteX21" fmla="*/ 7227413 w 7596867"/>
              <a:gd name="connsiteY21" fmla="*/ 4645891 h 5874445"/>
              <a:gd name="connsiteX22" fmla="*/ 6857959 w 7596867"/>
              <a:gd name="connsiteY22" fmla="*/ 4765964 h 5874445"/>
              <a:gd name="connsiteX23" fmla="*/ 6442322 w 7596867"/>
              <a:gd name="connsiteY23" fmla="*/ 4932218 h 5874445"/>
              <a:gd name="connsiteX24" fmla="*/ 5888140 w 7596867"/>
              <a:gd name="connsiteY24" fmla="*/ 5033818 h 5874445"/>
              <a:gd name="connsiteX25" fmla="*/ 4050104 w 7596867"/>
              <a:gd name="connsiteY25" fmla="*/ 5024582 h 5874445"/>
              <a:gd name="connsiteX26" fmla="*/ 3681904 w 7596867"/>
              <a:gd name="connsiteY26" fmla="*/ 5796743 h 5874445"/>
              <a:gd name="connsiteX27" fmla="*/ 2367116 w 7596867"/>
              <a:gd name="connsiteY27" fmla="*/ 5825430 h 5874445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888140 w 7596867"/>
              <a:gd name="connsiteY24" fmla="*/ 5033818 h 5892117"/>
              <a:gd name="connsiteX25" fmla="*/ 4050104 w 7596867"/>
              <a:gd name="connsiteY25" fmla="*/ 5024582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888140 w 7596867"/>
              <a:gd name="connsiteY24" fmla="*/ 5033818 h 5892117"/>
              <a:gd name="connsiteX25" fmla="*/ 4029554 w 7596867"/>
              <a:gd name="connsiteY25" fmla="*/ 5524987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990887 w 7596867"/>
              <a:gd name="connsiteY24" fmla="*/ 5524010 h 5892117"/>
              <a:gd name="connsiteX25" fmla="*/ 4029554 w 7596867"/>
              <a:gd name="connsiteY25" fmla="*/ 5524987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83422 w 7596867"/>
              <a:gd name="connsiteY23" fmla="*/ 5350923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27135 w 7596867"/>
              <a:gd name="connsiteY22" fmla="*/ 5143820 h 5892117"/>
              <a:gd name="connsiteX23" fmla="*/ 6483422 w 7596867"/>
              <a:gd name="connsiteY23" fmla="*/ 5350923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371261 w 7596867"/>
              <a:gd name="connsiteY21" fmla="*/ 5054385 h 5892117"/>
              <a:gd name="connsiteX22" fmla="*/ 6827135 w 7596867"/>
              <a:gd name="connsiteY22" fmla="*/ 5143820 h 5892117"/>
              <a:gd name="connsiteX23" fmla="*/ 6483422 w 7596867"/>
              <a:gd name="connsiteY23" fmla="*/ 5350923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755207"/>
              <a:gd name="connsiteY0" fmla="*/ 5876492 h 5892117"/>
              <a:gd name="connsiteX1" fmla="*/ 454044 w 7755207"/>
              <a:gd name="connsiteY1" fmla="*/ 5836617 h 5892117"/>
              <a:gd name="connsiteX2" fmla="*/ 41523 w 7755207"/>
              <a:gd name="connsiteY2" fmla="*/ 4922980 h 5892117"/>
              <a:gd name="connsiteX3" fmla="*/ 87704 w 7755207"/>
              <a:gd name="connsiteY3" fmla="*/ 1256146 h 5892117"/>
              <a:gd name="connsiteX4" fmla="*/ 484867 w 7755207"/>
              <a:gd name="connsiteY4" fmla="*/ 304799 h 5892117"/>
              <a:gd name="connsiteX5" fmla="*/ 1426976 w 7755207"/>
              <a:gd name="connsiteY5" fmla="*/ 83128 h 5892117"/>
              <a:gd name="connsiteX6" fmla="*/ 2775485 w 7755207"/>
              <a:gd name="connsiteY6" fmla="*/ 0 h 5892117"/>
              <a:gd name="connsiteX7" fmla="*/ 5167704 w 7755207"/>
              <a:gd name="connsiteY7" fmla="*/ 27709 h 5892117"/>
              <a:gd name="connsiteX8" fmla="*/ 6008212 w 7755207"/>
              <a:gd name="connsiteY8" fmla="*/ 120073 h 5892117"/>
              <a:gd name="connsiteX9" fmla="*/ 6627049 w 7755207"/>
              <a:gd name="connsiteY9" fmla="*/ 314036 h 5892117"/>
              <a:gd name="connsiteX10" fmla="*/ 6894903 w 7755207"/>
              <a:gd name="connsiteY10" fmla="*/ 701963 h 5892117"/>
              <a:gd name="connsiteX11" fmla="*/ 7042686 w 7755207"/>
              <a:gd name="connsiteY11" fmla="*/ 1348508 h 5892117"/>
              <a:gd name="connsiteX12" fmla="*/ 7005740 w 7755207"/>
              <a:gd name="connsiteY12" fmla="*/ 1967346 h 5892117"/>
              <a:gd name="connsiteX13" fmla="*/ 7024213 w 7755207"/>
              <a:gd name="connsiteY13" fmla="*/ 2429163 h 5892117"/>
              <a:gd name="connsiteX14" fmla="*/ 7042685 w 7755207"/>
              <a:gd name="connsiteY14" fmla="*/ 3112654 h 5892117"/>
              <a:gd name="connsiteX15" fmla="*/ 7338249 w 7755207"/>
              <a:gd name="connsiteY15" fmla="*/ 3362036 h 5892117"/>
              <a:gd name="connsiteX16" fmla="*/ 7495267 w 7755207"/>
              <a:gd name="connsiteY16" fmla="*/ 3500582 h 5892117"/>
              <a:gd name="connsiteX17" fmla="*/ 7578394 w 7755207"/>
              <a:gd name="connsiteY17" fmla="*/ 3749963 h 5892117"/>
              <a:gd name="connsiteX18" fmla="*/ 7596867 w 7755207"/>
              <a:gd name="connsiteY18" fmla="*/ 4054763 h 5892117"/>
              <a:gd name="connsiteX19" fmla="*/ 7550685 w 7755207"/>
              <a:gd name="connsiteY19" fmla="*/ 4331854 h 5892117"/>
              <a:gd name="connsiteX20" fmla="*/ 7752243 w 7755207"/>
              <a:gd name="connsiteY20" fmla="*/ 4738325 h 5892117"/>
              <a:gd name="connsiteX21" fmla="*/ 7371261 w 7755207"/>
              <a:gd name="connsiteY21" fmla="*/ 5054385 h 5892117"/>
              <a:gd name="connsiteX22" fmla="*/ 6827135 w 7755207"/>
              <a:gd name="connsiteY22" fmla="*/ 5143820 h 5892117"/>
              <a:gd name="connsiteX23" fmla="*/ 6483422 w 7755207"/>
              <a:gd name="connsiteY23" fmla="*/ 5350923 h 5892117"/>
              <a:gd name="connsiteX24" fmla="*/ 5990887 w 7755207"/>
              <a:gd name="connsiteY24" fmla="*/ 5524010 h 5892117"/>
              <a:gd name="connsiteX25" fmla="*/ 4050103 w 7755207"/>
              <a:gd name="connsiteY25" fmla="*/ 5576050 h 5892117"/>
              <a:gd name="connsiteX26" fmla="*/ 3681904 w 7755207"/>
              <a:gd name="connsiteY26" fmla="*/ 5796743 h 5892117"/>
              <a:gd name="connsiteX27" fmla="*/ 2336292 w 7755207"/>
              <a:gd name="connsiteY27" fmla="*/ 5876492 h 5892117"/>
              <a:gd name="connsiteX0" fmla="*/ 2336292 w 7846922"/>
              <a:gd name="connsiteY0" fmla="*/ 5876492 h 5892117"/>
              <a:gd name="connsiteX1" fmla="*/ 454044 w 7846922"/>
              <a:gd name="connsiteY1" fmla="*/ 5836617 h 5892117"/>
              <a:gd name="connsiteX2" fmla="*/ 41523 w 7846922"/>
              <a:gd name="connsiteY2" fmla="*/ 4922980 h 5892117"/>
              <a:gd name="connsiteX3" fmla="*/ 87704 w 7846922"/>
              <a:gd name="connsiteY3" fmla="*/ 1256146 h 5892117"/>
              <a:gd name="connsiteX4" fmla="*/ 484867 w 7846922"/>
              <a:gd name="connsiteY4" fmla="*/ 304799 h 5892117"/>
              <a:gd name="connsiteX5" fmla="*/ 1426976 w 7846922"/>
              <a:gd name="connsiteY5" fmla="*/ 83128 h 5892117"/>
              <a:gd name="connsiteX6" fmla="*/ 2775485 w 7846922"/>
              <a:gd name="connsiteY6" fmla="*/ 0 h 5892117"/>
              <a:gd name="connsiteX7" fmla="*/ 5167704 w 7846922"/>
              <a:gd name="connsiteY7" fmla="*/ 27709 h 5892117"/>
              <a:gd name="connsiteX8" fmla="*/ 6008212 w 7846922"/>
              <a:gd name="connsiteY8" fmla="*/ 120073 h 5892117"/>
              <a:gd name="connsiteX9" fmla="*/ 6627049 w 7846922"/>
              <a:gd name="connsiteY9" fmla="*/ 314036 h 5892117"/>
              <a:gd name="connsiteX10" fmla="*/ 6894903 w 7846922"/>
              <a:gd name="connsiteY10" fmla="*/ 701963 h 5892117"/>
              <a:gd name="connsiteX11" fmla="*/ 7042686 w 7846922"/>
              <a:gd name="connsiteY11" fmla="*/ 1348508 h 5892117"/>
              <a:gd name="connsiteX12" fmla="*/ 7005740 w 7846922"/>
              <a:gd name="connsiteY12" fmla="*/ 1967346 h 5892117"/>
              <a:gd name="connsiteX13" fmla="*/ 7024213 w 7846922"/>
              <a:gd name="connsiteY13" fmla="*/ 2429163 h 5892117"/>
              <a:gd name="connsiteX14" fmla="*/ 7042685 w 7846922"/>
              <a:gd name="connsiteY14" fmla="*/ 3112654 h 5892117"/>
              <a:gd name="connsiteX15" fmla="*/ 7338249 w 7846922"/>
              <a:gd name="connsiteY15" fmla="*/ 3362036 h 5892117"/>
              <a:gd name="connsiteX16" fmla="*/ 7495267 w 7846922"/>
              <a:gd name="connsiteY16" fmla="*/ 3500582 h 5892117"/>
              <a:gd name="connsiteX17" fmla="*/ 7578394 w 7846922"/>
              <a:gd name="connsiteY17" fmla="*/ 3749963 h 5892117"/>
              <a:gd name="connsiteX18" fmla="*/ 7596867 w 7846922"/>
              <a:gd name="connsiteY18" fmla="*/ 4054763 h 5892117"/>
              <a:gd name="connsiteX19" fmla="*/ 7838377 w 7846922"/>
              <a:gd name="connsiteY19" fmla="*/ 4413553 h 5892117"/>
              <a:gd name="connsiteX20" fmla="*/ 7752243 w 7846922"/>
              <a:gd name="connsiteY20" fmla="*/ 4738325 h 5892117"/>
              <a:gd name="connsiteX21" fmla="*/ 7371261 w 7846922"/>
              <a:gd name="connsiteY21" fmla="*/ 5054385 h 5892117"/>
              <a:gd name="connsiteX22" fmla="*/ 6827135 w 7846922"/>
              <a:gd name="connsiteY22" fmla="*/ 5143820 h 5892117"/>
              <a:gd name="connsiteX23" fmla="*/ 6483422 w 7846922"/>
              <a:gd name="connsiteY23" fmla="*/ 5350923 h 5892117"/>
              <a:gd name="connsiteX24" fmla="*/ 5990887 w 7846922"/>
              <a:gd name="connsiteY24" fmla="*/ 5524010 h 5892117"/>
              <a:gd name="connsiteX25" fmla="*/ 4050103 w 7846922"/>
              <a:gd name="connsiteY25" fmla="*/ 5576050 h 5892117"/>
              <a:gd name="connsiteX26" fmla="*/ 3681904 w 7846922"/>
              <a:gd name="connsiteY26" fmla="*/ 5796743 h 5892117"/>
              <a:gd name="connsiteX27" fmla="*/ 2336292 w 7846922"/>
              <a:gd name="connsiteY27" fmla="*/ 5876492 h 5892117"/>
              <a:gd name="connsiteX0" fmla="*/ 2336292 w 7838953"/>
              <a:gd name="connsiteY0" fmla="*/ 5876492 h 5892117"/>
              <a:gd name="connsiteX1" fmla="*/ 454044 w 7838953"/>
              <a:gd name="connsiteY1" fmla="*/ 5836617 h 5892117"/>
              <a:gd name="connsiteX2" fmla="*/ 41523 w 7838953"/>
              <a:gd name="connsiteY2" fmla="*/ 4922980 h 5892117"/>
              <a:gd name="connsiteX3" fmla="*/ 87704 w 7838953"/>
              <a:gd name="connsiteY3" fmla="*/ 1256146 h 5892117"/>
              <a:gd name="connsiteX4" fmla="*/ 484867 w 7838953"/>
              <a:gd name="connsiteY4" fmla="*/ 304799 h 5892117"/>
              <a:gd name="connsiteX5" fmla="*/ 1426976 w 7838953"/>
              <a:gd name="connsiteY5" fmla="*/ 83128 h 5892117"/>
              <a:gd name="connsiteX6" fmla="*/ 2775485 w 7838953"/>
              <a:gd name="connsiteY6" fmla="*/ 0 h 5892117"/>
              <a:gd name="connsiteX7" fmla="*/ 5167704 w 7838953"/>
              <a:gd name="connsiteY7" fmla="*/ 27709 h 5892117"/>
              <a:gd name="connsiteX8" fmla="*/ 6008212 w 7838953"/>
              <a:gd name="connsiteY8" fmla="*/ 120073 h 5892117"/>
              <a:gd name="connsiteX9" fmla="*/ 6627049 w 7838953"/>
              <a:gd name="connsiteY9" fmla="*/ 314036 h 5892117"/>
              <a:gd name="connsiteX10" fmla="*/ 6894903 w 7838953"/>
              <a:gd name="connsiteY10" fmla="*/ 701963 h 5892117"/>
              <a:gd name="connsiteX11" fmla="*/ 7042686 w 7838953"/>
              <a:gd name="connsiteY11" fmla="*/ 1348508 h 5892117"/>
              <a:gd name="connsiteX12" fmla="*/ 7005740 w 7838953"/>
              <a:gd name="connsiteY12" fmla="*/ 1967346 h 5892117"/>
              <a:gd name="connsiteX13" fmla="*/ 7024213 w 7838953"/>
              <a:gd name="connsiteY13" fmla="*/ 2429163 h 5892117"/>
              <a:gd name="connsiteX14" fmla="*/ 7042685 w 7838953"/>
              <a:gd name="connsiteY14" fmla="*/ 3112654 h 5892117"/>
              <a:gd name="connsiteX15" fmla="*/ 7338249 w 7838953"/>
              <a:gd name="connsiteY15" fmla="*/ 3362036 h 5892117"/>
              <a:gd name="connsiteX16" fmla="*/ 7495267 w 7838953"/>
              <a:gd name="connsiteY16" fmla="*/ 3500582 h 5892117"/>
              <a:gd name="connsiteX17" fmla="*/ 7578394 w 7838953"/>
              <a:gd name="connsiteY17" fmla="*/ 3749963 h 5892117"/>
              <a:gd name="connsiteX18" fmla="*/ 7792086 w 7838953"/>
              <a:gd name="connsiteY18" fmla="*/ 3952641 h 5892117"/>
              <a:gd name="connsiteX19" fmla="*/ 7838377 w 7838953"/>
              <a:gd name="connsiteY19" fmla="*/ 4413553 h 5892117"/>
              <a:gd name="connsiteX20" fmla="*/ 7752243 w 7838953"/>
              <a:gd name="connsiteY20" fmla="*/ 4738325 h 5892117"/>
              <a:gd name="connsiteX21" fmla="*/ 7371261 w 7838953"/>
              <a:gd name="connsiteY21" fmla="*/ 5054385 h 5892117"/>
              <a:gd name="connsiteX22" fmla="*/ 6827135 w 7838953"/>
              <a:gd name="connsiteY22" fmla="*/ 5143820 h 5892117"/>
              <a:gd name="connsiteX23" fmla="*/ 6483422 w 7838953"/>
              <a:gd name="connsiteY23" fmla="*/ 5350923 h 5892117"/>
              <a:gd name="connsiteX24" fmla="*/ 5990887 w 7838953"/>
              <a:gd name="connsiteY24" fmla="*/ 5524010 h 5892117"/>
              <a:gd name="connsiteX25" fmla="*/ 4050103 w 7838953"/>
              <a:gd name="connsiteY25" fmla="*/ 5576050 h 5892117"/>
              <a:gd name="connsiteX26" fmla="*/ 3681904 w 7838953"/>
              <a:gd name="connsiteY26" fmla="*/ 5796743 h 5892117"/>
              <a:gd name="connsiteX27" fmla="*/ 2336292 w 7838953"/>
              <a:gd name="connsiteY27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24213 w 7842114"/>
              <a:gd name="connsiteY13" fmla="*/ 2429163 h 5892117"/>
              <a:gd name="connsiteX14" fmla="*/ 7042685 w 7842114"/>
              <a:gd name="connsiteY14" fmla="*/ 3112654 h 5892117"/>
              <a:gd name="connsiteX15" fmla="*/ 7338249 w 7842114"/>
              <a:gd name="connsiteY15" fmla="*/ 3362036 h 5892117"/>
              <a:gd name="connsiteX16" fmla="*/ 7495267 w 7842114"/>
              <a:gd name="connsiteY16" fmla="*/ 3500582 h 5892117"/>
              <a:gd name="connsiteX17" fmla="*/ 7792086 w 7842114"/>
              <a:gd name="connsiteY17" fmla="*/ 3952641 h 5892117"/>
              <a:gd name="connsiteX18" fmla="*/ 7838377 w 7842114"/>
              <a:gd name="connsiteY18" fmla="*/ 4413553 h 5892117"/>
              <a:gd name="connsiteX19" fmla="*/ 7752243 w 7842114"/>
              <a:gd name="connsiteY19" fmla="*/ 4738325 h 5892117"/>
              <a:gd name="connsiteX20" fmla="*/ 7371261 w 7842114"/>
              <a:gd name="connsiteY20" fmla="*/ 5054385 h 5892117"/>
              <a:gd name="connsiteX21" fmla="*/ 6827135 w 7842114"/>
              <a:gd name="connsiteY21" fmla="*/ 5143820 h 5892117"/>
              <a:gd name="connsiteX22" fmla="*/ 6483422 w 7842114"/>
              <a:gd name="connsiteY22" fmla="*/ 5350923 h 5892117"/>
              <a:gd name="connsiteX23" fmla="*/ 5990887 w 7842114"/>
              <a:gd name="connsiteY23" fmla="*/ 5524010 h 5892117"/>
              <a:gd name="connsiteX24" fmla="*/ 4050103 w 7842114"/>
              <a:gd name="connsiteY24" fmla="*/ 5576050 h 5892117"/>
              <a:gd name="connsiteX25" fmla="*/ 3681904 w 7842114"/>
              <a:gd name="connsiteY25" fmla="*/ 5796743 h 5892117"/>
              <a:gd name="connsiteX26" fmla="*/ 2336292 w 7842114"/>
              <a:gd name="connsiteY26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24213 w 7842114"/>
              <a:gd name="connsiteY13" fmla="*/ 2429163 h 5892117"/>
              <a:gd name="connsiteX14" fmla="*/ 7042685 w 7842114"/>
              <a:gd name="connsiteY14" fmla="*/ 3112654 h 5892117"/>
              <a:gd name="connsiteX15" fmla="*/ 7338249 w 7842114"/>
              <a:gd name="connsiteY15" fmla="*/ 3362036 h 5892117"/>
              <a:gd name="connsiteX16" fmla="*/ 7628839 w 7842114"/>
              <a:gd name="connsiteY16" fmla="*/ 3561856 h 5892117"/>
              <a:gd name="connsiteX17" fmla="*/ 7792086 w 7842114"/>
              <a:gd name="connsiteY17" fmla="*/ 3952641 h 5892117"/>
              <a:gd name="connsiteX18" fmla="*/ 7838377 w 7842114"/>
              <a:gd name="connsiteY18" fmla="*/ 4413553 h 5892117"/>
              <a:gd name="connsiteX19" fmla="*/ 7752243 w 7842114"/>
              <a:gd name="connsiteY19" fmla="*/ 4738325 h 5892117"/>
              <a:gd name="connsiteX20" fmla="*/ 7371261 w 7842114"/>
              <a:gd name="connsiteY20" fmla="*/ 5054385 h 5892117"/>
              <a:gd name="connsiteX21" fmla="*/ 6827135 w 7842114"/>
              <a:gd name="connsiteY21" fmla="*/ 5143820 h 5892117"/>
              <a:gd name="connsiteX22" fmla="*/ 6483422 w 7842114"/>
              <a:gd name="connsiteY22" fmla="*/ 5350923 h 5892117"/>
              <a:gd name="connsiteX23" fmla="*/ 5990887 w 7842114"/>
              <a:gd name="connsiteY23" fmla="*/ 5524010 h 5892117"/>
              <a:gd name="connsiteX24" fmla="*/ 4050103 w 7842114"/>
              <a:gd name="connsiteY24" fmla="*/ 5576050 h 5892117"/>
              <a:gd name="connsiteX25" fmla="*/ 3681904 w 7842114"/>
              <a:gd name="connsiteY25" fmla="*/ 5796743 h 5892117"/>
              <a:gd name="connsiteX26" fmla="*/ 2336292 w 7842114"/>
              <a:gd name="connsiteY26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24213 w 7842114"/>
              <a:gd name="connsiteY13" fmla="*/ 2429163 h 5892117"/>
              <a:gd name="connsiteX14" fmla="*/ 7042685 w 7842114"/>
              <a:gd name="connsiteY14" fmla="*/ 3112654 h 5892117"/>
              <a:gd name="connsiteX15" fmla="*/ 7628839 w 7842114"/>
              <a:gd name="connsiteY15" fmla="*/ 3561856 h 5892117"/>
              <a:gd name="connsiteX16" fmla="*/ 7792086 w 7842114"/>
              <a:gd name="connsiteY16" fmla="*/ 3952641 h 5892117"/>
              <a:gd name="connsiteX17" fmla="*/ 7838377 w 7842114"/>
              <a:gd name="connsiteY17" fmla="*/ 4413553 h 5892117"/>
              <a:gd name="connsiteX18" fmla="*/ 7752243 w 7842114"/>
              <a:gd name="connsiteY18" fmla="*/ 4738325 h 5892117"/>
              <a:gd name="connsiteX19" fmla="*/ 7371261 w 7842114"/>
              <a:gd name="connsiteY19" fmla="*/ 5054385 h 5892117"/>
              <a:gd name="connsiteX20" fmla="*/ 6827135 w 7842114"/>
              <a:gd name="connsiteY20" fmla="*/ 5143820 h 5892117"/>
              <a:gd name="connsiteX21" fmla="*/ 6483422 w 7842114"/>
              <a:gd name="connsiteY21" fmla="*/ 5350923 h 5892117"/>
              <a:gd name="connsiteX22" fmla="*/ 5990887 w 7842114"/>
              <a:gd name="connsiteY22" fmla="*/ 5524010 h 5892117"/>
              <a:gd name="connsiteX23" fmla="*/ 4050103 w 7842114"/>
              <a:gd name="connsiteY23" fmla="*/ 5576050 h 5892117"/>
              <a:gd name="connsiteX24" fmla="*/ 3681904 w 7842114"/>
              <a:gd name="connsiteY24" fmla="*/ 5796743 h 5892117"/>
              <a:gd name="connsiteX25" fmla="*/ 2336292 w 7842114"/>
              <a:gd name="connsiteY25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42685 w 7842114"/>
              <a:gd name="connsiteY13" fmla="*/ 3112654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27135 w 7842114"/>
              <a:gd name="connsiteY19" fmla="*/ 5143820 h 5892117"/>
              <a:gd name="connsiteX20" fmla="*/ 6483422 w 7842114"/>
              <a:gd name="connsiteY20" fmla="*/ 5350923 h 5892117"/>
              <a:gd name="connsiteX21" fmla="*/ 5990887 w 7842114"/>
              <a:gd name="connsiteY21" fmla="*/ 5524010 h 5892117"/>
              <a:gd name="connsiteX22" fmla="*/ 4050103 w 7842114"/>
              <a:gd name="connsiteY22" fmla="*/ 5576050 h 5892117"/>
              <a:gd name="connsiteX23" fmla="*/ 3681904 w 7842114"/>
              <a:gd name="connsiteY23" fmla="*/ 5796743 h 5892117"/>
              <a:gd name="connsiteX24" fmla="*/ 2336292 w 7842114"/>
              <a:gd name="connsiteY24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27135 w 7842114"/>
              <a:gd name="connsiteY19" fmla="*/ 5143820 h 5892117"/>
              <a:gd name="connsiteX20" fmla="*/ 6483422 w 7842114"/>
              <a:gd name="connsiteY20" fmla="*/ 5350923 h 5892117"/>
              <a:gd name="connsiteX21" fmla="*/ 5990887 w 7842114"/>
              <a:gd name="connsiteY21" fmla="*/ 5524010 h 5892117"/>
              <a:gd name="connsiteX22" fmla="*/ 4050103 w 7842114"/>
              <a:gd name="connsiteY22" fmla="*/ 5576050 h 5892117"/>
              <a:gd name="connsiteX23" fmla="*/ 3681904 w 7842114"/>
              <a:gd name="connsiteY23" fmla="*/ 5796743 h 5892117"/>
              <a:gd name="connsiteX24" fmla="*/ 2336292 w 7842114"/>
              <a:gd name="connsiteY24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27135 w 7842114"/>
              <a:gd name="connsiteY19" fmla="*/ 5143820 h 5892117"/>
              <a:gd name="connsiteX20" fmla="*/ 6832762 w 7842114"/>
              <a:gd name="connsiteY20" fmla="*/ 5504107 h 5892117"/>
              <a:gd name="connsiteX21" fmla="*/ 5990887 w 7842114"/>
              <a:gd name="connsiteY21" fmla="*/ 5524010 h 5892117"/>
              <a:gd name="connsiteX22" fmla="*/ 4050103 w 7842114"/>
              <a:gd name="connsiteY22" fmla="*/ 5576050 h 5892117"/>
              <a:gd name="connsiteX23" fmla="*/ 3681904 w 7842114"/>
              <a:gd name="connsiteY23" fmla="*/ 5796743 h 5892117"/>
              <a:gd name="connsiteX24" fmla="*/ 2336292 w 7842114"/>
              <a:gd name="connsiteY24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32762 w 7842114"/>
              <a:gd name="connsiteY19" fmla="*/ 5504107 h 5892117"/>
              <a:gd name="connsiteX20" fmla="*/ 5990887 w 7842114"/>
              <a:gd name="connsiteY20" fmla="*/ 5524010 h 5892117"/>
              <a:gd name="connsiteX21" fmla="*/ 4050103 w 7842114"/>
              <a:gd name="connsiteY21" fmla="*/ 5576050 h 5892117"/>
              <a:gd name="connsiteX22" fmla="*/ 3681904 w 7842114"/>
              <a:gd name="connsiteY22" fmla="*/ 5796743 h 5892117"/>
              <a:gd name="connsiteX23" fmla="*/ 2336292 w 7842114"/>
              <a:gd name="connsiteY23" fmla="*/ 5876492 h 5892117"/>
              <a:gd name="connsiteX0" fmla="*/ 2336292 w 7855673"/>
              <a:gd name="connsiteY0" fmla="*/ 5876492 h 5892117"/>
              <a:gd name="connsiteX1" fmla="*/ 454044 w 7855673"/>
              <a:gd name="connsiteY1" fmla="*/ 5836617 h 5892117"/>
              <a:gd name="connsiteX2" fmla="*/ 41523 w 7855673"/>
              <a:gd name="connsiteY2" fmla="*/ 4922980 h 5892117"/>
              <a:gd name="connsiteX3" fmla="*/ 87704 w 7855673"/>
              <a:gd name="connsiteY3" fmla="*/ 1256146 h 5892117"/>
              <a:gd name="connsiteX4" fmla="*/ 484867 w 7855673"/>
              <a:gd name="connsiteY4" fmla="*/ 304799 h 5892117"/>
              <a:gd name="connsiteX5" fmla="*/ 1426976 w 7855673"/>
              <a:gd name="connsiteY5" fmla="*/ 83128 h 5892117"/>
              <a:gd name="connsiteX6" fmla="*/ 2775485 w 7855673"/>
              <a:gd name="connsiteY6" fmla="*/ 0 h 5892117"/>
              <a:gd name="connsiteX7" fmla="*/ 5167704 w 7855673"/>
              <a:gd name="connsiteY7" fmla="*/ 27709 h 5892117"/>
              <a:gd name="connsiteX8" fmla="*/ 6008212 w 7855673"/>
              <a:gd name="connsiteY8" fmla="*/ 120073 h 5892117"/>
              <a:gd name="connsiteX9" fmla="*/ 6627049 w 7855673"/>
              <a:gd name="connsiteY9" fmla="*/ 314036 h 5892117"/>
              <a:gd name="connsiteX10" fmla="*/ 6894903 w 7855673"/>
              <a:gd name="connsiteY10" fmla="*/ 701963 h 5892117"/>
              <a:gd name="connsiteX11" fmla="*/ 7042686 w 7855673"/>
              <a:gd name="connsiteY11" fmla="*/ 1348508 h 5892117"/>
              <a:gd name="connsiteX12" fmla="*/ 7005740 w 7855673"/>
              <a:gd name="connsiteY12" fmla="*/ 1967346 h 5892117"/>
              <a:gd name="connsiteX13" fmla="*/ 6857741 w 7855673"/>
              <a:gd name="connsiteY13" fmla="*/ 3204566 h 5892117"/>
              <a:gd name="connsiteX14" fmla="*/ 7628839 w 7855673"/>
              <a:gd name="connsiteY14" fmla="*/ 3561856 h 5892117"/>
              <a:gd name="connsiteX15" fmla="*/ 7792086 w 7855673"/>
              <a:gd name="connsiteY15" fmla="*/ 3952641 h 5892117"/>
              <a:gd name="connsiteX16" fmla="*/ 7838377 w 7855673"/>
              <a:gd name="connsiteY16" fmla="*/ 4413553 h 5892117"/>
              <a:gd name="connsiteX17" fmla="*/ 7752243 w 7855673"/>
              <a:gd name="connsiteY17" fmla="*/ 4738325 h 5892117"/>
              <a:gd name="connsiteX18" fmla="*/ 6832762 w 7855673"/>
              <a:gd name="connsiteY18" fmla="*/ 5504107 h 5892117"/>
              <a:gd name="connsiteX19" fmla="*/ 5990887 w 7855673"/>
              <a:gd name="connsiteY19" fmla="*/ 5524010 h 5892117"/>
              <a:gd name="connsiteX20" fmla="*/ 4050103 w 7855673"/>
              <a:gd name="connsiteY20" fmla="*/ 5576050 h 5892117"/>
              <a:gd name="connsiteX21" fmla="*/ 3681904 w 7855673"/>
              <a:gd name="connsiteY21" fmla="*/ 5796743 h 5892117"/>
              <a:gd name="connsiteX22" fmla="*/ 2336292 w 7855673"/>
              <a:gd name="connsiteY22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233476 w 7842114"/>
              <a:gd name="connsiteY18" fmla="*/ 5422410 h 5892117"/>
              <a:gd name="connsiteX19" fmla="*/ 5990887 w 7842114"/>
              <a:gd name="connsiteY19" fmla="*/ 5524010 h 5892117"/>
              <a:gd name="connsiteX20" fmla="*/ 4050103 w 7842114"/>
              <a:gd name="connsiteY20" fmla="*/ 5576050 h 5892117"/>
              <a:gd name="connsiteX21" fmla="*/ 3681904 w 7842114"/>
              <a:gd name="connsiteY21" fmla="*/ 5796743 h 5892117"/>
              <a:gd name="connsiteX22" fmla="*/ 2336292 w 7842114"/>
              <a:gd name="connsiteY22" fmla="*/ 5876492 h 5892117"/>
              <a:gd name="connsiteX0" fmla="*/ 2336292 w 7880477"/>
              <a:gd name="connsiteY0" fmla="*/ 5876492 h 5892117"/>
              <a:gd name="connsiteX1" fmla="*/ 454044 w 7880477"/>
              <a:gd name="connsiteY1" fmla="*/ 5836617 h 5892117"/>
              <a:gd name="connsiteX2" fmla="*/ 41523 w 7880477"/>
              <a:gd name="connsiteY2" fmla="*/ 4922980 h 5892117"/>
              <a:gd name="connsiteX3" fmla="*/ 87704 w 7880477"/>
              <a:gd name="connsiteY3" fmla="*/ 1256146 h 5892117"/>
              <a:gd name="connsiteX4" fmla="*/ 484867 w 7880477"/>
              <a:gd name="connsiteY4" fmla="*/ 304799 h 5892117"/>
              <a:gd name="connsiteX5" fmla="*/ 1426976 w 7880477"/>
              <a:gd name="connsiteY5" fmla="*/ 83128 h 5892117"/>
              <a:gd name="connsiteX6" fmla="*/ 2775485 w 7880477"/>
              <a:gd name="connsiteY6" fmla="*/ 0 h 5892117"/>
              <a:gd name="connsiteX7" fmla="*/ 5167704 w 7880477"/>
              <a:gd name="connsiteY7" fmla="*/ 27709 h 5892117"/>
              <a:gd name="connsiteX8" fmla="*/ 6008212 w 7880477"/>
              <a:gd name="connsiteY8" fmla="*/ 120073 h 5892117"/>
              <a:gd name="connsiteX9" fmla="*/ 6627049 w 7880477"/>
              <a:gd name="connsiteY9" fmla="*/ 314036 h 5892117"/>
              <a:gd name="connsiteX10" fmla="*/ 6894903 w 7880477"/>
              <a:gd name="connsiteY10" fmla="*/ 701963 h 5892117"/>
              <a:gd name="connsiteX11" fmla="*/ 7042686 w 7880477"/>
              <a:gd name="connsiteY11" fmla="*/ 1348508 h 5892117"/>
              <a:gd name="connsiteX12" fmla="*/ 7005740 w 7880477"/>
              <a:gd name="connsiteY12" fmla="*/ 1967346 h 5892117"/>
              <a:gd name="connsiteX13" fmla="*/ 6857741 w 7880477"/>
              <a:gd name="connsiteY13" fmla="*/ 3204566 h 5892117"/>
              <a:gd name="connsiteX14" fmla="*/ 7628839 w 7880477"/>
              <a:gd name="connsiteY14" fmla="*/ 3561856 h 5892117"/>
              <a:gd name="connsiteX15" fmla="*/ 7792086 w 7880477"/>
              <a:gd name="connsiteY15" fmla="*/ 3952641 h 5892117"/>
              <a:gd name="connsiteX16" fmla="*/ 7838377 w 7880477"/>
              <a:gd name="connsiteY16" fmla="*/ 4413553 h 5892117"/>
              <a:gd name="connsiteX17" fmla="*/ 7233476 w 7880477"/>
              <a:gd name="connsiteY17" fmla="*/ 5422410 h 5892117"/>
              <a:gd name="connsiteX18" fmla="*/ 5990887 w 7880477"/>
              <a:gd name="connsiteY18" fmla="*/ 5524010 h 5892117"/>
              <a:gd name="connsiteX19" fmla="*/ 4050103 w 7880477"/>
              <a:gd name="connsiteY19" fmla="*/ 5576050 h 5892117"/>
              <a:gd name="connsiteX20" fmla="*/ 3681904 w 7880477"/>
              <a:gd name="connsiteY20" fmla="*/ 5796743 h 5892117"/>
              <a:gd name="connsiteX21" fmla="*/ 2336292 w 7880477"/>
              <a:gd name="connsiteY21" fmla="*/ 5876492 h 5892117"/>
              <a:gd name="connsiteX0" fmla="*/ 2336292 w 7812457"/>
              <a:gd name="connsiteY0" fmla="*/ 5876492 h 5892117"/>
              <a:gd name="connsiteX1" fmla="*/ 454044 w 7812457"/>
              <a:gd name="connsiteY1" fmla="*/ 5836617 h 5892117"/>
              <a:gd name="connsiteX2" fmla="*/ 41523 w 7812457"/>
              <a:gd name="connsiteY2" fmla="*/ 4922980 h 5892117"/>
              <a:gd name="connsiteX3" fmla="*/ 87704 w 7812457"/>
              <a:gd name="connsiteY3" fmla="*/ 1256146 h 5892117"/>
              <a:gd name="connsiteX4" fmla="*/ 484867 w 7812457"/>
              <a:gd name="connsiteY4" fmla="*/ 304799 h 5892117"/>
              <a:gd name="connsiteX5" fmla="*/ 1426976 w 7812457"/>
              <a:gd name="connsiteY5" fmla="*/ 83128 h 5892117"/>
              <a:gd name="connsiteX6" fmla="*/ 2775485 w 7812457"/>
              <a:gd name="connsiteY6" fmla="*/ 0 h 5892117"/>
              <a:gd name="connsiteX7" fmla="*/ 5167704 w 7812457"/>
              <a:gd name="connsiteY7" fmla="*/ 27709 h 5892117"/>
              <a:gd name="connsiteX8" fmla="*/ 6008212 w 7812457"/>
              <a:gd name="connsiteY8" fmla="*/ 120073 h 5892117"/>
              <a:gd name="connsiteX9" fmla="*/ 6627049 w 7812457"/>
              <a:gd name="connsiteY9" fmla="*/ 314036 h 5892117"/>
              <a:gd name="connsiteX10" fmla="*/ 6894903 w 7812457"/>
              <a:gd name="connsiteY10" fmla="*/ 701963 h 5892117"/>
              <a:gd name="connsiteX11" fmla="*/ 7042686 w 7812457"/>
              <a:gd name="connsiteY11" fmla="*/ 1348508 h 5892117"/>
              <a:gd name="connsiteX12" fmla="*/ 7005740 w 7812457"/>
              <a:gd name="connsiteY12" fmla="*/ 1967346 h 5892117"/>
              <a:gd name="connsiteX13" fmla="*/ 6857741 w 7812457"/>
              <a:gd name="connsiteY13" fmla="*/ 3204566 h 5892117"/>
              <a:gd name="connsiteX14" fmla="*/ 7628839 w 7812457"/>
              <a:gd name="connsiteY14" fmla="*/ 3561856 h 5892117"/>
              <a:gd name="connsiteX15" fmla="*/ 7792086 w 7812457"/>
              <a:gd name="connsiteY15" fmla="*/ 3952641 h 5892117"/>
              <a:gd name="connsiteX16" fmla="*/ 7684257 w 7812457"/>
              <a:gd name="connsiteY16" fmla="*/ 4576950 h 5892117"/>
              <a:gd name="connsiteX17" fmla="*/ 7233476 w 7812457"/>
              <a:gd name="connsiteY17" fmla="*/ 5422410 h 5892117"/>
              <a:gd name="connsiteX18" fmla="*/ 5990887 w 7812457"/>
              <a:gd name="connsiteY18" fmla="*/ 5524010 h 5892117"/>
              <a:gd name="connsiteX19" fmla="*/ 4050103 w 7812457"/>
              <a:gd name="connsiteY19" fmla="*/ 5576050 h 5892117"/>
              <a:gd name="connsiteX20" fmla="*/ 3681904 w 7812457"/>
              <a:gd name="connsiteY20" fmla="*/ 5796743 h 5892117"/>
              <a:gd name="connsiteX21" fmla="*/ 2336292 w 7812457"/>
              <a:gd name="connsiteY21" fmla="*/ 5876492 h 5892117"/>
              <a:gd name="connsiteX0" fmla="*/ 2336292 w 7812457"/>
              <a:gd name="connsiteY0" fmla="*/ 5876492 h 5892117"/>
              <a:gd name="connsiteX1" fmla="*/ 454044 w 7812457"/>
              <a:gd name="connsiteY1" fmla="*/ 5836617 h 5892117"/>
              <a:gd name="connsiteX2" fmla="*/ 41523 w 7812457"/>
              <a:gd name="connsiteY2" fmla="*/ 4922980 h 5892117"/>
              <a:gd name="connsiteX3" fmla="*/ 87704 w 7812457"/>
              <a:gd name="connsiteY3" fmla="*/ 1256146 h 5892117"/>
              <a:gd name="connsiteX4" fmla="*/ 484867 w 7812457"/>
              <a:gd name="connsiteY4" fmla="*/ 304799 h 5892117"/>
              <a:gd name="connsiteX5" fmla="*/ 1426976 w 7812457"/>
              <a:gd name="connsiteY5" fmla="*/ 83128 h 5892117"/>
              <a:gd name="connsiteX6" fmla="*/ 2775485 w 7812457"/>
              <a:gd name="connsiteY6" fmla="*/ 0 h 5892117"/>
              <a:gd name="connsiteX7" fmla="*/ 5167704 w 7812457"/>
              <a:gd name="connsiteY7" fmla="*/ 27709 h 5892117"/>
              <a:gd name="connsiteX8" fmla="*/ 6008212 w 7812457"/>
              <a:gd name="connsiteY8" fmla="*/ 120073 h 5892117"/>
              <a:gd name="connsiteX9" fmla="*/ 6627049 w 7812457"/>
              <a:gd name="connsiteY9" fmla="*/ 314036 h 5892117"/>
              <a:gd name="connsiteX10" fmla="*/ 6894903 w 7812457"/>
              <a:gd name="connsiteY10" fmla="*/ 701963 h 5892117"/>
              <a:gd name="connsiteX11" fmla="*/ 7042686 w 7812457"/>
              <a:gd name="connsiteY11" fmla="*/ 1348508 h 5892117"/>
              <a:gd name="connsiteX12" fmla="*/ 7005740 w 7812457"/>
              <a:gd name="connsiteY12" fmla="*/ 1967346 h 5892117"/>
              <a:gd name="connsiteX13" fmla="*/ 6857741 w 7812457"/>
              <a:gd name="connsiteY13" fmla="*/ 3204566 h 5892117"/>
              <a:gd name="connsiteX14" fmla="*/ 7628839 w 7812457"/>
              <a:gd name="connsiteY14" fmla="*/ 3561856 h 5892117"/>
              <a:gd name="connsiteX15" fmla="*/ 7792086 w 7812457"/>
              <a:gd name="connsiteY15" fmla="*/ 3952641 h 5892117"/>
              <a:gd name="connsiteX16" fmla="*/ 7684257 w 7812457"/>
              <a:gd name="connsiteY16" fmla="*/ 4576950 h 5892117"/>
              <a:gd name="connsiteX17" fmla="*/ 7233476 w 7812457"/>
              <a:gd name="connsiteY17" fmla="*/ 5422410 h 5892117"/>
              <a:gd name="connsiteX18" fmla="*/ 5990887 w 7812457"/>
              <a:gd name="connsiteY18" fmla="*/ 5524010 h 5892117"/>
              <a:gd name="connsiteX19" fmla="*/ 4050103 w 7812457"/>
              <a:gd name="connsiteY19" fmla="*/ 5576050 h 5892117"/>
              <a:gd name="connsiteX20" fmla="*/ 3681904 w 7812457"/>
              <a:gd name="connsiteY20" fmla="*/ 5796743 h 5892117"/>
              <a:gd name="connsiteX21" fmla="*/ 2336292 w 7812457"/>
              <a:gd name="connsiteY21" fmla="*/ 5876492 h 5892117"/>
              <a:gd name="connsiteX0" fmla="*/ 2336292 w 7812457"/>
              <a:gd name="connsiteY0" fmla="*/ 5876492 h 5892117"/>
              <a:gd name="connsiteX1" fmla="*/ 454044 w 7812457"/>
              <a:gd name="connsiteY1" fmla="*/ 5836617 h 5892117"/>
              <a:gd name="connsiteX2" fmla="*/ 41523 w 7812457"/>
              <a:gd name="connsiteY2" fmla="*/ 4922980 h 5892117"/>
              <a:gd name="connsiteX3" fmla="*/ 87704 w 7812457"/>
              <a:gd name="connsiteY3" fmla="*/ 1256146 h 5892117"/>
              <a:gd name="connsiteX4" fmla="*/ 484867 w 7812457"/>
              <a:gd name="connsiteY4" fmla="*/ 304799 h 5892117"/>
              <a:gd name="connsiteX5" fmla="*/ 1426976 w 7812457"/>
              <a:gd name="connsiteY5" fmla="*/ 83128 h 5892117"/>
              <a:gd name="connsiteX6" fmla="*/ 2775485 w 7812457"/>
              <a:gd name="connsiteY6" fmla="*/ 0 h 5892117"/>
              <a:gd name="connsiteX7" fmla="*/ 5167704 w 7812457"/>
              <a:gd name="connsiteY7" fmla="*/ 27709 h 5892117"/>
              <a:gd name="connsiteX8" fmla="*/ 6008212 w 7812457"/>
              <a:gd name="connsiteY8" fmla="*/ 120073 h 5892117"/>
              <a:gd name="connsiteX9" fmla="*/ 6627049 w 7812457"/>
              <a:gd name="connsiteY9" fmla="*/ 314036 h 5892117"/>
              <a:gd name="connsiteX10" fmla="*/ 6894903 w 7812457"/>
              <a:gd name="connsiteY10" fmla="*/ 701963 h 5892117"/>
              <a:gd name="connsiteX11" fmla="*/ 7042686 w 7812457"/>
              <a:gd name="connsiteY11" fmla="*/ 1348508 h 5892117"/>
              <a:gd name="connsiteX12" fmla="*/ 7005740 w 7812457"/>
              <a:gd name="connsiteY12" fmla="*/ 1967346 h 5892117"/>
              <a:gd name="connsiteX13" fmla="*/ 6857741 w 7812457"/>
              <a:gd name="connsiteY13" fmla="*/ 3204566 h 5892117"/>
              <a:gd name="connsiteX14" fmla="*/ 7423345 w 7812457"/>
              <a:gd name="connsiteY14" fmla="*/ 3469946 h 5892117"/>
              <a:gd name="connsiteX15" fmla="*/ 7792086 w 7812457"/>
              <a:gd name="connsiteY15" fmla="*/ 3952641 h 5892117"/>
              <a:gd name="connsiteX16" fmla="*/ 7684257 w 7812457"/>
              <a:gd name="connsiteY16" fmla="*/ 4576950 h 5892117"/>
              <a:gd name="connsiteX17" fmla="*/ 7233476 w 7812457"/>
              <a:gd name="connsiteY17" fmla="*/ 5422410 h 5892117"/>
              <a:gd name="connsiteX18" fmla="*/ 5990887 w 7812457"/>
              <a:gd name="connsiteY18" fmla="*/ 5524010 h 5892117"/>
              <a:gd name="connsiteX19" fmla="*/ 4050103 w 7812457"/>
              <a:gd name="connsiteY19" fmla="*/ 5576050 h 5892117"/>
              <a:gd name="connsiteX20" fmla="*/ 3681904 w 7812457"/>
              <a:gd name="connsiteY20" fmla="*/ 5796743 h 5892117"/>
              <a:gd name="connsiteX21" fmla="*/ 2336292 w 7812457"/>
              <a:gd name="connsiteY21" fmla="*/ 5876492 h 5892117"/>
              <a:gd name="connsiteX0" fmla="*/ 2336292 w 7688419"/>
              <a:gd name="connsiteY0" fmla="*/ 5876492 h 5892117"/>
              <a:gd name="connsiteX1" fmla="*/ 454044 w 7688419"/>
              <a:gd name="connsiteY1" fmla="*/ 5836617 h 5892117"/>
              <a:gd name="connsiteX2" fmla="*/ 41523 w 7688419"/>
              <a:gd name="connsiteY2" fmla="*/ 4922980 h 5892117"/>
              <a:gd name="connsiteX3" fmla="*/ 87704 w 7688419"/>
              <a:gd name="connsiteY3" fmla="*/ 1256146 h 5892117"/>
              <a:gd name="connsiteX4" fmla="*/ 484867 w 7688419"/>
              <a:gd name="connsiteY4" fmla="*/ 304799 h 5892117"/>
              <a:gd name="connsiteX5" fmla="*/ 1426976 w 7688419"/>
              <a:gd name="connsiteY5" fmla="*/ 83128 h 5892117"/>
              <a:gd name="connsiteX6" fmla="*/ 2775485 w 7688419"/>
              <a:gd name="connsiteY6" fmla="*/ 0 h 5892117"/>
              <a:gd name="connsiteX7" fmla="*/ 5167704 w 7688419"/>
              <a:gd name="connsiteY7" fmla="*/ 27709 h 5892117"/>
              <a:gd name="connsiteX8" fmla="*/ 6008212 w 7688419"/>
              <a:gd name="connsiteY8" fmla="*/ 120073 h 5892117"/>
              <a:gd name="connsiteX9" fmla="*/ 6627049 w 7688419"/>
              <a:gd name="connsiteY9" fmla="*/ 314036 h 5892117"/>
              <a:gd name="connsiteX10" fmla="*/ 6894903 w 7688419"/>
              <a:gd name="connsiteY10" fmla="*/ 701963 h 5892117"/>
              <a:gd name="connsiteX11" fmla="*/ 7042686 w 7688419"/>
              <a:gd name="connsiteY11" fmla="*/ 1348508 h 5892117"/>
              <a:gd name="connsiteX12" fmla="*/ 7005740 w 7688419"/>
              <a:gd name="connsiteY12" fmla="*/ 1967346 h 5892117"/>
              <a:gd name="connsiteX13" fmla="*/ 6857741 w 7688419"/>
              <a:gd name="connsiteY13" fmla="*/ 3204566 h 5892117"/>
              <a:gd name="connsiteX14" fmla="*/ 7423345 w 7688419"/>
              <a:gd name="connsiteY14" fmla="*/ 3469946 h 5892117"/>
              <a:gd name="connsiteX15" fmla="*/ 7684257 w 7688419"/>
              <a:gd name="connsiteY15" fmla="*/ 4576950 h 5892117"/>
              <a:gd name="connsiteX16" fmla="*/ 7233476 w 7688419"/>
              <a:gd name="connsiteY16" fmla="*/ 5422410 h 5892117"/>
              <a:gd name="connsiteX17" fmla="*/ 5990887 w 7688419"/>
              <a:gd name="connsiteY17" fmla="*/ 5524010 h 5892117"/>
              <a:gd name="connsiteX18" fmla="*/ 4050103 w 7688419"/>
              <a:gd name="connsiteY18" fmla="*/ 5576050 h 5892117"/>
              <a:gd name="connsiteX19" fmla="*/ 3681904 w 7688419"/>
              <a:gd name="connsiteY19" fmla="*/ 5796743 h 5892117"/>
              <a:gd name="connsiteX20" fmla="*/ 2336292 w 7688419"/>
              <a:gd name="connsiteY20" fmla="*/ 5876492 h 5892117"/>
              <a:gd name="connsiteX0" fmla="*/ 2336292 w 7716162"/>
              <a:gd name="connsiteY0" fmla="*/ 5876492 h 5892117"/>
              <a:gd name="connsiteX1" fmla="*/ 454044 w 7716162"/>
              <a:gd name="connsiteY1" fmla="*/ 5836617 h 5892117"/>
              <a:gd name="connsiteX2" fmla="*/ 41523 w 7716162"/>
              <a:gd name="connsiteY2" fmla="*/ 4922980 h 5892117"/>
              <a:gd name="connsiteX3" fmla="*/ 87704 w 7716162"/>
              <a:gd name="connsiteY3" fmla="*/ 1256146 h 5892117"/>
              <a:gd name="connsiteX4" fmla="*/ 484867 w 7716162"/>
              <a:gd name="connsiteY4" fmla="*/ 304799 h 5892117"/>
              <a:gd name="connsiteX5" fmla="*/ 1426976 w 7716162"/>
              <a:gd name="connsiteY5" fmla="*/ 83128 h 5892117"/>
              <a:gd name="connsiteX6" fmla="*/ 2775485 w 7716162"/>
              <a:gd name="connsiteY6" fmla="*/ 0 h 5892117"/>
              <a:gd name="connsiteX7" fmla="*/ 5167704 w 7716162"/>
              <a:gd name="connsiteY7" fmla="*/ 27709 h 5892117"/>
              <a:gd name="connsiteX8" fmla="*/ 6008212 w 7716162"/>
              <a:gd name="connsiteY8" fmla="*/ 120073 h 5892117"/>
              <a:gd name="connsiteX9" fmla="*/ 6627049 w 7716162"/>
              <a:gd name="connsiteY9" fmla="*/ 314036 h 5892117"/>
              <a:gd name="connsiteX10" fmla="*/ 6894903 w 7716162"/>
              <a:gd name="connsiteY10" fmla="*/ 701963 h 5892117"/>
              <a:gd name="connsiteX11" fmla="*/ 7042686 w 7716162"/>
              <a:gd name="connsiteY11" fmla="*/ 1348508 h 5892117"/>
              <a:gd name="connsiteX12" fmla="*/ 7005740 w 7716162"/>
              <a:gd name="connsiteY12" fmla="*/ 1967346 h 5892117"/>
              <a:gd name="connsiteX13" fmla="*/ 6857741 w 7716162"/>
              <a:gd name="connsiteY13" fmla="*/ 3204566 h 5892117"/>
              <a:gd name="connsiteX14" fmla="*/ 7587741 w 7716162"/>
              <a:gd name="connsiteY14" fmla="*/ 3500584 h 5892117"/>
              <a:gd name="connsiteX15" fmla="*/ 7684257 w 7716162"/>
              <a:gd name="connsiteY15" fmla="*/ 4576950 h 5892117"/>
              <a:gd name="connsiteX16" fmla="*/ 7233476 w 7716162"/>
              <a:gd name="connsiteY16" fmla="*/ 5422410 h 5892117"/>
              <a:gd name="connsiteX17" fmla="*/ 5990887 w 7716162"/>
              <a:gd name="connsiteY17" fmla="*/ 5524010 h 5892117"/>
              <a:gd name="connsiteX18" fmla="*/ 4050103 w 7716162"/>
              <a:gd name="connsiteY18" fmla="*/ 5576050 h 5892117"/>
              <a:gd name="connsiteX19" fmla="*/ 3681904 w 7716162"/>
              <a:gd name="connsiteY19" fmla="*/ 5796743 h 5892117"/>
              <a:gd name="connsiteX20" fmla="*/ 2336292 w 7716162"/>
              <a:gd name="connsiteY20" fmla="*/ 5876492 h 5892117"/>
              <a:gd name="connsiteX0" fmla="*/ 2336292 w 7716162"/>
              <a:gd name="connsiteY0" fmla="*/ 5876492 h 5892117"/>
              <a:gd name="connsiteX1" fmla="*/ 454044 w 7716162"/>
              <a:gd name="connsiteY1" fmla="*/ 5836617 h 5892117"/>
              <a:gd name="connsiteX2" fmla="*/ 41523 w 7716162"/>
              <a:gd name="connsiteY2" fmla="*/ 4922980 h 5892117"/>
              <a:gd name="connsiteX3" fmla="*/ 87704 w 7716162"/>
              <a:gd name="connsiteY3" fmla="*/ 1256146 h 5892117"/>
              <a:gd name="connsiteX4" fmla="*/ 484867 w 7716162"/>
              <a:gd name="connsiteY4" fmla="*/ 304799 h 5892117"/>
              <a:gd name="connsiteX5" fmla="*/ 1426976 w 7716162"/>
              <a:gd name="connsiteY5" fmla="*/ 83128 h 5892117"/>
              <a:gd name="connsiteX6" fmla="*/ 2775485 w 7716162"/>
              <a:gd name="connsiteY6" fmla="*/ 0 h 5892117"/>
              <a:gd name="connsiteX7" fmla="*/ 5167704 w 7716162"/>
              <a:gd name="connsiteY7" fmla="*/ 27709 h 5892117"/>
              <a:gd name="connsiteX8" fmla="*/ 6008212 w 7716162"/>
              <a:gd name="connsiteY8" fmla="*/ 120073 h 5892117"/>
              <a:gd name="connsiteX9" fmla="*/ 6627049 w 7716162"/>
              <a:gd name="connsiteY9" fmla="*/ 314036 h 5892117"/>
              <a:gd name="connsiteX10" fmla="*/ 6894903 w 7716162"/>
              <a:gd name="connsiteY10" fmla="*/ 701963 h 5892117"/>
              <a:gd name="connsiteX11" fmla="*/ 7042686 w 7716162"/>
              <a:gd name="connsiteY11" fmla="*/ 1348508 h 5892117"/>
              <a:gd name="connsiteX12" fmla="*/ 7005740 w 7716162"/>
              <a:gd name="connsiteY12" fmla="*/ 1967346 h 5892117"/>
              <a:gd name="connsiteX13" fmla="*/ 6857741 w 7716162"/>
              <a:gd name="connsiteY13" fmla="*/ 3204566 h 5892117"/>
              <a:gd name="connsiteX14" fmla="*/ 7587741 w 7716162"/>
              <a:gd name="connsiteY14" fmla="*/ 3500584 h 5892117"/>
              <a:gd name="connsiteX15" fmla="*/ 7684257 w 7716162"/>
              <a:gd name="connsiteY15" fmla="*/ 4576950 h 5892117"/>
              <a:gd name="connsiteX16" fmla="*/ 7233476 w 7716162"/>
              <a:gd name="connsiteY16" fmla="*/ 5422410 h 5892117"/>
              <a:gd name="connsiteX17" fmla="*/ 5990887 w 7716162"/>
              <a:gd name="connsiteY17" fmla="*/ 5524010 h 5892117"/>
              <a:gd name="connsiteX18" fmla="*/ 4050104 w 7716162"/>
              <a:gd name="connsiteY18" fmla="*/ 5657749 h 5892117"/>
              <a:gd name="connsiteX19" fmla="*/ 3681904 w 7716162"/>
              <a:gd name="connsiteY19" fmla="*/ 5796743 h 5892117"/>
              <a:gd name="connsiteX20" fmla="*/ 2336292 w 7716162"/>
              <a:gd name="connsiteY20" fmla="*/ 5876492 h 5892117"/>
              <a:gd name="connsiteX0" fmla="*/ 2336292 w 7716162"/>
              <a:gd name="connsiteY0" fmla="*/ 5876492 h 5912250"/>
              <a:gd name="connsiteX1" fmla="*/ 454044 w 7716162"/>
              <a:gd name="connsiteY1" fmla="*/ 5836617 h 5912250"/>
              <a:gd name="connsiteX2" fmla="*/ 41523 w 7716162"/>
              <a:gd name="connsiteY2" fmla="*/ 4922980 h 5912250"/>
              <a:gd name="connsiteX3" fmla="*/ 87704 w 7716162"/>
              <a:gd name="connsiteY3" fmla="*/ 1256146 h 5912250"/>
              <a:gd name="connsiteX4" fmla="*/ 484867 w 7716162"/>
              <a:gd name="connsiteY4" fmla="*/ 304799 h 5912250"/>
              <a:gd name="connsiteX5" fmla="*/ 1426976 w 7716162"/>
              <a:gd name="connsiteY5" fmla="*/ 83128 h 5912250"/>
              <a:gd name="connsiteX6" fmla="*/ 2775485 w 7716162"/>
              <a:gd name="connsiteY6" fmla="*/ 0 h 5912250"/>
              <a:gd name="connsiteX7" fmla="*/ 5167704 w 7716162"/>
              <a:gd name="connsiteY7" fmla="*/ 27709 h 5912250"/>
              <a:gd name="connsiteX8" fmla="*/ 6008212 w 7716162"/>
              <a:gd name="connsiteY8" fmla="*/ 120073 h 5912250"/>
              <a:gd name="connsiteX9" fmla="*/ 6627049 w 7716162"/>
              <a:gd name="connsiteY9" fmla="*/ 314036 h 5912250"/>
              <a:gd name="connsiteX10" fmla="*/ 6894903 w 7716162"/>
              <a:gd name="connsiteY10" fmla="*/ 701963 h 5912250"/>
              <a:gd name="connsiteX11" fmla="*/ 7042686 w 7716162"/>
              <a:gd name="connsiteY11" fmla="*/ 1348508 h 5912250"/>
              <a:gd name="connsiteX12" fmla="*/ 7005740 w 7716162"/>
              <a:gd name="connsiteY12" fmla="*/ 1967346 h 5912250"/>
              <a:gd name="connsiteX13" fmla="*/ 6857741 w 7716162"/>
              <a:gd name="connsiteY13" fmla="*/ 3204566 h 5912250"/>
              <a:gd name="connsiteX14" fmla="*/ 7587741 w 7716162"/>
              <a:gd name="connsiteY14" fmla="*/ 3500584 h 5912250"/>
              <a:gd name="connsiteX15" fmla="*/ 7684257 w 7716162"/>
              <a:gd name="connsiteY15" fmla="*/ 4576950 h 5912250"/>
              <a:gd name="connsiteX16" fmla="*/ 7233476 w 7716162"/>
              <a:gd name="connsiteY16" fmla="*/ 5422410 h 5912250"/>
              <a:gd name="connsiteX17" fmla="*/ 5990887 w 7716162"/>
              <a:gd name="connsiteY17" fmla="*/ 5524010 h 5912250"/>
              <a:gd name="connsiteX18" fmla="*/ 4050104 w 7716162"/>
              <a:gd name="connsiteY18" fmla="*/ 5657749 h 5912250"/>
              <a:gd name="connsiteX19" fmla="*/ 3579157 w 7716162"/>
              <a:gd name="connsiteY19" fmla="*/ 5898867 h 5912250"/>
              <a:gd name="connsiteX20" fmla="*/ 2336292 w 7716162"/>
              <a:gd name="connsiteY20" fmla="*/ 5876492 h 5912250"/>
              <a:gd name="connsiteX0" fmla="*/ 2336292 w 7716162"/>
              <a:gd name="connsiteY0" fmla="*/ 5876492 h 5912250"/>
              <a:gd name="connsiteX1" fmla="*/ 454044 w 7716162"/>
              <a:gd name="connsiteY1" fmla="*/ 5836617 h 5912250"/>
              <a:gd name="connsiteX2" fmla="*/ 41523 w 7716162"/>
              <a:gd name="connsiteY2" fmla="*/ 4922980 h 5912250"/>
              <a:gd name="connsiteX3" fmla="*/ 87704 w 7716162"/>
              <a:gd name="connsiteY3" fmla="*/ 1256146 h 5912250"/>
              <a:gd name="connsiteX4" fmla="*/ 484867 w 7716162"/>
              <a:gd name="connsiteY4" fmla="*/ 304799 h 5912250"/>
              <a:gd name="connsiteX5" fmla="*/ 1426976 w 7716162"/>
              <a:gd name="connsiteY5" fmla="*/ 83128 h 5912250"/>
              <a:gd name="connsiteX6" fmla="*/ 2775485 w 7716162"/>
              <a:gd name="connsiteY6" fmla="*/ 0 h 5912250"/>
              <a:gd name="connsiteX7" fmla="*/ 5167704 w 7716162"/>
              <a:gd name="connsiteY7" fmla="*/ 27709 h 5912250"/>
              <a:gd name="connsiteX8" fmla="*/ 6008212 w 7716162"/>
              <a:gd name="connsiteY8" fmla="*/ 120073 h 5912250"/>
              <a:gd name="connsiteX9" fmla="*/ 6627049 w 7716162"/>
              <a:gd name="connsiteY9" fmla="*/ 314036 h 5912250"/>
              <a:gd name="connsiteX10" fmla="*/ 6894903 w 7716162"/>
              <a:gd name="connsiteY10" fmla="*/ 701963 h 5912250"/>
              <a:gd name="connsiteX11" fmla="*/ 7042686 w 7716162"/>
              <a:gd name="connsiteY11" fmla="*/ 1348508 h 5912250"/>
              <a:gd name="connsiteX12" fmla="*/ 7005740 w 7716162"/>
              <a:gd name="connsiteY12" fmla="*/ 1967346 h 5912250"/>
              <a:gd name="connsiteX13" fmla="*/ 6857741 w 7716162"/>
              <a:gd name="connsiteY13" fmla="*/ 3204566 h 5912250"/>
              <a:gd name="connsiteX14" fmla="*/ 7587741 w 7716162"/>
              <a:gd name="connsiteY14" fmla="*/ 3500584 h 5912250"/>
              <a:gd name="connsiteX15" fmla="*/ 7684257 w 7716162"/>
              <a:gd name="connsiteY15" fmla="*/ 4576950 h 5912250"/>
              <a:gd name="connsiteX16" fmla="*/ 7233476 w 7716162"/>
              <a:gd name="connsiteY16" fmla="*/ 5422410 h 5912250"/>
              <a:gd name="connsiteX17" fmla="*/ 6031987 w 7716162"/>
              <a:gd name="connsiteY17" fmla="*/ 5677196 h 5912250"/>
              <a:gd name="connsiteX18" fmla="*/ 4050104 w 7716162"/>
              <a:gd name="connsiteY18" fmla="*/ 5657749 h 5912250"/>
              <a:gd name="connsiteX19" fmla="*/ 3579157 w 7716162"/>
              <a:gd name="connsiteY19" fmla="*/ 5898867 h 5912250"/>
              <a:gd name="connsiteX20" fmla="*/ 2336292 w 7716162"/>
              <a:gd name="connsiteY20" fmla="*/ 5876492 h 5912250"/>
              <a:gd name="connsiteX0" fmla="*/ 2336292 w 7713124"/>
              <a:gd name="connsiteY0" fmla="*/ 5876492 h 5912250"/>
              <a:gd name="connsiteX1" fmla="*/ 454044 w 7713124"/>
              <a:gd name="connsiteY1" fmla="*/ 5836617 h 5912250"/>
              <a:gd name="connsiteX2" fmla="*/ 41523 w 7713124"/>
              <a:gd name="connsiteY2" fmla="*/ 4922980 h 5912250"/>
              <a:gd name="connsiteX3" fmla="*/ 87704 w 7713124"/>
              <a:gd name="connsiteY3" fmla="*/ 1256146 h 5912250"/>
              <a:gd name="connsiteX4" fmla="*/ 484867 w 7713124"/>
              <a:gd name="connsiteY4" fmla="*/ 304799 h 5912250"/>
              <a:gd name="connsiteX5" fmla="*/ 1426976 w 7713124"/>
              <a:gd name="connsiteY5" fmla="*/ 83128 h 5912250"/>
              <a:gd name="connsiteX6" fmla="*/ 2775485 w 7713124"/>
              <a:gd name="connsiteY6" fmla="*/ 0 h 5912250"/>
              <a:gd name="connsiteX7" fmla="*/ 5167704 w 7713124"/>
              <a:gd name="connsiteY7" fmla="*/ 27709 h 5912250"/>
              <a:gd name="connsiteX8" fmla="*/ 6008212 w 7713124"/>
              <a:gd name="connsiteY8" fmla="*/ 120073 h 5912250"/>
              <a:gd name="connsiteX9" fmla="*/ 6627049 w 7713124"/>
              <a:gd name="connsiteY9" fmla="*/ 314036 h 5912250"/>
              <a:gd name="connsiteX10" fmla="*/ 6894903 w 7713124"/>
              <a:gd name="connsiteY10" fmla="*/ 701963 h 5912250"/>
              <a:gd name="connsiteX11" fmla="*/ 7042686 w 7713124"/>
              <a:gd name="connsiteY11" fmla="*/ 1348508 h 5912250"/>
              <a:gd name="connsiteX12" fmla="*/ 7005740 w 7713124"/>
              <a:gd name="connsiteY12" fmla="*/ 1967346 h 5912250"/>
              <a:gd name="connsiteX13" fmla="*/ 6857741 w 7713124"/>
              <a:gd name="connsiteY13" fmla="*/ 3204566 h 5912250"/>
              <a:gd name="connsiteX14" fmla="*/ 7587741 w 7713124"/>
              <a:gd name="connsiteY14" fmla="*/ 3500584 h 5912250"/>
              <a:gd name="connsiteX15" fmla="*/ 7684257 w 7713124"/>
              <a:gd name="connsiteY15" fmla="*/ 4576950 h 5912250"/>
              <a:gd name="connsiteX16" fmla="*/ 7274575 w 7713124"/>
              <a:gd name="connsiteY16" fmla="*/ 5493896 h 5912250"/>
              <a:gd name="connsiteX17" fmla="*/ 6031987 w 7713124"/>
              <a:gd name="connsiteY17" fmla="*/ 5677196 h 5912250"/>
              <a:gd name="connsiteX18" fmla="*/ 4050104 w 7713124"/>
              <a:gd name="connsiteY18" fmla="*/ 5657749 h 5912250"/>
              <a:gd name="connsiteX19" fmla="*/ 3579157 w 7713124"/>
              <a:gd name="connsiteY19" fmla="*/ 5898867 h 5912250"/>
              <a:gd name="connsiteX20" fmla="*/ 2336292 w 7713124"/>
              <a:gd name="connsiteY20" fmla="*/ 5876492 h 5912250"/>
              <a:gd name="connsiteX0" fmla="*/ 2321404 w 7698236"/>
              <a:gd name="connsiteY0" fmla="*/ 5876492 h 5912250"/>
              <a:gd name="connsiteX1" fmla="*/ 439156 w 7698236"/>
              <a:gd name="connsiteY1" fmla="*/ 5836617 h 5912250"/>
              <a:gd name="connsiteX2" fmla="*/ 47184 w 7698236"/>
              <a:gd name="connsiteY2" fmla="*/ 5259986 h 5912250"/>
              <a:gd name="connsiteX3" fmla="*/ 72816 w 7698236"/>
              <a:gd name="connsiteY3" fmla="*/ 1256146 h 5912250"/>
              <a:gd name="connsiteX4" fmla="*/ 469979 w 7698236"/>
              <a:gd name="connsiteY4" fmla="*/ 304799 h 5912250"/>
              <a:gd name="connsiteX5" fmla="*/ 1412088 w 7698236"/>
              <a:gd name="connsiteY5" fmla="*/ 83128 h 5912250"/>
              <a:gd name="connsiteX6" fmla="*/ 2760597 w 7698236"/>
              <a:gd name="connsiteY6" fmla="*/ 0 h 5912250"/>
              <a:gd name="connsiteX7" fmla="*/ 5152816 w 7698236"/>
              <a:gd name="connsiteY7" fmla="*/ 27709 h 5912250"/>
              <a:gd name="connsiteX8" fmla="*/ 5993324 w 7698236"/>
              <a:gd name="connsiteY8" fmla="*/ 120073 h 5912250"/>
              <a:gd name="connsiteX9" fmla="*/ 6612161 w 7698236"/>
              <a:gd name="connsiteY9" fmla="*/ 314036 h 5912250"/>
              <a:gd name="connsiteX10" fmla="*/ 6880015 w 7698236"/>
              <a:gd name="connsiteY10" fmla="*/ 701963 h 5912250"/>
              <a:gd name="connsiteX11" fmla="*/ 7027798 w 7698236"/>
              <a:gd name="connsiteY11" fmla="*/ 1348508 h 5912250"/>
              <a:gd name="connsiteX12" fmla="*/ 6990852 w 7698236"/>
              <a:gd name="connsiteY12" fmla="*/ 1967346 h 5912250"/>
              <a:gd name="connsiteX13" fmla="*/ 6842853 w 7698236"/>
              <a:gd name="connsiteY13" fmla="*/ 3204566 h 5912250"/>
              <a:gd name="connsiteX14" fmla="*/ 7572853 w 7698236"/>
              <a:gd name="connsiteY14" fmla="*/ 3500584 h 5912250"/>
              <a:gd name="connsiteX15" fmla="*/ 7669369 w 7698236"/>
              <a:gd name="connsiteY15" fmla="*/ 4576950 h 5912250"/>
              <a:gd name="connsiteX16" fmla="*/ 7259687 w 7698236"/>
              <a:gd name="connsiteY16" fmla="*/ 5493896 h 5912250"/>
              <a:gd name="connsiteX17" fmla="*/ 6017099 w 7698236"/>
              <a:gd name="connsiteY17" fmla="*/ 5677196 h 5912250"/>
              <a:gd name="connsiteX18" fmla="*/ 4035216 w 7698236"/>
              <a:gd name="connsiteY18" fmla="*/ 5657749 h 5912250"/>
              <a:gd name="connsiteX19" fmla="*/ 3564269 w 7698236"/>
              <a:gd name="connsiteY19" fmla="*/ 5898867 h 5912250"/>
              <a:gd name="connsiteX20" fmla="*/ 2321404 w 7698236"/>
              <a:gd name="connsiteY20" fmla="*/ 5876492 h 5912250"/>
              <a:gd name="connsiteX0" fmla="*/ 2321404 w 7698236"/>
              <a:gd name="connsiteY0" fmla="*/ 5876492 h 5886119"/>
              <a:gd name="connsiteX1" fmla="*/ 439156 w 7698236"/>
              <a:gd name="connsiteY1" fmla="*/ 5836617 h 5886119"/>
              <a:gd name="connsiteX2" fmla="*/ 47184 w 7698236"/>
              <a:gd name="connsiteY2" fmla="*/ 5259986 h 5886119"/>
              <a:gd name="connsiteX3" fmla="*/ 72816 w 7698236"/>
              <a:gd name="connsiteY3" fmla="*/ 1256146 h 5886119"/>
              <a:gd name="connsiteX4" fmla="*/ 469979 w 7698236"/>
              <a:gd name="connsiteY4" fmla="*/ 304799 h 5886119"/>
              <a:gd name="connsiteX5" fmla="*/ 1412088 w 7698236"/>
              <a:gd name="connsiteY5" fmla="*/ 83128 h 5886119"/>
              <a:gd name="connsiteX6" fmla="*/ 2760597 w 7698236"/>
              <a:gd name="connsiteY6" fmla="*/ 0 h 5886119"/>
              <a:gd name="connsiteX7" fmla="*/ 5152816 w 7698236"/>
              <a:gd name="connsiteY7" fmla="*/ 27709 h 5886119"/>
              <a:gd name="connsiteX8" fmla="*/ 5993324 w 7698236"/>
              <a:gd name="connsiteY8" fmla="*/ 120073 h 5886119"/>
              <a:gd name="connsiteX9" fmla="*/ 6612161 w 7698236"/>
              <a:gd name="connsiteY9" fmla="*/ 314036 h 5886119"/>
              <a:gd name="connsiteX10" fmla="*/ 6880015 w 7698236"/>
              <a:gd name="connsiteY10" fmla="*/ 701963 h 5886119"/>
              <a:gd name="connsiteX11" fmla="*/ 7027798 w 7698236"/>
              <a:gd name="connsiteY11" fmla="*/ 1348508 h 5886119"/>
              <a:gd name="connsiteX12" fmla="*/ 6990852 w 7698236"/>
              <a:gd name="connsiteY12" fmla="*/ 1967346 h 5886119"/>
              <a:gd name="connsiteX13" fmla="*/ 6842853 w 7698236"/>
              <a:gd name="connsiteY13" fmla="*/ 3204566 h 5886119"/>
              <a:gd name="connsiteX14" fmla="*/ 7572853 w 7698236"/>
              <a:gd name="connsiteY14" fmla="*/ 3500584 h 5886119"/>
              <a:gd name="connsiteX15" fmla="*/ 7669369 w 7698236"/>
              <a:gd name="connsiteY15" fmla="*/ 4576950 h 5886119"/>
              <a:gd name="connsiteX16" fmla="*/ 7259687 w 7698236"/>
              <a:gd name="connsiteY16" fmla="*/ 5493896 h 5886119"/>
              <a:gd name="connsiteX17" fmla="*/ 6017099 w 7698236"/>
              <a:gd name="connsiteY17" fmla="*/ 5677196 h 5886119"/>
              <a:gd name="connsiteX18" fmla="*/ 4035216 w 7698236"/>
              <a:gd name="connsiteY18" fmla="*/ 5657749 h 5886119"/>
              <a:gd name="connsiteX19" fmla="*/ 2321404 w 7698236"/>
              <a:gd name="connsiteY19" fmla="*/ 5876492 h 5886119"/>
              <a:gd name="connsiteX0" fmla="*/ 4035216 w 7698236"/>
              <a:gd name="connsiteY0" fmla="*/ 5657749 h 5849075"/>
              <a:gd name="connsiteX1" fmla="*/ 439156 w 7698236"/>
              <a:gd name="connsiteY1" fmla="*/ 5836617 h 5849075"/>
              <a:gd name="connsiteX2" fmla="*/ 47184 w 7698236"/>
              <a:gd name="connsiteY2" fmla="*/ 5259986 h 5849075"/>
              <a:gd name="connsiteX3" fmla="*/ 72816 w 7698236"/>
              <a:gd name="connsiteY3" fmla="*/ 1256146 h 5849075"/>
              <a:gd name="connsiteX4" fmla="*/ 469979 w 7698236"/>
              <a:gd name="connsiteY4" fmla="*/ 304799 h 5849075"/>
              <a:gd name="connsiteX5" fmla="*/ 1412088 w 7698236"/>
              <a:gd name="connsiteY5" fmla="*/ 83128 h 5849075"/>
              <a:gd name="connsiteX6" fmla="*/ 2760597 w 7698236"/>
              <a:gd name="connsiteY6" fmla="*/ 0 h 5849075"/>
              <a:gd name="connsiteX7" fmla="*/ 5152816 w 7698236"/>
              <a:gd name="connsiteY7" fmla="*/ 27709 h 5849075"/>
              <a:gd name="connsiteX8" fmla="*/ 5993324 w 7698236"/>
              <a:gd name="connsiteY8" fmla="*/ 120073 h 5849075"/>
              <a:gd name="connsiteX9" fmla="*/ 6612161 w 7698236"/>
              <a:gd name="connsiteY9" fmla="*/ 314036 h 5849075"/>
              <a:gd name="connsiteX10" fmla="*/ 6880015 w 7698236"/>
              <a:gd name="connsiteY10" fmla="*/ 701963 h 5849075"/>
              <a:gd name="connsiteX11" fmla="*/ 7027798 w 7698236"/>
              <a:gd name="connsiteY11" fmla="*/ 1348508 h 5849075"/>
              <a:gd name="connsiteX12" fmla="*/ 6990852 w 7698236"/>
              <a:gd name="connsiteY12" fmla="*/ 1967346 h 5849075"/>
              <a:gd name="connsiteX13" fmla="*/ 6842853 w 7698236"/>
              <a:gd name="connsiteY13" fmla="*/ 3204566 h 5849075"/>
              <a:gd name="connsiteX14" fmla="*/ 7572853 w 7698236"/>
              <a:gd name="connsiteY14" fmla="*/ 3500584 h 5849075"/>
              <a:gd name="connsiteX15" fmla="*/ 7669369 w 7698236"/>
              <a:gd name="connsiteY15" fmla="*/ 4576950 h 5849075"/>
              <a:gd name="connsiteX16" fmla="*/ 7259687 w 7698236"/>
              <a:gd name="connsiteY16" fmla="*/ 5493896 h 5849075"/>
              <a:gd name="connsiteX17" fmla="*/ 6017099 w 7698236"/>
              <a:gd name="connsiteY17" fmla="*/ 5677196 h 5849075"/>
              <a:gd name="connsiteX18" fmla="*/ 4035216 w 7698236"/>
              <a:gd name="connsiteY18" fmla="*/ 5657749 h 5849075"/>
              <a:gd name="connsiteX0" fmla="*/ 4035216 w 7698236"/>
              <a:gd name="connsiteY0" fmla="*/ 5657749 h 5686590"/>
              <a:gd name="connsiteX1" fmla="*/ 295311 w 7698236"/>
              <a:gd name="connsiteY1" fmla="*/ 5581310 h 5686590"/>
              <a:gd name="connsiteX2" fmla="*/ 47184 w 7698236"/>
              <a:gd name="connsiteY2" fmla="*/ 5259986 h 5686590"/>
              <a:gd name="connsiteX3" fmla="*/ 72816 w 7698236"/>
              <a:gd name="connsiteY3" fmla="*/ 1256146 h 5686590"/>
              <a:gd name="connsiteX4" fmla="*/ 469979 w 7698236"/>
              <a:gd name="connsiteY4" fmla="*/ 304799 h 5686590"/>
              <a:gd name="connsiteX5" fmla="*/ 1412088 w 7698236"/>
              <a:gd name="connsiteY5" fmla="*/ 83128 h 5686590"/>
              <a:gd name="connsiteX6" fmla="*/ 2760597 w 7698236"/>
              <a:gd name="connsiteY6" fmla="*/ 0 h 5686590"/>
              <a:gd name="connsiteX7" fmla="*/ 5152816 w 7698236"/>
              <a:gd name="connsiteY7" fmla="*/ 27709 h 5686590"/>
              <a:gd name="connsiteX8" fmla="*/ 5993324 w 7698236"/>
              <a:gd name="connsiteY8" fmla="*/ 120073 h 5686590"/>
              <a:gd name="connsiteX9" fmla="*/ 6612161 w 7698236"/>
              <a:gd name="connsiteY9" fmla="*/ 314036 h 5686590"/>
              <a:gd name="connsiteX10" fmla="*/ 6880015 w 7698236"/>
              <a:gd name="connsiteY10" fmla="*/ 701963 h 5686590"/>
              <a:gd name="connsiteX11" fmla="*/ 7027798 w 7698236"/>
              <a:gd name="connsiteY11" fmla="*/ 1348508 h 5686590"/>
              <a:gd name="connsiteX12" fmla="*/ 6990852 w 7698236"/>
              <a:gd name="connsiteY12" fmla="*/ 1967346 h 5686590"/>
              <a:gd name="connsiteX13" fmla="*/ 6842853 w 7698236"/>
              <a:gd name="connsiteY13" fmla="*/ 3204566 h 5686590"/>
              <a:gd name="connsiteX14" fmla="*/ 7572853 w 7698236"/>
              <a:gd name="connsiteY14" fmla="*/ 3500584 h 5686590"/>
              <a:gd name="connsiteX15" fmla="*/ 7669369 w 7698236"/>
              <a:gd name="connsiteY15" fmla="*/ 4576950 h 5686590"/>
              <a:gd name="connsiteX16" fmla="*/ 7259687 w 7698236"/>
              <a:gd name="connsiteY16" fmla="*/ 5493896 h 5686590"/>
              <a:gd name="connsiteX17" fmla="*/ 6017099 w 7698236"/>
              <a:gd name="connsiteY17" fmla="*/ 5677196 h 5686590"/>
              <a:gd name="connsiteX18" fmla="*/ 4035216 w 7698236"/>
              <a:gd name="connsiteY18" fmla="*/ 5657749 h 5686590"/>
              <a:gd name="connsiteX0" fmla="*/ 4035216 w 7698236"/>
              <a:gd name="connsiteY0" fmla="*/ 5657749 h 5697497"/>
              <a:gd name="connsiteX1" fmla="*/ 295311 w 7698236"/>
              <a:gd name="connsiteY1" fmla="*/ 5663009 h 5697497"/>
              <a:gd name="connsiteX2" fmla="*/ 47184 w 7698236"/>
              <a:gd name="connsiteY2" fmla="*/ 5259986 h 5697497"/>
              <a:gd name="connsiteX3" fmla="*/ 72816 w 7698236"/>
              <a:gd name="connsiteY3" fmla="*/ 1256146 h 5697497"/>
              <a:gd name="connsiteX4" fmla="*/ 469979 w 7698236"/>
              <a:gd name="connsiteY4" fmla="*/ 304799 h 5697497"/>
              <a:gd name="connsiteX5" fmla="*/ 1412088 w 7698236"/>
              <a:gd name="connsiteY5" fmla="*/ 83128 h 5697497"/>
              <a:gd name="connsiteX6" fmla="*/ 2760597 w 7698236"/>
              <a:gd name="connsiteY6" fmla="*/ 0 h 5697497"/>
              <a:gd name="connsiteX7" fmla="*/ 5152816 w 7698236"/>
              <a:gd name="connsiteY7" fmla="*/ 27709 h 5697497"/>
              <a:gd name="connsiteX8" fmla="*/ 5993324 w 7698236"/>
              <a:gd name="connsiteY8" fmla="*/ 120073 h 5697497"/>
              <a:gd name="connsiteX9" fmla="*/ 6612161 w 7698236"/>
              <a:gd name="connsiteY9" fmla="*/ 314036 h 5697497"/>
              <a:gd name="connsiteX10" fmla="*/ 6880015 w 7698236"/>
              <a:gd name="connsiteY10" fmla="*/ 701963 h 5697497"/>
              <a:gd name="connsiteX11" fmla="*/ 7027798 w 7698236"/>
              <a:gd name="connsiteY11" fmla="*/ 1348508 h 5697497"/>
              <a:gd name="connsiteX12" fmla="*/ 6990852 w 7698236"/>
              <a:gd name="connsiteY12" fmla="*/ 1967346 h 5697497"/>
              <a:gd name="connsiteX13" fmla="*/ 6842853 w 7698236"/>
              <a:gd name="connsiteY13" fmla="*/ 3204566 h 5697497"/>
              <a:gd name="connsiteX14" fmla="*/ 7572853 w 7698236"/>
              <a:gd name="connsiteY14" fmla="*/ 3500584 h 5697497"/>
              <a:gd name="connsiteX15" fmla="*/ 7669369 w 7698236"/>
              <a:gd name="connsiteY15" fmla="*/ 4576950 h 5697497"/>
              <a:gd name="connsiteX16" fmla="*/ 7259687 w 7698236"/>
              <a:gd name="connsiteY16" fmla="*/ 5493896 h 5697497"/>
              <a:gd name="connsiteX17" fmla="*/ 6017099 w 7698236"/>
              <a:gd name="connsiteY17" fmla="*/ 5677196 h 5697497"/>
              <a:gd name="connsiteX18" fmla="*/ 4035216 w 7698236"/>
              <a:gd name="connsiteY18" fmla="*/ 5657749 h 5697497"/>
              <a:gd name="connsiteX0" fmla="*/ 4086590 w 7698236"/>
              <a:gd name="connsiteY0" fmla="*/ 5688386 h 5710646"/>
              <a:gd name="connsiteX1" fmla="*/ 295311 w 7698236"/>
              <a:gd name="connsiteY1" fmla="*/ 5663009 h 5710646"/>
              <a:gd name="connsiteX2" fmla="*/ 47184 w 7698236"/>
              <a:gd name="connsiteY2" fmla="*/ 5259986 h 5710646"/>
              <a:gd name="connsiteX3" fmla="*/ 72816 w 7698236"/>
              <a:gd name="connsiteY3" fmla="*/ 1256146 h 5710646"/>
              <a:gd name="connsiteX4" fmla="*/ 469979 w 7698236"/>
              <a:gd name="connsiteY4" fmla="*/ 304799 h 5710646"/>
              <a:gd name="connsiteX5" fmla="*/ 1412088 w 7698236"/>
              <a:gd name="connsiteY5" fmla="*/ 83128 h 5710646"/>
              <a:gd name="connsiteX6" fmla="*/ 2760597 w 7698236"/>
              <a:gd name="connsiteY6" fmla="*/ 0 h 5710646"/>
              <a:gd name="connsiteX7" fmla="*/ 5152816 w 7698236"/>
              <a:gd name="connsiteY7" fmla="*/ 27709 h 5710646"/>
              <a:gd name="connsiteX8" fmla="*/ 5993324 w 7698236"/>
              <a:gd name="connsiteY8" fmla="*/ 120073 h 5710646"/>
              <a:gd name="connsiteX9" fmla="*/ 6612161 w 7698236"/>
              <a:gd name="connsiteY9" fmla="*/ 314036 h 5710646"/>
              <a:gd name="connsiteX10" fmla="*/ 6880015 w 7698236"/>
              <a:gd name="connsiteY10" fmla="*/ 701963 h 5710646"/>
              <a:gd name="connsiteX11" fmla="*/ 7027798 w 7698236"/>
              <a:gd name="connsiteY11" fmla="*/ 1348508 h 5710646"/>
              <a:gd name="connsiteX12" fmla="*/ 6990852 w 7698236"/>
              <a:gd name="connsiteY12" fmla="*/ 1967346 h 5710646"/>
              <a:gd name="connsiteX13" fmla="*/ 6842853 w 7698236"/>
              <a:gd name="connsiteY13" fmla="*/ 3204566 h 5710646"/>
              <a:gd name="connsiteX14" fmla="*/ 7572853 w 7698236"/>
              <a:gd name="connsiteY14" fmla="*/ 3500584 h 5710646"/>
              <a:gd name="connsiteX15" fmla="*/ 7669369 w 7698236"/>
              <a:gd name="connsiteY15" fmla="*/ 4576950 h 5710646"/>
              <a:gd name="connsiteX16" fmla="*/ 7259687 w 7698236"/>
              <a:gd name="connsiteY16" fmla="*/ 5493896 h 5710646"/>
              <a:gd name="connsiteX17" fmla="*/ 6017099 w 7698236"/>
              <a:gd name="connsiteY17" fmla="*/ 5677196 h 5710646"/>
              <a:gd name="connsiteX18" fmla="*/ 4086590 w 7698236"/>
              <a:gd name="connsiteY18" fmla="*/ 5688386 h 5710646"/>
              <a:gd name="connsiteX0" fmla="*/ 6017099 w 7698236"/>
              <a:gd name="connsiteY0" fmla="*/ 5677196 h 5706906"/>
              <a:gd name="connsiteX1" fmla="*/ 295311 w 7698236"/>
              <a:gd name="connsiteY1" fmla="*/ 5663009 h 5706906"/>
              <a:gd name="connsiteX2" fmla="*/ 47184 w 7698236"/>
              <a:gd name="connsiteY2" fmla="*/ 5259986 h 5706906"/>
              <a:gd name="connsiteX3" fmla="*/ 72816 w 7698236"/>
              <a:gd name="connsiteY3" fmla="*/ 1256146 h 5706906"/>
              <a:gd name="connsiteX4" fmla="*/ 469979 w 7698236"/>
              <a:gd name="connsiteY4" fmla="*/ 304799 h 5706906"/>
              <a:gd name="connsiteX5" fmla="*/ 1412088 w 7698236"/>
              <a:gd name="connsiteY5" fmla="*/ 83128 h 5706906"/>
              <a:gd name="connsiteX6" fmla="*/ 2760597 w 7698236"/>
              <a:gd name="connsiteY6" fmla="*/ 0 h 5706906"/>
              <a:gd name="connsiteX7" fmla="*/ 5152816 w 7698236"/>
              <a:gd name="connsiteY7" fmla="*/ 27709 h 5706906"/>
              <a:gd name="connsiteX8" fmla="*/ 5993324 w 7698236"/>
              <a:gd name="connsiteY8" fmla="*/ 120073 h 5706906"/>
              <a:gd name="connsiteX9" fmla="*/ 6612161 w 7698236"/>
              <a:gd name="connsiteY9" fmla="*/ 314036 h 5706906"/>
              <a:gd name="connsiteX10" fmla="*/ 6880015 w 7698236"/>
              <a:gd name="connsiteY10" fmla="*/ 701963 h 5706906"/>
              <a:gd name="connsiteX11" fmla="*/ 7027798 w 7698236"/>
              <a:gd name="connsiteY11" fmla="*/ 1348508 h 5706906"/>
              <a:gd name="connsiteX12" fmla="*/ 6990852 w 7698236"/>
              <a:gd name="connsiteY12" fmla="*/ 1967346 h 5706906"/>
              <a:gd name="connsiteX13" fmla="*/ 6842853 w 7698236"/>
              <a:gd name="connsiteY13" fmla="*/ 3204566 h 5706906"/>
              <a:gd name="connsiteX14" fmla="*/ 7572853 w 7698236"/>
              <a:gd name="connsiteY14" fmla="*/ 3500584 h 5706906"/>
              <a:gd name="connsiteX15" fmla="*/ 7669369 w 7698236"/>
              <a:gd name="connsiteY15" fmla="*/ 4576950 h 5706906"/>
              <a:gd name="connsiteX16" fmla="*/ 7259687 w 7698236"/>
              <a:gd name="connsiteY16" fmla="*/ 5493896 h 5706906"/>
              <a:gd name="connsiteX17" fmla="*/ 6017099 w 7698236"/>
              <a:gd name="connsiteY17" fmla="*/ 5677196 h 5706906"/>
              <a:gd name="connsiteX0" fmla="*/ 6654131 w 7698236"/>
              <a:gd name="connsiteY0" fmla="*/ 5687410 h 5711908"/>
              <a:gd name="connsiteX1" fmla="*/ 295311 w 7698236"/>
              <a:gd name="connsiteY1" fmla="*/ 5663009 h 5711908"/>
              <a:gd name="connsiteX2" fmla="*/ 47184 w 7698236"/>
              <a:gd name="connsiteY2" fmla="*/ 5259986 h 5711908"/>
              <a:gd name="connsiteX3" fmla="*/ 72816 w 7698236"/>
              <a:gd name="connsiteY3" fmla="*/ 1256146 h 5711908"/>
              <a:gd name="connsiteX4" fmla="*/ 469979 w 7698236"/>
              <a:gd name="connsiteY4" fmla="*/ 304799 h 5711908"/>
              <a:gd name="connsiteX5" fmla="*/ 1412088 w 7698236"/>
              <a:gd name="connsiteY5" fmla="*/ 83128 h 5711908"/>
              <a:gd name="connsiteX6" fmla="*/ 2760597 w 7698236"/>
              <a:gd name="connsiteY6" fmla="*/ 0 h 5711908"/>
              <a:gd name="connsiteX7" fmla="*/ 5152816 w 7698236"/>
              <a:gd name="connsiteY7" fmla="*/ 27709 h 5711908"/>
              <a:gd name="connsiteX8" fmla="*/ 5993324 w 7698236"/>
              <a:gd name="connsiteY8" fmla="*/ 120073 h 5711908"/>
              <a:gd name="connsiteX9" fmla="*/ 6612161 w 7698236"/>
              <a:gd name="connsiteY9" fmla="*/ 314036 h 5711908"/>
              <a:gd name="connsiteX10" fmla="*/ 6880015 w 7698236"/>
              <a:gd name="connsiteY10" fmla="*/ 701963 h 5711908"/>
              <a:gd name="connsiteX11" fmla="*/ 7027798 w 7698236"/>
              <a:gd name="connsiteY11" fmla="*/ 1348508 h 5711908"/>
              <a:gd name="connsiteX12" fmla="*/ 6990852 w 7698236"/>
              <a:gd name="connsiteY12" fmla="*/ 1967346 h 5711908"/>
              <a:gd name="connsiteX13" fmla="*/ 6842853 w 7698236"/>
              <a:gd name="connsiteY13" fmla="*/ 3204566 h 5711908"/>
              <a:gd name="connsiteX14" fmla="*/ 7572853 w 7698236"/>
              <a:gd name="connsiteY14" fmla="*/ 3500584 h 5711908"/>
              <a:gd name="connsiteX15" fmla="*/ 7669369 w 7698236"/>
              <a:gd name="connsiteY15" fmla="*/ 4576950 h 5711908"/>
              <a:gd name="connsiteX16" fmla="*/ 7259687 w 7698236"/>
              <a:gd name="connsiteY16" fmla="*/ 5493896 h 5711908"/>
              <a:gd name="connsiteX17" fmla="*/ 6654131 w 7698236"/>
              <a:gd name="connsiteY17" fmla="*/ 5687410 h 5711908"/>
              <a:gd name="connsiteX0" fmla="*/ 6654131 w 7698236"/>
              <a:gd name="connsiteY0" fmla="*/ 5687410 h 5687674"/>
              <a:gd name="connsiteX1" fmla="*/ 295311 w 7698236"/>
              <a:gd name="connsiteY1" fmla="*/ 5663009 h 5687674"/>
              <a:gd name="connsiteX2" fmla="*/ 47184 w 7698236"/>
              <a:gd name="connsiteY2" fmla="*/ 5259986 h 5687674"/>
              <a:gd name="connsiteX3" fmla="*/ 72816 w 7698236"/>
              <a:gd name="connsiteY3" fmla="*/ 1256146 h 5687674"/>
              <a:gd name="connsiteX4" fmla="*/ 469979 w 7698236"/>
              <a:gd name="connsiteY4" fmla="*/ 304799 h 5687674"/>
              <a:gd name="connsiteX5" fmla="*/ 1412088 w 7698236"/>
              <a:gd name="connsiteY5" fmla="*/ 83128 h 5687674"/>
              <a:gd name="connsiteX6" fmla="*/ 2760597 w 7698236"/>
              <a:gd name="connsiteY6" fmla="*/ 0 h 5687674"/>
              <a:gd name="connsiteX7" fmla="*/ 5152816 w 7698236"/>
              <a:gd name="connsiteY7" fmla="*/ 27709 h 5687674"/>
              <a:gd name="connsiteX8" fmla="*/ 5993324 w 7698236"/>
              <a:gd name="connsiteY8" fmla="*/ 120073 h 5687674"/>
              <a:gd name="connsiteX9" fmla="*/ 6612161 w 7698236"/>
              <a:gd name="connsiteY9" fmla="*/ 314036 h 5687674"/>
              <a:gd name="connsiteX10" fmla="*/ 6880015 w 7698236"/>
              <a:gd name="connsiteY10" fmla="*/ 701963 h 5687674"/>
              <a:gd name="connsiteX11" fmla="*/ 7027798 w 7698236"/>
              <a:gd name="connsiteY11" fmla="*/ 1348508 h 5687674"/>
              <a:gd name="connsiteX12" fmla="*/ 6990852 w 7698236"/>
              <a:gd name="connsiteY12" fmla="*/ 1967346 h 5687674"/>
              <a:gd name="connsiteX13" fmla="*/ 6842853 w 7698236"/>
              <a:gd name="connsiteY13" fmla="*/ 3204566 h 5687674"/>
              <a:gd name="connsiteX14" fmla="*/ 7572853 w 7698236"/>
              <a:gd name="connsiteY14" fmla="*/ 3500584 h 5687674"/>
              <a:gd name="connsiteX15" fmla="*/ 7669369 w 7698236"/>
              <a:gd name="connsiteY15" fmla="*/ 4576950 h 5687674"/>
              <a:gd name="connsiteX16" fmla="*/ 7259687 w 7698236"/>
              <a:gd name="connsiteY16" fmla="*/ 5493896 h 5687674"/>
              <a:gd name="connsiteX17" fmla="*/ 6654131 w 7698236"/>
              <a:gd name="connsiteY17" fmla="*/ 5687410 h 5687674"/>
              <a:gd name="connsiteX0" fmla="*/ 6756879 w 7698236"/>
              <a:gd name="connsiteY0" fmla="*/ 5666985 h 5667708"/>
              <a:gd name="connsiteX1" fmla="*/ 295311 w 7698236"/>
              <a:gd name="connsiteY1" fmla="*/ 5663009 h 5667708"/>
              <a:gd name="connsiteX2" fmla="*/ 47184 w 7698236"/>
              <a:gd name="connsiteY2" fmla="*/ 5259986 h 5667708"/>
              <a:gd name="connsiteX3" fmla="*/ 72816 w 7698236"/>
              <a:gd name="connsiteY3" fmla="*/ 1256146 h 5667708"/>
              <a:gd name="connsiteX4" fmla="*/ 469979 w 7698236"/>
              <a:gd name="connsiteY4" fmla="*/ 304799 h 5667708"/>
              <a:gd name="connsiteX5" fmla="*/ 1412088 w 7698236"/>
              <a:gd name="connsiteY5" fmla="*/ 83128 h 5667708"/>
              <a:gd name="connsiteX6" fmla="*/ 2760597 w 7698236"/>
              <a:gd name="connsiteY6" fmla="*/ 0 h 5667708"/>
              <a:gd name="connsiteX7" fmla="*/ 5152816 w 7698236"/>
              <a:gd name="connsiteY7" fmla="*/ 27709 h 5667708"/>
              <a:gd name="connsiteX8" fmla="*/ 5993324 w 7698236"/>
              <a:gd name="connsiteY8" fmla="*/ 120073 h 5667708"/>
              <a:gd name="connsiteX9" fmla="*/ 6612161 w 7698236"/>
              <a:gd name="connsiteY9" fmla="*/ 314036 h 5667708"/>
              <a:gd name="connsiteX10" fmla="*/ 6880015 w 7698236"/>
              <a:gd name="connsiteY10" fmla="*/ 701963 h 5667708"/>
              <a:gd name="connsiteX11" fmla="*/ 7027798 w 7698236"/>
              <a:gd name="connsiteY11" fmla="*/ 1348508 h 5667708"/>
              <a:gd name="connsiteX12" fmla="*/ 6990852 w 7698236"/>
              <a:gd name="connsiteY12" fmla="*/ 1967346 h 5667708"/>
              <a:gd name="connsiteX13" fmla="*/ 6842853 w 7698236"/>
              <a:gd name="connsiteY13" fmla="*/ 3204566 h 5667708"/>
              <a:gd name="connsiteX14" fmla="*/ 7572853 w 7698236"/>
              <a:gd name="connsiteY14" fmla="*/ 3500584 h 5667708"/>
              <a:gd name="connsiteX15" fmla="*/ 7669369 w 7698236"/>
              <a:gd name="connsiteY15" fmla="*/ 4576950 h 5667708"/>
              <a:gd name="connsiteX16" fmla="*/ 7259687 w 7698236"/>
              <a:gd name="connsiteY16" fmla="*/ 5493896 h 5667708"/>
              <a:gd name="connsiteX17" fmla="*/ 6756879 w 7698236"/>
              <a:gd name="connsiteY17" fmla="*/ 5666985 h 5667708"/>
              <a:gd name="connsiteX0" fmla="*/ 6760474 w 7701831"/>
              <a:gd name="connsiteY0" fmla="*/ 5666985 h 5667708"/>
              <a:gd name="connsiteX1" fmla="*/ 298906 w 7701831"/>
              <a:gd name="connsiteY1" fmla="*/ 5663009 h 5667708"/>
              <a:gd name="connsiteX2" fmla="*/ 50779 w 7701831"/>
              <a:gd name="connsiteY2" fmla="*/ 5259986 h 5667708"/>
              <a:gd name="connsiteX3" fmla="*/ 76411 w 7701831"/>
              <a:gd name="connsiteY3" fmla="*/ 1256146 h 5667708"/>
              <a:gd name="connsiteX4" fmla="*/ 545497 w 7701831"/>
              <a:gd name="connsiteY4" fmla="*/ 253737 h 5667708"/>
              <a:gd name="connsiteX5" fmla="*/ 1415683 w 7701831"/>
              <a:gd name="connsiteY5" fmla="*/ 83128 h 5667708"/>
              <a:gd name="connsiteX6" fmla="*/ 2764192 w 7701831"/>
              <a:gd name="connsiteY6" fmla="*/ 0 h 5667708"/>
              <a:gd name="connsiteX7" fmla="*/ 5156411 w 7701831"/>
              <a:gd name="connsiteY7" fmla="*/ 27709 h 5667708"/>
              <a:gd name="connsiteX8" fmla="*/ 5996919 w 7701831"/>
              <a:gd name="connsiteY8" fmla="*/ 120073 h 5667708"/>
              <a:gd name="connsiteX9" fmla="*/ 6615756 w 7701831"/>
              <a:gd name="connsiteY9" fmla="*/ 314036 h 5667708"/>
              <a:gd name="connsiteX10" fmla="*/ 6883610 w 7701831"/>
              <a:gd name="connsiteY10" fmla="*/ 701963 h 5667708"/>
              <a:gd name="connsiteX11" fmla="*/ 7031393 w 7701831"/>
              <a:gd name="connsiteY11" fmla="*/ 1348508 h 5667708"/>
              <a:gd name="connsiteX12" fmla="*/ 6994447 w 7701831"/>
              <a:gd name="connsiteY12" fmla="*/ 1967346 h 5667708"/>
              <a:gd name="connsiteX13" fmla="*/ 6846448 w 7701831"/>
              <a:gd name="connsiteY13" fmla="*/ 3204566 h 5667708"/>
              <a:gd name="connsiteX14" fmla="*/ 7576448 w 7701831"/>
              <a:gd name="connsiteY14" fmla="*/ 3500584 h 5667708"/>
              <a:gd name="connsiteX15" fmla="*/ 7672964 w 7701831"/>
              <a:gd name="connsiteY15" fmla="*/ 4576950 h 5667708"/>
              <a:gd name="connsiteX16" fmla="*/ 7263282 w 7701831"/>
              <a:gd name="connsiteY16" fmla="*/ 5493896 h 5667708"/>
              <a:gd name="connsiteX17" fmla="*/ 6760474 w 7701831"/>
              <a:gd name="connsiteY17" fmla="*/ 5666985 h 5667708"/>
              <a:gd name="connsiteX0" fmla="*/ 6760474 w 7701831"/>
              <a:gd name="connsiteY0" fmla="*/ 5668607 h 5669330"/>
              <a:gd name="connsiteX1" fmla="*/ 298906 w 7701831"/>
              <a:gd name="connsiteY1" fmla="*/ 5664631 h 5669330"/>
              <a:gd name="connsiteX2" fmla="*/ 50779 w 7701831"/>
              <a:gd name="connsiteY2" fmla="*/ 5261608 h 5669330"/>
              <a:gd name="connsiteX3" fmla="*/ 76411 w 7701831"/>
              <a:gd name="connsiteY3" fmla="*/ 1257768 h 5669330"/>
              <a:gd name="connsiteX4" fmla="*/ 545497 w 7701831"/>
              <a:gd name="connsiteY4" fmla="*/ 255359 h 5669330"/>
              <a:gd name="connsiteX5" fmla="*/ 1405408 w 7701831"/>
              <a:gd name="connsiteY5" fmla="*/ 23477 h 5669330"/>
              <a:gd name="connsiteX6" fmla="*/ 2764192 w 7701831"/>
              <a:gd name="connsiteY6" fmla="*/ 1622 h 5669330"/>
              <a:gd name="connsiteX7" fmla="*/ 5156411 w 7701831"/>
              <a:gd name="connsiteY7" fmla="*/ 29331 h 5669330"/>
              <a:gd name="connsiteX8" fmla="*/ 5996919 w 7701831"/>
              <a:gd name="connsiteY8" fmla="*/ 121695 h 5669330"/>
              <a:gd name="connsiteX9" fmla="*/ 6615756 w 7701831"/>
              <a:gd name="connsiteY9" fmla="*/ 315658 h 5669330"/>
              <a:gd name="connsiteX10" fmla="*/ 6883610 w 7701831"/>
              <a:gd name="connsiteY10" fmla="*/ 703585 h 5669330"/>
              <a:gd name="connsiteX11" fmla="*/ 7031393 w 7701831"/>
              <a:gd name="connsiteY11" fmla="*/ 1350130 h 5669330"/>
              <a:gd name="connsiteX12" fmla="*/ 6994447 w 7701831"/>
              <a:gd name="connsiteY12" fmla="*/ 1968968 h 5669330"/>
              <a:gd name="connsiteX13" fmla="*/ 6846448 w 7701831"/>
              <a:gd name="connsiteY13" fmla="*/ 3206188 h 5669330"/>
              <a:gd name="connsiteX14" fmla="*/ 7576448 w 7701831"/>
              <a:gd name="connsiteY14" fmla="*/ 3502206 h 5669330"/>
              <a:gd name="connsiteX15" fmla="*/ 7672964 w 7701831"/>
              <a:gd name="connsiteY15" fmla="*/ 4578572 h 5669330"/>
              <a:gd name="connsiteX16" fmla="*/ 7263282 w 7701831"/>
              <a:gd name="connsiteY16" fmla="*/ 5495518 h 5669330"/>
              <a:gd name="connsiteX17" fmla="*/ 6760474 w 7701831"/>
              <a:gd name="connsiteY17" fmla="*/ 5668607 h 5669330"/>
              <a:gd name="connsiteX0" fmla="*/ 6760474 w 7701831"/>
              <a:gd name="connsiteY0" fmla="*/ 5664151 h 5664874"/>
              <a:gd name="connsiteX1" fmla="*/ 298906 w 7701831"/>
              <a:gd name="connsiteY1" fmla="*/ 5660175 h 5664874"/>
              <a:gd name="connsiteX2" fmla="*/ 50779 w 7701831"/>
              <a:gd name="connsiteY2" fmla="*/ 5257152 h 5664874"/>
              <a:gd name="connsiteX3" fmla="*/ 76411 w 7701831"/>
              <a:gd name="connsiteY3" fmla="*/ 1253312 h 5664874"/>
              <a:gd name="connsiteX4" fmla="*/ 545497 w 7701831"/>
              <a:gd name="connsiteY4" fmla="*/ 250903 h 5664874"/>
              <a:gd name="connsiteX5" fmla="*/ 1405408 w 7701831"/>
              <a:gd name="connsiteY5" fmla="*/ 19021 h 5664874"/>
              <a:gd name="connsiteX6" fmla="*/ 5156411 w 7701831"/>
              <a:gd name="connsiteY6" fmla="*/ 24875 h 5664874"/>
              <a:gd name="connsiteX7" fmla="*/ 5996919 w 7701831"/>
              <a:gd name="connsiteY7" fmla="*/ 117239 h 5664874"/>
              <a:gd name="connsiteX8" fmla="*/ 6615756 w 7701831"/>
              <a:gd name="connsiteY8" fmla="*/ 311202 h 5664874"/>
              <a:gd name="connsiteX9" fmla="*/ 6883610 w 7701831"/>
              <a:gd name="connsiteY9" fmla="*/ 699129 h 5664874"/>
              <a:gd name="connsiteX10" fmla="*/ 7031393 w 7701831"/>
              <a:gd name="connsiteY10" fmla="*/ 1345674 h 5664874"/>
              <a:gd name="connsiteX11" fmla="*/ 6994447 w 7701831"/>
              <a:gd name="connsiteY11" fmla="*/ 1964512 h 5664874"/>
              <a:gd name="connsiteX12" fmla="*/ 6846448 w 7701831"/>
              <a:gd name="connsiteY12" fmla="*/ 3201732 h 5664874"/>
              <a:gd name="connsiteX13" fmla="*/ 7576448 w 7701831"/>
              <a:gd name="connsiteY13" fmla="*/ 3497750 h 5664874"/>
              <a:gd name="connsiteX14" fmla="*/ 7672964 w 7701831"/>
              <a:gd name="connsiteY14" fmla="*/ 4574116 h 5664874"/>
              <a:gd name="connsiteX15" fmla="*/ 7263282 w 7701831"/>
              <a:gd name="connsiteY15" fmla="*/ 5491062 h 5664874"/>
              <a:gd name="connsiteX16" fmla="*/ 6760474 w 7701831"/>
              <a:gd name="connsiteY16" fmla="*/ 5664151 h 5664874"/>
              <a:gd name="connsiteX0" fmla="*/ 6760474 w 7701831"/>
              <a:gd name="connsiteY0" fmla="*/ 5645130 h 5645853"/>
              <a:gd name="connsiteX1" fmla="*/ 298906 w 7701831"/>
              <a:gd name="connsiteY1" fmla="*/ 5641154 h 5645853"/>
              <a:gd name="connsiteX2" fmla="*/ 50779 w 7701831"/>
              <a:gd name="connsiteY2" fmla="*/ 5238131 h 5645853"/>
              <a:gd name="connsiteX3" fmla="*/ 76411 w 7701831"/>
              <a:gd name="connsiteY3" fmla="*/ 1234291 h 5645853"/>
              <a:gd name="connsiteX4" fmla="*/ 545497 w 7701831"/>
              <a:gd name="connsiteY4" fmla="*/ 231882 h 5645853"/>
              <a:gd name="connsiteX5" fmla="*/ 1405408 w 7701831"/>
              <a:gd name="connsiteY5" fmla="*/ 0 h 5645853"/>
              <a:gd name="connsiteX6" fmla="*/ 5996919 w 7701831"/>
              <a:gd name="connsiteY6" fmla="*/ 98218 h 5645853"/>
              <a:gd name="connsiteX7" fmla="*/ 6615756 w 7701831"/>
              <a:gd name="connsiteY7" fmla="*/ 292181 h 5645853"/>
              <a:gd name="connsiteX8" fmla="*/ 6883610 w 7701831"/>
              <a:gd name="connsiteY8" fmla="*/ 680108 h 5645853"/>
              <a:gd name="connsiteX9" fmla="*/ 7031393 w 7701831"/>
              <a:gd name="connsiteY9" fmla="*/ 1326653 h 5645853"/>
              <a:gd name="connsiteX10" fmla="*/ 6994447 w 7701831"/>
              <a:gd name="connsiteY10" fmla="*/ 1945491 h 5645853"/>
              <a:gd name="connsiteX11" fmla="*/ 6846448 w 7701831"/>
              <a:gd name="connsiteY11" fmla="*/ 3182711 h 5645853"/>
              <a:gd name="connsiteX12" fmla="*/ 7576448 w 7701831"/>
              <a:gd name="connsiteY12" fmla="*/ 3478729 h 5645853"/>
              <a:gd name="connsiteX13" fmla="*/ 7672964 w 7701831"/>
              <a:gd name="connsiteY13" fmla="*/ 4555095 h 5645853"/>
              <a:gd name="connsiteX14" fmla="*/ 7263282 w 7701831"/>
              <a:gd name="connsiteY14" fmla="*/ 5472041 h 5645853"/>
              <a:gd name="connsiteX15" fmla="*/ 6760474 w 7701831"/>
              <a:gd name="connsiteY15" fmla="*/ 5645130 h 5645853"/>
              <a:gd name="connsiteX0" fmla="*/ 6760474 w 7701831"/>
              <a:gd name="connsiteY0" fmla="*/ 5666459 h 5667182"/>
              <a:gd name="connsiteX1" fmla="*/ 298906 w 7701831"/>
              <a:gd name="connsiteY1" fmla="*/ 5662483 h 5667182"/>
              <a:gd name="connsiteX2" fmla="*/ 50779 w 7701831"/>
              <a:gd name="connsiteY2" fmla="*/ 5259460 h 5667182"/>
              <a:gd name="connsiteX3" fmla="*/ 76411 w 7701831"/>
              <a:gd name="connsiteY3" fmla="*/ 1255620 h 5667182"/>
              <a:gd name="connsiteX4" fmla="*/ 545497 w 7701831"/>
              <a:gd name="connsiteY4" fmla="*/ 253211 h 5667182"/>
              <a:gd name="connsiteX5" fmla="*/ 1405408 w 7701831"/>
              <a:gd name="connsiteY5" fmla="*/ 21329 h 5667182"/>
              <a:gd name="connsiteX6" fmla="*/ 5955821 w 7701831"/>
              <a:gd name="connsiteY6" fmla="*/ 7212 h 5667182"/>
              <a:gd name="connsiteX7" fmla="*/ 6615756 w 7701831"/>
              <a:gd name="connsiteY7" fmla="*/ 313510 h 5667182"/>
              <a:gd name="connsiteX8" fmla="*/ 6883610 w 7701831"/>
              <a:gd name="connsiteY8" fmla="*/ 701437 h 5667182"/>
              <a:gd name="connsiteX9" fmla="*/ 7031393 w 7701831"/>
              <a:gd name="connsiteY9" fmla="*/ 1347982 h 5667182"/>
              <a:gd name="connsiteX10" fmla="*/ 6994447 w 7701831"/>
              <a:gd name="connsiteY10" fmla="*/ 1966820 h 5667182"/>
              <a:gd name="connsiteX11" fmla="*/ 6846448 w 7701831"/>
              <a:gd name="connsiteY11" fmla="*/ 3204040 h 5667182"/>
              <a:gd name="connsiteX12" fmla="*/ 7576448 w 7701831"/>
              <a:gd name="connsiteY12" fmla="*/ 3500058 h 5667182"/>
              <a:gd name="connsiteX13" fmla="*/ 7672964 w 7701831"/>
              <a:gd name="connsiteY13" fmla="*/ 4576424 h 5667182"/>
              <a:gd name="connsiteX14" fmla="*/ 7263282 w 7701831"/>
              <a:gd name="connsiteY14" fmla="*/ 5493370 h 5667182"/>
              <a:gd name="connsiteX15" fmla="*/ 6760474 w 7701831"/>
              <a:gd name="connsiteY15" fmla="*/ 5666459 h 5667182"/>
              <a:gd name="connsiteX0" fmla="*/ 6760474 w 7701831"/>
              <a:gd name="connsiteY0" fmla="*/ 5666459 h 5667182"/>
              <a:gd name="connsiteX1" fmla="*/ 298906 w 7701831"/>
              <a:gd name="connsiteY1" fmla="*/ 5662483 h 5667182"/>
              <a:gd name="connsiteX2" fmla="*/ 50779 w 7701831"/>
              <a:gd name="connsiteY2" fmla="*/ 5259460 h 5667182"/>
              <a:gd name="connsiteX3" fmla="*/ 76411 w 7701831"/>
              <a:gd name="connsiteY3" fmla="*/ 1255620 h 5667182"/>
              <a:gd name="connsiteX4" fmla="*/ 545497 w 7701831"/>
              <a:gd name="connsiteY4" fmla="*/ 253211 h 5667182"/>
              <a:gd name="connsiteX5" fmla="*/ 1405408 w 7701831"/>
              <a:gd name="connsiteY5" fmla="*/ 21329 h 5667182"/>
              <a:gd name="connsiteX6" fmla="*/ 5955821 w 7701831"/>
              <a:gd name="connsiteY6" fmla="*/ 7212 h 5667182"/>
              <a:gd name="connsiteX7" fmla="*/ 6615756 w 7701831"/>
              <a:gd name="connsiteY7" fmla="*/ 313510 h 5667182"/>
              <a:gd name="connsiteX8" fmla="*/ 6883610 w 7701831"/>
              <a:gd name="connsiteY8" fmla="*/ 701437 h 5667182"/>
              <a:gd name="connsiteX9" fmla="*/ 7031393 w 7701831"/>
              <a:gd name="connsiteY9" fmla="*/ 1347982 h 5667182"/>
              <a:gd name="connsiteX10" fmla="*/ 6994447 w 7701831"/>
              <a:gd name="connsiteY10" fmla="*/ 1966820 h 5667182"/>
              <a:gd name="connsiteX11" fmla="*/ 6846448 w 7701831"/>
              <a:gd name="connsiteY11" fmla="*/ 3204040 h 5667182"/>
              <a:gd name="connsiteX12" fmla="*/ 7576448 w 7701831"/>
              <a:gd name="connsiteY12" fmla="*/ 3500058 h 5667182"/>
              <a:gd name="connsiteX13" fmla="*/ 7672964 w 7701831"/>
              <a:gd name="connsiteY13" fmla="*/ 4576424 h 5667182"/>
              <a:gd name="connsiteX14" fmla="*/ 7263282 w 7701831"/>
              <a:gd name="connsiteY14" fmla="*/ 5493370 h 5667182"/>
              <a:gd name="connsiteX15" fmla="*/ 6760474 w 7701831"/>
              <a:gd name="connsiteY15" fmla="*/ 5666459 h 5667182"/>
              <a:gd name="connsiteX0" fmla="*/ 6760474 w 7701831"/>
              <a:gd name="connsiteY0" fmla="*/ 5666459 h 5667182"/>
              <a:gd name="connsiteX1" fmla="*/ 298906 w 7701831"/>
              <a:gd name="connsiteY1" fmla="*/ 5662483 h 5667182"/>
              <a:gd name="connsiteX2" fmla="*/ 50779 w 7701831"/>
              <a:gd name="connsiteY2" fmla="*/ 5259460 h 5667182"/>
              <a:gd name="connsiteX3" fmla="*/ 76411 w 7701831"/>
              <a:gd name="connsiteY3" fmla="*/ 1255620 h 5667182"/>
              <a:gd name="connsiteX4" fmla="*/ 545497 w 7701831"/>
              <a:gd name="connsiteY4" fmla="*/ 253211 h 5667182"/>
              <a:gd name="connsiteX5" fmla="*/ 1405408 w 7701831"/>
              <a:gd name="connsiteY5" fmla="*/ 21329 h 5667182"/>
              <a:gd name="connsiteX6" fmla="*/ 5955821 w 7701831"/>
              <a:gd name="connsiteY6" fmla="*/ 7212 h 5667182"/>
              <a:gd name="connsiteX7" fmla="*/ 6615756 w 7701831"/>
              <a:gd name="connsiteY7" fmla="*/ 313510 h 5667182"/>
              <a:gd name="connsiteX8" fmla="*/ 6883610 w 7701831"/>
              <a:gd name="connsiteY8" fmla="*/ 701437 h 5667182"/>
              <a:gd name="connsiteX9" fmla="*/ 7031393 w 7701831"/>
              <a:gd name="connsiteY9" fmla="*/ 1347982 h 5667182"/>
              <a:gd name="connsiteX10" fmla="*/ 6994447 w 7701831"/>
              <a:gd name="connsiteY10" fmla="*/ 1966820 h 5667182"/>
              <a:gd name="connsiteX11" fmla="*/ 6846448 w 7701831"/>
              <a:gd name="connsiteY11" fmla="*/ 3204040 h 5667182"/>
              <a:gd name="connsiteX12" fmla="*/ 7576448 w 7701831"/>
              <a:gd name="connsiteY12" fmla="*/ 3500058 h 5667182"/>
              <a:gd name="connsiteX13" fmla="*/ 7672964 w 7701831"/>
              <a:gd name="connsiteY13" fmla="*/ 4576424 h 5667182"/>
              <a:gd name="connsiteX14" fmla="*/ 7263282 w 7701831"/>
              <a:gd name="connsiteY14" fmla="*/ 5493370 h 5667182"/>
              <a:gd name="connsiteX15" fmla="*/ 6760474 w 7701831"/>
              <a:gd name="connsiteY15" fmla="*/ 5666459 h 5667182"/>
              <a:gd name="connsiteX0" fmla="*/ 6760474 w 7701831"/>
              <a:gd name="connsiteY0" fmla="*/ 5700096 h 5700819"/>
              <a:gd name="connsiteX1" fmla="*/ 298906 w 7701831"/>
              <a:gd name="connsiteY1" fmla="*/ 5696120 h 5700819"/>
              <a:gd name="connsiteX2" fmla="*/ 50779 w 7701831"/>
              <a:gd name="connsiteY2" fmla="*/ 5293097 h 5700819"/>
              <a:gd name="connsiteX3" fmla="*/ 76411 w 7701831"/>
              <a:gd name="connsiteY3" fmla="*/ 1289257 h 5700819"/>
              <a:gd name="connsiteX4" fmla="*/ 545497 w 7701831"/>
              <a:gd name="connsiteY4" fmla="*/ 286848 h 5700819"/>
              <a:gd name="connsiteX5" fmla="*/ 1405408 w 7701831"/>
              <a:gd name="connsiteY5" fmla="*/ 54966 h 5700819"/>
              <a:gd name="connsiteX6" fmla="*/ 5935272 w 7701831"/>
              <a:gd name="connsiteY6" fmla="*/ 0 h 5700819"/>
              <a:gd name="connsiteX7" fmla="*/ 6615756 w 7701831"/>
              <a:gd name="connsiteY7" fmla="*/ 347147 h 5700819"/>
              <a:gd name="connsiteX8" fmla="*/ 6883610 w 7701831"/>
              <a:gd name="connsiteY8" fmla="*/ 735074 h 5700819"/>
              <a:gd name="connsiteX9" fmla="*/ 7031393 w 7701831"/>
              <a:gd name="connsiteY9" fmla="*/ 1381619 h 5700819"/>
              <a:gd name="connsiteX10" fmla="*/ 6994447 w 7701831"/>
              <a:gd name="connsiteY10" fmla="*/ 2000457 h 5700819"/>
              <a:gd name="connsiteX11" fmla="*/ 6846448 w 7701831"/>
              <a:gd name="connsiteY11" fmla="*/ 3237677 h 5700819"/>
              <a:gd name="connsiteX12" fmla="*/ 7576448 w 7701831"/>
              <a:gd name="connsiteY12" fmla="*/ 3533695 h 5700819"/>
              <a:gd name="connsiteX13" fmla="*/ 7672964 w 7701831"/>
              <a:gd name="connsiteY13" fmla="*/ 4610061 h 5700819"/>
              <a:gd name="connsiteX14" fmla="*/ 7263282 w 7701831"/>
              <a:gd name="connsiteY14" fmla="*/ 5527007 h 5700819"/>
              <a:gd name="connsiteX15" fmla="*/ 6760474 w 7701831"/>
              <a:gd name="connsiteY15" fmla="*/ 5700096 h 5700819"/>
              <a:gd name="connsiteX0" fmla="*/ 6760474 w 7701831"/>
              <a:gd name="connsiteY0" fmla="*/ 5717406 h 5718129"/>
              <a:gd name="connsiteX1" fmla="*/ 298906 w 7701831"/>
              <a:gd name="connsiteY1" fmla="*/ 5713430 h 5718129"/>
              <a:gd name="connsiteX2" fmla="*/ 50779 w 7701831"/>
              <a:gd name="connsiteY2" fmla="*/ 5310407 h 5718129"/>
              <a:gd name="connsiteX3" fmla="*/ 76411 w 7701831"/>
              <a:gd name="connsiteY3" fmla="*/ 1306567 h 5718129"/>
              <a:gd name="connsiteX4" fmla="*/ 545497 w 7701831"/>
              <a:gd name="connsiteY4" fmla="*/ 304158 h 5718129"/>
              <a:gd name="connsiteX5" fmla="*/ 1436232 w 7701831"/>
              <a:gd name="connsiteY5" fmla="*/ 21214 h 5718129"/>
              <a:gd name="connsiteX6" fmla="*/ 5935272 w 7701831"/>
              <a:gd name="connsiteY6" fmla="*/ 17310 h 5718129"/>
              <a:gd name="connsiteX7" fmla="*/ 6615756 w 7701831"/>
              <a:gd name="connsiteY7" fmla="*/ 364457 h 5718129"/>
              <a:gd name="connsiteX8" fmla="*/ 6883610 w 7701831"/>
              <a:gd name="connsiteY8" fmla="*/ 752384 h 5718129"/>
              <a:gd name="connsiteX9" fmla="*/ 7031393 w 7701831"/>
              <a:gd name="connsiteY9" fmla="*/ 1398929 h 5718129"/>
              <a:gd name="connsiteX10" fmla="*/ 6994447 w 7701831"/>
              <a:gd name="connsiteY10" fmla="*/ 2017767 h 5718129"/>
              <a:gd name="connsiteX11" fmla="*/ 6846448 w 7701831"/>
              <a:gd name="connsiteY11" fmla="*/ 3254987 h 5718129"/>
              <a:gd name="connsiteX12" fmla="*/ 7576448 w 7701831"/>
              <a:gd name="connsiteY12" fmla="*/ 3551005 h 5718129"/>
              <a:gd name="connsiteX13" fmla="*/ 7672964 w 7701831"/>
              <a:gd name="connsiteY13" fmla="*/ 4627371 h 5718129"/>
              <a:gd name="connsiteX14" fmla="*/ 7263282 w 7701831"/>
              <a:gd name="connsiteY14" fmla="*/ 5544317 h 5718129"/>
              <a:gd name="connsiteX15" fmla="*/ 6760474 w 7701831"/>
              <a:gd name="connsiteY15" fmla="*/ 5717406 h 5718129"/>
              <a:gd name="connsiteX0" fmla="*/ 6760474 w 7701831"/>
              <a:gd name="connsiteY0" fmla="*/ 5700096 h 5700819"/>
              <a:gd name="connsiteX1" fmla="*/ 298906 w 7701831"/>
              <a:gd name="connsiteY1" fmla="*/ 5696120 h 5700819"/>
              <a:gd name="connsiteX2" fmla="*/ 50779 w 7701831"/>
              <a:gd name="connsiteY2" fmla="*/ 5293097 h 5700819"/>
              <a:gd name="connsiteX3" fmla="*/ 76411 w 7701831"/>
              <a:gd name="connsiteY3" fmla="*/ 1289257 h 5700819"/>
              <a:gd name="connsiteX4" fmla="*/ 545497 w 7701831"/>
              <a:gd name="connsiteY4" fmla="*/ 286848 h 5700819"/>
              <a:gd name="connsiteX5" fmla="*/ 1436232 w 7701831"/>
              <a:gd name="connsiteY5" fmla="*/ 3904 h 5700819"/>
              <a:gd name="connsiteX6" fmla="*/ 5935272 w 7701831"/>
              <a:gd name="connsiteY6" fmla="*/ 0 h 5700819"/>
              <a:gd name="connsiteX7" fmla="*/ 6615756 w 7701831"/>
              <a:gd name="connsiteY7" fmla="*/ 347147 h 5700819"/>
              <a:gd name="connsiteX8" fmla="*/ 6883610 w 7701831"/>
              <a:gd name="connsiteY8" fmla="*/ 735074 h 5700819"/>
              <a:gd name="connsiteX9" fmla="*/ 7031393 w 7701831"/>
              <a:gd name="connsiteY9" fmla="*/ 1381619 h 5700819"/>
              <a:gd name="connsiteX10" fmla="*/ 6994447 w 7701831"/>
              <a:gd name="connsiteY10" fmla="*/ 2000457 h 5700819"/>
              <a:gd name="connsiteX11" fmla="*/ 6846448 w 7701831"/>
              <a:gd name="connsiteY11" fmla="*/ 3237677 h 5700819"/>
              <a:gd name="connsiteX12" fmla="*/ 7576448 w 7701831"/>
              <a:gd name="connsiteY12" fmla="*/ 3533695 h 5700819"/>
              <a:gd name="connsiteX13" fmla="*/ 7672964 w 7701831"/>
              <a:gd name="connsiteY13" fmla="*/ 4610061 h 5700819"/>
              <a:gd name="connsiteX14" fmla="*/ 7263282 w 7701831"/>
              <a:gd name="connsiteY14" fmla="*/ 5527007 h 5700819"/>
              <a:gd name="connsiteX15" fmla="*/ 6760474 w 7701831"/>
              <a:gd name="connsiteY15" fmla="*/ 5700096 h 5700819"/>
              <a:gd name="connsiteX0" fmla="*/ 6759422 w 7700779"/>
              <a:gd name="connsiteY0" fmla="*/ 5715170 h 5715893"/>
              <a:gd name="connsiteX1" fmla="*/ 297854 w 7700779"/>
              <a:gd name="connsiteY1" fmla="*/ 5711194 h 5715893"/>
              <a:gd name="connsiteX2" fmla="*/ 49727 w 7700779"/>
              <a:gd name="connsiteY2" fmla="*/ 5308171 h 5715893"/>
              <a:gd name="connsiteX3" fmla="*/ 75359 w 7700779"/>
              <a:gd name="connsiteY3" fmla="*/ 1304331 h 5715893"/>
              <a:gd name="connsiteX4" fmla="*/ 523895 w 7700779"/>
              <a:gd name="connsiteY4" fmla="*/ 261072 h 5715893"/>
              <a:gd name="connsiteX5" fmla="*/ 1435180 w 7700779"/>
              <a:gd name="connsiteY5" fmla="*/ 18978 h 5715893"/>
              <a:gd name="connsiteX6" fmla="*/ 5934220 w 7700779"/>
              <a:gd name="connsiteY6" fmla="*/ 15074 h 5715893"/>
              <a:gd name="connsiteX7" fmla="*/ 6614704 w 7700779"/>
              <a:gd name="connsiteY7" fmla="*/ 362221 h 5715893"/>
              <a:gd name="connsiteX8" fmla="*/ 6882558 w 7700779"/>
              <a:gd name="connsiteY8" fmla="*/ 750148 h 5715893"/>
              <a:gd name="connsiteX9" fmla="*/ 7030341 w 7700779"/>
              <a:gd name="connsiteY9" fmla="*/ 1396693 h 5715893"/>
              <a:gd name="connsiteX10" fmla="*/ 6993395 w 7700779"/>
              <a:gd name="connsiteY10" fmla="*/ 2015531 h 5715893"/>
              <a:gd name="connsiteX11" fmla="*/ 6845396 w 7700779"/>
              <a:gd name="connsiteY11" fmla="*/ 3252751 h 5715893"/>
              <a:gd name="connsiteX12" fmla="*/ 7575396 w 7700779"/>
              <a:gd name="connsiteY12" fmla="*/ 3548769 h 5715893"/>
              <a:gd name="connsiteX13" fmla="*/ 7671912 w 7700779"/>
              <a:gd name="connsiteY13" fmla="*/ 4625135 h 5715893"/>
              <a:gd name="connsiteX14" fmla="*/ 7262230 w 7700779"/>
              <a:gd name="connsiteY14" fmla="*/ 5542081 h 5715893"/>
              <a:gd name="connsiteX15" fmla="*/ 6759422 w 7700779"/>
              <a:gd name="connsiteY15" fmla="*/ 5715170 h 5715893"/>
              <a:gd name="connsiteX0" fmla="*/ 6759422 w 7700779"/>
              <a:gd name="connsiteY0" fmla="*/ 5715170 h 5715893"/>
              <a:gd name="connsiteX1" fmla="*/ 297854 w 7700779"/>
              <a:gd name="connsiteY1" fmla="*/ 5711194 h 5715893"/>
              <a:gd name="connsiteX2" fmla="*/ 49727 w 7700779"/>
              <a:gd name="connsiteY2" fmla="*/ 5308171 h 5715893"/>
              <a:gd name="connsiteX3" fmla="*/ 75359 w 7700779"/>
              <a:gd name="connsiteY3" fmla="*/ 1304331 h 5715893"/>
              <a:gd name="connsiteX4" fmla="*/ 523895 w 7700779"/>
              <a:gd name="connsiteY4" fmla="*/ 261072 h 5715893"/>
              <a:gd name="connsiteX5" fmla="*/ 1435180 w 7700779"/>
              <a:gd name="connsiteY5" fmla="*/ 18978 h 5715893"/>
              <a:gd name="connsiteX6" fmla="*/ 5934220 w 7700779"/>
              <a:gd name="connsiteY6" fmla="*/ 15074 h 5715893"/>
              <a:gd name="connsiteX7" fmla="*/ 6614704 w 7700779"/>
              <a:gd name="connsiteY7" fmla="*/ 362221 h 5715893"/>
              <a:gd name="connsiteX8" fmla="*/ 6882558 w 7700779"/>
              <a:gd name="connsiteY8" fmla="*/ 750148 h 5715893"/>
              <a:gd name="connsiteX9" fmla="*/ 7030341 w 7700779"/>
              <a:gd name="connsiteY9" fmla="*/ 1396693 h 5715893"/>
              <a:gd name="connsiteX10" fmla="*/ 6993395 w 7700779"/>
              <a:gd name="connsiteY10" fmla="*/ 2015531 h 5715893"/>
              <a:gd name="connsiteX11" fmla="*/ 6845396 w 7700779"/>
              <a:gd name="connsiteY11" fmla="*/ 3252751 h 5715893"/>
              <a:gd name="connsiteX12" fmla="*/ 7575396 w 7700779"/>
              <a:gd name="connsiteY12" fmla="*/ 3548769 h 5715893"/>
              <a:gd name="connsiteX13" fmla="*/ 7671912 w 7700779"/>
              <a:gd name="connsiteY13" fmla="*/ 4625135 h 5715893"/>
              <a:gd name="connsiteX14" fmla="*/ 7262230 w 7700779"/>
              <a:gd name="connsiteY14" fmla="*/ 5542081 h 5715893"/>
              <a:gd name="connsiteX15" fmla="*/ 6759422 w 7700779"/>
              <a:gd name="connsiteY15" fmla="*/ 5715170 h 5715893"/>
              <a:gd name="connsiteX0" fmla="*/ 6756385 w 7697742"/>
              <a:gd name="connsiteY0" fmla="*/ 5723480 h 5724203"/>
              <a:gd name="connsiteX1" fmla="*/ 294817 w 7697742"/>
              <a:gd name="connsiteY1" fmla="*/ 5719504 h 5724203"/>
              <a:gd name="connsiteX2" fmla="*/ 46690 w 7697742"/>
              <a:gd name="connsiteY2" fmla="*/ 5316481 h 5724203"/>
              <a:gd name="connsiteX3" fmla="*/ 72322 w 7697742"/>
              <a:gd name="connsiteY3" fmla="*/ 1312641 h 5724203"/>
              <a:gd name="connsiteX4" fmla="*/ 459210 w 7697742"/>
              <a:gd name="connsiteY4" fmla="*/ 381717 h 5724203"/>
              <a:gd name="connsiteX5" fmla="*/ 1432143 w 7697742"/>
              <a:gd name="connsiteY5" fmla="*/ 27288 h 5724203"/>
              <a:gd name="connsiteX6" fmla="*/ 5931183 w 7697742"/>
              <a:gd name="connsiteY6" fmla="*/ 23384 h 5724203"/>
              <a:gd name="connsiteX7" fmla="*/ 6611667 w 7697742"/>
              <a:gd name="connsiteY7" fmla="*/ 370531 h 5724203"/>
              <a:gd name="connsiteX8" fmla="*/ 6879521 w 7697742"/>
              <a:gd name="connsiteY8" fmla="*/ 758458 h 5724203"/>
              <a:gd name="connsiteX9" fmla="*/ 7027304 w 7697742"/>
              <a:gd name="connsiteY9" fmla="*/ 1405003 h 5724203"/>
              <a:gd name="connsiteX10" fmla="*/ 6990358 w 7697742"/>
              <a:gd name="connsiteY10" fmla="*/ 2023841 h 5724203"/>
              <a:gd name="connsiteX11" fmla="*/ 6842359 w 7697742"/>
              <a:gd name="connsiteY11" fmla="*/ 3261061 h 5724203"/>
              <a:gd name="connsiteX12" fmla="*/ 7572359 w 7697742"/>
              <a:gd name="connsiteY12" fmla="*/ 3557079 h 5724203"/>
              <a:gd name="connsiteX13" fmla="*/ 7668875 w 7697742"/>
              <a:gd name="connsiteY13" fmla="*/ 4633445 h 5724203"/>
              <a:gd name="connsiteX14" fmla="*/ 7259193 w 7697742"/>
              <a:gd name="connsiteY14" fmla="*/ 5550391 h 5724203"/>
              <a:gd name="connsiteX15" fmla="*/ 6756385 w 7697742"/>
              <a:gd name="connsiteY15" fmla="*/ 5723480 h 5724203"/>
              <a:gd name="connsiteX0" fmla="*/ 6748437 w 7689794"/>
              <a:gd name="connsiteY0" fmla="*/ 5723480 h 5724203"/>
              <a:gd name="connsiteX1" fmla="*/ 286869 w 7689794"/>
              <a:gd name="connsiteY1" fmla="*/ 5719504 h 5724203"/>
              <a:gd name="connsiteX2" fmla="*/ 38742 w 7689794"/>
              <a:gd name="connsiteY2" fmla="*/ 5316481 h 5724203"/>
              <a:gd name="connsiteX3" fmla="*/ 64374 w 7689794"/>
              <a:gd name="connsiteY3" fmla="*/ 1312641 h 5724203"/>
              <a:gd name="connsiteX4" fmla="*/ 451262 w 7689794"/>
              <a:gd name="connsiteY4" fmla="*/ 381717 h 5724203"/>
              <a:gd name="connsiteX5" fmla="*/ 1424195 w 7689794"/>
              <a:gd name="connsiteY5" fmla="*/ 27288 h 5724203"/>
              <a:gd name="connsiteX6" fmla="*/ 5923235 w 7689794"/>
              <a:gd name="connsiteY6" fmla="*/ 23384 h 5724203"/>
              <a:gd name="connsiteX7" fmla="*/ 6603719 w 7689794"/>
              <a:gd name="connsiteY7" fmla="*/ 370531 h 5724203"/>
              <a:gd name="connsiteX8" fmla="*/ 6871573 w 7689794"/>
              <a:gd name="connsiteY8" fmla="*/ 758458 h 5724203"/>
              <a:gd name="connsiteX9" fmla="*/ 7019356 w 7689794"/>
              <a:gd name="connsiteY9" fmla="*/ 1405003 h 5724203"/>
              <a:gd name="connsiteX10" fmla="*/ 6982410 w 7689794"/>
              <a:gd name="connsiteY10" fmla="*/ 2023841 h 5724203"/>
              <a:gd name="connsiteX11" fmla="*/ 6834411 w 7689794"/>
              <a:gd name="connsiteY11" fmla="*/ 3261061 h 5724203"/>
              <a:gd name="connsiteX12" fmla="*/ 7564411 w 7689794"/>
              <a:gd name="connsiteY12" fmla="*/ 3557079 h 5724203"/>
              <a:gd name="connsiteX13" fmla="*/ 7660927 w 7689794"/>
              <a:gd name="connsiteY13" fmla="*/ 4633445 h 5724203"/>
              <a:gd name="connsiteX14" fmla="*/ 7251245 w 7689794"/>
              <a:gd name="connsiteY14" fmla="*/ 5550391 h 5724203"/>
              <a:gd name="connsiteX15" fmla="*/ 6748437 w 7689794"/>
              <a:gd name="connsiteY15" fmla="*/ 5723480 h 5724203"/>
              <a:gd name="connsiteX0" fmla="*/ 6748437 w 7689794"/>
              <a:gd name="connsiteY0" fmla="*/ 5705379 h 5706102"/>
              <a:gd name="connsiteX1" fmla="*/ 286869 w 7689794"/>
              <a:gd name="connsiteY1" fmla="*/ 5701403 h 5706102"/>
              <a:gd name="connsiteX2" fmla="*/ 38742 w 7689794"/>
              <a:gd name="connsiteY2" fmla="*/ 5298380 h 5706102"/>
              <a:gd name="connsiteX3" fmla="*/ 64374 w 7689794"/>
              <a:gd name="connsiteY3" fmla="*/ 1294540 h 5706102"/>
              <a:gd name="connsiteX4" fmla="*/ 451262 w 7689794"/>
              <a:gd name="connsiteY4" fmla="*/ 363616 h 5706102"/>
              <a:gd name="connsiteX5" fmla="*/ 1424195 w 7689794"/>
              <a:gd name="connsiteY5" fmla="*/ 9187 h 5706102"/>
              <a:gd name="connsiteX6" fmla="*/ 5923235 w 7689794"/>
              <a:gd name="connsiteY6" fmla="*/ 5283 h 5706102"/>
              <a:gd name="connsiteX7" fmla="*/ 6603719 w 7689794"/>
              <a:gd name="connsiteY7" fmla="*/ 352430 h 5706102"/>
              <a:gd name="connsiteX8" fmla="*/ 6871573 w 7689794"/>
              <a:gd name="connsiteY8" fmla="*/ 740357 h 5706102"/>
              <a:gd name="connsiteX9" fmla="*/ 7019356 w 7689794"/>
              <a:gd name="connsiteY9" fmla="*/ 1386902 h 5706102"/>
              <a:gd name="connsiteX10" fmla="*/ 6982410 w 7689794"/>
              <a:gd name="connsiteY10" fmla="*/ 2005740 h 5706102"/>
              <a:gd name="connsiteX11" fmla="*/ 6834411 w 7689794"/>
              <a:gd name="connsiteY11" fmla="*/ 3242960 h 5706102"/>
              <a:gd name="connsiteX12" fmla="*/ 7564411 w 7689794"/>
              <a:gd name="connsiteY12" fmla="*/ 3538978 h 5706102"/>
              <a:gd name="connsiteX13" fmla="*/ 7660927 w 7689794"/>
              <a:gd name="connsiteY13" fmla="*/ 4615344 h 5706102"/>
              <a:gd name="connsiteX14" fmla="*/ 7251245 w 7689794"/>
              <a:gd name="connsiteY14" fmla="*/ 5532290 h 5706102"/>
              <a:gd name="connsiteX15" fmla="*/ 6748437 w 7689794"/>
              <a:gd name="connsiteY15" fmla="*/ 5705379 h 570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89794" h="5706102">
                <a:moveTo>
                  <a:pt x="6748437" y="5705379"/>
                </a:moveTo>
                <a:lnTo>
                  <a:pt x="286869" y="5701403"/>
                </a:lnTo>
                <a:cubicBezTo>
                  <a:pt x="117536" y="5670615"/>
                  <a:pt x="88003" y="5476949"/>
                  <a:pt x="38742" y="5298380"/>
                </a:cubicBezTo>
                <a:cubicBezTo>
                  <a:pt x="-44385" y="4602574"/>
                  <a:pt x="26446" y="1810631"/>
                  <a:pt x="64374" y="1294540"/>
                </a:cubicBezTo>
                <a:cubicBezTo>
                  <a:pt x="102302" y="778449"/>
                  <a:pt x="317098" y="496142"/>
                  <a:pt x="451262" y="363616"/>
                </a:cubicBezTo>
                <a:cubicBezTo>
                  <a:pt x="585426" y="231090"/>
                  <a:pt x="912914" y="28061"/>
                  <a:pt x="1424195" y="9187"/>
                </a:cubicBezTo>
                <a:cubicBezTo>
                  <a:pt x="1935476" y="-9687"/>
                  <a:pt x="4423555" y="6584"/>
                  <a:pt x="5923235" y="5283"/>
                </a:cubicBezTo>
                <a:cubicBezTo>
                  <a:pt x="6421737" y="33555"/>
                  <a:pt x="6445663" y="229918"/>
                  <a:pt x="6603719" y="352430"/>
                </a:cubicBezTo>
                <a:cubicBezTo>
                  <a:pt x="6761775" y="474942"/>
                  <a:pt x="6802300" y="567945"/>
                  <a:pt x="6871573" y="740357"/>
                </a:cubicBezTo>
                <a:cubicBezTo>
                  <a:pt x="6940846" y="912769"/>
                  <a:pt x="6999344" y="1199096"/>
                  <a:pt x="7019356" y="1386902"/>
                </a:cubicBezTo>
                <a:cubicBezTo>
                  <a:pt x="7016277" y="1602418"/>
                  <a:pt x="7013234" y="1696397"/>
                  <a:pt x="6982410" y="2005740"/>
                </a:cubicBezTo>
                <a:cubicBezTo>
                  <a:pt x="6951586" y="2315083"/>
                  <a:pt x="6737411" y="2987420"/>
                  <a:pt x="6834411" y="3242960"/>
                </a:cubicBezTo>
                <a:cubicBezTo>
                  <a:pt x="6931411" y="3498500"/>
                  <a:pt x="7426658" y="3310247"/>
                  <a:pt x="7564411" y="3538978"/>
                </a:cubicBezTo>
                <a:cubicBezTo>
                  <a:pt x="7702164" y="3767709"/>
                  <a:pt x="7713121" y="4283125"/>
                  <a:pt x="7660927" y="4615344"/>
                </a:cubicBezTo>
                <a:cubicBezTo>
                  <a:pt x="7608733" y="4947563"/>
                  <a:pt x="7403327" y="5350617"/>
                  <a:pt x="7251245" y="5532290"/>
                </a:cubicBezTo>
                <a:cubicBezTo>
                  <a:pt x="7099163" y="5713963"/>
                  <a:pt x="7004991" y="5707831"/>
                  <a:pt x="6748437" y="570537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rgbClr val="5D8BFD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D3850FA-ADC8-457D-BD42-57B92461B899}"/>
              </a:ext>
            </a:extLst>
          </p:cNvPr>
          <p:cNvSpPr/>
          <p:nvPr/>
        </p:nvSpPr>
        <p:spPr bwMode="auto">
          <a:xfrm>
            <a:off x="739271" y="825874"/>
            <a:ext cx="5601920" cy="4805801"/>
          </a:xfrm>
          <a:custGeom>
            <a:avLst/>
            <a:gdLst>
              <a:gd name="connsiteX0" fmla="*/ 6162868 w 6282941"/>
              <a:gd name="connsiteY0" fmla="*/ 129309 h 4156364"/>
              <a:gd name="connsiteX1" fmla="*/ 6162868 w 6282941"/>
              <a:gd name="connsiteY1" fmla="*/ 129309 h 4156364"/>
              <a:gd name="connsiteX2" fmla="*/ 5922723 w 6282941"/>
              <a:gd name="connsiteY2" fmla="*/ 120073 h 4156364"/>
              <a:gd name="connsiteX3" fmla="*/ 5544032 w 6282941"/>
              <a:gd name="connsiteY3" fmla="*/ 110836 h 4156364"/>
              <a:gd name="connsiteX4" fmla="*/ 5165341 w 6282941"/>
              <a:gd name="connsiteY4" fmla="*/ 73891 h 4156364"/>
              <a:gd name="connsiteX5" fmla="*/ 4888250 w 6282941"/>
              <a:gd name="connsiteY5" fmla="*/ 0 h 4156364"/>
              <a:gd name="connsiteX6" fmla="*/ 3225704 w 6282941"/>
              <a:gd name="connsiteY6" fmla="*/ 9236 h 4156364"/>
              <a:gd name="connsiteX7" fmla="*/ 2810068 w 6282941"/>
              <a:gd name="connsiteY7" fmla="*/ 55418 h 4156364"/>
              <a:gd name="connsiteX8" fmla="*/ 2431377 w 6282941"/>
              <a:gd name="connsiteY8" fmla="*/ 83127 h 4156364"/>
              <a:gd name="connsiteX9" fmla="*/ 1969559 w 6282941"/>
              <a:gd name="connsiteY9" fmla="*/ 157018 h 4156364"/>
              <a:gd name="connsiteX10" fmla="*/ 1858723 w 6282941"/>
              <a:gd name="connsiteY10" fmla="*/ 184727 h 4156364"/>
              <a:gd name="connsiteX11" fmla="*/ 1757123 w 6282941"/>
              <a:gd name="connsiteY11" fmla="*/ 203200 h 4156364"/>
              <a:gd name="connsiteX12" fmla="*/ 1332250 w 6282941"/>
              <a:gd name="connsiteY12" fmla="*/ 314036 h 4156364"/>
              <a:gd name="connsiteX13" fmla="*/ 1221413 w 6282941"/>
              <a:gd name="connsiteY13" fmla="*/ 369455 h 4156364"/>
              <a:gd name="connsiteX14" fmla="*/ 778068 w 6282941"/>
              <a:gd name="connsiteY14" fmla="*/ 655782 h 4156364"/>
              <a:gd name="connsiteX15" fmla="*/ 648759 w 6282941"/>
              <a:gd name="connsiteY15" fmla="*/ 785091 h 4156364"/>
              <a:gd name="connsiteX16" fmla="*/ 510213 w 6282941"/>
              <a:gd name="connsiteY16" fmla="*/ 877455 h 4156364"/>
              <a:gd name="connsiteX17" fmla="*/ 454795 w 6282941"/>
              <a:gd name="connsiteY17" fmla="*/ 923636 h 4156364"/>
              <a:gd name="connsiteX18" fmla="*/ 343959 w 6282941"/>
              <a:gd name="connsiteY18" fmla="*/ 1071418 h 4156364"/>
              <a:gd name="connsiteX19" fmla="*/ 196177 w 6282941"/>
              <a:gd name="connsiteY19" fmla="*/ 1237673 h 4156364"/>
              <a:gd name="connsiteX20" fmla="*/ 159232 w 6282941"/>
              <a:gd name="connsiteY20" fmla="*/ 1293091 h 4156364"/>
              <a:gd name="connsiteX21" fmla="*/ 85341 w 6282941"/>
              <a:gd name="connsiteY21" fmla="*/ 1616364 h 4156364"/>
              <a:gd name="connsiteX22" fmla="*/ 66868 w 6282941"/>
              <a:gd name="connsiteY22" fmla="*/ 1745673 h 4156364"/>
              <a:gd name="connsiteX23" fmla="*/ 48395 w 6282941"/>
              <a:gd name="connsiteY23" fmla="*/ 1902691 h 4156364"/>
              <a:gd name="connsiteX24" fmla="*/ 39159 w 6282941"/>
              <a:gd name="connsiteY24" fmla="*/ 1958109 h 4156364"/>
              <a:gd name="connsiteX25" fmla="*/ 20686 w 6282941"/>
              <a:gd name="connsiteY25" fmla="*/ 2022764 h 4156364"/>
              <a:gd name="connsiteX26" fmla="*/ 2213 w 6282941"/>
              <a:gd name="connsiteY26" fmla="*/ 2974109 h 4156364"/>
              <a:gd name="connsiteX27" fmla="*/ 48395 w 6282941"/>
              <a:gd name="connsiteY27" fmla="*/ 3472873 h 4156364"/>
              <a:gd name="connsiteX28" fmla="*/ 149995 w 6282941"/>
              <a:gd name="connsiteY28" fmla="*/ 3703782 h 4156364"/>
              <a:gd name="connsiteX29" fmla="*/ 214650 w 6282941"/>
              <a:gd name="connsiteY29" fmla="*/ 3860800 h 4156364"/>
              <a:gd name="connsiteX30" fmla="*/ 307013 w 6282941"/>
              <a:gd name="connsiteY30" fmla="*/ 4017818 h 4156364"/>
              <a:gd name="connsiteX31" fmla="*/ 371668 w 6282941"/>
              <a:gd name="connsiteY31" fmla="*/ 4091709 h 4156364"/>
              <a:gd name="connsiteX32" fmla="*/ 408613 w 6282941"/>
              <a:gd name="connsiteY32" fmla="*/ 4119418 h 4156364"/>
              <a:gd name="connsiteX33" fmla="*/ 500977 w 6282941"/>
              <a:gd name="connsiteY33" fmla="*/ 4156364 h 4156364"/>
              <a:gd name="connsiteX34" fmla="*/ 621050 w 6282941"/>
              <a:gd name="connsiteY34" fmla="*/ 4119418 h 4156364"/>
              <a:gd name="connsiteX35" fmla="*/ 833486 w 6282941"/>
              <a:gd name="connsiteY35" fmla="*/ 4073236 h 4156364"/>
              <a:gd name="connsiteX36" fmla="*/ 888904 w 6282941"/>
              <a:gd name="connsiteY36" fmla="*/ 4027055 h 4156364"/>
              <a:gd name="connsiteX37" fmla="*/ 916613 w 6282941"/>
              <a:gd name="connsiteY37" fmla="*/ 4017818 h 4156364"/>
              <a:gd name="connsiteX38" fmla="*/ 944323 w 6282941"/>
              <a:gd name="connsiteY38" fmla="*/ 3971636 h 4156364"/>
              <a:gd name="connsiteX39" fmla="*/ 999741 w 6282941"/>
              <a:gd name="connsiteY39" fmla="*/ 3906982 h 4156364"/>
              <a:gd name="connsiteX40" fmla="*/ 1055159 w 6282941"/>
              <a:gd name="connsiteY40" fmla="*/ 3851564 h 4156364"/>
              <a:gd name="connsiteX41" fmla="*/ 1138286 w 6282941"/>
              <a:gd name="connsiteY41" fmla="*/ 3722255 h 4156364"/>
              <a:gd name="connsiteX42" fmla="*/ 1202941 w 6282941"/>
              <a:gd name="connsiteY42" fmla="*/ 3639127 h 4156364"/>
              <a:gd name="connsiteX43" fmla="*/ 1276832 w 6282941"/>
              <a:gd name="connsiteY43" fmla="*/ 3528291 h 4156364"/>
              <a:gd name="connsiteX44" fmla="*/ 1323013 w 6282941"/>
              <a:gd name="connsiteY44" fmla="*/ 3417455 h 4156364"/>
              <a:gd name="connsiteX45" fmla="*/ 1369195 w 6282941"/>
              <a:gd name="connsiteY45" fmla="*/ 3297382 h 4156364"/>
              <a:gd name="connsiteX46" fmla="*/ 1387668 w 6282941"/>
              <a:gd name="connsiteY46" fmla="*/ 3251200 h 4156364"/>
              <a:gd name="connsiteX47" fmla="*/ 1516977 w 6282941"/>
              <a:gd name="connsiteY47" fmla="*/ 2955636 h 4156364"/>
              <a:gd name="connsiteX48" fmla="*/ 1637050 w 6282941"/>
              <a:gd name="connsiteY48" fmla="*/ 2706255 h 4156364"/>
              <a:gd name="connsiteX49" fmla="*/ 1673995 w 6282941"/>
              <a:gd name="connsiteY49" fmla="*/ 2623127 h 4156364"/>
              <a:gd name="connsiteX50" fmla="*/ 1738650 w 6282941"/>
              <a:gd name="connsiteY50" fmla="*/ 2456873 h 4156364"/>
              <a:gd name="connsiteX51" fmla="*/ 1747886 w 6282941"/>
              <a:gd name="connsiteY51" fmla="*/ 2419927 h 4156364"/>
              <a:gd name="connsiteX52" fmla="*/ 1812541 w 6282941"/>
              <a:gd name="connsiteY52" fmla="*/ 2235200 h 4156364"/>
              <a:gd name="connsiteX53" fmla="*/ 1840250 w 6282941"/>
              <a:gd name="connsiteY53" fmla="*/ 2198255 h 4156364"/>
              <a:gd name="connsiteX54" fmla="*/ 1923377 w 6282941"/>
              <a:gd name="connsiteY54" fmla="*/ 2068946 h 4156364"/>
              <a:gd name="connsiteX55" fmla="*/ 1951086 w 6282941"/>
              <a:gd name="connsiteY55" fmla="*/ 2032000 h 4156364"/>
              <a:gd name="connsiteX56" fmla="*/ 2006504 w 6282941"/>
              <a:gd name="connsiteY56" fmla="*/ 1985818 h 4156364"/>
              <a:gd name="connsiteX57" fmla="*/ 2071159 w 6282941"/>
              <a:gd name="connsiteY57" fmla="*/ 1921164 h 4156364"/>
              <a:gd name="connsiteX58" fmla="*/ 2145050 w 6282941"/>
              <a:gd name="connsiteY58" fmla="*/ 1856509 h 4156364"/>
              <a:gd name="connsiteX59" fmla="*/ 2200468 w 6282941"/>
              <a:gd name="connsiteY59" fmla="*/ 1801091 h 4156364"/>
              <a:gd name="connsiteX60" fmla="*/ 2246650 w 6282941"/>
              <a:gd name="connsiteY60" fmla="*/ 1764146 h 4156364"/>
              <a:gd name="connsiteX61" fmla="*/ 2292832 w 6282941"/>
              <a:gd name="connsiteY61" fmla="*/ 1717964 h 4156364"/>
              <a:gd name="connsiteX62" fmla="*/ 2375959 w 6282941"/>
              <a:gd name="connsiteY62" fmla="*/ 1671782 h 4156364"/>
              <a:gd name="connsiteX63" fmla="*/ 2431377 w 6282941"/>
              <a:gd name="connsiteY63" fmla="*/ 1625600 h 4156364"/>
              <a:gd name="connsiteX64" fmla="*/ 2514504 w 6282941"/>
              <a:gd name="connsiteY64" fmla="*/ 1560946 h 4156364"/>
              <a:gd name="connsiteX65" fmla="*/ 2551450 w 6282941"/>
              <a:gd name="connsiteY65" fmla="*/ 1533236 h 4156364"/>
              <a:gd name="connsiteX66" fmla="*/ 2754650 w 6282941"/>
              <a:gd name="connsiteY66" fmla="*/ 1320800 h 4156364"/>
              <a:gd name="connsiteX67" fmla="*/ 2800832 w 6282941"/>
              <a:gd name="connsiteY67" fmla="*/ 1302327 h 4156364"/>
              <a:gd name="connsiteX68" fmla="*/ 2837777 w 6282941"/>
              <a:gd name="connsiteY68" fmla="*/ 1283855 h 4156364"/>
              <a:gd name="connsiteX69" fmla="*/ 2902432 w 6282941"/>
              <a:gd name="connsiteY69" fmla="*/ 1265382 h 4156364"/>
              <a:gd name="connsiteX70" fmla="*/ 2994795 w 6282941"/>
              <a:gd name="connsiteY70" fmla="*/ 1219200 h 4156364"/>
              <a:gd name="connsiteX71" fmla="*/ 3262650 w 6282941"/>
              <a:gd name="connsiteY71" fmla="*/ 1154546 h 4156364"/>
              <a:gd name="connsiteX72" fmla="*/ 3410432 w 6282941"/>
              <a:gd name="connsiteY72" fmla="*/ 1099127 h 4156364"/>
              <a:gd name="connsiteX73" fmla="*/ 3539741 w 6282941"/>
              <a:gd name="connsiteY73" fmla="*/ 1080655 h 4156364"/>
              <a:gd name="connsiteX74" fmla="*/ 3622868 w 6282941"/>
              <a:gd name="connsiteY74" fmla="*/ 1062182 h 4156364"/>
              <a:gd name="connsiteX75" fmla="*/ 3715232 w 6282941"/>
              <a:gd name="connsiteY75" fmla="*/ 1043709 h 4156364"/>
              <a:gd name="connsiteX76" fmla="*/ 4066213 w 6282941"/>
              <a:gd name="connsiteY76" fmla="*/ 960582 h 4156364"/>
              <a:gd name="connsiteX77" fmla="*/ 4731232 w 6282941"/>
              <a:gd name="connsiteY77" fmla="*/ 932873 h 4156364"/>
              <a:gd name="connsiteX78" fmla="*/ 4823595 w 6282941"/>
              <a:gd name="connsiteY78" fmla="*/ 923636 h 4156364"/>
              <a:gd name="connsiteX79" fmla="*/ 5313123 w 6282941"/>
              <a:gd name="connsiteY79" fmla="*/ 905164 h 4156364"/>
              <a:gd name="connsiteX80" fmla="*/ 5728759 w 6282941"/>
              <a:gd name="connsiteY80" fmla="*/ 785091 h 4156364"/>
              <a:gd name="connsiteX81" fmla="*/ 6061268 w 6282941"/>
              <a:gd name="connsiteY81" fmla="*/ 720436 h 4156364"/>
              <a:gd name="connsiteX82" fmla="*/ 6181341 w 6282941"/>
              <a:gd name="connsiteY82" fmla="*/ 526473 h 4156364"/>
              <a:gd name="connsiteX83" fmla="*/ 6218286 w 6282941"/>
              <a:gd name="connsiteY83" fmla="*/ 480291 h 4156364"/>
              <a:gd name="connsiteX84" fmla="*/ 6273704 w 6282941"/>
              <a:gd name="connsiteY84" fmla="*/ 387927 h 4156364"/>
              <a:gd name="connsiteX85" fmla="*/ 6282941 w 6282941"/>
              <a:gd name="connsiteY85" fmla="*/ 360218 h 4156364"/>
              <a:gd name="connsiteX86" fmla="*/ 6264468 w 6282941"/>
              <a:gd name="connsiteY86" fmla="*/ 240146 h 4156364"/>
              <a:gd name="connsiteX87" fmla="*/ 6255232 w 6282941"/>
              <a:gd name="connsiteY87" fmla="*/ 203200 h 4156364"/>
              <a:gd name="connsiteX88" fmla="*/ 6218286 w 6282941"/>
              <a:gd name="connsiteY88" fmla="*/ 184727 h 4156364"/>
              <a:gd name="connsiteX89" fmla="*/ 6190577 w 6282941"/>
              <a:gd name="connsiteY89" fmla="*/ 157018 h 4156364"/>
              <a:gd name="connsiteX90" fmla="*/ 6162868 w 6282941"/>
              <a:gd name="connsiteY90" fmla="*/ 129309 h 4156364"/>
              <a:gd name="connsiteX0" fmla="*/ 6162868 w 6282941"/>
              <a:gd name="connsiteY0" fmla="*/ 129309 h 5127301"/>
              <a:gd name="connsiteX1" fmla="*/ 6162868 w 6282941"/>
              <a:gd name="connsiteY1" fmla="*/ 129309 h 5127301"/>
              <a:gd name="connsiteX2" fmla="*/ 5922723 w 6282941"/>
              <a:gd name="connsiteY2" fmla="*/ 120073 h 5127301"/>
              <a:gd name="connsiteX3" fmla="*/ 5544032 w 6282941"/>
              <a:gd name="connsiteY3" fmla="*/ 110836 h 5127301"/>
              <a:gd name="connsiteX4" fmla="*/ 5165341 w 6282941"/>
              <a:gd name="connsiteY4" fmla="*/ 73891 h 5127301"/>
              <a:gd name="connsiteX5" fmla="*/ 4888250 w 6282941"/>
              <a:gd name="connsiteY5" fmla="*/ 0 h 5127301"/>
              <a:gd name="connsiteX6" fmla="*/ 3225704 w 6282941"/>
              <a:gd name="connsiteY6" fmla="*/ 9236 h 5127301"/>
              <a:gd name="connsiteX7" fmla="*/ 2810068 w 6282941"/>
              <a:gd name="connsiteY7" fmla="*/ 55418 h 5127301"/>
              <a:gd name="connsiteX8" fmla="*/ 2431377 w 6282941"/>
              <a:gd name="connsiteY8" fmla="*/ 83127 h 5127301"/>
              <a:gd name="connsiteX9" fmla="*/ 1969559 w 6282941"/>
              <a:gd name="connsiteY9" fmla="*/ 157018 h 5127301"/>
              <a:gd name="connsiteX10" fmla="*/ 1858723 w 6282941"/>
              <a:gd name="connsiteY10" fmla="*/ 184727 h 5127301"/>
              <a:gd name="connsiteX11" fmla="*/ 1757123 w 6282941"/>
              <a:gd name="connsiteY11" fmla="*/ 203200 h 5127301"/>
              <a:gd name="connsiteX12" fmla="*/ 1332250 w 6282941"/>
              <a:gd name="connsiteY12" fmla="*/ 314036 h 5127301"/>
              <a:gd name="connsiteX13" fmla="*/ 1221413 w 6282941"/>
              <a:gd name="connsiteY13" fmla="*/ 369455 h 5127301"/>
              <a:gd name="connsiteX14" fmla="*/ 778068 w 6282941"/>
              <a:gd name="connsiteY14" fmla="*/ 655782 h 5127301"/>
              <a:gd name="connsiteX15" fmla="*/ 648759 w 6282941"/>
              <a:gd name="connsiteY15" fmla="*/ 785091 h 5127301"/>
              <a:gd name="connsiteX16" fmla="*/ 510213 w 6282941"/>
              <a:gd name="connsiteY16" fmla="*/ 877455 h 5127301"/>
              <a:gd name="connsiteX17" fmla="*/ 454795 w 6282941"/>
              <a:gd name="connsiteY17" fmla="*/ 923636 h 5127301"/>
              <a:gd name="connsiteX18" fmla="*/ 343959 w 6282941"/>
              <a:gd name="connsiteY18" fmla="*/ 1071418 h 5127301"/>
              <a:gd name="connsiteX19" fmla="*/ 196177 w 6282941"/>
              <a:gd name="connsiteY19" fmla="*/ 1237673 h 5127301"/>
              <a:gd name="connsiteX20" fmla="*/ 159232 w 6282941"/>
              <a:gd name="connsiteY20" fmla="*/ 1293091 h 5127301"/>
              <a:gd name="connsiteX21" fmla="*/ 85341 w 6282941"/>
              <a:gd name="connsiteY21" fmla="*/ 1616364 h 5127301"/>
              <a:gd name="connsiteX22" fmla="*/ 66868 w 6282941"/>
              <a:gd name="connsiteY22" fmla="*/ 1745673 h 5127301"/>
              <a:gd name="connsiteX23" fmla="*/ 48395 w 6282941"/>
              <a:gd name="connsiteY23" fmla="*/ 1902691 h 5127301"/>
              <a:gd name="connsiteX24" fmla="*/ 39159 w 6282941"/>
              <a:gd name="connsiteY24" fmla="*/ 1958109 h 5127301"/>
              <a:gd name="connsiteX25" fmla="*/ 20686 w 6282941"/>
              <a:gd name="connsiteY25" fmla="*/ 2022764 h 5127301"/>
              <a:gd name="connsiteX26" fmla="*/ 2213 w 6282941"/>
              <a:gd name="connsiteY26" fmla="*/ 2974109 h 5127301"/>
              <a:gd name="connsiteX27" fmla="*/ 48395 w 6282941"/>
              <a:gd name="connsiteY27" fmla="*/ 3472873 h 5127301"/>
              <a:gd name="connsiteX28" fmla="*/ 149995 w 6282941"/>
              <a:gd name="connsiteY28" fmla="*/ 3703782 h 5127301"/>
              <a:gd name="connsiteX29" fmla="*/ 233123 w 6282941"/>
              <a:gd name="connsiteY29" fmla="*/ 5126182 h 5127301"/>
              <a:gd name="connsiteX30" fmla="*/ 307013 w 6282941"/>
              <a:gd name="connsiteY30" fmla="*/ 4017818 h 5127301"/>
              <a:gd name="connsiteX31" fmla="*/ 371668 w 6282941"/>
              <a:gd name="connsiteY31" fmla="*/ 4091709 h 5127301"/>
              <a:gd name="connsiteX32" fmla="*/ 408613 w 6282941"/>
              <a:gd name="connsiteY32" fmla="*/ 4119418 h 5127301"/>
              <a:gd name="connsiteX33" fmla="*/ 500977 w 6282941"/>
              <a:gd name="connsiteY33" fmla="*/ 4156364 h 5127301"/>
              <a:gd name="connsiteX34" fmla="*/ 621050 w 6282941"/>
              <a:gd name="connsiteY34" fmla="*/ 4119418 h 5127301"/>
              <a:gd name="connsiteX35" fmla="*/ 833486 w 6282941"/>
              <a:gd name="connsiteY35" fmla="*/ 4073236 h 5127301"/>
              <a:gd name="connsiteX36" fmla="*/ 888904 w 6282941"/>
              <a:gd name="connsiteY36" fmla="*/ 4027055 h 5127301"/>
              <a:gd name="connsiteX37" fmla="*/ 916613 w 6282941"/>
              <a:gd name="connsiteY37" fmla="*/ 4017818 h 5127301"/>
              <a:gd name="connsiteX38" fmla="*/ 944323 w 6282941"/>
              <a:gd name="connsiteY38" fmla="*/ 3971636 h 5127301"/>
              <a:gd name="connsiteX39" fmla="*/ 999741 w 6282941"/>
              <a:gd name="connsiteY39" fmla="*/ 3906982 h 5127301"/>
              <a:gd name="connsiteX40" fmla="*/ 1055159 w 6282941"/>
              <a:gd name="connsiteY40" fmla="*/ 3851564 h 5127301"/>
              <a:gd name="connsiteX41" fmla="*/ 1138286 w 6282941"/>
              <a:gd name="connsiteY41" fmla="*/ 3722255 h 5127301"/>
              <a:gd name="connsiteX42" fmla="*/ 1202941 w 6282941"/>
              <a:gd name="connsiteY42" fmla="*/ 3639127 h 5127301"/>
              <a:gd name="connsiteX43" fmla="*/ 1276832 w 6282941"/>
              <a:gd name="connsiteY43" fmla="*/ 3528291 h 5127301"/>
              <a:gd name="connsiteX44" fmla="*/ 1323013 w 6282941"/>
              <a:gd name="connsiteY44" fmla="*/ 3417455 h 5127301"/>
              <a:gd name="connsiteX45" fmla="*/ 1369195 w 6282941"/>
              <a:gd name="connsiteY45" fmla="*/ 3297382 h 5127301"/>
              <a:gd name="connsiteX46" fmla="*/ 1387668 w 6282941"/>
              <a:gd name="connsiteY46" fmla="*/ 3251200 h 5127301"/>
              <a:gd name="connsiteX47" fmla="*/ 1516977 w 6282941"/>
              <a:gd name="connsiteY47" fmla="*/ 2955636 h 5127301"/>
              <a:gd name="connsiteX48" fmla="*/ 1637050 w 6282941"/>
              <a:gd name="connsiteY48" fmla="*/ 2706255 h 5127301"/>
              <a:gd name="connsiteX49" fmla="*/ 1673995 w 6282941"/>
              <a:gd name="connsiteY49" fmla="*/ 2623127 h 5127301"/>
              <a:gd name="connsiteX50" fmla="*/ 1738650 w 6282941"/>
              <a:gd name="connsiteY50" fmla="*/ 2456873 h 5127301"/>
              <a:gd name="connsiteX51" fmla="*/ 1747886 w 6282941"/>
              <a:gd name="connsiteY51" fmla="*/ 2419927 h 5127301"/>
              <a:gd name="connsiteX52" fmla="*/ 1812541 w 6282941"/>
              <a:gd name="connsiteY52" fmla="*/ 2235200 h 5127301"/>
              <a:gd name="connsiteX53" fmla="*/ 1840250 w 6282941"/>
              <a:gd name="connsiteY53" fmla="*/ 2198255 h 5127301"/>
              <a:gd name="connsiteX54" fmla="*/ 1923377 w 6282941"/>
              <a:gd name="connsiteY54" fmla="*/ 2068946 h 5127301"/>
              <a:gd name="connsiteX55" fmla="*/ 1951086 w 6282941"/>
              <a:gd name="connsiteY55" fmla="*/ 2032000 h 5127301"/>
              <a:gd name="connsiteX56" fmla="*/ 2006504 w 6282941"/>
              <a:gd name="connsiteY56" fmla="*/ 1985818 h 5127301"/>
              <a:gd name="connsiteX57" fmla="*/ 2071159 w 6282941"/>
              <a:gd name="connsiteY57" fmla="*/ 1921164 h 5127301"/>
              <a:gd name="connsiteX58" fmla="*/ 2145050 w 6282941"/>
              <a:gd name="connsiteY58" fmla="*/ 1856509 h 5127301"/>
              <a:gd name="connsiteX59" fmla="*/ 2200468 w 6282941"/>
              <a:gd name="connsiteY59" fmla="*/ 1801091 h 5127301"/>
              <a:gd name="connsiteX60" fmla="*/ 2246650 w 6282941"/>
              <a:gd name="connsiteY60" fmla="*/ 1764146 h 5127301"/>
              <a:gd name="connsiteX61" fmla="*/ 2292832 w 6282941"/>
              <a:gd name="connsiteY61" fmla="*/ 1717964 h 5127301"/>
              <a:gd name="connsiteX62" fmla="*/ 2375959 w 6282941"/>
              <a:gd name="connsiteY62" fmla="*/ 1671782 h 5127301"/>
              <a:gd name="connsiteX63" fmla="*/ 2431377 w 6282941"/>
              <a:gd name="connsiteY63" fmla="*/ 1625600 h 5127301"/>
              <a:gd name="connsiteX64" fmla="*/ 2514504 w 6282941"/>
              <a:gd name="connsiteY64" fmla="*/ 1560946 h 5127301"/>
              <a:gd name="connsiteX65" fmla="*/ 2551450 w 6282941"/>
              <a:gd name="connsiteY65" fmla="*/ 1533236 h 5127301"/>
              <a:gd name="connsiteX66" fmla="*/ 2754650 w 6282941"/>
              <a:gd name="connsiteY66" fmla="*/ 1320800 h 5127301"/>
              <a:gd name="connsiteX67" fmla="*/ 2800832 w 6282941"/>
              <a:gd name="connsiteY67" fmla="*/ 1302327 h 5127301"/>
              <a:gd name="connsiteX68" fmla="*/ 2837777 w 6282941"/>
              <a:gd name="connsiteY68" fmla="*/ 1283855 h 5127301"/>
              <a:gd name="connsiteX69" fmla="*/ 2902432 w 6282941"/>
              <a:gd name="connsiteY69" fmla="*/ 1265382 h 5127301"/>
              <a:gd name="connsiteX70" fmla="*/ 2994795 w 6282941"/>
              <a:gd name="connsiteY70" fmla="*/ 1219200 h 5127301"/>
              <a:gd name="connsiteX71" fmla="*/ 3262650 w 6282941"/>
              <a:gd name="connsiteY71" fmla="*/ 1154546 h 5127301"/>
              <a:gd name="connsiteX72" fmla="*/ 3410432 w 6282941"/>
              <a:gd name="connsiteY72" fmla="*/ 1099127 h 5127301"/>
              <a:gd name="connsiteX73" fmla="*/ 3539741 w 6282941"/>
              <a:gd name="connsiteY73" fmla="*/ 1080655 h 5127301"/>
              <a:gd name="connsiteX74" fmla="*/ 3622868 w 6282941"/>
              <a:gd name="connsiteY74" fmla="*/ 1062182 h 5127301"/>
              <a:gd name="connsiteX75" fmla="*/ 3715232 w 6282941"/>
              <a:gd name="connsiteY75" fmla="*/ 1043709 h 5127301"/>
              <a:gd name="connsiteX76" fmla="*/ 4066213 w 6282941"/>
              <a:gd name="connsiteY76" fmla="*/ 960582 h 5127301"/>
              <a:gd name="connsiteX77" fmla="*/ 4731232 w 6282941"/>
              <a:gd name="connsiteY77" fmla="*/ 932873 h 5127301"/>
              <a:gd name="connsiteX78" fmla="*/ 4823595 w 6282941"/>
              <a:gd name="connsiteY78" fmla="*/ 923636 h 5127301"/>
              <a:gd name="connsiteX79" fmla="*/ 5313123 w 6282941"/>
              <a:gd name="connsiteY79" fmla="*/ 905164 h 5127301"/>
              <a:gd name="connsiteX80" fmla="*/ 5728759 w 6282941"/>
              <a:gd name="connsiteY80" fmla="*/ 785091 h 5127301"/>
              <a:gd name="connsiteX81" fmla="*/ 6061268 w 6282941"/>
              <a:gd name="connsiteY81" fmla="*/ 720436 h 5127301"/>
              <a:gd name="connsiteX82" fmla="*/ 6181341 w 6282941"/>
              <a:gd name="connsiteY82" fmla="*/ 526473 h 5127301"/>
              <a:gd name="connsiteX83" fmla="*/ 6218286 w 6282941"/>
              <a:gd name="connsiteY83" fmla="*/ 480291 h 5127301"/>
              <a:gd name="connsiteX84" fmla="*/ 6273704 w 6282941"/>
              <a:gd name="connsiteY84" fmla="*/ 387927 h 5127301"/>
              <a:gd name="connsiteX85" fmla="*/ 6282941 w 6282941"/>
              <a:gd name="connsiteY85" fmla="*/ 360218 h 5127301"/>
              <a:gd name="connsiteX86" fmla="*/ 6264468 w 6282941"/>
              <a:gd name="connsiteY86" fmla="*/ 240146 h 5127301"/>
              <a:gd name="connsiteX87" fmla="*/ 6255232 w 6282941"/>
              <a:gd name="connsiteY87" fmla="*/ 203200 h 5127301"/>
              <a:gd name="connsiteX88" fmla="*/ 6218286 w 6282941"/>
              <a:gd name="connsiteY88" fmla="*/ 184727 h 5127301"/>
              <a:gd name="connsiteX89" fmla="*/ 6190577 w 6282941"/>
              <a:gd name="connsiteY89" fmla="*/ 157018 h 5127301"/>
              <a:gd name="connsiteX90" fmla="*/ 6162868 w 6282941"/>
              <a:gd name="connsiteY90" fmla="*/ 129309 h 5127301"/>
              <a:gd name="connsiteX0" fmla="*/ 6162868 w 6282941"/>
              <a:gd name="connsiteY0" fmla="*/ 129309 h 5200257"/>
              <a:gd name="connsiteX1" fmla="*/ 6162868 w 6282941"/>
              <a:gd name="connsiteY1" fmla="*/ 129309 h 5200257"/>
              <a:gd name="connsiteX2" fmla="*/ 5922723 w 6282941"/>
              <a:gd name="connsiteY2" fmla="*/ 120073 h 5200257"/>
              <a:gd name="connsiteX3" fmla="*/ 5544032 w 6282941"/>
              <a:gd name="connsiteY3" fmla="*/ 110836 h 5200257"/>
              <a:gd name="connsiteX4" fmla="*/ 5165341 w 6282941"/>
              <a:gd name="connsiteY4" fmla="*/ 73891 h 5200257"/>
              <a:gd name="connsiteX5" fmla="*/ 4888250 w 6282941"/>
              <a:gd name="connsiteY5" fmla="*/ 0 h 5200257"/>
              <a:gd name="connsiteX6" fmla="*/ 3225704 w 6282941"/>
              <a:gd name="connsiteY6" fmla="*/ 9236 h 5200257"/>
              <a:gd name="connsiteX7" fmla="*/ 2810068 w 6282941"/>
              <a:gd name="connsiteY7" fmla="*/ 55418 h 5200257"/>
              <a:gd name="connsiteX8" fmla="*/ 2431377 w 6282941"/>
              <a:gd name="connsiteY8" fmla="*/ 83127 h 5200257"/>
              <a:gd name="connsiteX9" fmla="*/ 1969559 w 6282941"/>
              <a:gd name="connsiteY9" fmla="*/ 157018 h 5200257"/>
              <a:gd name="connsiteX10" fmla="*/ 1858723 w 6282941"/>
              <a:gd name="connsiteY10" fmla="*/ 184727 h 5200257"/>
              <a:gd name="connsiteX11" fmla="*/ 1757123 w 6282941"/>
              <a:gd name="connsiteY11" fmla="*/ 203200 h 5200257"/>
              <a:gd name="connsiteX12" fmla="*/ 1332250 w 6282941"/>
              <a:gd name="connsiteY12" fmla="*/ 314036 h 5200257"/>
              <a:gd name="connsiteX13" fmla="*/ 1221413 w 6282941"/>
              <a:gd name="connsiteY13" fmla="*/ 369455 h 5200257"/>
              <a:gd name="connsiteX14" fmla="*/ 778068 w 6282941"/>
              <a:gd name="connsiteY14" fmla="*/ 655782 h 5200257"/>
              <a:gd name="connsiteX15" fmla="*/ 648759 w 6282941"/>
              <a:gd name="connsiteY15" fmla="*/ 785091 h 5200257"/>
              <a:gd name="connsiteX16" fmla="*/ 510213 w 6282941"/>
              <a:gd name="connsiteY16" fmla="*/ 877455 h 5200257"/>
              <a:gd name="connsiteX17" fmla="*/ 454795 w 6282941"/>
              <a:gd name="connsiteY17" fmla="*/ 923636 h 5200257"/>
              <a:gd name="connsiteX18" fmla="*/ 343959 w 6282941"/>
              <a:gd name="connsiteY18" fmla="*/ 1071418 h 5200257"/>
              <a:gd name="connsiteX19" fmla="*/ 196177 w 6282941"/>
              <a:gd name="connsiteY19" fmla="*/ 1237673 h 5200257"/>
              <a:gd name="connsiteX20" fmla="*/ 159232 w 6282941"/>
              <a:gd name="connsiteY20" fmla="*/ 1293091 h 5200257"/>
              <a:gd name="connsiteX21" fmla="*/ 85341 w 6282941"/>
              <a:gd name="connsiteY21" fmla="*/ 1616364 h 5200257"/>
              <a:gd name="connsiteX22" fmla="*/ 66868 w 6282941"/>
              <a:gd name="connsiteY22" fmla="*/ 1745673 h 5200257"/>
              <a:gd name="connsiteX23" fmla="*/ 48395 w 6282941"/>
              <a:gd name="connsiteY23" fmla="*/ 1902691 h 5200257"/>
              <a:gd name="connsiteX24" fmla="*/ 39159 w 6282941"/>
              <a:gd name="connsiteY24" fmla="*/ 1958109 h 5200257"/>
              <a:gd name="connsiteX25" fmla="*/ 20686 w 6282941"/>
              <a:gd name="connsiteY25" fmla="*/ 2022764 h 5200257"/>
              <a:gd name="connsiteX26" fmla="*/ 2213 w 6282941"/>
              <a:gd name="connsiteY26" fmla="*/ 2974109 h 5200257"/>
              <a:gd name="connsiteX27" fmla="*/ 48395 w 6282941"/>
              <a:gd name="connsiteY27" fmla="*/ 3472873 h 5200257"/>
              <a:gd name="connsiteX28" fmla="*/ 149995 w 6282941"/>
              <a:gd name="connsiteY28" fmla="*/ 3703782 h 5200257"/>
              <a:gd name="connsiteX29" fmla="*/ 233123 w 6282941"/>
              <a:gd name="connsiteY29" fmla="*/ 5126182 h 5200257"/>
              <a:gd name="connsiteX30" fmla="*/ 307013 w 6282941"/>
              <a:gd name="connsiteY30" fmla="*/ 4017818 h 5200257"/>
              <a:gd name="connsiteX31" fmla="*/ 371668 w 6282941"/>
              <a:gd name="connsiteY31" fmla="*/ 4091709 h 5200257"/>
              <a:gd name="connsiteX32" fmla="*/ 547159 w 6282941"/>
              <a:gd name="connsiteY32" fmla="*/ 5200072 h 5200257"/>
              <a:gd name="connsiteX33" fmla="*/ 500977 w 6282941"/>
              <a:gd name="connsiteY33" fmla="*/ 4156364 h 5200257"/>
              <a:gd name="connsiteX34" fmla="*/ 621050 w 6282941"/>
              <a:gd name="connsiteY34" fmla="*/ 4119418 h 5200257"/>
              <a:gd name="connsiteX35" fmla="*/ 833486 w 6282941"/>
              <a:gd name="connsiteY35" fmla="*/ 4073236 h 5200257"/>
              <a:gd name="connsiteX36" fmla="*/ 888904 w 6282941"/>
              <a:gd name="connsiteY36" fmla="*/ 4027055 h 5200257"/>
              <a:gd name="connsiteX37" fmla="*/ 916613 w 6282941"/>
              <a:gd name="connsiteY37" fmla="*/ 4017818 h 5200257"/>
              <a:gd name="connsiteX38" fmla="*/ 944323 w 6282941"/>
              <a:gd name="connsiteY38" fmla="*/ 3971636 h 5200257"/>
              <a:gd name="connsiteX39" fmla="*/ 999741 w 6282941"/>
              <a:gd name="connsiteY39" fmla="*/ 3906982 h 5200257"/>
              <a:gd name="connsiteX40" fmla="*/ 1055159 w 6282941"/>
              <a:gd name="connsiteY40" fmla="*/ 3851564 h 5200257"/>
              <a:gd name="connsiteX41" fmla="*/ 1138286 w 6282941"/>
              <a:gd name="connsiteY41" fmla="*/ 3722255 h 5200257"/>
              <a:gd name="connsiteX42" fmla="*/ 1202941 w 6282941"/>
              <a:gd name="connsiteY42" fmla="*/ 3639127 h 5200257"/>
              <a:gd name="connsiteX43" fmla="*/ 1276832 w 6282941"/>
              <a:gd name="connsiteY43" fmla="*/ 3528291 h 5200257"/>
              <a:gd name="connsiteX44" fmla="*/ 1323013 w 6282941"/>
              <a:gd name="connsiteY44" fmla="*/ 3417455 h 5200257"/>
              <a:gd name="connsiteX45" fmla="*/ 1369195 w 6282941"/>
              <a:gd name="connsiteY45" fmla="*/ 3297382 h 5200257"/>
              <a:gd name="connsiteX46" fmla="*/ 1387668 w 6282941"/>
              <a:gd name="connsiteY46" fmla="*/ 3251200 h 5200257"/>
              <a:gd name="connsiteX47" fmla="*/ 1516977 w 6282941"/>
              <a:gd name="connsiteY47" fmla="*/ 2955636 h 5200257"/>
              <a:gd name="connsiteX48" fmla="*/ 1637050 w 6282941"/>
              <a:gd name="connsiteY48" fmla="*/ 2706255 h 5200257"/>
              <a:gd name="connsiteX49" fmla="*/ 1673995 w 6282941"/>
              <a:gd name="connsiteY49" fmla="*/ 2623127 h 5200257"/>
              <a:gd name="connsiteX50" fmla="*/ 1738650 w 6282941"/>
              <a:gd name="connsiteY50" fmla="*/ 2456873 h 5200257"/>
              <a:gd name="connsiteX51" fmla="*/ 1747886 w 6282941"/>
              <a:gd name="connsiteY51" fmla="*/ 2419927 h 5200257"/>
              <a:gd name="connsiteX52" fmla="*/ 1812541 w 6282941"/>
              <a:gd name="connsiteY52" fmla="*/ 2235200 h 5200257"/>
              <a:gd name="connsiteX53" fmla="*/ 1840250 w 6282941"/>
              <a:gd name="connsiteY53" fmla="*/ 2198255 h 5200257"/>
              <a:gd name="connsiteX54" fmla="*/ 1923377 w 6282941"/>
              <a:gd name="connsiteY54" fmla="*/ 2068946 h 5200257"/>
              <a:gd name="connsiteX55" fmla="*/ 1951086 w 6282941"/>
              <a:gd name="connsiteY55" fmla="*/ 2032000 h 5200257"/>
              <a:gd name="connsiteX56" fmla="*/ 2006504 w 6282941"/>
              <a:gd name="connsiteY56" fmla="*/ 1985818 h 5200257"/>
              <a:gd name="connsiteX57" fmla="*/ 2071159 w 6282941"/>
              <a:gd name="connsiteY57" fmla="*/ 1921164 h 5200257"/>
              <a:gd name="connsiteX58" fmla="*/ 2145050 w 6282941"/>
              <a:gd name="connsiteY58" fmla="*/ 1856509 h 5200257"/>
              <a:gd name="connsiteX59" fmla="*/ 2200468 w 6282941"/>
              <a:gd name="connsiteY59" fmla="*/ 1801091 h 5200257"/>
              <a:gd name="connsiteX60" fmla="*/ 2246650 w 6282941"/>
              <a:gd name="connsiteY60" fmla="*/ 1764146 h 5200257"/>
              <a:gd name="connsiteX61" fmla="*/ 2292832 w 6282941"/>
              <a:gd name="connsiteY61" fmla="*/ 1717964 h 5200257"/>
              <a:gd name="connsiteX62" fmla="*/ 2375959 w 6282941"/>
              <a:gd name="connsiteY62" fmla="*/ 1671782 h 5200257"/>
              <a:gd name="connsiteX63" fmla="*/ 2431377 w 6282941"/>
              <a:gd name="connsiteY63" fmla="*/ 1625600 h 5200257"/>
              <a:gd name="connsiteX64" fmla="*/ 2514504 w 6282941"/>
              <a:gd name="connsiteY64" fmla="*/ 1560946 h 5200257"/>
              <a:gd name="connsiteX65" fmla="*/ 2551450 w 6282941"/>
              <a:gd name="connsiteY65" fmla="*/ 1533236 h 5200257"/>
              <a:gd name="connsiteX66" fmla="*/ 2754650 w 6282941"/>
              <a:gd name="connsiteY66" fmla="*/ 1320800 h 5200257"/>
              <a:gd name="connsiteX67" fmla="*/ 2800832 w 6282941"/>
              <a:gd name="connsiteY67" fmla="*/ 1302327 h 5200257"/>
              <a:gd name="connsiteX68" fmla="*/ 2837777 w 6282941"/>
              <a:gd name="connsiteY68" fmla="*/ 1283855 h 5200257"/>
              <a:gd name="connsiteX69" fmla="*/ 2902432 w 6282941"/>
              <a:gd name="connsiteY69" fmla="*/ 1265382 h 5200257"/>
              <a:gd name="connsiteX70" fmla="*/ 2994795 w 6282941"/>
              <a:gd name="connsiteY70" fmla="*/ 1219200 h 5200257"/>
              <a:gd name="connsiteX71" fmla="*/ 3262650 w 6282941"/>
              <a:gd name="connsiteY71" fmla="*/ 1154546 h 5200257"/>
              <a:gd name="connsiteX72" fmla="*/ 3410432 w 6282941"/>
              <a:gd name="connsiteY72" fmla="*/ 1099127 h 5200257"/>
              <a:gd name="connsiteX73" fmla="*/ 3539741 w 6282941"/>
              <a:gd name="connsiteY73" fmla="*/ 1080655 h 5200257"/>
              <a:gd name="connsiteX74" fmla="*/ 3622868 w 6282941"/>
              <a:gd name="connsiteY74" fmla="*/ 1062182 h 5200257"/>
              <a:gd name="connsiteX75" fmla="*/ 3715232 w 6282941"/>
              <a:gd name="connsiteY75" fmla="*/ 1043709 h 5200257"/>
              <a:gd name="connsiteX76" fmla="*/ 4066213 w 6282941"/>
              <a:gd name="connsiteY76" fmla="*/ 960582 h 5200257"/>
              <a:gd name="connsiteX77" fmla="*/ 4731232 w 6282941"/>
              <a:gd name="connsiteY77" fmla="*/ 932873 h 5200257"/>
              <a:gd name="connsiteX78" fmla="*/ 4823595 w 6282941"/>
              <a:gd name="connsiteY78" fmla="*/ 923636 h 5200257"/>
              <a:gd name="connsiteX79" fmla="*/ 5313123 w 6282941"/>
              <a:gd name="connsiteY79" fmla="*/ 905164 h 5200257"/>
              <a:gd name="connsiteX80" fmla="*/ 5728759 w 6282941"/>
              <a:gd name="connsiteY80" fmla="*/ 785091 h 5200257"/>
              <a:gd name="connsiteX81" fmla="*/ 6061268 w 6282941"/>
              <a:gd name="connsiteY81" fmla="*/ 720436 h 5200257"/>
              <a:gd name="connsiteX82" fmla="*/ 6181341 w 6282941"/>
              <a:gd name="connsiteY82" fmla="*/ 526473 h 5200257"/>
              <a:gd name="connsiteX83" fmla="*/ 6218286 w 6282941"/>
              <a:gd name="connsiteY83" fmla="*/ 480291 h 5200257"/>
              <a:gd name="connsiteX84" fmla="*/ 6273704 w 6282941"/>
              <a:gd name="connsiteY84" fmla="*/ 387927 h 5200257"/>
              <a:gd name="connsiteX85" fmla="*/ 6282941 w 6282941"/>
              <a:gd name="connsiteY85" fmla="*/ 360218 h 5200257"/>
              <a:gd name="connsiteX86" fmla="*/ 6264468 w 6282941"/>
              <a:gd name="connsiteY86" fmla="*/ 240146 h 5200257"/>
              <a:gd name="connsiteX87" fmla="*/ 6255232 w 6282941"/>
              <a:gd name="connsiteY87" fmla="*/ 203200 h 5200257"/>
              <a:gd name="connsiteX88" fmla="*/ 6218286 w 6282941"/>
              <a:gd name="connsiteY88" fmla="*/ 184727 h 5200257"/>
              <a:gd name="connsiteX89" fmla="*/ 6190577 w 6282941"/>
              <a:gd name="connsiteY89" fmla="*/ 157018 h 5200257"/>
              <a:gd name="connsiteX90" fmla="*/ 6162868 w 6282941"/>
              <a:gd name="connsiteY90" fmla="*/ 129309 h 5200257"/>
              <a:gd name="connsiteX0" fmla="*/ 6162868 w 6282941"/>
              <a:gd name="connsiteY0" fmla="*/ 129309 h 5285284"/>
              <a:gd name="connsiteX1" fmla="*/ 6162868 w 6282941"/>
              <a:gd name="connsiteY1" fmla="*/ 129309 h 5285284"/>
              <a:gd name="connsiteX2" fmla="*/ 5922723 w 6282941"/>
              <a:gd name="connsiteY2" fmla="*/ 120073 h 5285284"/>
              <a:gd name="connsiteX3" fmla="*/ 5544032 w 6282941"/>
              <a:gd name="connsiteY3" fmla="*/ 110836 h 5285284"/>
              <a:gd name="connsiteX4" fmla="*/ 5165341 w 6282941"/>
              <a:gd name="connsiteY4" fmla="*/ 73891 h 5285284"/>
              <a:gd name="connsiteX5" fmla="*/ 4888250 w 6282941"/>
              <a:gd name="connsiteY5" fmla="*/ 0 h 5285284"/>
              <a:gd name="connsiteX6" fmla="*/ 3225704 w 6282941"/>
              <a:gd name="connsiteY6" fmla="*/ 9236 h 5285284"/>
              <a:gd name="connsiteX7" fmla="*/ 2810068 w 6282941"/>
              <a:gd name="connsiteY7" fmla="*/ 55418 h 5285284"/>
              <a:gd name="connsiteX8" fmla="*/ 2431377 w 6282941"/>
              <a:gd name="connsiteY8" fmla="*/ 83127 h 5285284"/>
              <a:gd name="connsiteX9" fmla="*/ 1969559 w 6282941"/>
              <a:gd name="connsiteY9" fmla="*/ 157018 h 5285284"/>
              <a:gd name="connsiteX10" fmla="*/ 1858723 w 6282941"/>
              <a:gd name="connsiteY10" fmla="*/ 184727 h 5285284"/>
              <a:gd name="connsiteX11" fmla="*/ 1757123 w 6282941"/>
              <a:gd name="connsiteY11" fmla="*/ 203200 h 5285284"/>
              <a:gd name="connsiteX12" fmla="*/ 1332250 w 6282941"/>
              <a:gd name="connsiteY12" fmla="*/ 314036 h 5285284"/>
              <a:gd name="connsiteX13" fmla="*/ 1221413 w 6282941"/>
              <a:gd name="connsiteY13" fmla="*/ 369455 h 5285284"/>
              <a:gd name="connsiteX14" fmla="*/ 778068 w 6282941"/>
              <a:gd name="connsiteY14" fmla="*/ 655782 h 5285284"/>
              <a:gd name="connsiteX15" fmla="*/ 648759 w 6282941"/>
              <a:gd name="connsiteY15" fmla="*/ 785091 h 5285284"/>
              <a:gd name="connsiteX16" fmla="*/ 510213 w 6282941"/>
              <a:gd name="connsiteY16" fmla="*/ 877455 h 5285284"/>
              <a:gd name="connsiteX17" fmla="*/ 454795 w 6282941"/>
              <a:gd name="connsiteY17" fmla="*/ 923636 h 5285284"/>
              <a:gd name="connsiteX18" fmla="*/ 343959 w 6282941"/>
              <a:gd name="connsiteY18" fmla="*/ 1071418 h 5285284"/>
              <a:gd name="connsiteX19" fmla="*/ 196177 w 6282941"/>
              <a:gd name="connsiteY19" fmla="*/ 1237673 h 5285284"/>
              <a:gd name="connsiteX20" fmla="*/ 159232 w 6282941"/>
              <a:gd name="connsiteY20" fmla="*/ 1293091 h 5285284"/>
              <a:gd name="connsiteX21" fmla="*/ 85341 w 6282941"/>
              <a:gd name="connsiteY21" fmla="*/ 1616364 h 5285284"/>
              <a:gd name="connsiteX22" fmla="*/ 66868 w 6282941"/>
              <a:gd name="connsiteY22" fmla="*/ 1745673 h 5285284"/>
              <a:gd name="connsiteX23" fmla="*/ 48395 w 6282941"/>
              <a:gd name="connsiteY23" fmla="*/ 1902691 h 5285284"/>
              <a:gd name="connsiteX24" fmla="*/ 39159 w 6282941"/>
              <a:gd name="connsiteY24" fmla="*/ 1958109 h 5285284"/>
              <a:gd name="connsiteX25" fmla="*/ 20686 w 6282941"/>
              <a:gd name="connsiteY25" fmla="*/ 2022764 h 5285284"/>
              <a:gd name="connsiteX26" fmla="*/ 2213 w 6282941"/>
              <a:gd name="connsiteY26" fmla="*/ 2974109 h 5285284"/>
              <a:gd name="connsiteX27" fmla="*/ 48395 w 6282941"/>
              <a:gd name="connsiteY27" fmla="*/ 3472873 h 5285284"/>
              <a:gd name="connsiteX28" fmla="*/ 149995 w 6282941"/>
              <a:gd name="connsiteY28" fmla="*/ 3703782 h 5285284"/>
              <a:gd name="connsiteX29" fmla="*/ 233123 w 6282941"/>
              <a:gd name="connsiteY29" fmla="*/ 5126182 h 5285284"/>
              <a:gd name="connsiteX30" fmla="*/ 307013 w 6282941"/>
              <a:gd name="connsiteY30" fmla="*/ 4017818 h 5285284"/>
              <a:gd name="connsiteX31" fmla="*/ 399377 w 6282941"/>
              <a:gd name="connsiteY31" fmla="*/ 5089237 h 5285284"/>
              <a:gd name="connsiteX32" fmla="*/ 547159 w 6282941"/>
              <a:gd name="connsiteY32" fmla="*/ 5200072 h 5285284"/>
              <a:gd name="connsiteX33" fmla="*/ 500977 w 6282941"/>
              <a:gd name="connsiteY33" fmla="*/ 4156364 h 5285284"/>
              <a:gd name="connsiteX34" fmla="*/ 621050 w 6282941"/>
              <a:gd name="connsiteY34" fmla="*/ 4119418 h 5285284"/>
              <a:gd name="connsiteX35" fmla="*/ 833486 w 6282941"/>
              <a:gd name="connsiteY35" fmla="*/ 4073236 h 5285284"/>
              <a:gd name="connsiteX36" fmla="*/ 888904 w 6282941"/>
              <a:gd name="connsiteY36" fmla="*/ 4027055 h 5285284"/>
              <a:gd name="connsiteX37" fmla="*/ 916613 w 6282941"/>
              <a:gd name="connsiteY37" fmla="*/ 4017818 h 5285284"/>
              <a:gd name="connsiteX38" fmla="*/ 944323 w 6282941"/>
              <a:gd name="connsiteY38" fmla="*/ 3971636 h 5285284"/>
              <a:gd name="connsiteX39" fmla="*/ 999741 w 6282941"/>
              <a:gd name="connsiteY39" fmla="*/ 3906982 h 5285284"/>
              <a:gd name="connsiteX40" fmla="*/ 1055159 w 6282941"/>
              <a:gd name="connsiteY40" fmla="*/ 3851564 h 5285284"/>
              <a:gd name="connsiteX41" fmla="*/ 1138286 w 6282941"/>
              <a:gd name="connsiteY41" fmla="*/ 3722255 h 5285284"/>
              <a:gd name="connsiteX42" fmla="*/ 1202941 w 6282941"/>
              <a:gd name="connsiteY42" fmla="*/ 3639127 h 5285284"/>
              <a:gd name="connsiteX43" fmla="*/ 1276832 w 6282941"/>
              <a:gd name="connsiteY43" fmla="*/ 3528291 h 5285284"/>
              <a:gd name="connsiteX44" fmla="*/ 1323013 w 6282941"/>
              <a:gd name="connsiteY44" fmla="*/ 3417455 h 5285284"/>
              <a:gd name="connsiteX45" fmla="*/ 1369195 w 6282941"/>
              <a:gd name="connsiteY45" fmla="*/ 3297382 h 5285284"/>
              <a:gd name="connsiteX46" fmla="*/ 1387668 w 6282941"/>
              <a:gd name="connsiteY46" fmla="*/ 3251200 h 5285284"/>
              <a:gd name="connsiteX47" fmla="*/ 1516977 w 6282941"/>
              <a:gd name="connsiteY47" fmla="*/ 2955636 h 5285284"/>
              <a:gd name="connsiteX48" fmla="*/ 1637050 w 6282941"/>
              <a:gd name="connsiteY48" fmla="*/ 2706255 h 5285284"/>
              <a:gd name="connsiteX49" fmla="*/ 1673995 w 6282941"/>
              <a:gd name="connsiteY49" fmla="*/ 2623127 h 5285284"/>
              <a:gd name="connsiteX50" fmla="*/ 1738650 w 6282941"/>
              <a:gd name="connsiteY50" fmla="*/ 2456873 h 5285284"/>
              <a:gd name="connsiteX51" fmla="*/ 1747886 w 6282941"/>
              <a:gd name="connsiteY51" fmla="*/ 2419927 h 5285284"/>
              <a:gd name="connsiteX52" fmla="*/ 1812541 w 6282941"/>
              <a:gd name="connsiteY52" fmla="*/ 2235200 h 5285284"/>
              <a:gd name="connsiteX53" fmla="*/ 1840250 w 6282941"/>
              <a:gd name="connsiteY53" fmla="*/ 2198255 h 5285284"/>
              <a:gd name="connsiteX54" fmla="*/ 1923377 w 6282941"/>
              <a:gd name="connsiteY54" fmla="*/ 2068946 h 5285284"/>
              <a:gd name="connsiteX55" fmla="*/ 1951086 w 6282941"/>
              <a:gd name="connsiteY55" fmla="*/ 2032000 h 5285284"/>
              <a:gd name="connsiteX56" fmla="*/ 2006504 w 6282941"/>
              <a:gd name="connsiteY56" fmla="*/ 1985818 h 5285284"/>
              <a:gd name="connsiteX57" fmla="*/ 2071159 w 6282941"/>
              <a:gd name="connsiteY57" fmla="*/ 1921164 h 5285284"/>
              <a:gd name="connsiteX58" fmla="*/ 2145050 w 6282941"/>
              <a:gd name="connsiteY58" fmla="*/ 1856509 h 5285284"/>
              <a:gd name="connsiteX59" fmla="*/ 2200468 w 6282941"/>
              <a:gd name="connsiteY59" fmla="*/ 1801091 h 5285284"/>
              <a:gd name="connsiteX60" fmla="*/ 2246650 w 6282941"/>
              <a:gd name="connsiteY60" fmla="*/ 1764146 h 5285284"/>
              <a:gd name="connsiteX61" fmla="*/ 2292832 w 6282941"/>
              <a:gd name="connsiteY61" fmla="*/ 1717964 h 5285284"/>
              <a:gd name="connsiteX62" fmla="*/ 2375959 w 6282941"/>
              <a:gd name="connsiteY62" fmla="*/ 1671782 h 5285284"/>
              <a:gd name="connsiteX63" fmla="*/ 2431377 w 6282941"/>
              <a:gd name="connsiteY63" fmla="*/ 1625600 h 5285284"/>
              <a:gd name="connsiteX64" fmla="*/ 2514504 w 6282941"/>
              <a:gd name="connsiteY64" fmla="*/ 1560946 h 5285284"/>
              <a:gd name="connsiteX65" fmla="*/ 2551450 w 6282941"/>
              <a:gd name="connsiteY65" fmla="*/ 1533236 h 5285284"/>
              <a:gd name="connsiteX66" fmla="*/ 2754650 w 6282941"/>
              <a:gd name="connsiteY66" fmla="*/ 1320800 h 5285284"/>
              <a:gd name="connsiteX67" fmla="*/ 2800832 w 6282941"/>
              <a:gd name="connsiteY67" fmla="*/ 1302327 h 5285284"/>
              <a:gd name="connsiteX68" fmla="*/ 2837777 w 6282941"/>
              <a:gd name="connsiteY68" fmla="*/ 1283855 h 5285284"/>
              <a:gd name="connsiteX69" fmla="*/ 2902432 w 6282941"/>
              <a:gd name="connsiteY69" fmla="*/ 1265382 h 5285284"/>
              <a:gd name="connsiteX70" fmla="*/ 2994795 w 6282941"/>
              <a:gd name="connsiteY70" fmla="*/ 1219200 h 5285284"/>
              <a:gd name="connsiteX71" fmla="*/ 3262650 w 6282941"/>
              <a:gd name="connsiteY71" fmla="*/ 1154546 h 5285284"/>
              <a:gd name="connsiteX72" fmla="*/ 3410432 w 6282941"/>
              <a:gd name="connsiteY72" fmla="*/ 1099127 h 5285284"/>
              <a:gd name="connsiteX73" fmla="*/ 3539741 w 6282941"/>
              <a:gd name="connsiteY73" fmla="*/ 1080655 h 5285284"/>
              <a:gd name="connsiteX74" fmla="*/ 3622868 w 6282941"/>
              <a:gd name="connsiteY74" fmla="*/ 1062182 h 5285284"/>
              <a:gd name="connsiteX75" fmla="*/ 3715232 w 6282941"/>
              <a:gd name="connsiteY75" fmla="*/ 1043709 h 5285284"/>
              <a:gd name="connsiteX76" fmla="*/ 4066213 w 6282941"/>
              <a:gd name="connsiteY76" fmla="*/ 960582 h 5285284"/>
              <a:gd name="connsiteX77" fmla="*/ 4731232 w 6282941"/>
              <a:gd name="connsiteY77" fmla="*/ 932873 h 5285284"/>
              <a:gd name="connsiteX78" fmla="*/ 4823595 w 6282941"/>
              <a:gd name="connsiteY78" fmla="*/ 923636 h 5285284"/>
              <a:gd name="connsiteX79" fmla="*/ 5313123 w 6282941"/>
              <a:gd name="connsiteY79" fmla="*/ 905164 h 5285284"/>
              <a:gd name="connsiteX80" fmla="*/ 5728759 w 6282941"/>
              <a:gd name="connsiteY80" fmla="*/ 785091 h 5285284"/>
              <a:gd name="connsiteX81" fmla="*/ 6061268 w 6282941"/>
              <a:gd name="connsiteY81" fmla="*/ 720436 h 5285284"/>
              <a:gd name="connsiteX82" fmla="*/ 6181341 w 6282941"/>
              <a:gd name="connsiteY82" fmla="*/ 526473 h 5285284"/>
              <a:gd name="connsiteX83" fmla="*/ 6218286 w 6282941"/>
              <a:gd name="connsiteY83" fmla="*/ 480291 h 5285284"/>
              <a:gd name="connsiteX84" fmla="*/ 6273704 w 6282941"/>
              <a:gd name="connsiteY84" fmla="*/ 387927 h 5285284"/>
              <a:gd name="connsiteX85" fmla="*/ 6282941 w 6282941"/>
              <a:gd name="connsiteY85" fmla="*/ 360218 h 5285284"/>
              <a:gd name="connsiteX86" fmla="*/ 6264468 w 6282941"/>
              <a:gd name="connsiteY86" fmla="*/ 240146 h 5285284"/>
              <a:gd name="connsiteX87" fmla="*/ 6255232 w 6282941"/>
              <a:gd name="connsiteY87" fmla="*/ 203200 h 5285284"/>
              <a:gd name="connsiteX88" fmla="*/ 6218286 w 6282941"/>
              <a:gd name="connsiteY88" fmla="*/ 184727 h 5285284"/>
              <a:gd name="connsiteX89" fmla="*/ 6190577 w 6282941"/>
              <a:gd name="connsiteY89" fmla="*/ 157018 h 5285284"/>
              <a:gd name="connsiteX90" fmla="*/ 6162868 w 6282941"/>
              <a:gd name="connsiteY90" fmla="*/ 129309 h 5285284"/>
              <a:gd name="connsiteX0" fmla="*/ 6162868 w 6282941"/>
              <a:gd name="connsiteY0" fmla="*/ 129309 h 5285284"/>
              <a:gd name="connsiteX1" fmla="*/ 6162868 w 6282941"/>
              <a:gd name="connsiteY1" fmla="*/ 129309 h 5285284"/>
              <a:gd name="connsiteX2" fmla="*/ 5922723 w 6282941"/>
              <a:gd name="connsiteY2" fmla="*/ 120073 h 5285284"/>
              <a:gd name="connsiteX3" fmla="*/ 5544032 w 6282941"/>
              <a:gd name="connsiteY3" fmla="*/ 110836 h 5285284"/>
              <a:gd name="connsiteX4" fmla="*/ 5165341 w 6282941"/>
              <a:gd name="connsiteY4" fmla="*/ 73891 h 5285284"/>
              <a:gd name="connsiteX5" fmla="*/ 4888250 w 6282941"/>
              <a:gd name="connsiteY5" fmla="*/ 0 h 5285284"/>
              <a:gd name="connsiteX6" fmla="*/ 3225704 w 6282941"/>
              <a:gd name="connsiteY6" fmla="*/ 9236 h 5285284"/>
              <a:gd name="connsiteX7" fmla="*/ 2810068 w 6282941"/>
              <a:gd name="connsiteY7" fmla="*/ 55418 h 5285284"/>
              <a:gd name="connsiteX8" fmla="*/ 2431377 w 6282941"/>
              <a:gd name="connsiteY8" fmla="*/ 83127 h 5285284"/>
              <a:gd name="connsiteX9" fmla="*/ 1969559 w 6282941"/>
              <a:gd name="connsiteY9" fmla="*/ 157018 h 5285284"/>
              <a:gd name="connsiteX10" fmla="*/ 1858723 w 6282941"/>
              <a:gd name="connsiteY10" fmla="*/ 184727 h 5285284"/>
              <a:gd name="connsiteX11" fmla="*/ 1757123 w 6282941"/>
              <a:gd name="connsiteY11" fmla="*/ 203200 h 5285284"/>
              <a:gd name="connsiteX12" fmla="*/ 1332250 w 6282941"/>
              <a:gd name="connsiteY12" fmla="*/ 314036 h 5285284"/>
              <a:gd name="connsiteX13" fmla="*/ 1221413 w 6282941"/>
              <a:gd name="connsiteY13" fmla="*/ 369455 h 5285284"/>
              <a:gd name="connsiteX14" fmla="*/ 778068 w 6282941"/>
              <a:gd name="connsiteY14" fmla="*/ 655782 h 5285284"/>
              <a:gd name="connsiteX15" fmla="*/ 648759 w 6282941"/>
              <a:gd name="connsiteY15" fmla="*/ 785091 h 5285284"/>
              <a:gd name="connsiteX16" fmla="*/ 510213 w 6282941"/>
              <a:gd name="connsiteY16" fmla="*/ 877455 h 5285284"/>
              <a:gd name="connsiteX17" fmla="*/ 454795 w 6282941"/>
              <a:gd name="connsiteY17" fmla="*/ 923636 h 5285284"/>
              <a:gd name="connsiteX18" fmla="*/ 343959 w 6282941"/>
              <a:gd name="connsiteY18" fmla="*/ 1071418 h 5285284"/>
              <a:gd name="connsiteX19" fmla="*/ 196177 w 6282941"/>
              <a:gd name="connsiteY19" fmla="*/ 1237673 h 5285284"/>
              <a:gd name="connsiteX20" fmla="*/ 159232 w 6282941"/>
              <a:gd name="connsiteY20" fmla="*/ 1293091 h 5285284"/>
              <a:gd name="connsiteX21" fmla="*/ 85341 w 6282941"/>
              <a:gd name="connsiteY21" fmla="*/ 1616364 h 5285284"/>
              <a:gd name="connsiteX22" fmla="*/ 66868 w 6282941"/>
              <a:gd name="connsiteY22" fmla="*/ 1745673 h 5285284"/>
              <a:gd name="connsiteX23" fmla="*/ 48395 w 6282941"/>
              <a:gd name="connsiteY23" fmla="*/ 1902691 h 5285284"/>
              <a:gd name="connsiteX24" fmla="*/ 39159 w 6282941"/>
              <a:gd name="connsiteY24" fmla="*/ 1958109 h 5285284"/>
              <a:gd name="connsiteX25" fmla="*/ 20686 w 6282941"/>
              <a:gd name="connsiteY25" fmla="*/ 2022764 h 5285284"/>
              <a:gd name="connsiteX26" fmla="*/ 2213 w 6282941"/>
              <a:gd name="connsiteY26" fmla="*/ 2974109 h 5285284"/>
              <a:gd name="connsiteX27" fmla="*/ 48395 w 6282941"/>
              <a:gd name="connsiteY27" fmla="*/ 3472873 h 5285284"/>
              <a:gd name="connsiteX28" fmla="*/ 149995 w 6282941"/>
              <a:gd name="connsiteY28" fmla="*/ 3703782 h 5285284"/>
              <a:gd name="connsiteX29" fmla="*/ 233123 w 6282941"/>
              <a:gd name="connsiteY29" fmla="*/ 5126182 h 5285284"/>
              <a:gd name="connsiteX30" fmla="*/ 307013 w 6282941"/>
              <a:gd name="connsiteY30" fmla="*/ 4017818 h 5285284"/>
              <a:gd name="connsiteX31" fmla="*/ 399377 w 6282941"/>
              <a:gd name="connsiteY31" fmla="*/ 5089237 h 5285284"/>
              <a:gd name="connsiteX32" fmla="*/ 547159 w 6282941"/>
              <a:gd name="connsiteY32" fmla="*/ 5200072 h 5285284"/>
              <a:gd name="connsiteX33" fmla="*/ 500977 w 6282941"/>
              <a:gd name="connsiteY33" fmla="*/ 4156364 h 5285284"/>
              <a:gd name="connsiteX34" fmla="*/ 621050 w 6282941"/>
              <a:gd name="connsiteY34" fmla="*/ 4119418 h 5285284"/>
              <a:gd name="connsiteX35" fmla="*/ 833486 w 6282941"/>
              <a:gd name="connsiteY35" fmla="*/ 4073236 h 5285284"/>
              <a:gd name="connsiteX36" fmla="*/ 888904 w 6282941"/>
              <a:gd name="connsiteY36" fmla="*/ 4027055 h 5285284"/>
              <a:gd name="connsiteX37" fmla="*/ 916613 w 6282941"/>
              <a:gd name="connsiteY37" fmla="*/ 4017818 h 5285284"/>
              <a:gd name="connsiteX38" fmla="*/ 944323 w 6282941"/>
              <a:gd name="connsiteY38" fmla="*/ 3971636 h 5285284"/>
              <a:gd name="connsiteX39" fmla="*/ 999741 w 6282941"/>
              <a:gd name="connsiteY39" fmla="*/ 3906982 h 5285284"/>
              <a:gd name="connsiteX40" fmla="*/ 1055159 w 6282941"/>
              <a:gd name="connsiteY40" fmla="*/ 3851564 h 5285284"/>
              <a:gd name="connsiteX41" fmla="*/ 1138286 w 6282941"/>
              <a:gd name="connsiteY41" fmla="*/ 3722255 h 5285284"/>
              <a:gd name="connsiteX42" fmla="*/ 1202941 w 6282941"/>
              <a:gd name="connsiteY42" fmla="*/ 3639127 h 5285284"/>
              <a:gd name="connsiteX43" fmla="*/ 1276832 w 6282941"/>
              <a:gd name="connsiteY43" fmla="*/ 3528291 h 5285284"/>
              <a:gd name="connsiteX44" fmla="*/ 1323013 w 6282941"/>
              <a:gd name="connsiteY44" fmla="*/ 3417455 h 5285284"/>
              <a:gd name="connsiteX45" fmla="*/ 1369195 w 6282941"/>
              <a:gd name="connsiteY45" fmla="*/ 3297382 h 5285284"/>
              <a:gd name="connsiteX46" fmla="*/ 1387668 w 6282941"/>
              <a:gd name="connsiteY46" fmla="*/ 3251200 h 5285284"/>
              <a:gd name="connsiteX47" fmla="*/ 1516977 w 6282941"/>
              <a:gd name="connsiteY47" fmla="*/ 2955636 h 5285284"/>
              <a:gd name="connsiteX48" fmla="*/ 1637050 w 6282941"/>
              <a:gd name="connsiteY48" fmla="*/ 2706255 h 5285284"/>
              <a:gd name="connsiteX49" fmla="*/ 1673995 w 6282941"/>
              <a:gd name="connsiteY49" fmla="*/ 2623127 h 5285284"/>
              <a:gd name="connsiteX50" fmla="*/ 1738650 w 6282941"/>
              <a:gd name="connsiteY50" fmla="*/ 2456873 h 5285284"/>
              <a:gd name="connsiteX51" fmla="*/ 1747886 w 6282941"/>
              <a:gd name="connsiteY51" fmla="*/ 2419927 h 5285284"/>
              <a:gd name="connsiteX52" fmla="*/ 1812541 w 6282941"/>
              <a:gd name="connsiteY52" fmla="*/ 2235200 h 5285284"/>
              <a:gd name="connsiteX53" fmla="*/ 1840250 w 6282941"/>
              <a:gd name="connsiteY53" fmla="*/ 2198255 h 5285284"/>
              <a:gd name="connsiteX54" fmla="*/ 1923377 w 6282941"/>
              <a:gd name="connsiteY54" fmla="*/ 2068946 h 5285284"/>
              <a:gd name="connsiteX55" fmla="*/ 1951086 w 6282941"/>
              <a:gd name="connsiteY55" fmla="*/ 2032000 h 5285284"/>
              <a:gd name="connsiteX56" fmla="*/ 2006504 w 6282941"/>
              <a:gd name="connsiteY56" fmla="*/ 1985818 h 5285284"/>
              <a:gd name="connsiteX57" fmla="*/ 2071159 w 6282941"/>
              <a:gd name="connsiteY57" fmla="*/ 1921164 h 5285284"/>
              <a:gd name="connsiteX58" fmla="*/ 2145050 w 6282941"/>
              <a:gd name="connsiteY58" fmla="*/ 1856509 h 5285284"/>
              <a:gd name="connsiteX59" fmla="*/ 2200468 w 6282941"/>
              <a:gd name="connsiteY59" fmla="*/ 1801091 h 5285284"/>
              <a:gd name="connsiteX60" fmla="*/ 2246650 w 6282941"/>
              <a:gd name="connsiteY60" fmla="*/ 1764146 h 5285284"/>
              <a:gd name="connsiteX61" fmla="*/ 2292832 w 6282941"/>
              <a:gd name="connsiteY61" fmla="*/ 1717964 h 5285284"/>
              <a:gd name="connsiteX62" fmla="*/ 2375959 w 6282941"/>
              <a:gd name="connsiteY62" fmla="*/ 1671782 h 5285284"/>
              <a:gd name="connsiteX63" fmla="*/ 2431377 w 6282941"/>
              <a:gd name="connsiteY63" fmla="*/ 1625600 h 5285284"/>
              <a:gd name="connsiteX64" fmla="*/ 2514504 w 6282941"/>
              <a:gd name="connsiteY64" fmla="*/ 1560946 h 5285284"/>
              <a:gd name="connsiteX65" fmla="*/ 2551450 w 6282941"/>
              <a:gd name="connsiteY65" fmla="*/ 1533236 h 5285284"/>
              <a:gd name="connsiteX66" fmla="*/ 2754650 w 6282941"/>
              <a:gd name="connsiteY66" fmla="*/ 1320800 h 5285284"/>
              <a:gd name="connsiteX67" fmla="*/ 2800832 w 6282941"/>
              <a:gd name="connsiteY67" fmla="*/ 1302327 h 5285284"/>
              <a:gd name="connsiteX68" fmla="*/ 2837777 w 6282941"/>
              <a:gd name="connsiteY68" fmla="*/ 1283855 h 5285284"/>
              <a:gd name="connsiteX69" fmla="*/ 2902432 w 6282941"/>
              <a:gd name="connsiteY69" fmla="*/ 1265382 h 5285284"/>
              <a:gd name="connsiteX70" fmla="*/ 2994795 w 6282941"/>
              <a:gd name="connsiteY70" fmla="*/ 1219200 h 5285284"/>
              <a:gd name="connsiteX71" fmla="*/ 3262650 w 6282941"/>
              <a:gd name="connsiteY71" fmla="*/ 1154546 h 5285284"/>
              <a:gd name="connsiteX72" fmla="*/ 3410432 w 6282941"/>
              <a:gd name="connsiteY72" fmla="*/ 1099127 h 5285284"/>
              <a:gd name="connsiteX73" fmla="*/ 3539741 w 6282941"/>
              <a:gd name="connsiteY73" fmla="*/ 1080655 h 5285284"/>
              <a:gd name="connsiteX74" fmla="*/ 3622868 w 6282941"/>
              <a:gd name="connsiteY74" fmla="*/ 1062182 h 5285284"/>
              <a:gd name="connsiteX75" fmla="*/ 3715232 w 6282941"/>
              <a:gd name="connsiteY75" fmla="*/ 1043709 h 5285284"/>
              <a:gd name="connsiteX76" fmla="*/ 4066213 w 6282941"/>
              <a:gd name="connsiteY76" fmla="*/ 960582 h 5285284"/>
              <a:gd name="connsiteX77" fmla="*/ 4731232 w 6282941"/>
              <a:gd name="connsiteY77" fmla="*/ 932873 h 5285284"/>
              <a:gd name="connsiteX78" fmla="*/ 4823595 w 6282941"/>
              <a:gd name="connsiteY78" fmla="*/ 923636 h 5285284"/>
              <a:gd name="connsiteX79" fmla="*/ 5313123 w 6282941"/>
              <a:gd name="connsiteY79" fmla="*/ 905164 h 5285284"/>
              <a:gd name="connsiteX80" fmla="*/ 5728759 w 6282941"/>
              <a:gd name="connsiteY80" fmla="*/ 785091 h 5285284"/>
              <a:gd name="connsiteX81" fmla="*/ 6061268 w 6282941"/>
              <a:gd name="connsiteY81" fmla="*/ 720436 h 5285284"/>
              <a:gd name="connsiteX82" fmla="*/ 6181341 w 6282941"/>
              <a:gd name="connsiteY82" fmla="*/ 526473 h 5285284"/>
              <a:gd name="connsiteX83" fmla="*/ 6218286 w 6282941"/>
              <a:gd name="connsiteY83" fmla="*/ 480291 h 5285284"/>
              <a:gd name="connsiteX84" fmla="*/ 6273704 w 6282941"/>
              <a:gd name="connsiteY84" fmla="*/ 387927 h 5285284"/>
              <a:gd name="connsiteX85" fmla="*/ 6282941 w 6282941"/>
              <a:gd name="connsiteY85" fmla="*/ 360218 h 5285284"/>
              <a:gd name="connsiteX86" fmla="*/ 6264468 w 6282941"/>
              <a:gd name="connsiteY86" fmla="*/ 240146 h 5285284"/>
              <a:gd name="connsiteX87" fmla="*/ 6255232 w 6282941"/>
              <a:gd name="connsiteY87" fmla="*/ 203200 h 5285284"/>
              <a:gd name="connsiteX88" fmla="*/ 6218286 w 6282941"/>
              <a:gd name="connsiteY88" fmla="*/ 184727 h 5285284"/>
              <a:gd name="connsiteX89" fmla="*/ 6190577 w 6282941"/>
              <a:gd name="connsiteY89" fmla="*/ 157018 h 5285284"/>
              <a:gd name="connsiteX90" fmla="*/ 6162868 w 6282941"/>
              <a:gd name="connsiteY90" fmla="*/ 129309 h 5285284"/>
              <a:gd name="connsiteX0" fmla="*/ 6162868 w 6282941"/>
              <a:gd name="connsiteY0" fmla="*/ 129309 h 5250298"/>
              <a:gd name="connsiteX1" fmla="*/ 6162868 w 6282941"/>
              <a:gd name="connsiteY1" fmla="*/ 129309 h 5250298"/>
              <a:gd name="connsiteX2" fmla="*/ 5922723 w 6282941"/>
              <a:gd name="connsiteY2" fmla="*/ 120073 h 5250298"/>
              <a:gd name="connsiteX3" fmla="*/ 5544032 w 6282941"/>
              <a:gd name="connsiteY3" fmla="*/ 110836 h 5250298"/>
              <a:gd name="connsiteX4" fmla="*/ 5165341 w 6282941"/>
              <a:gd name="connsiteY4" fmla="*/ 73891 h 5250298"/>
              <a:gd name="connsiteX5" fmla="*/ 4888250 w 6282941"/>
              <a:gd name="connsiteY5" fmla="*/ 0 h 5250298"/>
              <a:gd name="connsiteX6" fmla="*/ 3225704 w 6282941"/>
              <a:gd name="connsiteY6" fmla="*/ 9236 h 5250298"/>
              <a:gd name="connsiteX7" fmla="*/ 2810068 w 6282941"/>
              <a:gd name="connsiteY7" fmla="*/ 55418 h 5250298"/>
              <a:gd name="connsiteX8" fmla="*/ 2431377 w 6282941"/>
              <a:gd name="connsiteY8" fmla="*/ 83127 h 5250298"/>
              <a:gd name="connsiteX9" fmla="*/ 1969559 w 6282941"/>
              <a:gd name="connsiteY9" fmla="*/ 157018 h 5250298"/>
              <a:gd name="connsiteX10" fmla="*/ 1858723 w 6282941"/>
              <a:gd name="connsiteY10" fmla="*/ 184727 h 5250298"/>
              <a:gd name="connsiteX11" fmla="*/ 1757123 w 6282941"/>
              <a:gd name="connsiteY11" fmla="*/ 203200 h 5250298"/>
              <a:gd name="connsiteX12" fmla="*/ 1332250 w 6282941"/>
              <a:gd name="connsiteY12" fmla="*/ 314036 h 5250298"/>
              <a:gd name="connsiteX13" fmla="*/ 1221413 w 6282941"/>
              <a:gd name="connsiteY13" fmla="*/ 369455 h 5250298"/>
              <a:gd name="connsiteX14" fmla="*/ 778068 w 6282941"/>
              <a:gd name="connsiteY14" fmla="*/ 655782 h 5250298"/>
              <a:gd name="connsiteX15" fmla="*/ 648759 w 6282941"/>
              <a:gd name="connsiteY15" fmla="*/ 785091 h 5250298"/>
              <a:gd name="connsiteX16" fmla="*/ 510213 w 6282941"/>
              <a:gd name="connsiteY16" fmla="*/ 877455 h 5250298"/>
              <a:gd name="connsiteX17" fmla="*/ 454795 w 6282941"/>
              <a:gd name="connsiteY17" fmla="*/ 923636 h 5250298"/>
              <a:gd name="connsiteX18" fmla="*/ 343959 w 6282941"/>
              <a:gd name="connsiteY18" fmla="*/ 1071418 h 5250298"/>
              <a:gd name="connsiteX19" fmla="*/ 196177 w 6282941"/>
              <a:gd name="connsiteY19" fmla="*/ 1237673 h 5250298"/>
              <a:gd name="connsiteX20" fmla="*/ 159232 w 6282941"/>
              <a:gd name="connsiteY20" fmla="*/ 1293091 h 5250298"/>
              <a:gd name="connsiteX21" fmla="*/ 85341 w 6282941"/>
              <a:gd name="connsiteY21" fmla="*/ 1616364 h 5250298"/>
              <a:gd name="connsiteX22" fmla="*/ 66868 w 6282941"/>
              <a:gd name="connsiteY22" fmla="*/ 1745673 h 5250298"/>
              <a:gd name="connsiteX23" fmla="*/ 48395 w 6282941"/>
              <a:gd name="connsiteY23" fmla="*/ 1902691 h 5250298"/>
              <a:gd name="connsiteX24" fmla="*/ 39159 w 6282941"/>
              <a:gd name="connsiteY24" fmla="*/ 1958109 h 5250298"/>
              <a:gd name="connsiteX25" fmla="*/ 20686 w 6282941"/>
              <a:gd name="connsiteY25" fmla="*/ 2022764 h 5250298"/>
              <a:gd name="connsiteX26" fmla="*/ 2213 w 6282941"/>
              <a:gd name="connsiteY26" fmla="*/ 2974109 h 5250298"/>
              <a:gd name="connsiteX27" fmla="*/ 48395 w 6282941"/>
              <a:gd name="connsiteY27" fmla="*/ 3472873 h 5250298"/>
              <a:gd name="connsiteX28" fmla="*/ 149995 w 6282941"/>
              <a:gd name="connsiteY28" fmla="*/ 3703782 h 5250298"/>
              <a:gd name="connsiteX29" fmla="*/ 233123 w 6282941"/>
              <a:gd name="connsiteY29" fmla="*/ 5126182 h 5250298"/>
              <a:gd name="connsiteX30" fmla="*/ 399377 w 6282941"/>
              <a:gd name="connsiteY30" fmla="*/ 5089237 h 5250298"/>
              <a:gd name="connsiteX31" fmla="*/ 547159 w 6282941"/>
              <a:gd name="connsiteY31" fmla="*/ 5200072 h 5250298"/>
              <a:gd name="connsiteX32" fmla="*/ 500977 w 6282941"/>
              <a:gd name="connsiteY32" fmla="*/ 4156364 h 5250298"/>
              <a:gd name="connsiteX33" fmla="*/ 621050 w 6282941"/>
              <a:gd name="connsiteY33" fmla="*/ 4119418 h 5250298"/>
              <a:gd name="connsiteX34" fmla="*/ 833486 w 6282941"/>
              <a:gd name="connsiteY34" fmla="*/ 4073236 h 5250298"/>
              <a:gd name="connsiteX35" fmla="*/ 888904 w 6282941"/>
              <a:gd name="connsiteY35" fmla="*/ 4027055 h 5250298"/>
              <a:gd name="connsiteX36" fmla="*/ 916613 w 6282941"/>
              <a:gd name="connsiteY36" fmla="*/ 4017818 h 5250298"/>
              <a:gd name="connsiteX37" fmla="*/ 944323 w 6282941"/>
              <a:gd name="connsiteY37" fmla="*/ 3971636 h 5250298"/>
              <a:gd name="connsiteX38" fmla="*/ 999741 w 6282941"/>
              <a:gd name="connsiteY38" fmla="*/ 3906982 h 5250298"/>
              <a:gd name="connsiteX39" fmla="*/ 1055159 w 6282941"/>
              <a:gd name="connsiteY39" fmla="*/ 3851564 h 5250298"/>
              <a:gd name="connsiteX40" fmla="*/ 1138286 w 6282941"/>
              <a:gd name="connsiteY40" fmla="*/ 3722255 h 5250298"/>
              <a:gd name="connsiteX41" fmla="*/ 1202941 w 6282941"/>
              <a:gd name="connsiteY41" fmla="*/ 3639127 h 5250298"/>
              <a:gd name="connsiteX42" fmla="*/ 1276832 w 6282941"/>
              <a:gd name="connsiteY42" fmla="*/ 3528291 h 5250298"/>
              <a:gd name="connsiteX43" fmla="*/ 1323013 w 6282941"/>
              <a:gd name="connsiteY43" fmla="*/ 3417455 h 5250298"/>
              <a:gd name="connsiteX44" fmla="*/ 1369195 w 6282941"/>
              <a:gd name="connsiteY44" fmla="*/ 3297382 h 5250298"/>
              <a:gd name="connsiteX45" fmla="*/ 1387668 w 6282941"/>
              <a:gd name="connsiteY45" fmla="*/ 3251200 h 5250298"/>
              <a:gd name="connsiteX46" fmla="*/ 1516977 w 6282941"/>
              <a:gd name="connsiteY46" fmla="*/ 2955636 h 5250298"/>
              <a:gd name="connsiteX47" fmla="*/ 1637050 w 6282941"/>
              <a:gd name="connsiteY47" fmla="*/ 2706255 h 5250298"/>
              <a:gd name="connsiteX48" fmla="*/ 1673995 w 6282941"/>
              <a:gd name="connsiteY48" fmla="*/ 2623127 h 5250298"/>
              <a:gd name="connsiteX49" fmla="*/ 1738650 w 6282941"/>
              <a:gd name="connsiteY49" fmla="*/ 2456873 h 5250298"/>
              <a:gd name="connsiteX50" fmla="*/ 1747886 w 6282941"/>
              <a:gd name="connsiteY50" fmla="*/ 2419927 h 5250298"/>
              <a:gd name="connsiteX51" fmla="*/ 1812541 w 6282941"/>
              <a:gd name="connsiteY51" fmla="*/ 2235200 h 5250298"/>
              <a:gd name="connsiteX52" fmla="*/ 1840250 w 6282941"/>
              <a:gd name="connsiteY52" fmla="*/ 2198255 h 5250298"/>
              <a:gd name="connsiteX53" fmla="*/ 1923377 w 6282941"/>
              <a:gd name="connsiteY53" fmla="*/ 2068946 h 5250298"/>
              <a:gd name="connsiteX54" fmla="*/ 1951086 w 6282941"/>
              <a:gd name="connsiteY54" fmla="*/ 2032000 h 5250298"/>
              <a:gd name="connsiteX55" fmla="*/ 2006504 w 6282941"/>
              <a:gd name="connsiteY55" fmla="*/ 1985818 h 5250298"/>
              <a:gd name="connsiteX56" fmla="*/ 2071159 w 6282941"/>
              <a:gd name="connsiteY56" fmla="*/ 1921164 h 5250298"/>
              <a:gd name="connsiteX57" fmla="*/ 2145050 w 6282941"/>
              <a:gd name="connsiteY57" fmla="*/ 1856509 h 5250298"/>
              <a:gd name="connsiteX58" fmla="*/ 2200468 w 6282941"/>
              <a:gd name="connsiteY58" fmla="*/ 1801091 h 5250298"/>
              <a:gd name="connsiteX59" fmla="*/ 2246650 w 6282941"/>
              <a:gd name="connsiteY59" fmla="*/ 1764146 h 5250298"/>
              <a:gd name="connsiteX60" fmla="*/ 2292832 w 6282941"/>
              <a:gd name="connsiteY60" fmla="*/ 1717964 h 5250298"/>
              <a:gd name="connsiteX61" fmla="*/ 2375959 w 6282941"/>
              <a:gd name="connsiteY61" fmla="*/ 1671782 h 5250298"/>
              <a:gd name="connsiteX62" fmla="*/ 2431377 w 6282941"/>
              <a:gd name="connsiteY62" fmla="*/ 1625600 h 5250298"/>
              <a:gd name="connsiteX63" fmla="*/ 2514504 w 6282941"/>
              <a:gd name="connsiteY63" fmla="*/ 1560946 h 5250298"/>
              <a:gd name="connsiteX64" fmla="*/ 2551450 w 6282941"/>
              <a:gd name="connsiteY64" fmla="*/ 1533236 h 5250298"/>
              <a:gd name="connsiteX65" fmla="*/ 2754650 w 6282941"/>
              <a:gd name="connsiteY65" fmla="*/ 1320800 h 5250298"/>
              <a:gd name="connsiteX66" fmla="*/ 2800832 w 6282941"/>
              <a:gd name="connsiteY66" fmla="*/ 1302327 h 5250298"/>
              <a:gd name="connsiteX67" fmla="*/ 2837777 w 6282941"/>
              <a:gd name="connsiteY67" fmla="*/ 1283855 h 5250298"/>
              <a:gd name="connsiteX68" fmla="*/ 2902432 w 6282941"/>
              <a:gd name="connsiteY68" fmla="*/ 1265382 h 5250298"/>
              <a:gd name="connsiteX69" fmla="*/ 2994795 w 6282941"/>
              <a:gd name="connsiteY69" fmla="*/ 1219200 h 5250298"/>
              <a:gd name="connsiteX70" fmla="*/ 3262650 w 6282941"/>
              <a:gd name="connsiteY70" fmla="*/ 1154546 h 5250298"/>
              <a:gd name="connsiteX71" fmla="*/ 3410432 w 6282941"/>
              <a:gd name="connsiteY71" fmla="*/ 1099127 h 5250298"/>
              <a:gd name="connsiteX72" fmla="*/ 3539741 w 6282941"/>
              <a:gd name="connsiteY72" fmla="*/ 1080655 h 5250298"/>
              <a:gd name="connsiteX73" fmla="*/ 3622868 w 6282941"/>
              <a:gd name="connsiteY73" fmla="*/ 1062182 h 5250298"/>
              <a:gd name="connsiteX74" fmla="*/ 3715232 w 6282941"/>
              <a:gd name="connsiteY74" fmla="*/ 1043709 h 5250298"/>
              <a:gd name="connsiteX75" fmla="*/ 4066213 w 6282941"/>
              <a:gd name="connsiteY75" fmla="*/ 960582 h 5250298"/>
              <a:gd name="connsiteX76" fmla="*/ 4731232 w 6282941"/>
              <a:gd name="connsiteY76" fmla="*/ 932873 h 5250298"/>
              <a:gd name="connsiteX77" fmla="*/ 4823595 w 6282941"/>
              <a:gd name="connsiteY77" fmla="*/ 923636 h 5250298"/>
              <a:gd name="connsiteX78" fmla="*/ 5313123 w 6282941"/>
              <a:gd name="connsiteY78" fmla="*/ 905164 h 5250298"/>
              <a:gd name="connsiteX79" fmla="*/ 5728759 w 6282941"/>
              <a:gd name="connsiteY79" fmla="*/ 785091 h 5250298"/>
              <a:gd name="connsiteX80" fmla="*/ 6061268 w 6282941"/>
              <a:gd name="connsiteY80" fmla="*/ 720436 h 5250298"/>
              <a:gd name="connsiteX81" fmla="*/ 6181341 w 6282941"/>
              <a:gd name="connsiteY81" fmla="*/ 526473 h 5250298"/>
              <a:gd name="connsiteX82" fmla="*/ 6218286 w 6282941"/>
              <a:gd name="connsiteY82" fmla="*/ 480291 h 5250298"/>
              <a:gd name="connsiteX83" fmla="*/ 6273704 w 6282941"/>
              <a:gd name="connsiteY83" fmla="*/ 387927 h 5250298"/>
              <a:gd name="connsiteX84" fmla="*/ 6282941 w 6282941"/>
              <a:gd name="connsiteY84" fmla="*/ 360218 h 5250298"/>
              <a:gd name="connsiteX85" fmla="*/ 6264468 w 6282941"/>
              <a:gd name="connsiteY85" fmla="*/ 240146 h 5250298"/>
              <a:gd name="connsiteX86" fmla="*/ 6255232 w 6282941"/>
              <a:gd name="connsiteY86" fmla="*/ 203200 h 5250298"/>
              <a:gd name="connsiteX87" fmla="*/ 6218286 w 6282941"/>
              <a:gd name="connsiteY87" fmla="*/ 184727 h 5250298"/>
              <a:gd name="connsiteX88" fmla="*/ 6190577 w 6282941"/>
              <a:gd name="connsiteY88" fmla="*/ 157018 h 5250298"/>
              <a:gd name="connsiteX89" fmla="*/ 6162868 w 6282941"/>
              <a:gd name="connsiteY89" fmla="*/ 129309 h 5250298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500977 w 6282941"/>
              <a:gd name="connsiteY32" fmla="*/ 4156364 h 5219162"/>
              <a:gd name="connsiteX33" fmla="*/ 621050 w 6282941"/>
              <a:gd name="connsiteY33" fmla="*/ 4119418 h 5219162"/>
              <a:gd name="connsiteX34" fmla="*/ 833486 w 6282941"/>
              <a:gd name="connsiteY34" fmla="*/ 4073236 h 5219162"/>
              <a:gd name="connsiteX35" fmla="*/ 888904 w 6282941"/>
              <a:gd name="connsiteY35" fmla="*/ 4027055 h 5219162"/>
              <a:gd name="connsiteX36" fmla="*/ 916613 w 6282941"/>
              <a:gd name="connsiteY36" fmla="*/ 4017818 h 5219162"/>
              <a:gd name="connsiteX37" fmla="*/ 944323 w 6282941"/>
              <a:gd name="connsiteY37" fmla="*/ 3971636 h 5219162"/>
              <a:gd name="connsiteX38" fmla="*/ 999741 w 6282941"/>
              <a:gd name="connsiteY38" fmla="*/ 3906982 h 5219162"/>
              <a:gd name="connsiteX39" fmla="*/ 1055159 w 6282941"/>
              <a:gd name="connsiteY39" fmla="*/ 3851564 h 5219162"/>
              <a:gd name="connsiteX40" fmla="*/ 1138286 w 6282941"/>
              <a:gd name="connsiteY40" fmla="*/ 3722255 h 5219162"/>
              <a:gd name="connsiteX41" fmla="*/ 1202941 w 6282941"/>
              <a:gd name="connsiteY41" fmla="*/ 3639127 h 5219162"/>
              <a:gd name="connsiteX42" fmla="*/ 1276832 w 6282941"/>
              <a:gd name="connsiteY42" fmla="*/ 3528291 h 5219162"/>
              <a:gd name="connsiteX43" fmla="*/ 1323013 w 6282941"/>
              <a:gd name="connsiteY43" fmla="*/ 3417455 h 5219162"/>
              <a:gd name="connsiteX44" fmla="*/ 1369195 w 6282941"/>
              <a:gd name="connsiteY44" fmla="*/ 3297382 h 5219162"/>
              <a:gd name="connsiteX45" fmla="*/ 1387668 w 6282941"/>
              <a:gd name="connsiteY45" fmla="*/ 3251200 h 5219162"/>
              <a:gd name="connsiteX46" fmla="*/ 1516977 w 6282941"/>
              <a:gd name="connsiteY46" fmla="*/ 2955636 h 5219162"/>
              <a:gd name="connsiteX47" fmla="*/ 1637050 w 6282941"/>
              <a:gd name="connsiteY47" fmla="*/ 2706255 h 5219162"/>
              <a:gd name="connsiteX48" fmla="*/ 1673995 w 6282941"/>
              <a:gd name="connsiteY48" fmla="*/ 2623127 h 5219162"/>
              <a:gd name="connsiteX49" fmla="*/ 1738650 w 6282941"/>
              <a:gd name="connsiteY49" fmla="*/ 2456873 h 5219162"/>
              <a:gd name="connsiteX50" fmla="*/ 1747886 w 6282941"/>
              <a:gd name="connsiteY50" fmla="*/ 2419927 h 5219162"/>
              <a:gd name="connsiteX51" fmla="*/ 1812541 w 6282941"/>
              <a:gd name="connsiteY51" fmla="*/ 2235200 h 5219162"/>
              <a:gd name="connsiteX52" fmla="*/ 1840250 w 6282941"/>
              <a:gd name="connsiteY52" fmla="*/ 2198255 h 5219162"/>
              <a:gd name="connsiteX53" fmla="*/ 1923377 w 6282941"/>
              <a:gd name="connsiteY53" fmla="*/ 2068946 h 5219162"/>
              <a:gd name="connsiteX54" fmla="*/ 1951086 w 6282941"/>
              <a:gd name="connsiteY54" fmla="*/ 2032000 h 5219162"/>
              <a:gd name="connsiteX55" fmla="*/ 2006504 w 6282941"/>
              <a:gd name="connsiteY55" fmla="*/ 1985818 h 5219162"/>
              <a:gd name="connsiteX56" fmla="*/ 2071159 w 6282941"/>
              <a:gd name="connsiteY56" fmla="*/ 1921164 h 5219162"/>
              <a:gd name="connsiteX57" fmla="*/ 2145050 w 6282941"/>
              <a:gd name="connsiteY57" fmla="*/ 1856509 h 5219162"/>
              <a:gd name="connsiteX58" fmla="*/ 2200468 w 6282941"/>
              <a:gd name="connsiteY58" fmla="*/ 1801091 h 5219162"/>
              <a:gd name="connsiteX59" fmla="*/ 2246650 w 6282941"/>
              <a:gd name="connsiteY59" fmla="*/ 1764146 h 5219162"/>
              <a:gd name="connsiteX60" fmla="*/ 2292832 w 6282941"/>
              <a:gd name="connsiteY60" fmla="*/ 1717964 h 5219162"/>
              <a:gd name="connsiteX61" fmla="*/ 2375959 w 6282941"/>
              <a:gd name="connsiteY61" fmla="*/ 1671782 h 5219162"/>
              <a:gd name="connsiteX62" fmla="*/ 2431377 w 6282941"/>
              <a:gd name="connsiteY62" fmla="*/ 1625600 h 5219162"/>
              <a:gd name="connsiteX63" fmla="*/ 2514504 w 6282941"/>
              <a:gd name="connsiteY63" fmla="*/ 1560946 h 5219162"/>
              <a:gd name="connsiteX64" fmla="*/ 2551450 w 6282941"/>
              <a:gd name="connsiteY64" fmla="*/ 1533236 h 5219162"/>
              <a:gd name="connsiteX65" fmla="*/ 2754650 w 6282941"/>
              <a:gd name="connsiteY65" fmla="*/ 1320800 h 5219162"/>
              <a:gd name="connsiteX66" fmla="*/ 2800832 w 6282941"/>
              <a:gd name="connsiteY66" fmla="*/ 1302327 h 5219162"/>
              <a:gd name="connsiteX67" fmla="*/ 2837777 w 6282941"/>
              <a:gd name="connsiteY67" fmla="*/ 1283855 h 5219162"/>
              <a:gd name="connsiteX68" fmla="*/ 2902432 w 6282941"/>
              <a:gd name="connsiteY68" fmla="*/ 1265382 h 5219162"/>
              <a:gd name="connsiteX69" fmla="*/ 2994795 w 6282941"/>
              <a:gd name="connsiteY69" fmla="*/ 1219200 h 5219162"/>
              <a:gd name="connsiteX70" fmla="*/ 3262650 w 6282941"/>
              <a:gd name="connsiteY70" fmla="*/ 1154546 h 5219162"/>
              <a:gd name="connsiteX71" fmla="*/ 3410432 w 6282941"/>
              <a:gd name="connsiteY71" fmla="*/ 1099127 h 5219162"/>
              <a:gd name="connsiteX72" fmla="*/ 3539741 w 6282941"/>
              <a:gd name="connsiteY72" fmla="*/ 1080655 h 5219162"/>
              <a:gd name="connsiteX73" fmla="*/ 3622868 w 6282941"/>
              <a:gd name="connsiteY73" fmla="*/ 1062182 h 5219162"/>
              <a:gd name="connsiteX74" fmla="*/ 3715232 w 6282941"/>
              <a:gd name="connsiteY74" fmla="*/ 1043709 h 5219162"/>
              <a:gd name="connsiteX75" fmla="*/ 4066213 w 6282941"/>
              <a:gd name="connsiteY75" fmla="*/ 960582 h 5219162"/>
              <a:gd name="connsiteX76" fmla="*/ 4731232 w 6282941"/>
              <a:gd name="connsiteY76" fmla="*/ 932873 h 5219162"/>
              <a:gd name="connsiteX77" fmla="*/ 4823595 w 6282941"/>
              <a:gd name="connsiteY77" fmla="*/ 923636 h 5219162"/>
              <a:gd name="connsiteX78" fmla="*/ 5313123 w 6282941"/>
              <a:gd name="connsiteY78" fmla="*/ 905164 h 5219162"/>
              <a:gd name="connsiteX79" fmla="*/ 5728759 w 6282941"/>
              <a:gd name="connsiteY79" fmla="*/ 785091 h 5219162"/>
              <a:gd name="connsiteX80" fmla="*/ 6061268 w 6282941"/>
              <a:gd name="connsiteY80" fmla="*/ 720436 h 5219162"/>
              <a:gd name="connsiteX81" fmla="*/ 6181341 w 6282941"/>
              <a:gd name="connsiteY81" fmla="*/ 526473 h 5219162"/>
              <a:gd name="connsiteX82" fmla="*/ 6218286 w 6282941"/>
              <a:gd name="connsiteY82" fmla="*/ 480291 h 5219162"/>
              <a:gd name="connsiteX83" fmla="*/ 6273704 w 6282941"/>
              <a:gd name="connsiteY83" fmla="*/ 387927 h 5219162"/>
              <a:gd name="connsiteX84" fmla="*/ 6282941 w 6282941"/>
              <a:gd name="connsiteY84" fmla="*/ 360218 h 5219162"/>
              <a:gd name="connsiteX85" fmla="*/ 6264468 w 6282941"/>
              <a:gd name="connsiteY85" fmla="*/ 240146 h 5219162"/>
              <a:gd name="connsiteX86" fmla="*/ 6255232 w 6282941"/>
              <a:gd name="connsiteY86" fmla="*/ 203200 h 5219162"/>
              <a:gd name="connsiteX87" fmla="*/ 6218286 w 6282941"/>
              <a:gd name="connsiteY87" fmla="*/ 184727 h 5219162"/>
              <a:gd name="connsiteX88" fmla="*/ 6190577 w 6282941"/>
              <a:gd name="connsiteY88" fmla="*/ 157018 h 5219162"/>
              <a:gd name="connsiteX89" fmla="*/ 6162868 w 6282941"/>
              <a:gd name="connsiteY89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621050 w 6282941"/>
              <a:gd name="connsiteY33" fmla="*/ 4119418 h 5219162"/>
              <a:gd name="connsiteX34" fmla="*/ 833486 w 6282941"/>
              <a:gd name="connsiteY34" fmla="*/ 4073236 h 5219162"/>
              <a:gd name="connsiteX35" fmla="*/ 888904 w 6282941"/>
              <a:gd name="connsiteY35" fmla="*/ 4027055 h 5219162"/>
              <a:gd name="connsiteX36" fmla="*/ 916613 w 6282941"/>
              <a:gd name="connsiteY36" fmla="*/ 4017818 h 5219162"/>
              <a:gd name="connsiteX37" fmla="*/ 944323 w 6282941"/>
              <a:gd name="connsiteY37" fmla="*/ 3971636 h 5219162"/>
              <a:gd name="connsiteX38" fmla="*/ 999741 w 6282941"/>
              <a:gd name="connsiteY38" fmla="*/ 3906982 h 5219162"/>
              <a:gd name="connsiteX39" fmla="*/ 1055159 w 6282941"/>
              <a:gd name="connsiteY39" fmla="*/ 3851564 h 5219162"/>
              <a:gd name="connsiteX40" fmla="*/ 1138286 w 6282941"/>
              <a:gd name="connsiteY40" fmla="*/ 3722255 h 5219162"/>
              <a:gd name="connsiteX41" fmla="*/ 1202941 w 6282941"/>
              <a:gd name="connsiteY41" fmla="*/ 3639127 h 5219162"/>
              <a:gd name="connsiteX42" fmla="*/ 1276832 w 6282941"/>
              <a:gd name="connsiteY42" fmla="*/ 3528291 h 5219162"/>
              <a:gd name="connsiteX43" fmla="*/ 1323013 w 6282941"/>
              <a:gd name="connsiteY43" fmla="*/ 3417455 h 5219162"/>
              <a:gd name="connsiteX44" fmla="*/ 1369195 w 6282941"/>
              <a:gd name="connsiteY44" fmla="*/ 3297382 h 5219162"/>
              <a:gd name="connsiteX45" fmla="*/ 1387668 w 6282941"/>
              <a:gd name="connsiteY45" fmla="*/ 3251200 h 5219162"/>
              <a:gd name="connsiteX46" fmla="*/ 1516977 w 6282941"/>
              <a:gd name="connsiteY46" fmla="*/ 2955636 h 5219162"/>
              <a:gd name="connsiteX47" fmla="*/ 1637050 w 6282941"/>
              <a:gd name="connsiteY47" fmla="*/ 2706255 h 5219162"/>
              <a:gd name="connsiteX48" fmla="*/ 1673995 w 6282941"/>
              <a:gd name="connsiteY48" fmla="*/ 2623127 h 5219162"/>
              <a:gd name="connsiteX49" fmla="*/ 1738650 w 6282941"/>
              <a:gd name="connsiteY49" fmla="*/ 2456873 h 5219162"/>
              <a:gd name="connsiteX50" fmla="*/ 1747886 w 6282941"/>
              <a:gd name="connsiteY50" fmla="*/ 2419927 h 5219162"/>
              <a:gd name="connsiteX51" fmla="*/ 1812541 w 6282941"/>
              <a:gd name="connsiteY51" fmla="*/ 2235200 h 5219162"/>
              <a:gd name="connsiteX52" fmla="*/ 1840250 w 6282941"/>
              <a:gd name="connsiteY52" fmla="*/ 2198255 h 5219162"/>
              <a:gd name="connsiteX53" fmla="*/ 1923377 w 6282941"/>
              <a:gd name="connsiteY53" fmla="*/ 2068946 h 5219162"/>
              <a:gd name="connsiteX54" fmla="*/ 1951086 w 6282941"/>
              <a:gd name="connsiteY54" fmla="*/ 2032000 h 5219162"/>
              <a:gd name="connsiteX55" fmla="*/ 2006504 w 6282941"/>
              <a:gd name="connsiteY55" fmla="*/ 1985818 h 5219162"/>
              <a:gd name="connsiteX56" fmla="*/ 2071159 w 6282941"/>
              <a:gd name="connsiteY56" fmla="*/ 1921164 h 5219162"/>
              <a:gd name="connsiteX57" fmla="*/ 2145050 w 6282941"/>
              <a:gd name="connsiteY57" fmla="*/ 1856509 h 5219162"/>
              <a:gd name="connsiteX58" fmla="*/ 2200468 w 6282941"/>
              <a:gd name="connsiteY58" fmla="*/ 1801091 h 5219162"/>
              <a:gd name="connsiteX59" fmla="*/ 2246650 w 6282941"/>
              <a:gd name="connsiteY59" fmla="*/ 1764146 h 5219162"/>
              <a:gd name="connsiteX60" fmla="*/ 2292832 w 6282941"/>
              <a:gd name="connsiteY60" fmla="*/ 1717964 h 5219162"/>
              <a:gd name="connsiteX61" fmla="*/ 2375959 w 6282941"/>
              <a:gd name="connsiteY61" fmla="*/ 1671782 h 5219162"/>
              <a:gd name="connsiteX62" fmla="*/ 2431377 w 6282941"/>
              <a:gd name="connsiteY62" fmla="*/ 1625600 h 5219162"/>
              <a:gd name="connsiteX63" fmla="*/ 2514504 w 6282941"/>
              <a:gd name="connsiteY63" fmla="*/ 1560946 h 5219162"/>
              <a:gd name="connsiteX64" fmla="*/ 2551450 w 6282941"/>
              <a:gd name="connsiteY64" fmla="*/ 1533236 h 5219162"/>
              <a:gd name="connsiteX65" fmla="*/ 2754650 w 6282941"/>
              <a:gd name="connsiteY65" fmla="*/ 1320800 h 5219162"/>
              <a:gd name="connsiteX66" fmla="*/ 2800832 w 6282941"/>
              <a:gd name="connsiteY66" fmla="*/ 1302327 h 5219162"/>
              <a:gd name="connsiteX67" fmla="*/ 2837777 w 6282941"/>
              <a:gd name="connsiteY67" fmla="*/ 1283855 h 5219162"/>
              <a:gd name="connsiteX68" fmla="*/ 2902432 w 6282941"/>
              <a:gd name="connsiteY68" fmla="*/ 1265382 h 5219162"/>
              <a:gd name="connsiteX69" fmla="*/ 2994795 w 6282941"/>
              <a:gd name="connsiteY69" fmla="*/ 1219200 h 5219162"/>
              <a:gd name="connsiteX70" fmla="*/ 3262650 w 6282941"/>
              <a:gd name="connsiteY70" fmla="*/ 1154546 h 5219162"/>
              <a:gd name="connsiteX71" fmla="*/ 3410432 w 6282941"/>
              <a:gd name="connsiteY71" fmla="*/ 1099127 h 5219162"/>
              <a:gd name="connsiteX72" fmla="*/ 3539741 w 6282941"/>
              <a:gd name="connsiteY72" fmla="*/ 1080655 h 5219162"/>
              <a:gd name="connsiteX73" fmla="*/ 3622868 w 6282941"/>
              <a:gd name="connsiteY73" fmla="*/ 1062182 h 5219162"/>
              <a:gd name="connsiteX74" fmla="*/ 3715232 w 6282941"/>
              <a:gd name="connsiteY74" fmla="*/ 1043709 h 5219162"/>
              <a:gd name="connsiteX75" fmla="*/ 4066213 w 6282941"/>
              <a:gd name="connsiteY75" fmla="*/ 960582 h 5219162"/>
              <a:gd name="connsiteX76" fmla="*/ 4731232 w 6282941"/>
              <a:gd name="connsiteY76" fmla="*/ 932873 h 5219162"/>
              <a:gd name="connsiteX77" fmla="*/ 4823595 w 6282941"/>
              <a:gd name="connsiteY77" fmla="*/ 923636 h 5219162"/>
              <a:gd name="connsiteX78" fmla="*/ 5313123 w 6282941"/>
              <a:gd name="connsiteY78" fmla="*/ 905164 h 5219162"/>
              <a:gd name="connsiteX79" fmla="*/ 5728759 w 6282941"/>
              <a:gd name="connsiteY79" fmla="*/ 785091 h 5219162"/>
              <a:gd name="connsiteX80" fmla="*/ 6061268 w 6282941"/>
              <a:gd name="connsiteY80" fmla="*/ 720436 h 5219162"/>
              <a:gd name="connsiteX81" fmla="*/ 6181341 w 6282941"/>
              <a:gd name="connsiteY81" fmla="*/ 526473 h 5219162"/>
              <a:gd name="connsiteX82" fmla="*/ 6218286 w 6282941"/>
              <a:gd name="connsiteY82" fmla="*/ 480291 h 5219162"/>
              <a:gd name="connsiteX83" fmla="*/ 6273704 w 6282941"/>
              <a:gd name="connsiteY83" fmla="*/ 387927 h 5219162"/>
              <a:gd name="connsiteX84" fmla="*/ 6282941 w 6282941"/>
              <a:gd name="connsiteY84" fmla="*/ 360218 h 5219162"/>
              <a:gd name="connsiteX85" fmla="*/ 6264468 w 6282941"/>
              <a:gd name="connsiteY85" fmla="*/ 240146 h 5219162"/>
              <a:gd name="connsiteX86" fmla="*/ 6255232 w 6282941"/>
              <a:gd name="connsiteY86" fmla="*/ 203200 h 5219162"/>
              <a:gd name="connsiteX87" fmla="*/ 6218286 w 6282941"/>
              <a:gd name="connsiteY87" fmla="*/ 184727 h 5219162"/>
              <a:gd name="connsiteX88" fmla="*/ 6190577 w 6282941"/>
              <a:gd name="connsiteY88" fmla="*/ 157018 h 5219162"/>
              <a:gd name="connsiteX89" fmla="*/ 6162868 w 6282941"/>
              <a:gd name="connsiteY89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833486 w 6282941"/>
              <a:gd name="connsiteY33" fmla="*/ 4073236 h 5219162"/>
              <a:gd name="connsiteX34" fmla="*/ 888904 w 6282941"/>
              <a:gd name="connsiteY34" fmla="*/ 4027055 h 5219162"/>
              <a:gd name="connsiteX35" fmla="*/ 916613 w 6282941"/>
              <a:gd name="connsiteY35" fmla="*/ 4017818 h 5219162"/>
              <a:gd name="connsiteX36" fmla="*/ 944323 w 6282941"/>
              <a:gd name="connsiteY36" fmla="*/ 3971636 h 5219162"/>
              <a:gd name="connsiteX37" fmla="*/ 999741 w 6282941"/>
              <a:gd name="connsiteY37" fmla="*/ 3906982 h 5219162"/>
              <a:gd name="connsiteX38" fmla="*/ 1055159 w 6282941"/>
              <a:gd name="connsiteY38" fmla="*/ 3851564 h 5219162"/>
              <a:gd name="connsiteX39" fmla="*/ 1138286 w 6282941"/>
              <a:gd name="connsiteY39" fmla="*/ 3722255 h 5219162"/>
              <a:gd name="connsiteX40" fmla="*/ 1202941 w 6282941"/>
              <a:gd name="connsiteY40" fmla="*/ 3639127 h 5219162"/>
              <a:gd name="connsiteX41" fmla="*/ 1276832 w 6282941"/>
              <a:gd name="connsiteY41" fmla="*/ 3528291 h 5219162"/>
              <a:gd name="connsiteX42" fmla="*/ 1323013 w 6282941"/>
              <a:gd name="connsiteY42" fmla="*/ 3417455 h 5219162"/>
              <a:gd name="connsiteX43" fmla="*/ 1369195 w 6282941"/>
              <a:gd name="connsiteY43" fmla="*/ 3297382 h 5219162"/>
              <a:gd name="connsiteX44" fmla="*/ 1387668 w 6282941"/>
              <a:gd name="connsiteY44" fmla="*/ 3251200 h 5219162"/>
              <a:gd name="connsiteX45" fmla="*/ 1516977 w 6282941"/>
              <a:gd name="connsiteY45" fmla="*/ 2955636 h 5219162"/>
              <a:gd name="connsiteX46" fmla="*/ 1637050 w 6282941"/>
              <a:gd name="connsiteY46" fmla="*/ 2706255 h 5219162"/>
              <a:gd name="connsiteX47" fmla="*/ 1673995 w 6282941"/>
              <a:gd name="connsiteY47" fmla="*/ 2623127 h 5219162"/>
              <a:gd name="connsiteX48" fmla="*/ 1738650 w 6282941"/>
              <a:gd name="connsiteY48" fmla="*/ 2456873 h 5219162"/>
              <a:gd name="connsiteX49" fmla="*/ 1747886 w 6282941"/>
              <a:gd name="connsiteY49" fmla="*/ 2419927 h 5219162"/>
              <a:gd name="connsiteX50" fmla="*/ 1812541 w 6282941"/>
              <a:gd name="connsiteY50" fmla="*/ 2235200 h 5219162"/>
              <a:gd name="connsiteX51" fmla="*/ 1840250 w 6282941"/>
              <a:gd name="connsiteY51" fmla="*/ 2198255 h 5219162"/>
              <a:gd name="connsiteX52" fmla="*/ 1923377 w 6282941"/>
              <a:gd name="connsiteY52" fmla="*/ 2068946 h 5219162"/>
              <a:gd name="connsiteX53" fmla="*/ 1951086 w 6282941"/>
              <a:gd name="connsiteY53" fmla="*/ 2032000 h 5219162"/>
              <a:gd name="connsiteX54" fmla="*/ 2006504 w 6282941"/>
              <a:gd name="connsiteY54" fmla="*/ 1985818 h 5219162"/>
              <a:gd name="connsiteX55" fmla="*/ 2071159 w 6282941"/>
              <a:gd name="connsiteY55" fmla="*/ 1921164 h 5219162"/>
              <a:gd name="connsiteX56" fmla="*/ 2145050 w 6282941"/>
              <a:gd name="connsiteY56" fmla="*/ 1856509 h 5219162"/>
              <a:gd name="connsiteX57" fmla="*/ 2200468 w 6282941"/>
              <a:gd name="connsiteY57" fmla="*/ 1801091 h 5219162"/>
              <a:gd name="connsiteX58" fmla="*/ 2246650 w 6282941"/>
              <a:gd name="connsiteY58" fmla="*/ 1764146 h 5219162"/>
              <a:gd name="connsiteX59" fmla="*/ 2292832 w 6282941"/>
              <a:gd name="connsiteY59" fmla="*/ 1717964 h 5219162"/>
              <a:gd name="connsiteX60" fmla="*/ 2375959 w 6282941"/>
              <a:gd name="connsiteY60" fmla="*/ 1671782 h 5219162"/>
              <a:gd name="connsiteX61" fmla="*/ 2431377 w 6282941"/>
              <a:gd name="connsiteY61" fmla="*/ 1625600 h 5219162"/>
              <a:gd name="connsiteX62" fmla="*/ 2514504 w 6282941"/>
              <a:gd name="connsiteY62" fmla="*/ 1560946 h 5219162"/>
              <a:gd name="connsiteX63" fmla="*/ 2551450 w 6282941"/>
              <a:gd name="connsiteY63" fmla="*/ 1533236 h 5219162"/>
              <a:gd name="connsiteX64" fmla="*/ 2754650 w 6282941"/>
              <a:gd name="connsiteY64" fmla="*/ 1320800 h 5219162"/>
              <a:gd name="connsiteX65" fmla="*/ 2800832 w 6282941"/>
              <a:gd name="connsiteY65" fmla="*/ 1302327 h 5219162"/>
              <a:gd name="connsiteX66" fmla="*/ 2837777 w 6282941"/>
              <a:gd name="connsiteY66" fmla="*/ 1283855 h 5219162"/>
              <a:gd name="connsiteX67" fmla="*/ 2902432 w 6282941"/>
              <a:gd name="connsiteY67" fmla="*/ 1265382 h 5219162"/>
              <a:gd name="connsiteX68" fmla="*/ 2994795 w 6282941"/>
              <a:gd name="connsiteY68" fmla="*/ 1219200 h 5219162"/>
              <a:gd name="connsiteX69" fmla="*/ 3262650 w 6282941"/>
              <a:gd name="connsiteY69" fmla="*/ 1154546 h 5219162"/>
              <a:gd name="connsiteX70" fmla="*/ 3410432 w 6282941"/>
              <a:gd name="connsiteY70" fmla="*/ 1099127 h 5219162"/>
              <a:gd name="connsiteX71" fmla="*/ 3539741 w 6282941"/>
              <a:gd name="connsiteY71" fmla="*/ 1080655 h 5219162"/>
              <a:gd name="connsiteX72" fmla="*/ 3622868 w 6282941"/>
              <a:gd name="connsiteY72" fmla="*/ 1062182 h 5219162"/>
              <a:gd name="connsiteX73" fmla="*/ 3715232 w 6282941"/>
              <a:gd name="connsiteY73" fmla="*/ 1043709 h 5219162"/>
              <a:gd name="connsiteX74" fmla="*/ 4066213 w 6282941"/>
              <a:gd name="connsiteY74" fmla="*/ 960582 h 5219162"/>
              <a:gd name="connsiteX75" fmla="*/ 4731232 w 6282941"/>
              <a:gd name="connsiteY75" fmla="*/ 932873 h 5219162"/>
              <a:gd name="connsiteX76" fmla="*/ 4823595 w 6282941"/>
              <a:gd name="connsiteY76" fmla="*/ 923636 h 5219162"/>
              <a:gd name="connsiteX77" fmla="*/ 5313123 w 6282941"/>
              <a:gd name="connsiteY77" fmla="*/ 905164 h 5219162"/>
              <a:gd name="connsiteX78" fmla="*/ 5728759 w 6282941"/>
              <a:gd name="connsiteY78" fmla="*/ 785091 h 5219162"/>
              <a:gd name="connsiteX79" fmla="*/ 6061268 w 6282941"/>
              <a:gd name="connsiteY79" fmla="*/ 720436 h 5219162"/>
              <a:gd name="connsiteX80" fmla="*/ 6181341 w 6282941"/>
              <a:gd name="connsiteY80" fmla="*/ 526473 h 5219162"/>
              <a:gd name="connsiteX81" fmla="*/ 6218286 w 6282941"/>
              <a:gd name="connsiteY81" fmla="*/ 480291 h 5219162"/>
              <a:gd name="connsiteX82" fmla="*/ 6273704 w 6282941"/>
              <a:gd name="connsiteY82" fmla="*/ 387927 h 5219162"/>
              <a:gd name="connsiteX83" fmla="*/ 6282941 w 6282941"/>
              <a:gd name="connsiteY83" fmla="*/ 360218 h 5219162"/>
              <a:gd name="connsiteX84" fmla="*/ 6264468 w 6282941"/>
              <a:gd name="connsiteY84" fmla="*/ 240146 h 5219162"/>
              <a:gd name="connsiteX85" fmla="*/ 6255232 w 6282941"/>
              <a:gd name="connsiteY85" fmla="*/ 203200 h 5219162"/>
              <a:gd name="connsiteX86" fmla="*/ 6218286 w 6282941"/>
              <a:gd name="connsiteY86" fmla="*/ 184727 h 5219162"/>
              <a:gd name="connsiteX87" fmla="*/ 6190577 w 6282941"/>
              <a:gd name="connsiteY87" fmla="*/ 157018 h 5219162"/>
              <a:gd name="connsiteX88" fmla="*/ 6162868 w 6282941"/>
              <a:gd name="connsiteY88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833486 w 6282941"/>
              <a:gd name="connsiteY33" fmla="*/ 4073236 h 5219162"/>
              <a:gd name="connsiteX34" fmla="*/ 888904 w 6282941"/>
              <a:gd name="connsiteY34" fmla="*/ 4027055 h 5219162"/>
              <a:gd name="connsiteX35" fmla="*/ 944323 w 6282941"/>
              <a:gd name="connsiteY35" fmla="*/ 3971636 h 5219162"/>
              <a:gd name="connsiteX36" fmla="*/ 999741 w 6282941"/>
              <a:gd name="connsiteY36" fmla="*/ 3906982 h 5219162"/>
              <a:gd name="connsiteX37" fmla="*/ 1055159 w 6282941"/>
              <a:gd name="connsiteY37" fmla="*/ 3851564 h 5219162"/>
              <a:gd name="connsiteX38" fmla="*/ 1138286 w 6282941"/>
              <a:gd name="connsiteY38" fmla="*/ 3722255 h 5219162"/>
              <a:gd name="connsiteX39" fmla="*/ 1202941 w 6282941"/>
              <a:gd name="connsiteY39" fmla="*/ 3639127 h 5219162"/>
              <a:gd name="connsiteX40" fmla="*/ 1276832 w 6282941"/>
              <a:gd name="connsiteY40" fmla="*/ 3528291 h 5219162"/>
              <a:gd name="connsiteX41" fmla="*/ 1323013 w 6282941"/>
              <a:gd name="connsiteY41" fmla="*/ 3417455 h 5219162"/>
              <a:gd name="connsiteX42" fmla="*/ 1369195 w 6282941"/>
              <a:gd name="connsiteY42" fmla="*/ 3297382 h 5219162"/>
              <a:gd name="connsiteX43" fmla="*/ 1387668 w 6282941"/>
              <a:gd name="connsiteY43" fmla="*/ 3251200 h 5219162"/>
              <a:gd name="connsiteX44" fmla="*/ 1516977 w 6282941"/>
              <a:gd name="connsiteY44" fmla="*/ 2955636 h 5219162"/>
              <a:gd name="connsiteX45" fmla="*/ 1637050 w 6282941"/>
              <a:gd name="connsiteY45" fmla="*/ 2706255 h 5219162"/>
              <a:gd name="connsiteX46" fmla="*/ 1673995 w 6282941"/>
              <a:gd name="connsiteY46" fmla="*/ 2623127 h 5219162"/>
              <a:gd name="connsiteX47" fmla="*/ 1738650 w 6282941"/>
              <a:gd name="connsiteY47" fmla="*/ 2456873 h 5219162"/>
              <a:gd name="connsiteX48" fmla="*/ 1747886 w 6282941"/>
              <a:gd name="connsiteY48" fmla="*/ 2419927 h 5219162"/>
              <a:gd name="connsiteX49" fmla="*/ 1812541 w 6282941"/>
              <a:gd name="connsiteY49" fmla="*/ 2235200 h 5219162"/>
              <a:gd name="connsiteX50" fmla="*/ 1840250 w 6282941"/>
              <a:gd name="connsiteY50" fmla="*/ 2198255 h 5219162"/>
              <a:gd name="connsiteX51" fmla="*/ 1923377 w 6282941"/>
              <a:gd name="connsiteY51" fmla="*/ 2068946 h 5219162"/>
              <a:gd name="connsiteX52" fmla="*/ 1951086 w 6282941"/>
              <a:gd name="connsiteY52" fmla="*/ 2032000 h 5219162"/>
              <a:gd name="connsiteX53" fmla="*/ 2006504 w 6282941"/>
              <a:gd name="connsiteY53" fmla="*/ 1985818 h 5219162"/>
              <a:gd name="connsiteX54" fmla="*/ 2071159 w 6282941"/>
              <a:gd name="connsiteY54" fmla="*/ 1921164 h 5219162"/>
              <a:gd name="connsiteX55" fmla="*/ 2145050 w 6282941"/>
              <a:gd name="connsiteY55" fmla="*/ 1856509 h 5219162"/>
              <a:gd name="connsiteX56" fmla="*/ 2200468 w 6282941"/>
              <a:gd name="connsiteY56" fmla="*/ 1801091 h 5219162"/>
              <a:gd name="connsiteX57" fmla="*/ 2246650 w 6282941"/>
              <a:gd name="connsiteY57" fmla="*/ 1764146 h 5219162"/>
              <a:gd name="connsiteX58" fmla="*/ 2292832 w 6282941"/>
              <a:gd name="connsiteY58" fmla="*/ 1717964 h 5219162"/>
              <a:gd name="connsiteX59" fmla="*/ 2375959 w 6282941"/>
              <a:gd name="connsiteY59" fmla="*/ 1671782 h 5219162"/>
              <a:gd name="connsiteX60" fmla="*/ 2431377 w 6282941"/>
              <a:gd name="connsiteY60" fmla="*/ 1625600 h 5219162"/>
              <a:gd name="connsiteX61" fmla="*/ 2514504 w 6282941"/>
              <a:gd name="connsiteY61" fmla="*/ 1560946 h 5219162"/>
              <a:gd name="connsiteX62" fmla="*/ 2551450 w 6282941"/>
              <a:gd name="connsiteY62" fmla="*/ 1533236 h 5219162"/>
              <a:gd name="connsiteX63" fmla="*/ 2754650 w 6282941"/>
              <a:gd name="connsiteY63" fmla="*/ 1320800 h 5219162"/>
              <a:gd name="connsiteX64" fmla="*/ 2800832 w 6282941"/>
              <a:gd name="connsiteY64" fmla="*/ 1302327 h 5219162"/>
              <a:gd name="connsiteX65" fmla="*/ 2837777 w 6282941"/>
              <a:gd name="connsiteY65" fmla="*/ 1283855 h 5219162"/>
              <a:gd name="connsiteX66" fmla="*/ 2902432 w 6282941"/>
              <a:gd name="connsiteY66" fmla="*/ 1265382 h 5219162"/>
              <a:gd name="connsiteX67" fmla="*/ 2994795 w 6282941"/>
              <a:gd name="connsiteY67" fmla="*/ 1219200 h 5219162"/>
              <a:gd name="connsiteX68" fmla="*/ 3262650 w 6282941"/>
              <a:gd name="connsiteY68" fmla="*/ 1154546 h 5219162"/>
              <a:gd name="connsiteX69" fmla="*/ 3410432 w 6282941"/>
              <a:gd name="connsiteY69" fmla="*/ 1099127 h 5219162"/>
              <a:gd name="connsiteX70" fmla="*/ 3539741 w 6282941"/>
              <a:gd name="connsiteY70" fmla="*/ 1080655 h 5219162"/>
              <a:gd name="connsiteX71" fmla="*/ 3622868 w 6282941"/>
              <a:gd name="connsiteY71" fmla="*/ 1062182 h 5219162"/>
              <a:gd name="connsiteX72" fmla="*/ 3715232 w 6282941"/>
              <a:gd name="connsiteY72" fmla="*/ 1043709 h 5219162"/>
              <a:gd name="connsiteX73" fmla="*/ 4066213 w 6282941"/>
              <a:gd name="connsiteY73" fmla="*/ 960582 h 5219162"/>
              <a:gd name="connsiteX74" fmla="*/ 4731232 w 6282941"/>
              <a:gd name="connsiteY74" fmla="*/ 932873 h 5219162"/>
              <a:gd name="connsiteX75" fmla="*/ 4823595 w 6282941"/>
              <a:gd name="connsiteY75" fmla="*/ 923636 h 5219162"/>
              <a:gd name="connsiteX76" fmla="*/ 5313123 w 6282941"/>
              <a:gd name="connsiteY76" fmla="*/ 905164 h 5219162"/>
              <a:gd name="connsiteX77" fmla="*/ 5728759 w 6282941"/>
              <a:gd name="connsiteY77" fmla="*/ 785091 h 5219162"/>
              <a:gd name="connsiteX78" fmla="*/ 6061268 w 6282941"/>
              <a:gd name="connsiteY78" fmla="*/ 720436 h 5219162"/>
              <a:gd name="connsiteX79" fmla="*/ 6181341 w 6282941"/>
              <a:gd name="connsiteY79" fmla="*/ 526473 h 5219162"/>
              <a:gd name="connsiteX80" fmla="*/ 6218286 w 6282941"/>
              <a:gd name="connsiteY80" fmla="*/ 480291 h 5219162"/>
              <a:gd name="connsiteX81" fmla="*/ 6273704 w 6282941"/>
              <a:gd name="connsiteY81" fmla="*/ 387927 h 5219162"/>
              <a:gd name="connsiteX82" fmla="*/ 6282941 w 6282941"/>
              <a:gd name="connsiteY82" fmla="*/ 360218 h 5219162"/>
              <a:gd name="connsiteX83" fmla="*/ 6264468 w 6282941"/>
              <a:gd name="connsiteY83" fmla="*/ 240146 h 5219162"/>
              <a:gd name="connsiteX84" fmla="*/ 6255232 w 6282941"/>
              <a:gd name="connsiteY84" fmla="*/ 203200 h 5219162"/>
              <a:gd name="connsiteX85" fmla="*/ 6218286 w 6282941"/>
              <a:gd name="connsiteY85" fmla="*/ 184727 h 5219162"/>
              <a:gd name="connsiteX86" fmla="*/ 6190577 w 6282941"/>
              <a:gd name="connsiteY86" fmla="*/ 157018 h 5219162"/>
              <a:gd name="connsiteX87" fmla="*/ 6162868 w 6282941"/>
              <a:gd name="connsiteY87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833486 w 6282941"/>
              <a:gd name="connsiteY33" fmla="*/ 4073236 h 5219162"/>
              <a:gd name="connsiteX34" fmla="*/ 944323 w 6282941"/>
              <a:gd name="connsiteY34" fmla="*/ 3971636 h 5219162"/>
              <a:gd name="connsiteX35" fmla="*/ 999741 w 6282941"/>
              <a:gd name="connsiteY35" fmla="*/ 3906982 h 5219162"/>
              <a:gd name="connsiteX36" fmla="*/ 1055159 w 6282941"/>
              <a:gd name="connsiteY36" fmla="*/ 3851564 h 5219162"/>
              <a:gd name="connsiteX37" fmla="*/ 1138286 w 6282941"/>
              <a:gd name="connsiteY37" fmla="*/ 3722255 h 5219162"/>
              <a:gd name="connsiteX38" fmla="*/ 1202941 w 6282941"/>
              <a:gd name="connsiteY38" fmla="*/ 3639127 h 5219162"/>
              <a:gd name="connsiteX39" fmla="*/ 1276832 w 6282941"/>
              <a:gd name="connsiteY39" fmla="*/ 3528291 h 5219162"/>
              <a:gd name="connsiteX40" fmla="*/ 1323013 w 6282941"/>
              <a:gd name="connsiteY40" fmla="*/ 3417455 h 5219162"/>
              <a:gd name="connsiteX41" fmla="*/ 1369195 w 6282941"/>
              <a:gd name="connsiteY41" fmla="*/ 3297382 h 5219162"/>
              <a:gd name="connsiteX42" fmla="*/ 1387668 w 6282941"/>
              <a:gd name="connsiteY42" fmla="*/ 3251200 h 5219162"/>
              <a:gd name="connsiteX43" fmla="*/ 1516977 w 6282941"/>
              <a:gd name="connsiteY43" fmla="*/ 2955636 h 5219162"/>
              <a:gd name="connsiteX44" fmla="*/ 1637050 w 6282941"/>
              <a:gd name="connsiteY44" fmla="*/ 2706255 h 5219162"/>
              <a:gd name="connsiteX45" fmla="*/ 1673995 w 6282941"/>
              <a:gd name="connsiteY45" fmla="*/ 2623127 h 5219162"/>
              <a:gd name="connsiteX46" fmla="*/ 1738650 w 6282941"/>
              <a:gd name="connsiteY46" fmla="*/ 2456873 h 5219162"/>
              <a:gd name="connsiteX47" fmla="*/ 1747886 w 6282941"/>
              <a:gd name="connsiteY47" fmla="*/ 2419927 h 5219162"/>
              <a:gd name="connsiteX48" fmla="*/ 1812541 w 6282941"/>
              <a:gd name="connsiteY48" fmla="*/ 2235200 h 5219162"/>
              <a:gd name="connsiteX49" fmla="*/ 1840250 w 6282941"/>
              <a:gd name="connsiteY49" fmla="*/ 2198255 h 5219162"/>
              <a:gd name="connsiteX50" fmla="*/ 1923377 w 6282941"/>
              <a:gd name="connsiteY50" fmla="*/ 2068946 h 5219162"/>
              <a:gd name="connsiteX51" fmla="*/ 1951086 w 6282941"/>
              <a:gd name="connsiteY51" fmla="*/ 2032000 h 5219162"/>
              <a:gd name="connsiteX52" fmla="*/ 2006504 w 6282941"/>
              <a:gd name="connsiteY52" fmla="*/ 1985818 h 5219162"/>
              <a:gd name="connsiteX53" fmla="*/ 2071159 w 6282941"/>
              <a:gd name="connsiteY53" fmla="*/ 1921164 h 5219162"/>
              <a:gd name="connsiteX54" fmla="*/ 2145050 w 6282941"/>
              <a:gd name="connsiteY54" fmla="*/ 1856509 h 5219162"/>
              <a:gd name="connsiteX55" fmla="*/ 2200468 w 6282941"/>
              <a:gd name="connsiteY55" fmla="*/ 1801091 h 5219162"/>
              <a:gd name="connsiteX56" fmla="*/ 2246650 w 6282941"/>
              <a:gd name="connsiteY56" fmla="*/ 1764146 h 5219162"/>
              <a:gd name="connsiteX57" fmla="*/ 2292832 w 6282941"/>
              <a:gd name="connsiteY57" fmla="*/ 1717964 h 5219162"/>
              <a:gd name="connsiteX58" fmla="*/ 2375959 w 6282941"/>
              <a:gd name="connsiteY58" fmla="*/ 1671782 h 5219162"/>
              <a:gd name="connsiteX59" fmla="*/ 2431377 w 6282941"/>
              <a:gd name="connsiteY59" fmla="*/ 1625600 h 5219162"/>
              <a:gd name="connsiteX60" fmla="*/ 2514504 w 6282941"/>
              <a:gd name="connsiteY60" fmla="*/ 1560946 h 5219162"/>
              <a:gd name="connsiteX61" fmla="*/ 2551450 w 6282941"/>
              <a:gd name="connsiteY61" fmla="*/ 1533236 h 5219162"/>
              <a:gd name="connsiteX62" fmla="*/ 2754650 w 6282941"/>
              <a:gd name="connsiteY62" fmla="*/ 1320800 h 5219162"/>
              <a:gd name="connsiteX63" fmla="*/ 2800832 w 6282941"/>
              <a:gd name="connsiteY63" fmla="*/ 1302327 h 5219162"/>
              <a:gd name="connsiteX64" fmla="*/ 2837777 w 6282941"/>
              <a:gd name="connsiteY64" fmla="*/ 1283855 h 5219162"/>
              <a:gd name="connsiteX65" fmla="*/ 2902432 w 6282941"/>
              <a:gd name="connsiteY65" fmla="*/ 1265382 h 5219162"/>
              <a:gd name="connsiteX66" fmla="*/ 2994795 w 6282941"/>
              <a:gd name="connsiteY66" fmla="*/ 1219200 h 5219162"/>
              <a:gd name="connsiteX67" fmla="*/ 3262650 w 6282941"/>
              <a:gd name="connsiteY67" fmla="*/ 1154546 h 5219162"/>
              <a:gd name="connsiteX68" fmla="*/ 3410432 w 6282941"/>
              <a:gd name="connsiteY68" fmla="*/ 1099127 h 5219162"/>
              <a:gd name="connsiteX69" fmla="*/ 3539741 w 6282941"/>
              <a:gd name="connsiteY69" fmla="*/ 1080655 h 5219162"/>
              <a:gd name="connsiteX70" fmla="*/ 3622868 w 6282941"/>
              <a:gd name="connsiteY70" fmla="*/ 1062182 h 5219162"/>
              <a:gd name="connsiteX71" fmla="*/ 3715232 w 6282941"/>
              <a:gd name="connsiteY71" fmla="*/ 1043709 h 5219162"/>
              <a:gd name="connsiteX72" fmla="*/ 4066213 w 6282941"/>
              <a:gd name="connsiteY72" fmla="*/ 960582 h 5219162"/>
              <a:gd name="connsiteX73" fmla="*/ 4731232 w 6282941"/>
              <a:gd name="connsiteY73" fmla="*/ 932873 h 5219162"/>
              <a:gd name="connsiteX74" fmla="*/ 4823595 w 6282941"/>
              <a:gd name="connsiteY74" fmla="*/ 923636 h 5219162"/>
              <a:gd name="connsiteX75" fmla="*/ 5313123 w 6282941"/>
              <a:gd name="connsiteY75" fmla="*/ 905164 h 5219162"/>
              <a:gd name="connsiteX76" fmla="*/ 5728759 w 6282941"/>
              <a:gd name="connsiteY76" fmla="*/ 785091 h 5219162"/>
              <a:gd name="connsiteX77" fmla="*/ 6061268 w 6282941"/>
              <a:gd name="connsiteY77" fmla="*/ 720436 h 5219162"/>
              <a:gd name="connsiteX78" fmla="*/ 6181341 w 6282941"/>
              <a:gd name="connsiteY78" fmla="*/ 526473 h 5219162"/>
              <a:gd name="connsiteX79" fmla="*/ 6218286 w 6282941"/>
              <a:gd name="connsiteY79" fmla="*/ 480291 h 5219162"/>
              <a:gd name="connsiteX80" fmla="*/ 6273704 w 6282941"/>
              <a:gd name="connsiteY80" fmla="*/ 387927 h 5219162"/>
              <a:gd name="connsiteX81" fmla="*/ 6282941 w 6282941"/>
              <a:gd name="connsiteY81" fmla="*/ 360218 h 5219162"/>
              <a:gd name="connsiteX82" fmla="*/ 6264468 w 6282941"/>
              <a:gd name="connsiteY82" fmla="*/ 240146 h 5219162"/>
              <a:gd name="connsiteX83" fmla="*/ 6255232 w 6282941"/>
              <a:gd name="connsiteY83" fmla="*/ 203200 h 5219162"/>
              <a:gd name="connsiteX84" fmla="*/ 6218286 w 6282941"/>
              <a:gd name="connsiteY84" fmla="*/ 184727 h 5219162"/>
              <a:gd name="connsiteX85" fmla="*/ 6190577 w 6282941"/>
              <a:gd name="connsiteY85" fmla="*/ 157018 h 5219162"/>
              <a:gd name="connsiteX86" fmla="*/ 6162868 w 6282941"/>
              <a:gd name="connsiteY86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944323 w 6282941"/>
              <a:gd name="connsiteY33" fmla="*/ 3971636 h 5219162"/>
              <a:gd name="connsiteX34" fmla="*/ 999741 w 6282941"/>
              <a:gd name="connsiteY34" fmla="*/ 3906982 h 5219162"/>
              <a:gd name="connsiteX35" fmla="*/ 1055159 w 6282941"/>
              <a:gd name="connsiteY35" fmla="*/ 3851564 h 5219162"/>
              <a:gd name="connsiteX36" fmla="*/ 1138286 w 6282941"/>
              <a:gd name="connsiteY36" fmla="*/ 3722255 h 5219162"/>
              <a:gd name="connsiteX37" fmla="*/ 1202941 w 6282941"/>
              <a:gd name="connsiteY37" fmla="*/ 3639127 h 5219162"/>
              <a:gd name="connsiteX38" fmla="*/ 1276832 w 6282941"/>
              <a:gd name="connsiteY38" fmla="*/ 3528291 h 5219162"/>
              <a:gd name="connsiteX39" fmla="*/ 1323013 w 6282941"/>
              <a:gd name="connsiteY39" fmla="*/ 3417455 h 5219162"/>
              <a:gd name="connsiteX40" fmla="*/ 1369195 w 6282941"/>
              <a:gd name="connsiteY40" fmla="*/ 3297382 h 5219162"/>
              <a:gd name="connsiteX41" fmla="*/ 1387668 w 6282941"/>
              <a:gd name="connsiteY41" fmla="*/ 3251200 h 5219162"/>
              <a:gd name="connsiteX42" fmla="*/ 1516977 w 6282941"/>
              <a:gd name="connsiteY42" fmla="*/ 2955636 h 5219162"/>
              <a:gd name="connsiteX43" fmla="*/ 1637050 w 6282941"/>
              <a:gd name="connsiteY43" fmla="*/ 2706255 h 5219162"/>
              <a:gd name="connsiteX44" fmla="*/ 1673995 w 6282941"/>
              <a:gd name="connsiteY44" fmla="*/ 2623127 h 5219162"/>
              <a:gd name="connsiteX45" fmla="*/ 1738650 w 6282941"/>
              <a:gd name="connsiteY45" fmla="*/ 2456873 h 5219162"/>
              <a:gd name="connsiteX46" fmla="*/ 1747886 w 6282941"/>
              <a:gd name="connsiteY46" fmla="*/ 2419927 h 5219162"/>
              <a:gd name="connsiteX47" fmla="*/ 1812541 w 6282941"/>
              <a:gd name="connsiteY47" fmla="*/ 2235200 h 5219162"/>
              <a:gd name="connsiteX48" fmla="*/ 1840250 w 6282941"/>
              <a:gd name="connsiteY48" fmla="*/ 2198255 h 5219162"/>
              <a:gd name="connsiteX49" fmla="*/ 1923377 w 6282941"/>
              <a:gd name="connsiteY49" fmla="*/ 2068946 h 5219162"/>
              <a:gd name="connsiteX50" fmla="*/ 1951086 w 6282941"/>
              <a:gd name="connsiteY50" fmla="*/ 2032000 h 5219162"/>
              <a:gd name="connsiteX51" fmla="*/ 2006504 w 6282941"/>
              <a:gd name="connsiteY51" fmla="*/ 1985818 h 5219162"/>
              <a:gd name="connsiteX52" fmla="*/ 2071159 w 6282941"/>
              <a:gd name="connsiteY52" fmla="*/ 1921164 h 5219162"/>
              <a:gd name="connsiteX53" fmla="*/ 2145050 w 6282941"/>
              <a:gd name="connsiteY53" fmla="*/ 1856509 h 5219162"/>
              <a:gd name="connsiteX54" fmla="*/ 2200468 w 6282941"/>
              <a:gd name="connsiteY54" fmla="*/ 1801091 h 5219162"/>
              <a:gd name="connsiteX55" fmla="*/ 2246650 w 6282941"/>
              <a:gd name="connsiteY55" fmla="*/ 1764146 h 5219162"/>
              <a:gd name="connsiteX56" fmla="*/ 2292832 w 6282941"/>
              <a:gd name="connsiteY56" fmla="*/ 1717964 h 5219162"/>
              <a:gd name="connsiteX57" fmla="*/ 2375959 w 6282941"/>
              <a:gd name="connsiteY57" fmla="*/ 1671782 h 5219162"/>
              <a:gd name="connsiteX58" fmla="*/ 2431377 w 6282941"/>
              <a:gd name="connsiteY58" fmla="*/ 1625600 h 5219162"/>
              <a:gd name="connsiteX59" fmla="*/ 2514504 w 6282941"/>
              <a:gd name="connsiteY59" fmla="*/ 1560946 h 5219162"/>
              <a:gd name="connsiteX60" fmla="*/ 2551450 w 6282941"/>
              <a:gd name="connsiteY60" fmla="*/ 1533236 h 5219162"/>
              <a:gd name="connsiteX61" fmla="*/ 2754650 w 6282941"/>
              <a:gd name="connsiteY61" fmla="*/ 1320800 h 5219162"/>
              <a:gd name="connsiteX62" fmla="*/ 2800832 w 6282941"/>
              <a:gd name="connsiteY62" fmla="*/ 1302327 h 5219162"/>
              <a:gd name="connsiteX63" fmla="*/ 2837777 w 6282941"/>
              <a:gd name="connsiteY63" fmla="*/ 1283855 h 5219162"/>
              <a:gd name="connsiteX64" fmla="*/ 2902432 w 6282941"/>
              <a:gd name="connsiteY64" fmla="*/ 1265382 h 5219162"/>
              <a:gd name="connsiteX65" fmla="*/ 2994795 w 6282941"/>
              <a:gd name="connsiteY65" fmla="*/ 1219200 h 5219162"/>
              <a:gd name="connsiteX66" fmla="*/ 3262650 w 6282941"/>
              <a:gd name="connsiteY66" fmla="*/ 1154546 h 5219162"/>
              <a:gd name="connsiteX67" fmla="*/ 3410432 w 6282941"/>
              <a:gd name="connsiteY67" fmla="*/ 1099127 h 5219162"/>
              <a:gd name="connsiteX68" fmla="*/ 3539741 w 6282941"/>
              <a:gd name="connsiteY68" fmla="*/ 1080655 h 5219162"/>
              <a:gd name="connsiteX69" fmla="*/ 3622868 w 6282941"/>
              <a:gd name="connsiteY69" fmla="*/ 1062182 h 5219162"/>
              <a:gd name="connsiteX70" fmla="*/ 3715232 w 6282941"/>
              <a:gd name="connsiteY70" fmla="*/ 1043709 h 5219162"/>
              <a:gd name="connsiteX71" fmla="*/ 4066213 w 6282941"/>
              <a:gd name="connsiteY71" fmla="*/ 960582 h 5219162"/>
              <a:gd name="connsiteX72" fmla="*/ 4731232 w 6282941"/>
              <a:gd name="connsiteY72" fmla="*/ 932873 h 5219162"/>
              <a:gd name="connsiteX73" fmla="*/ 4823595 w 6282941"/>
              <a:gd name="connsiteY73" fmla="*/ 923636 h 5219162"/>
              <a:gd name="connsiteX74" fmla="*/ 5313123 w 6282941"/>
              <a:gd name="connsiteY74" fmla="*/ 905164 h 5219162"/>
              <a:gd name="connsiteX75" fmla="*/ 5728759 w 6282941"/>
              <a:gd name="connsiteY75" fmla="*/ 785091 h 5219162"/>
              <a:gd name="connsiteX76" fmla="*/ 6061268 w 6282941"/>
              <a:gd name="connsiteY76" fmla="*/ 720436 h 5219162"/>
              <a:gd name="connsiteX77" fmla="*/ 6181341 w 6282941"/>
              <a:gd name="connsiteY77" fmla="*/ 526473 h 5219162"/>
              <a:gd name="connsiteX78" fmla="*/ 6218286 w 6282941"/>
              <a:gd name="connsiteY78" fmla="*/ 480291 h 5219162"/>
              <a:gd name="connsiteX79" fmla="*/ 6273704 w 6282941"/>
              <a:gd name="connsiteY79" fmla="*/ 387927 h 5219162"/>
              <a:gd name="connsiteX80" fmla="*/ 6282941 w 6282941"/>
              <a:gd name="connsiteY80" fmla="*/ 360218 h 5219162"/>
              <a:gd name="connsiteX81" fmla="*/ 6264468 w 6282941"/>
              <a:gd name="connsiteY81" fmla="*/ 240146 h 5219162"/>
              <a:gd name="connsiteX82" fmla="*/ 6255232 w 6282941"/>
              <a:gd name="connsiteY82" fmla="*/ 203200 h 5219162"/>
              <a:gd name="connsiteX83" fmla="*/ 6218286 w 6282941"/>
              <a:gd name="connsiteY83" fmla="*/ 184727 h 5219162"/>
              <a:gd name="connsiteX84" fmla="*/ 6190577 w 6282941"/>
              <a:gd name="connsiteY84" fmla="*/ 157018 h 5219162"/>
              <a:gd name="connsiteX85" fmla="*/ 6162868 w 6282941"/>
              <a:gd name="connsiteY85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999741 w 6282941"/>
              <a:gd name="connsiteY33" fmla="*/ 3906982 h 5219162"/>
              <a:gd name="connsiteX34" fmla="*/ 1055159 w 6282941"/>
              <a:gd name="connsiteY34" fmla="*/ 3851564 h 5219162"/>
              <a:gd name="connsiteX35" fmla="*/ 1138286 w 6282941"/>
              <a:gd name="connsiteY35" fmla="*/ 3722255 h 5219162"/>
              <a:gd name="connsiteX36" fmla="*/ 1202941 w 6282941"/>
              <a:gd name="connsiteY36" fmla="*/ 3639127 h 5219162"/>
              <a:gd name="connsiteX37" fmla="*/ 1276832 w 6282941"/>
              <a:gd name="connsiteY37" fmla="*/ 3528291 h 5219162"/>
              <a:gd name="connsiteX38" fmla="*/ 1323013 w 6282941"/>
              <a:gd name="connsiteY38" fmla="*/ 3417455 h 5219162"/>
              <a:gd name="connsiteX39" fmla="*/ 1369195 w 6282941"/>
              <a:gd name="connsiteY39" fmla="*/ 3297382 h 5219162"/>
              <a:gd name="connsiteX40" fmla="*/ 1387668 w 6282941"/>
              <a:gd name="connsiteY40" fmla="*/ 3251200 h 5219162"/>
              <a:gd name="connsiteX41" fmla="*/ 1516977 w 6282941"/>
              <a:gd name="connsiteY41" fmla="*/ 2955636 h 5219162"/>
              <a:gd name="connsiteX42" fmla="*/ 1637050 w 6282941"/>
              <a:gd name="connsiteY42" fmla="*/ 2706255 h 5219162"/>
              <a:gd name="connsiteX43" fmla="*/ 1673995 w 6282941"/>
              <a:gd name="connsiteY43" fmla="*/ 2623127 h 5219162"/>
              <a:gd name="connsiteX44" fmla="*/ 1738650 w 6282941"/>
              <a:gd name="connsiteY44" fmla="*/ 2456873 h 5219162"/>
              <a:gd name="connsiteX45" fmla="*/ 1747886 w 6282941"/>
              <a:gd name="connsiteY45" fmla="*/ 2419927 h 5219162"/>
              <a:gd name="connsiteX46" fmla="*/ 1812541 w 6282941"/>
              <a:gd name="connsiteY46" fmla="*/ 2235200 h 5219162"/>
              <a:gd name="connsiteX47" fmla="*/ 1840250 w 6282941"/>
              <a:gd name="connsiteY47" fmla="*/ 2198255 h 5219162"/>
              <a:gd name="connsiteX48" fmla="*/ 1923377 w 6282941"/>
              <a:gd name="connsiteY48" fmla="*/ 2068946 h 5219162"/>
              <a:gd name="connsiteX49" fmla="*/ 1951086 w 6282941"/>
              <a:gd name="connsiteY49" fmla="*/ 2032000 h 5219162"/>
              <a:gd name="connsiteX50" fmla="*/ 2006504 w 6282941"/>
              <a:gd name="connsiteY50" fmla="*/ 1985818 h 5219162"/>
              <a:gd name="connsiteX51" fmla="*/ 2071159 w 6282941"/>
              <a:gd name="connsiteY51" fmla="*/ 1921164 h 5219162"/>
              <a:gd name="connsiteX52" fmla="*/ 2145050 w 6282941"/>
              <a:gd name="connsiteY52" fmla="*/ 1856509 h 5219162"/>
              <a:gd name="connsiteX53" fmla="*/ 2200468 w 6282941"/>
              <a:gd name="connsiteY53" fmla="*/ 1801091 h 5219162"/>
              <a:gd name="connsiteX54" fmla="*/ 2246650 w 6282941"/>
              <a:gd name="connsiteY54" fmla="*/ 1764146 h 5219162"/>
              <a:gd name="connsiteX55" fmla="*/ 2292832 w 6282941"/>
              <a:gd name="connsiteY55" fmla="*/ 1717964 h 5219162"/>
              <a:gd name="connsiteX56" fmla="*/ 2375959 w 6282941"/>
              <a:gd name="connsiteY56" fmla="*/ 1671782 h 5219162"/>
              <a:gd name="connsiteX57" fmla="*/ 2431377 w 6282941"/>
              <a:gd name="connsiteY57" fmla="*/ 1625600 h 5219162"/>
              <a:gd name="connsiteX58" fmla="*/ 2514504 w 6282941"/>
              <a:gd name="connsiteY58" fmla="*/ 1560946 h 5219162"/>
              <a:gd name="connsiteX59" fmla="*/ 2551450 w 6282941"/>
              <a:gd name="connsiteY59" fmla="*/ 1533236 h 5219162"/>
              <a:gd name="connsiteX60" fmla="*/ 2754650 w 6282941"/>
              <a:gd name="connsiteY60" fmla="*/ 1320800 h 5219162"/>
              <a:gd name="connsiteX61" fmla="*/ 2800832 w 6282941"/>
              <a:gd name="connsiteY61" fmla="*/ 1302327 h 5219162"/>
              <a:gd name="connsiteX62" fmla="*/ 2837777 w 6282941"/>
              <a:gd name="connsiteY62" fmla="*/ 1283855 h 5219162"/>
              <a:gd name="connsiteX63" fmla="*/ 2902432 w 6282941"/>
              <a:gd name="connsiteY63" fmla="*/ 1265382 h 5219162"/>
              <a:gd name="connsiteX64" fmla="*/ 2994795 w 6282941"/>
              <a:gd name="connsiteY64" fmla="*/ 1219200 h 5219162"/>
              <a:gd name="connsiteX65" fmla="*/ 3262650 w 6282941"/>
              <a:gd name="connsiteY65" fmla="*/ 1154546 h 5219162"/>
              <a:gd name="connsiteX66" fmla="*/ 3410432 w 6282941"/>
              <a:gd name="connsiteY66" fmla="*/ 1099127 h 5219162"/>
              <a:gd name="connsiteX67" fmla="*/ 3539741 w 6282941"/>
              <a:gd name="connsiteY67" fmla="*/ 1080655 h 5219162"/>
              <a:gd name="connsiteX68" fmla="*/ 3622868 w 6282941"/>
              <a:gd name="connsiteY68" fmla="*/ 1062182 h 5219162"/>
              <a:gd name="connsiteX69" fmla="*/ 3715232 w 6282941"/>
              <a:gd name="connsiteY69" fmla="*/ 1043709 h 5219162"/>
              <a:gd name="connsiteX70" fmla="*/ 4066213 w 6282941"/>
              <a:gd name="connsiteY70" fmla="*/ 960582 h 5219162"/>
              <a:gd name="connsiteX71" fmla="*/ 4731232 w 6282941"/>
              <a:gd name="connsiteY71" fmla="*/ 932873 h 5219162"/>
              <a:gd name="connsiteX72" fmla="*/ 4823595 w 6282941"/>
              <a:gd name="connsiteY72" fmla="*/ 923636 h 5219162"/>
              <a:gd name="connsiteX73" fmla="*/ 5313123 w 6282941"/>
              <a:gd name="connsiteY73" fmla="*/ 905164 h 5219162"/>
              <a:gd name="connsiteX74" fmla="*/ 5728759 w 6282941"/>
              <a:gd name="connsiteY74" fmla="*/ 785091 h 5219162"/>
              <a:gd name="connsiteX75" fmla="*/ 6061268 w 6282941"/>
              <a:gd name="connsiteY75" fmla="*/ 720436 h 5219162"/>
              <a:gd name="connsiteX76" fmla="*/ 6181341 w 6282941"/>
              <a:gd name="connsiteY76" fmla="*/ 526473 h 5219162"/>
              <a:gd name="connsiteX77" fmla="*/ 6218286 w 6282941"/>
              <a:gd name="connsiteY77" fmla="*/ 480291 h 5219162"/>
              <a:gd name="connsiteX78" fmla="*/ 6273704 w 6282941"/>
              <a:gd name="connsiteY78" fmla="*/ 387927 h 5219162"/>
              <a:gd name="connsiteX79" fmla="*/ 6282941 w 6282941"/>
              <a:gd name="connsiteY79" fmla="*/ 360218 h 5219162"/>
              <a:gd name="connsiteX80" fmla="*/ 6264468 w 6282941"/>
              <a:gd name="connsiteY80" fmla="*/ 240146 h 5219162"/>
              <a:gd name="connsiteX81" fmla="*/ 6255232 w 6282941"/>
              <a:gd name="connsiteY81" fmla="*/ 203200 h 5219162"/>
              <a:gd name="connsiteX82" fmla="*/ 6218286 w 6282941"/>
              <a:gd name="connsiteY82" fmla="*/ 184727 h 5219162"/>
              <a:gd name="connsiteX83" fmla="*/ 6190577 w 6282941"/>
              <a:gd name="connsiteY83" fmla="*/ 157018 h 5219162"/>
              <a:gd name="connsiteX84" fmla="*/ 6162868 w 6282941"/>
              <a:gd name="connsiteY84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1055159 w 6282941"/>
              <a:gd name="connsiteY33" fmla="*/ 3851564 h 5219162"/>
              <a:gd name="connsiteX34" fmla="*/ 1138286 w 6282941"/>
              <a:gd name="connsiteY34" fmla="*/ 3722255 h 5219162"/>
              <a:gd name="connsiteX35" fmla="*/ 1202941 w 6282941"/>
              <a:gd name="connsiteY35" fmla="*/ 3639127 h 5219162"/>
              <a:gd name="connsiteX36" fmla="*/ 1276832 w 6282941"/>
              <a:gd name="connsiteY36" fmla="*/ 3528291 h 5219162"/>
              <a:gd name="connsiteX37" fmla="*/ 1323013 w 6282941"/>
              <a:gd name="connsiteY37" fmla="*/ 3417455 h 5219162"/>
              <a:gd name="connsiteX38" fmla="*/ 1369195 w 6282941"/>
              <a:gd name="connsiteY38" fmla="*/ 3297382 h 5219162"/>
              <a:gd name="connsiteX39" fmla="*/ 1387668 w 6282941"/>
              <a:gd name="connsiteY39" fmla="*/ 3251200 h 5219162"/>
              <a:gd name="connsiteX40" fmla="*/ 1516977 w 6282941"/>
              <a:gd name="connsiteY40" fmla="*/ 2955636 h 5219162"/>
              <a:gd name="connsiteX41" fmla="*/ 1637050 w 6282941"/>
              <a:gd name="connsiteY41" fmla="*/ 2706255 h 5219162"/>
              <a:gd name="connsiteX42" fmla="*/ 1673995 w 6282941"/>
              <a:gd name="connsiteY42" fmla="*/ 2623127 h 5219162"/>
              <a:gd name="connsiteX43" fmla="*/ 1738650 w 6282941"/>
              <a:gd name="connsiteY43" fmla="*/ 2456873 h 5219162"/>
              <a:gd name="connsiteX44" fmla="*/ 1747886 w 6282941"/>
              <a:gd name="connsiteY44" fmla="*/ 2419927 h 5219162"/>
              <a:gd name="connsiteX45" fmla="*/ 1812541 w 6282941"/>
              <a:gd name="connsiteY45" fmla="*/ 2235200 h 5219162"/>
              <a:gd name="connsiteX46" fmla="*/ 1840250 w 6282941"/>
              <a:gd name="connsiteY46" fmla="*/ 2198255 h 5219162"/>
              <a:gd name="connsiteX47" fmla="*/ 1923377 w 6282941"/>
              <a:gd name="connsiteY47" fmla="*/ 2068946 h 5219162"/>
              <a:gd name="connsiteX48" fmla="*/ 1951086 w 6282941"/>
              <a:gd name="connsiteY48" fmla="*/ 2032000 h 5219162"/>
              <a:gd name="connsiteX49" fmla="*/ 2006504 w 6282941"/>
              <a:gd name="connsiteY49" fmla="*/ 1985818 h 5219162"/>
              <a:gd name="connsiteX50" fmla="*/ 2071159 w 6282941"/>
              <a:gd name="connsiteY50" fmla="*/ 1921164 h 5219162"/>
              <a:gd name="connsiteX51" fmla="*/ 2145050 w 6282941"/>
              <a:gd name="connsiteY51" fmla="*/ 1856509 h 5219162"/>
              <a:gd name="connsiteX52" fmla="*/ 2200468 w 6282941"/>
              <a:gd name="connsiteY52" fmla="*/ 1801091 h 5219162"/>
              <a:gd name="connsiteX53" fmla="*/ 2246650 w 6282941"/>
              <a:gd name="connsiteY53" fmla="*/ 1764146 h 5219162"/>
              <a:gd name="connsiteX54" fmla="*/ 2292832 w 6282941"/>
              <a:gd name="connsiteY54" fmla="*/ 1717964 h 5219162"/>
              <a:gd name="connsiteX55" fmla="*/ 2375959 w 6282941"/>
              <a:gd name="connsiteY55" fmla="*/ 1671782 h 5219162"/>
              <a:gd name="connsiteX56" fmla="*/ 2431377 w 6282941"/>
              <a:gd name="connsiteY56" fmla="*/ 1625600 h 5219162"/>
              <a:gd name="connsiteX57" fmla="*/ 2514504 w 6282941"/>
              <a:gd name="connsiteY57" fmla="*/ 1560946 h 5219162"/>
              <a:gd name="connsiteX58" fmla="*/ 2551450 w 6282941"/>
              <a:gd name="connsiteY58" fmla="*/ 1533236 h 5219162"/>
              <a:gd name="connsiteX59" fmla="*/ 2754650 w 6282941"/>
              <a:gd name="connsiteY59" fmla="*/ 1320800 h 5219162"/>
              <a:gd name="connsiteX60" fmla="*/ 2800832 w 6282941"/>
              <a:gd name="connsiteY60" fmla="*/ 1302327 h 5219162"/>
              <a:gd name="connsiteX61" fmla="*/ 2837777 w 6282941"/>
              <a:gd name="connsiteY61" fmla="*/ 1283855 h 5219162"/>
              <a:gd name="connsiteX62" fmla="*/ 2902432 w 6282941"/>
              <a:gd name="connsiteY62" fmla="*/ 1265382 h 5219162"/>
              <a:gd name="connsiteX63" fmla="*/ 2994795 w 6282941"/>
              <a:gd name="connsiteY63" fmla="*/ 1219200 h 5219162"/>
              <a:gd name="connsiteX64" fmla="*/ 3262650 w 6282941"/>
              <a:gd name="connsiteY64" fmla="*/ 1154546 h 5219162"/>
              <a:gd name="connsiteX65" fmla="*/ 3410432 w 6282941"/>
              <a:gd name="connsiteY65" fmla="*/ 1099127 h 5219162"/>
              <a:gd name="connsiteX66" fmla="*/ 3539741 w 6282941"/>
              <a:gd name="connsiteY66" fmla="*/ 1080655 h 5219162"/>
              <a:gd name="connsiteX67" fmla="*/ 3622868 w 6282941"/>
              <a:gd name="connsiteY67" fmla="*/ 1062182 h 5219162"/>
              <a:gd name="connsiteX68" fmla="*/ 3715232 w 6282941"/>
              <a:gd name="connsiteY68" fmla="*/ 1043709 h 5219162"/>
              <a:gd name="connsiteX69" fmla="*/ 4066213 w 6282941"/>
              <a:gd name="connsiteY69" fmla="*/ 960582 h 5219162"/>
              <a:gd name="connsiteX70" fmla="*/ 4731232 w 6282941"/>
              <a:gd name="connsiteY70" fmla="*/ 932873 h 5219162"/>
              <a:gd name="connsiteX71" fmla="*/ 4823595 w 6282941"/>
              <a:gd name="connsiteY71" fmla="*/ 923636 h 5219162"/>
              <a:gd name="connsiteX72" fmla="*/ 5313123 w 6282941"/>
              <a:gd name="connsiteY72" fmla="*/ 905164 h 5219162"/>
              <a:gd name="connsiteX73" fmla="*/ 5728759 w 6282941"/>
              <a:gd name="connsiteY73" fmla="*/ 785091 h 5219162"/>
              <a:gd name="connsiteX74" fmla="*/ 6061268 w 6282941"/>
              <a:gd name="connsiteY74" fmla="*/ 720436 h 5219162"/>
              <a:gd name="connsiteX75" fmla="*/ 6181341 w 6282941"/>
              <a:gd name="connsiteY75" fmla="*/ 526473 h 5219162"/>
              <a:gd name="connsiteX76" fmla="*/ 6218286 w 6282941"/>
              <a:gd name="connsiteY76" fmla="*/ 480291 h 5219162"/>
              <a:gd name="connsiteX77" fmla="*/ 6273704 w 6282941"/>
              <a:gd name="connsiteY77" fmla="*/ 387927 h 5219162"/>
              <a:gd name="connsiteX78" fmla="*/ 6282941 w 6282941"/>
              <a:gd name="connsiteY78" fmla="*/ 360218 h 5219162"/>
              <a:gd name="connsiteX79" fmla="*/ 6264468 w 6282941"/>
              <a:gd name="connsiteY79" fmla="*/ 240146 h 5219162"/>
              <a:gd name="connsiteX80" fmla="*/ 6255232 w 6282941"/>
              <a:gd name="connsiteY80" fmla="*/ 203200 h 5219162"/>
              <a:gd name="connsiteX81" fmla="*/ 6218286 w 6282941"/>
              <a:gd name="connsiteY81" fmla="*/ 184727 h 5219162"/>
              <a:gd name="connsiteX82" fmla="*/ 6190577 w 6282941"/>
              <a:gd name="connsiteY82" fmla="*/ 157018 h 5219162"/>
              <a:gd name="connsiteX83" fmla="*/ 6162868 w 6282941"/>
              <a:gd name="connsiteY83" fmla="*/ 129309 h 5219162"/>
              <a:gd name="connsiteX0" fmla="*/ 6162868 w 6282941"/>
              <a:gd name="connsiteY0" fmla="*/ 129309 h 5226836"/>
              <a:gd name="connsiteX1" fmla="*/ 6162868 w 6282941"/>
              <a:gd name="connsiteY1" fmla="*/ 129309 h 5226836"/>
              <a:gd name="connsiteX2" fmla="*/ 5922723 w 6282941"/>
              <a:gd name="connsiteY2" fmla="*/ 120073 h 5226836"/>
              <a:gd name="connsiteX3" fmla="*/ 5544032 w 6282941"/>
              <a:gd name="connsiteY3" fmla="*/ 110836 h 5226836"/>
              <a:gd name="connsiteX4" fmla="*/ 5165341 w 6282941"/>
              <a:gd name="connsiteY4" fmla="*/ 73891 h 5226836"/>
              <a:gd name="connsiteX5" fmla="*/ 4888250 w 6282941"/>
              <a:gd name="connsiteY5" fmla="*/ 0 h 5226836"/>
              <a:gd name="connsiteX6" fmla="*/ 3225704 w 6282941"/>
              <a:gd name="connsiteY6" fmla="*/ 9236 h 5226836"/>
              <a:gd name="connsiteX7" fmla="*/ 2810068 w 6282941"/>
              <a:gd name="connsiteY7" fmla="*/ 55418 h 5226836"/>
              <a:gd name="connsiteX8" fmla="*/ 2431377 w 6282941"/>
              <a:gd name="connsiteY8" fmla="*/ 83127 h 5226836"/>
              <a:gd name="connsiteX9" fmla="*/ 1969559 w 6282941"/>
              <a:gd name="connsiteY9" fmla="*/ 157018 h 5226836"/>
              <a:gd name="connsiteX10" fmla="*/ 1858723 w 6282941"/>
              <a:gd name="connsiteY10" fmla="*/ 184727 h 5226836"/>
              <a:gd name="connsiteX11" fmla="*/ 1757123 w 6282941"/>
              <a:gd name="connsiteY11" fmla="*/ 203200 h 5226836"/>
              <a:gd name="connsiteX12" fmla="*/ 1332250 w 6282941"/>
              <a:gd name="connsiteY12" fmla="*/ 314036 h 5226836"/>
              <a:gd name="connsiteX13" fmla="*/ 1221413 w 6282941"/>
              <a:gd name="connsiteY13" fmla="*/ 369455 h 5226836"/>
              <a:gd name="connsiteX14" fmla="*/ 778068 w 6282941"/>
              <a:gd name="connsiteY14" fmla="*/ 655782 h 5226836"/>
              <a:gd name="connsiteX15" fmla="*/ 648759 w 6282941"/>
              <a:gd name="connsiteY15" fmla="*/ 785091 h 5226836"/>
              <a:gd name="connsiteX16" fmla="*/ 510213 w 6282941"/>
              <a:gd name="connsiteY16" fmla="*/ 877455 h 5226836"/>
              <a:gd name="connsiteX17" fmla="*/ 454795 w 6282941"/>
              <a:gd name="connsiteY17" fmla="*/ 923636 h 5226836"/>
              <a:gd name="connsiteX18" fmla="*/ 343959 w 6282941"/>
              <a:gd name="connsiteY18" fmla="*/ 1071418 h 5226836"/>
              <a:gd name="connsiteX19" fmla="*/ 196177 w 6282941"/>
              <a:gd name="connsiteY19" fmla="*/ 1237673 h 5226836"/>
              <a:gd name="connsiteX20" fmla="*/ 159232 w 6282941"/>
              <a:gd name="connsiteY20" fmla="*/ 1293091 h 5226836"/>
              <a:gd name="connsiteX21" fmla="*/ 85341 w 6282941"/>
              <a:gd name="connsiteY21" fmla="*/ 1616364 h 5226836"/>
              <a:gd name="connsiteX22" fmla="*/ 66868 w 6282941"/>
              <a:gd name="connsiteY22" fmla="*/ 1745673 h 5226836"/>
              <a:gd name="connsiteX23" fmla="*/ 48395 w 6282941"/>
              <a:gd name="connsiteY23" fmla="*/ 1902691 h 5226836"/>
              <a:gd name="connsiteX24" fmla="*/ 39159 w 6282941"/>
              <a:gd name="connsiteY24" fmla="*/ 1958109 h 5226836"/>
              <a:gd name="connsiteX25" fmla="*/ 20686 w 6282941"/>
              <a:gd name="connsiteY25" fmla="*/ 2022764 h 5226836"/>
              <a:gd name="connsiteX26" fmla="*/ 2213 w 6282941"/>
              <a:gd name="connsiteY26" fmla="*/ 2974109 h 5226836"/>
              <a:gd name="connsiteX27" fmla="*/ 48395 w 6282941"/>
              <a:gd name="connsiteY27" fmla="*/ 3472873 h 5226836"/>
              <a:gd name="connsiteX28" fmla="*/ 149995 w 6282941"/>
              <a:gd name="connsiteY28" fmla="*/ 3703782 h 5226836"/>
              <a:gd name="connsiteX29" fmla="*/ 233123 w 6282941"/>
              <a:gd name="connsiteY29" fmla="*/ 5126182 h 5226836"/>
              <a:gd name="connsiteX30" fmla="*/ 399377 w 6282941"/>
              <a:gd name="connsiteY30" fmla="*/ 5089237 h 5226836"/>
              <a:gd name="connsiteX31" fmla="*/ 1295305 w 6282941"/>
              <a:gd name="connsiteY31" fmla="*/ 4922981 h 5226836"/>
              <a:gd name="connsiteX32" fmla="*/ 1027449 w 6282941"/>
              <a:gd name="connsiteY32" fmla="*/ 4313382 h 5226836"/>
              <a:gd name="connsiteX33" fmla="*/ 1055159 w 6282941"/>
              <a:gd name="connsiteY33" fmla="*/ 3851564 h 5226836"/>
              <a:gd name="connsiteX34" fmla="*/ 1138286 w 6282941"/>
              <a:gd name="connsiteY34" fmla="*/ 3722255 h 5226836"/>
              <a:gd name="connsiteX35" fmla="*/ 1202941 w 6282941"/>
              <a:gd name="connsiteY35" fmla="*/ 3639127 h 5226836"/>
              <a:gd name="connsiteX36" fmla="*/ 1276832 w 6282941"/>
              <a:gd name="connsiteY36" fmla="*/ 3528291 h 5226836"/>
              <a:gd name="connsiteX37" fmla="*/ 1323013 w 6282941"/>
              <a:gd name="connsiteY37" fmla="*/ 3417455 h 5226836"/>
              <a:gd name="connsiteX38" fmla="*/ 1369195 w 6282941"/>
              <a:gd name="connsiteY38" fmla="*/ 3297382 h 5226836"/>
              <a:gd name="connsiteX39" fmla="*/ 1387668 w 6282941"/>
              <a:gd name="connsiteY39" fmla="*/ 3251200 h 5226836"/>
              <a:gd name="connsiteX40" fmla="*/ 1516977 w 6282941"/>
              <a:gd name="connsiteY40" fmla="*/ 2955636 h 5226836"/>
              <a:gd name="connsiteX41" fmla="*/ 1637050 w 6282941"/>
              <a:gd name="connsiteY41" fmla="*/ 2706255 h 5226836"/>
              <a:gd name="connsiteX42" fmla="*/ 1673995 w 6282941"/>
              <a:gd name="connsiteY42" fmla="*/ 2623127 h 5226836"/>
              <a:gd name="connsiteX43" fmla="*/ 1738650 w 6282941"/>
              <a:gd name="connsiteY43" fmla="*/ 2456873 h 5226836"/>
              <a:gd name="connsiteX44" fmla="*/ 1747886 w 6282941"/>
              <a:gd name="connsiteY44" fmla="*/ 2419927 h 5226836"/>
              <a:gd name="connsiteX45" fmla="*/ 1812541 w 6282941"/>
              <a:gd name="connsiteY45" fmla="*/ 2235200 h 5226836"/>
              <a:gd name="connsiteX46" fmla="*/ 1840250 w 6282941"/>
              <a:gd name="connsiteY46" fmla="*/ 2198255 h 5226836"/>
              <a:gd name="connsiteX47" fmla="*/ 1923377 w 6282941"/>
              <a:gd name="connsiteY47" fmla="*/ 2068946 h 5226836"/>
              <a:gd name="connsiteX48" fmla="*/ 1951086 w 6282941"/>
              <a:gd name="connsiteY48" fmla="*/ 2032000 h 5226836"/>
              <a:gd name="connsiteX49" fmla="*/ 2006504 w 6282941"/>
              <a:gd name="connsiteY49" fmla="*/ 1985818 h 5226836"/>
              <a:gd name="connsiteX50" fmla="*/ 2071159 w 6282941"/>
              <a:gd name="connsiteY50" fmla="*/ 1921164 h 5226836"/>
              <a:gd name="connsiteX51" fmla="*/ 2145050 w 6282941"/>
              <a:gd name="connsiteY51" fmla="*/ 1856509 h 5226836"/>
              <a:gd name="connsiteX52" fmla="*/ 2200468 w 6282941"/>
              <a:gd name="connsiteY52" fmla="*/ 1801091 h 5226836"/>
              <a:gd name="connsiteX53" fmla="*/ 2246650 w 6282941"/>
              <a:gd name="connsiteY53" fmla="*/ 1764146 h 5226836"/>
              <a:gd name="connsiteX54" fmla="*/ 2292832 w 6282941"/>
              <a:gd name="connsiteY54" fmla="*/ 1717964 h 5226836"/>
              <a:gd name="connsiteX55" fmla="*/ 2375959 w 6282941"/>
              <a:gd name="connsiteY55" fmla="*/ 1671782 h 5226836"/>
              <a:gd name="connsiteX56" fmla="*/ 2431377 w 6282941"/>
              <a:gd name="connsiteY56" fmla="*/ 1625600 h 5226836"/>
              <a:gd name="connsiteX57" fmla="*/ 2514504 w 6282941"/>
              <a:gd name="connsiteY57" fmla="*/ 1560946 h 5226836"/>
              <a:gd name="connsiteX58" fmla="*/ 2551450 w 6282941"/>
              <a:gd name="connsiteY58" fmla="*/ 1533236 h 5226836"/>
              <a:gd name="connsiteX59" fmla="*/ 2754650 w 6282941"/>
              <a:gd name="connsiteY59" fmla="*/ 1320800 h 5226836"/>
              <a:gd name="connsiteX60" fmla="*/ 2800832 w 6282941"/>
              <a:gd name="connsiteY60" fmla="*/ 1302327 h 5226836"/>
              <a:gd name="connsiteX61" fmla="*/ 2837777 w 6282941"/>
              <a:gd name="connsiteY61" fmla="*/ 1283855 h 5226836"/>
              <a:gd name="connsiteX62" fmla="*/ 2902432 w 6282941"/>
              <a:gd name="connsiteY62" fmla="*/ 1265382 h 5226836"/>
              <a:gd name="connsiteX63" fmla="*/ 2994795 w 6282941"/>
              <a:gd name="connsiteY63" fmla="*/ 1219200 h 5226836"/>
              <a:gd name="connsiteX64" fmla="*/ 3262650 w 6282941"/>
              <a:gd name="connsiteY64" fmla="*/ 1154546 h 5226836"/>
              <a:gd name="connsiteX65" fmla="*/ 3410432 w 6282941"/>
              <a:gd name="connsiteY65" fmla="*/ 1099127 h 5226836"/>
              <a:gd name="connsiteX66" fmla="*/ 3539741 w 6282941"/>
              <a:gd name="connsiteY66" fmla="*/ 1080655 h 5226836"/>
              <a:gd name="connsiteX67" fmla="*/ 3622868 w 6282941"/>
              <a:gd name="connsiteY67" fmla="*/ 1062182 h 5226836"/>
              <a:gd name="connsiteX68" fmla="*/ 3715232 w 6282941"/>
              <a:gd name="connsiteY68" fmla="*/ 1043709 h 5226836"/>
              <a:gd name="connsiteX69" fmla="*/ 4066213 w 6282941"/>
              <a:gd name="connsiteY69" fmla="*/ 960582 h 5226836"/>
              <a:gd name="connsiteX70" fmla="*/ 4731232 w 6282941"/>
              <a:gd name="connsiteY70" fmla="*/ 932873 h 5226836"/>
              <a:gd name="connsiteX71" fmla="*/ 4823595 w 6282941"/>
              <a:gd name="connsiteY71" fmla="*/ 923636 h 5226836"/>
              <a:gd name="connsiteX72" fmla="*/ 5313123 w 6282941"/>
              <a:gd name="connsiteY72" fmla="*/ 905164 h 5226836"/>
              <a:gd name="connsiteX73" fmla="*/ 5728759 w 6282941"/>
              <a:gd name="connsiteY73" fmla="*/ 785091 h 5226836"/>
              <a:gd name="connsiteX74" fmla="*/ 6061268 w 6282941"/>
              <a:gd name="connsiteY74" fmla="*/ 720436 h 5226836"/>
              <a:gd name="connsiteX75" fmla="*/ 6181341 w 6282941"/>
              <a:gd name="connsiteY75" fmla="*/ 526473 h 5226836"/>
              <a:gd name="connsiteX76" fmla="*/ 6218286 w 6282941"/>
              <a:gd name="connsiteY76" fmla="*/ 480291 h 5226836"/>
              <a:gd name="connsiteX77" fmla="*/ 6273704 w 6282941"/>
              <a:gd name="connsiteY77" fmla="*/ 387927 h 5226836"/>
              <a:gd name="connsiteX78" fmla="*/ 6282941 w 6282941"/>
              <a:gd name="connsiteY78" fmla="*/ 360218 h 5226836"/>
              <a:gd name="connsiteX79" fmla="*/ 6264468 w 6282941"/>
              <a:gd name="connsiteY79" fmla="*/ 240146 h 5226836"/>
              <a:gd name="connsiteX80" fmla="*/ 6255232 w 6282941"/>
              <a:gd name="connsiteY80" fmla="*/ 203200 h 5226836"/>
              <a:gd name="connsiteX81" fmla="*/ 6218286 w 6282941"/>
              <a:gd name="connsiteY81" fmla="*/ 184727 h 5226836"/>
              <a:gd name="connsiteX82" fmla="*/ 6190577 w 6282941"/>
              <a:gd name="connsiteY82" fmla="*/ 157018 h 5226836"/>
              <a:gd name="connsiteX83" fmla="*/ 6162868 w 6282941"/>
              <a:gd name="connsiteY83" fmla="*/ 129309 h 5226836"/>
              <a:gd name="connsiteX0" fmla="*/ 6162868 w 6282941"/>
              <a:gd name="connsiteY0" fmla="*/ 129309 h 5109872"/>
              <a:gd name="connsiteX1" fmla="*/ 6162868 w 6282941"/>
              <a:gd name="connsiteY1" fmla="*/ 129309 h 5109872"/>
              <a:gd name="connsiteX2" fmla="*/ 5922723 w 6282941"/>
              <a:gd name="connsiteY2" fmla="*/ 120073 h 5109872"/>
              <a:gd name="connsiteX3" fmla="*/ 5544032 w 6282941"/>
              <a:gd name="connsiteY3" fmla="*/ 110836 h 5109872"/>
              <a:gd name="connsiteX4" fmla="*/ 5165341 w 6282941"/>
              <a:gd name="connsiteY4" fmla="*/ 73891 h 5109872"/>
              <a:gd name="connsiteX5" fmla="*/ 4888250 w 6282941"/>
              <a:gd name="connsiteY5" fmla="*/ 0 h 5109872"/>
              <a:gd name="connsiteX6" fmla="*/ 3225704 w 6282941"/>
              <a:gd name="connsiteY6" fmla="*/ 9236 h 5109872"/>
              <a:gd name="connsiteX7" fmla="*/ 2810068 w 6282941"/>
              <a:gd name="connsiteY7" fmla="*/ 55418 h 5109872"/>
              <a:gd name="connsiteX8" fmla="*/ 2431377 w 6282941"/>
              <a:gd name="connsiteY8" fmla="*/ 83127 h 5109872"/>
              <a:gd name="connsiteX9" fmla="*/ 1969559 w 6282941"/>
              <a:gd name="connsiteY9" fmla="*/ 157018 h 5109872"/>
              <a:gd name="connsiteX10" fmla="*/ 1858723 w 6282941"/>
              <a:gd name="connsiteY10" fmla="*/ 184727 h 5109872"/>
              <a:gd name="connsiteX11" fmla="*/ 1757123 w 6282941"/>
              <a:gd name="connsiteY11" fmla="*/ 203200 h 5109872"/>
              <a:gd name="connsiteX12" fmla="*/ 1332250 w 6282941"/>
              <a:gd name="connsiteY12" fmla="*/ 314036 h 5109872"/>
              <a:gd name="connsiteX13" fmla="*/ 1221413 w 6282941"/>
              <a:gd name="connsiteY13" fmla="*/ 369455 h 5109872"/>
              <a:gd name="connsiteX14" fmla="*/ 778068 w 6282941"/>
              <a:gd name="connsiteY14" fmla="*/ 655782 h 5109872"/>
              <a:gd name="connsiteX15" fmla="*/ 648759 w 6282941"/>
              <a:gd name="connsiteY15" fmla="*/ 785091 h 5109872"/>
              <a:gd name="connsiteX16" fmla="*/ 510213 w 6282941"/>
              <a:gd name="connsiteY16" fmla="*/ 877455 h 5109872"/>
              <a:gd name="connsiteX17" fmla="*/ 454795 w 6282941"/>
              <a:gd name="connsiteY17" fmla="*/ 923636 h 5109872"/>
              <a:gd name="connsiteX18" fmla="*/ 343959 w 6282941"/>
              <a:gd name="connsiteY18" fmla="*/ 1071418 h 5109872"/>
              <a:gd name="connsiteX19" fmla="*/ 196177 w 6282941"/>
              <a:gd name="connsiteY19" fmla="*/ 1237673 h 5109872"/>
              <a:gd name="connsiteX20" fmla="*/ 159232 w 6282941"/>
              <a:gd name="connsiteY20" fmla="*/ 1293091 h 5109872"/>
              <a:gd name="connsiteX21" fmla="*/ 85341 w 6282941"/>
              <a:gd name="connsiteY21" fmla="*/ 1616364 h 5109872"/>
              <a:gd name="connsiteX22" fmla="*/ 66868 w 6282941"/>
              <a:gd name="connsiteY22" fmla="*/ 1745673 h 5109872"/>
              <a:gd name="connsiteX23" fmla="*/ 48395 w 6282941"/>
              <a:gd name="connsiteY23" fmla="*/ 1902691 h 5109872"/>
              <a:gd name="connsiteX24" fmla="*/ 39159 w 6282941"/>
              <a:gd name="connsiteY24" fmla="*/ 1958109 h 5109872"/>
              <a:gd name="connsiteX25" fmla="*/ 20686 w 6282941"/>
              <a:gd name="connsiteY25" fmla="*/ 2022764 h 5109872"/>
              <a:gd name="connsiteX26" fmla="*/ 2213 w 6282941"/>
              <a:gd name="connsiteY26" fmla="*/ 2974109 h 5109872"/>
              <a:gd name="connsiteX27" fmla="*/ 48395 w 6282941"/>
              <a:gd name="connsiteY27" fmla="*/ 3472873 h 5109872"/>
              <a:gd name="connsiteX28" fmla="*/ 149995 w 6282941"/>
              <a:gd name="connsiteY28" fmla="*/ 3703782 h 5109872"/>
              <a:gd name="connsiteX29" fmla="*/ 186941 w 6282941"/>
              <a:gd name="connsiteY29" fmla="*/ 4525819 h 5109872"/>
              <a:gd name="connsiteX30" fmla="*/ 399377 w 6282941"/>
              <a:gd name="connsiteY30" fmla="*/ 5089237 h 5109872"/>
              <a:gd name="connsiteX31" fmla="*/ 1295305 w 6282941"/>
              <a:gd name="connsiteY31" fmla="*/ 4922981 h 5109872"/>
              <a:gd name="connsiteX32" fmla="*/ 1027449 w 6282941"/>
              <a:gd name="connsiteY32" fmla="*/ 4313382 h 5109872"/>
              <a:gd name="connsiteX33" fmla="*/ 1055159 w 6282941"/>
              <a:gd name="connsiteY33" fmla="*/ 3851564 h 5109872"/>
              <a:gd name="connsiteX34" fmla="*/ 1138286 w 6282941"/>
              <a:gd name="connsiteY34" fmla="*/ 3722255 h 5109872"/>
              <a:gd name="connsiteX35" fmla="*/ 1202941 w 6282941"/>
              <a:gd name="connsiteY35" fmla="*/ 3639127 h 5109872"/>
              <a:gd name="connsiteX36" fmla="*/ 1276832 w 6282941"/>
              <a:gd name="connsiteY36" fmla="*/ 3528291 h 5109872"/>
              <a:gd name="connsiteX37" fmla="*/ 1323013 w 6282941"/>
              <a:gd name="connsiteY37" fmla="*/ 3417455 h 5109872"/>
              <a:gd name="connsiteX38" fmla="*/ 1369195 w 6282941"/>
              <a:gd name="connsiteY38" fmla="*/ 3297382 h 5109872"/>
              <a:gd name="connsiteX39" fmla="*/ 1387668 w 6282941"/>
              <a:gd name="connsiteY39" fmla="*/ 3251200 h 5109872"/>
              <a:gd name="connsiteX40" fmla="*/ 1516977 w 6282941"/>
              <a:gd name="connsiteY40" fmla="*/ 2955636 h 5109872"/>
              <a:gd name="connsiteX41" fmla="*/ 1637050 w 6282941"/>
              <a:gd name="connsiteY41" fmla="*/ 2706255 h 5109872"/>
              <a:gd name="connsiteX42" fmla="*/ 1673995 w 6282941"/>
              <a:gd name="connsiteY42" fmla="*/ 2623127 h 5109872"/>
              <a:gd name="connsiteX43" fmla="*/ 1738650 w 6282941"/>
              <a:gd name="connsiteY43" fmla="*/ 2456873 h 5109872"/>
              <a:gd name="connsiteX44" fmla="*/ 1747886 w 6282941"/>
              <a:gd name="connsiteY44" fmla="*/ 2419927 h 5109872"/>
              <a:gd name="connsiteX45" fmla="*/ 1812541 w 6282941"/>
              <a:gd name="connsiteY45" fmla="*/ 2235200 h 5109872"/>
              <a:gd name="connsiteX46" fmla="*/ 1840250 w 6282941"/>
              <a:gd name="connsiteY46" fmla="*/ 2198255 h 5109872"/>
              <a:gd name="connsiteX47" fmla="*/ 1923377 w 6282941"/>
              <a:gd name="connsiteY47" fmla="*/ 2068946 h 5109872"/>
              <a:gd name="connsiteX48" fmla="*/ 1951086 w 6282941"/>
              <a:gd name="connsiteY48" fmla="*/ 2032000 h 5109872"/>
              <a:gd name="connsiteX49" fmla="*/ 2006504 w 6282941"/>
              <a:gd name="connsiteY49" fmla="*/ 1985818 h 5109872"/>
              <a:gd name="connsiteX50" fmla="*/ 2071159 w 6282941"/>
              <a:gd name="connsiteY50" fmla="*/ 1921164 h 5109872"/>
              <a:gd name="connsiteX51" fmla="*/ 2145050 w 6282941"/>
              <a:gd name="connsiteY51" fmla="*/ 1856509 h 5109872"/>
              <a:gd name="connsiteX52" fmla="*/ 2200468 w 6282941"/>
              <a:gd name="connsiteY52" fmla="*/ 1801091 h 5109872"/>
              <a:gd name="connsiteX53" fmla="*/ 2246650 w 6282941"/>
              <a:gd name="connsiteY53" fmla="*/ 1764146 h 5109872"/>
              <a:gd name="connsiteX54" fmla="*/ 2292832 w 6282941"/>
              <a:gd name="connsiteY54" fmla="*/ 1717964 h 5109872"/>
              <a:gd name="connsiteX55" fmla="*/ 2375959 w 6282941"/>
              <a:gd name="connsiteY55" fmla="*/ 1671782 h 5109872"/>
              <a:gd name="connsiteX56" fmla="*/ 2431377 w 6282941"/>
              <a:gd name="connsiteY56" fmla="*/ 1625600 h 5109872"/>
              <a:gd name="connsiteX57" fmla="*/ 2514504 w 6282941"/>
              <a:gd name="connsiteY57" fmla="*/ 1560946 h 5109872"/>
              <a:gd name="connsiteX58" fmla="*/ 2551450 w 6282941"/>
              <a:gd name="connsiteY58" fmla="*/ 1533236 h 5109872"/>
              <a:gd name="connsiteX59" fmla="*/ 2754650 w 6282941"/>
              <a:gd name="connsiteY59" fmla="*/ 1320800 h 5109872"/>
              <a:gd name="connsiteX60" fmla="*/ 2800832 w 6282941"/>
              <a:gd name="connsiteY60" fmla="*/ 1302327 h 5109872"/>
              <a:gd name="connsiteX61" fmla="*/ 2837777 w 6282941"/>
              <a:gd name="connsiteY61" fmla="*/ 1283855 h 5109872"/>
              <a:gd name="connsiteX62" fmla="*/ 2902432 w 6282941"/>
              <a:gd name="connsiteY62" fmla="*/ 1265382 h 5109872"/>
              <a:gd name="connsiteX63" fmla="*/ 2994795 w 6282941"/>
              <a:gd name="connsiteY63" fmla="*/ 1219200 h 5109872"/>
              <a:gd name="connsiteX64" fmla="*/ 3262650 w 6282941"/>
              <a:gd name="connsiteY64" fmla="*/ 1154546 h 5109872"/>
              <a:gd name="connsiteX65" fmla="*/ 3410432 w 6282941"/>
              <a:gd name="connsiteY65" fmla="*/ 1099127 h 5109872"/>
              <a:gd name="connsiteX66" fmla="*/ 3539741 w 6282941"/>
              <a:gd name="connsiteY66" fmla="*/ 1080655 h 5109872"/>
              <a:gd name="connsiteX67" fmla="*/ 3622868 w 6282941"/>
              <a:gd name="connsiteY67" fmla="*/ 1062182 h 5109872"/>
              <a:gd name="connsiteX68" fmla="*/ 3715232 w 6282941"/>
              <a:gd name="connsiteY68" fmla="*/ 1043709 h 5109872"/>
              <a:gd name="connsiteX69" fmla="*/ 4066213 w 6282941"/>
              <a:gd name="connsiteY69" fmla="*/ 960582 h 5109872"/>
              <a:gd name="connsiteX70" fmla="*/ 4731232 w 6282941"/>
              <a:gd name="connsiteY70" fmla="*/ 932873 h 5109872"/>
              <a:gd name="connsiteX71" fmla="*/ 4823595 w 6282941"/>
              <a:gd name="connsiteY71" fmla="*/ 923636 h 5109872"/>
              <a:gd name="connsiteX72" fmla="*/ 5313123 w 6282941"/>
              <a:gd name="connsiteY72" fmla="*/ 905164 h 5109872"/>
              <a:gd name="connsiteX73" fmla="*/ 5728759 w 6282941"/>
              <a:gd name="connsiteY73" fmla="*/ 785091 h 5109872"/>
              <a:gd name="connsiteX74" fmla="*/ 6061268 w 6282941"/>
              <a:gd name="connsiteY74" fmla="*/ 720436 h 5109872"/>
              <a:gd name="connsiteX75" fmla="*/ 6181341 w 6282941"/>
              <a:gd name="connsiteY75" fmla="*/ 526473 h 5109872"/>
              <a:gd name="connsiteX76" fmla="*/ 6218286 w 6282941"/>
              <a:gd name="connsiteY76" fmla="*/ 480291 h 5109872"/>
              <a:gd name="connsiteX77" fmla="*/ 6273704 w 6282941"/>
              <a:gd name="connsiteY77" fmla="*/ 387927 h 5109872"/>
              <a:gd name="connsiteX78" fmla="*/ 6282941 w 6282941"/>
              <a:gd name="connsiteY78" fmla="*/ 360218 h 5109872"/>
              <a:gd name="connsiteX79" fmla="*/ 6264468 w 6282941"/>
              <a:gd name="connsiteY79" fmla="*/ 240146 h 5109872"/>
              <a:gd name="connsiteX80" fmla="*/ 6255232 w 6282941"/>
              <a:gd name="connsiteY80" fmla="*/ 203200 h 5109872"/>
              <a:gd name="connsiteX81" fmla="*/ 6218286 w 6282941"/>
              <a:gd name="connsiteY81" fmla="*/ 184727 h 5109872"/>
              <a:gd name="connsiteX82" fmla="*/ 6190577 w 6282941"/>
              <a:gd name="connsiteY82" fmla="*/ 157018 h 5109872"/>
              <a:gd name="connsiteX83" fmla="*/ 6162868 w 6282941"/>
              <a:gd name="connsiteY83" fmla="*/ 129309 h 5109872"/>
              <a:gd name="connsiteX0" fmla="*/ 6167501 w 6287574"/>
              <a:gd name="connsiteY0" fmla="*/ 129309 h 5109872"/>
              <a:gd name="connsiteX1" fmla="*/ 6167501 w 6287574"/>
              <a:gd name="connsiteY1" fmla="*/ 129309 h 5109872"/>
              <a:gd name="connsiteX2" fmla="*/ 5927356 w 6287574"/>
              <a:gd name="connsiteY2" fmla="*/ 120073 h 5109872"/>
              <a:gd name="connsiteX3" fmla="*/ 5548665 w 6287574"/>
              <a:gd name="connsiteY3" fmla="*/ 110836 h 5109872"/>
              <a:gd name="connsiteX4" fmla="*/ 5169974 w 6287574"/>
              <a:gd name="connsiteY4" fmla="*/ 73891 h 5109872"/>
              <a:gd name="connsiteX5" fmla="*/ 4892883 w 6287574"/>
              <a:gd name="connsiteY5" fmla="*/ 0 h 5109872"/>
              <a:gd name="connsiteX6" fmla="*/ 3230337 w 6287574"/>
              <a:gd name="connsiteY6" fmla="*/ 9236 h 5109872"/>
              <a:gd name="connsiteX7" fmla="*/ 2814701 w 6287574"/>
              <a:gd name="connsiteY7" fmla="*/ 55418 h 5109872"/>
              <a:gd name="connsiteX8" fmla="*/ 2436010 w 6287574"/>
              <a:gd name="connsiteY8" fmla="*/ 83127 h 5109872"/>
              <a:gd name="connsiteX9" fmla="*/ 1974192 w 6287574"/>
              <a:gd name="connsiteY9" fmla="*/ 157018 h 5109872"/>
              <a:gd name="connsiteX10" fmla="*/ 1863356 w 6287574"/>
              <a:gd name="connsiteY10" fmla="*/ 184727 h 5109872"/>
              <a:gd name="connsiteX11" fmla="*/ 1761756 w 6287574"/>
              <a:gd name="connsiteY11" fmla="*/ 203200 h 5109872"/>
              <a:gd name="connsiteX12" fmla="*/ 1336883 w 6287574"/>
              <a:gd name="connsiteY12" fmla="*/ 314036 h 5109872"/>
              <a:gd name="connsiteX13" fmla="*/ 1226046 w 6287574"/>
              <a:gd name="connsiteY13" fmla="*/ 369455 h 5109872"/>
              <a:gd name="connsiteX14" fmla="*/ 782701 w 6287574"/>
              <a:gd name="connsiteY14" fmla="*/ 655782 h 5109872"/>
              <a:gd name="connsiteX15" fmla="*/ 653392 w 6287574"/>
              <a:gd name="connsiteY15" fmla="*/ 785091 h 5109872"/>
              <a:gd name="connsiteX16" fmla="*/ 514846 w 6287574"/>
              <a:gd name="connsiteY16" fmla="*/ 877455 h 5109872"/>
              <a:gd name="connsiteX17" fmla="*/ 459428 w 6287574"/>
              <a:gd name="connsiteY17" fmla="*/ 923636 h 5109872"/>
              <a:gd name="connsiteX18" fmla="*/ 348592 w 6287574"/>
              <a:gd name="connsiteY18" fmla="*/ 1071418 h 5109872"/>
              <a:gd name="connsiteX19" fmla="*/ 200810 w 6287574"/>
              <a:gd name="connsiteY19" fmla="*/ 1237673 h 5109872"/>
              <a:gd name="connsiteX20" fmla="*/ 163865 w 6287574"/>
              <a:gd name="connsiteY20" fmla="*/ 1293091 h 5109872"/>
              <a:gd name="connsiteX21" fmla="*/ 89974 w 6287574"/>
              <a:gd name="connsiteY21" fmla="*/ 1616364 h 5109872"/>
              <a:gd name="connsiteX22" fmla="*/ 71501 w 6287574"/>
              <a:gd name="connsiteY22" fmla="*/ 1745673 h 5109872"/>
              <a:gd name="connsiteX23" fmla="*/ 53028 w 6287574"/>
              <a:gd name="connsiteY23" fmla="*/ 1902691 h 5109872"/>
              <a:gd name="connsiteX24" fmla="*/ 43792 w 6287574"/>
              <a:gd name="connsiteY24" fmla="*/ 1958109 h 5109872"/>
              <a:gd name="connsiteX25" fmla="*/ 25319 w 6287574"/>
              <a:gd name="connsiteY25" fmla="*/ 2022764 h 5109872"/>
              <a:gd name="connsiteX26" fmla="*/ 6846 w 6287574"/>
              <a:gd name="connsiteY26" fmla="*/ 2974109 h 5109872"/>
              <a:gd name="connsiteX27" fmla="*/ 154628 w 6287574"/>
              <a:gd name="connsiteY27" fmla="*/ 3703782 h 5109872"/>
              <a:gd name="connsiteX28" fmla="*/ 191574 w 6287574"/>
              <a:gd name="connsiteY28" fmla="*/ 4525819 h 5109872"/>
              <a:gd name="connsiteX29" fmla="*/ 404010 w 6287574"/>
              <a:gd name="connsiteY29" fmla="*/ 5089237 h 5109872"/>
              <a:gd name="connsiteX30" fmla="*/ 1299938 w 6287574"/>
              <a:gd name="connsiteY30" fmla="*/ 4922981 h 5109872"/>
              <a:gd name="connsiteX31" fmla="*/ 1032082 w 6287574"/>
              <a:gd name="connsiteY31" fmla="*/ 4313382 h 5109872"/>
              <a:gd name="connsiteX32" fmla="*/ 1059792 w 6287574"/>
              <a:gd name="connsiteY32" fmla="*/ 3851564 h 5109872"/>
              <a:gd name="connsiteX33" fmla="*/ 1142919 w 6287574"/>
              <a:gd name="connsiteY33" fmla="*/ 3722255 h 5109872"/>
              <a:gd name="connsiteX34" fmla="*/ 1207574 w 6287574"/>
              <a:gd name="connsiteY34" fmla="*/ 3639127 h 5109872"/>
              <a:gd name="connsiteX35" fmla="*/ 1281465 w 6287574"/>
              <a:gd name="connsiteY35" fmla="*/ 3528291 h 5109872"/>
              <a:gd name="connsiteX36" fmla="*/ 1327646 w 6287574"/>
              <a:gd name="connsiteY36" fmla="*/ 3417455 h 5109872"/>
              <a:gd name="connsiteX37" fmla="*/ 1373828 w 6287574"/>
              <a:gd name="connsiteY37" fmla="*/ 3297382 h 5109872"/>
              <a:gd name="connsiteX38" fmla="*/ 1392301 w 6287574"/>
              <a:gd name="connsiteY38" fmla="*/ 3251200 h 5109872"/>
              <a:gd name="connsiteX39" fmla="*/ 1521610 w 6287574"/>
              <a:gd name="connsiteY39" fmla="*/ 2955636 h 5109872"/>
              <a:gd name="connsiteX40" fmla="*/ 1641683 w 6287574"/>
              <a:gd name="connsiteY40" fmla="*/ 2706255 h 5109872"/>
              <a:gd name="connsiteX41" fmla="*/ 1678628 w 6287574"/>
              <a:gd name="connsiteY41" fmla="*/ 2623127 h 5109872"/>
              <a:gd name="connsiteX42" fmla="*/ 1743283 w 6287574"/>
              <a:gd name="connsiteY42" fmla="*/ 2456873 h 5109872"/>
              <a:gd name="connsiteX43" fmla="*/ 1752519 w 6287574"/>
              <a:gd name="connsiteY43" fmla="*/ 2419927 h 5109872"/>
              <a:gd name="connsiteX44" fmla="*/ 1817174 w 6287574"/>
              <a:gd name="connsiteY44" fmla="*/ 2235200 h 5109872"/>
              <a:gd name="connsiteX45" fmla="*/ 1844883 w 6287574"/>
              <a:gd name="connsiteY45" fmla="*/ 2198255 h 5109872"/>
              <a:gd name="connsiteX46" fmla="*/ 1928010 w 6287574"/>
              <a:gd name="connsiteY46" fmla="*/ 2068946 h 5109872"/>
              <a:gd name="connsiteX47" fmla="*/ 1955719 w 6287574"/>
              <a:gd name="connsiteY47" fmla="*/ 2032000 h 5109872"/>
              <a:gd name="connsiteX48" fmla="*/ 2011137 w 6287574"/>
              <a:gd name="connsiteY48" fmla="*/ 1985818 h 5109872"/>
              <a:gd name="connsiteX49" fmla="*/ 2075792 w 6287574"/>
              <a:gd name="connsiteY49" fmla="*/ 1921164 h 5109872"/>
              <a:gd name="connsiteX50" fmla="*/ 2149683 w 6287574"/>
              <a:gd name="connsiteY50" fmla="*/ 1856509 h 5109872"/>
              <a:gd name="connsiteX51" fmla="*/ 2205101 w 6287574"/>
              <a:gd name="connsiteY51" fmla="*/ 1801091 h 5109872"/>
              <a:gd name="connsiteX52" fmla="*/ 2251283 w 6287574"/>
              <a:gd name="connsiteY52" fmla="*/ 1764146 h 5109872"/>
              <a:gd name="connsiteX53" fmla="*/ 2297465 w 6287574"/>
              <a:gd name="connsiteY53" fmla="*/ 1717964 h 5109872"/>
              <a:gd name="connsiteX54" fmla="*/ 2380592 w 6287574"/>
              <a:gd name="connsiteY54" fmla="*/ 1671782 h 5109872"/>
              <a:gd name="connsiteX55" fmla="*/ 2436010 w 6287574"/>
              <a:gd name="connsiteY55" fmla="*/ 1625600 h 5109872"/>
              <a:gd name="connsiteX56" fmla="*/ 2519137 w 6287574"/>
              <a:gd name="connsiteY56" fmla="*/ 1560946 h 5109872"/>
              <a:gd name="connsiteX57" fmla="*/ 2556083 w 6287574"/>
              <a:gd name="connsiteY57" fmla="*/ 1533236 h 5109872"/>
              <a:gd name="connsiteX58" fmla="*/ 2759283 w 6287574"/>
              <a:gd name="connsiteY58" fmla="*/ 1320800 h 5109872"/>
              <a:gd name="connsiteX59" fmla="*/ 2805465 w 6287574"/>
              <a:gd name="connsiteY59" fmla="*/ 1302327 h 5109872"/>
              <a:gd name="connsiteX60" fmla="*/ 2842410 w 6287574"/>
              <a:gd name="connsiteY60" fmla="*/ 1283855 h 5109872"/>
              <a:gd name="connsiteX61" fmla="*/ 2907065 w 6287574"/>
              <a:gd name="connsiteY61" fmla="*/ 1265382 h 5109872"/>
              <a:gd name="connsiteX62" fmla="*/ 2999428 w 6287574"/>
              <a:gd name="connsiteY62" fmla="*/ 1219200 h 5109872"/>
              <a:gd name="connsiteX63" fmla="*/ 3267283 w 6287574"/>
              <a:gd name="connsiteY63" fmla="*/ 1154546 h 5109872"/>
              <a:gd name="connsiteX64" fmla="*/ 3415065 w 6287574"/>
              <a:gd name="connsiteY64" fmla="*/ 1099127 h 5109872"/>
              <a:gd name="connsiteX65" fmla="*/ 3544374 w 6287574"/>
              <a:gd name="connsiteY65" fmla="*/ 1080655 h 5109872"/>
              <a:gd name="connsiteX66" fmla="*/ 3627501 w 6287574"/>
              <a:gd name="connsiteY66" fmla="*/ 1062182 h 5109872"/>
              <a:gd name="connsiteX67" fmla="*/ 3719865 w 6287574"/>
              <a:gd name="connsiteY67" fmla="*/ 1043709 h 5109872"/>
              <a:gd name="connsiteX68" fmla="*/ 4070846 w 6287574"/>
              <a:gd name="connsiteY68" fmla="*/ 960582 h 5109872"/>
              <a:gd name="connsiteX69" fmla="*/ 4735865 w 6287574"/>
              <a:gd name="connsiteY69" fmla="*/ 932873 h 5109872"/>
              <a:gd name="connsiteX70" fmla="*/ 4828228 w 6287574"/>
              <a:gd name="connsiteY70" fmla="*/ 923636 h 5109872"/>
              <a:gd name="connsiteX71" fmla="*/ 5317756 w 6287574"/>
              <a:gd name="connsiteY71" fmla="*/ 905164 h 5109872"/>
              <a:gd name="connsiteX72" fmla="*/ 5733392 w 6287574"/>
              <a:gd name="connsiteY72" fmla="*/ 785091 h 5109872"/>
              <a:gd name="connsiteX73" fmla="*/ 6065901 w 6287574"/>
              <a:gd name="connsiteY73" fmla="*/ 720436 h 5109872"/>
              <a:gd name="connsiteX74" fmla="*/ 6185974 w 6287574"/>
              <a:gd name="connsiteY74" fmla="*/ 526473 h 5109872"/>
              <a:gd name="connsiteX75" fmla="*/ 6222919 w 6287574"/>
              <a:gd name="connsiteY75" fmla="*/ 480291 h 5109872"/>
              <a:gd name="connsiteX76" fmla="*/ 6278337 w 6287574"/>
              <a:gd name="connsiteY76" fmla="*/ 387927 h 5109872"/>
              <a:gd name="connsiteX77" fmla="*/ 6287574 w 6287574"/>
              <a:gd name="connsiteY77" fmla="*/ 360218 h 5109872"/>
              <a:gd name="connsiteX78" fmla="*/ 6269101 w 6287574"/>
              <a:gd name="connsiteY78" fmla="*/ 240146 h 5109872"/>
              <a:gd name="connsiteX79" fmla="*/ 6259865 w 6287574"/>
              <a:gd name="connsiteY79" fmla="*/ 203200 h 5109872"/>
              <a:gd name="connsiteX80" fmla="*/ 6222919 w 6287574"/>
              <a:gd name="connsiteY80" fmla="*/ 184727 h 5109872"/>
              <a:gd name="connsiteX81" fmla="*/ 6195210 w 6287574"/>
              <a:gd name="connsiteY81" fmla="*/ 157018 h 5109872"/>
              <a:gd name="connsiteX82" fmla="*/ 6167501 w 6287574"/>
              <a:gd name="connsiteY82" fmla="*/ 129309 h 5109872"/>
              <a:gd name="connsiteX0" fmla="*/ 6142403 w 6262476"/>
              <a:gd name="connsiteY0" fmla="*/ 129309 h 5109872"/>
              <a:gd name="connsiteX1" fmla="*/ 6142403 w 6262476"/>
              <a:gd name="connsiteY1" fmla="*/ 129309 h 5109872"/>
              <a:gd name="connsiteX2" fmla="*/ 5902258 w 6262476"/>
              <a:gd name="connsiteY2" fmla="*/ 120073 h 5109872"/>
              <a:gd name="connsiteX3" fmla="*/ 5523567 w 6262476"/>
              <a:gd name="connsiteY3" fmla="*/ 110836 h 5109872"/>
              <a:gd name="connsiteX4" fmla="*/ 5144876 w 6262476"/>
              <a:gd name="connsiteY4" fmla="*/ 73891 h 5109872"/>
              <a:gd name="connsiteX5" fmla="*/ 4867785 w 6262476"/>
              <a:gd name="connsiteY5" fmla="*/ 0 h 5109872"/>
              <a:gd name="connsiteX6" fmla="*/ 3205239 w 6262476"/>
              <a:gd name="connsiteY6" fmla="*/ 9236 h 5109872"/>
              <a:gd name="connsiteX7" fmla="*/ 2789603 w 6262476"/>
              <a:gd name="connsiteY7" fmla="*/ 55418 h 5109872"/>
              <a:gd name="connsiteX8" fmla="*/ 2410912 w 6262476"/>
              <a:gd name="connsiteY8" fmla="*/ 83127 h 5109872"/>
              <a:gd name="connsiteX9" fmla="*/ 1949094 w 6262476"/>
              <a:gd name="connsiteY9" fmla="*/ 157018 h 5109872"/>
              <a:gd name="connsiteX10" fmla="*/ 1838258 w 6262476"/>
              <a:gd name="connsiteY10" fmla="*/ 184727 h 5109872"/>
              <a:gd name="connsiteX11" fmla="*/ 1736658 w 6262476"/>
              <a:gd name="connsiteY11" fmla="*/ 203200 h 5109872"/>
              <a:gd name="connsiteX12" fmla="*/ 1311785 w 6262476"/>
              <a:gd name="connsiteY12" fmla="*/ 314036 h 5109872"/>
              <a:gd name="connsiteX13" fmla="*/ 1200948 w 6262476"/>
              <a:gd name="connsiteY13" fmla="*/ 369455 h 5109872"/>
              <a:gd name="connsiteX14" fmla="*/ 757603 w 6262476"/>
              <a:gd name="connsiteY14" fmla="*/ 655782 h 5109872"/>
              <a:gd name="connsiteX15" fmla="*/ 628294 w 6262476"/>
              <a:gd name="connsiteY15" fmla="*/ 785091 h 5109872"/>
              <a:gd name="connsiteX16" fmla="*/ 489748 w 6262476"/>
              <a:gd name="connsiteY16" fmla="*/ 877455 h 5109872"/>
              <a:gd name="connsiteX17" fmla="*/ 434330 w 6262476"/>
              <a:gd name="connsiteY17" fmla="*/ 923636 h 5109872"/>
              <a:gd name="connsiteX18" fmla="*/ 323494 w 6262476"/>
              <a:gd name="connsiteY18" fmla="*/ 1071418 h 5109872"/>
              <a:gd name="connsiteX19" fmla="*/ 175712 w 6262476"/>
              <a:gd name="connsiteY19" fmla="*/ 1237673 h 5109872"/>
              <a:gd name="connsiteX20" fmla="*/ 138767 w 6262476"/>
              <a:gd name="connsiteY20" fmla="*/ 1293091 h 5109872"/>
              <a:gd name="connsiteX21" fmla="*/ 64876 w 6262476"/>
              <a:gd name="connsiteY21" fmla="*/ 1616364 h 5109872"/>
              <a:gd name="connsiteX22" fmla="*/ 46403 w 6262476"/>
              <a:gd name="connsiteY22" fmla="*/ 1745673 h 5109872"/>
              <a:gd name="connsiteX23" fmla="*/ 27930 w 6262476"/>
              <a:gd name="connsiteY23" fmla="*/ 1902691 h 5109872"/>
              <a:gd name="connsiteX24" fmla="*/ 18694 w 6262476"/>
              <a:gd name="connsiteY24" fmla="*/ 1958109 h 5109872"/>
              <a:gd name="connsiteX25" fmla="*/ 221 w 6262476"/>
              <a:gd name="connsiteY25" fmla="*/ 2022764 h 5109872"/>
              <a:gd name="connsiteX26" fmla="*/ 74111 w 6262476"/>
              <a:gd name="connsiteY26" fmla="*/ 2992582 h 5109872"/>
              <a:gd name="connsiteX27" fmla="*/ 129530 w 6262476"/>
              <a:gd name="connsiteY27" fmla="*/ 3703782 h 5109872"/>
              <a:gd name="connsiteX28" fmla="*/ 166476 w 6262476"/>
              <a:gd name="connsiteY28" fmla="*/ 4525819 h 5109872"/>
              <a:gd name="connsiteX29" fmla="*/ 378912 w 6262476"/>
              <a:gd name="connsiteY29" fmla="*/ 5089237 h 5109872"/>
              <a:gd name="connsiteX30" fmla="*/ 1274840 w 6262476"/>
              <a:gd name="connsiteY30" fmla="*/ 4922981 h 5109872"/>
              <a:gd name="connsiteX31" fmla="*/ 1006984 w 6262476"/>
              <a:gd name="connsiteY31" fmla="*/ 4313382 h 5109872"/>
              <a:gd name="connsiteX32" fmla="*/ 1034694 w 6262476"/>
              <a:gd name="connsiteY32" fmla="*/ 3851564 h 5109872"/>
              <a:gd name="connsiteX33" fmla="*/ 1117821 w 6262476"/>
              <a:gd name="connsiteY33" fmla="*/ 3722255 h 5109872"/>
              <a:gd name="connsiteX34" fmla="*/ 1182476 w 6262476"/>
              <a:gd name="connsiteY34" fmla="*/ 3639127 h 5109872"/>
              <a:gd name="connsiteX35" fmla="*/ 1256367 w 6262476"/>
              <a:gd name="connsiteY35" fmla="*/ 3528291 h 5109872"/>
              <a:gd name="connsiteX36" fmla="*/ 1302548 w 6262476"/>
              <a:gd name="connsiteY36" fmla="*/ 3417455 h 5109872"/>
              <a:gd name="connsiteX37" fmla="*/ 1348730 w 6262476"/>
              <a:gd name="connsiteY37" fmla="*/ 3297382 h 5109872"/>
              <a:gd name="connsiteX38" fmla="*/ 1367203 w 6262476"/>
              <a:gd name="connsiteY38" fmla="*/ 3251200 h 5109872"/>
              <a:gd name="connsiteX39" fmla="*/ 1496512 w 6262476"/>
              <a:gd name="connsiteY39" fmla="*/ 2955636 h 5109872"/>
              <a:gd name="connsiteX40" fmla="*/ 1616585 w 6262476"/>
              <a:gd name="connsiteY40" fmla="*/ 2706255 h 5109872"/>
              <a:gd name="connsiteX41" fmla="*/ 1653530 w 6262476"/>
              <a:gd name="connsiteY41" fmla="*/ 2623127 h 5109872"/>
              <a:gd name="connsiteX42" fmla="*/ 1718185 w 6262476"/>
              <a:gd name="connsiteY42" fmla="*/ 2456873 h 5109872"/>
              <a:gd name="connsiteX43" fmla="*/ 1727421 w 6262476"/>
              <a:gd name="connsiteY43" fmla="*/ 2419927 h 5109872"/>
              <a:gd name="connsiteX44" fmla="*/ 1792076 w 6262476"/>
              <a:gd name="connsiteY44" fmla="*/ 2235200 h 5109872"/>
              <a:gd name="connsiteX45" fmla="*/ 1819785 w 6262476"/>
              <a:gd name="connsiteY45" fmla="*/ 2198255 h 5109872"/>
              <a:gd name="connsiteX46" fmla="*/ 1902912 w 6262476"/>
              <a:gd name="connsiteY46" fmla="*/ 2068946 h 5109872"/>
              <a:gd name="connsiteX47" fmla="*/ 1930621 w 6262476"/>
              <a:gd name="connsiteY47" fmla="*/ 2032000 h 5109872"/>
              <a:gd name="connsiteX48" fmla="*/ 1986039 w 6262476"/>
              <a:gd name="connsiteY48" fmla="*/ 1985818 h 5109872"/>
              <a:gd name="connsiteX49" fmla="*/ 2050694 w 6262476"/>
              <a:gd name="connsiteY49" fmla="*/ 1921164 h 5109872"/>
              <a:gd name="connsiteX50" fmla="*/ 2124585 w 6262476"/>
              <a:gd name="connsiteY50" fmla="*/ 1856509 h 5109872"/>
              <a:gd name="connsiteX51" fmla="*/ 2180003 w 6262476"/>
              <a:gd name="connsiteY51" fmla="*/ 1801091 h 5109872"/>
              <a:gd name="connsiteX52" fmla="*/ 2226185 w 6262476"/>
              <a:gd name="connsiteY52" fmla="*/ 1764146 h 5109872"/>
              <a:gd name="connsiteX53" fmla="*/ 2272367 w 6262476"/>
              <a:gd name="connsiteY53" fmla="*/ 1717964 h 5109872"/>
              <a:gd name="connsiteX54" fmla="*/ 2355494 w 6262476"/>
              <a:gd name="connsiteY54" fmla="*/ 1671782 h 5109872"/>
              <a:gd name="connsiteX55" fmla="*/ 2410912 w 6262476"/>
              <a:gd name="connsiteY55" fmla="*/ 1625600 h 5109872"/>
              <a:gd name="connsiteX56" fmla="*/ 2494039 w 6262476"/>
              <a:gd name="connsiteY56" fmla="*/ 1560946 h 5109872"/>
              <a:gd name="connsiteX57" fmla="*/ 2530985 w 6262476"/>
              <a:gd name="connsiteY57" fmla="*/ 1533236 h 5109872"/>
              <a:gd name="connsiteX58" fmla="*/ 2734185 w 6262476"/>
              <a:gd name="connsiteY58" fmla="*/ 1320800 h 5109872"/>
              <a:gd name="connsiteX59" fmla="*/ 2780367 w 6262476"/>
              <a:gd name="connsiteY59" fmla="*/ 1302327 h 5109872"/>
              <a:gd name="connsiteX60" fmla="*/ 2817312 w 6262476"/>
              <a:gd name="connsiteY60" fmla="*/ 1283855 h 5109872"/>
              <a:gd name="connsiteX61" fmla="*/ 2881967 w 6262476"/>
              <a:gd name="connsiteY61" fmla="*/ 1265382 h 5109872"/>
              <a:gd name="connsiteX62" fmla="*/ 2974330 w 6262476"/>
              <a:gd name="connsiteY62" fmla="*/ 1219200 h 5109872"/>
              <a:gd name="connsiteX63" fmla="*/ 3242185 w 6262476"/>
              <a:gd name="connsiteY63" fmla="*/ 1154546 h 5109872"/>
              <a:gd name="connsiteX64" fmla="*/ 3389967 w 6262476"/>
              <a:gd name="connsiteY64" fmla="*/ 1099127 h 5109872"/>
              <a:gd name="connsiteX65" fmla="*/ 3519276 w 6262476"/>
              <a:gd name="connsiteY65" fmla="*/ 1080655 h 5109872"/>
              <a:gd name="connsiteX66" fmla="*/ 3602403 w 6262476"/>
              <a:gd name="connsiteY66" fmla="*/ 1062182 h 5109872"/>
              <a:gd name="connsiteX67" fmla="*/ 3694767 w 6262476"/>
              <a:gd name="connsiteY67" fmla="*/ 1043709 h 5109872"/>
              <a:gd name="connsiteX68" fmla="*/ 4045748 w 6262476"/>
              <a:gd name="connsiteY68" fmla="*/ 960582 h 5109872"/>
              <a:gd name="connsiteX69" fmla="*/ 4710767 w 6262476"/>
              <a:gd name="connsiteY69" fmla="*/ 932873 h 5109872"/>
              <a:gd name="connsiteX70" fmla="*/ 4803130 w 6262476"/>
              <a:gd name="connsiteY70" fmla="*/ 923636 h 5109872"/>
              <a:gd name="connsiteX71" fmla="*/ 5292658 w 6262476"/>
              <a:gd name="connsiteY71" fmla="*/ 905164 h 5109872"/>
              <a:gd name="connsiteX72" fmla="*/ 5708294 w 6262476"/>
              <a:gd name="connsiteY72" fmla="*/ 785091 h 5109872"/>
              <a:gd name="connsiteX73" fmla="*/ 6040803 w 6262476"/>
              <a:gd name="connsiteY73" fmla="*/ 720436 h 5109872"/>
              <a:gd name="connsiteX74" fmla="*/ 6160876 w 6262476"/>
              <a:gd name="connsiteY74" fmla="*/ 526473 h 5109872"/>
              <a:gd name="connsiteX75" fmla="*/ 6197821 w 6262476"/>
              <a:gd name="connsiteY75" fmla="*/ 480291 h 5109872"/>
              <a:gd name="connsiteX76" fmla="*/ 6253239 w 6262476"/>
              <a:gd name="connsiteY76" fmla="*/ 387927 h 5109872"/>
              <a:gd name="connsiteX77" fmla="*/ 6262476 w 6262476"/>
              <a:gd name="connsiteY77" fmla="*/ 360218 h 5109872"/>
              <a:gd name="connsiteX78" fmla="*/ 6244003 w 6262476"/>
              <a:gd name="connsiteY78" fmla="*/ 240146 h 5109872"/>
              <a:gd name="connsiteX79" fmla="*/ 6234767 w 6262476"/>
              <a:gd name="connsiteY79" fmla="*/ 203200 h 5109872"/>
              <a:gd name="connsiteX80" fmla="*/ 6197821 w 6262476"/>
              <a:gd name="connsiteY80" fmla="*/ 184727 h 5109872"/>
              <a:gd name="connsiteX81" fmla="*/ 6170112 w 6262476"/>
              <a:gd name="connsiteY81" fmla="*/ 157018 h 5109872"/>
              <a:gd name="connsiteX82" fmla="*/ 6142403 w 6262476"/>
              <a:gd name="connsiteY82" fmla="*/ 129309 h 5109872"/>
              <a:gd name="connsiteX0" fmla="*/ 6125983 w 6246056"/>
              <a:gd name="connsiteY0" fmla="*/ 129309 h 5109872"/>
              <a:gd name="connsiteX1" fmla="*/ 6125983 w 6246056"/>
              <a:gd name="connsiteY1" fmla="*/ 129309 h 5109872"/>
              <a:gd name="connsiteX2" fmla="*/ 5885838 w 6246056"/>
              <a:gd name="connsiteY2" fmla="*/ 120073 h 5109872"/>
              <a:gd name="connsiteX3" fmla="*/ 5507147 w 6246056"/>
              <a:gd name="connsiteY3" fmla="*/ 110836 h 5109872"/>
              <a:gd name="connsiteX4" fmla="*/ 5128456 w 6246056"/>
              <a:gd name="connsiteY4" fmla="*/ 73891 h 5109872"/>
              <a:gd name="connsiteX5" fmla="*/ 4851365 w 6246056"/>
              <a:gd name="connsiteY5" fmla="*/ 0 h 5109872"/>
              <a:gd name="connsiteX6" fmla="*/ 3188819 w 6246056"/>
              <a:gd name="connsiteY6" fmla="*/ 9236 h 5109872"/>
              <a:gd name="connsiteX7" fmla="*/ 2773183 w 6246056"/>
              <a:gd name="connsiteY7" fmla="*/ 55418 h 5109872"/>
              <a:gd name="connsiteX8" fmla="*/ 2394492 w 6246056"/>
              <a:gd name="connsiteY8" fmla="*/ 83127 h 5109872"/>
              <a:gd name="connsiteX9" fmla="*/ 1932674 w 6246056"/>
              <a:gd name="connsiteY9" fmla="*/ 157018 h 5109872"/>
              <a:gd name="connsiteX10" fmla="*/ 1821838 w 6246056"/>
              <a:gd name="connsiteY10" fmla="*/ 184727 h 5109872"/>
              <a:gd name="connsiteX11" fmla="*/ 1720238 w 6246056"/>
              <a:gd name="connsiteY11" fmla="*/ 203200 h 5109872"/>
              <a:gd name="connsiteX12" fmla="*/ 1295365 w 6246056"/>
              <a:gd name="connsiteY12" fmla="*/ 314036 h 5109872"/>
              <a:gd name="connsiteX13" fmla="*/ 1184528 w 6246056"/>
              <a:gd name="connsiteY13" fmla="*/ 369455 h 5109872"/>
              <a:gd name="connsiteX14" fmla="*/ 741183 w 6246056"/>
              <a:gd name="connsiteY14" fmla="*/ 655782 h 5109872"/>
              <a:gd name="connsiteX15" fmla="*/ 611874 w 6246056"/>
              <a:gd name="connsiteY15" fmla="*/ 785091 h 5109872"/>
              <a:gd name="connsiteX16" fmla="*/ 473328 w 6246056"/>
              <a:gd name="connsiteY16" fmla="*/ 877455 h 5109872"/>
              <a:gd name="connsiteX17" fmla="*/ 417910 w 6246056"/>
              <a:gd name="connsiteY17" fmla="*/ 923636 h 5109872"/>
              <a:gd name="connsiteX18" fmla="*/ 307074 w 6246056"/>
              <a:gd name="connsiteY18" fmla="*/ 1071418 h 5109872"/>
              <a:gd name="connsiteX19" fmla="*/ 159292 w 6246056"/>
              <a:gd name="connsiteY19" fmla="*/ 1237673 h 5109872"/>
              <a:gd name="connsiteX20" fmla="*/ 122347 w 6246056"/>
              <a:gd name="connsiteY20" fmla="*/ 1293091 h 5109872"/>
              <a:gd name="connsiteX21" fmla="*/ 48456 w 6246056"/>
              <a:gd name="connsiteY21" fmla="*/ 1616364 h 5109872"/>
              <a:gd name="connsiteX22" fmla="*/ 29983 w 6246056"/>
              <a:gd name="connsiteY22" fmla="*/ 1745673 h 5109872"/>
              <a:gd name="connsiteX23" fmla="*/ 11510 w 6246056"/>
              <a:gd name="connsiteY23" fmla="*/ 1902691 h 5109872"/>
              <a:gd name="connsiteX24" fmla="*/ 2274 w 6246056"/>
              <a:gd name="connsiteY24" fmla="*/ 1958109 h 5109872"/>
              <a:gd name="connsiteX25" fmla="*/ 57691 w 6246056"/>
              <a:gd name="connsiteY25" fmla="*/ 2992582 h 5109872"/>
              <a:gd name="connsiteX26" fmla="*/ 113110 w 6246056"/>
              <a:gd name="connsiteY26" fmla="*/ 3703782 h 5109872"/>
              <a:gd name="connsiteX27" fmla="*/ 150056 w 6246056"/>
              <a:gd name="connsiteY27" fmla="*/ 4525819 h 5109872"/>
              <a:gd name="connsiteX28" fmla="*/ 362492 w 6246056"/>
              <a:gd name="connsiteY28" fmla="*/ 5089237 h 5109872"/>
              <a:gd name="connsiteX29" fmla="*/ 1258420 w 6246056"/>
              <a:gd name="connsiteY29" fmla="*/ 4922981 h 5109872"/>
              <a:gd name="connsiteX30" fmla="*/ 990564 w 6246056"/>
              <a:gd name="connsiteY30" fmla="*/ 4313382 h 5109872"/>
              <a:gd name="connsiteX31" fmla="*/ 1018274 w 6246056"/>
              <a:gd name="connsiteY31" fmla="*/ 3851564 h 5109872"/>
              <a:gd name="connsiteX32" fmla="*/ 1101401 w 6246056"/>
              <a:gd name="connsiteY32" fmla="*/ 3722255 h 5109872"/>
              <a:gd name="connsiteX33" fmla="*/ 1166056 w 6246056"/>
              <a:gd name="connsiteY33" fmla="*/ 3639127 h 5109872"/>
              <a:gd name="connsiteX34" fmla="*/ 1239947 w 6246056"/>
              <a:gd name="connsiteY34" fmla="*/ 3528291 h 5109872"/>
              <a:gd name="connsiteX35" fmla="*/ 1286128 w 6246056"/>
              <a:gd name="connsiteY35" fmla="*/ 3417455 h 5109872"/>
              <a:gd name="connsiteX36" fmla="*/ 1332310 w 6246056"/>
              <a:gd name="connsiteY36" fmla="*/ 3297382 h 5109872"/>
              <a:gd name="connsiteX37" fmla="*/ 1350783 w 6246056"/>
              <a:gd name="connsiteY37" fmla="*/ 3251200 h 5109872"/>
              <a:gd name="connsiteX38" fmla="*/ 1480092 w 6246056"/>
              <a:gd name="connsiteY38" fmla="*/ 2955636 h 5109872"/>
              <a:gd name="connsiteX39" fmla="*/ 1600165 w 6246056"/>
              <a:gd name="connsiteY39" fmla="*/ 2706255 h 5109872"/>
              <a:gd name="connsiteX40" fmla="*/ 1637110 w 6246056"/>
              <a:gd name="connsiteY40" fmla="*/ 2623127 h 5109872"/>
              <a:gd name="connsiteX41" fmla="*/ 1701765 w 6246056"/>
              <a:gd name="connsiteY41" fmla="*/ 2456873 h 5109872"/>
              <a:gd name="connsiteX42" fmla="*/ 1711001 w 6246056"/>
              <a:gd name="connsiteY42" fmla="*/ 2419927 h 5109872"/>
              <a:gd name="connsiteX43" fmla="*/ 1775656 w 6246056"/>
              <a:gd name="connsiteY43" fmla="*/ 2235200 h 5109872"/>
              <a:gd name="connsiteX44" fmla="*/ 1803365 w 6246056"/>
              <a:gd name="connsiteY44" fmla="*/ 2198255 h 5109872"/>
              <a:gd name="connsiteX45" fmla="*/ 1886492 w 6246056"/>
              <a:gd name="connsiteY45" fmla="*/ 2068946 h 5109872"/>
              <a:gd name="connsiteX46" fmla="*/ 1914201 w 6246056"/>
              <a:gd name="connsiteY46" fmla="*/ 2032000 h 5109872"/>
              <a:gd name="connsiteX47" fmla="*/ 1969619 w 6246056"/>
              <a:gd name="connsiteY47" fmla="*/ 1985818 h 5109872"/>
              <a:gd name="connsiteX48" fmla="*/ 2034274 w 6246056"/>
              <a:gd name="connsiteY48" fmla="*/ 1921164 h 5109872"/>
              <a:gd name="connsiteX49" fmla="*/ 2108165 w 6246056"/>
              <a:gd name="connsiteY49" fmla="*/ 1856509 h 5109872"/>
              <a:gd name="connsiteX50" fmla="*/ 2163583 w 6246056"/>
              <a:gd name="connsiteY50" fmla="*/ 1801091 h 5109872"/>
              <a:gd name="connsiteX51" fmla="*/ 2209765 w 6246056"/>
              <a:gd name="connsiteY51" fmla="*/ 1764146 h 5109872"/>
              <a:gd name="connsiteX52" fmla="*/ 2255947 w 6246056"/>
              <a:gd name="connsiteY52" fmla="*/ 1717964 h 5109872"/>
              <a:gd name="connsiteX53" fmla="*/ 2339074 w 6246056"/>
              <a:gd name="connsiteY53" fmla="*/ 1671782 h 5109872"/>
              <a:gd name="connsiteX54" fmla="*/ 2394492 w 6246056"/>
              <a:gd name="connsiteY54" fmla="*/ 1625600 h 5109872"/>
              <a:gd name="connsiteX55" fmla="*/ 2477619 w 6246056"/>
              <a:gd name="connsiteY55" fmla="*/ 1560946 h 5109872"/>
              <a:gd name="connsiteX56" fmla="*/ 2514565 w 6246056"/>
              <a:gd name="connsiteY56" fmla="*/ 1533236 h 5109872"/>
              <a:gd name="connsiteX57" fmla="*/ 2717765 w 6246056"/>
              <a:gd name="connsiteY57" fmla="*/ 1320800 h 5109872"/>
              <a:gd name="connsiteX58" fmla="*/ 2763947 w 6246056"/>
              <a:gd name="connsiteY58" fmla="*/ 1302327 h 5109872"/>
              <a:gd name="connsiteX59" fmla="*/ 2800892 w 6246056"/>
              <a:gd name="connsiteY59" fmla="*/ 1283855 h 5109872"/>
              <a:gd name="connsiteX60" fmla="*/ 2865547 w 6246056"/>
              <a:gd name="connsiteY60" fmla="*/ 1265382 h 5109872"/>
              <a:gd name="connsiteX61" fmla="*/ 2957910 w 6246056"/>
              <a:gd name="connsiteY61" fmla="*/ 1219200 h 5109872"/>
              <a:gd name="connsiteX62" fmla="*/ 3225765 w 6246056"/>
              <a:gd name="connsiteY62" fmla="*/ 1154546 h 5109872"/>
              <a:gd name="connsiteX63" fmla="*/ 3373547 w 6246056"/>
              <a:gd name="connsiteY63" fmla="*/ 1099127 h 5109872"/>
              <a:gd name="connsiteX64" fmla="*/ 3502856 w 6246056"/>
              <a:gd name="connsiteY64" fmla="*/ 1080655 h 5109872"/>
              <a:gd name="connsiteX65" fmla="*/ 3585983 w 6246056"/>
              <a:gd name="connsiteY65" fmla="*/ 1062182 h 5109872"/>
              <a:gd name="connsiteX66" fmla="*/ 3678347 w 6246056"/>
              <a:gd name="connsiteY66" fmla="*/ 1043709 h 5109872"/>
              <a:gd name="connsiteX67" fmla="*/ 4029328 w 6246056"/>
              <a:gd name="connsiteY67" fmla="*/ 960582 h 5109872"/>
              <a:gd name="connsiteX68" fmla="*/ 4694347 w 6246056"/>
              <a:gd name="connsiteY68" fmla="*/ 932873 h 5109872"/>
              <a:gd name="connsiteX69" fmla="*/ 4786710 w 6246056"/>
              <a:gd name="connsiteY69" fmla="*/ 923636 h 5109872"/>
              <a:gd name="connsiteX70" fmla="*/ 5276238 w 6246056"/>
              <a:gd name="connsiteY70" fmla="*/ 905164 h 5109872"/>
              <a:gd name="connsiteX71" fmla="*/ 5691874 w 6246056"/>
              <a:gd name="connsiteY71" fmla="*/ 785091 h 5109872"/>
              <a:gd name="connsiteX72" fmla="*/ 6024383 w 6246056"/>
              <a:gd name="connsiteY72" fmla="*/ 720436 h 5109872"/>
              <a:gd name="connsiteX73" fmla="*/ 6144456 w 6246056"/>
              <a:gd name="connsiteY73" fmla="*/ 526473 h 5109872"/>
              <a:gd name="connsiteX74" fmla="*/ 6181401 w 6246056"/>
              <a:gd name="connsiteY74" fmla="*/ 480291 h 5109872"/>
              <a:gd name="connsiteX75" fmla="*/ 6236819 w 6246056"/>
              <a:gd name="connsiteY75" fmla="*/ 387927 h 5109872"/>
              <a:gd name="connsiteX76" fmla="*/ 6246056 w 6246056"/>
              <a:gd name="connsiteY76" fmla="*/ 360218 h 5109872"/>
              <a:gd name="connsiteX77" fmla="*/ 6227583 w 6246056"/>
              <a:gd name="connsiteY77" fmla="*/ 240146 h 5109872"/>
              <a:gd name="connsiteX78" fmla="*/ 6218347 w 6246056"/>
              <a:gd name="connsiteY78" fmla="*/ 203200 h 5109872"/>
              <a:gd name="connsiteX79" fmla="*/ 6181401 w 6246056"/>
              <a:gd name="connsiteY79" fmla="*/ 184727 h 5109872"/>
              <a:gd name="connsiteX80" fmla="*/ 6153692 w 6246056"/>
              <a:gd name="connsiteY80" fmla="*/ 157018 h 5109872"/>
              <a:gd name="connsiteX81" fmla="*/ 6125983 w 6246056"/>
              <a:gd name="connsiteY81" fmla="*/ 129309 h 5109872"/>
              <a:gd name="connsiteX0" fmla="*/ 6124282 w 6244355"/>
              <a:gd name="connsiteY0" fmla="*/ 129309 h 5109872"/>
              <a:gd name="connsiteX1" fmla="*/ 6124282 w 6244355"/>
              <a:gd name="connsiteY1" fmla="*/ 129309 h 5109872"/>
              <a:gd name="connsiteX2" fmla="*/ 5884137 w 6244355"/>
              <a:gd name="connsiteY2" fmla="*/ 120073 h 5109872"/>
              <a:gd name="connsiteX3" fmla="*/ 5505446 w 6244355"/>
              <a:gd name="connsiteY3" fmla="*/ 110836 h 5109872"/>
              <a:gd name="connsiteX4" fmla="*/ 5126755 w 6244355"/>
              <a:gd name="connsiteY4" fmla="*/ 73891 h 5109872"/>
              <a:gd name="connsiteX5" fmla="*/ 4849664 w 6244355"/>
              <a:gd name="connsiteY5" fmla="*/ 0 h 5109872"/>
              <a:gd name="connsiteX6" fmla="*/ 3187118 w 6244355"/>
              <a:gd name="connsiteY6" fmla="*/ 9236 h 5109872"/>
              <a:gd name="connsiteX7" fmla="*/ 2771482 w 6244355"/>
              <a:gd name="connsiteY7" fmla="*/ 55418 h 5109872"/>
              <a:gd name="connsiteX8" fmla="*/ 2392791 w 6244355"/>
              <a:gd name="connsiteY8" fmla="*/ 83127 h 5109872"/>
              <a:gd name="connsiteX9" fmla="*/ 1930973 w 6244355"/>
              <a:gd name="connsiteY9" fmla="*/ 157018 h 5109872"/>
              <a:gd name="connsiteX10" fmla="*/ 1820137 w 6244355"/>
              <a:gd name="connsiteY10" fmla="*/ 184727 h 5109872"/>
              <a:gd name="connsiteX11" fmla="*/ 1718537 w 6244355"/>
              <a:gd name="connsiteY11" fmla="*/ 203200 h 5109872"/>
              <a:gd name="connsiteX12" fmla="*/ 1293664 w 6244355"/>
              <a:gd name="connsiteY12" fmla="*/ 314036 h 5109872"/>
              <a:gd name="connsiteX13" fmla="*/ 1182827 w 6244355"/>
              <a:gd name="connsiteY13" fmla="*/ 369455 h 5109872"/>
              <a:gd name="connsiteX14" fmla="*/ 739482 w 6244355"/>
              <a:gd name="connsiteY14" fmla="*/ 655782 h 5109872"/>
              <a:gd name="connsiteX15" fmla="*/ 610173 w 6244355"/>
              <a:gd name="connsiteY15" fmla="*/ 785091 h 5109872"/>
              <a:gd name="connsiteX16" fmla="*/ 471627 w 6244355"/>
              <a:gd name="connsiteY16" fmla="*/ 877455 h 5109872"/>
              <a:gd name="connsiteX17" fmla="*/ 416209 w 6244355"/>
              <a:gd name="connsiteY17" fmla="*/ 923636 h 5109872"/>
              <a:gd name="connsiteX18" fmla="*/ 305373 w 6244355"/>
              <a:gd name="connsiteY18" fmla="*/ 1071418 h 5109872"/>
              <a:gd name="connsiteX19" fmla="*/ 157591 w 6244355"/>
              <a:gd name="connsiteY19" fmla="*/ 1237673 h 5109872"/>
              <a:gd name="connsiteX20" fmla="*/ 120646 w 6244355"/>
              <a:gd name="connsiteY20" fmla="*/ 1293091 h 5109872"/>
              <a:gd name="connsiteX21" fmla="*/ 46755 w 6244355"/>
              <a:gd name="connsiteY21" fmla="*/ 1616364 h 5109872"/>
              <a:gd name="connsiteX22" fmla="*/ 28282 w 6244355"/>
              <a:gd name="connsiteY22" fmla="*/ 1745673 h 5109872"/>
              <a:gd name="connsiteX23" fmla="*/ 573 w 6244355"/>
              <a:gd name="connsiteY23" fmla="*/ 1958109 h 5109872"/>
              <a:gd name="connsiteX24" fmla="*/ 55990 w 6244355"/>
              <a:gd name="connsiteY24" fmla="*/ 2992582 h 5109872"/>
              <a:gd name="connsiteX25" fmla="*/ 111409 w 6244355"/>
              <a:gd name="connsiteY25" fmla="*/ 3703782 h 5109872"/>
              <a:gd name="connsiteX26" fmla="*/ 148355 w 6244355"/>
              <a:gd name="connsiteY26" fmla="*/ 4525819 h 5109872"/>
              <a:gd name="connsiteX27" fmla="*/ 360791 w 6244355"/>
              <a:gd name="connsiteY27" fmla="*/ 5089237 h 5109872"/>
              <a:gd name="connsiteX28" fmla="*/ 1256719 w 6244355"/>
              <a:gd name="connsiteY28" fmla="*/ 4922981 h 5109872"/>
              <a:gd name="connsiteX29" fmla="*/ 988863 w 6244355"/>
              <a:gd name="connsiteY29" fmla="*/ 4313382 h 5109872"/>
              <a:gd name="connsiteX30" fmla="*/ 1016573 w 6244355"/>
              <a:gd name="connsiteY30" fmla="*/ 3851564 h 5109872"/>
              <a:gd name="connsiteX31" fmla="*/ 1099700 w 6244355"/>
              <a:gd name="connsiteY31" fmla="*/ 3722255 h 5109872"/>
              <a:gd name="connsiteX32" fmla="*/ 1164355 w 6244355"/>
              <a:gd name="connsiteY32" fmla="*/ 3639127 h 5109872"/>
              <a:gd name="connsiteX33" fmla="*/ 1238246 w 6244355"/>
              <a:gd name="connsiteY33" fmla="*/ 3528291 h 5109872"/>
              <a:gd name="connsiteX34" fmla="*/ 1284427 w 6244355"/>
              <a:gd name="connsiteY34" fmla="*/ 3417455 h 5109872"/>
              <a:gd name="connsiteX35" fmla="*/ 1330609 w 6244355"/>
              <a:gd name="connsiteY35" fmla="*/ 3297382 h 5109872"/>
              <a:gd name="connsiteX36" fmla="*/ 1349082 w 6244355"/>
              <a:gd name="connsiteY36" fmla="*/ 3251200 h 5109872"/>
              <a:gd name="connsiteX37" fmla="*/ 1478391 w 6244355"/>
              <a:gd name="connsiteY37" fmla="*/ 2955636 h 5109872"/>
              <a:gd name="connsiteX38" fmla="*/ 1598464 w 6244355"/>
              <a:gd name="connsiteY38" fmla="*/ 2706255 h 5109872"/>
              <a:gd name="connsiteX39" fmla="*/ 1635409 w 6244355"/>
              <a:gd name="connsiteY39" fmla="*/ 2623127 h 5109872"/>
              <a:gd name="connsiteX40" fmla="*/ 1700064 w 6244355"/>
              <a:gd name="connsiteY40" fmla="*/ 2456873 h 5109872"/>
              <a:gd name="connsiteX41" fmla="*/ 1709300 w 6244355"/>
              <a:gd name="connsiteY41" fmla="*/ 2419927 h 5109872"/>
              <a:gd name="connsiteX42" fmla="*/ 1773955 w 6244355"/>
              <a:gd name="connsiteY42" fmla="*/ 2235200 h 5109872"/>
              <a:gd name="connsiteX43" fmla="*/ 1801664 w 6244355"/>
              <a:gd name="connsiteY43" fmla="*/ 2198255 h 5109872"/>
              <a:gd name="connsiteX44" fmla="*/ 1884791 w 6244355"/>
              <a:gd name="connsiteY44" fmla="*/ 2068946 h 5109872"/>
              <a:gd name="connsiteX45" fmla="*/ 1912500 w 6244355"/>
              <a:gd name="connsiteY45" fmla="*/ 2032000 h 5109872"/>
              <a:gd name="connsiteX46" fmla="*/ 1967918 w 6244355"/>
              <a:gd name="connsiteY46" fmla="*/ 1985818 h 5109872"/>
              <a:gd name="connsiteX47" fmla="*/ 2032573 w 6244355"/>
              <a:gd name="connsiteY47" fmla="*/ 1921164 h 5109872"/>
              <a:gd name="connsiteX48" fmla="*/ 2106464 w 6244355"/>
              <a:gd name="connsiteY48" fmla="*/ 1856509 h 5109872"/>
              <a:gd name="connsiteX49" fmla="*/ 2161882 w 6244355"/>
              <a:gd name="connsiteY49" fmla="*/ 1801091 h 5109872"/>
              <a:gd name="connsiteX50" fmla="*/ 2208064 w 6244355"/>
              <a:gd name="connsiteY50" fmla="*/ 1764146 h 5109872"/>
              <a:gd name="connsiteX51" fmla="*/ 2254246 w 6244355"/>
              <a:gd name="connsiteY51" fmla="*/ 1717964 h 5109872"/>
              <a:gd name="connsiteX52" fmla="*/ 2337373 w 6244355"/>
              <a:gd name="connsiteY52" fmla="*/ 1671782 h 5109872"/>
              <a:gd name="connsiteX53" fmla="*/ 2392791 w 6244355"/>
              <a:gd name="connsiteY53" fmla="*/ 1625600 h 5109872"/>
              <a:gd name="connsiteX54" fmla="*/ 2475918 w 6244355"/>
              <a:gd name="connsiteY54" fmla="*/ 1560946 h 5109872"/>
              <a:gd name="connsiteX55" fmla="*/ 2512864 w 6244355"/>
              <a:gd name="connsiteY55" fmla="*/ 1533236 h 5109872"/>
              <a:gd name="connsiteX56" fmla="*/ 2716064 w 6244355"/>
              <a:gd name="connsiteY56" fmla="*/ 1320800 h 5109872"/>
              <a:gd name="connsiteX57" fmla="*/ 2762246 w 6244355"/>
              <a:gd name="connsiteY57" fmla="*/ 1302327 h 5109872"/>
              <a:gd name="connsiteX58" fmla="*/ 2799191 w 6244355"/>
              <a:gd name="connsiteY58" fmla="*/ 1283855 h 5109872"/>
              <a:gd name="connsiteX59" fmla="*/ 2863846 w 6244355"/>
              <a:gd name="connsiteY59" fmla="*/ 1265382 h 5109872"/>
              <a:gd name="connsiteX60" fmla="*/ 2956209 w 6244355"/>
              <a:gd name="connsiteY60" fmla="*/ 1219200 h 5109872"/>
              <a:gd name="connsiteX61" fmla="*/ 3224064 w 6244355"/>
              <a:gd name="connsiteY61" fmla="*/ 1154546 h 5109872"/>
              <a:gd name="connsiteX62" fmla="*/ 3371846 w 6244355"/>
              <a:gd name="connsiteY62" fmla="*/ 1099127 h 5109872"/>
              <a:gd name="connsiteX63" fmla="*/ 3501155 w 6244355"/>
              <a:gd name="connsiteY63" fmla="*/ 1080655 h 5109872"/>
              <a:gd name="connsiteX64" fmla="*/ 3584282 w 6244355"/>
              <a:gd name="connsiteY64" fmla="*/ 1062182 h 5109872"/>
              <a:gd name="connsiteX65" fmla="*/ 3676646 w 6244355"/>
              <a:gd name="connsiteY65" fmla="*/ 1043709 h 5109872"/>
              <a:gd name="connsiteX66" fmla="*/ 4027627 w 6244355"/>
              <a:gd name="connsiteY66" fmla="*/ 960582 h 5109872"/>
              <a:gd name="connsiteX67" fmla="*/ 4692646 w 6244355"/>
              <a:gd name="connsiteY67" fmla="*/ 932873 h 5109872"/>
              <a:gd name="connsiteX68" fmla="*/ 4785009 w 6244355"/>
              <a:gd name="connsiteY68" fmla="*/ 923636 h 5109872"/>
              <a:gd name="connsiteX69" fmla="*/ 5274537 w 6244355"/>
              <a:gd name="connsiteY69" fmla="*/ 905164 h 5109872"/>
              <a:gd name="connsiteX70" fmla="*/ 5690173 w 6244355"/>
              <a:gd name="connsiteY70" fmla="*/ 785091 h 5109872"/>
              <a:gd name="connsiteX71" fmla="*/ 6022682 w 6244355"/>
              <a:gd name="connsiteY71" fmla="*/ 720436 h 5109872"/>
              <a:gd name="connsiteX72" fmla="*/ 6142755 w 6244355"/>
              <a:gd name="connsiteY72" fmla="*/ 526473 h 5109872"/>
              <a:gd name="connsiteX73" fmla="*/ 6179700 w 6244355"/>
              <a:gd name="connsiteY73" fmla="*/ 480291 h 5109872"/>
              <a:gd name="connsiteX74" fmla="*/ 6235118 w 6244355"/>
              <a:gd name="connsiteY74" fmla="*/ 387927 h 5109872"/>
              <a:gd name="connsiteX75" fmla="*/ 6244355 w 6244355"/>
              <a:gd name="connsiteY75" fmla="*/ 360218 h 5109872"/>
              <a:gd name="connsiteX76" fmla="*/ 6225882 w 6244355"/>
              <a:gd name="connsiteY76" fmla="*/ 240146 h 5109872"/>
              <a:gd name="connsiteX77" fmla="*/ 6216646 w 6244355"/>
              <a:gd name="connsiteY77" fmla="*/ 203200 h 5109872"/>
              <a:gd name="connsiteX78" fmla="*/ 6179700 w 6244355"/>
              <a:gd name="connsiteY78" fmla="*/ 184727 h 5109872"/>
              <a:gd name="connsiteX79" fmla="*/ 6151991 w 6244355"/>
              <a:gd name="connsiteY79" fmla="*/ 157018 h 5109872"/>
              <a:gd name="connsiteX80" fmla="*/ 6124282 w 6244355"/>
              <a:gd name="connsiteY80" fmla="*/ 129309 h 5109872"/>
              <a:gd name="connsiteX0" fmla="*/ 6123771 w 6243844"/>
              <a:gd name="connsiteY0" fmla="*/ 129309 h 5109872"/>
              <a:gd name="connsiteX1" fmla="*/ 6123771 w 6243844"/>
              <a:gd name="connsiteY1" fmla="*/ 129309 h 5109872"/>
              <a:gd name="connsiteX2" fmla="*/ 5883626 w 6243844"/>
              <a:gd name="connsiteY2" fmla="*/ 120073 h 5109872"/>
              <a:gd name="connsiteX3" fmla="*/ 5504935 w 6243844"/>
              <a:gd name="connsiteY3" fmla="*/ 110836 h 5109872"/>
              <a:gd name="connsiteX4" fmla="*/ 5126244 w 6243844"/>
              <a:gd name="connsiteY4" fmla="*/ 73891 h 5109872"/>
              <a:gd name="connsiteX5" fmla="*/ 4849153 w 6243844"/>
              <a:gd name="connsiteY5" fmla="*/ 0 h 5109872"/>
              <a:gd name="connsiteX6" fmla="*/ 3186607 w 6243844"/>
              <a:gd name="connsiteY6" fmla="*/ 9236 h 5109872"/>
              <a:gd name="connsiteX7" fmla="*/ 2770971 w 6243844"/>
              <a:gd name="connsiteY7" fmla="*/ 55418 h 5109872"/>
              <a:gd name="connsiteX8" fmla="*/ 2392280 w 6243844"/>
              <a:gd name="connsiteY8" fmla="*/ 83127 h 5109872"/>
              <a:gd name="connsiteX9" fmla="*/ 1930462 w 6243844"/>
              <a:gd name="connsiteY9" fmla="*/ 157018 h 5109872"/>
              <a:gd name="connsiteX10" fmla="*/ 1819626 w 6243844"/>
              <a:gd name="connsiteY10" fmla="*/ 184727 h 5109872"/>
              <a:gd name="connsiteX11" fmla="*/ 1718026 w 6243844"/>
              <a:gd name="connsiteY11" fmla="*/ 203200 h 5109872"/>
              <a:gd name="connsiteX12" fmla="*/ 1293153 w 6243844"/>
              <a:gd name="connsiteY12" fmla="*/ 314036 h 5109872"/>
              <a:gd name="connsiteX13" fmla="*/ 1182316 w 6243844"/>
              <a:gd name="connsiteY13" fmla="*/ 369455 h 5109872"/>
              <a:gd name="connsiteX14" fmla="*/ 738971 w 6243844"/>
              <a:gd name="connsiteY14" fmla="*/ 655782 h 5109872"/>
              <a:gd name="connsiteX15" fmla="*/ 609662 w 6243844"/>
              <a:gd name="connsiteY15" fmla="*/ 785091 h 5109872"/>
              <a:gd name="connsiteX16" fmla="*/ 471116 w 6243844"/>
              <a:gd name="connsiteY16" fmla="*/ 877455 h 5109872"/>
              <a:gd name="connsiteX17" fmla="*/ 415698 w 6243844"/>
              <a:gd name="connsiteY17" fmla="*/ 923636 h 5109872"/>
              <a:gd name="connsiteX18" fmla="*/ 304862 w 6243844"/>
              <a:gd name="connsiteY18" fmla="*/ 1071418 h 5109872"/>
              <a:gd name="connsiteX19" fmla="*/ 157080 w 6243844"/>
              <a:gd name="connsiteY19" fmla="*/ 1237673 h 5109872"/>
              <a:gd name="connsiteX20" fmla="*/ 120135 w 6243844"/>
              <a:gd name="connsiteY20" fmla="*/ 1293091 h 5109872"/>
              <a:gd name="connsiteX21" fmla="*/ 46244 w 6243844"/>
              <a:gd name="connsiteY21" fmla="*/ 1616364 h 5109872"/>
              <a:gd name="connsiteX22" fmla="*/ 62 w 6243844"/>
              <a:gd name="connsiteY22" fmla="*/ 1958109 h 5109872"/>
              <a:gd name="connsiteX23" fmla="*/ 55479 w 6243844"/>
              <a:gd name="connsiteY23" fmla="*/ 2992582 h 5109872"/>
              <a:gd name="connsiteX24" fmla="*/ 110898 w 6243844"/>
              <a:gd name="connsiteY24" fmla="*/ 3703782 h 5109872"/>
              <a:gd name="connsiteX25" fmla="*/ 147844 w 6243844"/>
              <a:gd name="connsiteY25" fmla="*/ 4525819 h 5109872"/>
              <a:gd name="connsiteX26" fmla="*/ 360280 w 6243844"/>
              <a:gd name="connsiteY26" fmla="*/ 5089237 h 5109872"/>
              <a:gd name="connsiteX27" fmla="*/ 1256208 w 6243844"/>
              <a:gd name="connsiteY27" fmla="*/ 4922981 h 5109872"/>
              <a:gd name="connsiteX28" fmla="*/ 988352 w 6243844"/>
              <a:gd name="connsiteY28" fmla="*/ 4313382 h 5109872"/>
              <a:gd name="connsiteX29" fmla="*/ 1016062 w 6243844"/>
              <a:gd name="connsiteY29" fmla="*/ 3851564 h 5109872"/>
              <a:gd name="connsiteX30" fmla="*/ 1099189 w 6243844"/>
              <a:gd name="connsiteY30" fmla="*/ 3722255 h 5109872"/>
              <a:gd name="connsiteX31" fmla="*/ 1163844 w 6243844"/>
              <a:gd name="connsiteY31" fmla="*/ 3639127 h 5109872"/>
              <a:gd name="connsiteX32" fmla="*/ 1237735 w 6243844"/>
              <a:gd name="connsiteY32" fmla="*/ 3528291 h 5109872"/>
              <a:gd name="connsiteX33" fmla="*/ 1283916 w 6243844"/>
              <a:gd name="connsiteY33" fmla="*/ 3417455 h 5109872"/>
              <a:gd name="connsiteX34" fmla="*/ 1330098 w 6243844"/>
              <a:gd name="connsiteY34" fmla="*/ 3297382 h 5109872"/>
              <a:gd name="connsiteX35" fmla="*/ 1348571 w 6243844"/>
              <a:gd name="connsiteY35" fmla="*/ 3251200 h 5109872"/>
              <a:gd name="connsiteX36" fmla="*/ 1477880 w 6243844"/>
              <a:gd name="connsiteY36" fmla="*/ 2955636 h 5109872"/>
              <a:gd name="connsiteX37" fmla="*/ 1597953 w 6243844"/>
              <a:gd name="connsiteY37" fmla="*/ 2706255 h 5109872"/>
              <a:gd name="connsiteX38" fmla="*/ 1634898 w 6243844"/>
              <a:gd name="connsiteY38" fmla="*/ 2623127 h 5109872"/>
              <a:gd name="connsiteX39" fmla="*/ 1699553 w 6243844"/>
              <a:gd name="connsiteY39" fmla="*/ 2456873 h 5109872"/>
              <a:gd name="connsiteX40" fmla="*/ 1708789 w 6243844"/>
              <a:gd name="connsiteY40" fmla="*/ 2419927 h 5109872"/>
              <a:gd name="connsiteX41" fmla="*/ 1773444 w 6243844"/>
              <a:gd name="connsiteY41" fmla="*/ 2235200 h 5109872"/>
              <a:gd name="connsiteX42" fmla="*/ 1801153 w 6243844"/>
              <a:gd name="connsiteY42" fmla="*/ 2198255 h 5109872"/>
              <a:gd name="connsiteX43" fmla="*/ 1884280 w 6243844"/>
              <a:gd name="connsiteY43" fmla="*/ 2068946 h 5109872"/>
              <a:gd name="connsiteX44" fmla="*/ 1911989 w 6243844"/>
              <a:gd name="connsiteY44" fmla="*/ 2032000 h 5109872"/>
              <a:gd name="connsiteX45" fmla="*/ 1967407 w 6243844"/>
              <a:gd name="connsiteY45" fmla="*/ 1985818 h 5109872"/>
              <a:gd name="connsiteX46" fmla="*/ 2032062 w 6243844"/>
              <a:gd name="connsiteY46" fmla="*/ 1921164 h 5109872"/>
              <a:gd name="connsiteX47" fmla="*/ 2105953 w 6243844"/>
              <a:gd name="connsiteY47" fmla="*/ 1856509 h 5109872"/>
              <a:gd name="connsiteX48" fmla="*/ 2161371 w 6243844"/>
              <a:gd name="connsiteY48" fmla="*/ 1801091 h 5109872"/>
              <a:gd name="connsiteX49" fmla="*/ 2207553 w 6243844"/>
              <a:gd name="connsiteY49" fmla="*/ 1764146 h 5109872"/>
              <a:gd name="connsiteX50" fmla="*/ 2253735 w 6243844"/>
              <a:gd name="connsiteY50" fmla="*/ 1717964 h 5109872"/>
              <a:gd name="connsiteX51" fmla="*/ 2336862 w 6243844"/>
              <a:gd name="connsiteY51" fmla="*/ 1671782 h 5109872"/>
              <a:gd name="connsiteX52" fmla="*/ 2392280 w 6243844"/>
              <a:gd name="connsiteY52" fmla="*/ 1625600 h 5109872"/>
              <a:gd name="connsiteX53" fmla="*/ 2475407 w 6243844"/>
              <a:gd name="connsiteY53" fmla="*/ 1560946 h 5109872"/>
              <a:gd name="connsiteX54" fmla="*/ 2512353 w 6243844"/>
              <a:gd name="connsiteY54" fmla="*/ 1533236 h 5109872"/>
              <a:gd name="connsiteX55" fmla="*/ 2715553 w 6243844"/>
              <a:gd name="connsiteY55" fmla="*/ 1320800 h 5109872"/>
              <a:gd name="connsiteX56" fmla="*/ 2761735 w 6243844"/>
              <a:gd name="connsiteY56" fmla="*/ 1302327 h 5109872"/>
              <a:gd name="connsiteX57" fmla="*/ 2798680 w 6243844"/>
              <a:gd name="connsiteY57" fmla="*/ 1283855 h 5109872"/>
              <a:gd name="connsiteX58" fmla="*/ 2863335 w 6243844"/>
              <a:gd name="connsiteY58" fmla="*/ 1265382 h 5109872"/>
              <a:gd name="connsiteX59" fmla="*/ 2955698 w 6243844"/>
              <a:gd name="connsiteY59" fmla="*/ 1219200 h 5109872"/>
              <a:gd name="connsiteX60" fmla="*/ 3223553 w 6243844"/>
              <a:gd name="connsiteY60" fmla="*/ 1154546 h 5109872"/>
              <a:gd name="connsiteX61" fmla="*/ 3371335 w 6243844"/>
              <a:gd name="connsiteY61" fmla="*/ 1099127 h 5109872"/>
              <a:gd name="connsiteX62" fmla="*/ 3500644 w 6243844"/>
              <a:gd name="connsiteY62" fmla="*/ 1080655 h 5109872"/>
              <a:gd name="connsiteX63" fmla="*/ 3583771 w 6243844"/>
              <a:gd name="connsiteY63" fmla="*/ 1062182 h 5109872"/>
              <a:gd name="connsiteX64" fmla="*/ 3676135 w 6243844"/>
              <a:gd name="connsiteY64" fmla="*/ 1043709 h 5109872"/>
              <a:gd name="connsiteX65" fmla="*/ 4027116 w 6243844"/>
              <a:gd name="connsiteY65" fmla="*/ 960582 h 5109872"/>
              <a:gd name="connsiteX66" fmla="*/ 4692135 w 6243844"/>
              <a:gd name="connsiteY66" fmla="*/ 932873 h 5109872"/>
              <a:gd name="connsiteX67" fmla="*/ 4784498 w 6243844"/>
              <a:gd name="connsiteY67" fmla="*/ 923636 h 5109872"/>
              <a:gd name="connsiteX68" fmla="*/ 5274026 w 6243844"/>
              <a:gd name="connsiteY68" fmla="*/ 905164 h 5109872"/>
              <a:gd name="connsiteX69" fmla="*/ 5689662 w 6243844"/>
              <a:gd name="connsiteY69" fmla="*/ 785091 h 5109872"/>
              <a:gd name="connsiteX70" fmla="*/ 6022171 w 6243844"/>
              <a:gd name="connsiteY70" fmla="*/ 720436 h 5109872"/>
              <a:gd name="connsiteX71" fmla="*/ 6142244 w 6243844"/>
              <a:gd name="connsiteY71" fmla="*/ 526473 h 5109872"/>
              <a:gd name="connsiteX72" fmla="*/ 6179189 w 6243844"/>
              <a:gd name="connsiteY72" fmla="*/ 480291 h 5109872"/>
              <a:gd name="connsiteX73" fmla="*/ 6234607 w 6243844"/>
              <a:gd name="connsiteY73" fmla="*/ 387927 h 5109872"/>
              <a:gd name="connsiteX74" fmla="*/ 6243844 w 6243844"/>
              <a:gd name="connsiteY74" fmla="*/ 360218 h 5109872"/>
              <a:gd name="connsiteX75" fmla="*/ 6225371 w 6243844"/>
              <a:gd name="connsiteY75" fmla="*/ 240146 h 5109872"/>
              <a:gd name="connsiteX76" fmla="*/ 6216135 w 6243844"/>
              <a:gd name="connsiteY76" fmla="*/ 203200 h 5109872"/>
              <a:gd name="connsiteX77" fmla="*/ 6179189 w 6243844"/>
              <a:gd name="connsiteY77" fmla="*/ 184727 h 5109872"/>
              <a:gd name="connsiteX78" fmla="*/ 6151480 w 6243844"/>
              <a:gd name="connsiteY78" fmla="*/ 157018 h 5109872"/>
              <a:gd name="connsiteX79" fmla="*/ 6123771 w 6243844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229751 w 6199569"/>
              <a:gd name="connsiteY68" fmla="*/ 905164 h 5109872"/>
              <a:gd name="connsiteX69" fmla="*/ 5645387 w 6199569"/>
              <a:gd name="connsiteY69" fmla="*/ 785091 h 5109872"/>
              <a:gd name="connsiteX70" fmla="*/ 5977896 w 6199569"/>
              <a:gd name="connsiteY70" fmla="*/ 720436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645387 w 6199569"/>
              <a:gd name="connsiteY69" fmla="*/ 785091 h 5109872"/>
              <a:gd name="connsiteX70" fmla="*/ 5977896 w 6199569"/>
              <a:gd name="connsiteY70" fmla="*/ 720436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746987 w 6199569"/>
              <a:gd name="connsiteY69" fmla="*/ 886691 h 5109872"/>
              <a:gd name="connsiteX70" fmla="*/ 5977896 w 6199569"/>
              <a:gd name="connsiteY70" fmla="*/ 720436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746987 w 6199569"/>
              <a:gd name="connsiteY69" fmla="*/ 886691 h 5109872"/>
              <a:gd name="connsiteX70" fmla="*/ 6097969 w 6199569"/>
              <a:gd name="connsiteY70" fmla="*/ 840509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746987 w 6199569"/>
              <a:gd name="connsiteY69" fmla="*/ 886691 h 5109872"/>
              <a:gd name="connsiteX70" fmla="*/ 6097969 w 6199569"/>
              <a:gd name="connsiteY70" fmla="*/ 840509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200160"/>
              <a:gd name="connsiteY0" fmla="*/ 129309 h 5109872"/>
              <a:gd name="connsiteX1" fmla="*/ 6079496 w 6200160"/>
              <a:gd name="connsiteY1" fmla="*/ 129309 h 5109872"/>
              <a:gd name="connsiteX2" fmla="*/ 5839351 w 6200160"/>
              <a:gd name="connsiteY2" fmla="*/ 120073 h 5109872"/>
              <a:gd name="connsiteX3" fmla="*/ 5460660 w 6200160"/>
              <a:gd name="connsiteY3" fmla="*/ 110836 h 5109872"/>
              <a:gd name="connsiteX4" fmla="*/ 5081969 w 6200160"/>
              <a:gd name="connsiteY4" fmla="*/ 73891 h 5109872"/>
              <a:gd name="connsiteX5" fmla="*/ 4804878 w 6200160"/>
              <a:gd name="connsiteY5" fmla="*/ 0 h 5109872"/>
              <a:gd name="connsiteX6" fmla="*/ 3142332 w 6200160"/>
              <a:gd name="connsiteY6" fmla="*/ 9236 h 5109872"/>
              <a:gd name="connsiteX7" fmla="*/ 2726696 w 6200160"/>
              <a:gd name="connsiteY7" fmla="*/ 55418 h 5109872"/>
              <a:gd name="connsiteX8" fmla="*/ 2348005 w 6200160"/>
              <a:gd name="connsiteY8" fmla="*/ 83127 h 5109872"/>
              <a:gd name="connsiteX9" fmla="*/ 1886187 w 6200160"/>
              <a:gd name="connsiteY9" fmla="*/ 157018 h 5109872"/>
              <a:gd name="connsiteX10" fmla="*/ 1775351 w 6200160"/>
              <a:gd name="connsiteY10" fmla="*/ 184727 h 5109872"/>
              <a:gd name="connsiteX11" fmla="*/ 1673751 w 6200160"/>
              <a:gd name="connsiteY11" fmla="*/ 203200 h 5109872"/>
              <a:gd name="connsiteX12" fmla="*/ 1248878 w 6200160"/>
              <a:gd name="connsiteY12" fmla="*/ 314036 h 5109872"/>
              <a:gd name="connsiteX13" fmla="*/ 1138041 w 6200160"/>
              <a:gd name="connsiteY13" fmla="*/ 369455 h 5109872"/>
              <a:gd name="connsiteX14" fmla="*/ 694696 w 6200160"/>
              <a:gd name="connsiteY14" fmla="*/ 655782 h 5109872"/>
              <a:gd name="connsiteX15" fmla="*/ 565387 w 6200160"/>
              <a:gd name="connsiteY15" fmla="*/ 785091 h 5109872"/>
              <a:gd name="connsiteX16" fmla="*/ 426841 w 6200160"/>
              <a:gd name="connsiteY16" fmla="*/ 877455 h 5109872"/>
              <a:gd name="connsiteX17" fmla="*/ 371423 w 6200160"/>
              <a:gd name="connsiteY17" fmla="*/ 923636 h 5109872"/>
              <a:gd name="connsiteX18" fmla="*/ 260587 w 6200160"/>
              <a:gd name="connsiteY18" fmla="*/ 1071418 h 5109872"/>
              <a:gd name="connsiteX19" fmla="*/ 112805 w 6200160"/>
              <a:gd name="connsiteY19" fmla="*/ 1237673 h 5109872"/>
              <a:gd name="connsiteX20" fmla="*/ 75860 w 6200160"/>
              <a:gd name="connsiteY20" fmla="*/ 1293091 h 5109872"/>
              <a:gd name="connsiteX21" fmla="*/ 1969 w 6200160"/>
              <a:gd name="connsiteY21" fmla="*/ 1616364 h 5109872"/>
              <a:gd name="connsiteX22" fmla="*/ 20442 w 6200160"/>
              <a:gd name="connsiteY22" fmla="*/ 2032000 h 5109872"/>
              <a:gd name="connsiteX23" fmla="*/ 11204 w 6200160"/>
              <a:gd name="connsiteY23" fmla="*/ 2992582 h 5109872"/>
              <a:gd name="connsiteX24" fmla="*/ 66623 w 6200160"/>
              <a:gd name="connsiteY24" fmla="*/ 3703782 h 5109872"/>
              <a:gd name="connsiteX25" fmla="*/ 103569 w 6200160"/>
              <a:gd name="connsiteY25" fmla="*/ 4525819 h 5109872"/>
              <a:gd name="connsiteX26" fmla="*/ 316005 w 6200160"/>
              <a:gd name="connsiteY26" fmla="*/ 5089237 h 5109872"/>
              <a:gd name="connsiteX27" fmla="*/ 1211933 w 6200160"/>
              <a:gd name="connsiteY27" fmla="*/ 4922981 h 5109872"/>
              <a:gd name="connsiteX28" fmla="*/ 944077 w 6200160"/>
              <a:gd name="connsiteY28" fmla="*/ 4313382 h 5109872"/>
              <a:gd name="connsiteX29" fmla="*/ 971787 w 6200160"/>
              <a:gd name="connsiteY29" fmla="*/ 3851564 h 5109872"/>
              <a:gd name="connsiteX30" fmla="*/ 1054914 w 6200160"/>
              <a:gd name="connsiteY30" fmla="*/ 3722255 h 5109872"/>
              <a:gd name="connsiteX31" fmla="*/ 1119569 w 6200160"/>
              <a:gd name="connsiteY31" fmla="*/ 3639127 h 5109872"/>
              <a:gd name="connsiteX32" fmla="*/ 1193460 w 6200160"/>
              <a:gd name="connsiteY32" fmla="*/ 3528291 h 5109872"/>
              <a:gd name="connsiteX33" fmla="*/ 1239641 w 6200160"/>
              <a:gd name="connsiteY33" fmla="*/ 3417455 h 5109872"/>
              <a:gd name="connsiteX34" fmla="*/ 1285823 w 6200160"/>
              <a:gd name="connsiteY34" fmla="*/ 3297382 h 5109872"/>
              <a:gd name="connsiteX35" fmla="*/ 1304296 w 6200160"/>
              <a:gd name="connsiteY35" fmla="*/ 3251200 h 5109872"/>
              <a:gd name="connsiteX36" fmla="*/ 1433605 w 6200160"/>
              <a:gd name="connsiteY36" fmla="*/ 2955636 h 5109872"/>
              <a:gd name="connsiteX37" fmla="*/ 1553678 w 6200160"/>
              <a:gd name="connsiteY37" fmla="*/ 2706255 h 5109872"/>
              <a:gd name="connsiteX38" fmla="*/ 1590623 w 6200160"/>
              <a:gd name="connsiteY38" fmla="*/ 2623127 h 5109872"/>
              <a:gd name="connsiteX39" fmla="*/ 1655278 w 6200160"/>
              <a:gd name="connsiteY39" fmla="*/ 2456873 h 5109872"/>
              <a:gd name="connsiteX40" fmla="*/ 1664514 w 6200160"/>
              <a:gd name="connsiteY40" fmla="*/ 2419927 h 5109872"/>
              <a:gd name="connsiteX41" fmla="*/ 1729169 w 6200160"/>
              <a:gd name="connsiteY41" fmla="*/ 2235200 h 5109872"/>
              <a:gd name="connsiteX42" fmla="*/ 1756878 w 6200160"/>
              <a:gd name="connsiteY42" fmla="*/ 2198255 h 5109872"/>
              <a:gd name="connsiteX43" fmla="*/ 1840005 w 6200160"/>
              <a:gd name="connsiteY43" fmla="*/ 2068946 h 5109872"/>
              <a:gd name="connsiteX44" fmla="*/ 1867714 w 6200160"/>
              <a:gd name="connsiteY44" fmla="*/ 2032000 h 5109872"/>
              <a:gd name="connsiteX45" fmla="*/ 1923132 w 6200160"/>
              <a:gd name="connsiteY45" fmla="*/ 1985818 h 5109872"/>
              <a:gd name="connsiteX46" fmla="*/ 1987787 w 6200160"/>
              <a:gd name="connsiteY46" fmla="*/ 1921164 h 5109872"/>
              <a:gd name="connsiteX47" fmla="*/ 2061678 w 6200160"/>
              <a:gd name="connsiteY47" fmla="*/ 1856509 h 5109872"/>
              <a:gd name="connsiteX48" fmla="*/ 2117096 w 6200160"/>
              <a:gd name="connsiteY48" fmla="*/ 1801091 h 5109872"/>
              <a:gd name="connsiteX49" fmla="*/ 2163278 w 6200160"/>
              <a:gd name="connsiteY49" fmla="*/ 1764146 h 5109872"/>
              <a:gd name="connsiteX50" fmla="*/ 2209460 w 6200160"/>
              <a:gd name="connsiteY50" fmla="*/ 1717964 h 5109872"/>
              <a:gd name="connsiteX51" fmla="*/ 2292587 w 6200160"/>
              <a:gd name="connsiteY51" fmla="*/ 1671782 h 5109872"/>
              <a:gd name="connsiteX52" fmla="*/ 2348005 w 6200160"/>
              <a:gd name="connsiteY52" fmla="*/ 1625600 h 5109872"/>
              <a:gd name="connsiteX53" fmla="*/ 2431132 w 6200160"/>
              <a:gd name="connsiteY53" fmla="*/ 1560946 h 5109872"/>
              <a:gd name="connsiteX54" fmla="*/ 2468078 w 6200160"/>
              <a:gd name="connsiteY54" fmla="*/ 1533236 h 5109872"/>
              <a:gd name="connsiteX55" fmla="*/ 2671278 w 6200160"/>
              <a:gd name="connsiteY55" fmla="*/ 1320800 h 5109872"/>
              <a:gd name="connsiteX56" fmla="*/ 2717460 w 6200160"/>
              <a:gd name="connsiteY56" fmla="*/ 1302327 h 5109872"/>
              <a:gd name="connsiteX57" fmla="*/ 2754405 w 6200160"/>
              <a:gd name="connsiteY57" fmla="*/ 1283855 h 5109872"/>
              <a:gd name="connsiteX58" fmla="*/ 2819060 w 6200160"/>
              <a:gd name="connsiteY58" fmla="*/ 1265382 h 5109872"/>
              <a:gd name="connsiteX59" fmla="*/ 2911423 w 6200160"/>
              <a:gd name="connsiteY59" fmla="*/ 1219200 h 5109872"/>
              <a:gd name="connsiteX60" fmla="*/ 3179278 w 6200160"/>
              <a:gd name="connsiteY60" fmla="*/ 1154546 h 5109872"/>
              <a:gd name="connsiteX61" fmla="*/ 3327060 w 6200160"/>
              <a:gd name="connsiteY61" fmla="*/ 1099127 h 5109872"/>
              <a:gd name="connsiteX62" fmla="*/ 3456369 w 6200160"/>
              <a:gd name="connsiteY62" fmla="*/ 1080655 h 5109872"/>
              <a:gd name="connsiteX63" fmla="*/ 3539496 w 6200160"/>
              <a:gd name="connsiteY63" fmla="*/ 1062182 h 5109872"/>
              <a:gd name="connsiteX64" fmla="*/ 3631860 w 6200160"/>
              <a:gd name="connsiteY64" fmla="*/ 1043709 h 5109872"/>
              <a:gd name="connsiteX65" fmla="*/ 3982841 w 6200160"/>
              <a:gd name="connsiteY65" fmla="*/ 960582 h 5109872"/>
              <a:gd name="connsiteX66" fmla="*/ 4647860 w 6200160"/>
              <a:gd name="connsiteY66" fmla="*/ 932873 h 5109872"/>
              <a:gd name="connsiteX67" fmla="*/ 4740223 w 6200160"/>
              <a:gd name="connsiteY67" fmla="*/ 923636 h 5109872"/>
              <a:gd name="connsiteX68" fmla="*/ 5312878 w 6200160"/>
              <a:gd name="connsiteY68" fmla="*/ 942110 h 5109872"/>
              <a:gd name="connsiteX69" fmla="*/ 5746987 w 6200160"/>
              <a:gd name="connsiteY69" fmla="*/ 886691 h 5109872"/>
              <a:gd name="connsiteX70" fmla="*/ 6097969 w 6200160"/>
              <a:gd name="connsiteY70" fmla="*/ 840509 h 5109872"/>
              <a:gd name="connsiteX71" fmla="*/ 6097969 w 6200160"/>
              <a:gd name="connsiteY71" fmla="*/ 526473 h 5109872"/>
              <a:gd name="connsiteX72" fmla="*/ 6190332 w 6200160"/>
              <a:gd name="connsiteY72" fmla="*/ 387927 h 5109872"/>
              <a:gd name="connsiteX73" fmla="*/ 6199569 w 6200160"/>
              <a:gd name="connsiteY73" fmla="*/ 360218 h 5109872"/>
              <a:gd name="connsiteX74" fmla="*/ 6181096 w 6200160"/>
              <a:gd name="connsiteY74" fmla="*/ 240146 h 5109872"/>
              <a:gd name="connsiteX75" fmla="*/ 6171860 w 6200160"/>
              <a:gd name="connsiteY75" fmla="*/ 203200 h 5109872"/>
              <a:gd name="connsiteX76" fmla="*/ 6134914 w 6200160"/>
              <a:gd name="connsiteY76" fmla="*/ 184727 h 5109872"/>
              <a:gd name="connsiteX77" fmla="*/ 6107205 w 6200160"/>
              <a:gd name="connsiteY77" fmla="*/ 157018 h 5109872"/>
              <a:gd name="connsiteX78" fmla="*/ 6079496 w 6200160"/>
              <a:gd name="connsiteY78" fmla="*/ 129309 h 5109872"/>
              <a:gd name="connsiteX0" fmla="*/ 6079496 w 6217036"/>
              <a:gd name="connsiteY0" fmla="*/ 129309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99569 w 6217036"/>
              <a:gd name="connsiteY73" fmla="*/ 360218 h 5109872"/>
              <a:gd name="connsiteX74" fmla="*/ 6181096 w 6217036"/>
              <a:gd name="connsiteY74" fmla="*/ 240146 h 5109872"/>
              <a:gd name="connsiteX75" fmla="*/ 6171860 w 6217036"/>
              <a:gd name="connsiteY75" fmla="*/ 203200 h 5109872"/>
              <a:gd name="connsiteX76" fmla="*/ 6134914 w 6217036"/>
              <a:gd name="connsiteY76" fmla="*/ 184727 h 5109872"/>
              <a:gd name="connsiteX77" fmla="*/ 6107205 w 6217036"/>
              <a:gd name="connsiteY77" fmla="*/ 157018 h 5109872"/>
              <a:gd name="connsiteX78" fmla="*/ 6079496 w 6217036"/>
              <a:gd name="connsiteY78" fmla="*/ 129309 h 5109872"/>
              <a:gd name="connsiteX0" fmla="*/ 6079496 w 6217036"/>
              <a:gd name="connsiteY0" fmla="*/ 129309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75" fmla="*/ 6134914 w 6217036"/>
              <a:gd name="connsiteY75" fmla="*/ 184727 h 5109872"/>
              <a:gd name="connsiteX76" fmla="*/ 6107205 w 6217036"/>
              <a:gd name="connsiteY76" fmla="*/ 157018 h 5109872"/>
              <a:gd name="connsiteX77" fmla="*/ 6079496 w 6217036"/>
              <a:gd name="connsiteY77" fmla="*/ 129309 h 5109872"/>
              <a:gd name="connsiteX0" fmla="*/ 6079496 w 6217036"/>
              <a:gd name="connsiteY0" fmla="*/ 129309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75" fmla="*/ 6107205 w 6217036"/>
              <a:gd name="connsiteY75" fmla="*/ 157018 h 5109872"/>
              <a:gd name="connsiteX76" fmla="*/ 6079496 w 6217036"/>
              <a:gd name="connsiteY76" fmla="*/ 129309 h 5109872"/>
              <a:gd name="connsiteX0" fmla="*/ 6107205 w 6217036"/>
              <a:gd name="connsiteY0" fmla="*/ 157018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75" fmla="*/ 6107205 w 6217036"/>
              <a:gd name="connsiteY75" fmla="*/ 157018 h 5109872"/>
              <a:gd name="connsiteX0" fmla="*/ 6171860 w 6217036"/>
              <a:gd name="connsiteY0" fmla="*/ 203200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0" fmla="*/ 6181096 w 6217036"/>
              <a:gd name="connsiteY0" fmla="*/ 240146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0" fmla="*/ 6245751 w 6248932"/>
              <a:gd name="connsiteY0" fmla="*/ 240146 h 5109872"/>
              <a:gd name="connsiteX1" fmla="*/ 6079496 w 6248932"/>
              <a:gd name="connsiteY1" fmla="*/ 129309 h 5109872"/>
              <a:gd name="connsiteX2" fmla="*/ 5839351 w 6248932"/>
              <a:gd name="connsiteY2" fmla="*/ 120073 h 5109872"/>
              <a:gd name="connsiteX3" fmla="*/ 5460660 w 6248932"/>
              <a:gd name="connsiteY3" fmla="*/ 110836 h 5109872"/>
              <a:gd name="connsiteX4" fmla="*/ 5081969 w 6248932"/>
              <a:gd name="connsiteY4" fmla="*/ 73891 h 5109872"/>
              <a:gd name="connsiteX5" fmla="*/ 4804878 w 6248932"/>
              <a:gd name="connsiteY5" fmla="*/ 0 h 5109872"/>
              <a:gd name="connsiteX6" fmla="*/ 3142332 w 6248932"/>
              <a:gd name="connsiteY6" fmla="*/ 9236 h 5109872"/>
              <a:gd name="connsiteX7" fmla="*/ 2726696 w 6248932"/>
              <a:gd name="connsiteY7" fmla="*/ 55418 h 5109872"/>
              <a:gd name="connsiteX8" fmla="*/ 2348005 w 6248932"/>
              <a:gd name="connsiteY8" fmla="*/ 83127 h 5109872"/>
              <a:gd name="connsiteX9" fmla="*/ 1886187 w 6248932"/>
              <a:gd name="connsiteY9" fmla="*/ 157018 h 5109872"/>
              <a:gd name="connsiteX10" fmla="*/ 1775351 w 6248932"/>
              <a:gd name="connsiteY10" fmla="*/ 184727 h 5109872"/>
              <a:gd name="connsiteX11" fmla="*/ 1673751 w 6248932"/>
              <a:gd name="connsiteY11" fmla="*/ 203200 h 5109872"/>
              <a:gd name="connsiteX12" fmla="*/ 1248878 w 6248932"/>
              <a:gd name="connsiteY12" fmla="*/ 314036 h 5109872"/>
              <a:gd name="connsiteX13" fmla="*/ 1138041 w 6248932"/>
              <a:gd name="connsiteY13" fmla="*/ 369455 h 5109872"/>
              <a:gd name="connsiteX14" fmla="*/ 694696 w 6248932"/>
              <a:gd name="connsiteY14" fmla="*/ 655782 h 5109872"/>
              <a:gd name="connsiteX15" fmla="*/ 565387 w 6248932"/>
              <a:gd name="connsiteY15" fmla="*/ 785091 h 5109872"/>
              <a:gd name="connsiteX16" fmla="*/ 426841 w 6248932"/>
              <a:gd name="connsiteY16" fmla="*/ 877455 h 5109872"/>
              <a:gd name="connsiteX17" fmla="*/ 371423 w 6248932"/>
              <a:gd name="connsiteY17" fmla="*/ 923636 h 5109872"/>
              <a:gd name="connsiteX18" fmla="*/ 260587 w 6248932"/>
              <a:gd name="connsiteY18" fmla="*/ 1071418 h 5109872"/>
              <a:gd name="connsiteX19" fmla="*/ 112805 w 6248932"/>
              <a:gd name="connsiteY19" fmla="*/ 1237673 h 5109872"/>
              <a:gd name="connsiteX20" fmla="*/ 75860 w 6248932"/>
              <a:gd name="connsiteY20" fmla="*/ 1293091 h 5109872"/>
              <a:gd name="connsiteX21" fmla="*/ 1969 w 6248932"/>
              <a:gd name="connsiteY21" fmla="*/ 1616364 h 5109872"/>
              <a:gd name="connsiteX22" fmla="*/ 20442 w 6248932"/>
              <a:gd name="connsiteY22" fmla="*/ 2032000 h 5109872"/>
              <a:gd name="connsiteX23" fmla="*/ 11204 w 6248932"/>
              <a:gd name="connsiteY23" fmla="*/ 2992582 h 5109872"/>
              <a:gd name="connsiteX24" fmla="*/ 66623 w 6248932"/>
              <a:gd name="connsiteY24" fmla="*/ 3703782 h 5109872"/>
              <a:gd name="connsiteX25" fmla="*/ 103569 w 6248932"/>
              <a:gd name="connsiteY25" fmla="*/ 4525819 h 5109872"/>
              <a:gd name="connsiteX26" fmla="*/ 316005 w 6248932"/>
              <a:gd name="connsiteY26" fmla="*/ 5089237 h 5109872"/>
              <a:gd name="connsiteX27" fmla="*/ 1211933 w 6248932"/>
              <a:gd name="connsiteY27" fmla="*/ 4922981 h 5109872"/>
              <a:gd name="connsiteX28" fmla="*/ 944077 w 6248932"/>
              <a:gd name="connsiteY28" fmla="*/ 4313382 h 5109872"/>
              <a:gd name="connsiteX29" fmla="*/ 971787 w 6248932"/>
              <a:gd name="connsiteY29" fmla="*/ 3851564 h 5109872"/>
              <a:gd name="connsiteX30" fmla="*/ 1054914 w 6248932"/>
              <a:gd name="connsiteY30" fmla="*/ 3722255 h 5109872"/>
              <a:gd name="connsiteX31" fmla="*/ 1119569 w 6248932"/>
              <a:gd name="connsiteY31" fmla="*/ 3639127 h 5109872"/>
              <a:gd name="connsiteX32" fmla="*/ 1193460 w 6248932"/>
              <a:gd name="connsiteY32" fmla="*/ 3528291 h 5109872"/>
              <a:gd name="connsiteX33" fmla="*/ 1239641 w 6248932"/>
              <a:gd name="connsiteY33" fmla="*/ 3417455 h 5109872"/>
              <a:gd name="connsiteX34" fmla="*/ 1285823 w 6248932"/>
              <a:gd name="connsiteY34" fmla="*/ 3297382 h 5109872"/>
              <a:gd name="connsiteX35" fmla="*/ 1304296 w 6248932"/>
              <a:gd name="connsiteY35" fmla="*/ 3251200 h 5109872"/>
              <a:gd name="connsiteX36" fmla="*/ 1433605 w 6248932"/>
              <a:gd name="connsiteY36" fmla="*/ 2955636 h 5109872"/>
              <a:gd name="connsiteX37" fmla="*/ 1553678 w 6248932"/>
              <a:gd name="connsiteY37" fmla="*/ 2706255 h 5109872"/>
              <a:gd name="connsiteX38" fmla="*/ 1590623 w 6248932"/>
              <a:gd name="connsiteY38" fmla="*/ 2623127 h 5109872"/>
              <a:gd name="connsiteX39" fmla="*/ 1655278 w 6248932"/>
              <a:gd name="connsiteY39" fmla="*/ 2456873 h 5109872"/>
              <a:gd name="connsiteX40" fmla="*/ 1664514 w 6248932"/>
              <a:gd name="connsiteY40" fmla="*/ 2419927 h 5109872"/>
              <a:gd name="connsiteX41" fmla="*/ 1729169 w 6248932"/>
              <a:gd name="connsiteY41" fmla="*/ 2235200 h 5109872"/>
              <a:gd name="connsiteX42" fmla="*/ 1756878 w 6248932"/>
              <a:gd name="connsiteY42" fmla="*/ 2198255 h 5109872"/>
              <a:gd name="connsiteX43" fmla="*/ 1840005 w 6248932"/>
              <a:gd name="connsiteY43" fmla="*/ 2068946 h 5109872"/>
              <a:gd name="connsiteX44" fmla="*/ 1867714 w 6248932"/>
              <a:gd name="connsiteY44" fmla="*/ 2032000 h 5109872"/>
              <a:gd name="connsiteX45" fmla="*/ 1923132 w 6248932"/>
              <a:gd name="connsiteY45" fmla="*/ 1985818 h 5109872"/>
              <a:gd name="connsiteX46" fmla="*/ 1987787 w 6248932"/>
              <a:gd name="connsiteY46" fmla="*/ 1921164 h 5109872"/>
              <a:gd name="connsiteX47" fmla="*/ 2061678 w 6248932"/>
              <a:gd name="connsiteY47" fmla="*/ 1856509 h 5109872"/>
              <a:gd name="connsiteX48" fmla="*/ 2117096 w 6248932"/>
              <a:gd name="connsiteY48" fmla="*/ 1801091 h 5109872"/>
              <a:gd name="connsiteX49" fmla="*/ 2163278 w 6248932"/>
              <a:gd name="connsiteY49" fmla="*/ 1764146 h 5109872"/>
              <a:gd name="connsiteX50" fmla="*/ 2209460 w 6248932"/>
              <a:gd name="connsiteY50" fmla="*/ 1717964 h 5109872"/>
              <a:gd name="connsiteX51" fmla="*/ 2292587 w 6248932"/>
              <a:gd name="connsiteY51" fmla="*/ 1671782 h 5109872"/>
              <a:gd name="connsiteX52" fmla="*/ 2348005 w 6248932"/>
              <a:gd name="connsiteY52" fmla="*/ 1625600 h 5109872"/>
              <a:gd name="connsiteX53" fmla="*/ 2431132 w 6248932"/>
              <a:gd name="connsiteY53" fmla="*/ 1560946 h 5109872"/>
              <a:gd name="connsiteX54" fmla="*/ 2468078 w 6248932"/>
              <a:gd name="connsiteY54" fmla="*/ 1533236 h 5109872"/>
              <a:gd name="connsiteX55" fmla="*/ 2671278 w 6248932"/>
              <a:gd name="connsiteY55" fmla="*/ 1320800 h 5109872"/>
              <a:gd name="connsiteX56" fmla="*/ 2717460 w 6248932"/>
              <a:gd name="connsiteY56" fmla="*/ 1302327 h 5109872"/>
              <a:gd name="connsiteX57" fmla="*/ 2754405 w 6248932"/>
              <a:gd name="connsiteY57" fmla="*/ 1283855 h 5109872"/>
              <a:gd name="connsiteX58" fmla="*/ 2819060 w 6248932"/>
              <a:gd name="connsiteY58" fmla="*/ 1265382 h 5109872"/>
              <a:gd name="connsiteX59" fmla="*/ 2911423 w 6248932"/>
              <a:gd name="connsiteY59" fmla="*/ 1219200 h 5109872"/>
              <a:gd name="connsiteX60" fmla="*/ 3179278 w 6248932"/>
              <a:gd name="connsiteY60" fmla="*/ 1154546 h 5109872"/>
              <a:gd name="connsiteX61" fmla="*/ 3327060 w 6248932"/>
              <a:gd name="connsiteY61" fmla="*/ 1099127 h 5109872"/>
              <a:gd name="connsiteX62" fmla="*/ 3456369 w 6248932"/>
              <a:gd name="connsiteY62" fmla="*/ 1080655 h 5109872"/>
              <a:gd name="connsiteX63" fmla="*/ 3539496 w 6248932"/>
              <a:gd name="connsiteY63" fmla="*/ 1062182 h 5109872"/>
              <a:gd name="connsiteX64" fmla="*/ 3631860 w 6248932"/>
              <a:gd name="connsiteY64" fmla="*/ 1043709 h 5109872"/>
              <a:gd name="connsiteX65" fmla="*/ 3982841 w 6248932"/>
              <a:gd name="connsiteY65" fmla="*/ 960582 h 5109872"/>
              <a:gd name="connsiteX66" fmla="*/ 4647860 w 6248932"/>
              <a:gd name="connsiteY66" fmla="*/ 932873 h 5109872"/>
              <a:gd name="connsiteX67" fmla="*/ 4740223 w 6248932"/>
              <a:gd name="connsiteY67" fmla="*/ 923636 h 5109872"/>
              <a:gd name="connsiteX68" fmla="*/ 5312878 w 6248932"/>
              <a:gd name="connsiteY68" fmla="*/ 942110 h 5109872"/>
              <a:gd name="connsiteX69" fmla="*/ 5746987 w 6248932"/>
              <a:gd name="connsiteY69" fmla="*/ 886691 h 5109872"/>
              <a:gd name="connsiteX70" fmla="*/ 6097969 w 6248932"/>
              <a:gd name="connsiteY70" fmla="*/ 840509 h 5109872"/>
              <a:gd name="connsiteX71" fmla="*/ 6208805 w 6248932"/>
              <a:gd name="connsiteY71" fmla="*/ 526473 h 5109872"/>
              <a:gd name="connsiteX72" fmla="*/ 6190332 w 6248932"/>
              <a:gd name="connsiteY72" fmla="*/ 387927 h 5109872"/>
              <a:gd name="connsiteX73" fmla="*/ 6245751 w 6248932"/>
              <a:gd name="connsiteY73" fmla="*/ 240146 h 5109872"/>
              <a:gd name="connsiteX0" fmla="*/ 6245751 w 6263701"/>
              <a:gd name="connsiteY0" fmla="*/ 240146 h 5109872"/>
              <a:gd name="connsiteX1" fmla="*/ 6079496 w 6263701"/>
              <a:gd name="connsiteY1" fmla="*/ 129309 h 5109872"/>
              <a:gd name="connsiteX2" fmla="*/ 5839351 w 6263701"/>
              <a:gd name="connsiteY2" fmla="*/ 120073 h 5109872"/>
              <a:gd name="connsiteX3" fmla="*/ 5460660 w 6263701"/>
              <a:gd name="connsiteY3" fmla="*/ 110836 h 5109872"/>
              <a:gd name="connsiteX4" fmla="*/ 5081969 w 6263701"/>
              <a:gd name="connsiteY4" fmla="*/ 73891 h 5109872"/>
              <a:gd name="connsiteX5" fmla="*/ 4804878 w 6263701"/>
              <a:gd name="connsiteY5" fmla="*/ 0 h 5109872"/>
              <a:gd name="connsiteX6" fmla="*/ 3142332 w 6263701"/>
              <a:gd name="connsiteY6" fmla="*/ 9236 h 5109872"/>
              <a:gd name="connsiteX7" fmla="*/ 2726696 w 6263701"/>
              <a:gd name="connsiteY7" fmla="*/ 55418 h 5109872"/>
              <a:gd name="connsiteX8" fmla="*/ 2348005 w 6263701"/>
              <a:gd name="connsiteY8" fmla="*/ 83127 h 5109872"/>
              <a:gd name="connsiteX9" fmla="*/ 1886187 w 6263701"/>
              <a:gd name="connsiteY9" fmla="*/ 157018 h 5109872"/>
              <a:gd name="connsiteX10" fmla="*/ 1775351 w 6263701"/>
              <a:gd name="connsiteY10" fmla="*/ 184727 h 5109872"/>
              <a:gd name="connsiteX11" fmla="*/ 1673751 w 6263701"/>
              <a:gd name="connsiteY11" fmla="*/ 203200 h 5109872"/>
              <a:gd name="connsiteX12" fmla="*/ 1248878 w 6263701"/>
              <a:gd name="connsiteY12" fmla="*/ 314036 h 5109872"/>
              <a:gd name="connsiteX13" fmla="*/ 1138041 w 6263701"/>
              <a:gd name="connsiteY13" fmla="*/ 369455 h 5109872"/>
              <a:gd name="connsiteX14" fmla="*/ 694696 w 6263701"/>
              <a:gd name="connsiteY14" fmla="*/ 655782 h 5109872"/>
              <a:gd name="connsiteX15" fmla="*/ 565387 w 6263701"/>
              <a:gd name="connsiteY15" fmla="*/ 785091 h 5109872"/>
              <a:gd name="connsiteX16" fmla="*/ 426841 w 6263701"/>
              <a:gd name="connsiteY16" fmla="*/ 877455 h 5109872"/>
              <a:gd name="connsiteX17" fmla="*/ 371423 w 6263701"/>
              <a:gd name="connsiteY17" fmla="*/ 923636 h 5109872"/>
              <a:gd name="connsiteX18" fmla="*/ 260587 w 6263701"/>
              <a:gd name="connsiteY18" fmla="*/ 1071418 h 5109872"/>
              <a:gd name="connsiteX19" fmla="*/ 112805 w 6263701"/>
              <a:gd name="connsiteY19" fmla="*/ 1237673 h 5109872"/>
              <a:gd name="connsiteX20" fmla="*/ 75860 w 6263701"/>
              <a:gd name="connsiteY20" fmla="*/ 1293091 h 5109872"/>
              <a:gd name="connsiteX21" fmla="*/ 1969 w 6263701"/>
              <a:gd name="connsiteY21" fmla="*/ 1616364 h 5109872"/>
              <a:gd name="connsiteX22" fmla="*/ 20442 w 6263701"/>
              <a:gd name="connsiteY22" fmla="*/ 2032000 h 5109872"/>
              <a:gd name="connsiteX23" fmla="*/ 11204 w 6263701"/>
              <a:gd name="connsiteY23" fmla="*/ 2992582 h 5109872"/>
              <a:gd name="connsiteX24" fmla="*/ 66623 w 6263701"/>
              <a:gd name="connsiteY24" fmla="*/ 3703782 h 5109872"/>
              <a:gd name="connsiteX25" fmla="*/ 103569 w 6263701"/>
              <a:gd name="connsiteY25" fmla="*/ 4525819 h 5109872"/>
              <a:gd name="connsiteX26" fmla="*/ 316005 w 6263701"/>
              <a:gd name="connsiteY26" fmla="*/ 5089237 h 5109872"/>
              <a:gd name="connsiteX27" fmla="*/ 1211933 w 6263701"/>
              <a:gd name="connsiteY27" fmla="*/ 4922981 h 5109872"/>
              <a:gd name="connsiteX28" fmla="*/ 944077 w 6263701"/>
              <a:gd name="connsiteY28" fmla="*/ 4313382 h 5109872"/>
              <a:gd name="connsiteX29" fmla="*/ 971787 w 6263701"/>
              <a:gd name="connsiteY29" fmla="*/ 3851564 h 5109872"/>
              <a:gd name="connsiteX30" fmla="*/ 1054914 w 6263701"/>
              <a:gd name="connsiteY30" fmla="*/ 3722255 h 5109872"/>
              <a:gd name="connsiteX31" fmla="*/ 1119569 w 6263701"/>
              <a:gd name="connsiteY31" fmla="*/ 3639127 h 5109872"/>
              <a:gd name="connsiteX32" fmla="*/ 1193460 w 6263701"/>
              <a:gd name="connsiteY32" fmla="*/ 3528291 h 5109872"/>
              <a:gd name="connsiteX33" fmla="*/ 1239641 w 6263701"/>
              <a:gd name="connsiteY33" fmla="*/ 3417455 h 5109872"/>
              <a:gd name="connsiteX34" fmla="*/ 1285823 w 6263701"/>
              <a:gd name="connsiteY34" fmla="*/ 3297382 h 5109872"/>
              <a:gd name="connsiteX35" fmla="*/ 1304296 w 6263701"/>
              <a:gd name="connsiteY35" fmla="*/ 3251200 h 5109872"/>
              <a:gd name="connsiteX36" fmla="*/ 1433605 w 6263701"/>
              <a:gd name="connsiteY36" fmla="*/ 2955636 h 5109872"/>
              <a:gd name="connsiteX37" fmla="*/ 1553678 w 6263701"/>
              <a:gd name="connsiteY37" fmla="*/ 2706255 h 5109872"/>
              <a:gd name="connsiteX38" fmla="*/ 1590623 w 6263701"/>
              <a:gd name="connsiteY38" fmla="*/ 2623127 h 5109872"/>
              <a:gd name="connsiteX39" fmla="*/ 1655278 w 6263701"/>
              <a:gd name="connsiteY39" fmla="*/ 2456873 h 5109872"/>
              <a:gd name="connsiteX40" fmla="*/ 1664514 w 6263701"/>
              <a:gd name="connsiteY40" fmla="*/ 2419927 h 5109872"/>
              <a:gd name="connsiteX41" fmla="*/ 1729169 w 6263701"/>
              <a:gd name="connsiteY41" fmla="*/ 2235200 h 5109872"/>
              <a:gd name="connsiteX42" fmla="*/ 1756878 w 6263701"/>
              <a:gd name="connsiteY42" fmla="*/ 2198255 h 5109872"/>
              <a:gd name="connsiteX43" fmla="*/ 1840005 w 6263701"/>
              <a:gd name="connsiteY43" fmla="*/ 2068946 h 5109872"/>
              <a:gd name="connsiteX44" fmla="*/ 1867714 w 6263701"/>
              <a:gd name="connsiteY44" fmla="*/ 2032000 h 5109872"/>
              <a:gd name="connsiteX45" fmla="*/ 1923132 w 6263701"/>
              <a:gd name="connsiteY45" fmla="*/ 1985818 h 5109872"/>
              <a:gd name="connsiteX46" fmla="*/ 1987787 w 6263701"/>
              <a:gd name="connsiteY46" fmla="*/ 1921164 h 5109872"/>
              <a:gd name="connsiteX47" fmla="*/ 2061678 w 6263701"/>
              <a:gd name="connsiteY47" fmla="*/ 1856509 h 5109872"/>
              <a:gd name="connsiteX48" fmla="*/ 2117096 w 6263701"/>
              <a:gd name="connsiteY48" fmla="*/ 1801091 h 5109872"/>
              <a:gd name="connsiteX49" fmla="*/ 2163278 w 6263701"/>
              <a:gd name="connsiteY49" fmla="*/ 1764146 h 5109872"/>
              <a:gd name="connsiteX50" fmla="*/ 2209460 w 6263701"/>
              <a:gd name="connsiteY50" fmla="*/ 1717964 h 5109872"/>
              <a:gd name="connsiteX51" fmla="*/ 2292587 w 6263701"/>
              <a:gd name="connsiteY51" fmla="*/ 1671782 h 5109872"/>
              <a:gd name="connsiteX52" fmla="*/ 2348005 w 6263701"/>
              <a:gd name="connsiteY52" fmla="*/ 1625600 h 5109872"/>
              <a:gd name="connsiteX53" fmla="*/ 2431132 w 6263701"/>
              <a:gd name="connsiteY53" fmla="*/ 1560946 h 5109872"/>
              <a:gd name="connsiteX54" fmla="*/ 2468078 w 6263701"/>
              <a:gd name="connsiteY54" fmla="*/ 1533236 h 5109872"/>
              <a:gd name="connsiteX55" fmla="*/ 2671278 w 6263701"/>
              <a:gd name="connsiteY55" fmla="*/ 1320800 h 5109872"/>
              <a:gd name="connsiteX56" fmla="*/ 2717460 w 6263701"/>
              <a:gd name="connsiteY56" fmla="*/ 1302327 h 5109872"/>
              <a:gd name="connsiteX57" fmla="*/ 2754405 w 6263701"/>
              <a:gd name="connsiteY57" fmla="*/ 1283855 h 5109872"/>
              <a:gd name="connsiteX58" fmla="*/ 2819060 w 6263701"/>
              <a:gd name="connsiteY58" fmla="*/ 1265382 h 5109872"/>
              <a:gd name="connsiteX59" fmla="*/ 2911423 w 6263701"/>
              <a:gd name="connsiteY59" fmla="*/ 1219200 h 5109872"/>
              <a:gd name="connsiteX60" fmla="*/ 3179278 w 6263701"/>
              <a:gd name="connsiteY60" fmla="*/ 1154546 h 5109872"/>
              <a:gd name="connsiteX61" fmla="*/ 3327060 w 6263701"/>
              <a:gd name="connsiteY61" fmla="*/ 1099127 h 5109872"/>
              <a:gd name="connsiteX62" fmla="*/ 3456369 w 6263701"/>
              <a:gd name="connsiteY62" fmla="*/ 1080655 h 5109872"/>
              <a:gd name="connsiteX63" fmla="*/ 3539496 w 6263701"/>
              <a:gd name="connsiteY63" fmla="*/ 1062182 h 5109872"/>
              <a:gd name="connsiteX64" fmla="*/ 3631860 w 6263701"/>
              <a:gd name="connsiteY64" fmla="*/ 1043709 h 5109872"/>
              <a:gd name="connsiteX65" fmla="*/ 3982841 w 6263701"/>
              <a:gd name="connsiteY65" fmla="*/ 960582 h 5109872"/>
              <a:gd name="connsiteX66" fmla="*/ 4647860 w 6263701"/>
              <a:gd name="connsiteY66" fmla="*/ 932873 h 5109872"/>
              <a:gd name="connsiteX67" fmla="*/ 4740223 w 6263701"/>
              <a:gd name="connsiteY67" fmla="*/ 923636 h 5109872"/>
              <a:gd name="connsiteX68" fmla="*/ 5312878 w 6263701"/>
              <a:gd name="connsiteY68" fmla="*/ 942110 h 5109872"/>
              <a:gd name="connsiteX69" fmla="*/ 5746987 w 6263701"/>
              <a:gd name="connsiteY69" fmla="*/ 886691 h 5109872"/>
              <a:gd name="connsiteX70" fmla="*/ 6097969 w 6263701"/>
              <a:gd name="connsiteY70" fmla="*/ 840509 h 5109872"/>
              <a:gd name="connsiteX71" fmla="*/ 6208805 w 6263701"/>
              <a:gd name="connsiteY71" fmla="*/ 526473 h 5109872"/>
              <a:gd name="connsiteX72" fmla="*/ 6254987 w 6263701"/>
              <a:gd name="connsiteY72" fmla="*/ 397163 h 5109872"/>
              <a:gd name="connsiteX73" fmla="*/ 6245751 w 6263701"/>
              <a:gd name="connsiteY73" fmla="*/ 240146 h 5109872"/>
              <a:gd name="connsiteX0" fmla="*/ 6245751 w 6263701"/>
              <a:gd name="connsiteY0" fmla="*/ 240146 h 5109872"/>
              <a:gd name="connsiteX1" fmla="*/ 6079496 w 6263701"/>
              <a:gd name="connsiteY1" fmla="*/ 129309 h 5109872"/>
              <a:gd name="connsiteX2" fmla="*/ 5793169 w 6263701"/>
              <a:gd name="connsiteY2" fmla="*/ 101600 h 5109872"/>
              <a:gd name="connsiteX3" fmla="*/ 5460660 w 6263701"/>
              <a:gd name="connsiteY3" fmla="*/ 110836 h 5109872"/>
              <a:gd name="connsiteX4" fmla="*/ 5081969 w 6263701"/>
              <a:gd name="connsiteY4" fmla="*/ 73891 h 5109872"/>
              <a:gd name="connsiteX5" fmla="*/ 4804878 w 6263701"/>
              <a:gd name="connsiteY5" fmla="*/ 0 h 5109872"/>
              <a:gd name="connsiteX6" fmla="*/ 3142332 w 6263701"/>
              <a:gd name="connsiteY6" fmla="*/ 9236 h 5109872"/>
              <a:gd name="connsiteX7" fmla="*/ 2726696 w 6263701"/>
              <a:gd name="connsiteY7" fmla="*/ 55418 h 5109872"/>
              <a:gd name="connsiteX8" fmla="*/ 2348005 w 6263701"/>
              <a:gd name="connsiteY8" fmla="*/ 83127 h 5109872"/>
              <a:gd name="connsiteX9" fmla="*/ 1886187 w 6263701"/>
              <a:gd name="connsiteY9" fmla="*/ 157018 h 5109872"/>
              <a:gd name="connsiteX10" fmla="*/ 1775351 w 6263701"/>
              <a:gd name="connsiteY10" fmla="*/ 184727 h 5109872"/>
              <a:gd name="connsiteX11" fmla="*/ 1673751 w 6263701"/>
              <a:gd name="connsiteY11" fmla="*/ 203200 h 5109872"/>
              <a:gd name="connsiteX12" fmla="*/ 1248878 w 6263701"/>
              <a:gd name="connsiteY12" fmla="*/ 314036 h 5109872"/>
              <a:gd name="connsiteX13" fmla="*/ 1138041 w 6263701"/>
              <a:gd name="connsiteY13" fmla="*/ 369455 h 5109872"/>
              <a:gd name="connsiteX14" fmla="*/ 694696 w 6263701"/>
              <a:gd name="connsiteY14" fmla="*/ 655782 h 5109872"/>
              <a:gd name="connsiteX15" fmla="*/ 565387 w 6263701"/>
              <a:gd name="connsiteY15" fmla="*/ 785091 h 5109872"/>
              <a:gd name="connsiteX16" fmla="*/ 426841 w 6263701"/>
              <a:gd name="connsiteY16" fmla="*/ 877455 h 5109872"/>
              <a:gd name="connsiteX17" fmla="*/ 371423 w 6263701"/>
              <a:gd name="connsiteY17" fmla="*/ 923636 h 5109872"/>
              <a:gd name="connsiteX18" fmla="*/ 260587 w 6263701"/>
              <a:gd name="connsiteY18" fmla="*/ 1071418 h 5109872"/>
              <a:gd name="connsiteX19" fmla="*/ 112805 w 6263701"/>
              <a:gd name="connsiteY19" fmla="*/ 1237673 h 5109872"/>
              <a:gd name="connsiteX20" fmla="*/ 75860 w 6263701"/>
              <a:gd name="connsiteY20" fmla="*/ 1293091 h 5109872"/>
              <a:gd name="connsiteX21" fmla="*/ 1969 w 6263701"/>
              <a:gd name="connsiteY21" fmla="*/ 1616364 h 5109872"/>
              <a:gd name="connsiteX22" fmla="*/ 20442 w 6263701"/>
              <a:gd name="connsiteY22" fmla="*/ 2032000 h 5109872"/>
              <a:gd name="connsiteX23" fmla="*/ 11204 w 6263701"/>
              <a:gd name="connsiteY23" fmla="*/ 2992582 h 5109872"/>
              <a:gd name="connsiteX24" fmla="*/ 66623 w 6263701"/>
              <a:gd name="connsiteY24" fmla="*/ 3703782 h 5109872"/>
              <a:gd name="connsiteX25" fmla="*/ 103569 w 6263701"/>
              <a:gd name="connsiteY25" fmla="*/ 4525819 h 5109872"/>
              <a:gd name="connsiteX26" fmla="*/ 316005 w 6263701"/>
              <a:gd name="connsiteY26" fmla="*/ 5089237 h 5109872"/>
              <a:gd name="connsiteX27" fmla="*/ 1211933 w 6263701"/>
              <a:gd name="connsiteY27" fmla="*/ 4922981 h 5109872"/>
              <a:gd name="connsiteX28" fmla="*/ 944077 w 6263701"/>
              <a:gd name="connsiteY28" fmla="*/ 4313382 h 5109872"/>
              <a:gd name="connsiteX29" fmla="*/ 971787 w 6263701"/>
              <a:gd name="connsiteY29" fmla="*/ 3851564 h 5109872"/>
              <a:gd name="connsiteX30" fmla="*/ 1054914 w 6263701"/>
              <a:gd name="connsiteY30" fmla="*/ 3722255 h 5109872"/>
              <a:gd name="connsiteX31" fmla="*/ 1119569 w 6263701"/>
              <a:gd name="connsiteY31" fmla="*/ 3639127 h 5109872"/>
              <a:gd name="connsiteX32" fmla="*/ 1193460 w 6263701"/>
              <a:gd name="connsiteY32" fmla="*/ 3528291 h 5109872"/>
              <a:gd name="connsiteX33" fmla="*/ 1239641 w 6263701"/>
              <a:gd name="connsiteY33" fmla="*/ 3417455 h 5109872"/>
              <a:gd name="connsiteX34" fmla="*/ 1285823 w 6263701"/>
              <a:gd name="connsiteY34" fmla="*/ 3297382 h 5109872"/>
              <a:gd name="connsiteX35" fmla="*/ 1304296 w 6263701"/>
              <a:gd name="connsiteY35" fmla="*/ 3251200 h 5109872"/>
              <a:gd name="connsiteX36" fmla="*/ 1433605 w 6263701"/>
              <a:gd name="connsiteY36" fmla="*/ 2955636 h 5109872"/>
              <a:gd name="connsiteX37" fmla="*/ 1553678 w 6263701"/>
              <a:gd name="connsiteY37" fmla="*/ 2706255 h 5109872"/>
              <a:gd name="connsiteX38" fmla="*/ 1590623 w 6263701"/>
              <a:gd name="connsiteY38" fmla="*/ 2623127 h 5109872"/>
              <a:gd name="connsiteX39" fmla="*/ 1655278 w 6263701"/>
              <a:gd name="connsiteY39" fmla="*/ 2456873 h 5109872"/>
              <a:gd name="connsiteX40" fmla="*/ 1664514 w 6263701"/>
              <a:gd name="connsiteY40" fmla="*/ 2419927 h 5109872"/>
              <a:gd name="connsiteX41" fmla="*/ 1729169 w 6263701"/>
              <a:gd name="connsiteY41" fmla="*/ 2235200 h 5109872"/>
              <a:gd name="connsiteX42" fmla="*/ 1756878 w 6263701"/>
              <a:gd name="connsiteY42" fmla="*/ 2198255 h 5109872"/>
              <a:gd name="connsiteX43" fmla="*/ 1840005 w 6263701"/>
              <a:gd name="connsiteY43" fmla="*/ 2068946 h 5109872"/>
              <a:gd name="connsiteX44" fmla="*/ 1867714 w 6263701"/>
              <a:gd name="connsiteY44" fmla="*/ 2032000 h 5109872"/>
              <a:gd name="connsiteX45" fmla="*/ 1923132 w 6263701"/>
              <a:gd name="connsiteY45" fmla="*/ 1985818 h 5109872"/>
              <a:gd name="connsiteX46" fmla="*/ 1987787 w 6263701"/>
              <a:gd name="connsiteY46" fmla="*/ 1921164 h 5109872"/>
              <a:gd name="connsiteX47" fmla="*/ 2061678 w 6263701"/>
              <a:gd name="connsiteY47" fmla="*/ 1856509 h 5109872"/>
              <a:gd name="connsiteX48" fmla="*/ 2117096 w 6263701"/>
              <a:gd name="connsiteY48" fmla="*/ 1801091 h 5109872"/>
              <a:gd name="connsiteX49" fmla="*/ 2163278 w 6263701"/>
              <a:gd name="connsiteY49" fmla="*/ 1764146 h 5109872"/>
              <a:gd name="connsiteX50" fmla="*/ 2209460 w 6263701"/>
              <a:gd name="connsiteY50" fmla="*/ 1717964 h 5109872"/>
              <a:gd name="connsiteX51" fmla="*/ 2292587 w 6263701"/>
              <a:gd name="connsiteY51" fmla="*/ 1671782 h 5109872"/>
              <a:gd name="connsiteX52" fmla="*/ 2348005 w 6263701"/>
              <a:gd name="connsiteY52" fmla="*/ 1625600 h 5109872"/>
              <a:gd name="connsiteX53" fmla="*/ 2431132 w 6263701"/>
              <a:gd name="connsiteY53" fmla="*/ 1560946 h 5109872"/>
              <a:gd name="connsiteX54" fmla="*/ 2468078 w 6263701"/>
              <a:gd name="connsiteY54" fmla="*/ 1533236 h 5109872"/>
              <a:gd name="connsiteX55" fmla="*/ 2671278 w 6263701"/>
              <a:gd name="connsiteY55" fmla="*/ 1320800 h 5109872"/>
              <a:gd name="connsiteX56" fmla="*/ 2717460 w 6263701"/>
              <a:gd name="connsiteY56" fmla="*/ 1302327 h 5109872"/>
              <a:gd name="connsiteX57" fmla="*/ 2754405 w 6263701"/>
              <a:gd name="connsiteY57" fmla="*/ 1283855 h 5109872"/>
              <a:gd name="connsiteX58" fmla="*/ 2819060 w 6263701"/>
              <a:gd name="connsiteY58" fmla="*/ 1265382 h 5109872"/>
              <a:gd name="connsiteX59" fmla="*/ 2911423 w 6263701"/>
              <a:gd name="connsiteY59" fmla="*/ 1219200 h 5109872"/>
              <a:gd name="connsiteX60" fmla="*/ 3179278 w 6263701"/>
              <a:gd name="connsiteY60" fmla="*/ 1154546 h 5109872"/>
              <a:gd name="connsiteX61" fmla="*/ 3327060 w 6263701"/>
              <a:gd name="connsiteY61" fmla="*/ 1099127 h 5109872"/>
              <a:gd name="connsiteX62" fmla="*/ 3456369 w 6263701"/>
              <a:gd name="connsiteY62" fmla="*/ 1080655 h 5109872"/>
              <a:gd name="connsiteX63" fmla="*/ 3539496 w 6263701"/>
              <a:gd name="connsiteY63" fmla="*/ 1062182 h 5109872"/>
              <a:gd name="connsiteX64" fmla="*/ 3631860 w 6263701"/>
              <a:gd name="connsiteY64" fmla="*/ 1043709 h 5109872"/>
              <a:gd name="connsiteX65" fmla="*/ 3982841 w 6263701"/>
              <a:gd name="connsiteY65" fmla="*/ 960582 h 5109872"/>
              <a:gd name="connsiteX66" fmla="*/ 4647860 w 6263701"/>
              <a:gd name="connsiteY66" fmla="*/ 932873 h 5109872"/>
              <a:gd name="connsiteX67" fmla="*/ 4740223 w 6263701"/>
              <a:gd name="connsiteY67" fmla="*/ 923636 h 5109872"/>
              <a:gd name="connsiteX68" fmla="*/ 5312878 w 6263701"/>
              <a:gd name="connsiteY68" fmla="*/ 942110 h 5109872"/>
              <a:gd name="connsiteX69" fmla="*/ 5746987 w 6263701"/>
              <a:gd name="connsiteY69" fmla="*/ 886691 h 5109872"/>
              <a:gd name="connsiteX70" fmla="*/ 6097969 w 6263701"/>
              <a:gd name="connsiteY70" fmla="*/ 840509 h 5109872"/>
              <a:gd name="connsiteX71" fmla="*/ 6208805 w 6263701"/>
              <a:gd name="connsiteY71" fmla="*/ 526473 h 5109872"/>
              <a:gd name="connsiteX72" fmla="*/ 6254987 w 6263701"/>
              <a:gd name="connsiteY72" fmla="*/ 397163 h 5109872"/>
              <a:gd name="connsiteX73" fmla="*/ 6245751 w 6263701"/>
              <a:gd name="connsiteY73" fmla="*/ 240146 h 5109872"/>
              <a:gd name="connsiteX0" fmla="*/ 6245751 w 6263701"/>
              <a:gd name="connsiteY0" fmla="*/ 240146 h 5109872"/>
              <a:gd name="connsiteX1" fmla="*/ 6079496 w 6263701"/>
              <a:gd name="connsiteY1" fmla="*/ 129309 h 5109872"/>
              <a:gd name="connsiteX2" fmla="*/ 5793169 w 6263701"/>
              <a:gd name="connsiteY2" fmla="*/ 101600 h 5109872"/>
              <a:gd name="connsiteX3" fmla="*/ 5414478 w 6263701"/>
              <a:gd name="connsiteY3" fmla="*/ 46181 h 5109872"/>
              <a:gd name="connsiteX4" fmla="*/ 5081969 w 6263701"/>
              <a:gd name="connsiteY4" fmla="*/ 73891 h 5109872"/>
              <a:gd name="connsiteX5" fmla="*/ 4804878 w 6263701"/>
              <a:gd name="connsiteY5" fmla="*/ 0 h 5109872"/>
              <a:gd name="connsiteX6" fmla="*/ 3142332 w 6263701"/>
              <a:gd name="connsiteY6" fmla="*/ 9236 h 5109872"/>
              <a:gd name="connsiteX7" fmla="*/ 2726696 w 6263701"/>
              <a:gd name="connsiteY7" fmla="*/ 55418 h 5109872"/>
              <a:gd name="connsiteX8" fmla="*/ 2348005 w 6263701"/>
              <a:gd name="connsiteY8" fmla="*/ 83127 h 5109872"/>
              <a:gd name="connsiteX9" fmla="*/ 1886187 w 6263701"/>
              <a:gd name="connsiteY9" fmla="*/ 157018 h 5109872"/>
              <a:gd name="connsiteX10" fmla="*/ 1775351 w 6263701"/>
              <a:gd name="connsiteY10" fmla="*/ 184727 h 5109872"/>
              <a:gd name="connsiteX11" fmla="*/ 1673751 w 6263701"/>
              <a:gd name="connsiteY11" fmla="*/ 203200 h 5109872"/>
              <a:gd name="connsiteX12" fmla="*/ 1248878 w 6263701"/>
              <a:gd name="connsiteY12" fmla="*/ 314036 h 5109872"/>
              <a:gd name="connsiteX13" fmla="*/ 1138041 w 6263701"/>
              <a:gd name="connsiteY13" fmla="*/ 369455 h 5109872"/>
              <a:gd name="connsiteX14" fmla="*/ 694696 w 6263701"/>
              <a:gd name="connsiteY14" fmla="*/ 655782 h 5109872"/>
              <a:gd name="connsiteX15" fmla="*/ 565387 w 6263701"/>
              <a:gd name="connsiteY15" fmla="*/ 785091 h 5109872"/>
              <a:gd name="connsiteX16" fmla="*/ 426841 w 6263701"/>
              <a:gd name="connsiteY16" fmla="*/ 877455 h 5109872"/>
              <a:gd name="connsiteX17" fmla="*/ 371423 w 6263701"/>
              <a:gd name="connsiteY17" fmla="*/ 923636 h 5109872"/>
              <a:gd name="connsiteX18" fmla="*/ 260587 w 6263701"/>
              <a:gd name="connsiteY18" fmla="*/ 1071418 h 5109872"/>
              <a:gd name="connsiteX19" fmla="*/ 112805 w 6263701"/>
              <a:gd name="connsiteY19" fmla="*/ 1237673 h 5109872"/>
              <a:gd name="connsiteX20" fmla="*/ 75860 w 6263701"/>
              <a:gd name="connsiteY20" fmla="*/ 1293091 h 5109872"/>
              <a:gd name="connsiteX21" fmla="*/ 1969 w 6263701"/>
              <a:gd name="connsiteY21" fmla="*/ 1616364 h 5109872"/>
              <a:gd name="connsiteX22" fmla="*/ 20442 w 6263701"/>
              <a:gd name="connsiteY22" fmla="*/ 2032000 h 5109872"/>
              <a:gd name="connsiteX23" fmla="*/ 11204 w 6263701"/>
              <a:gd name="connsiteY23" fmla="*/ 2992582 h 5109872"/>
              <a:gd name="connsiteX24" fmla="*/ 66623 w 6263701"/>
              <a:gd name="connsiteY24" fmla="*/ 3703782 h 5109872"/>
              <a:gd name="connsiteX25" fmla="*/ 103569 w 6263701"/>
              <a:gd name="connsiteY25" fmla="*/ 4525819 h 5109872"/>
              <a:gd name="connsiteX26" fmla="*/ 316005 w 6263701"/>
              <a:gd name="connsiteY26" fmla="*/ 5089237 h 5109872"/>
              <a:gd name="connsiteX27" fmla="*/ 1211933 w 6263701"/>
              <a:gd name="connsiteY27" fmla="*/ 4922981 h 5109872"/>
              <a:gd name="connsiteX28" fmla="*/ 944077 w 6263701"/>
              <a:gd name="connsiteY28" fmla="*/ 4313382 h 5109872"/>
              <a:gd name="connsiteX29" fmla="*/ 971787 w 6263701"/>
              <a:gd name="connsiteY29" fmla="*/ 3851564 h 5109872"/>
              <a:gd name="connsiteX30" fmla="*/ 1054914 w 6263701"/>
              <a:gd name="connsiteY30" fmla="*/ 3722255 h 5109872"/>
              <a:gd name="connsiteX31" fmla="*/ 1119569 w 6263701"/>
              <a:gd name="connsiteY31" fmla="*/ 3639127 h 5109872"/>
              <a:gd name="connsiteX32" fmla="*/ 1193460 w 6263701"/>
              <a:gd name="connsiteY32" fmla="*/ 3528291 h 5109872"/>
              <a:gd name="connsiteX33" fmla="*/ 1239641 w 6263701"/>
              <a:gd name="connsiteY33" fmla="*/ 3417455 h 5109872"/>
              <a:gd name="connsiteX34" fmla="*/ 1285823 w 6263701"/>
              <a:gd name="connsiteY34" fmla="*/ 3297382 h 5109872"/>
              <a:gd name="connsiteX35" fmla="*/ 1304296 w 6263701"/>
              <a:gd name="connsiteY35" fmla="*/ 3251200 h 5109872"/>
              <a:gd name="connsiteX36" fmla="*/ 1433605 w 6263701"/>
              <a:gd name="connsiteY36" fmla="*/ 2955636 h 5109872"/>
              <a:gd name="connsiteX37" fmla="*/ 1553678 w 6263701"/>
              <a:gd name="connsiteY37" fmla="*/ 2706255 h 5109872"/>
              <a:gd name="connsiteX38" fmla="*/ 1590623 w 6263701"/>
              <a:gd name="connsiteY38" fmla="*/ 2623127 h 5109872"/>
              <a:gd name="connsiteX39" fmla="*/ 1655278 w 6263701"/>
              <a:gd name="connsiteY39" fmla="*/ 2456873 h 5109872"/>
              <a:gd name="connsiteX40" fmla="*/ 1664514 w 6263701"/>
              <a:gd name="connsiteY40" fmla="*/ 2419927 h 5109872"/>
              <a:gd name="connsiteX41" fmla="*/ 1729169 w 6263701"/>
              <a:gd name="connsiteY41" fmla="*/ 2235200 h 5109872"/>
              <a:gd name="connsiteX42" fmla="*/ 1756878 w 6263701"/>
              <a:gd name="connsiteY42" fmla="*/ 2198255 h 5109872"/>
              <a:gd name="connsiteX43" fmla="*/ 1840005 w 6263701"/>
              <a:gd name="connsiteY43" fmla="*/ 2068946 h 5109872"/>
              <a:gd name="connsiteX44" fmla="*/ 1867714 w 6263701"/>
              <a:gd name="connsiteY44" fmla="*/ 2032000 h 5109872"/>
              <a:gd name="connsiteX45" fmla="*/ 1923132 w 6263701"/>
              <a:gd name="connsiteY45" fmla="*/ 1985818 h 5109872"/>
              <a:gd name="connsiteX46" fmla="*/ 1987787 w 6263701"/>
              <a:gd name="connsiteY46" fmla="*/ 1921164 h 5109872"/>
              <a:gd name="connsiteX47" fmla="*/ 2061678 w 6263701"/>
              <a:gd name="connsiteY47" fmla="*/ 1856509 h 5109872"/>
              <a:gd name="connsiteX48" fmla="*/ 2117096 w 6263701"/>
              <a:gd name="connsiteY48" fmla="*/ 1801091 h 5109872"/>
              <a:gd name="connsiteX49" fmla="*/ 2163278 w 6263701"/>
              <a:gd name="connsiteY49" fmla="*/ 1764146 h 5109872"/>
              <a:gd name="connsiteX50" fmla="*/ 2209460 w 6263701"/>
              <a:gd name="connsiteY50" fmla="*/ 1717964 h 5109872"/>
              <a:gd name="connsiteX51" fmla="*/ 2292587 w 6263701"/>
              <a:gd name="connsiteY51" fmla="*/ 1671782 h 5109872"/>
              <a:gd name="connsiteX52" fmla="*/ 2348005 w 6263701"/>
              <a:gd name="connsiteY52" fmla="*/ 1625600 h 5109872"/>
              <a:gd name="connsiteX53" fmla="*/ 2431132 w 6263701"/>
              <a:gd name="connsiteY53" fmla="*/ 1560946 h 5109872"/>
              <a:gd name="connsiteX54" fmla="*/ 2468078 w 6263701"/>
              <a:gd name="connsiteY54" fmla="*/ 1533236 h 5109872"/>
              <a:gd name="connsiteX55" fmla="*/ 2671278 w 6263701"/>
              <a:gd name="connsiteY55" fmla="*/ 1320800 h 5109872"/>
              <a:gd name="connsiteX56" fmla="*/ 2717460 w 6263701"/>
              <a:gd name="connsiteY56" fmla="*/ 1302327 h 5109872"/>
              <a:gd name="connsiteX57" fmla="*/ 2754405 w 6263701"/>
              <a:gd name="connsiteY57" fmla="*/ 1283855 h 5109872"/>
              <a:gd name="connsiteX58" fmla="*/ 2819060 w 6263701"/>
              <a:gd name="connsiteY58" fmla="*/ 1265382 h 5109872"/>
              <a:gd name="connsiteX59" fmla="*/ 2911423 w 6263701"/>
              <a:gd name="connsiteY59" fmla="*/ 1219200 h 5109872"/>
              <a:gd name="connsiteX60" fmla="*/ 3179278 w 6263701"/>
              <a:gd name="connsiteY60" fmla="*/ 1154546 h 5109872"/>
              <a:gd name="connsiteX61" fmla="*/ 3327060 w 6263701"/>
              <a:gd name="connsiteY61" fmla="*/ 1099127 h 5109872"/>
              <a:gd name="connsiteX62" fmla="*/ 3456369 w 6263701"/>
              <a:gd name="connsiteY62" fmla="*/ 1080655 h 5109872"/>
              <a:gd name="connsiteX63" fmla="*/ 3539496 w 6263701"/>
              <a:gd name="connsiteY63" fmla="*/ 1062182 h 5109872"/>
              <a:gd name="connsiteX64" fmla="*/ 3631860 w 6263701"/>
              <a:gd name="connsiteY64" fmla="*/ 1043709 h 5109872"/>
              <a:gd name="connsiteX65" fmla="*/ 3982841 w 6263701"/>
              <a:gd name="connsiteY65" fmla="*/ 960582 h 5109872"/>
              <a:gd name="connsiteX66" fmla="*/ 4647860 w 6263701"/>
              <a:gd name="connsiteY66" fmla="*/ 932873 h 5109872"/>
              <a:gd name="connsiteX67" fmla="*/ 4740223 w 6263701"/>
              <a:gd name="connsiteY67" fmla="*/ 923636 h 5109872"/>
              <a:gd name="connsiteX68" fmla="*/ 5312878 w 6263701"/>
              <a:gd name="connsiteY68" fmla="*/ 942110 h 5109872"/>
              <a:gd name="connsiteX69" fmla="*/ 5746987 w 6263701"/>
              <a:gd name="connsiteY69" fmla="*/ 886691 h 5109872"/>
              <a:gd name="connsiteX70" fmla="*/ 6097969 w 6263701"/>
              <a:gd name="connsiteY70" fmla="*/ 840509 h 5109872"/>
              <a:gd name="connsiteX71" fmla="*/ 6208805 w 6263701"/>
              <a:gd name="connsiteY71" fmla="*/ 526473 h 5109872"/>
              <a:gd name="connsiteX72" fmla="*/ 6254987 w 6263701"/>
              <a:gd name="connsiteY72" fmla="*/ 397163 h 5109872"/>
              <a:gd name="connsiteX73" fmla="*/ 6245751 w 6263701"/>
              <a:gd name="connsiteY73" fmla="*/ 240146 h 5109872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426841 w 6263701"/>
              <a:gd name="connsiteY16" fmla="*/ 900410 h 5132827"/>
              <a:gd name="connsiteX17" fmla="*/ 371423 w 6263701"/>
              <a:gd name="connsiteY17" fmla="*/ 946591 h 5132827"/>
              <a:gd name="connsiteX18" fmla="*/ 260587 w 6263701"/>
              <a:gd name="connsiteY18" fmla="*/ 1094373 h 5132827"/>
              <a:gd name="connsiteX19" fmla="*/ 112805 w 6263701"/>
              <a:gd name="connsiteY19" fmla="*/ 1260628 h 5132827"/>
              <a:gd name="connsiteX20" fmla="*/ 75860 w 6263701"/>
              <a:gd name="connsiteY20" fmla="*/ 1316046 h 5132827"/>
              <a:gd name="connsiteX21" fmla="*/ 1969 w 6263701"/>
              <a:gd name="connsiteY21" fmla="*/ 1639319 h 5132827"/>
              <a:gd name="connsiteX22" fmla="*/ 20442 w 6263701"/>
              <a:gd name="connsiteY22" fmla="*/ 2054955 h 5132827"/>
              <a:gd name="connsiteX23" fmla="*/ 11204 w 6263701"/>
              <a:gd name="connsiteY23" fmla="*/ 3015537 h 5132827"/>
              <a:gd name="connsiteX24" fmla="*/ 66623 w 6263701"/>
              <a:gd name="connsiteY24" fmla="*/ 3726737 h 5132827"/>
              <a:gd name="connsiteX25" fmla="*/ 103569 w 6263701"/>
              <a:gd name="connsiteY25" fmla="*/ 4548774 h 5132827"/>
              <a:gd name="connsiteX26" fmla="*/ 316005 w 6263701"/>
              <a:gd name="connsiteY26" fmla="*/ 5112192 h 5132827"/>
              <a:gd name="connsiteX27" fmla="*/ 1211933 w 6263701"/>
              <a:gd name="connsiteY27" fmla="*/ 4945936 h 5132827"/>
              <a:gd name="connsiteX28" fmla="*/ 944077 w 6263701"/>
              <a:gd name="connsiteY28" fmla="*/ 4336337 h 5132827"/>
              <a:gd name="connsiteX29" fmla="*/ 971787 w 6263701"/>
              <a:gd name="connsiteY29" fmla="*/ 3874519 h 5132827"/>
              <a:gd name="connsiteX30" fmla="*/ 1054914 w 6263701"/>
              <a:gd name="connsiteY30" fmla="*/ 3745210 h 5132827"/>
              <a:gd name="connsiteX31" fmla="*/ 1119569 w 6263701"/>
              <a:gd name="connsiteY31" fmla="*/ 3662082 h 5132827"/>
              <a:gd name="connsiteX32" fmla="*/ 1193460 w 6263701"/>
              <a:gd name="connsiteY32" fmla="*/ 3551246 h 5132827"/>
              <a:gd name="connsiteX33" fmla="*/ 1239641 w 6263701"/>
              <a:gd name="connsiteY33" fmla="*/ 3440410 h 5132827"/>
              <a:gd name="connsiteX34" fmla="*/ 1285823 w 6263701"/>
              <a:gd name="connsiteY34" fmla="*/ 3320337 h 5132827"/>
              <a:gd name="connsiteX35" fmla="*/ 1304296 w 6263701"/>
              <a:gd name="connsiteY35" fmla="*/ 3274155 h 5132827"/>
              <a:gd name="connsiteX36" fmla="*/ 1433605 w 6263701"/>
              <a:gd name="connsiteY36" fmla="*/ 2978591 h 5132827"/>
              <a:gd name="connsiteX37" fmla="*/ 1553678 w 6263701"/>
              <a:gd name="connsiteY37" fmla="*/ 2729210 h 5132827"/>
              <a:gd name="connsiteX38" fmla="*/ 1590623 w 6263701"/>
              <a:gd name="connsiteY38" fmla="*/ 2646082 h 5132827"/>
              <a:gd name="connsiteX39" fmla="*/ 1655278 w 6263701"/>
              <a:gd name="connsiteY39" fmla="*/ 2479828 h 5132827"/>
              <a:gd name="connsiteX40" fmla="*/ 1664514 w 6263701"/>
              <a:gd name="connsiteY40" fmla="*/ 2442882 h 5132827"/>
              <a:gd name="connsiteX41" fmla="*/ 1729169 w 6263701"/>
              <a:gd name="connsiteY41" fmla="*/ 2258155 h 5132827"/>
              <a:gd name="connsiteX42" fmla="*/ 1756878 w 6263701"/>
              <a:gd name="connsiteY42" fmla="*/ 2221210 h 5132827"/>
              <a:gd name="connsiteX43" fmla="*/ 1840005 w 6263701"/>
              <a:gd name="connsiteY43" fmla="*/ 2091901 h 5132827"/>
              <a:gd name="connsiteX44" fmla="*/ 1867714 w 6263701"/>
              <a:gd name="connsiteY44" fmla="*/ 2054955 h 5132827"/>
              <a:gd name="connsiteX45" fmla="*/ 1923132 w 6263701"/>
              <a:gd name="connsiteY45" fmla="*/ 2008773 h 5132827"/>
              <a:gd name="connsiteX46" fmla="*/ 1987787 w 6263701"/>
              <a:gd name="connsiteY46" fmla="*/ 1944119 h 5132827"/>
              <a:gd name="connsiteX47" fmla="*/ 2061678 w 6263701"/>
              <a:gd name="connsiteY47" fmla="*/ 1879464 h 5132827"/>
              <a:gd name="connsiteX48" fmla="*/ 2117096 w 6263701"/>
              <a:gd name="connsiteY48" fmla="*/ 1824046 h 5132827"/>
              <a:gd name="connsiteX49" fmla="*/ 2163278 w 6263701"/>
              <a:gd name="connsiteY49" fmla="*/ 1787101 h 5132827"/>
              <a:gd name="connsiteX50" fmla="*/ 2209460 w 6263701"/>
              <a:gd name="connsiteY50" fmla="*/ 1740919 h 5132827"/>
              <a:gd name="connsiteX51" fmla="*/ 2292587 w 6263701"/>
              <a:gd name="connsiteY51" fmla="*/ 1694737 h 5132827"/>
              <a:gd name="connsiteX52" fmla="*/ 2348005 w 6263701"/>
              <a:gd name="connsiteY52" fmla="*/ 1648555 h 5132827"/>
              <a:gd name="connsiteX53" fmla="*/ 2431132 w 6263701"/>
              <a:gd name="connsiteY53" fmla="*/ 1583901 h 5132827"/>
              <a:gd name="connsiteX54" fmla="*/ 2468078 w 6263701"/>
              <a:gd name="connsiteY54" fmla="*/ 1556191 h 5132827"/>
              <a:gd name="connsiteX55" fmla="*/ 2671278 w 6263701"/>
              <a:gd name="connsiteY55" fmla="*/ 1343755 h 5132827"/>
              <a:gd name="connsiteX56" fmla="*/ 2717460 w 6263701"/>
              <a:gd name="connsiteY56" fmla="*/ 1325282 h 5132827"/>
              <a:gd name="connsiteX57" fmla="*/ 2754405 w 6263701"/>
              <a:gd name="connsiteY57" fmla="*/ 1306810 h 5132827"/>
              <a:gd name="connsiteX58" fmla="*/ 2819060 w 6263701"/>
              <a:gd name="connsiteY58" fmla="*/ 1288337 h 5132827"/>
              <a:gd name="connsiteX59" fmla="*/ 2911423 w 6263701"/>
              <a:gd name="connsiteY59" fmla="*/ 1242155 h 5132827"/>
              <a:gd name="connsiteX60" fmla="*/ 3179278 w 6263701"/>
              <a:gd name="connsiteY60" fmla="*/ 1177501 h 5132827"/>
              <a:gd name="connsiteX61" fmla="*/ 3327060 w 6263701"/>
              <a:gd name="connsiteY61" fmla="*/ 1122082 h 5132827"/>
              <a:gd name="connsiteX62" fmla="*/ 3456369 w 6263701"/>
              <a:gd name="connsiteY62" fmla="*/ 1103610 h 5132827"/>
              <a:gd name="connsiteX63" fmla="*/ 3539496 w 6263701"/>
              <a:gd name="connsiteY63" fmla="*/ 1085137 h 5132827"/>
              <a:gd name="connsiteX64" fmla="*/ 3631860 w 6263701"/>
              <a:gd name="connsiteY64" fmla="*/ 1066664 h 5132827"/>
              <a:gd name="connsiteX65" fmla="*/ 3982841 w 6263701"/>
              <a:gd name="connsiteY65" fmla="*/ 983537 h 5132827"/>
              <a:gd name="connsiteX66" fmla="*/ 4647860 w 6263701"/>
              <a:gd name="connsiteY66" fmla="*/ 955828 h 5132827"/>
              <a:gd name="connsiteX67" fmla="*/ 4740223 w 6263701"/>
              <a:gd name="connsiteY67" fmla="*/ 946591 h 5132827"/>
              <a:gd name="connsiteX68" fmla="*/ 5312878 w 6263701"/>
              <a:gd name="connsiteY68" fmla="*/ 965065 h 5132827"/>
              <a:gd name="connsiteX69" fmla="*/ 5746987 w 6263701"/>
              <a:gd name="connsiteY69" fmla="*/ 909646 h 5132827"/>
              <a:gd name="connsiteX70" fmla="*/ 6097969 w 6263701"/>
              <a:gd name="connsiteY70" fmla="*/ 863464 h 5132827"/>
              <a:gd name="connsiteX71" fmla="*/ 6208805 w 6263701"/>
              <a:gd name="connsiteY71" fmla="*/ 549428 h 5132827"/>
              <a:gd name="connsiteX72" fmla="*/ 6254987 w 6263701"/>
              <a:gd name="connsiteY72" fmla="*/ 420118 h 5132827"/>
              <a:gd name="connsiteX73" fmla="*/ 6245751 w 6263701"/>
              <a:gd name="connsiteY73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426841 w 6263701"/>
              <a:gd name="connsiteY16" fmla="*/ 900410 h 5132827"/>
              <a:gd name="connsiteX17" fmla="*/ 316005 w 6263701"/>
              <a:gd name="connsiteY17" fmla="*/ 909646 h 5132827"/>
              <a:gd name="connsiteX18" fmla="*/ 260587 w 6263701"/>
              <a:gd name="connsiteY18" fmla="*/ 1094373 h 5132827"/>
              <a:gd name="connsiteX19" fmla="*/ 112805 w 6263701"/>
              <a:gd name="connsiteY19" fmla="*/ 1260628 h 5132827"/>
              <a:gd name="connsiteX20" fmla="*/ 75860 w 6263701"/>
              <a:gd name="connsiteY20" fmla="*/ 1316046 h 5132827"/>
              <a:gd name="connsiteX21" fmla="*/ 1969 w 6263701"/>
              <a:gd name="connsiteY21" fmla="*/ 1639319 h 5132827"/>
              <a:gd name="connsiteX22" fmla="*/ 20442 w 6263701"/>
              <a:gd name="connsiteY22" fmla="*/ 2054955 h 5132827"/>
              <a:gd name="connsiteX23" fmla="*/ 11204 w 6263701"/>
              <a:gd name="connsiteY23" fmla="*/ 3015537 h 5132827"/>
              <a:gd name="connsiteX24" fmla="*/ 66623 w 6263701"/>
              <a:gd name="connsiteY24" fmla="*/ 3726737 h 5132827"/>
              <a:gd name="connsiteX25" fmla="*/ 103569 w 6263701"/>
              <a:gd name="connsiteY25" fmla="*/ 4548774 h 5132827"/>
              <a:gd name="connsiteX26" fmla="*/ 316005 w 6263701"/>
              <a:gd name="connsiteY26" fmla="*/ 5112192 h 5132827"/>
              <a:gd name="connsiteX27" fmla="*/ 1211933 w 6263701"/>
              <a:gd name="connsiteY27" fmla="*/ 4945936 h 5132827"/>
              <a:gd name="connsiteX28" fmla="*/ 944077 w 6263701"/>
              <a:gd name="connsiteY28" fmla="*/ 4336337 h 5132827"/>
              <a:gd name="connsiteX29" fmla="*/ 971787 w 6263701"/>
              <a:gd name="connsiteY29" fmla="*/ 3874519 h 5132827"/>
              <a:gd name="connsiteX30" fmla="*/ 1054914 w 6263701"/>
              <a:gd name="connsiteY30" fmla="*/ 3745210 h 5132827"/>
              <a:gd name="connsiteX31" fmla="*/ 1119569 w 6263701"/>
              <a:gd name="connsiteY31" fmla="*/ 3662082 h 5132827"/>
              <a:gd name="connsiteX32" fmla="*/ 1193460 w 6263701"/>
              <a:gd name="connsiteY32" fmla="*/ 3551246 h 5132827"/>
              <a:gd name="connsiteX33" fmla="*/ 1239641 w 6263701"/>
              <a:gd name="connsiteY33" fmla="*/ 3440410 h 5132827"/>
              <a:gd name="connsiteX34" fmla="*/ 1285823 w 6263701"/>
              <a:gd name="connsiteY34" fmla="*/ 3320337 h 5132827"/>
              <a:gd name="connsiteX35" fmla="*/ 1304296 w 6263701"/>
              <a:gd name="connsiteY35" fmla="*/ 3274155 h 5132827"/>
              <a:gd name="connsiteX36" fmla="*/ 1433605 w 6263701"/>
              <a:gd name="connsiteY36" fmla="*/ 2978591 h 5132827"/>
              <a:gd name="connsiteX37" fmla="*/ 1553678 w 6263701"/>
              <a:gd name="connsiteY37" fmla="*/ 2729210 h 5132827"/>
              <a:gd name="connsiteX38" fmla="*/ 1590623 w 6263701"/>
              <a:gd name="connsiteY38" fmla="*/ 2646082 h 5132827"/>
              <a:gd name="connsiteX39" fmla="*/ 1655278 w 6263701"/>
              <a:gd name="connsiteY39" fmla="*/ 2479828 h 5132827"/>
              <a:gd name="connsiteX40" fmla="*/ 1664514 w 6263701"/>
              <a:gd name="connsiteY40" fmla="*/ 2442882 h 5132827"/>
              <a:gd name="connsiteX41" fmla="*/ 1729169 w 6263701"/>
              <a:gd name="connsiteY41" fmla="*/ 2258155 h 5132827"/>
              <a:gd name="connsiteX42" fmla="*/ 1756878 w 6263701"/>
              <a:gd name="connsiteY42" fmla="*/ 2221210 h 5132827"/>
              <a:gd name="connsiteX43" fmla="*/ 1840005 w 6263701"/>
              <a:gd name="connsiteY43" fmla="*/ 2091901 h 5132827"/>
              <a:gd name="connsiteX44" fmla="*/ 1867714 w 6263701"/>
              <a:gd name="connsiteY44" fmla="*/ 2054955 h 5132827"/>
              <a:gd name="connsiteX45" fmla="*/ 1923132 w 6263701"/>
              <a:gd name="connsiteY45" fmla="*/ 2008773 h 5132827"/>
              <a:gd name="connsiteX46" fmla="*/ 1987787 w 6263701"/>
              <a:gd name="connsiteY46" fmla="*/ 1944119 h 5132827"/>
              <a:gd name="connsiteX47" fmla="*/ 2061678 w 6263701"/>
              <a:gd name="connsiteY47" fmla="*/ 1879464 h 5132827"/>
              <a:gd name="connsiteX48" fmla="*/ 2117096 w 6263701"/>
              <a:gd name="connsiteY48" fmla="*/ 1824046 h 5132827"/>
              <a:gd name="connsiteX49" fmla="*/ 2163278 w 6263701"/>
              <a:gd name="connsiteY49" fmla="*/ 1787101 h 5132827"/>
              <a:gd name="connsiteX50" fmla="*/ 2209460 w 6263701"/>
              <a:gd name="connsiteY50" fmla="*/ 1740919 h 5132827"/>
              <a:gd name="connsiteX51" fmla="*/ 2292587 w 6263701"/>
              <a:gd name="connsiteY51" fmla="*/ 1694737 h 5132827"/>
              <a:gd name="connsiteX52" fmla="*/ 2348005 w 6263701"/>
              <a:gd name="connsiteY52" fmla="*/ 1648555 h 5132827"/>
              <a:gd name="connsiteX53" fmla="*/ 2431132 w 6263701"/>
              <a:gd name="connsiteY53" fmla="*/ 1583901 h 5132827"/>
              <a:gd name="connsiteX54" fmla="*/ 2468078 w 6263701"/>
              <a:gd name="connsiteY54" fmla="*/ 1556191 h 5132827"/>
              <a:gd name="connsiteX55" fmla="*/ 2671278 w 6263701"/>
              <a:gd name="connsiteY55" fmla="*/ 1343755 h 5132827"/>
              <a:gd name="connsiteX56" fmla="*/ 2717460 w 6263701"/>
              <a:gd name="connsiteY56" fmla="*/ 1325282 h 5132827"/>
              <a:gd name="connsiteX57" fmla="*/ 2754405 w 6263701"/>
              <a:gd name="connsiteY57" fmla="*/ 1306810 h 5132827"/>
              <a:gd name="connsiteX58" fmla="*/ 2819060 w 6263701"/>
              <a:gd name="connsiteY58" fmla="*/ 1288337 h 5132827"/>
              <a:gd name="connsiteX59" fmla="*/ 2911423 w 6263701"/>
              <a:gd name="connsiteY59" fmla="*/ 1242155 h 5132827"/>
              <a:gd name="connsiteX60" fmla="*/ 3179278 w 6263701"/>
              <a:gd name="connsiteY60" fmla="*/ 1177501 h 5132827"/>
              <a:gd name="connsiteX61" fmla="*/ 3327060 w 6263701"/>
              <a:gd name="connsiteY61" fmla="*/ 1122082 h 5132827"/>
              <a:gd name="connsiteX62" fmla="*/ 3456369 w 6263701"/>
              <a:gd name="connsiteY62" fmla="*/ 1103610 h 5132827"/>
              <a:gd name="connsiteX63" fmla="*/ 3539496 w 6263701"/>
              <a:gd name="connsiteY63" fmla="*/ 1085137 h 5132827"/>
              <a:gd name="connsiteX64" fmla="*/ 3631860 w 6263701"/>
              <a:gd name="connsiteY64" fmla="*/ 1066664 h 5132827"/>
              <a:gd name="connsiteX65" fmla="*/ 3982841 w 6263701"/>
              <a:gd name="connsiteY65" fmla="*/ 983537 h 5132827"/>
              <a:gd name="connsiteX66" fmla="*/ 4647860 w 6263701"/>
              <a:gd name="connsiteY66" fmla="*/ 955828 h 5132827"/>
              <a:gd name="connsiteX67" fmla="*/ 4740223 w 6263701"/>
              <a:gd name="connsiteY67" fmla="*/ 946591 h 5132827"/>
              <a:gd name="connsiteX68" fmla="*/ 5312878 w 6263701"/>
              <a:gd name="connsiteY68" fmla="*/ 965065 h 5132827"/>
              <a:gd name="connsiteX69" fmla="*/ 5746987 w 6263701"/>
              <a:gd name="connsiteY69" fmla="*/ 909646 h 5132827"/>
              <a:gd name="connsiteX70" fmla="*/ 6097969 w 6263701"/>
              <a:gd name="connsiteY70" fmla="*/ 863464 h 5132827"/>
              <a:gd name="connsiteX71" fmla="*/ 6208805 w 6263701"/>
              <a:gd name="connsiteY71" fmla="*/ 549428 h 5132827"/>
              <a:gd name="connsiteX72" fmla="*/ 6254987 w 6263701"/>
              <a:gd name="connsiteY72" fmla="*/ 420118 h 5132827"/>
              <a:gd name="connsiteX73" fmla="*/ 6245751 w 6263701"/>
              <a:gd name="connsiteY73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436077 w 6263701"/>
              <a:gd name="connsiteY16" fmla="*/ 844992 h 5132827"/>
              <a:gd name="connsiteX17" fmla="*/ 316005 w 6263701"/>
              <a:gd name="connsiteY17" fmla="*/ 909646 h 5132827"/>
              <a:gd name="connsiteX18" fmla="*/ 260587 w 6263701"/>
              <a:gd name="connsiteY18" fmla="*/ 1094373 h 5132827"/>
              <a:gd name="connsiteX19" fmla="*/ 112805 w 6263701"/>
              <a:gd name="connsiteY19" fmla="*/ 1260628 h 5132827"/>
              <a:gd name="connsiteX20" fmla="*/ 75860 w 6263701"/>
              <a:gd name="connsiteY20" fmla="*/ 1316046 h 5132827"/>
              <a:gd name="connsiteX21" fmla="*/ 1969 w 6263701"/>
              <a:gd name="connsiteY21" fmla="*/ 1639319 h 5132827"/>
              <a:gd name="connsiteX22" fmla="*/ 20442 w 6263701"/>
              <a:gd name="connsiteY22" fmla="*/ 2054955 h 5132827"/>
              <a:gd name="connsiteX23" fmla="*/ 11204 w 6263701"/>
              <a:gd name="connsiteY23" fmla="*/ 3015537 h 5132827"/>
              <a:gd name="connsiteX24" fmla="*/ 66623 w 6263701"/>
              <a:gd name="connsiteY24" fmla="*/ 3726737 h 5132827"/>
              <a:gd name="connsiteX25" fmla="*/ 103569 w 6263701"/>
              <a:gd name="connsiteY25" fmla="*/ 4548774 h 5132827"/>
              <a:gd name="connsiteX26" fmla="*/ 316005 w 6263701"/>
              <a:gd name="connsiteY26" fmla="*/ 5112192 h 5132827"/>
              <a:gd name="connsiteX27" fmla="*/ 1211933 w 6263701"/>
              <a:gd name="connsiteY27" fmla="*/ 4945936 h 5132827"/>
              <a:gd name="connsiteX28" fmla="*/ 944077 w 6263701"/>
              <a:gd name="connsiteY28" fmla="*/ 4336337 h 5132827"/>
              <a:gd name="connsiteX29" fmla="*/ 971787 w 6263701"/>
              <a:gd name="connsiteY29" fmla="*/ 3874519 h 5132827"/>
              <a:gd name="connsiteX30" fmla="*/ 1054914 w 6263701"/>
              <a:gd name="connsiteY30" fmla="*/ 3745210 h 5132827"/>
              <a:gd name="connsiteX31" fmla="*/ 1119569 w 6263701"/>
              <a:gd name="connsiteY31" fmla="*/ 3662082 h 5132827"/>
              <a:gd name="connsiteX32" fmla="*/ 1193460 w 6263701"/>
              <a:gd name="connsiteY32" fmla="*/ 3551246 h 5132827"/>
              <a:gd name="connsiteX33" fmla="*/ 1239641 w 6263701"/>
              <a:gd name="connsiteY33" fmla="*/ 3440410 h 5132827"/>
              <a:gd name="connsiteX34" fmla="*/ 1285823 w 6263701"/>
              <a:gd name="connsiteY34" fmla="*/ 3320337 h 5132827"/>
              <a:gd name="connsiteX35" fmla="*/ 1304296 w 6263701"/>
              <a:gd name="connsiteY35" fmla="*/ 3274155 h 5132827"/>
              <a:gd name="connsiteX36" fmla="*/ 1433605 w 6263701"/>
              <a:gd name="connsiteY36" fmla="*/ 2978591 h 5132827"/>
              <a:gd name="connsiteX37" fmla="*/ 1553678 w 6263701"/>
              <a:gd name="connsiteY37" fmla="*/ 2729210 h 5132827"/>
              <a:gd name="connsiteX38" fmla="*/ 1590623 w 6263701"/>
              <a:gd name="connsiteY38" fmla="*/ 2646082 h 5132827"/>
              <a:gd name="connsiteX39" fmla="*/ 1655278 w 6263701"/>
              <a:gd name="connsiteY39" fmla="*/ 2479828 h 5132827"/>
              <a:gd name="connsiteX40" fmla="*/ 1664514 w 6263701"/>
              <a:gd name="connsiteY40" fmla="*/ 2442882 h 5132827"/>
              <a:gd name="connsiteX41" fmla="*/ 1729169 w 6263701"/>
              <a:gd name="connsiteY41" fmla="*/ 2258155 h 5132827"/>
              <a:gd name="connsiteX42" fmla="*/ 1756878 w 6263701"/>
              <a:gd name="connsiteY42" fmla="*/ 2221210 h 5132827"/>
              <a:gd name="connsiteX43" fmla="*/ 1840005 w 6263701"/>
              <a:gd name="connsiteY43" fmla="*/ 2091901 h 5132827"/>
              <a:gd name="connsiteX44" fmla="*/ 1867714 w 6263701"/>
              <a:gd name="connsiteY44" fmla="*/ 2054955 h 5132827"/>
              <a:gd name="connsiteX45" fmla="*/ 1923132 w 6263701"/>
              <a:gd name="connsiteY45" fmla="*/ 2008773 h 5132827"/>
              <a:gd name="connsiteX46" fmla="*/ 1987787 w 6263701"/>
              <a:gd name="connsiteY46" fmla="*/ 1944119 h 5132827"/>
              <a:gd name="connsiteX47" fmla="*/ 2061678 w 6263701"/>
              <a:gd name="connsiteY47" fmla="*/ 1879464 h 5132827"/>
              <a:gd name="connsiteX48" fmla="*/ 2117096 w 6263701"/>
              <a:gd name="connsiteY48" fmla="*/ 1824046 h 5132827"/>
              <a:gd name="connsiteX49" fmla="*/ 2163278 w 6263701"/>
              <a:gd name="connsiteY49" fmla="*/ 1787101 h 5132827"/>
              <a:gd name="connsiteX50" fmla="*/ 2209460 w 6263701"/>
              <a:gd name="connsiteY50" fmla="*/ 1740919 h 5132827"/>
              <a:gd name="connsiteX51" fmla="*/ 2292587 w 6263701"/>
              <a:gd name="connsiteY51" fmla="*/ 1694737 h 5132827"/>
              <a:gd name="connsiteX52" fmla="*/ 2348005 w 6263701"/>
              <a:gd name="connsiteY52" fmla="*/ 1648555 h 5132827"/>
              <a:gd name="connsiteX53" fmla="*/ 2431132 w 6263701"/>
              <a:gd name="connsiteY53" fmla="*/ 1583901 h 5132827"/>
              <a:gd name="connsiteX54" fmla="*/ 2468078 w 6263701"/>
              <a:gd name="connsiteY54" fmla="*/ 1556191 h 5132827"/>
              <a:gd name="connsiteX55" fmla="*/ 2671278 w 6263701"/>
              <a:gd name="connsiteY55" fmla="*/ 1343755 h 5132827"/>
              <a:gd name="connsiteX56" fmla="*/ 2717460 w 6263701"/>
              <a:gd name="connsiteY56" fmla="*/ 1325282 h 5132827"/>
              <a:gd name="connsiteX57" fmla="*/ 2754405 w 6263701"/>
              <a:gd name="connsiteY57" fmla="*/ 1306810 h 5132827"/>
              <a:gd name="connsiteX58" fmla="*/ 2819060 w 6263701"/>
              <a:gd name="connsiteY58" fmla="*/ 1288337 h 5132827"/>
              <a:gd name="connsiteX59" fmla="*/ 2911423 w 6263701"/>
              <a:gd name="connsiteY59" fmla="*/ 1242155 h 5132827"/>
              <a:gd name="connsiteX60" fmla="*/ 3179278 w 6263701"/>
              <a:gd name="connsiteY60" fmla="*/ 1177501 h 5132827"/>
              <a:gd name="connsiteX61" fmla="*/ 3327060 w 6263701"/>
              <a:gd name="connsiteY61" fmla="*/ 1122082 h 5132827"/>
              <a:gd name="connsiteX62" fmla="*/ 3456369 w 6263701"/>
              <a:gd name="connsiteY62" fmla="*/ 1103610 h 5132827"/>
              <a:gd name="connsiteX63" fmla="*/ 3539496 w 6263701"/>
              <a:gd name="connsiteY63" fmla="*/ 1085137 h 5132827"/>
              <a:gd name="connsiteX64" fmla="*/ 3631860 w 6263701"/>
              <a:gd name="connsiteY64" fmla="*/ 1066664 h 5132827"/>
              <a:gd name="connsiteX65" fmla="*/ 3982841 w 6263701"/>
              <a:gd name="connsiteY65" fmla="*/ 983537 h 5132827"/>
              <a:gd name="connsiteX66" fmla="*/ 4647860 w 6263701"/>
              <a:gd name="connsiteY66" fmla="*/ 955828 h 5132827"/>
              <a:gd name="connsiteX67" fmla="*/ 4740223 w 6263701"/>
              <a:gd name="connsiteY67" fmla="*/ 946591 h 5132827"/>
              <a:gd name="connsiteX68" fmla="*/ 5312878 w 6263701"/>
              <a:gd name="connsiteY68" fmla="*/ 965065 h 5132827"/>
              <a:gd name="connsiteX69" fmla="*/ 5746987 w 6263701"/>
              <a:gd name="connsiteY69" fmla="*/ 909646 h 5132827"/>
              <a:gd name="connsiteX70" fmla="*/ 6097969 w 6263701"/>
              <a:gd name="connsiteY70" fmla="*/ 863464 h 5132827"/>
              <a:gd name="connsiteX71" fmla="*/ 6208805 w 6263701"/>
              <a:gd name="connsiteY71" fmla="*/ 549428 h 5132827"/>
              <a:gd name="connsiteX72" fmla="*/ 6254987 w 6263701"/>
              <a:gd name="connsiteY72" fmla="*/ 420118 h 5132827"/>
              <a:gd name="connsiteX73" fmla="*/ 6245751 w 6263701"/>
              <a:gd name="connsiteY73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316005 w 6263701"/>
              <a:gd name="connsiteY16" fmla="*/ 909646 h 5132827"/>
              <a:gd name="connsiteX17" fmla="*/ 260587 w 6263701"/>
              <a:gd name="connsiteY17" fmla="*/ 1094373 h 5132827"/>
              <a:gd name="connsiteX18" fmla="*/ 112805 w 6263701"/>
              <a:gd name="connsiteY18" fmla="*/ 1260628 h 5132827"/>
              <a:gd name="connsiteX19" fmla="*/ 75860 w 6263701"/>
              <a:gd name="connsiteY19" fmla="*/ 1316046 h 5132827"/>
              <a:gd name="connsiteX20" fmla="*/ 1969 w 6263701"/>
              <a:gd name="connsiteY20" fmla="*/ 1639319 h 5132827"/>
              <a:gd name="connsiteX21" fmla="*/ 20442 w 6263701"/>
              <a:gd name="connsiteY21" fmla="*/ 2054955 h 5132827"/>
              <a:gd name="connsiteX22" fmla="*/ 11204 w 6263701"/>
              <a:gd name="connsiteY22" fmla="*/ 3015537 h 5132827"/>
              <a:gd name="connsiteX23" fmla="*/ 66623 w 6263701"/>
              <a:gd name="connsiteY23" fmla="*/ 3726737 h 5132827"/>
              <a:gd name="connsiteX24" fmla="*/ 103569 w 6263701"/>
              <a:gd name="connsiteY24" fmla="*/ 4548774 h 5132827"/>
              <a:gd name="connsiteX25" fmla="*/ 316005 w 6263701"/>
              <a:gd name="connsiteY25" fmla="*/ 5112192 h 5132827"/>
              <a:gd name="connsiteX26" fmla="*/ 1211933 w 6263701"/>
              <a:gd name="connsiteY26" fmla="*/ 4945936 h 5132827"/>
              <a:gd name="connsiteX27" fmla="*/ 944077 w 6263701"/>
              <a:gd name="connsiteY27" fmla="*/ 4336337 h 5132827"/>
              <a:gd name="connsiteX28" fmla="*/ 971787 w 6263701"/>
              <a:gd name="connsiteY28" fmla="*/ 3874519 h 5132827"/>
              <a:gd name="connsiteX29" fmla="*/ 1054914 w 6263701"/>
              <a:gd name="connsiteY29" fmla="*/ 3745210 h 5132827"/>
              <a:gd name="connsiteX30" fmla="*/ 1119569 w 6263701"/>
              <a:gd name="connsiteY30" fmla="*/ 3662082 h 5132827"/>
              <a:gd name="connsiteX31" fmla="*/ 1193460 w 6263701"/>
              <a:gd name="connsiteY31" fmla="*/ 3551246 h 5132827"/>
              <a:gd name="connsiteX32" fmla="*/ 1239641 w 6263701"/>
              <a:gd name="connsiteY32" fmla="*/ 3440410 h 5132827"/>
              <a:gd name="connsiteX33" fmla="*/ 1285823 w 6263701"/>
              <a:gd name="connsiteY33" fmla="*/ 3320337 h 5132827"/>
              <a:gd name="connsiteX34" fmla="*/ 1304296 w 6263701"/>
              <a:gd name="connsiteY34" fmla="*/ 3274155 h 5132827"/>
              <a:gd name="connsiteX35" fmla="*/ 1433605 w 6263701"/>
              <a:gd name="connsiteY35" fmla="*/ 2978591 h 5132827"/>
              <a:gd name="connsiteX36" fmla="*/ 1553678 w 6263701"/>
              <a:gd name="connsiteY36" fmla="*/ 2729210 h 5132827"/>
              <a:gd name="connsiteX37" fmla="*/ 1590623 w 6263701"/>
              <a:gd name="connsiteY37" fmla="*/ 2646082 h 5132827"/>
              <a:gd name="connsiteX38" fmla="*/ 1655278 w 6263701"/>
              <a:gd name="connsiteY38" fmla="*/ 2479828 h 5132827"/>
              <a:gd name="connsiteX39" fmla="*/ 1664514 w 6263701"/>
              <a:gd name="connsiteY39" fmla="*/ 2442882 h 5132827"/>
              <a:gd name="connsiteX40" fmla="*/ 1729169 w 6263701"/>
              <a:gd name="connsiteY40" fmla="*/ 2258155 h 5132827"/>
              <a:gd name="connsiteX41" fmla="*/ 1756878 w 6263701"/>
              <a:gd name="connsiteY41" fmla="*/ 2221210 h 5132827"/>
              <a:gd name="connsiteX42" fmla="*/ 1840005 w 6263701"/>
              <a:gd name="connsiteY42" fmla="*/ 2091901 h 5132827"/>
              <a:gd name="connsiteX43" fmla="*/ 1867714 w 6263701"/>
              <a:gd name="connsiteY43" fmla="*/ 2054955 h 5132827"/>
              <a:gd name="connsiteX44" fmla="*/ 1923132 w 6263701"/>
              <a:gd name="connsiteY44" fmla="*/ 2008773 h 5132827"/>
              <a:gd name="connsiteX45" fmla="*/ 1987787 w 6263701"/>
              <a:gd name="connsiteY45" fmla="*/ 1944119 h 5132827"/>
              <a:gd name="connsiteX46" fmla="*/ 2061678 w 6263701"/>
              <a:gd name="connsiteY46" fmla="*/ 1879464 h 5132827"/>
              <a:gd name="connsiteX47" fmla="*/ 2117096 w 6263701"/>
              <a:gd name="connsiteY47" fmla="*/ 1824046 h 5132827"/>
              <a:gd name="connsiteX48" fmla="*/ 2163278 w 6263701"/>
              <a:gd name="connsiteY48" fmla="*/ 1787101 h 5132827"/>
              <a:gd name="connsiteX49" fmla="*/ 2209460 w 6263701"/>
              <a:gd name="connsiteY49" fmla="*/ 1740919 h 5132827"/>
              <a:gd name="connsiteX50" fmla="*/ 2292587 w 6263701"/>
              <a:gd name="connsiteY50" fmla="*/ 1694737 h 5132827"/>
              <a:gd name="connsiteX51" fmla="*/ 2348005 w 6263701"/>
              <a:gd name="connsiteY51" fmla="*/ 1648555 h 5132827"/>
              <a:gd name="connsiteX52" fmla="*/ 2431132 w 6263701"/>
              <a:gd name="connsiteY52" fmla="*/ 1583901 h 5132827"/>
              <a:gd name="connsiteX53" fmla="*/ 2468078 w 6263701"/>
              <a:gd name="connsiteY53" fmla="*/ 1556191 h 5132827"/>
              <a:gd name="connsiteX54" fmla="*/ 2671278 w 6263701"/>
              <a:gd name="connsiteY54" fmla="*/ 1343755 h 5132827"/>
              <a:gd name="connsiteX55" fmla="*/ 2717460 w 6263701"/>
              <a:gd name="connsiteY55" fmla="*/ 1325282 h 5132827"/>
              <a:gd name="connsiteX56" fmla="*/ 2754405 w 6263701"/>
              <a:gd name="connsiteY56" fmla="*/ 1306810 h 5132827"/>
              <a:gd name="connsiteX57" fmla="*/ 2819060 w 6263701"/>
              <a:gd name="connsiteY57" fmla="*/ 1288337 h 5132827"/>
              <a:gd name="connsiteX58" fmla="*/ 2911423 w 6263701"/>
              <a:gd name="connsiteY58" fmla="*/ 1242155 h 5132827"/>
              <a:gd name="connsiteX59" fmla="*/ 3179278 w 6263701"/>
              <a:gd name="connsiteY59" fmla="*/ 1177501 h 5132827"/>
              <a:gd name="connsiteX60" fmla="*/ 3327060 w 6263701"/>
              <a:gd name="connsiteY60" fmla="*/ 1122082 h 5132827"/>
              <a:gd name="connsiteX61" fmla="*/ 3456369 w 6263701"/>
              <a:gd name="connsiteY61" fmla="*/ 1103610 h 5132827"/>
              <a:gd name="connsiteX62" fmla="*/ 3539496 w 6263701"/>
              <a:gd name="connsiteY62" fmla="*/ 1085137 h 5132827"/>
              <a:gd name="connsiteX63" fmla="*/ 3631860 w 6263701"/>
              <a:gd name="connsiteY63" fmla="*/ 1066664 h 5132827"/>
              <a:gd name="connsiteX64" fmla="*/ 3982841 w 6263701"/>
              <a:gd name="connsiteY64" fmla="*/ 983537 h 5132827"/>
              <a:gd name="connsiteX65" fmla="*/ 4647860 w 6263701"/>
              <a:gd name="connsiteY65" fmla="*/ 955828 h 5132827"/>
              <a:gd name="connsiteX66" fmla="*/ 4740223 w 6263701"/>
              <a:gd name="connsiteY66" fmla="*/ 946591 h 5132827"/>
              <a:gd name="connsiteX67" fmla="*/ 5312878 w 6263701"/>
              <a:gd name="connsiteY67" fmla="*/ 965065 h 5132827"/>
              <a:gd name="connsiteX68" fmla="*/ 5746987 w 6263701"/>
              <a:gd name="connsiteY68" fmla="*/ 909646 h 5132827"/>
              <a:gd name="connsiteX69" fmla="*/ 6097969 w 6263701"/>
              <a:gd name="connsiteY69" fmla="*/ 863464 h 5132827"/>
              <a:gd name="connsiteX70" fmla="*/ 6208805 w 6263701"/>
              <a:gd name="connsiteY70" fmla="*/ 549428 h 5132827"/>
              <a:gd name="connsiteX71" fmla="*/ 6254987 w 6263701"/>
              <a:gd name="connsiteY71" fmla="*/ 420118 h 5132827"/>
              <a:gd name="connsiteX72" fmla="*/ 6245751 w 6263701"/>
              <a:gd name="connsiteY72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316005 w 6263701"/>
              <a:gd name="connsiteY15" fmla="*/ 909646 h 5132827"/>
              <a:gd name="connsiteX16" fmla="*/ 260587 w 6263701"/>
              <a:gd name="connsiteY16" fmla="*/ 1094373 h 5132827"/>
              <a:gd name="connsiteX17" fmla="*/ 112805 w 6263701"/>
              <a:gd name="connsiteY17" fmla="*/ 1260628 h 5132827"/>
              <a:gd name="connsiteX18" fmla="*/ 75860 w 6263701"/>
              <a:gd name="connsiteY18" fmla="*/ 1316046 h 5132827"/>
              <a:gd name="connsiteX19" fmla="*/ 1969 w 6263701"/>
              <a:gd name="connsiteY19" fmla="*/ 1639319 h 5132827"/>
              <a:gd name="connsiteX20" fmla="*/ 20442 w 6263701"/>
              <a:gd name="connsiteY20" fmla="*/ 2054955 h 5132827"/>
              <a:gd name="connsiteX21" fmla="*/ 11204 w 6263701"/>
              <a:gd name="connsiteY21" fmla="*/ 3015537 h 5132827"/>
              <a:gd name="connsiteX22" fmla="*/ 66623 w 6263701"/>
              <a:gd name="connsiteY22" fmla="*/ 3726737 h 5132827"/>
              <a:gd name="connsiteX23" fmla="*/ 103569 w 6263701"/>
              <a:gd name="connsiteY23" fmla="*/ 4548774 h 5132827"/>
              <a:gd name="connsiteX24" fmla="*/ 316005 w 6263701"/>
              <a:gd name="connsiteY24" fmla="*/ 5112192 h 5132827"/>
              <a:gd name="connsiteX25" fmla="*/ 1211933 w 6263701"/>
              <a:gd name="connsiteY25" fmla="*/ 4945936 h 5132827"/>
              <a:gd name="connsiteX26" fmla="*/ 944077 w 6263701"/>
              <a:gd name="connsiteY26" fmla="*/ 4336337 h 5132827"/>
              <a:gd name="connsiteX27" fmla="*/ 971787 w 6263701"/>
              <a:gd name="connsiteY27" fmla="*/ 3874519 h 5132827"/>
              <a:gd name="connsiteX28" fmla="*/ 1054914 w 6263701"/>
              <a:gd name="connsiteY28" fmla="*/ 3745210 h 5132827"/>
              <a:gd name="connsiteX29" fmla="*/ 1119569 w 6263701"/>
              <a:gd name="connsiteY29" fmla="*/ 3662082 h 5132827"/>
              <a:gd name="connsiteX30" fmla="*/ 1193460 w 6263701"/>
              <a:gd name="connsiteY30" fmla="*/ 3551246 h 5132827"/>
              <a:gd name="connsiteX31" fmla="*/ 1239641 w 6263701"/>
              <a:gd name="connsiteY31" fmla="*/ 3440410 h 5132827"/>
              <a:gd name="connsiteX32" fmla="*/ 1285823 w 6263701"/>
              <a:gd name="connsiteY32" fmla="*/ 3320337 h 5132827"/>
              <a:gd name="connsiteX33" fmla="*/ 1304296 w 6263701"/>
              <a:gd name="connsiteY33" fmla="*/ 3274155 h 5132827"/>
              <a:gd name="connsiteX34" fmla="*/ 1433605 w 6263701"/>
              <a:gd name="connsiteY34" fmla="*/ 2978591 h 5132827"/>
              <a:gd name="connsiteX35" fmla="*/ 1553678 w 6263701"/>
              <a:gd name="connsiteY35" fmla="*/ 2729210 h 5132827"/>
              <a:gd name="connsiteX36" fmla="*/ 1590623 w 6263701"/>
              <a:gd name="connsiteY36" fmla="*/ 2646082 h 5132827"/>
              <a:gd name="connsiteX37" fmla="*/ 1655278 w 6263701"/>
              <a:gd name="connsiteY37" fmla="*/ 2479828 h 5132827"/>
              <a:gd name="connsiteX38" fmla="*/ 1664514 w 6263701"/>
              <a:gd name="connsiteY38" fmla="*/ 2442882 h 5132827"/>
              <a:gd name="connsiteX39" fmla="*/ 1729169 w 6263701"/>
              <a:gd name="connsiteY39" fmla="*/ 2258155 h 5132827"/>
              <a:gd name="connsiteX40" fmla="*/ 1756878 w 6263701"/>
              <a:gd name="connsiteY40" fmla="*/ 2221210 h 5132827"/>
              <a:gd name="connsiteX41" fmla="*/ 1840005 w 6263701"/>
              <a:gd name="connsiteY41" fmla="*/ 2091901 h 5132827"/>
              <a:gd name="connsiteX42" fmla="*/ 1867714 w 6263701"/>
              <a:gd name="connsiteY42" fmla="*/ 2054955 h 5132827"/>
              <a:gd name="connsiteX43" fmla="*/ 1923132 w 6263701"/>
              <a:gd name="connsiteY43" fmla="*/ 2008773 h 5132827"/>
              <a:gd name="connsiteX44" fmla="*/ 1987787 w 6263701"/>
              <a:gd name="connsiteY44" fmla="*/ 1944119 h 5132827"/>
              <a:gd name="connsiteX45" fmla="*/ 2061678 w 6263701"/>
              <a:gd name="connsiteY45" fmla="*/ 1879464 h 5132827"/>
              <a:gd name="connsiteX46" fmla="*/ 2117096 w 6263701"/>
              <a:gd name="connsiteY46" fmla="*/ 1824046 h 5132827"/>
              <a:gd name="connsiteX47" fmla="*/ 2163278 w 6263701"/>
              <a:gd name="connsiteY47" fmla="*/ 1787101 h 5132827"/>
              <a:gd name="connsiteX48" fmla="*/ 2209460 w 6263701"/>
              <a:gd name="connsiteY48" fmla="*/ 1740919 h 5132827"/>
              <a:gd name="connsiteX49" fmla="*/ 2292587 w 6263701"/>
              <a:gd name="connsiteY49" fmla="*/ 1694737 h 5132827"/>
              <a:gd name="connsiteX50" fmla="*/ 2348005 w 6263701"/>
              <a:gd name="connsiteY50" fmla="*/ 1648555 h 5132827"/>
              <a:gd name="connsiteX51" fmla="*/ 2431132 w 6263701"/>
              <a:gd name="connsiteY51" fmla="*/ 1583901 h 5132827"/>
              <a:gd name="connsiteX52" fmla="*/ 2468078 w 6263701"/>
              <a:gd name="connsiteY52" fmla="*/ 1556191 h 5132827"/>
              <a:gd name="connsiteX53" fmla="*/ 2671278 w 6263701"/>
              <a:gd name="connsiteY53" fmla="*/ 1343755 h 5132827"/>
              <a:gd name="connsiteX54" fmla="*/ 2717460 w 6263701"/>
              <a:gd name="connsiteY54" fmla="*/ 1325282 h 5132827"/>
              <a:gd name="connsiteX55" fmla="*/ 2754405 w 6263701"/>
              <a:gd name="connsiteY55" fmla="*/ 1306810 h 5132827"/>
              <a:gd name="connsiteX56" fmla="*/ 2819060 w 6263701"/>
              <a:gd name="connsiteY56" fmla="*/ 1288337 h 5132827"/>
              <a:gd name="connsiteX57" fmla="*/ 2911423 w 6263701"/>
              <a:gd name="connsiteY57" fmla="*/ 1242155 h 5132827"/>
              <a:gd name="connsiteX58" fmla="*/ 3179278 w 6263701"/>
              <a:gd name="connsiteY58" fmla="*/ 1177501 h 5132827"/>
              <a:gd name="connsiteX59" fmla="*/ 3327060 w 6263701"/>
              <a:gd name="connsiteY59" fmla="*/ 1122082 h 5132827"/>
              <a:gd name="connsiteX60" fmla="*/ 3456369 w 6263701"/>
              <a:gd name="connsiteY60" fmla="*/ 1103610 h 5132827"/>
              <a:gd name="connsiteX61" fmla="*/ 3539496 w 6263701"/>
              <a:gd name="connsiteY61" fmla="*/ 1085137 h 5132827"/>
              <a:gd name="connsiteX62" fmla="*/ 3631860 w 6263701"/>
              <a:gd name="connsiteY62" fmla="*/ 1066664 h 5132827"/>
              <a:gd name="connsiteX63" fmla="*/ 3982841 w 6263701"/>
              <a:gd name="connsiteY63" fmla="*/ 983537 h 5132827"/>
              <a:gd name="connsiteX64" fmla="*/ 4647860 w 6263701"/>
              <a:gd name="connsiteY64" fmla="*/ 955828 h 5132827"/>
              <a:gd name="connsiteX65" fmla="*/ 4740223 w 6263701"/>
              <a:gd name="connsiteY65" fmla="*/ 946591 h 5132827"/>
              <a:gd name="connsiteX66" fmla="*/ 5312878 w 6263701"/>
              <a:gd name="connsiteY66" fmla="*/ 965065 h 5132827"/>
              <a:gd name="connsiteX67" fmla="*/ 5746987 w 6263701"/>
              <a:gd name="connsiteY67" fmla="*/ 909646 h 5132827"/>
              <a:gd name="connsiteX68" fmla="*/ 6097969 w 6263701"/>
              <a:gd name="connsiteY68" fmla="*/ 863464 h 5132827"/>
              <a:gd name="connsiteX69" fmla="*/ 6208805 w 6263701"/>
              <a:gd name="connsiteY69" fmla="*/ 549428 h 5132827"/>
              <a:gd name="connsiteX70" fmla="*/ 6254987 w 6263701"/>
              <a:gd name="connsiteY70" fmla="*/ 420118 h 5132827"/>
              <a:gd name="connsiteX71" fmla="*/ 6245751 w 6263701"/>
              <a:gd name="connsiteY71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316005 w 6263701"/>
              <a:gd name="connsiteY15" fmla="*/ 909646 h 5132827"/>
              <a:gd name="connsiteX16" fmla="*/ 112805 w 6263701"/>
              <a:gd name="connsiteY16" fmla="*/ 1260628 h 5132827"/>
              <a:gd name="connsiteX17" fmla="*/ 75860 w 6263701"/>
              <a:gd name="connsiteY17" fmla="*/ 1316046 h 5132827"/>
              <a:gd name="connsiteX18" fmla="*/ 1969 w 6263701"/>
              <a:gd name="connsiteY18" fmla="*/ 1639319 h 5132827"/>
              <a:gd name="connsiteX19" fmla="*/ 20442 w 6263701"/>
              <a:gd name="connsiteY19" fmla="*/ 2054955 h 5132827"/>
              <a:gd name="connsiteX20" fmla="*/ 11204 w 6263701"/>
              <a:gd name="connsiteY20" fmla="*/ 3015537 h 5132827"/>
              <a:gd name="connsiteX21" fmla="*/ 66623 w 6263701"/>
              <a:gd name="connsiteY21" fmla="*/ 3726737 h 5132827"/>
              <a:gd name="connsiteX22" fmla="*/ 103569 w 6263701"/>
              <a:gd name="connsiteY22" fmla="*/ 4548774 h 5132827"/>
              <a:gd name="connsiteX23" fmla="*/ 316005 w 6263701"/>
              <a:gd name="connsiteY23" fmla="*/ 5112192 h 5132827"/>
              <a:gd name="connsiteX24" fmla="*/ 1211933 w 6263701"/>
              <a:gd name="connsiteY24" fmla="*/ 4945936 h 5132827"/>
              <a:gd name="connsiteX25" fmla="*/ 944077 w 6263701"/>
              <a:gd name="connsiteY25" fmla="*/ 4336337 h 5132827"/>
              <a:gd name="connsiteX26" fmla="*/ 971787 w 6263701"/>
              <a:gd name="connsiteY26" fmla="*/ 3874519 h 5132827"/>
              <a:gd name="connsiteX27" fmla="*/ 1054914 w 6263701"/>
              <a:gd name="connsiteY27" fmla="*/ 3745210 h 5132827"/>
              <a:gd name="connsiteX28" fmla="*/ 1119569 w 6263701"/>
              <a:gd name="connsiteY28" fmla="*/ 3662082 h 5132827"/>
              <a:gd name="connsiteX29" fmla="*/ 1193460 w 6263701"/>
              <a:gd name="connsiteY29" fmla="*/ 3551246 h 5132827"/>
              <a:gd name="connsiteX30" fmla="*/ 1239641 w 6263701"/>
              <a:gd name="connsiteY30" fmla="*/ 3440410 h 5132827"/>
              <a:gd name="connsiteX31" fmla="*/ 1285823 w 6263701"/>
              <a:gd name="connsiteY31" fmla="*/ 3320337 h 5132827"/>
              <a:gd name="connsiteX32" fmla="*/ 1304296 w 6263701"/>
              <a:gd name="connsiteY32" fmla="*/ 3274155 h 5132827"/>
              <a:gd name="connsiteX33" fmla="*/ 1433605 w 6263701"/>
              <a:gd name="connsiteY33" fmla="*/ 2978591 h 5132827"/>
              <a:gd name="connsiteX34" fmla="*/ 1553678 w 6263701"/>
              <a:gd name="connsiteY34" fmla="*/ 2729210 h 5132827"/>
              <a:gd name="connsiteX35" fmla="*/ 1590623 w 6263701"/>
              <a:gd name="connsiteY35" fmla="*/ 2646082 h 5132827"/>
              <a:gd name="connsiteX36" fmla="*/ 1655278 w 6263701"/>
              <a:gd name="connsiteY36" fmla="*/ 2479828 h 5132827"/>
              <a:gd name="connsiteX37" fmla="*/ 1664514 w 6263701"/>
              <a:gd name="connsiteY37" fmla="*/ 2442882 h 5132827"/>
              <a:gd name="connsiteX38" fmla="*/ 1729169 w 6263701"/>
              <a:gd name="connsiteY38" fmla="*/ 2258155 h 5132827"/>
              <a:gd name="connsiteX39" fmla="*/ 1756878 w 6263701"/>
              <a:gd name="connsiteY39" fmla="*/ 2221210 h 5132827"/>
              <a:gd name="connsiteX40" fmla="*/ 1840005 w 6263701"/>
              <a:gd name="connsiteY40" fmla="*/ 2091901 h 5132827"/>
              <a:gd name="connsiteX41" fmla="*/ 1867714 w 6263701"/>
              <a:gd name="connsiteY41" fmla="*/ 2054955 h 5132827"/>
              <a:gd name="connsiteX42" fmla="*/ 1923132 w 6263701"/>
              <a:gd name="connsiteY42" fmla="*/ 2008773 h 5132827"/>
              <a:gd name="connsiteX43" fmla="*/ 1987787 w 6263701"/>
              <a:gd name="connsiteY43" fmla="*/ 1944119 h 5132827"/>
              <a:gd name="connsiteX44" fmla="*/ 2061678 w 6263701"/>
              <a:gd name="connsiteY44" fmla="*/ 1879464 h 5132827"/>
              <a:gd name="connsiteX45" fmla="*/ 2117096 w 6263701"/>
              <a:gd name="connsiteY45" fmla="*/ 1824046 h 5132827"/>
              <a:gd name="connsiteX46" fmla="*/ 2163278 w 6263701"/>
              <a:gd name="connsiteY46" fmla="*/ 1787101 h 5132827"/>
              <a:gd name="connsiteX47" fmla="*/ 2209460 w 6263701"/>
              <a:gd name="connsiteY47" fmla="*/ 1740919 h 5132827"/>
              <a:gd name="connsiteX48" fmla="*/ 2292587 w 6263701"/>
              <a:gd name="connsiteY48" fmla="*/ 1694737 h 5132827"/>
              <a:gd name="connsiteX49" fmla="*/ 2348005 w 6263701"/>
              <a:gd name="connsiteY49" fmla="*/ 1648555 h 5132827"/>
              <a:gd name="connsiteX50" fmla="*/ 2431132 w 6263701"/>
              <a:gd name="connsiteY50" fmla="*/ 1583901 h 5132827"/>
              <a:gd name="connsiteX51" fmla="*/ 2468078 w 6263701"/>
              <a:gd name="connsiteY51" fmla="*/ 1556191 h 5132827"/>
              <a:gd name="connsiteX52" fmla="*/ 2671278 w 6263701"/>
              <a:gd name="connsiteY52" fmla="*/ 1343755 h 5132827"/>
              <a:gd name="connsiteX53" fmla="*/ 2717460 w 6263701"/>
              <a:gd name="connsiteY53" fmla="*/ 1325282 h 5132827"/>
              <a:gd name="connsiteX54" fmla="*/ 2754405 w 6263701"/>
              <a:gd name="connsiteY54" fmla="*/ 1306810 h 5132827"/>
              <a:gd name="connsiteX55" fmla="*/ 2819060 w 6263701"/>
              <a:gd name="connsiteY55" fmla="*/ 1288337 h 5132827"/>
              <a:gd name="connsiteX56" fmla="*/ 2911423 w 6263701"/>
              <a:gd name="connsiteY56" fmla="*/ 1242155 h 5132827"/>
              <a:gd name="connsiteX57" fmla="*/ 3179278 w 6263701"/>
              <a:gd name="connsiteY57" fmla="*/ 1177501 h 5132827"/>
              <a:gd name="connsiteX58" fmla="*/ 3327060 w 6263701"/>
              <a:gd name="connsiteY58" fmla="*/ 1122082 h 5132827"/>
              <a:gd name="connsiteX59" fmla="*/ 3456369 w 6263701"/>
              <a:gd name="connsiteY59" fmla="*/ 1103610 h 5132827"/>
              <a:gd name="connsiteX60" fmla="*/ 3539496 w 6263701"/>
              <a:gd name="connsiteY60" fmla="*/ 1085137 h 5132827"/>
              <a:gd name="connsiteX61" fmla="*/ 3631860 w 6263701"/>
              <a:gd name="connsiteY61" fmla="*/ 1066664 h 5132827"/>
              <a:gd name="connsiteX62" fmla="*/ 3982841 w 6263701"/>
              <a:gd name="connsiteY62" fmla="*/ 983537 h 5132827"/>
              <a:gd name="connsiteX63" fmla="*/ 4647860 w 6263701"/>
              <a:gd name="connsiteY63" fmla="*/ 955828 h 5132827"/>
              <a:gd name="connsiteX64" fmla="*/ 4740223 w 6263701"/>
              <a:gd name="connsiteY64" fmla="*/ 946591 h 5132827"/>
              <a:gd name="connsiteX65" fmla="*/ 5312878 w 6263701"/>
              <a:gd name="connsiteY65" fmla="*/ 965065 h 5132827"/>
              <a:gd name="connsiteX66" fmla="*/ 5746987 w 6263701"/>
              <a:gd name="connsiteY66" fmla="*/ 909646 h 5132827"/>
              <a:gd name="connsiteX67" fmla="*/ 6097969 w 6263701"/>
              <a:gd name="connsiteY67" fmla="*/ 863464 h 5132827"/>
              <a:gd name="connsiteX68" fmla="*/ 6208805 w 6263701"/>
              <a:gd name="connsiteY68" fmla="*/ 549428 h 5132827"/>
              <a:gd name="connsiteX69" fmla="*/ 6254987 w 6263701"/>
              <a:gd name="connsiteY69" fmla="*/ 420118 h 5132827"/>
              <a:gd name="connsiteX70" fmla="*/ 6245751 w 6263701"/>
              <a:gd name="connsiteY70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316005 w 6263701"/>
              <a:gd name="connsiteY15" fmla="*/ 909646 h 5132827"/>
              <a:gd name="connsiteX16" fmla="*/ 75860 w 6263701"/>
              <a:gd name="connsiteY16" fmla="*/ 1316046 h 5132827"/>
              <a:gd name="connsiteX17" fmla="*/ 1969 w 6263701"/>
              <a:gd name="connsiteY17" fmla="*/ 1639319 h 5132827"/>
              <a:gd name="connsiteX18" fmla="*/ 20442 w 6263701"/>
              <a:gd name="connsiteY18" fmla="*/ 2054955 h 5132827"/>
              <a:gd name="connsiteX19" fmla="*/ 11204 w 6263701"/>
              <a:gd name="connsiteY19" fmla="*/ 3015537 h 5132827"/>
              <a:gd name="connsiteX20" fmla="*/ 66623 w 6263701"/>
              <a:gd name="connsiteY20" fmla="*/ 3726737 h 5132827"/>
              <a:gd name="connsiteX21" fmla="*/ 103569 w 6263701"/>
              <a:gd name="connsiteY21" fmla="*/ 4548774 h 5132827"/>
              <a:gd name="connsiteX22" fmla="*/ 316005 w 6263701"/>
              <a:gd name="connsiteY22" fmla="*/ 5112192 h 5132827"/>
              <a:gd name="connsiteX23" fmla="*/ 1211933 w 6263701"/>
              <a:gd name="connsiteY23" fmla="*/ 4945936 h 5132827"/>
              <a:gd name="connsiteX24" fmla="*/ 944077 w 6263701"/>
              <a:gd name="connsiteY24" fmla="*/ 4336337 h 5132827"/>
              <a:gd name="connsiteX25" fmla="*/ 971787 w 6263701"/>
              <a:gd name="connsiteY25" fmla="*/ 3874519 h 5132827"/>
              <a:gd name="connsiteX26" fmla="*/ 1054914 w 6263701"/>
              <a:gd name="connsiteY26" fmla="*/ 3745210 h 5132827"/>
              <a:gd name="connsiteX27" fmla="*/ 1119569 w 6263701"/>
              <a:gd name="connsiteY27" fmla="*/ 3662082 h 5132827"/>
              <a:gd name="connsiteX28" fmla="*/ 1193460 w 6263701"/>
              <a:gd name="connsiteY28" fmla="*/ 3551246 h 5132827"/>
              <a:gd name="connsiteX29" fmla="*/ 1239641 w 6263701"/>
              <a:gd name="connsiteY29" fmla="*/ 3440410 h 5132827"/>
              <a:gd name="connsiteX30" fmla="*/ 1285823 w 6263701"/>
              <a:gd name="connsiteY30" fmla="*/ 3320337 h 5132827"/>
              <a:gd name="connsiteX31" fmla="*/ 1304296 w 6263701"/>
              <a:gd name="connsiteY31" fmla="*/ 3274155 h 5132827"/>
              <a:gd name="connsiteX32" fmla="*/ 1433605 w 6263701"/>
              <a:gd name="connsiteY32" fmla="*/ 2978591 h 5132827"/>
              <a:gd name="connsiteX33" fmla="*/ 1553678 w 6263701"/>
              <a:gd name="connsiteY33" fmla="*/ 2729210 h 5132827"/>
              <a:gd name="connsiteX34" fmla="*/ 1590623 w 6263701"/>
              <a:gd name="connsiteY34" fmla="*/ 2646082 h 5132827"/>
              <a:gd name="connsiteX35" fmla="*/ 1655278 w 6263701"/>
              <a:gd name="connsiteY35" fmla="*/ 2479828 h 5132827"/>
              <a:gd name="connsiteX36" fmla="*/ 1664514 w 6263701"/>
              <a:gd name="connsiteY36" fmla="*/ 2442882 h 5132827"/>
              <a:gd name="connsiteX37" fmla="*/ 1729169 w 6263701"/>
              <a:gd name="connsiteY37" fmla="*/ 2258155 h 5132827"/>
              <a:gd name="connsiteX38" fmla="*/ 1756878 w 6263701"/>
              <a:gd name="connsiteY38" fmla="*/ 2221210 h 5132827"/>
              <a:gd name="connsiteX39" fmla="*/ 1840005 w 6263701"/>
              <a:gd name="connsiteY39" fmla="*/ 2091901 h 5132827"/>
              <a:gd name="connsiteX40" fmla="*/ 1867714 w 6263701"/>
              <a:gd name="connsiteY40" fmla="*/ 2054955 h 5132827"/>
              <a:gd name="connsiteX41" fmla="*/ 1923132 w 6263701"/>
              <a:gd name="connsiteY41" fmla="*/ 2008773 h 5132827"/>
              <a:gd name="connsiteX42" fmla="*/ 1987787 w 6263701"/>
              <a:gd name="connsiteY42" fmla="*/ 1944119 h 5132827"/>
              <a:gd name="connsiteX43" fmla="*/ 2061678 w 6263701"/>
              <a:gd name="connsiteY43" fmla="*/ 1879464 h 5132827"/>
              <a:gd name="connsiteX44" fmla="*/ 2117096 w 6263701"/>
              <a:gd name="connsiteY44" fmla="*/ 1824046 h 5132827"/>
              <a:gd name="connsiteX45" fmla="*/ 2163278 w 6263701"/>
              <a:gd name="connsiteY45" fmla="*/ 1787101 h 5132827"/>
              <a:gd name="connsiteX46" fmla="*/ 2209460 w 6263701"/>
              <a:gd name="connsiteY46" fmla="*/ 1740919 h 5132827"/>
              <a:gd name="connsiteX47" fmla="*/ 2292587 w 6263701"/>
              <a:gd name="connsiteY47" fmla="*/ 1694737 h 5132827"/>
              <a:gd name="connsiteX48" fmla="*/ 2348005 w 6263701"/>
              <a:gd name="connsiteY48" fmla="*/ 1648555 h 5132827"/>
              <a:gd name="connsiteX49" fmla="*/ 2431132 w 6263701"/>
              <a:gd name="connsiteY49" fmla="*/ 1583901 h 5132827"/>
              <a:gd name="connsiteX50" fmla="*/ 2468078 w 6263701"/>
              <a:gd name="connsiteY50" fmla="*/ 1556191 h 5132827"/>
              <a:gd name="connsiteX51" fmla="*/ 2671278 w 6263701"/>
              <a:gd name="connsiteY51" fmla="*/ 1343755 h 5132827"/>
              <a:gd name="connsiteX52" fmla="*/ 2717460 w 6263701"/>
              <a:gd name="connsiteY52" fmla="*/ 1325282 h 5132827"/>
              <a:gd name="connsiteX53" fmla="*/ 2754405 w 6263701"/>
              <a:gd name="connsiteY53" fmla="*/ 1306810 h 5132827"/>
              <a:gd name="connsiteX54" fmla="*/ 2819060 w 6263701"/>
              <a:gd name="connsiteY54" fmla="*/ 1288337 h 5132827"/>
              <a:gd name="connsiteX55" fmla="*/ 2911423 w 6263701"/>
              <a:gd name="connsiteY55" fmla="*/ 1242155 h 5132827"/>
              <a:gd name="connsiteX56" fmla="*/ 3179278 w 6263701"/>
              <a:gd name="connsiteY56" fmla="*/ 1177501 h 5132827"/>
              <a:gd name="connsiteX57" fmla="*/ 3327060 w 6263701"/>
              <a:gd name="connsiteY57" fmla="*/ 1122082 h 5132827"/>
              <a:gd name="connsiteX58" fmla="*/ 3456369 w 6263701"/>
              <a:gd name="connsiteY58" fmla="*/ 1103610 h 5132827"/>
              <a:gd name="connsiteX59" fmla="*/ 3539496 w 6263701"/>
              <a:gd name="connsiteY59" fmla="*/ 1085137 h 5132827"/>
              <a:gd name="connsiteX60" fmla="*/ 3631860 w 6263701"/>
              <a:gd name="connsiteY60" fmla="*/ 1066664 h 5132827"/>
              <a:gd name="connsiteX61" fmla="*/ 3982841 w 6263701"/>
              <a:gd name="connsiteY61" fmla="*/ 983537 h 5132827"/>
              <a:gd name="connsiteX62" fmla="*/ 4647860 w 6263701"/>
              <a:gd name="connsiteY62" fmla="*/ 955828 h 5132827"/>
              <a:gd name="connsiteX63" fmla="*/ 4740223 w 6263701"/>
              <a:gd name="connsiteY63" fmla="*/ 946591 h 5132827"/>
              <a:gd name="connsiteX64" fmla="*/ 5312878 w 6263701"/>
              <a:gd name="connsiteY64" fmla="*/ 965065 h 5132827"/>
              <a:gd name="connsiteX65" fmla="*/ 5746987 w 6263701"/>
              <a:gd name="connsiteY65" fmla="*/ 909646 h 5132827"/>
              <a:gd name="connsiteX66" fmla="*/ 6097969 w 6263701"/>
              <a:gd name="connsiteY66" fmla="*/ 863464 h 5132827"/>
              <a:gd name="connsiteX67" fmla="*/ 6208805 w 6263701"/>
              <a:gd name="connsiteY67" fmla="*/ 549428 h 5132827"/>
              <a:gd name="connsiteX68" fmla="*/ 6254987 w 6263701"/>
              <a:gd name="connsiteY68" fmla="*/ 420118 h 5132827"/>
              <a:gd name="connsiteX69" fmla="*/ 6245751 w 6263701"/>
              <a:gd name="connsiteY69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521719 h 5132827"/>
              <a:gd name="connsiteX15" fmla="*/ 316005 w 6263701"/>
              <a:gd name="connsiteY15" fmla="*/ 909646 h 5132827"/>
              <a:gd name="connsiteX16" fmla="*/ 75860 w 6263701"/>
              <a:gd name="connsiteY16" fmla="*/ 1316046 h 5132827"/>
              <a:gd name="connsiteX17" fmla="*/ 1969 w 6263701"/>
              <a:gd name="connsiteY17" fmla="*/ 1639319 h 5132827"/>
              <a:gd name="connsiteX18" fmla="*/ 20442 w 6263701"/>
              <a:gd name="connsiteY18" fmla="*/ 2054955 h 5132827"/>
              <a:gd name="connsiteX19" fmla="*/ 11204 w 6263701"/>
              <a:gd name="connsiteY19" fmla="*/ 3015537 h 5132827"/>
              <a:gd name="connsiteX20" fmla="*/ 66623 w 6263701"/>
              <a:gd name="connsiteY20" fmla="*/ 3726737 h 5132827"/>
              <a:gd name="connsiteX21" fmla="*/ 103569 w 6263701"/>
              <a:gd name="connsiteY21" fmla="*/ 4548774 h 5132827"/>
              <a:gd name="connsiteX22" fmla="*/ 316005 w 6263701"/>
              <a:gd name="connsiteY22" fmla="*/ 5112192 h 5132827"/>
              <a:gd name="connsiteX23" fmla="*/ 1211933 w 6263701"/>
              <a:gd name="connsiteY23" fmla="*/ 4945936 h 5132827"/>
              <a:gd name="connsiteX24" fmla="*/ 944077 w 6263701"/>
              <a:gd name="connsiteY24" fmla="*/ 4336337 h 5132827"/>
              <a:gd name="connsiteX25" fmla="*/ 971787 w 6263701"/>
              <a:gd name="connsiteY25" fmla="*/ 3874519 h 5132827"/>
              <a:gd name="connsiteX26" fmla="*/ 1054914 w 6263701"/>
              <a:gd name="connsiteY26" fmla="*/ 3745210 h 5132827"/>
              <a:gd name="connsiteX27" fmla="*/ 1119569 w 6263701"/>
              <a:gd name="connsiteY27" fmla="*/ 3662082 h 5132827"/>
              <a:gd name="connsiteX28" fmla="*/ 1193460 w 6263701"/>
              <a:gd name="connsiteY28" fmla="*/ 3551246 h 5132827"/>
              <a:gd name="connsiteX29" fmla="*/ 1239641 w 6263701"/>
              <a:gd name="connsiteY29" fmla="*/ 3440410 h 5132827"/>
              <a:gd name="connsiteX30" fmla="*/ 1285823 w 6263701"/>
              <a:gd name="connsiteY30" fmla="*/ 3320337 h 5132827"/>
              <a:gd name="connsiteX31" fmla="*/ 1304296 w 6263701"/>
              <a:gd name="connsiteY31" fmla="*/ 3274155 h 5132827"/>
              <a:gd name="connsiteX32" fmla="*/ 1433605 w 6263701"/>
              <a:gd name="connsiteY32" fmla="*/ 2978591 h 5132827"/>
              <a:gd name="connsiteX33" fmla="*/ 1553678 w 6263701"/>
              <a:gd name="connsiteY33" fmla="*/ 2729210 h 5132827"/>
              <a:gd name="connsiteX34" fmla="*/ 1590623 w 6263701"/>
              <a:gd name="connsiteY34" fmla="*/ 2646082 h 5132827"/>
              <a:gd name="connsiteX35" fmla="*/ 1655278 w 6263701"/>
              <a:gd name="connsiteY35" fmla="*/ 2479828 h 5132827"/>
              <a:gd name="connsiteX36" fmla="*/ 1664514 w 6263701"/>
              <a:gd name="connsiteY36" fmla="*/ 2442882 h 5132827"/>
              <a:gd name="connsiteX37" fmla="*/ 1729169 w 6263701"/>
              <a:gd name="connsiteY37" fmla="*/ 2258155 h 5132827"/>
              <a:gd name="connsiteX38" fmla="*/ 1756878 w 6263701"/>
              <a:gd name="connsiteY38" fmla="*/ 2221210 h 5132827"/>
              <a:gd name="connsiteX39" fmla="*/ 1840005 w 6263701"/>
              <a:gd name="connsiteY39" fmla="*/ 2091901 h 5132827"/>
              <a:gd name="connsiteX40" fmla="*/ 1867714 w 6263701"/>
              <a:gd name="connsiteY40" fmla="*/ 2054955 h 5132827"/>
              <a:gd name="connsiteX41" fmla="*/ 1923132 w 6263701"/>
              <a:gd name="connsiteY41" fmla="*/ 2008773 h 5132827"/>
              <a:gd name="connsiteX42" fmla="*/ 1987787 w 6263701"/>
              <a:gd name="connsiteY42" fmla="*/ 1944119 h 5132827"/>
              <a:gd name="connsiteX43" fmla="*/ 2061678 w 6263701"/>
              <a:gd name="connsiteY43" fmla="*/ 1879464 h 5132827"/>
              <a:gd name="connsiteX44" fmla="*/ 2117096 w 6263701"/>
              <a:gd name="connsiteY44" fmla="*/ 1824046 h 5132827"/>
              <a:gd name="connsiteX45" fmla="*/ 2163278 w 6263701"/>
              <a:gd name="connsiteY45" fmla="*/ 1787101 h 5132827"/>
              <a:gd name="connsiteX46" fmla="*/ 2209460 w 6263701"/>
              <a:gd name="connsiteY46" fmla="*/ 1740919 h 5132827"/>
              <a:gd name="connsiteX47" fmla="*/ 2292587 w 6263701"/>
              <a:gd name="connsiteY47" fmla="*/ 1694737 h 5132827"/>
              <a:gd name="connsiteX48" fmla="*/ 2348005 w 6263701"/>
              <a:gd name="connsiteY48" fmla="*/ 1648555 h 5132827"/>
              <a:gd name="connsiteX49" fmla="*/ 2431132 w 6263701"/>
              <a:gd name="connsiteY49" fmla="*/ 1583901 h 5132827"/>
              <a:gd name="connsiteX50" fmla="*/ 2468078 w 6263701"/>
              <a:gd name="connsiteY50" fmla="*/ 1556191 h 5132827"/>
              <a:gd name="connsiteX51" fmla="*/ 2671278 w 6263701"/>
              <a:gd name="connsiteY51" fmla="*/ 1343755 h 5132827"/>
              <a:gd name="connsiteX52" fmla="*/ 2717460 w 6263701"/>
              <a:gd name="connsiteY52" fmla="*/ 1325282 h 5132827"/>
              <a:gd name="connsiteX53" fmla="*/ 2754405 w 6263701"/>
              <a:gd name="connsiteY53" fmla="*/ 1306810 h 5132827"/>
              <a:gd name="connsiteX54" fmla="*/ 2819060 w 6263701"/>
              <a:gd name="connsiteY54" fmla="*/ 1288337 h 5132827"/>
              <a:gd name="connsiteX55" fmla="*/ 2911423 w 6263701"/>
              <a:gd name="connsiteY55" fmla="*/ 1242155 h 5132827"/>
              <a:gd name="connsiteX56" fmla="*/ 3179278 w 6263701"/>
              <a:gd name="connsiteY56" fmla="*/ 1177501 h 5132827"/>
              <a:gd name="connsiteX57" fmla="*/ 3327060 w 6263701"/>
              <a:gd name="connsiteY57" fmla="*/ 1122082 h 5132827"/>
              <a:gd name="connsiteX58" fmla="*/ 3456369 w 6263701"/>
              <a:gd name="connsiteY58" fmla="*/ 1103610 h 5132827"/>
              <a:gd name="connsiteX59" fmla="*/ 3539496 w 6263701"/>
              <a:gd name="connsiteY59" fmla="*/ 1085137 h 5132827"/>
              <a:gd name="connsiteX60" fmla="*/ 3631860 w 6263701"/>
              <a:gd name="connsiteY60" fmla="*/ 1066664 h 5132827"/>
              <a:gd name="connsiteX61" fmla="*/ 3982841 w 6263701"/>
              <a:gd name="connsiteY61" fmla="*/ 983537 h 5132827"/>
              <a:gd name="connsiteX62" fmla="*/ 4647860 w 6263701"/>
              <a:gd name="connsiteY62" fmla="*/ 955828 h 5132827"/>
              <a:gd name="connsiteX63" fmla="*/ 4740223 w 6263701"/>
              <a:gd name="connsiteY63" fmla="*/ 946591 h 5132827"/>
              <a:gd name="connsiteX64" fmla="*/ 5312878 w 6263701"/>
              <a:gd name="connsiteY64" fmla="*/ 965065 h 5132827"/>
              <a:gd name="connsiteX65" fmla="*/ 5746987 w 6263701"/>
              <a:gd name="connsiteY65" fmla="*/ 909646 h 5132827"/>
              <a:gd name="connsiteX66" fmla="*/ 6097969 w 6263701"/>
              <a:gd name="connsiteY66" fmla="*/ 863464 h 5132827"/>
              <a:gd name="connsiteX67" fmla="*/ 6208805 w 6263701"/>
              <a:gd name="connsiteY67" fmla="*/ 549428 h 5132827"/>
              <a:gd name="connsiteX68" fmla="*/ 6254987 w 6263701"/>
              <a:gd name="connsiteY68" fmla="*/ 420118 h 5132827"/>
              <a:gd name="connsiteX69" fmla="*/ 6245751 w 6263701"/>
              <a:gd name="connsiteY69" fmla="*/ 263101 h 5132827"/>
              <a:gd name="connsiteX0" fmla="*/ 6247183 w 6265133"/>
              <a:gd name="connsiteY0" fmla="*/ 263101 h 5132827"/>
              <a:gd name="connsiteX1" fmla="*/ 6080928 w 6265133"/>
              <a:gd name="connsiteY1" fmla="*/ 152264 h 5132827"/>
              <a:gd name="connsiteX2" fmla="*/ 5794601 w 6265133"/>
              <a:gd name="connsiteY2" fmla="*/ 124555 h 5132827"/>
              <a:gd name="connsiteX3" fmla="*/ 5415910 w 6265133"/>
              <a:gd name="connsiteY3" fmla="*/ 69136 h 5132827"/>
              <a:gd name="connsiteX4" fmla="*/ 5083401 w 6265133"/>
              <a:gd name="connsiteY4" fmla="*/ 32191 h 5132827"/>
              <a:gd name="connsiteX5" fmla="*/ 4806310 w 6265133"/>
              <a:gd name="connsiteY5" fmla="*/ 22955 h 5132827"/>
              <a:gd name="connsiteX6" fmla="*/ 3143764 w 6265133"/>
              <a:gd name="connsiteY6" fmla="*/ 32191 h 5132827"/>
              <a:gd name="connsiteX7" fmla="*/ 2728128 w 6265133"/>
              <a:gd name="connsiteY7" fmla="*/ 78373 h 5132827"/>
              <a:gd name="connsiteX8" fmla="*/ 2349437 w 6265133"/>
              <a:gd name="connsiteY8" fmla="*/ 106082 h 5132827"/>
              <a:gd name="connsiteX9" fmla="*/ 1887619 w 6265133"/>
              <a:gd name="connsiteY9" fmla="*/ 179973 h 5132827"/>
              <a:gd name="connsiteX10" fmla="*/ 1776783 w 6265133"/>
              <a:gd name="connsiteY10" fmla="*/ 207682 h 5132827"/>
              <a:gd name="connsiteX11" fmla="*/ 1675183 w 6265133"/>
              <a:gd name="connsiteY11" fmla="*/ 226155 h 5132827"/>
              <a:gd name="connsiteX12" fmla="*/ 1250310 w 6265133"/>
              <a:gd name="connsiteY12" fmla="*/ 336991 h 5132827"/>
              <a:gd name="connsiteX13" fmla="*/ 1139473 w 6265133"/>
              <a:gd name="connsiteY13" fmla="*/ 392410 h 5132827"/>
              <a:gd name="connsiteX14" fmla="*/ 696128 w 6265133"/>
              <a:gd name="connsiteY14" fmla="*/ 521719 h 5132827"/>
              <a:gd name="connsiteX15" fmla="*/ 77292 w 6265133"/>
              <a:gd name="connsiteY15" fmla="*/ 1316046 h 5132827"/>
              <a:gd name="connsiteX16" fmla="*/ 3401 w 6265133"/>
              <a:gd name="connsiteY16" fmla="*/ 1639319 h 5132827"/>
              <a:gd name="connsiteX17" fmla="*/ 21874 w 6265133"/>
              <a:gd name="connsiteY17" fmla="*/ 2054955 h 5132827"/>
              <a:gd name="connsiteX18" fmla="*/ 12636 w 6265133"/>
              <a:gd name="connsiteY18" fmla="*/ 3015537 h 5132827"/>
              <a:gd name="connsiteX19" fmla="*/ 68055 w 6265133"/>
              <a:gd name="connsiteY19" fmla="*/ 3726737 h 5132827"/>
              <a:gd name="connsiteX20" fmla="*/ 105001 w 6265133"/>
              <a:gd name="connsiteY20" fmla="*/ 4548774 h 5132827"/>
              <a:gd name="connsiteX21" fmla="*/ 317437 w 6265133"/>
              <a:gd name="connsiteY21" fmla="*/ 5112192 h 5132827"/>
              <a:gd name="connsiteX22" fmla="*/ 1213365 w 6265133"/>
              <a:gd name="connsiteY22" fmla="*/ 4945936 h 5132827"/>
              <a:gd name="connsiteX23" fmla="*/ 945509 w 6265133"/>
              <a:gd name="connsiteY23" fmla="*/ 4336337 h 5132827"/>
              <a:gd name="connsiteX24" fmla="*/ 973219 w 6265133"/>
              <a:gd name="connsiteY24" fmla="*/ 3874519 h 5132827"/>
              <a:gd name="connsiteX25" fmla="*/ 1056346 w 6265133"/>
              <a:gd name="connsiteY25" fmla="*/ 3745210 h 5132827"/>
              <a:gd name="connsiteX26" fmla="*/ 1121001 w 6265133"/>
              <a:gd name="connsiteY26" fmla="*/ 3662082 h 5132827"/>
              <a:gd name="connsiteX27" fmla="*/ 1194892 w 6265133"/>
              <a:gd name="connsiteY27" fmla="*/ 3551246 h 5132827"/>
              <a:gd name="connsiteX28" fmla="*/ 1241073 w 6265133"/>
              <a:gd name="connsiteY28" fmla="*/ 3440410 h 5132827"/>
              <a:gd name="connsiteX29" fmla="*/ 1287255 w 6265133"/>
              <a:gd name="connsiteY29" fmla="*/ 3320337 h 5132827"/>
              <a:gd name="connsiteX30" fmla="*/ 1305728 w 6265133"/>
              <a:gd name="connsiteY30" fmla="*/ 3274155 h 5132827"/>
              <a:gd name="connsiteX31" fmla="*/ 1435037 w 6265133"/>
              <a:gd name="connsiteY31" fmla="*/ 2978591 h 5132827"/>
              <a:gd name="connsiteX32" fmla="*/ 1555110 w 6265133"/>
              <a:gd name="connsiteY32" fmla="*/ 2729210 h 5132827"/>
              <a:gd name="connsiteX33" fmla="*/ 1592055 w 6265133"/>
              <a:gd name="connsiteY33" fmla="*/ 2646082 h 5132827"/>
              <a:gd name="connsiteX34" fmla="*/ 1656710 w 6265133"/>
              <a:gd name="connsiteY34" fmla="*/ 2479828 h 5132827"/>
              <a:gd name="connsiteX35" fmla="*/ 1665946 w 6265133"/>
              <a:gd name="connsiteY35" fmla="*/ 2442882 h 5132827"/>
              <a:gd name="connsiteX36" fmla="*/ 1730601 w 6265133"/>
              <a:gd name="connsiteY36" fmla="*/ 2258155 h 5132827"/>
              <a:gd name="connsiteX37" fmla="*/ 1758310 w 6265133"/>
              <a:gd name="connsiteY37" fmla="*/ 2221210 h 5132827"/>
              <a:gd name="connsiteX38" fmla="*/ 1841437 w 6265133"/>
              <a:gd name="connsiteY38" fmla="*/ 2091901 h 5132827"/>
              <a:gd name="connsiteX39" fmla="*/ 1869146 w 6265133"/>
              <a:gd name="connsiteY39" fmla="*/ 2054955 h 5132827"/>
              <a:gd name="connsiteX40" fmla="*/ 1924564 w 6265133"/>
              <a:gd name="connsiteY40" fmla="*/ 2008773 h 5132827"/>
              <a:gd name="connsiteX41" fmla="*/ 1989219 w 6265133"/>
              <a:gd name="connsiteY41" fmla="*/ 1944119 h 5132827"/>
              <a:gd name="connsiteX42" fmla="*/ 2063110 w 6265133"/>
              <a:gd name="connsiteY42" fmla="*/ 1879464 h 5132827"/>
              <a:gd name="connsiteX43" fmla="*/ 2118528 w 6265133"/>
              <a:gd name="connsiteY43" fmla="*/ 1824046 h 5132827"/>
              <a:gd name="connsiteX44" fmla="*/ 2164710 w 6265133"/>
              <a:gd name="connsiteY44" fmla="*/ 1787101 h 5132827"/>
              <a:gd name="connsiteX45" fmla="*/ 2210892 w 6265133"/>
              <a:gd name="connsiteY45" fmla="*/ 1740919 h 5132827"/>
              <a:gd name="connsiteX46" fmla="*/ 2294019 w 6265133"/>
              <a:gd name="connsiteY46" fmla="*/ 1694737 h 5132827"/>
              <a:gd name="connsiteX47" fmla="*/ 2349437 w 6265133"/>
              <a:gd name="connsiteY47" fmla="*/ 1648555 h 5132827"/>
              <a:gd name="connsiteX48" fmla="*/ 2432564 w 6265133"/>
              <a:gd name="connsiteY48" fmla="*/ 1583901 h 5132827"/>
              <a:gd name="connsiteX49" fmla="*/ 2469510 w 6265133"/>
              <a:gd name="connsiteY49" fmla="*/ 1556191 h 5132827"/>
              <a:gd name="connsiteX50" fmla="*/ 2672710 w 6265133"/>
              <a:gd name="connsiteY50" fmla="*/ 1343755 h 5132827"/>
              <a:gd name="connsiteX51" fmla="*/ 2718892 w 6265133"/>
              <a:gd name="connsiteY51" fmla="*/ 1325282 h 5132827"/>
              <a:gd name="connsiteX52" fmla="*/ 2755837 w 6265133"/>
              <a:gd name="connsiteY52" fmla="*/ 1306810 h 5132827"/>
              <a:gd name="connsiteX53" fmla="*/ 2820492 w 6265133"/>
              <a:gd name="connsiteY53" fmla="*/ 1288337 h 5132827"/>
              <a:gd name="connsiteX54" fmla="*/ 2912855 w 6265133"/>
              <a:gd name="connsiteY54" fmla="*/ 1242155 h 5132827"/>
              <a:gd name="connsiteX55" fmla="*/ 3180710 w 6265133"/>
              <a:gd name="connsiteY55" fmla="*/ 1177501 h 5132827"/>
              <a:gd name="connsiteX56" fmla="*/ 3328492 w 6265133"/>
              <a:gd name="connsiteY56" fmla="*/ 1122082 h 5132827"/>
              <a:gd name="connsiteX57" fmla="*/ 3457801 w 6265133"/>
              <a:gd name="connsiteY57" fmla="*/ 1103610 h 5132827"/>
              <a:gd name="connsiteX58" fmla="*/ 3540928 w 6265133"/>
              <a:gd name="connsiteY58" fmla="*/ 1085137 h 5132827"/>
              <a:gd name="connsiteX59" fmla="*/ 3633292 w 6265133"/>
              <a:gd name="connsiteY59" fmla="*/ 1066664 h 5132827"/>
              <a:gd name="connsiteX60" fmla="*/ 3984273 w 6265133"/>
              <a:gd name="connsiteY60" fmla="*/ 983537 h 5132827"/>
              <a:gd name="connsiteX61" fmla="*/ 4649292 w 6265133"/>
              <a:gd name="connsiteY61" fmla="*/ 955828 h 5132827"/>
              <a:gd name="connsiteX62" fmla="*/ 4741655 w 6265133"/>
              <a:gd name="connsiteY62" fmla="*/ 946591 h 5132827"/>
              <a:gd name="connsiteX63" fmla="*/ 5314310 w 6265133"/>
              <a:gd name="connsiteY63" fmla="*/ 965065 h 5132827"/>
              <a:gd name="connsiteX64" fmla="*/ 5748419 w 6265133"/>
              <a:gd name="connsiteY64" fmla="*/ 909646 h 5132827"/>
              <a:gd name="connsiteX65" fmla="*/ 6099401 w 6265133"/>
              <a:gd name="connsiteY65" fmla="*/ 863464 h 5132827"/>
              <a:gd name="connsiteX66" fmla="*/ 6210237 w 6265133"/>
              <a:gd name="connsiteY66" fmla="*/ 549428 h 5132827"/>
              <a:gd name="connsiteX67" fmla="*/ 6256419 w 6265133"/>
              <a:gd name="connsiteY67" fmla="*/ 420118 h 5132827"/>
              <a:gd name="connsiteX68" fmla="*/ 6247183 w 6265133"/>
              <a:gd name="connsiteY68" fmla="*/ 263101 h 5132827"/>
              <a:gd name="connsiteX0" fmla="*/ 6237986 w 6255936"/>
              <a:gd name="connsiteY0" fmla="*/ 263101 h 5132827"/>
              <a:gd name="connsiteX1" fmla="*/ 6071731 w 6255936"/>
              <a:gd name="connsiteY1" fmla="*/ 152264 h 5132827"/>
              <a:gd name="connsiteX2" fmla="*/ 5785404 w 6255936"/>
              <a:gd name="connsiteY2" fmla="*/ 124555 h 5132827"/>
              <a:gd name="connsiteX3" fmla="*/ 5406713 w 6255936"/>
              <a:gd name="connsiteY3" fmla="*/ 69136 h 5132827"/>
              <a:gd name="connsiteX4" fmla="*/ 5074204 w 6255936"/>
              <a:gd name="connsiteY4" fmla="*/ 32191 h 5132827"/>
              <a:gd name="connsiteX5" fmla="*/ 4797113 w 6255936"/>
              <a:gd name="connsiteY5" fmla="*/ 22955 h 5132827"/>
              <a:gd name="connsiteX6" fmla="*/ 3134567 w 6255936"/>
              <a:gd name="connsiteY6" fmla="*/ 32191 h 5132827"/>
              <a:gd name="connsiteX7" fmla="*/ 2718931 w 6255936"/>
              <a:gd name="connsiteY7" fmla="*/ 78373 h 5132827"/>
              <a:gd name="connsiteX8" fmla="*/ 2340240 w 6255936"/>
              <a:gd name="connsiteY8" fmla="*/ 106082 h 5132827"/>
              <a:gd name="connsiteX9" fmla="*/ 1878422 w 6255936"/>
              <a:gd name="connsiteY9" fmla="*/ 179973 h 5132827"/>
              <a:gd name="connsiteX10" fmla="*/ 1767586 w 6255936"/>
              <a:gd name="connsiteY10" fmla="*/ 207682 h 5132827"/>
              <a:gd name="connsiteX11" fmla="*/ 1665986 w 6255936"/>
              <a:gd name="connsiteY11" fmla="*/ 226155 h 5132827"/>
              <a:gd name="connsiteX12" fmla="*/ 1241113 w 6255936"/>
              <a:gd name="connsiteY12" fmla="*/ 336991 h 5132827"/>
              <a:gd name="connsiteX13" fmla="*/ 1130276 w 6255936"/>
              <a:gd name="connsiteY13" fmla="*/ 392410 h 5132827"/>
              <a:gd name="connsiteX14" fmla="*/ 686931 w 6255936"/>
              <a:gd name="connsiteY14" fmla="*/ 521719 h 5132827"/>
              <a:gd name="connsiteX15" fmla="*/ 68095 w 6255936"/>
              <a:gd name="connsiteY15" fmla="*/ 1316046 h 5132827"/>
              <a:gd name="connsiteX16" fmla="*/ 12677 w 6255936"/>
              <a:gd name="connsiteY16" fmla="*/ 2054955 h 5132827"/>
              <a:gd name="connsiteX17" fmla="*/ 3439 w 6255936"/>
              <a:gd name="connsiteY17" fmla="*/ 3015537 h 5132827"/>
              <a:gd name="connsiteX18" fmla="*/ 58858 w 6255936"/>
              <a:gd name="connsiteY18" fmla="*/ 3726737 h 5132827"/>
              <a:gd name="connsiteX19" fmla="*/ 95804 w 6255936"/>
              <a:gd name="connsiteY19" fmla="*/ 4548774 h 5132827"/>
              <a:gd name="connsiteX20" fmla="*/ 308240 w 6255936"/>
              <a:gd name="connsiteY20" fmla="*/ 5112192 h 5132827"/>
              <a:gd name="connsiteX21" fmla="*/ 1204168 w 6255936"/>
              <a:gd name="connsiteY21" fmla="*/ 4945936 h 5132827"/>
              <a:gd name="connsiteX22" fmla="*/ 936312 w 6255936"/>
              <a:gd name="connsiteY22" fmla="*/ 4336337 h 5132827"/>
              <a:gd name="connsiteX23" fmla="*/ 964022 w 6255936"/>
              <a:gd name="connsiteY23" fmla="*/ 3874519 h 5132827"/>
              <a:gd name="connsiteX24" fmla="*/ 1047149 w 6255936"/>
              <a:gd name="connsiteY24" fmla="*/ 3745210 h 5132827"/>
              <a:gd name="connsiteX25" fmla="*/ 1111804 w 6255936"/>
              <a:gd name="connsiteY25" fmla="*/ 3662082 h 5132827"/>
              <a:gd name="connsiteX26" fmla="*/ 1185695 w 6255936"/>
              <a:gd name="connsiteY26" fmla="*/ 3551246 h 5132827"/>
              <a:gd name="connsiteX27" fmla="*/ 1231876 w 6255936"/>
              <a:gd name="connsiteY27" fmla="*/ 3440410 h 5132827"/>
              <a:gd name="connsiteX28" fmla="*/ 1278058 w 6255936"/>
              <a:gd name="connsiteY28" fmla="*/ 3320337 h 5132827"/>
              <a:gd name="connsiteX29" fmla="*/ 1296531 w 6255936"/>
              <a:gd name="connsiteY29" fmla="*/ 3274155 h 5132827"/>
              <a:gd name="connsiteX30" fmla="*/ 1425840 w 6255936"/>
              <a:gd name="connsiteY30" fmla="*/ 2978591 h 5132827"/>
              <a:gd name="connsiteX31" fmla="*/ 1545913 w 6255936"/>
              <a:gd name="connsiteY31" fmla="*/ 2729210 h 5132827"/>
              <a:gd name="connsiteX32" fmla="*/ 1582858 w 6255936"/>
              <a:gd name="connsiteY32" fmla="*/ 2646082 h 5132827"/>
              <a:gd name="connsiteX33" fmla="*/ 1647513 w 6255936"/>
              <a:gd name="connsiteY33" fmla="*/ 2479828 h 5132827"/>
              <a:gd name="connsiteX34" fmla="*/ 1656749 w 6255936"/>
              <a:gd name="connsiteY34" fmla="*/ 2442882 h 5132827"/>
              <a:gd name="connsiteX35" fmla="*/ 1721404 w 6255936"/>
              <a:gd name="connsiteY35" fmla="*/ 2258155 h 5132827"/>
              <a:gd name="connsiteX36" fmla="*/ 1749113 w 6255936"/>
              <a:gd name="connsiteY36" fmla="*/ 2221210 h 5132827"/>
              <a:gd name="connsiteX37" fmla="*/ 1832240 w 6255936"/>
              <a:gd name="connsiteY37" fmla="*/ 2091901 h 5132827"/>
              <a:gd name="connsiteX38" fmla="*/ 1859949 w 6255936"/>
              <a:gd name="connsiteY38" fmla="*/ 2054955 h 5132827"/>
              <a:gd name="connsiteX39" fmla="*/ 1915367 w 6255936"/>
              <a:gd name="connsiteY39" fmla="*/ 2008773 h 5132827"/>
              <a:gd name="connsiteX40" fmla="*/ 1980022 w 6255936"/>
              <a:gd name="connsiteY40" fmla="*/ 1944119 h 5132827"/>
              <a:gd name="connsiteX41" fmla="*/ 2053913 w 6255936"/>
              <a:gd name="connsiteY41" fmla="*/ 1879464 h 5132827"/>
              <a:gd name="connsiteX42" fmla="*/ 2109331 w 6255936"/>
              <a:gd name="connsiteY42" fmla="*/ 1824046 h 5132827"/>
              <a:gd name="connsiteX43" fmla="*/ 2155513 w 6255936"/>
              <a:gd name="connsiteY43" fmla="*/ 1787101 h 5132827"/>
              <a:gd name="connsiteX44" fmla="*/ 2201695 w 6255936"/>
              <a:gd name="connsiteY44" fmla="*/ 1740919 h 5132827"/>
              <a:gd name="connsiteX45" fmla="*/ 2284822 w 6255936"/>
              <a:gd name="connsiteY45" fmla="*/ 1694737 h 5132827"/>
              <a:gd name="connsiteX46" fmla="*/ 2340240 w 6255936"/>
              <a:gd name="connsiteY46" fmla="*/ 1648555 h 5132827"/>
              <a:gd name="connsiteX47" fmla="*/ 2423367 w 6255936"/>
              <a:gd name="connsiteY47" fmla="*/ 1583901 h 5132827"/>
              <a:gd name="connsiteX48" fmla="*/ 2460313 w 6255936"/>
              <a:gd name="connsiteY48" fmla="*/ 1556191 h 5132827"/>
              <a:gd name="connsiteX49" fmla="*/ 2663513 w 6255936"/>
              <a:gd name="connsiteY49" fmla="*/ 1343755 h 5132827"/>
              <a:gd name="connsiteX50" fmla="*/ 2709695 w 6255936"/>
              <a:gd name="connsiteY50" fmla="*/ 1325282 h 5132827"/>
              <a:gd name="connsiteX51" fmla="*/ 2746640 w 6255936"/>
              <a:gd name="connsiteY51" fmla="*/ 1306810 h 5132827"/>
              <a:gd name="connsiteX52" fmla="*/ 2811295 w 6255936"/>
              <a:gd name="connsiteY52" fmla="*/ 1288337 h 5132827"/>
              <a:gd name="connsiteX53" fmla="*/ 2903658 w 6255936"/>
              <a:gd name="connsiteY53" fmla="*/ 1242155 h 5132827"/>
              <a:gd name="connsiteX54" fmla="*/ 3171513 w 6255936"/>
              <a:gd name="connsiteY54" fmla="*/ 1177501 h 5132827"/>
              <a:gd name="connsiteX55" fmla="*/ 3319295 w 6255936"/>
              <a:gd name="connsiteY55" fmla="*/ 1122082 h 5132827"/>
              <a:gd name="connsiteX56" fmla="*/ 3448604 w 6255936"/>
              <a:gd name="connsiteY56" fmla="*/ 1103610 h 5132827"/>
              <a:gd name="connsiteX57" fmla="*/ 3531731 w 6255936"/>
              <a:gd name="connsiteY57" fmla="*/ 1085137 h 5132827"/>
              <a:gd name="connsiteX58" fmla="*/ 3624095 w 6255936"/>
              <a:gd name="connsiteY58" fmla="*/ 1066664 h 5132827"/>
              <a:gd name="connsiteX59" fmla="*/ 3975076 w 6255936"/>
              <a:gd name="connsiteY59" fmla="*/ 983537 h 5132827"/>
              <a:gd name="connsiteX60" fmla="*/ 4640095 w 6255936"/>
              <a:gd name="connsiteY60" fmla="*/ 955828 h 5132827"/>
              <a:gd name="connsiteX61" fmla="*/ 4732458 w 6255936"/>
              <a:gd name="connsiteY61" fmla="*/ 946591 h 5132827"/>
              <a:gd name="connsiteX62" fmla="*/ 5305113 w 6255936"/>
              <a:gd name="connsiteY62" fmla="*/ 965065 h 5132827"/>
              <a:gd name="connsiteX63" fmla="*/ 5739222 w 6255936"/>
              <a:gd name="connsiteY63" fmla="*/ 909646 h 5132827"/>
              <a:gd name="connsiteX64" fmla="*/ 6090204 w 6255936"/>
              <a:gd name="connsiteY64" fmla="*/ 863464 h 5132827"/>
              <a:gd name="connsiteX65" fmla="*/ 6201040 w 6255936"/>
              <a:gd name="connsiteY65" fmla="*/ 549428 h 5132827"/>
              <a:gd name="connsiteX66" fmla="*/ 6247222 w 6255936"/>
              <a:gd name="connsiteY66" fmla="*/ 420118 h 5132827"/>
              <a:gd name="connsiteX67" fmla="*/ 6237986 w 6255936"/>
              <a:gd name="connsiteY67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43577 w 6258400"/>
              <a:gd name="connsiteY12" fmla="*/ 336991 h 5132827"/>
              <a:gd name="connsiteX13" fmla="*/ 1132740 w 6258400"/>
              <a:gd name="connsiteY13" fmla="*/ 392410 h 5132827"/>
              <a:gd name="connsiteX14" fmla="*/ 689395 w 6258400"/>
              <a:gd name="connsiteY14" fmla="*/ 521719 h 5132827"/>
              <a:gd name="connsiteX15" fmla="*/ 125977 w 6258400"/>
              <a:gd name="connsiteY15" fmla="*/ 1159028 h 5132827"/>
              <a:gd name="connsiteX16" fmla="*/ 15141 w 6258400"/>
              <a:gd name="connsiteY16" fmla="*/ 2054955 h 5132827"/>
              <a:gd name="connsiteX17" fmla="*/ 5903 w 6258400"/>
              <a:gd name="connsiteY17" fmla="*/ 3015537 h 5132827"/>
              <a:gd name="connsiteX18" fmla="*/ 61322 w 6258400"/>
              <a:gd name="connsiteY18" fmla="*/ 3726737 h 5132827"/>
              <a:gd name="connsiteX19" fmla="*/ 98268 w 6258400"/>
              <a:gd name="connsiteY19" fmla="*/ 4548774 h 5132827"/>
              <a:gd name="connsiteX20" fmla="*/ 310704 w 6258400"/>
              <a:gd name="connsiteY20" fmla="*/ 5112192 h 5132827"/>
              <a:gd name="connsiteX21" fmla="*/ 1206632 w 6258400"/>
              <a:gd name="connsiteY21" fmla="*/ 4945936 h 5132827"/>
              <a:gd name="connsiteX22" fmla="*/ 938776 w 6258400"/>
              <a:gd name="connsiteY22" fmla="*/ 4336337 h 5132827"/>
              <a:gd name="connsiteX23" fmla="*/ 966486 w 6258400"/>
              <a:gd name="connsiteY23" fmla="*/ 3874519 h 5132827"/>
              <a:gd name="connsiteX24" fmla="*/ 1049613 w 6258400"/>
              <a:gd name="connsiteY24" fmla="*/ 3745210 h 5132827"/>
              <a:gd name="connsiteX25" fmla="*/ 1114268 w 6258400"/>
              <a:gd name="connsiteY25" fmla="*/ 3662082 h 5132827"/>
              <a:gd name="connsiteX26" fmla="*/ 1188159 w 6258400"/>
              <a:gd name="connsiteY26" fmla="*/ 3551246 h 5132827"/>
              <a:gd name="connsiteX27" fmla="*/ 1234340 w 6258400"/>
              <a:gd name="connsiteY27" fmla="*/ 3440410 h 5132827"/>
              <a:gd name="connsiteX28" fmla="*/ 1280522 w 6258400"/>
              <a:gd name="connsiteY28" fmla="*/ 3320337 h 5132827"/>
              <a:gd name="connsiteX29" fmla="*/ 1298995 w 6258400"/>
              <a:gd name="connsiteY29" fmla="*/ 3274155 h 5132827"/>
              <a:gd name="connsiteX30" fmla="*/ 1428304 w 6258400"/>
              <a:gd name="connsiteY30" fmla="*/ 2978591 h 5132827"/>
              <a:gd name="connsiteX31" fmla="*/ 1548377 w 6258400"/>
              <a:gd name="connsiteY31" fmla="*/ 2729210 h 5132827"/>
              <a:gd name="connsiteX32" fmla="*/ 1585322 w 6258400"/>
              <a:gd name="connsiteY32" fmla="*/ 2646082 h 5132827"/>
              <a:gd name="connsiteX33" fmla="*/ 1649977 w 6258400"/>
              <a:gd name="connsiteY33" fmla="*/ 2479828 h 5132827"/>
              <a:gd name="connsiteX34" fmla="*/ 1659213 w 6258400"/>
              <a:gd name="connsiteY34" fmla="*/ 2442882 h 5132827"/>
              <a:gd name="connsiteX35" fmla="*/ 1723868 w 6258400"/>
              <a:gd name="connsiteY35" fmla="*/ 2258155 h 5132827"/>
              <a:gd name="connsiteX36" fmla="*/ 1751577 w 6258400"/>
              <a:gd name="connsiteY36" fmla="*/ 2221210 h 5132827"/>
              <a:gd name="connsiteX37" fmla="*/ 1834704 w 6258400"/>
              <a:gd name="connsiteY37" fmla="*/ 2091901 h 5132827"/>
              <a:gd name="connsiteX38" fmla="*/ 1862413 w 6258400"/>
              <a:gd name="connsiteY38" fmla="*/ 2054955 h 5132827"/>
              <a:gd name="connsiteX39" fmla="*/ 1917831 w 6258400"/>
              <a:gd name="connsiteY39" fmla="*/ 2008773 h 5132827"/>
              <a:gd name="connsiteX40" fmla="*/ 1982486 w 6258400"/>
              <a:gd name="connsiteY40" fmla="*/ 1944119 h 5132827"/>
              <a:gd name="connsiteX41" fmla="*/ 2056377 w 6258400"/>
              <a:gd name="connsiteY41" fmla="*/ 1879464 h 5132827"/>
              <a:gd name="connsiteX42" fmla="*/ 2111795 w 6258400"/>
              <a:gd name="connsiteY42" fmla="*/ 1824046 h 5132827"/>
              <a:gd name="connsiteX43" fmla="*/ 2157977 w 6258400"/>
              <a:gd name="connsiteY43" fmla="*/ 1787101 h 5132827"/>
              <a:gd name="connsiteX44" fmla="*/ 2204159 w 6258400"/>
              <a:gd name="connsiteY44" fmla="*/ 1740919 h 5132827"/>
              <a:gd name="connsiteX45" fmla="*/ 2287286 w 6258400"/>
              <a:gd name="connsiteY45" fmla="*/ 1694737 h 5132827"/>
              <a:gd name="connsiteX46" fmla="*/ 2342704 w 6258400"/>
              <a:gd name="connsiteY46" fmla="*/ 1648555 h 5132827"/>
              <a:gd name="connsiteX47" fmla="*/ 2425831 w 6258400"/>
              <a:gd name="connsiteY47" fmla="*/ 1583901 h 5132827"/>
              <a:gd name="connsiteX48" fmla="*/ 2462777 w 6258400"/>
              <a:gd name="connsiteY48" fmla="*/ 1556191 h 5132827"/>
              <a:gd name="connsiteX49" fmla="*/ 2665977 w 6258400"/>
              <a:gd name="connsiteY49" fmla="*/ 1343755 h 5132827"/>
              <a:gd name="connsiteX50" fmla="*/ 2712159 w 6258400"/>
              <a:gd name="connsiteY50" fmla="*/ 1325282 h 5132827"/>
              <a:gd name="connsiteX51" fmla="*/ 2749104 w 6258400"/>
              <a:gd name="connsiteY51" fmla="*/ 1306810 h 5132827"/>
              <a:gd name="connsiteX52" fmla="*/ 2813759 w 6258400"/>
              <a:gd name="connsiteY52" fmla="*/ 1288337 h 5132827"/>
              <a:gd name="connsiteX53" fmla="*/ 2906122 w 6258400"/>
              <a:gd name="connsiteY53" fmla="*/ 1242155 h 5132827"/>
              <a:gd name="connsiteX54" fmla="*/ 3173977 w 6258400"/>
              <a:gd name="connsiteY54" fmla="*/ 1177501 h 5132827"/>
              <a:gd name="connsiteX55" fmla="*/ 3321759 w 6258400"/>
              <a:gd name="connsiteY55" fmla="*/ 1122082 h 5132827"/>
              <a:gd name="connsiteX56" fmla="*/ 3451068 w 6258400"/>
              <a:gd name="connsiteY56" fmla="*/ 1103610 h 5132827"/>
              <a:gd name="connsiteX57" fmla="*/ 3534195 w 6258400"/>
              <a:gd name="connsiteY57" fmla="*/ 1085137 h 5132827"/>
              <a:gd name="connsiteX58" fmla="*/ 3626559 w 6258400"/>
              <a:gd name="connsiteY58" fmla="*/ 1066664 h 5132827"/>
              <a:gd name="connsiteX59" fmla="*/ 3977540 w 6258400"/>
              <a:gd name="connsiteY59" fmla="*/ 983537 h 5132827"/>
              <a:gd name="connsiteX60" fmla="*/ 4642559 w 6258400"/>
              <a:gd name="connsiteY60" fmla="*/ 955828 h 5132827"/>
              <a:gd name="connsiteX61" fmla="*/ 4734922 w 6258400"/>
              <a:gd name="connsiteY61" fmla="*/ 946591 h 5132827"/>
              <a:gd name="connsiteX62" fmla="*/ 5307577 w 6258400"/>
              <a:gd name="connsiteY62" fmla="*/ 965065 h 5132827"/>
              <a:gd name="connsiteX63" fmla="*/ 5741686 w 6258400"/>
              <a:gd name="connsiteY63" fmla="*/ 909646 h 5132827"/>
              <a:gd name="connsiteX64" fmla="*/ 6092668 w 6258400"/>
              <a:gd name="connsiteY64" fmla="*/ 863464 h 5132827"/>
              <a:gd name="connsiteX65" fmla="*/ 6203504 w 6258400"/>
              <a:gd name="connsiteY65" fmla="*/ 549428 h 5132827"/>
              <a:gd name="connsiteX66" fmla="*/ 6249686 w 6258400"/>
              <a:gd name="connsiteY66" fmla="*/ 420118 h 5132827"/>
              <a:gd name="connsiteX67" fmla="*/ 6240450 w 6258400"/>
              <a:gd name="connsiteY67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43577 w 6258400"/>
              <a:gd name="connsiteY12" fmla="*/ 336991 h 5132827"/>
              <a:gd name="connsiteX13" fmla="*/ 1132740 w 6258400"/>
              <a:gd name="connsiteY13" fmla="*/ 392410 h 5132827"/>
              <a:gd name="connsiteX14" fmla="*/ 670922 w 6258400"/>
              <a:gd name="connsiteY14" fmla="*/ 494010 h 5132827"/>
              <a:gd name="connsiteX15" fmla="*/ 125977 w 6258400"/>
              <a:gd name="connsiteY15" fmla="*/ 1159028 h 5132827"/>
              <a:gd name="connsiteX16" fmla="*/ 15141 w 6258400"/>
              <a:gd name="connsiteY16" fmla="*/ 2054955 h 5132827"/>
              <a:gd name="connsiteX17" fmla="*/ 5903 w 6258400"/>
              <a:gd name="connsiteY17" fmla="*/ 3015537 h 5132827"/>
              <a:gd name="connsiteX18" fmla="*/ 61322 w 6258400"/>
              <a:gd name="connsiteY18" fmla="*/ 3726737 h 5132827"/>
              <a:gd name="connsiteX19" fmla="*/ 98268 w 6258400"/>
              <a:gd name="connsiteY19" fmla="*/ 4548774 h 5132827"/>
              <a:gd name="connsiteX20" fmla="*/ 310704 w 6258400"/>
              <a:gd name="connsiteY20" fmla="*/ 5112192 h 5132827"/>
              <a:gd name="connsiteX21" fmla="*/ 1206632 w 6258400"/>
              <a:gd name="connsiteY21" fmla="*/ 4945936 h 5132827"/>
              <a:gd name="connsiteX22" fmla="*/ 938776 w 6258400"/>
              <a:gd name="connsiteY22" fmla="*/ 4336337 h 5132827"/>
              <a:gd name="connsiteX23" fmla="*/ 966486 w 6258400"/>
              <a:gd name="connsiteY23" fmla="*/ 3874519 h 5132827"/>
              <a:gd name="connsiteX24" fmla="*/ 1049613 w 6258400"/>
              <a:gd name="connsiteY24" fmla="*/ 3745210 h 5132827"/>
              <a:gd name="connsiteX25" fmla="*/ 1114268 w 6258400"/>
              <a:gd name="connsiteY25" fmla="*/ 3662082 h 5132827"/>
              <a:gd name="connsiteX26" fmla="*/ 1188159 w 6258400"/>
              <a:gd name="connsiteY26" fmla="*/ 3551246 h 5132827"/>
              <a:gd name="connsiteX27" fmla="*/ 1234340 w 6258400"/>
              <a:gd name="connsiteY27" fmla="*/ 3440410 h 5132827"/>
              <a:gd name="connsiteX28" fmla="*/ 1280522 w 6258400"/>
              <a:gd name="connsiteY28" fmla="*/ 3320337 h 5132827"/>
              <a:gd name="connsiteX29" fmla="*/ 1298995 w 6258400"/>
              <a:gd name="connsiteY29" fmla="*/ 3274155 h 5132827"/>
              <a:gd name="connsiteX30" fmla="*/ 1428304 w 6258400"/>
              <a:gd name="connsiteY30" fmla="*/ 2978591 h 5132827"/>
              <a:gd name="connsiteX31" fmla="*/ 1548377 w 6258400"/>
              <a:gd name="connsiteY31" fmla="*/ 2729210 h 5132827"/>
              <a:gd name="connsiteX32" fmla="*/ 1585322 w 6258400"/>
              <a:gd name="connsiteY32" fmla="*/ 2646082 h 5132827"/>
              <a:gd name="connsiteX33" fmla="*/ 1649977 w 6258400"/>
              <a:gd name="connsiteY33" fmla="*/ 2479828 h 5132827"/>
              <a:gd name="connsiteX34" fmla="*/ 1659213 w 6258400"/>
              <a:gd name="connsiteY34" fmla="*/ 2442882 h 5132827"/>
              <a:gd name="connsiteX35" fmla="*/ 1723868 w 6258400"/>
              <a:gd name="connsiteY35" fmla="*/ 2258155 h 5132827"/>
              <a:gd name="connsiteX36" fmla="*/ 1751577 w 6258400"/>
              <a:gd name="connsiteY36" fmla="*/ 2221210 h 5132827"/>
              <a:gd name="connsiteX37" fmla="*/ 1834704 w 6258400"/>
              <a:gd name="connsiteY37" fmla="*/ 2091901 h 5132827"/>
              <a:gd name="connsiteX38" fmla="*/ 1862413 w 6258400"/>
              <a:gd name="connsiteY38" fmla="*/ 2054955 h 5132827"/>
              <a:gd name="connsiteX39" fmla="*/ 1917831 w 6258400"/>
              <a:gd name="connsiteY39" fmla="*/ 2008773 h 5132827"/>
              <a:gd name="connsiteX40" fmla="*/ 1982486 w 6258400"/>
              <a:gd name="connsiteY40" fmla="*/ 1944119 h 5132827"/>
              <a:gd name="connsiteX41" fmla="*/ 2056377 w 6258400"/>
              <a:gd name="connsiteY41" fmla="*/ 1879464 h 5132827"/>
              <a:gd name="connsiteX42" fmla="*/ 2111795 w 6258400"/>
              <a:gd name="connsiteY42" fmla="*/ 1824046 h 5132827"/>
              <a:gd name="connsiteX43" fmla="*/ 2157977 w 6258400"/>
              <a:gd name="connsiteY43" fmla="*/ 1787101 h 5132827"/>
              <a:gd name="connsiteX44" fmla="*/ 2204159 w 6258400"/>
              <a:gd name="connsiteY44" fmla="*/ 1740919 h 5132827"/>
              <a:gd name="connsiteX45" fmla="*/ 2287286 w 6258400"/>
              <a:gd name="connsiteY45" fmla="*/ 1694737 h 5132827"/>
              <a:gd name="connsiteX46" fmla="*/ 2342704 w 6258400"/>
              <a:gd name="connsiteY46" fmla="*/ 1648555 h 5132827"/>
              <a:gd name="connsiteX47" fmla="*/ 2425831 w 6258400"/>
              <a:gd name="connsiteY47" fmla="*/ 1583901 h 5132827"/>
              <a:gd name="connsiteX48" fmla="*/ 2462777 w 6258400"/>
              <a:gd name="connsiteY48" fmla="*/ 1556191 h 5132827"/>
              <a:gd name="connsiteX49" fmla="*/ 2665977 w 6258400"/>
              <a:gd name="connsiteY49" fmla="*/ 1343755 h 5132827"/>
              <a:gd name="connsiteX50" fmla="*/ 2712159 w 6258400"/>
              <a:gd name="connsiteY50" fmla="*/ 1325282 h 5132827"/>
              <a:gd name="connsiteX51" fmla="*/ 2749104 w 6258400"/>
              <a:gd name="connsiteY51" fmla="*/ 1306810 h 5132827"/>
              <a:gd name="connsiteX52" fmla="*/ 2813759 w 6258400"/>
              <a:gd name="connsiteY52" fmla="*/ 1288337 h 5132827"/>
              <a:gd name="connsiteX53" fmla="*/ 2906122 w 6258400"/>
              <a:gd name="connsiteY53" fmla="*/ 1242155 h 5132827"/>
              <a:gd name="connsiteX54" fmla="*/ 3173977 w 6258400"/>
              <a:gd name="connsiteY54" fmla="*/ 1177501 h 5132827"/>
              <a:gd name="connsiteX55" fmla="*/ 3321759 w 6258400"/>
              <a:gd name="connsiteY55" fmla="*/ 1122082 h 5132827"/>
              <a:gd name="connsiteX56" fmla="*/ 3451068 w 6258400"/>
              <a:gd name="connsiteY56" fmla="*/ 1103610 h 5132827"/>
              <a:gd name="connsiteX57" fmla="*/ 3534195 w 6258400"/>
              <a:gd name="connsiteY57" fmla="*/ 1085137 h 5132827"/>
              <a:gd name="connsiteX58" fmla="*/ 3626559 w 6258400"/>
              <a:gd name="connsiteY58" fmla="*/ 1066664 h 5132827"/>
              <a:gd name="connsiteX59" fmla="*/ 3977540 w 6258400"/>
              <a:gd name="connsiteY59" fmla="*/ 983537 h 5132827"/>
              <a:gd name="connsiteX60" fmla="*/ 4642559 w 6258400"/>
              <a:gd name="connsiteY60" fmla="*/ 955828 h 5132827"/>
              <a:gd name="connsiteX61" fmla="*/ 4734922 w 6258400"/>
              <a:gd name="connsiteY61" fmla="*/ 946591 h 5132827"/>
              <a:gd name="connsiteX62" fmla="*/ 5307577 w 6258400"/>
              <a:gd name="connsiteY62" fmla="*/ 965065 h 5132827"/>
              <a:gd name="connsiteX63" fmla="*/ 5741686 w 6258400"/>
              <a:gd name="connsiteY63" fmla="*/ 909646 h 5132827"/>
              <a:gd name="connsiteX64" fmla="*/ 6092668 w 6258400"/>
              <a:gd name="connsiteY64" fmla="*/ 863464 h 5132827"/>
              <a:gd name="connsiteX65" fmla="*/ 6203504 w 6258400"/>
              <a:gd name="connsiteY65" fmla="*/ 549428 h 5132827"/>
              <a:gd name="connsiteX66" fmla="*/ 6249686 w 6258400"/>
              <a:gd name="connsiteY66" fmla="*/ 420118 h 5132827"/>
              <a:gd name="connsiteX67" fmla="*/ 6240450 w 6258400"/>
              <a:gd name="connsiteY67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43577 w 6258400"/>
              <a:gd name="connsiteY12" fmla="*/ 336991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114268 w 6258400"/>
              <a:gd name="connsiteY24" fmla="*/ 3662082 h 5132827"/>
              <a:gd name="connsiteX25" fmla="*/ 1188159 w 6258400"/>
              <a:gd name="connsiteY25" fmla="*/ 3551246 h 5132827"/>
              <a:gd name="connsiteX26" fmla="*/ 1234340 w 6258400"/>
              <a:gd name="connsiteY26" fmla="*/ 3440410 h 5132827"/>
              <a:gd name="connsiteX27" fmla="*/ 1280522 w 6258400"/>
              <a:gd name="connsiteY27" fmla="*/ 3320337 h 5132827"/>
              <a:gd name="connsiteX28" fmla="*/ 1298995 w 6258400"/>
              <a:gd name="connsiteY28" fmla="*/ 3274155 h 5132827"/>
              <a:gd name="connsiteX29" fmla="*/ 1428304 w 6258400"/>
              <a:gd name="connsiteY29" fmla="*/ 2978591 h 5132827"/>
              <a:gd name="connsiteX30" fmla="*/ 1548377 w 6258400"/>
              <a:gd name="connsiteY30" fmla="*/ 2729210 h 5132827"/>
              <a:gd name="connsiteX31" fmla="*/ 1585322 w 6258400"/>
              <a:gd name="connsiteY31" fmla="*/ 2646082 h 5132827"/>
              <a:gd name="connsiteX32" fmla="*/ 1649977 w 6258400"/>
              <a:gd name="connsiteY32" fmla="*/ 2479828 h 5132827"/>
              <a:gd name="connsiteX33" fmla="*/ 1659213 w 6258400"/>
              <a:gd name="connsiteY33" fmla="*/ 2442882 h 5132827"/>
              <a:gd name="connsiteX34" fmla="*/ 1723868 w 6258400"/>
              <a:gd name="connsiteY34" fmla="*/ 2258155 h 5132827"/>
              <a:gd name="connsiteX35" fmla="*/ 1751577 w 6258400"/>
              <a:gd name="connsiteY35" fmla="*/ 2221210 h 5132827"/>
              <a:gd name="connsiteX36" fmla="*/ 1834704 w 6258400"/>
              <a:gd name="connsiteY36" fmla="*/ 2091901 h 5132827"/>
              <a:gd name="connsiteX37" fmla="*/ 1862413 w 6258400"/>
              <a:gd name="connsiteY37" fmla="*/ 2054955 h 5132827"/>
              <a:gd name="connsiteX38" fmla="*/ 1917831 w 6258400"/>
              <a:gd name="connsiteY38" fmla="*/ 2008773 h 5132827"/>
              <a:gd name="connsiteX39" fmla="*/ 1982486 w 6258400"/>
              <a:gd name="connsiteY39" fmla="*/ 1944119 h 5132827"/>
              <a:gd name="connsiteX40" fmla="*/ 2056377 w 6258400"/>
              <a:gd name="connsiteY40" fmla="*/ 1879464 h 5132827"/>
              <a:gd name="connsiteX41" fmla="*/ 2111795 w 6258400"/>
              <a:gd name="connsiteY41" fmla="*/ 1824046 h 5132827"/>
              <a:gd name="connsiteX42" fmla="*/ 2157977 w 6258400"/>
              <a:gd name="connsiteY42" fmla="*/ 1787101 h 5132827"/>
              <a:gd name="connsiteX43" fmla="*/ 2204159 w 6258400"/>
              <a:gd name="connsiteY43" fmla="*/ 1740919 h 5132827"/>
              <a:gd name="connsiteX44" fmla="*/ 2287286 w 6258400"/>
              <a:gd name="connsiteY44" fmla="*/ 1694737 h 5132827"/>
              <a:gd name="connsiteX45" fmla="*/ 2342704 w 6258400"/>
              <a:gd name="connsiteY45" fmla="*/ 1648555 h 5132827"/>
              <a:gd name="connsiteX46" fmla="*/ 2425831 w 6258400"/>
              <a:gd name="connsiteY46" fmla="*/ 1583901 h 5132827"/>
              <a:gd name="connsiteX47" fmla="*/ 2462777 w 6258400"/>
              <a:gd name="connsiteY47" fmla="*/ 1556191 h 5132827"/>
              <a:gd name="connsiteX48" fmla="*/ 2665977 w 6258400"/>
              <a:gd name="connsiteY48" fmla="*/ 1343755 h 5132827"/>
              <a:gd name="connsiteX49" fmla="*/ 2712159 w 6258400"/>
              <a:gd name="connsiteY49" fmla="*/ 1325282 h 5132827"/>
              <a:gd name="connsiteX50" fmla="*/ 2749104 w 6258400"/>
              <a:gd name="connsiteY50" fmla="*/ 1306810 h 5132827"/>
              <a:gd name="connsiteX51" fmla="*/ 2813759 w 6258400"/>
              <a:gd name="connsiteY51" fmla="*/ 1288337 h 5132827"/>
              <a:gd name="connsiteX52" fmla="*/ 2906122 w 6258400"/>
              <a:gd name="connsiteY52" fmla="*/ 1242155 h 5132827"/>
              <a:gd name="connsiteX53" fmla="*/ 3173977 w 6258400"/>
              <a:gd name="connsiteY53" fmla="*/ 1177501 h 5132827"/>
              <a:gd name="connsiteX54" fmla="*/ 3321759 w 6258400"/>
              <a:gd name="connsiteY54" fmla="*/ 1122082 h 5132827"/>
              <a:gd name="connsiteX55" fmla="*/ 3451068 w 6258400"/>
              <a:gd name="connsiteY55" fmla="*/ 1103610 h 5132827"/>
              <a:gd name="connsiteX56" fmla="*/ 3534195 w 6258400"/>
              <a:gd name="connsiteY56" fmla="*/ 1085137 h 5132827"/>
              <a:gd name="connsiteX57" fmla="*/ 3626559 w 6258400"/>
              <a:gd name="connsiteY57" fmla="*/ 1066664 h 5132827"/>
              <a:gd name="connsiteX58" fmla="*/ 3977540 w 6258400"/>
              <a:gd name="connsiteY58" fmla="*/ 983537 h 5132827"/>
              <a:gd name="connsiteX59" fmla="*/ 4642559 w 6258400"/>
              <a:gd name="connsiteY59" fmla="*/ 955828 h 5132827"/>
              <a:gd name="connsiteX60" fmla="*/ 4734922 w 6258400"/>
              <a:gd name="connsiteY60" fmla="*/ 946591 h 5132827"/>
              <a:gd name="connsiteX61" fmla="*/ 5307577 w 6258400"/>
              <a:gd name="connsiteY61" fmla="*/ 965065 h 5132827"/>
              <a:gd name="connsiteX62" fmla="*/ 5741686 w 6258400"/>
              <a:gd name="connsiteY62" fmla="*/ 909646 h 5132827"/>
              <a:gd name="connsiteX63" fmla="*/ 6092668 w 6258400"/>
              <a:gd name="connsiteY63" fmla="*/ 863464 h 5132827"/>
              <a:gd name="connsiteX64" fmla="*/ 6203504 w 6258400"/>
              <a:gd name="connsiteY64" fmla="*/ 549428 h 5132827"/>
              <a:gd name="connsiteX65" fmla="*/ 6249686 w 6258400"/>
              <a:gd name="connsiteY65" fmla="*/ 420118 h 5132827"/>
              <a:gd name="connsiteX66" fmla="*/ 6240450 w 6258400"/>
              <a:gd name="connsiteY66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114268 w 6258400"/>
              <a:gd name="connsiteY24" fmla="*/ 3662082 h 5132827"/>
              <a:gd name="connsiteX25" fmla="*/ 1188159 w 6258400"/>
              <a:gd name="connsiteY25" fmla="*/ 3551246 h 5132827"/>
              <a:gd name="connsiteX26" fmla="*/ 1234340 w 6258400"/>
              <a:gd name="connsiteY26" fmla="*/ 3440410 h 5132827"/>
              <a:gd name="connsiteX27" fmla="*/ 1280522 w 6258400"/>
              <a:gd name="connsiteY27" fmla="*/ 3320337 h 5132827"/>
              <a:gd name="connsiteX28" fmla="*/ 1298995 w 6258400"/>
              <a:gd name="connsiteY28" fmla="*/ 3274155 h 5132827"/>
              <a:gd name="connsiteX29" fmla="*/ 1428304 w 6258400"/>
              <a:gd name="connsiteY29" fmla="*/ 2978591 h 5132827"/>
              <a:gd name="connsiteX30" fmla="*/ 1548377 w 6258400"/>
              <a:gd name="connsiteY30" fmla="*/ 2729210 h 5132827"/>
              <a:gd name="connsiteX31" fmla="*/ 1585322 w 6258400"/>
              <a:gd name="connsiteY31" fmla="*/ 2646082 h 5132827"/>
              <a:gd name="connsiteX32" fmla="*/ 1649977 w 6258400"/>
              <a:gd name="connsiteY32" fmla="*/ 2479828 h 5132827"/>
              <a:gd name="connsiteX33" fmla="*/ 1659213 w 6258400"/>
              <a:gd name="connsiteY33" fmla="*/ 2442882 h 5132827"/>
              <a:gd name="connsiteX34" fmla="*/ 1723868 w 6258400"/>
              <a:gd name="connsiteY34" fmla="*/ 2258155 h 5132827"/>
              <a:gd name="connsiteX35" fmla="*/ 1751577 w 6258400"/>
              <a:gd name="connsiteY35" fmla="*/ 2221210 h 5132827"/>
              <a:gd name="connsiteX36" fmla="*/ 1834704 w 6258400"/>
              <a:gd name="connsiteY36" fmla="*/ 2091901 h 5132827"/>
              <a:gd name="connsiteX37" fmla="*/ 1862413 w 6258400"/>
              <a:gd name="connsiteY37" fmla="*/ 2054955 h 5132827"/>
              <a:gd name="connsiteX38" fmla="*/ 1917831 w 6258400"/>
              <a:gd name="connsiteY38" fmla="*/ 2008773 h 5132827"/>
              <a:gd name="connsiteX39" fmla="*/ 1982486 w 6258400"/>
              <a:gd name="connsiteY39" fmla="*/ 1944119 h 5132827"/>
              <a:gd name="connsiteX40" fmla="*/ 2056377 w 6258400"/>
              <a:gd name="connsiteY40" fmla="*/ 1879464 h 5132827"/>
              <a:gd name="connsiteX41" fmla="*/ 2111795 w 6258400"/>
              <a:gd name="connsiteY41" fmla="*/ 1824046 h 5132827"/>
              <a:gd name="connsiteX42" fmla="*/ 2157977 w 6258400"/>
              <a:gd name="connsiteY42" fmla="*/ 1787101 h 5132827"/>
              <a:gd name="connsiteX43" fmla="*/ 2204159 w 6258400"/>
              <a:gd name="connsiteY43" fmla="*/ 1740919 h 5132827"/>
              <a:gd name="connsiteX44" fmla="*/ 2287286 w 6258400"/>
              <a:gd name="connsiteY44" fmla="*/ 1694737 h 5132827"/>
              <a:gd name="connsiteX45" fmla="*/ 2342704 w 6258400"/>
              <a:gd name="connsiteY45" fmla="*/ 1648555 h 5132827"/>
              <a:gd name="connsiteX46" fmla="*/ 2425831 w 6258400"/>
              <a:gd name="connsiteY46" fmla="*/ 1583901 h 5132827"/>
              <a:gd name="connsiteX47" fmla="*/ 2462777 w 6258400"/>
              <a:gd name="connsiteY47" fmla="*/ 1556191 h 5132827"/>
              <a:gd name="connsiteX48" fmla="*/ 2665977 w 6258400"/>
              <a:gd name="connsiteY48" fmla="*/ 1343755 h 5132827"/>
              <a:gd name="connsiteX49" fmla="*/ 2712159 w 6258400"/>
              <a:gd name="connsiteY49" fmla="*/ 1325282 h 5132827"/>
              <a:gd name="connsiteX50" fmla="*/ 2749104 w 6258400"/>
              <a:gd name="connsiteY50" fmla="*/ 1306810 h 5132827"/>
              <a:gd name="connsiteX51" fmla="*/ 2813759 w 6258400"/>
              <a:gd name="connsiteY51" fmla="*/ 1288337 h 5132827"/>
              <a:gd name="connsiteX52" fmla="*/ 2906122 w 6258400"/>
              <a:gd name="connsiteY52" fmla="*/ 1242155 h 5132827"/>
              <a:gd name="connsiteX53" fmla="*/ 3173977 w 6258400"/>
              <a:gd name="connsiteY53" fmla="*/ 1177501 h 5132827"/>
              <a:gd name="connsiteX54" fmla="*/ 3321759 w 6258400"/>
              <a:gd name="connsiteY54" fmla="*/ 1122082 h 5132827"/>
              <a:gd name="connsiteX55" fmla="*/ 3451068 w 6258400"/>
              <a:gd name="connsiteY55" fmla="*/ 1103610 h 5132827"/>
              <a:gd name="connsiteX56" fmla="*/ 3534195 w 6258400"/>
              <a:gd name="connsiteY56" fmla="*/ 1085137 h 5132827"/>
              <a:gd name="connsiteX57" fmla="*/ 3626559 w 6258400"/>
              <a:gd name="connsiteY57" fmla="*/ 1066664 h 5132827"/>
              <a:gd name="connsiteX58" fmla="*/ 3977540 w 6258400"/>
              <a:gd name="connsiteY58" fmla="*/ 983537 h 5132827"/>
              <a:gd name="connsiteX59" fmla="*/ 4642559 w 6258400"/>
              <a:gd name="connsiteY59" fmla="*/ 955828 h 5132827"/>
              <a:gd name="connsiteX60" fmla="*/ 4734922 w 6258400"/>
              <a:gd name="connsiteY60" fmla="*/ 946591 h 5132827"/>
              <a:gd name="connsiteX61" fmla="*/ 5307577 w 6258400"/>
              <a:gd name="connsiteY61" fmla="*/ 965065 h 5132827"/>
              <a:gd name="connsiteX62" fmla="*/ 5741686 w 6258400"/>
              <a:gd name="connsiteY62" fmla="*/ 909646 h 5132827"/>
              <a:gd name="connsiteX63" fmla="*/ 6092668 w 6258400"/>
              <a:gd name="connsiteY63" fmla="*/ 863464 h 5132827"/>
              <a:gd name="connsiteX64" fmla="*/ 6203504 w 6258400"/>
              <a:gd name="connsiteY64" fmla="*/ 549428 h 5132827"/>
              <a:gd name="connsiteX65" fmla="*/ 6249686 w 6258400"/>
              <a:gd name="connsiteY65" fmla="*/ 420118 h 5132827"/>
              <a:gd name="connsiteX66" fmla="*/ 6240450 w 6258400"/>
              <a:gd name="connsiteY66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188159 w 6258400"/>
              <a:gd name="connsiteY24" fmla="*/ 3551246 h 5132827"/>
              <a:gd name="connsiteX25" fmla="*/ 1234340 w 6258400"/>
              <a:gd name="connsiteY25" fmla="*/ 3440410 h 5132827"/>
              <a:gd name="connsiteX26" fmla="*/ 1280522 w 6258400"/>
              <a:gd name="connsiteY26" fmla="*/ 3320337 h 5132827"/>
              <a:gd name="connsiteX27" fmla="*/ 1298995 w 6258400"/>
              <a:gd name="connsiteY27" fmla="*/ 3274155 h 5132827"/>
              <a:gd name="connsiteX28" fmla="*/ 1428304 w 6258400"/>
              <a:gd name="connsiteY28" fmla="*/ 2978591 h 5132827"/>
              <a:gd name="connsiteX29" fmla="*/ 1548377 w 6258400"/>
              <a:gd name="connsiteY29" fmla="*/ 2729210 h 5132827"/>
              <a:gd name="connsiteX30" fmla="*/ 1585322 w 6258400"/>
              <a:gd name="connsiteY30" fmla="*/ 2646082 h 5132827"/>
              <a:gd name="connsiteX31" fmla="*/ 1649977 w 6258400"/>
              <a:gd name="connsiteY31" fmla="*/ 2479828 h 5132827"/>
              <a:gd name="connsiteX32" fmla="*/ 1659213 w 6258400"/>
              <a:gd name="connsiteY32" fmla="*/ 2442882 h 5132827"/>
              <a:gd name="connsiteX33" fmla="*/ 1723868 w 6258400"/>
              <a:gd name="connsiteY33" fmla="*/ 2258155 h 5132827"/>
              <a:gd name="connsiteX34" fmla="*/ 1751577 w 6258400"/>
              <a:gd name="connsiteY34" fmla="*/ 2221210 h 5132827"/>
              <a:gd name="connsiteX35" fmla="*/ 1834704 w 6258400"/>
              <a:gd name="connsiteY35" fmla="*/ 2091901 h 5132827"/>
              <a:gd name="connsiteX36" fmla="*/ 1862413 w 6258400"/>
              <a:gd name="connsiteY36" fmla="*/ 2054955 h 5132827"/>
              <a:gd name="connsiteX37" fmla="*/ 1917831 w 6258400"/>
              <a:gd name="connsiteY37" fmla="*/ 2008773 h 5132827"/>
              <a:gd name="connsiteX38" fmla="*/ 1982486 w 6258400"/>
              <a:gd name="connsiteY38" fmla="*/ 1944119 h 5132827"/>
              <a:gd name="connsiteX39" fmla="*/ 2056377 w 6258400"/>
              <a:gd name="connsiteY39" fmla="*/ 1879464 h 5132827"/>
              <a:gd name="connsiteX40" fmla="*/ 2111795 w 6258400"/>
              <a:gd name="connsiteY40" fmla="*/ 1824046 h 5132827"/>
              <a:gd name="connsiteX41" fmla="*/ 2157977 w 6258400"/>
              <a:gd name="connsiteY41" fmla="*/ 1787101 h 5132827"/>
              <a:gd name="connsiteX42" fmla="*/ 2204159 w 6258400"/>
              <a:gd name="connsiteY42" fmla="*/ 1740919 h 5132827"/>
              <a:gd name="connsiteX43" fmla="*/ 2287286 w 6258400"/>
              <a:gd name="connsiteY43" fmla="*/ 1694737 h 5132827"/>
              <a:gd name="connsiteX44" fmla="*/ 2342704 w 6258400"/>
              <a:gd name="connsiteY44" fmla="*/ 1648555 h 5132827"/>
              <a:gd name="connsiteX45" fmla="*/ 2425831 w 6258400"/>
              <a:gd name="connsiteY45" fmla="*/ 1583901 h 5132827"/>
              <a:gd name="connsiteX46" fmla="*/ 2462777 w 6258400"/>
              <a:gd name="connsiteY46" fmla="*/ 1556191 h 5132827"/>
              <a:gd name="connsiteX47" fmla="*/ 2665977 w 6258400"/>
              <a:gd name="connsiteY47" fmla="*/ 1343755 h 5132827"/>
              <a:gd name="connsiteX48" fmla="*/ 2712159 w 6258400"/>
              <a:gd name="connsiteY48" fmla="*/ 1325282 h 5132827"/>
              <a:gd name="connsiteX49" fmla="*/ 2749104 w 6258400"/>
              <a:gd name="connsiteY49" fmla="*/ 1306810 h 5132827"/>
              <a:gd name="connsiteX50" fmla="*/ 2813759 w 6258400"/>
              <a:gd name="connsiteY50" fmla="*/ 1288337 h 5132827"/>
              <a:gd name="connsiteX51" fmla="*/ 2906122 w 6258400"/>
              <a:gd name="connsiteY51" fmla="*/ 1242155 h 5132827"/>
              <a:gd name="connsiteX52" fmla="*/ 3173977 w 6258400"/>
              <a:gd name="connsiteY52" fmla="*/ 1177501 h 5132827"/>
              <a:gd name="connsiteX53" fmla="*/ 3321759 w 6258400"/>
              <a:gd name="connsiteY53" fmla="*/ 1122082 h 5132827"/>
              <a:gd name="connsiteX54" fmla="*/ 3451068 w 6258400"/>
              <a:gd name="connsiteY54" fmla="*/ 1103610 h 5132827"/>
              <a:gd name="connsiteX55" fmla="*/ 3534195 w 6258400"/>
              <a:gd name="connsiteY55" fmla="*/ 1085137 h 5132827"/>
              <a:gd name="connsiteX56" fmla="*/ 3626559 w 6258400"/>
              <a:gd name="connsiteY56" fmla="*/ 1066664 h 5132827"/>
              <a:gd name="connsiteX57" fmla="*/ 3977540 w 6258400"/>
              <a:gd name="connsiteY57" fmla="*/ 983537 h 5132827"/>
              <a:gd name="connsiteX58" fmla="*/ 4642559 w 6258400"/>
              <a:gd name="connsiteY58" fmla="*/ 955828 h 5132827"/>
              <a:gd name="connsiteX59" fmla="*/ 4734922 w 6258400"/>
              <a:gd name="connsiteY59" fmla="*/ 946591 h 5132827"/>
              <a:gd name="connsiteX60" fmla="*/ 5307577 w 6258400"/>
              <a:gd name="connsiteY60" fmla="*/ 965065 h 5132827"/>
              <a:gd name="connsiteX61" fmla="*/ 5741686 w 6258400"/>
              <a:gd name="connsiteY61" fmla="*/ 909646 h 5132827"/>
              <a:gd name="connsiteX62" fmla="*/ 6092668 w 6258400"/>
              <a:gd name="connsiteY62" fmla="*/ 863464 h 5132827"/>
              <a:gd name="connsiteX63" fmla="*/ 6203504 w 6258400"/>
              <a:gd name="connsiteY63" fmla="*/ 549428 h 5132827"/>
              <a:gd name="connsiteX64" fmla="*/ 6249686 w 6258400"/>
              <a:gd name="connsiteY64" fmla="*/ 420118 h 5132827"/>
              <a:gd name="connsiteX65" fmla="*/ 6240450 w 6258400"/>
              <a:gd name="connsiteY65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234340 w 6258400"/>
              <a:gd name="connsiteY24" fmla="*/ 3440410 h 5132827"/>
              <a:gd name="connsiteX25" fmla="*/ 1280522 w 6258400"/>
              <a:gd name="connsiteY25" fmla="*/ 3320337 h 5132827"/>
              <a:gd name="connsiteX26" fmla="*/ 1298995 w 6258400"/>
              <a:gd name="connsiteY26" fmla="*/ 3274155 h 5132827"/>
              <a:gd name="connsiteX27" fmla="*/ 1428304 w 6258400"/>
              <a:gd name="connsiteY27" fmla="*/ 2978591 h 5132827"/>
              <a:gd name="connsiteX28" fmla="*/ 1548377 w 6258400"/>
              <a:gd name="connsiteY28" fmla="*/ 2729210 h 5132827"/>
              <a:gd name="connsiteX29" fmla="*/ 1585322 w 6258400"/>
              <a:gd name="connsiteY29" fmla="*/ 2646082 h 5132827"/>
              <a:gd name="connsiteX30" fmla="*/ 1649977 w 6258400"/>
              <a:gd name="connsiteY30" fmla="*/ 2479828 h 5132827"/>
              <a:gd name="connsiteX31" fmla="*/ 1659213 w 6258400"/>
              <a:gd name="connsiteY31" fmla="*/ 2442882 h 5132827"/>
              <a:gd name="connsiteX32" fmla="*/ 1723868 w 6258400"/>
              <a:gd name="connsiteY32" fmla="*/ 2258155 h 5132827"/>
              <a:gd name="connsiteX33" fmla="*/ 1751577 w 6258400"/>
              <a:gd name="connsiteY33" fmla="*/ 2221210 h 5132827"/>
              <a:gd name="connsiteX34" fmla="*/ 1834704 w 6258400"/>
              <a:gd name="connsiteY34" fmla="*/ 2091901 h 5132827"/>
              <a:gd name="connsiteX35" fmla="*/ 1862413 w 6258400"/>
              <a:gd name="connsiteY35" fmla="*/ 2054955 h 5132827"/>
              <a:gd name="connsiteX36" fmla="*/ 1917831 w 6258400"/>
              <a:gd name="connsiteY36" fmla="*/ 2008773 h 5132827"/>
              <a:gd name="connsiteX37" fmla="*/ 1982486 w 6258400"/>
              <a:gd name="connsiteY37" fmla="*/ 1944119 h 5132827"/>
              <a:gd name="connsiteX38" fmla="*/ 2056377 w 6258400"/>
              <a:gd name="connsiteY38" fmla="*/ 1879464 h 5132827"/>
              <a:gd name="connsiteX39" fmla="*/ 2111795 w 6258400"/>
              <a:gd name="connsiteY39" fmla="*/ 1824046 h 5132827"/>
              <a:gd name="connsiteX40" fmla="*/ 2157977 w 6258400"/>
              <a:gd name="connsiteY40" fmla="*/ 1787101 h 5132827"/>
              <a:gd name="connsiteX41" fmla="*/ 2204159 w 6258400"/>
              <a:gd name="connsiteY41" fmla="*/ 1740919 h 5132827"/>
              <a:gd name="connsiteX42" fmla="*/ 2287286 w 6258400"/>
              <a:gd name="connsiteY42" fmla="*/ 1694737 h 5132827"/>
              <a:gd name="connsiteX43" fmla="*/ 2342704 w 6258400"/>
              <a:gd name="connsiteY43" fmla="*/ 1648555 h 5132827"/>
              <a:gd name="connsiteX44" fmla="*/ 2425831 w 6258400"/>
              <a:gd name="connsiteY44" fmla="*/ 1583901 h 5132827"/>
              <a:gd name="connsiteX45" fmla="*/ 2462777 w 6258400"/>
              <a:gd name="connsiteY45" fmla="*/ 1556191 h 5132827"/>
              <a:gd name="connsiteX46" fmla="*/ 2665977 w 6258400"/>
              <a:gd name="connsiteY46" fmla="*/ 1343755 h 5132827"/>
              <a:gd name="connsiteX47" fmla="*/ 2712159 w 6258400"/>
              <a:gd name="connsiteY47" fmla="*/ 1325282 h 5132827"/>
              <a:gd name="connsiteX48" fmla="*/ 2749104 w 6258400"/>
              <a:gd name="connsiteY48" fmla="*/ 1306810 h 5132827"/>
              <a:gd name="connsiteX49" fmla="*/ 2813759 w 6258400"/>
              <a:gd name="connsiteY49" fmla="*/ 1288337 h 5132827"/>
              <a:gd name="connsiteX50" fmla="*/ 2906122 w 6258400"/>
              <a:gd name="connsiteY50" fmla="*/ 1242155 h 5132827"/>
              <a:gd name="connsiteX51" fmla="*/ 3173977 w 6258400"/>
              <a:gd name="connsiteY51" fmla="*/ 1177501 h 5132827"/>
              <a:gd name="connsiteX52" fmla="*/ 3321759 w 6258400"/>
              <a:gd name="connsiteY52" fmla="*/ 1122082 h 5132827"/>
              <a:gd name="connsiteX53" fmla="*/ 3451068 w 6258400"/>
              <a:gd name="connsiteY53" fmla="*/ 1103610 h 5132827"/>
              <a:gd name="connsiteX54" fmla="*/ 3534195 w 6258400"/>
              <a:gd name="connsiteY54" fmla="*/ 1085137 h 5132827"/>
              <a:gd name="connsiteX55" fmla="*/ 3626559 w 6258400"/>
              <a:gd name="connsiteY55" fmla="*/ 1066664 h 5132827"/>
              <a:gd name="connsiteX56" fmla="*/ 3977540 w 6258400"/>
              <a:gd name="connsiteY56" fmla="*/ 983537 h 5132827"/>
              <a:gd name="connsiteX57" fmla="*/ 4642559 w 6258400"/>
              <a:gd name="connsiteY57" fmla="*/ 955828 h 5132827"/>
              <a:gd name="connsiteX58" fmla="*/ 4734922 w 6258400"/>
              <a:gd name="connsiteY58" fmla="*/ 946591 h 5132827"/>
              <a:gd name="connsiteX59" fmla="*/ 5307577 w 6258400"/>
              <a:gd name="connsiteY59" fmla="*/ 965065 h 5132827"/>
              <a:gd name="connsiteX60" fmla="*/ 5741686 w 6258400"/>
              <a:gd name="connsiteY60" fmla="*/ 909646 h 5132827"/>
              <a:gd name="connsiteX61" fmla="*/ 6092668 w 6258400"/>
              <a:gd name="connsiteY61" fmla="*/ 863464 h 5132827"/>
              <a:gd name="connsiteX62" fmla="*/ 6203504 w 6258400"/>
              <a:gd name="connsiteY62" fmla="*/ 549428 h 5132827"/>
              <a:gd name="connsiteX63" fmla="*/ 6249686 w 6258400"/>
              <a:gd name="connsiteY63" fmla="*/ 420118 h 5132827"/>
              <a:gd name="connsiteX64" fmla="*/ 6240450 w 6258400"/>
              <a:gd name="connsiteY64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234340 w 6258400"/>
              <a:gd name="connsiteY24" fmla="*/ 3440410 h 5132827"/>
              <a:gd name="connsiteX25" fmla="*/ 1280522 w 6258400"/>
              <a:gd name="connsiteY25" fmla="*/ 3320337 h 5132827"/>
              <a:gd name="connsiteX26" fmla="*/ 1428304 w 6258400"/>
              <a:gd name="connsiteY26" fmla="*/ 2978591 h 5132827"/>
              <a:gd name="connsiteX27" fmla="*/ 1548377 w 6258400"/>
              <a:gd name="connsiteY27" fmla="*/ 2729210 h 5132827"/>
              <a:gd name="connsiteX28" fmla="*/ 1585322 w 6258400"/>
              <a:gd name="connsiteY28" fmla="*/ 2646082 h 5132827"/>
              <a:gd name="connsiteX29" fmla="*/ 1649977 w 6258400"/>
              <a:gd name="connsiteY29" fmla="*/ 2479828 h 5132827"/>
              <a:gd name="connsiteX30" fmla="*/ 1659213 w 6258400"/>
              <a:gd name="connsiteY30" fmla="*/ 2442882 h 5132827"/>
              <a:gd name="connsiteX31" fmla="*/ 1723868 w 6258400"/>
              <a:gd name="connsiteY31" fmla="*/ 2258155 h 5132827"/>
              <a:gd name="connsiteX32" fmla="*/ 1751577 w 6258400"/>
              <a:gd name="connsiteY32" fmla="*/ 2221210 h 5132827"/>
              <a:gd name="connsiteX33" fmla="*/ 1834704 w 6258400"/>
              <a:gd name="connsiteY33" fmla="*/ 2091901 h 5132827"/>
              <a:gd name="connsiteX34" fmla="*/ 1862413 w 6258400"/>
              <a:gd name="connsiteY34" fmla="*/ 2054955 h 5132827"/>
              <a:gd name="connsiteX35" fmla="*/ 1917831 w 6258400"/>
              <a:gd name="connsiteY35" fmla="*/ 2008773 h 5132827"/>
              <a:gd name="connsiteX36" fmla="*/ 1982486 w 6258400"/>
              <a:gd name="connsiteY36" fmla="*/ 1944119 h 5132827"/>
              <a:gd name="connsiteX37" fmla="*/ 2056377 w 6258400"/>
              <a:gd name="connsiteY37" fmla="*/ 1879464 h 5132827"/>
              <a:gd name="connsiteX38" fmla="*/ 2111795 w 6258400"/>
              <a:gd name="connsiteY38" fmla="*/ 1824046 h 5132827"/>
              <a:gd name="connsiteX39" fmla="*/ 2157977 w 6258400"/>
              <a:gd name="connsiteY39" fmla="*/ 1787101 h 5132827"/>
              <a:gd name="connsiteX40" fmla="*/ 2204159 w 6258400"/>
              <a:gd name="connsiteY40" fmla="*/ 1740919 h 5132827"/>
              <a:gd name="connsiteX41" fmla="*/ 2287286 w 6258400"/>
              <a:gd name="connsiteY41" fmla="*/ 1694737 h 5132827"/>
              <a:gd name="connsiteX42" fmla="*/ 2342704 w 6258400"/>
              <a:gd name="connsiteY42" fmla="*/ 1648555 h 5132827"/>
              <a:gd name="connsiteX43" fmla="*/ 2425831 w 6258400"/>
              <a:gd name="connsiteY43" fmla="*/ 1583901 h 5132827"/>
              <a:gd name="connsiteX44" fmla="*/ 2462777 w 6258400"/>
              <a:gd name="connsiteY44" fmla="*/ 1556191 h 5132827"/>
              <a:gd name="connsiteX45" fmla="*/ 2665977 w 6258400"/>
              <a:gd name="connsiteY45" fmla="*/ 1343755 h 5132827"/>
              <a:gd name="connsiteX46" fmla="*/ 2712159 w 6258400"/>
              <a:gd name="connsiteY46" fmla="*/ 1325282 h 5132827"/>
              <a:gd name="connsiteX47" fmla="*/ 2749104 w 6258400"/>
              <a:gd name="connsiteY47" fmla="*/ 1306810 h 5132827"/>
              <a:gd name="connsiteX48" fmla="*/ 2813759 w 6258400"/>
              <a:gd name="connsiteY48" fmla="*/ 1288337 h 5132827"/>
              <a:gd name="connsiteX49" fmla="*/ 2906122 w 6258400"/>
              <a:gd name="connsiteY49" fmla="*/ 1242155 h 5132827"/>
              <a:gd name="connsiteX50" fmla="*/ 3173977 w 6258400"/>
              <a:gd name="connsiteY50" fmla="*/ 1177501 h 5132827"/>
              <a:gd name="connsiteX51" fmla="*/ 3321759 w 6258400"/>
              <a:gd name="connsiteY51" fmla="*/ 1122082 h 5132827"/>
              <a:gd name="connsiteX52" fmla="*/ 3451068 w 6258400"/>
              <a:gd name="connsiteY52" fmla="*/ 1103610 h 5132827"/>
              <a:gd name="connsiteX53" fmla="*/ 3534195 w 6258400"/>
              <a:gd name="connsiteY53" fmla="*/ 1085137 h 5132827"/>
              <a:gd name="connsiteX54" fmla="*/ 3626559 w 6258400"/>
              <a:gd name="connsiteY54" fmla="*/ 1066664 h 5132827"/>
              <a:gd name="connsiteX55" fmla="*/ 3977540 w 6258400"/>
              <a:gd name="connsiteY55" fmla="*/ 983537 h 5132827"/>
              <a:gd name="connsiteX56" fmla="*/ 4642559 w 6258400"/>
              <a:gd name="connsiteY56" fmla="*/ 955828 h 5132827"/>
              <a:gd name="connsiteX57" fmla="*/ 4734922 w 6258400"/>
              <a:gd name="connsiteY57" fmla="*/ 946591 h 5132827"/>
              <a:gd name="connsiteX58" fmla="*/ 5307577 w 6258400"/>
              <a:gd name="connsiteY58" fmla="*/ 965065 h 5132827"/>
              <a:gd name="connsiteX59" fmla="*/ 5741686 w 6258400"/>
              <a:gd name="connsiteY59" fmla="*/ 909646 h 5132827"/>
              <a:gd name="connsiteX60" fmla="*/ 6092668 w 6258400"/>
              <a:gd name="connsiteY60" fmla="*/ 863464 h 5132827"/>
              <a:gd name="connsiteX61" fmla="*/ 6203504 w 6258400"/>
              <a:gd name="connsiteY61" fmla="*/ 549428 h 5132827"/>
              <a:gd name="connsiteX62" fmla="*/ 6249686 w 6258400"/>
              <a:gd name="connsiteY62" fmla="*/ 420118 h 5132827"/>
              <a:gd name="connsiteX63" fmla="*/ 6240450 w 6258400"/>
              <a:gd name="connsiteY63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234340 w 6258400"/>
              <a:gd name="connsiteY24" fmla="*/ 3440410 h 5132827"/>
              <a:gd name="connsiteX25" fmla="*/ 1428304 w 6258400"/>
              <a:gd name="connsiteY25" fmla="*/ 2978591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69686 w 6258400"/>
              <a:gd name="connsiteY23" fmla="*/ 3763682 h 5132827"/>
              <a:gd name="connsiteX24" fmla="*/ 1234340 w 6258400"/>
              <a:gd name="connsiteY24" fmla="*/ 3440410 h 5132827"/>
              <a:gd name="connsiteX25" fmla="*/ 1428304 w 6258400"/>
              <a:gd name="connsiteY25" fmla="*/ 2978591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69686 w 6258400"/>
              <a:gd name="connsiteY23" fmla="*/ 3763682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51795 w 6258400"/>
              <a:gd name="connsiteY55" fmla="*/ 918882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20377 w 6258400"/>
              <a:gd name="connsiteY59" fmla="*/ 881936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20377 w 6258400"/>
              <a:gd name="connsiteY59" fmla="*/ 881936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11141 w 6258400"/>
              <a:gd name="connsiteY59" fmla="*/ 844990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11141 w 6258400"/>
              <a:gd name="connsiteY59" fmla="*/ 844990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64332"/>
              <a:gd name="connsiteY0" fmla="*/ 263101 h 5132827"/>
              <a:gd name="connsiteX1" fmla="*/ 6074195 w 6264332"/>
              <a:gd name="connsiteY1" fmla="*/ 152264 h 5132827"/>
              <a:gd name="connsiteX2" fmla="*/ 5787868 w 6264332"/>
              <a:gd name="connsiteY2" fmla="*/ 124555 h 5132827"/>
              <a:gd name="connsiteX3" fmla="*/ 5409177 w 6264332"/>
              <a:gd name="connsiteY3" fmla="*/ 69136 h 5132827"/>
              <a:gd name="connsiteX4" fmla="*/ 5076668 w 6264332"/>
              <a:gd name="connsiteY4" fmla="*/ 32191 h 5132827"/>
              <a:gd name="connsiteX5" fmla="*/ 4799577 w 6264332"/>
              <a:gd name="connsiteY5" fmla="*/ 22955 h 5132827"/>
              <a:gd name="connsiteX6" fmla="*/ 3137031 w 6264332"/>
              <a:gd name="connsiteY6" fmla="*/ 32191 h 5132827"/>
              <a:gd name="connsiteX7" fmla="*/ 2721395 w 6264332"/>
              <a:gd name="connsiteY7" fmla="*/ 78373 h 5132827"/>
              <a:gd name="connsiteX8" fmla="*/ 2342704 w 6264332"/>
              <a:gd name="connsiteY8" fmla="*/ 106082 h 5132827"/>
              <a:gd name="connsiteX9" fmla="*/ 1880886 w 6264332"/>
              <a:gd name="connsiteY9" fmla="*/ 179973 h 5132827"/>
              <a:gd name="connsiteX10" fmla="*/ 1770050 w 6264332"/>
              <a:gd name="connsiteY10" fmla="*/ 207682 h 5132827"/>
              <a:gd name="connsiteX11" fmla="*/ 1668450 w 6264332"/>
              <a:gd name="connsiteY11" fmla="*/ 226155 h 5132827"/>
              <a:gd name="connsiteX12" fmla="*/ 1234340 w 6264332"/>
              <a:gd name="connsiteY12" fmla="*/ 300046 h 5132827"/>
              <a:gd name="connsiteX13" fmla="*/ 670922 w 6264332"/>
              <a:gd name="connsiteY13" fmla="*/ 494010 h 5132827"/>
              <a:gd name="connsiteX14" fmla="*/ 125977 w 6264332"/>
              <a:gd name="connsiteY14" fmla="*/ 1159028 h 5132827"/>
              <a:gd name="connsiteX15" fmla="*/ 15141 w 6264332"/>
              <a:gd name="connsiteY15" fmla="*/ 2054955 h 5132827"/>
              <a:gd name="connsiteX16" fmla="*/ 5903 w 6264332"/>
              <a:gd name="connsiteY16" fmla="*/ 3015537 h 5132827"/>
              <a:gd name="connsiteX17" fmla="*/ 61322 w 6264332"/>
              <a:gd name="connsiteY17" fmla="*/ 3726737 h 5132827"/>
              <a:gd name="connsiteX18" fmla="*/ 98268 w 6264332"/>
              <a:gd name="connsiteY18" fmla="*/ 4548774 h 5132827"/>
              <a:gd name="connsiteX19" fmla="*/ 310704 w 6264332"/>
              <a:gd name="connsiteY19" fmla="*/ 5112192 h 5132827"/>
              <a:gd name="connsiteX20" fmla="*/ 1206632 w 6264332"/>
              <a:gd name="connsiteY20" fmla="*/ 4945936 h 5132827"/>
              <a:gd name="connsiteX21" fmla="*/ 938776 w 6264332"/>
              <a:gd name="connsiteY21" fmla="*/ 4336337 h 5132827"/>
              <a:gd name="connsiteX22" fmla="*/ 966486 w 6264332"/>
              <a:gd name="connsiteY22" fmla="*/ 3874519 h 5132827"/>
              <a:gd name="connsiteX23" fmla="*/ 1123504 w 6264332"/>
              <a:gd name="connsiteY23" fmla="*/ 3652846 h 5132827"/>
              <a:gd name="connsiteX24" fmla="*/ 1234340 w 6264332"/>
              <a:gd name="connsiteY24" fmla="*/ 3440410 h 5132827"/>
              <a:gd name="connsiteX25" fmla="*/ 1492958 w 6264332"/>
              <a:gd name="connsiteY25" fmla="*/ 3043245 h 5132827"/>
              <a:gd name="connsiteX26" fmla="*/ 1548377 w 6264332"/>
              <a:gd name="connsiteY26" fmla="*/ 2729210 h 5132827"/>
              <a:gd name="connsiteX27" fmla="*/ 1585322 w 6264332"/>
              <a:gd name="connsiteY27" fmla="*/ 2646082 h 5132827"/>
              <a:gd name="connsiteX28" fmla="*/ 1649977 w 6264332"/>
              <a:gd name="connsiteY28" fmla="*/ 2479828 h 5132827"/>
              <a:gd name="connsiteX29" fmla="*/ 1659213 w 6264332"/>
              <a:gd name="connsiteY29" fmla="*/ 2442882 h 5132827"/>
              <a:gd name="connsiteX30" fmla="*/ 1723868 w 6264332"/>
              <a:gd name="connsiteY30" fmla="*/ 2258155 h 5132827"/>
              <a:gd name="connsiteX31" fmla="*/ 1751577 w 6264332"/>
              <a:gd name="connsiteY31" fmla="*/ 2221210 h 5132827"/>
              <a:gd name="connsiteX32" fmla="*/ 1834704 w 6264332"/>
              <a:gd name="connsiteY32" fmla="*/ 2091901 h 5132827"/>
              <a:gd name="connsiteX33" fmla="*/ 1862413 w 6264332"/>
              <a:gd name="connsiteY33" fmla="*/ 2054955 h 5132827"/>
              <a:gd name="connsiteX34" fmla="*/ 1917831 w 6264332"/>
              <a:gd name="connsiteY34" fmla="*/ 2008773 h 5132827"/>
              <a:gd name="connsiteX35" fmla="*/ 1982486 w 6264332"/>
              <a:gd name="connsiteY35" fmla="*/ 1944119 h 5132827"/>
              <a:gd name="connsiteX36" fmla="*/ 2056377 w 6264332"/>
              <a:gd name="connsiteY36" fmla="*/ 1879464 h 5132827"/>
              <a:gd name="connsiteX37" fmla="*/ 2111795 w 6264332"/>
              <a:gd name="connsiteY37" fmla="*/ 1824046 h 5132827"/>
              <a:gd name="connsiteX38" fmla="*/ 2157977 w 6264332"/>
              <a:gd name="connsiteY38" fmla="*/ 1787101 h 5132827"/>
              <a:gd name="connsiteX39" fmla="*/ 2204159 w 6264332"/>
              <a:gd name="connsiteY39" fmla="*/ 1740919 h 5132827"/>
              <a:gd name="connsiteX40" fmla="*/ 2287286 w 6264332"/>
              <a:gd name="connsiteY40" fmla="*/ 1694737 h 5132827"/>
              <a:gd name="connsiteX41" fmla="*/ 2342704 w 6264332"/>
              <a:gd name="connsiteY41" fmla="*/ 1648555 h 5132827"/>
              <a:gd name="connsiteX42" fmla="*/ 2425831 w 6264332"/>
              <a:gd name="connsiteY42" fmla="*/ 1583901 h 5132827"/>
              <a:gd name="connsiteX43" fmla="*/ 2462777 w 6264332"/>
              <a:gd name="connsiteY43" fmla="*/ 1556191 h 5132827"/>
              <a:gd name="connsiteX44" fmla="*/ 2665977 w 6264332"/>
              <a:gd name="connsiteY44" fmla="*/ 1343755 h 5132827"/>
              <a:gd name="connsiteX45" fmla="*/ 2712159 w 6264332"/>
              <a:gd name="connsiteY45" fmla="*/ 1325282 h 5132827"/>
              <a:gd name="connsiteX46" fmla="*/ 2749104 w 6264332"/>
              <a:gd name="connsiteY46" fmla="*/ 1306810 h 5132827"/>
              <a:gd name="connsiteX47" fmla="*/ 2813759 w 6264332"/>
              <a:gd name="connsiteY47" fmla="*/ 1288337 h 5132827"/>
              <a:gd name="connsiteX48" fmla="*/ 2906122 w 6264332"/>
              <a:gd name="connsiteY48" fmla="*/ 1242155 h 5132827"/>
              <a:gd name="connsiteX49" fmla="*/ 3173977 w 6264332"/>
              <a:gd name="connsiteY49" fmla="*/ 1177501 h 5132827"/>
              <a:gd name="connsiteX50" fmla="*/ 3321759 w 6264332"/>
              <a:gd name="connsiteY50" fmla="*/ 1122082 h 5132827"/>
              <a:gd name="connsiteX51" fmla="*/ 3451068 w 6264332"/>
              <a:gd name="connsiteY51" fmla="*/ 1103610 h 5132827"/>
              <a:gd name="connsiteX52" fmla="*/ 3534195 w 6264332"/>
              <a:gd name="connsiteY52" fmla="*/ 1085137 h 5132827"/>
              <a:gd name="connsiteX53" fmla="*/ 3626559 w 6264332"/>
              <a:gd name="connsiteY53" fmla="*/ 1066664 h 5132827"/>
              <a:gd name="connsiteX54" fmla="*/ 4060668 w 6264332"/>
              <a:gd name="connsiteY54" fmla="*/ 1002010 h 5132827"/>
              <a:gd name="connsiteX55" fmla="*/ 4651795 w 6264332"/>
              <a:gd name="connsiteY55" fmla="*/ 918882 h 5132827"/>
              <a:gd name="connsiteX56" fmla="*/ 4836522 w 6264332"/>
              <a:gd name="connsiteY56" fmla="*/ 909646 h 5132827"/>
              <a:gd name="connsiteX57" fmla="*/ 5409177 w 6264332"/>
              <a:gd name="connsiteY57" fmla="*/ 863465 h 5132827"/>
              <a:gd name="connsiteX58" fmla="*/ 5760158 w 6264332"/>
              <a:gd name="connsiteY58" fmla="*/ 835755 h 5132827"/>
              <a:gd name="connsiteX59" fmla="*/ 6111141 w 6264332"/>
              <a:gd name="connsiteY59" fmla="*/ 844990 h 5132827"/>
              <a:gd name="connsiteX60" fmla="*/ 6249686 w 6264332"/>
              <a:gd name="connsiteY60" fmla="*/ 420118 h 5132827"/>
              <a:gd name="connsiteX61" fmla="*/ 6240450 w 6264332"/>
              <a:gd name="connsiteY61" fmla="*/ 263101 h 5132827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862413 w 6264332"/>
              <a:gd name="connsiteY32" fmla="*/ 2032000 h 5109872"/>
              <a:gd name="connsiteX33" fmla="*/ 1917831 w 6264332"/>
              <a:gd name="connsiteY33" fmla="*/ 1985818 h 5109872"/>
              <a:gd name="connsiteX34" fmla="*/ 1982486 w 6264332"/>
              <a:gd name="connsiteY34" fmla="*/ 1921164 h 5109872"/>
              <a:gd name="connsiteX35" fmla="*/ 2056377 w 6264332"/>
              <a:gd name="connsiteY35" fmla="*/ 1856509 h 5109872"/>
              <a:gd name="connsiteX36" fmla="*/ 2111795 w 6264332"/>
              <a:gd name="connsiteY36" fmla="*/ 1801091 h 5109872"/>
              <a:gd name="connsiteX37" fmla="*/ 2157977 w 6264332"/>
              <a:gd name="connsiteY37" fmla="*/ 1764146 h 5109872"/>
              <a:gd name="connsiteX38" fmla="*/ 2204159 w 6264332"/>
              <a:gd name="connsiteY38" fmla="*/ 1717964 h 5109872"/>
              <a:gd name="connsiteX39" fmla="*/ 2287286 w 6264332"/>
              <a:gd name="connsiteY39" fmla="*/ 1671782 h 5109872"/>
              <a:gd name="connsiteX40" fmla="*/ 2342704 w 6264332"/>
              <a:gd name="connsiteY40" fmla="*/ 1625600 h 5109872"/>
              <a:gd name="connsiteX41" fmla="*/ 2425831 w 6264332"/>
              <a:gd name="connsiteY41" fmla="*/ 1560946 h 5109872"/>
              <a:gd name="connsiteX42" fmla="*/ 2462777 w 6264332"/>
              <a:gd name="connsiteY42" fmla="*/ 1533236 h 5109872"/>
              <a:gd name="connsiteX43" fmla="*/ 2665977 w 6264332"/>
              <a:gd name="connsiteY43" fmla="*/ 1320800 h 5109872"/>
              <a:gd name="connsiteX44" fmla="*/ 2712159 w 6264332"/>
              <a:gd name="connsiteY44" fmla="*/ 1302327 h 5109872"/>
              <a:gd name="connsiteX45" fmla="*/ 2749104 w 6264332"/>
              <a:gd name="connsiteY45" fmla="*/ 1283855 h 5109872"/>
              <a:gd name="connsiteX46" fmla="*/ 2813759 w 6264332"/>
              <a:gd name="connsiteY46" fmla="*/ 1265382 h 5109872"/>
              <a:gd name="connsiteX47" fmla="*/ 2906122 w 6264332"/>
              <a:gd name="connsiteY47" fmla="*/ 1219200 h 5109872"/>
              <a:gd name="connsiteX48" fmla="*/ 3173977 w 6264332"/>
              <a:gd name="connsiteY48" fmla="*/ 1154546 h 5109872"/>
              <a:gd name="connsiteX49" fmla="*/ 3321759 w 6264332"/>
              <a:gd name="connsiteY49" fmla="*/ 1099127 h 5109872"/>
              <a:gd name="connsiteX50" fmla="*/ 3451068 w 6264332"/>
              <a:gd name="connsiteY50" fmla="*/ 1080655 h 5109872"/>
              <a:gd name="connsiteX51" fmla="*/ 3534195 w 6264332"/>
              <a:gd name="connsiteY51" fmla="*/ 1062182 h 5109872"/>
              <a:gd name="connsiteX52" fmla="*/ 3626559 w 6264332"/>
              <a:gd name="connsiteY52" fmla="*/ 1043709 h 5109872"/>
              <a:gd name="connsiteX53" fmla="*/ 4060668 w 6264332"/>
              <a:gd name="connsiteY53" fmla="*/ 979055 h 5109872"/>
              <a:gd name="connsiteX54" fmla="*/ 4651795 w 6264332"/>
              <a:gd name="connsiteY54" fmla="*/ 895927 h 5109872"/>
              <a:gd name="connsiteX55" fmla="*/ 4836522 w 6264332"/>
              <a:gd name="connsiteY55" fmla="*/ 886691 h 5109872"/>
              <a:gd name="connsiteX56" fmla="*/ 5409177 w 6264332"/>
              <a:gd name="connsiteY56" fmla="*/ 840510 h 5109872"/>
              <a:gd name="connsiteX57" fmla="*/ 5760158 w 6264332"/>
              <a:gd name="connsiteY57" fmla="*/ 812800 h 5109872"/>
              <a:gd name="connsiteX58" fmla="*/ 6111141 w 6264332"/>
              <a:gd name="connsiteY58" fmla="*/ 822035 h 5109872"/>
              <a:gd name="connsiteX59" fmla="*/ 6249686 w 6264332"/>
              <a:gd name="connsiteY59" fmla="*/ 397163 h 5109872"/>
              <a:gd name="connsiteX60" fmla="*/ 6240450 w 6264332"/>
              <a:gd name="connsiteY6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1982486 w 6264332"/>
              <a:gd name="connsiteY33" fmla="*/ 1921164 h 5109872"/>
              <a:gd name="connsiteX34" fmla="*/ 2056377 w 6264332"/>
              <a:gd name="connsiteY34" fmla="*/ 1856509 h 5109872"/>
              <a:gd name="connsiteX35" fmla="*/ 2111795 w 6264332"/>
              <a:gd name="connsiteY35" fmla="*/ 1801091 h 5109872"/>
              <a:gd name="connsiteX36" fmla="*/ 2157977 w 6264332"/>
              <a:gd name="connsiteY36" fmla="*/ 1764146 h 5109872"/>
              <a:gd name="connsiteX37" fmla="*/ 2204159 w 6264332"/>
              <a:gd name="connsiteY37" fmla="*/ 1717964 h 5109872"/>
              <a:gd name="connsiteX38" fmla="*/ 2287286 w 6264332"/>
              <a:gd name="connsiteY38" fmla="*/ 1671782 h 5109872"/>
              <a:gd name="connsiteX39" fmla="*/ 2342704 w 6264332"/>
              <a:gd name="connsiteY39" fmla="*/ 1625600 h 5109872"/>
              <a:gd name="connsiteX40" fmla="*/ 2425831 w 6264332"/>
              <a:gd name="connsiteY40" fmla="*/ 1560946 h 5109872"/>
              <a:gd name="connsiteX41" fmla="*/ 2462777 w 6264332"/>
              <a:gd name="connsiteY41" fmla="*/ 1533236 h 5109872"/>
              <a:gd name="connsiteX42" fmla="*/ 2665977 w 6264332"/>
              <a:gd name="connsiteY42" fmla="*/ 1320800 h 5109872"/>
              <a:gd name="connsiteX43" fmla="*/ 2712159 w 6264332"/>
              <a:gd name="connsiteY43" fmla="*/ 1302327 h 5109872"/>
              <a:gd name="connsiteX44" fmla="*/ 2749104 w 6264332"/>
              <a:gd name="connsiteY44" fmla="*/ 1283855 h 5109872"/>
              <a:gd name="connsiteX45" fmla="*/ 2813759 w 6264332"/>
              <a:gd name="connsiteY45" fmla="*/ 1265382 h 5109872"/>
              <a:gd name="connsiteX46" fmla="*/ 2906122 w 6264332"/>
              <a:gd name="connsiteY46" fmla="*/ 1219200 h 5109872"/>
              <a:gd name="connsiteX47" fmla="*/ 3173977 w 6264332"/>
              <a:gd name="connsiteY47" fmla="*/ 1154546 h 5109872"/>
              <a:gd name="connsiteX48" fmla="*/ 3321759 w 6264332"/>
              <a:gd name="connsiteY48" fmla="*/ 1099127 h 5109872"/>
              <a:gd name="connsiteX49" fmla="*/ 3451068 w 6264332"/>
              <a:gd name="connsiteY49" fmla="*/ 1080655 h 5109872"/>
              <a:gd name="connsiteX50" fmla="*/ 3534195 w 6264332"/>
              <a:gd name="connsiteY50" fmla="*/ 1062182 h 5109872"/>
              <a:gd name="connsiteX51" fmla="*/ 3626559 w 6264332"/>
              <a:gd name="connsiteY51" fmla="*/ 1043709 h 5109872"/>
              <a:gd name="connsiteX52" fmla="*/ 4060668 w 6264332"/>
              <a:gd name="connsiteY52" fmla="*/ 979055 h 5109872"/>
              <a:gd name="connsiteX53" fmla="*/ 4651795 w 6264332"/>
              <a:gd name="connsiteY53" fmla="*/ 895927 h 5109872"/>
              <a:gd name="connsiteX54" fmla="*/ 4836522 w 6264332"/>
              <a:gd name="connsiteY54" fmla="*/ 886691 h 5109872"/>
              <a:gd name="connsiteX55" fmla="*/ 5409177 w 6264332"/>
              <a:gd name="connsiteY55" fmla="*/ 840510 h 5109872"/>
              <a:gd name="connsiteX56" fmla="*/ 5760158 w 6264332"/>
              <a:gd name="connsiteY56" fmla="*/ 812800 h 5109872"/>
              <a:gd name="connsiteX57" fmla="*/ 6111141 w 6264332"/>
              <a:gd name="connsiteY57" fmla="*/ 822035 h 5109872"/>
              <a:gd name="connsiteX58" fmla="*/ 6249686 w 6264332"/>
              <a:gd name="connsiteY58" fmla="*/ 397163 h 5109872"/>
              <a:gd name="connsiteX59" fmla="*/ 6240450 w 6264332"/>
              <a:gd name="connsiteY59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056377 w 6264332"/>
              <a:gd name="connsiteY33" fmla="*/ 1856509 h 5109872"/>
              <a:gd name="connsiteX34" fmla="*/ 2111795 w 6264332"/>
              <a:gd name="connsiteY34" fmla="*/ 1801091 h 5109872"/>
              <a:gd name="connsiteX35" fmla="*/ 2157977 w 6264332"/>
              <a:gd name="connsiteY35" fmla="*/ 1764146 h 5109872"/>
              <a:gd name="connsiteX36" fmla="*/ 2204159 w 6264332"/>
              <a:gd name="connsiteY36" fmla="*/ 1717964 h 5109872"/>
              <a:gd name="connsiteX37" fmla="*/ 2287286 w 6264332"/>
              <a:gd name="connsiteY37" fmla="*/ 1671782 h 5109872"/>
              <a:gd name="connsiteX38" fmla="*/ 2342704 w 6264332"/>
              <a:gd name="connsiteY38" fmla="*/ 1625600 h 5109872"/>
              <a:gd name="connsiteX39" fmla="*/ 2425831 w 6264332"/>
              <a:gd name="connsiteY39" fmla="*/ 1560946 h 5109872"/>
              <a:gd name="connsiteX40" fmla="*/ 2462777 w 6264332"/>
              <a:gd name="connsiteY40" fmla="*/ 1533236 h 5109872"/>
              <a:gd name="connsiteX41" fmla="*/ 2665977 w 6264332"/>
              <a:gd name="connsiteY41" fmla="*/ 1320800 h 5109872"/>
              <a:gd name="connsiteX42" fmla="*/ 2712159 w 6264332"/>
              <a:gd name="connsiteY42" fmla="*/ 1302327 h 5109872"/>
              <a:gd name="connsiteX43" fmla="*/ 2749104 w 6264332"/>
              <a:gd name="connsiteY43" fmla="*/ 1283855 h 5109872"/>
              <a:gd name="connsiteX44" fmla="*/ 2813759 w 6264332"/>
              <a:gd name="connsiteY44" fmla="*/ 1265382 h 5109872"/>
              <a:gd name="connsiteX45" fmla="*/ 2906122 w 6264332"/>
              <a:gd name="connsiteY45" fmla="*/ 1219200 h 5109872"/>
              <a:gd name="connsiteX46" fmla="*/ 3173977 w 6264332"/>
              <a:gd name="connsiteY46" fmla="*/ 1154546 h 5109872"/>
              <a:gd name="connsiteX47" fmla="*/ 3321759 w 6264332"/>
              <a:gd name="connsiteY47" fmla="*/ 1099127 h 5109872"/>
              <a:gd name="connsiteX48" fmla="*/ 3451068 w 6264332"/>
              <a:gd name="connsiteY48" fmla="*/ 1080655 h 5109872"/>
              <a:gd name="connsiteX49" fmla="*/ 3534195 w 6264332"/>
              <a:gd name="connsiteY49" fmla="*/ 1062182 h 5109872"/>
              <a:gd name="connsiteX50" fmla="*/ 3626559 w 6264332"/>
              <a:gd name="connsiteY50" fmla="*/ 1043709 h 5109872"/>
              <a:gd name="connsiteX51" fmla="*/ 4060668 w 6264332"/>
              <a:gd name="connsiteY51" fmla="*/ 979055 h 5109872"/>
              <a:gd name="connsiteX52" fmla="*/ 4651795 w 6264332"/>
              <a:gd name="connsiteY52" fmla="*/ 895927 h 5109872"/>
              <a:gd name="connsiteX53" fmla="*/ 4836522 w 6264332"/>
              <a:gd name="connsiteY53" fmla="*/ 886691 h 5109872"/>
              <a:gd name="connsiteX54" fmla="*/ 5409177 w 6264332"/>
              <a:gd name="connsiteY54" fmla="*/ 840510 h 5109872"/>
              <a:gd name="connsiteX55" fmla="*/ 5760158 w 6264332"/>
              <a:gd name="connsiteY55" fmla="*/ 812800 h 5109872"/>
              <a:gd name="connsiteX56" fmla="*/ 6111141 w 6264332"/>
              <a:gd name="connsiteY56" fmla="*/ 822035 h 5109872"/>
              <a:gd name="connsiteX57" fmla="*/ 6249686 w 6264332"/>
              <a:gd name="connsiteY57" fmla="*/ 397163 h 5109872"/>
              <a:gd name="connsiteX58" fmla="*/ 6240450 w 6264332"/>
              <a:gd name="connsiteY5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157977 w 6264332"/>
              <a:gd name="connsiteY34" fmla="*/ 1764146 h 5109872"/>
              <a:gd name="connsiteX35" fmla="*/ 2204159 w 6264332"/>
              <a:gd name="connsiteY35" fmla="*/ 1717964 h 5109872"/>
              <a:gd name="connsiteX36" fmla="*/ 2287286 w 6264332"/>
              <a:gd name="connsiteY36" fmla="*/ 1671782 h 5109872"/>
              <a:gd name="connsiteX37" fmla="*/ 2342704 w 6264332"/>
              <a:gd name="connsiteY37" fmla="*/ 1625600 h 5109872"/>
              <a:gd name="connsiteX38" fmla="*/ 2425831 w 6264332"/>
              <a:gd name="connsiteY38" fmla="*/ 1560946 h 5109872"/>
              <a:gd name="connsiteX39" fmla="*/ 2462777 w 6264332"/>
              <a:gd name="connsiteY39" fmla="*/ 1533236 h 5109872"/>
              <a:gd name="connsiteX40" fmla="*/ 2665977 w 6264332"/>
              <a:gd name="connsiteY40" fmla="*/ 1320800 h 5109872"/>
              <a:gd name="connsiteX41" fmla="*/ 2712159 w 6264332"/>
              <a:gd name="connsiteY41" fmla="*/ 1302327 h 5109872"/>
              <a:gd name="connsiteX42" fmla="*/ 2749104 w 6264332"/>
              <a:gd name="connsiteY42" fmla="*/ 1283855 h 5109872"/>
              <a:gd name="connsiteX43" fmla="*/ 2813759 w 6264332"/>
              <a:gd name="connsiteY43" fmla="*/ 1265382 h 5109872"/>
              <a:gd name="connsiteX44" fmla="*/ 2906122 w 6264332"/>
              <a:gd name="connsiteY44" fmla="*/ 1219200 h 5109872"/>
              <a:gd name="connsiteX45" fmla="*/ 3173977 w 6264332"/>
              <a:gd name="connsiteY45" fmla="*/ 1154546 h 5109872"/>
              <a:gd name="connsiteX46" fmla="*/ 3321759 w 6264332"/>
              <a:gd name="connsiteY46" fmla="*/ 1099127 h 5109872"/>
              <a:gd name="connsiteX47" fmla="*/ 3451068 w 6264332"/>
              <a:gd name="connsiteY47" fmla="*/ 1080655 h 5109872"/>
              <a:gd name="connsiteX48" fmla="*/ 3534195 w 6264332"/>
              <a:gd name="connsiteY48" fmla="*/ 1062182 h 5109872"/>
              <a:gd name="connsiteX49" fmla="*/ 3626559 w 6264332"/>
              <a:gd name="connsiteY49" fmla="*/ 1043709 h 5109872"/>
              <a:gd name="connsiteX50" fmla="*/ 4060668 w 6264332"/>
              <a:gd name="connsiteY50" fmla="*/ 979055 h 5109872"/>
              <a:gd name="connsiteX51" fmla="*/ 4651795 w 6264332"/>
              <a:gd name="connsiteY51" fmla="*/ 895927 h 5109872"/>
              <a:gd name="connsiteX52" fmla="*/ 4836522 w 6264332"/>
              <a:gd name="connsiteY52" fmla="*/ 886691 h 5109872"/>
              <a:gd name="connsiteX53" fmla="*/ 5409177 w 6264332"/>
              <a:gd name="connsiteY53" fmla="*/ 840510 h 5109872"/>
              <a:gd name="connsiteX54" fmla="*/ 5760158 w 6264332"/>
              <a:gd name="connsiteY54" fmla="*/ 812800 h 5109872"/>
              <a:gd name="connsiteX55" fmla="*/ 6111141 w 6264332"/>
              <a:gd name="connsiteY55" fmla="*/ 822035 h 5109872"/>
              <a:gd name="connsiteX56" fmla="*/ 6249686 w 6264332"/>
              <a:gd name="connsiteY56" fmla="*/ 397163 h 5109872"/>
              <a:gd name="connsiteX57" fmla="*/ 6240450 w 6264332"/>
              <a:gd name="connsiteY57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204159 w 6264332"/>
              <a:gd name="connsiteY34" fmla="*/ 1717964 h 5109872"/>
              <a:gd name="connsiteX35" fmla="*/ 2287286 w 6264332"/>
              <a:gd name="connsiteY35" fmla="*/ 1671782 h 5109872"/>
              <a:gd name="connsiteX36" fmla="*/ 2342704 w 6264332"/>
              <a:gd name="connsiteY36" fmla="*/ 1625600 h 5109872"/>
              <a:gd name="connsiteX37" fmla="*/ 2425831 w 6264332"/>
              <a:gd name="connsiteY37" fmla="*/ 1560946 h 5109872"/>
              <a:gd name="connsiteX38" fmla="*/ 2462777 w 6264332"/>
              <a:gd name="connsiteY38" fmla="*/ 1533236 h 5109872"/>
              <a:gd name="connsiteX39" fmla="*/ 2665977 w 6264332"/>
              <a:gd name="connsiteY39" fmla="*/ 1320800 h 5109872"/>
              <a:gd name="connsiteX40" fmla="*/ 2712159 w 6264332"/>
              <a:gd name="connsiteY40" fmla="*/ 1302327 h 5109872"/>
              <a:gd name="connsiteX41" fmla="*/ 2749104 w 6264332"/>
              <a:gd name="connsiteY41" fmla="*/ 1283855 h 5109872"/>
              <a:gd name="connsiteX42" fmla="*/ 2813759 w 6264332"/>
              <a:gd name="connsiteY42" fmla="*/ 1265382 h 5109872"/>
              <a:gd name="connsiteX43" fmla="*/ 2906122 w 6264332"/>
              <a:gd name="connsiteY43" fmla="*/ 1219200 h 5109872"/>
              <a:gd name="connsiteX44" fmla="*/ 3173977 w 6264332"/>
              <a:gd name="connsiteY44" fmla="*/ 1154546 h 5109872"/>
              <a:gd name="connsiteX45" fmla="*/ 3321759 w 6264332"/>
              <a:gd name="connsiteY45" fmla="*/ 1099127 h 5109872"/>
              <a:gd name="connsiteX46" fmla="*/ 3451068 w 6264332"/>
              <a:gd name="connsiteY46" fmla="*/ 1080655 h 5109872"/>
              <a:gd name="connsiteX47" fmla="*/ 3534195 w 6264332"/>
              <a:gd name="connsiteY47" fmla="*/ 1062182 h 5109872"/>
              <a:gd name="connsiteX48" fmla="*/ 3626559 w 6264332"/>
              <a:gd name="connsiteY48" fmla="*/ 1043709 h 5109872"/>
              <a:gd name="connsiteX49" fmla="*/ 4060668 w 6264332"/>
              <a:gd name="connsiteY49" fmla="*/ 979055 h 5109872"/>
              <a:gd name="connsiteX50" fmla="*/ 4651795 w 6264332"/>
              <a:gd name="connsiteY50" fmla="*/ 895927 h 5109872"/>
              <a:gd name="connsiteX51" fmla="*/ 4836522 w 6264332"/>
              <a:gd name="connsiteY51" fmla="*/ 886691 h 5109872"/>
              <a:gd name="connsiteX52" fmla="*/ 5409177 w 6264332"/>
              <a:gd name="connsiteY52" fmla="*/ 840510 h 5109872"/>
              <a:gd name="connsiteX53" fmla="*/ 5760158 w 6264332"/>
              <a:gd name="connsiteY53" fmla="*/ 812800 h 5109872"/>
              <a:gd name="connsiteX54" fmla="*/ 6111141 w 6264332"/>
              <a:gd name="connsiteY54" fmla="*/ 822035 h 5109872"/>
              <a:gd name="connsiteX55" fmla="*/ 6249686 w 6264332"/>
              <a:gd name="connsiteY55" fmla="*/ 397163 h 5109872"/>
              <a:gd name="connsiteX56" fmla="*/ 6240450 w 6264332"/>
              <a:gd name="connsiteY56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204159 w 6264332"/>
              <a:gd name="connsiteY34" fmla="*/ 1717964 h 5109872"/>
              <a:gd name="connsiteX35" fmla="*/ 2287286 w 6264332"/>
              <a:gd name="connsiteY35" fmla="*/ 1671782 h 5109872"/>
              <a:gd name="connsiteX36" fmla="*/ 2425831 w 6264332"/>
              <a:gd name="connsiteY36" fmla="*/ 1560946 h 5109872"/>
              <a:gd name="connsiteX37" fmla="*/ 2462777 w 6264332"/>
              <a:gd name="connsiteY37" fmla="*/ 1533236 h 5109872"/>
              <a:gd name="connsiteX38" fmla="*/ 2665977 w 6264332"/>
              <a:gd name="connsiteY38" fmla="*/ 1320800 h 5109872"/>
              <a:gd name="connsiteX39" fmla="*/ 2712159 w 6264332"/>
              <a:gd name="connsiteY39" fmla="*/ 1302327 h 5109872"/>
              <a:gd name="connsiteX40" fmla="*/ 2749104 w 6264332"/>
              <a:gd name="connsiteY40" fmla="*/ 1283855 h 5109872"/>
              <a:gd name="connsiteX41" fmla="*/ 2813759 w 6264332"/>
              <a:gd name="connsiteY41" fmla="*/ 1265382 h 5109872"/>
              <a:gd name="connsiteX42" fmla="*/ 2906122 w 6264332"/>
              <a:gd name="connsiteY42" fmla="*/ 1219200 h 5109872"/>
              <a:gd name="connsiteX43" fmla="*/ 3173977 w 6264332"/>
              <a:gd name="connsiteY43" fmla="*/ 1154546 h 5109872"/>
              <a:gd name="connsiteX44" fmla="*/ 3321759 w 6264332"/>
              <a:gd name="connsiteY44" fmla="*/ 1099127 h 5109872"/>
              <a:gd name="connsiteX45" fmla="*/ 3451068 w 6264332"/>
              <a:gd name="connsiteY45" fmla="*/ 1080655 h 5109872"/>
              <a:gd name="connsiteX46" fmla="*/ 3534195 w 6264332"/>
              <a:gd name="connsiteY46" fmla="*/ 1062182 h 5109872"/>
              <a:gd name="connsiteX47" fmla="*/ 3626559 w 6264332"/>
              <a:gd name="connsiteY47" fmla="*/ 1043709 h 5109872"/>
              <a:gd name="connsiteX48" fmla="*/ 4060668 w 6264332"/>
              <a:gd name="connsiteY48" fmla="*/ 979055 h 5109872"/>
              <a:gd name="connsiteX49" fmla="*/ 4651795 w 6264332"/>
              <a:gd name="connsiteY49" fmla="*/ 895927 h 5109872"/>
              <a:gd name="connsiteX50" fmla="*/ 4836522 w 6264332"/>
              <a:gd name="connsiteY50" fmla="*/ 886691 h 5109872"/>
              <a:gd name="connsiteX51" fmla="*/ 5409177 w 6264332"/>
              <a:gd name="connsiteY51" fmla="*/ 840510 h 5109872"/>
              <a:gd name="connsiteX52" fmla="*/ 5760158 w 6264332"/>
              <a:gd name="connsiteY52" fmla="*/ 812800 h 5109872"/>
              <a:gd name="connsiteX53" fmla="*/ 6111141 w 6264332"/>
              <a:gd name="connsiteY53" fmla="*/ 822035 h 5109872"/>
              <a:gd name="connsiteX54" fmla="*/ 6249686 w 6264332"/>
              <a:gd name="connsiteY54" fmla="*/ 397163 h 5109872"/>
              <a:gd name="connsiteX55" fmla="*/ 6240450 w 6264332"/>
              <a:gd name="connsiteY55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204159 w 6264332"/>
              <a:gd name="connsiteY34" fmla="*/ 1717964 h 5109872"/>
              <a:gd name="connsiteX35" fmla="*/ 2425831 w 6264332"/>
              <a:gd name="connsiteY35" fmla="*/ 1560946 h 5109872"/>
              <a:gd name="connsiteX36" fmla="*/ 2462777 w 6264332"/>
              <a:gd name="connsiteY36" fmla="*/ 1533236 h 5109872"/>
              <a:gd name="connsiteX37" fmla="*/ 2665977 w 6264332"/>
              <a:gd name="connsiteY37" fmla="*/ 1320800 h 5109872"/>
              <a:gd name="connsiteX38" fmla="*/ 2712159 w 6264332"/>
              <a:gd name="connsiteY38" fmla="*/ 1302327 h 5109872"/>
              <a:gd name="connsiteX39" fmla="*/ 2749104 w 6264332"/>
              <a:gd name="connsiteY39" fmla="*/ 1283855 h 5109872"/>
              <a:gd name="connsiteX40" fmla="*/ 2813759 w 6264332"/>
              <a:gd name="connsiteY40" fmla="*/ 1265382 h 5109872"/>
              <a:gd name="connsiteX41" fmla="*/ 2906122 w 6264332"/>
              <a:gd name="connsiteY41" fmla="*/ 1219200 h 5109872"/>
              <a:gd name="connsiteX42" fmla="*/ 3173977 w 6264332"/>
              <a:gd name="connsiteY42" fmla="*/ 1154546 h 5109872"/>
              <a:gd name="connsiteX43" fmla="*/ 3321759 w 6264332"/>
              <a:gd name="connsiteY43" fmla="*/ 1099127 h 5109872"/>
              <a:gd name="connsiteX44" fmla="*/ 3451068 w 6264332"/>
              <a:gd name="connsiteY44" fmla="*/ 1080655 h 5109872"/>
              <a:gd name="connsiteX45" fmla="*/ 3534195 w 6264332"/>
              <a:gd name="connsiteY45" fmla="*/ 1062182 h 5109872"/>
              <a:gd name="connsiteX46" fmla="*/ 3626559 w 6264332"/>
              <a:gd name="connsiteY46" fmla="*/ 1043709 h 5109872"/>
              <a:gd name="connsiteX47" fmla="*/ 4060668 w 6264332"/>
              <a:gd name="connsiteY47" fmla="*/ 979055 h 5109872"/>
              <a:gd name="connsiteX48" fmla="*/ 4651795 w 6264332"/>
              <a:gd name="connsiteY48" fmla="*/ 895927 h 5109872"/>
              <a:gd name="connsiteX49" fmla="*/ 4836522 w 6264332"/>
              <a:gd name="connsiteY49" fmla="*/ 886691 h 5109872"/>
              <a:gd name="connsiteX50" fmla="*/ 5409177 w 6264332"/>
              <a:gd name="connsiteY50" fmla="*/ 840510 h 5109872"/>
              <a:gd name="connsiteX51" fmla="*/ 5760158 w 6264332"/>
              <a:gd name="connsiteY51" fmla="*/ 812800 h 5109872"/>
              <a:gd name="connsiteX52" fmla="*/ 6111141 w 6264332"/>
              <a:gd name="connsiteY52" fmla="*/ 822035 h 5109872"/>
              <a:gd name="connsiteX53" fmla="*/ 6249686 w 6264332"/>
              <a:gd name="connsiteY53" fmla="*/ 397163 h 5109872"/>
              <a:gd name="connsiteX54" fmla="*/ 6240450 w 6264332"/>
              <a:gd name="connsiteY5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462777 w 6264332"/>
              <a:gd name="connsiteY35" fmla="*/ 1533236 h 5109872"/>
              <a:gd name="connsiteX36" fmla="*/ 2665977 w 6264332"/>
              <a:gd name="connsiteY36" fmla="*/ 1320800 h 5109872"/>
              <a:gd name="connsiteX37" fmla="*/ 2712159 w 6264332"/>
              <a:gd name="connsiteY37" fmla="*/ 1302327 h 5109872"/>
              <a:gd name="connsiteX38" fmla="*/ 2749104 w 6264332"/>
              <a:gd name="connsiteY38" fmla="*/ 1283855 h 5109872"/>
              <a:gd name="connsiteX39" fmla="*/ 2813759 w 6264332"/>
              <a:gd name="connsiteY39" fmla="*/ 1265382 h 5109872"/>
              <a:gd name="connsiteX40" fmla="*/ 2906122 w 6264332"/>
              <a:gd name="connsiteY40" fmla="*/ 1219200 h 5109872"/>
              <a:gd name="connsiteX41" fmla="*/ 3173977 w 6264332"/>
              <a:gd name="connsiteY41" fmla="*/ 1154546 h 5109872"/>
              <a:gd name="connsiteX42" fmla="*/ 3321759 w 6264332"/>
              <a:gd name="connsiteY42" fmla="*/ 1099127 h 5109872"/>
              <a:gd name="connsiteX43" fmla="*/ 3451068 w 6264332"/>
              <a:gd name="connsiteY43" fmla="*/ 1080655 h 5109872"/>
              <a:gd name="connsiteX44" fmla="*/ 3534195 w 6264332"/>
              <a:gd name="connsiteY44" fmla="*/ 1062182 h 5109872"/>
              <a:gd name="connsiteX45" fmla="*/ 3626559 w 6264332"/>
              <a:gd name="connsiteY45" fmla="*/ 1043709 h 5109872"/>
              <a:gd name="connsiteX46" fmla="*/ 4060668 w 6264332"/>
              <a:gd name="connsiteY46" fmla="*/ 979055 h 5109872"/>
              <a:gd name="connsiteX47" fmla="*/ 4651795 w 6264332"/>
              <a:gd name="connsiteY47" fmla="*/ 895927 h 5109872"/>
              <a:gd name="connsiteX48" fmla="*/ 4836522 w 6264332"/>
              <a:gd name="connsiteY48" fmla="*/ 886691 h 5109872"/>
              <a:gd name="connsiteX49" fmla="*/ 5409177 w 6264332"/>
              <a:gd name="connsiteY49" fmla="*/ 840510 h 5109872"/>
              <a:gd name="connsiteX50" fmla="*/ 5760158 w 6264332"/>
              <a:gd name="connsiteY50" fmla="*/ 812800 h 5109872"/>
              <a:gd name="connsiteX51" fmla="*/ 6111141 w 6264332"/>
              <a:gd name="connsiteY51" fmla="*/ 822035 h 5109872"/>
              <a:gd name="connsiteX52" fmla="*/ 6249686 w 6264332"/>
              <a:gd name="connsiteY52" fmla="*/ 397163 h 5109872"/>
              <a:gd name="connsiteX53" fmla="*/ 6240450 w 6264332"/>
              <a:gd name="connsiteY53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712159 w 6264332"/>
              <a:gd name="connsiteY36" fmla="*/ 1302327 h 5109872"/>
              <a:gd name="connsiteX37" fmla="*/ 2749104 w 6264332"/>
              <a:gd name="connsiteY37" fmla="*/ 1283855 h 5109872"/>
              <a:gd name="connsiteX38" fmla="*/ 2813759 w 6264332"/>
              <a:gd name="connsiteY38" fmla="*/ 1265382 h 5109872"/>
              <a:gd name="connsiteX39" fmla="*/ 2906122 w 6264332"/>
              <a:gd name="connsiteY39" fmla="*/ 1219200 h 5109872"/>
              <a:gd name="connsiteX40" fmla="*/ 3173977 w 6264332"/>
              <a:gd name="connsiteY40" fmla="*/ 1154546 h 5109872"/>
              <a:gd name="connsiteX41" fmla="*/ 3321759 w 6264332"/>
              <a:gd name="connsiteY41" fmla="*/ 1099127 h 5109872"/>
              <a:gd name="connsiteX42" fmla="*/ 3451068 w 6264332"/>
              <a:gd name="connsiteY42" fmla="*/ 1080655 h 5109872"/>
              <a:gd name="connsiteX43" fmla="*/ 3534195 w 6264332"/>
              <a:gd name="connsiteY43" fmla="*/ 1062182 h 5109872"/>
              <a:gd name="connsiteX44" fmla="*/ 3626559 w 6264332"/>
              <a:gd name="connsiteY44" fmla="*/ 1043709 h 5109872"/>
              <a:gd name="connsiteX45" fmla="*/ 4060668 w 6264332"/>
              <a:gd name="connsiteY45" fmla="*/ 979055 h 5109872"/>
              <a:gd name="connsiteX46" fmla="*/ 4651795 w 6264332"/>
              <a:gd name="connsiteY46" fmla="*/ 895927 h 5109872"/>
              <a:gd name="connsiteX47" fmla="*/ 4836522 w 6264332"/>
              <a:gd name="connsiteY47" fmla="*/ 886691 h 5109872"/>
              <a:gd name="connsiteX48" fmla="*/ 5409177 w 6264332"/>
              <a:gd name="connsiteY48" fmla="*/ 840510 h 5109872"/>
              <a:gd name="connsiteX49" fmla="*/ 5760158 w 6264332"/>
              <a:gd name="connsiteY49" fmla="*/ 812800 h 5109872"/>
              <a:gd name="connsiteX50" fmla="*/ 6111141 w 6264332"/>
              <a:gd name="connsiteY50" fmla="*/ 822035 h 5109872"/>
              <a:gd name="connsiteX51" fmla="*/ 6249686 w 6264332"/>
              <a:gd name="connsiteY51" fmla="*/ 397163 h 5109872"/>
              <a:gd name="connsiteX52" fmla="*/ 6240450 w 6264332"/>
              <a:gd name="connsiteY52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712159 w 6264332"/>
              <a:gd name="connsiteY36" fmla="*/ 1302327 h 5109872"/>
              <a:gd name="connsiteX37" fmla="*/ 2813759 w 6264332"/>
              <a:gd name="connsiteY37" fmla="*/ 1265382 h 5109872"/>
              <a:gd name="connsiteX38" fmla="*/ 2906122 w 6264332"/>
              <a:gd name="connsiteY38" fmla="*/ 1219200 h 5109872"/>
              <a:gd name="connsiteX39" fmla="*/ 3173977 w 6264332"/>
              <a:gd name="connsiteY39" fmla="*/ 1154546 h 5109872"/>
              <a:gd name="connsiteX40" fmla="*/ 3321759 w 6264332"/>
              <a:gd name="connsiteY40" fmla="*/ 1099127 h 5109872"/>
              <a:gd name="connsiteX41" fmla="*/ 3451068 w 6264332"/>
              <a:gd name="connsiteY41" fmla="*/ 1080655 h 5109872"/>
              <a:gd name="connsiteX42" fmla="*/ 3534195 w 6264332"/>
              <a:gd name="connsiteY42" fmla="*/ 1062182 h 5109872"/>
              <a:gd name="connsiteX43" fmla="*/ 3626559 w 6264332"/>
              <a:gd name="connsiteY43" fmla="*/ 1043709 h 5109872"/>
              <a:gd name="connsiteX44" fmla="*/ 4060668 w 6264332"/>
              <a:gd name="connsiteY44" fmla="*/ 979055 h 5109872"/>
              <a:gd name="connsiteX45" fmla="*/ 4651795 w 6264332"/>
              <a:gd name="connsiteY45" fmla="*/ 895927 h 5109872"/>
              <a:gd name="connsiteX46" fmla="*/ 4836522 w 6264332"/>
              <a:gd name="connsiteY46" fmla="*/ 886691 h 5109872"/>
              <a:gd name="connsiteX47" fmla="*/ 5409177 w 6264332"/>
              <a:gd name="connsiteY47" fmla="*/ 840510 h 5109872"/>
              <a:gd name="connsiteX48" fmla="*/ 5760158 w 6264332"/>
              <a:gd name="connsiteY48" fmla="*/ 812800 h 5109872"/>
              <a:gd name="connsiteX49" fmla="*/ 6111141 w 6264332"/>
              <a:gd name="connsiteY49" fmla="*/ 822035 h 5109872"/>
              <a:gd name="connsiteX50" fmla="*/ 6249686 w 6264332"/>
              <a:gd name="connsiteY50" fmla="*/ 397163 h 5109872"/>
              <a:gd name="connsiteX51" fmla="*/ 6240450 w 6264332"/>
              <a:gd name="connsiteY51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712159 w 6264332"/>
              <a:gd name="connsiteY36" fmla="*/ 1302327 h 5109872"/>
              <a:gd name="connsiteX37" fmla="*/ 2813759 w 6264332"/>
              <a:gd name="connsiteY37" fmla="*/ 1265382 h 5109872"/>
              <a:gd name="connsiteX38" fmla="*/ 3173977 w 6264332"/>
              <a:gd name="connsiteY38" fmla="*/ 1154546 h 5109872"/>
              <a:gd name="connsiteX39" fmla="*/ 3321759 w 6264332"/>
              <a:gd name="connsiteY39" fmla="*/ 1099127 h 5109872"/>
              <a:gd name="connsiteX40" fmla="*/ 3451068 w 6264332"/>
              <a:gd name="connsiteY40" fmla="*/ 1080655 h 5109872"/>
              <a:gd name="connsiteX41" fmla="*/ 3534195 w 6264332"/>
              <a:gd name="connsiteY41" fmla="*/ 1062182 h 5109872"/>
              <a:gd name="connsiteX42" fmla="*/ 3626559 w 6264332"/>
              <a:gd name="connsiteY42" fmla="*/ 1043709 h 5109872"/>
              <a:gd name="connsiteX43" fmla="*/ 4060668 w 6264332"/>
              <a:gd name="connsiteY43" fmla="*/ 979055 h 5109872"/>
              <a:gd name="connsiteX44" fmla="*/ 4651795 w 6264332"/>
              <a:gd name="connsiteY44" fmla="*/ 895927 h 5109872"/>
              <a:gd name="connsiteX45" fmla="*/ 4836522 w 6264332"/>
              <a:gd name="connsiteY45" fmla="*/ 886691 h 5109872"/>
              <a:gd name="connsiteX46" fmla="*/ 5409177 w 6264332"/>
              <a:gd name="connsiteY46" fmla="*/ 840510 h 5109872"/>
              <a:gd name="connsiteX47" fmla="*/ 5760158 w 6264332"/>
              <a:gd name="connsiteY47" fmla="*/ 812800 h 5109872"/>
              <a:gd name="connsiteX48" fmla="*/ 6111141 w 6264332"/>
              <a:gd name="connsiteY48" fmla="*/ 822035 h 5109872"/>
              <a:gd name="connsiteX49" fmla="*/ 6249686 w 6264332"/>
              <a:gd name="connsiteY49" fmla="*/ 397163 h 5109872"/>
              <a:gd name="connsiteX50" fmla="*/ 6240450 w 6264332"/>
              <a:gd name="connsiteY5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813759 w 6264332"/>
              <a:gd name="connsiteY36" fmla="*/ 1265382 h 5109872"/>
              <a:gd name="connsiteX37" fmla="*/ 3173977 w 6264332"/>
              <a:gd name="connsiteY37" fmla="*/ 1154546 h 5109872"/>
              <a:gd name="connsiteX38" fmla="*/ 3321759 w 6264332"/>
              <a:gd name="connsiteY38" fmla="*/ 1099127 h 5109872"/>
              <a:gd name="connsiteX39" fmla="*/ 3451068 w 6264332"/>
              <a:gd name="connsiteY39" fmla="*/ 1080655 h 5109872"/>
              <a:gd name="connsiteX40" fmla="*/ 3534195 w 6264332"/>
              <a:gd name="connsiteY40" fmla="*/ 1062182 h 5109872"/>
              <a:gd name="connsiteX41" fmla="*/ 3626559 w 6264332"/>
              <a:gd name="connsiteY41" fmla="*/ 1043709 h 5109872"/>
              <a:gd name="connsiteX42" fmla="*/ 4060668 w 6264332"/>
              <a:gd name="connsiteY42" fmla="*/ 979055 h 5109872"/>
              <a:gd name="connsiteX43" fmla="*/ 4651795 w 6264332"/>
              <a:gd name="connsiteY43" fmla="*/ 895927 h 5109872"/>
              <a:gd name="connsiteX44" fmla="*/ 4836522 w 6264332"/>
              <a:gd name="connsiteY44" fmla="*/ 886691 h 5109872"/>
              <a:gd name="connsiteX45" fmla="*/ 5409177 w 6264332"/>
              <a:gd name="connsiteY45" fmla="*/ 840510 h 5109872"/>
              <a:gd name="connsiteX46" fmla="*/ 5760158 w 6264332"/>
              <a:gd name="connsiteY46" fmla="*/ 812800 h 5109872"/>
              <a:gd name="connsiteX47" fmla="*/ 6111141 w 6264332"/>
              <a:gd name="connsiteY47" fmla="*/ 822035 h 5109872"/>
              <a:gd name="connsiteX48" fmla="*/ 6249686 w 6264332"/>
              <a:gd name="connsiteY48" fmla="*/ 397163 h 5109872"/>
              <a:gd name="connsiteX49" fmla="*/ 6240450 w 6264332"/>
              <a:gd name="connsiteY49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13759 w 6264332"/>
              <a:gd name="connsiteY35" fmla="*/ 1265382 h 5109872"/>
              <a:gd name="connsiteX36" fmla="*/ 3173977 w 6264332"/>
              <a:gd name="connsiteY36" fmla="*/ 1154546 h 5109872"/>
              <a:gd name="connsiteX37" fmla="*/ 3321759 w 6264332"/>
              <a:gd name="connsiteY37" fmla="*/ 1099127 h 5109872"/>
              <a:gd name="connsiteX38" fmla="*/ 3451068 w 6264332"/>
              <a:gd name="connsiteY38" fmla="*/ 1080655 h 5109872"/>
              <a:gd name="connsiteX39" fmla="*/ 3534195 w 6264332"/>
              <a:gd name="connsiteY39" fmla="*/ 1062182 h 5109872"/>
              <a:gd name="connsiteX40" fmla="*/ 3626559 w 6264332"/>
              <a:gd name="connsiteY40" fmla="*/ 1043709 h 5109872"/>
              <a:gd name="connsiteX41" fmla="*/ 4060668 w 6264332"/>
              <a:gd name="connsiteY41" fmla="*/ 979055 h 5109872"/>
              <a:gd name="connsiteX42" fmla="*/ 4651795 w 6264332"/>
              <a:gd name="connsiteY42" fmla="*/ 895927 h 5109872"/>
              <a:gd name="connsiteX43" fmla="*/ 4836522 w 6264332"/>
              <a:gd name="connsiteY43" fmla="*/ 886691 h 5109872"/>
              <a:gd name="connsiteX44" fmla="*/ 5409177 w 6264332"/>
              <a:gd name="connsiteY44" fmla="*/ 840510 h 5109872"/>
              <a:gd name="connsiteX45" fmla="*/ 5760158 w 6264332"/>
              <a:gd name="connsiteY45" fmla="*/ 812800 h 5109872"/>
              <a:gd name="connsiteX46" fmla="*/ 6111141 w 6264332"/>
              <a:gd name="connsiteY46" fmla="*/ 822035 h 5109872"/>
              <a:gd name="connsiteX47" fmla="*/ 6249686 w 6264332"/>
              <a:gd name="connsiteY47" fmla="*/ 397163 h 5109872"/>
              <a:gd name="connsiteX48" fmla="*/ 6240450 w 6264332"/>
              <a:gd name="connsiteY4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73977 w 6264332"/>
              <a:gd name="connsiteY36" fmla="*/ 1154546 h 5109872"/>
              <a:gd name="connsiteX37" fmla="*/ 3321759 w 6264332"/>
              <a:gd name="connsiteY37" fmla="*/ 1099127 h 5109872"/>
              <a:gd name="connsiteX38" fmla="*/ 3451068 w 6264332"/>
              <a:gd name="connsiteY38" fmla="*/ 1080655 h 5109872"/>
              <a:gd name="connsiteX39" fmla="*/ 3534195 w 6264332"/>
              <a:gd name="connsiteY39" fmla="*/ 1062182 h 5109872"/>
              <a:gd name="connsiteX40" fmla="*/ 3626559 w 6264332"/>
              <a:gd name="connsiteY40" fmla="*/ 1043709 h 5109872"/>
              <a:gd name="connsiteX41" fmla="*/ 4060668 w 6264332"/>
              <a:gd name="connsiteY41" fmla="*/ 979055 h 5109872"/>
              <a:gd name="connsiteX42" fmla="*/ 4651795 w 6264332"/>
              <a:gd name="connsiteY42" fmla="*/ 895927 h 5109872"/>
              <a:gd name="connsiteX43" fmla="*/ 4836522 w 6264332"/>
              <a:gd name="connsiteY43" fmla="*/ 886691 h 5109872"/>
              <a:gd name="connsiteX44" fmla="*/ 5409177 w 6264332"/>
              <a:gd name="connsiteY44" fmla="*/ 840510 h 5109872"/>
              <a:gd name="connsiteX45" fmla="*/ 5760158 w 6264332"/>
              <a:gd name="connsiteY45" fmla="*/ 812800 h 5109872"/>
              <a:gd name="connsiteX46" fmla="*/ 6111141 w 6264332"/>
              <a:gd name="connsiteY46" fmla="*/ 822035 h 5109872"/>
              <a:gd name="connsiteX47" fmla="*/ 6249686 w 6264332"/>
              <a:gd name="connsiteY47" fmla="*/ 397163 h 5109872"/>
              <a:gd name="connsiteX48" fmla="*/ 6240450 w 6264332"/>
              <a:gd name="connsiteY4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321759 w 6264332"/>
              <a:gd name="connsiteY37" fmla="*/ 1099127 h 5109872"/>
              <a:gd name="connsiteX38" fmla="*/ 3451068 w 6264332"/>
              <a:gd name="connsiteY38" fmla="*/ 1080655 h 5109872"/>
              <a:gd name="connsiteX39" fmla="*/ 3534195 w 6264332"/>
              <a:gd name="connsiteY39" fmla="*/ 1062182 h 5109872"/>
              <a:gd name="connsiteX40" fmla="*/ 3626559 w 6264332"/>
              <a:gd name="connsiteY40" fmla="*/ 1043709 h 5109872"/>
              <a:gd name="connsiteX41" fmla="*/ 4060668 w 6264332"/>
              <a:gd name="connsiteY41" fmla="*/ 979055 h 5109872"/>
              <a:gd name="connsiteX42" fmla="*/ 4651795 w 6264332"/>
              <a:gd name="connsiteY42" fmla="*/ 895927 h 5109872"/>
              <a:gd name="connsiteX43" fmla="*/ 4836522 w 6264332"/>
              <a:gd name="connsiteY43" fmla="*/ 886691 h 5109872"/>
              <a:gd name="connsiteX44" fmla="*/ 5409177 w 6264332"/>
              <a:gd name="connsiteY44" fmla="*/ 840510 h 5109872"/>
              <a:gd name="connsiteX45" fmla="*/ 5760158 w 6264332"/>
              <a:gd name="connsiteY45" fmla="*/ 812800 h 5109872"/>
              <a:gd name="connsiteX46" fmla="*/ 6111141 w 6264332"/>
              <a:gd name="connsiteY46" fmla="*/ 822035 h 5109872"/>
              <a:gd name="connsiteX47" fmla="*/ 6249686 w 6264332"/>
              <a:gd name="connsiteY47" fmla="*/ 397163 h 5109872"/>
              <a:gd name="connsiteX48" fmla="*/ 6240450 w 6264332"/>
              <a:gd name="connsiteY4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451068 w 6264332"/>
              <a:gd name="connsiteY37" fmla="*/ 1080655 h 5109872"/>
              <a:gd name="connsiteX38" fmla="*/ 3534195 w 6264332"/>
              <a:gd name="connsiteY38" fmla="*/ 1062182 h 5109872"/>
              <a:gd name="connsiteX39" fmla="*/ 3626559 w 6264332"/>
              <a:gd name="connsiteY39" fmla="*/ 1043709 h 5109872"/>
              <a:gd name="connsiteX40" fmla="*/ 4060668 w 6264332"/>
              <a:gd name="connsiteY40" fmla="*/ 979055 h 5109872"/>
              <a:gd name="connsiteX41" fmla="*/ 4651795 w 6264332"/>
              <a:gd name="connsiteY41" fmla="*/ 895927 h 5109872"/>
              <a:gd name="connsiteX42" fmla="*/ 4836522 w 6264332"/>
              <a:gd name="connsiteY42" fmla="*/ 886691 h 5109872"/>
              <a:gd name="connsiteX43" fmla="*/ 5409177 w 6264332"/>
              <a:gd name="connsiteY43" fmla="*/ 840510 h 5109872"/>
              <a:gd name="connsiteX44" fmla="*/ 5760158 w 6264332"/>
              <a:gd name="connsiteY44" fmla="*/ 812800 h 5109872"/>
              <a:gd name="connsiteX45" fmla="*/ 6111141 w 6264332"/>
              <a:gd name="connsiteY45" fmla="*/ 822035 h 5109872"/>
              <a:gd name="connsiteX46" fmla="*/ 6249686 w 6264332"/>
              <a:gd name="connsiteY46" fmla="*/ 397163 h 5109872"/>
              <a:gd name="connsiteX47" fmla="*/ 6240450 w 6264332"/>
              <a:gd name="connsiteY47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451068 w 6264332"/>
              <a:gd name="connsiteY37" fmla="*/ 1080655 h 5109872"/>
              <a:gd name="connsiteX38" fmla="*/ 3626559 w 6264332"/>
              <a:gd name="connsiteY38" fmla="*/ 1043709 h 5109872"/>
              <a:gd name="connsiteX39" fmla="*/ 4060668 w 6264332"/>
              <a:gd name="connsiteY39" fmla="*/ 979055 h 5109872"/>
              <a:gd name="connsiteX40" fmla="*/ 4651795 w 6264332"/>
              <a:gd name="connsiteY40" fmla="*/ 895927 h 5109872"/>
              <a:gd name="connsiteX41" fmla="*/ 4836522 w 6264332"/>
              <a:gd name="connsiteY41" fmla="*/ 886691 h 5109872"/>
              <a:gd name="connsiteX42" fmla="*/ 5409177 w 6264332"/>
              <a:gd name="connsiteY42" fmla="*/ 840510 h 5109872"/>
              <a:gd name="connsiteX43" fmla="*/ 5760158 w 6264332"/>
              <a:gd name="connsiteY43" fmla="*/ 812800 h 5109872"/>
              <a:gd name="connsiteX44" fmla="*/ 6111141 w 6264332"/>
              <a:gd name="connsiteY44" fmla="*/ 822035 h 5109872"/>
              <a:gd name="connsiteX45" fmla="*/ 6249686 w 6264332"/>
              <a:gd name="connsiteY45" fmla="*/ 397163 h 5109872"/>
              <a:gd name="connsiteX46" fmla="*/ 6240450 w 6264332"/>
              <a:gd name="connsiteY46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626559 w 6264332"/>
              <a:gd name="connsiteY37" fmla="*/ 1043709 h 5109872"/>
              <a:gd name="connsiteX38" fmla="*/ 4060668 w 6264332"/>
              <a:gd name="connsiteY38" fmla="*/ 979055 h 5109872"/>
              <a:gd name="connsiteX39" fmla="*/ 4651795 w 6264332"/>
              <a:gd name="connsiteY39" fmla="*/ 895927 h 5109872"/>
              <a:gd name="connsiteX40" fmla="*/ 4836522 w 6264332"/>
              <a:gd name="connsiteY40" fmla="*/ 886691 h 5109872"/>
              <a:gd name="connsiteX41" fmla="*/ 5409177 w 6264332"/>
              <a:gd name="connsiteY41" fmla="*/ 840510 h 5109872"/>
              <a:gd name="connsiteX42" fmla="*/ 5760158 w 6264332"/>
              <a:gd name="connsiteY42" fmla="*/ 812800 h 5109872"/>
              <a:gd name="connsiteX43" fmla="*/ 6111141 w 6264332"/>
              <a:gd name="connsiteY43" fmla="*/ 822035 h 5109872"/>
              <a:gd name="connsiteX44" fmla="*/ 6249686 w 6264332"/>
              <a:gd name="connsiteY44" fmla="*/ 397163 h 5109872"/>
              <a:gd name="connsiteX45" fmla="*/ 6240450 w 6264332"/>
              <a:gd name="connsiteY45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4060668 w 6264332"/>
              <a:gd name="connsiteY37" fmla="*/ 979055 h 5109872"/>
              <a:gd name="connsiteX38" fmla="*/ 4651795 w 6264332"/>
              <a:gd name="connsiteY38" fmla="*/ 895927 h 5109872"/>
              <a:gd name="connsiteX39" fmla="*/ 4836522 w 6264332"/>
              <a:gd name="connsiteY39" fmla="*/ 886691 h 5109872"/>
              <a:gd name="connsiteX40" fmla="*/ 5409177 w 6264332"/>
              <a:gd name="connsiteY40" fmla="*/ 840510 h 5109872"/>
              <a:gd name="connsiteX41" fmla="*/ 5760158 w 6264332"/>
              <a:gd name="connsiteY41" fmla="*/ 812800 h 5109872"/>
              <a:gd name="connsiteX42" fmla="*/ 6111141 w 6264332"/>
              <a:gd name="connsiteY42" fmla="*/ 822035 h 5109872"/>
              <a:gd name="connsiteX43" fmla="*/ 6249686 w 6264332"/>
              <a:gd name="connsiteY43" fmla="*/ 397163 h 5109872"/>
              <a:gd name="connsiteX44" fmla="*/ 6240450 w 6264332"/>
              <a:gd name="connsiteY4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44303 w 6264332"/>
              <a:gd name="connsiteY34" fmla="*/ 1616364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4060668 w 6264332"/>
              <a:gd name="connsiteY37" fmla="*/ 979055 h 5109872"/>
              <a:gd name="connsiteX38" fmla="*/ 4651795 w 6264332"/>
              <a:gd name="connsiteY38" fmla="*/ 895927 h 5109872"/>
              <a:gd name="connsiteX39" fmla="*/ 4836522 w 6264332"/>
              <a:gd name="connsiteY39" fmla="*/ 886691 h 5109872"/>
              <a:gd name="connsiteX40" fmla="*/ 5409177 w 6264332"/>
              <a:gd name="connsiteY40" fmla="*/ 840510 h 5109872"/>
              <a:gd name="connsiteX41" fmla="*/ 5760158 w 6264332"/>
              <a:gd name="connsiteY41" fmla="*/ 812800 h 5109872"/>
              <a:gd name="connsiteX42" fmla="*/ 6111141 w 6264332"/>
              <a:gd name="connsiteY42" fmla="*/ 822035 h 5109872"/>
              <a:gd name="connsiteX43" fmla="*/ 6249686 w 6264332"/>
              <a:gd name="connsiteY43" fmla="*/ 397163 h 5109872"/>
              <a:gd name="connsiteX44" fmla="*/ 6240450 w 6264332"/>
              <a:gd name="connsiteY4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30268 w 6264332"/>
              <a:gd name="connsiteY33" fmla="*/ 1856509 h 5109872"/>
              <a:gd name="connsiteX34" fmla="*/ 2444303 w 6264332"/>
              <a:gd name="connsiteY34" fmla="*/ 1616364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4060668 w 6264332"/>
              <a:gd name="connsiteY37" fmla="*/ 979055 h 5109872"/>
              <a:gd name="connsiteX38" fmla="*/ 4651795 w 6264332"/>
              <a:gd name="connsiteY38" fmla="*/ 895927 h 5109872"/>
              <a:gd name="connsiteX39" fmla="*/ 4836522 w 6264332"/>
              <a:gd name="connsiteY39" fmla="*/ 886691 h 5109872"/>
              <a:gd name="connsiteX40" fmla="*/ 5409177 w 6264332"/>
              <a:gd name="connsiteY40" fmla="*/ 840510 h 5109872"/>
              <a:gd name="connsiteX41" fmla="*/ 5760158 w 6264332"/>
              <a:gd name="connsiteY41" fmla="*/ 812800 h 5109872"/>
              <a:gd name="connsiteX42" fmla="*/ 6111141 w 6264332"/>
              <a:gd name="connsiteY42" fmla="*/ 822035 h 5109872"/>
              <a:gd name="connsiteX43" fmla="*/ 6249686 w 6264332"/>
              <a:gd name="connsiteY43" fmla="*/ 397163 h 5109872"/>
              <a:gd name="connsiteX44" fmla="*/ 6240450 w 6264332"/>
              <a:gd name="connsiteY4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2130268 w 6264332"/>
              <a:gd name="connsiteY32" fmla="*/ 1856509 h 5109872"/>
              <a:gd name="connsiteX33" fmla="*/ 2444303 w 6264332"/>
              <a:gd name="connsiteY33" fmla="*/ 1616364 h 5109872"/>
              <a:gd name="connsiteX34" fmla="*/ 2822995 w 6264332"/>
              <a:gd name="connsiteY34" fmla="*/ 1357746 h 5109872"/>
              <a:gd name="connsiteX35" fmla="*/ 3192449 w 6264332"/>
              <a:gd name="connsiteY35" fmla="*/ 1200728 h 5109872"/>
              <a:gd name="connsiteX36" fmla="*/ 4060668 w 6264332"/>
              <a:gd name="connsiteY36" fmla="*/ 979055 h 5109872"/>
              <a:gd name="connsiteX37" fmla="*/ 4651795 w 6264332"/>
              <a:gd name="connsiteY37" fmla="*/ 895927 h 5109872"/>
              <a:gd name="connsiteX38" fmla="*/ 4836522 w 6264332"/>
              <a:gd name="connsiteY38" fmla="*/ 886691 h 5109872"/>
              <a:gd name="connsiteX39" fmla="*/ 5409177 w 6264332"/>
              <a:gd name="connsiteY39" fmla="*/ 840510 h 5109872"/>
              <a:gd name="connsiteX40" fmla="*/ 5760158 w 6264332"/>
              <a:gd name="connsiteY40" fmla="*/ 812800 h 5109872"/>
              <a:gd name="connsiteX41" fmla="*/ 6111141 w 6264332"/>
              <a:gd name="connsiteY41" fmla="*/ 822035 h 5109872"/>
              <a:gd name="connsiteX42" fmla="*/ 6249686 w 6264332"/>
              <a:gd name="connsiteY42" fmla="*/ 397163 h 5109872"/>
              <a:gd name="connsiteX43" fmla="*/ 6240450 w 6264332"/>
              <a:gd name="connsiteY43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834704 w 6264332"/>
              <a:gd name="connsiteY30" fmla="*/ 2068946 h 5109872"/>
              <a:gd name="connsiteX31" fmla="*/ 2130268 w 6264332"/>
              <a:gd name="connsiteY31" fmla="*/ 1856509 h 5109872"/>
              <a:gd name="connsiteX32" fmla="*/ 2444303 w 6264332"/>
              <a:gd name="connsiteY32" fmla="*/ 1616364 h 5109872"/>
              <a:gd name="connsiteX33" fmla="*/ 2822995 w 6264332"/>
              <a:gd name="connsiteY33" fmla="*/ 1357746 h 5109872"/>
              <a:gd name="connsiteX34" fmla="*/ 3192449 w 6264332"/>
              <a:gd name="connsiteY34" fmla="*/ 1200728 h 5109872"/>
              <a:gd name="connsiteX35" fmla="*/ 4060668 w 6264332"/>
              <a:gd name="connsiteY35" fmla="*/ 979055 h 5109872"/>
              <a:gd name="connsiteX36" fmla="*/ 4651795 w 6264332"/>
              <a:gd name="connsiteY36" fmla="*/ 895927 h 5109872"/>
              <a:gd name="connsiteX37" fmla="*/ 4836522 w 6264332"/>
              <a:gd name="connsiteY37" fmla="*/ 886691 h 5109872"/>
              <a:gd name="connsiteX38" fmla="*/ 5409177 w 6264332"/>
              <a:gd name="connsiteY38" fmla="*/ 840510 h 5109872"/>
              <a:gd name="connsiteX39" fmla="*/ 5760158 w 6264332"/>
              <a:gd name="connsiteY39" fmla="*/ 812800 h 5109872"/>
              <a:gd name="connsiteX40" fmla="*/ 6111141 w 6264332"/>
              <a:gd name="connsiteY40" fmla="*/ 822035 h 5109872"/>
              <a:gd name="connsiteX41" fmla="*/ 6249686 w 6264332"/>
              <a:gd name="connsiteY41" fmla="*/ 397163 h 5109872"/>
              <a:gd name="connsiteX42" fmla="*/ 6240450 w 6264332"/>
              <a:gd name="connsiteY42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723868 w 6264332"/>
              <a:gd name="connsiteY28" fmla="*/ 2235200 h 5109872"/>
              <a:gd name="connsiteX29" fmla="*/ 1834704 w 6264332"/>
              <a:gd name="connsiteY29" fmla="*/ 2068946 h 5109872"/>
              <a:gd name="connsiteX30" fmla="*/ 2130268 w 6264332"/>
              <a:gd name="connsiteY30" fmla="*/ 1856509 h 5109872"/>
              <a:gd name="connsiteX31" fmla="*/ 2444303 w 6264332"/>
              <a:gd name="connsiteY31" fmla="*/ 1616364 h 5109872"/>
              <a:gd name="connsiteX32" fmla="*/ 2822995 w 6264332"/>
              <a:gd name="connsiteY32" fmla="*/ 1357746 h 5109872"/>
              <a:gd name="connsiteX33" fmla="*/ 3192449 w 6264332"/>
              <a:gd name="connsiteY33" fmla="*/ 1200728 h 5109872"/>
              <a:gd name="connsiteX34" fmla="*/ 4060668 w 6264332"/>
              <a:gd name="connsiteY34" fmla="*/ 979055 h 5109872"/>
              <a:gd name="connsiteX35" fmla="*/ 4651795 w 6264332"/>
              <a:gd name="connsiteY35" fmla="*/ 895927 h 5109872"/>
              <a:gd name="connsiteX36" fmla="*/ 4836522 w 6264332"/>
              <a:gd name="connsiteY36" fmla="*/ 886691 h 5109872"/>
              <a:gd name="connsiteX37" fmla="*/ 5409177 w 6264332"/>
              <a:gd name="connsiteY37" fmla="*/ 840510 h 5109872"/>
              <a:gd name="connsiteX38" fmla="*/ 5760158 w 6264332"/>
              <a:gd name="connsiteY38" fmla="*/ 812800 h 5109872"/>
              <a:gd name="connsiteX39" fmla="*/ 6111141 w 6264332"/>
              <a:gd name="connsiteY39" fmla="*/ 822035 h 5109872"/>
              <a:gd name="connsiteX40" fmla="*/ 6249686 w 6264332"/>
              <a:gd name="connsiteY40" fmla="*/ 397163 h 5109872"/>
              <a:gd name="connsiteX41" fmla="*/ 6240450 w 6264332"/>
              <a:gd name="connsiteY41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834704 w 6264332"/>
              <a:gd name="connsiteY28" fmla="*/ 2068946 h 5109872"/>
              <a:gd name="connsiteX29" fmla="*/ 2130268 w 6264332"/>
              <a:gd name="connsiteY29" fmla="*/ 1856509 h 5109872"/>
              <a:gd name="connsiteX30" fmla="*/ 2444303 w 6264332"/>
              <a:gd name="connsiteY30" fmla="*/ 1616364 h 5109872"/>
              <a:gd name="connsiteX31" fmla="*/ 2822995 w 6264332"/>
              <a:gd name="connsiteY31" fmla="*/ 1357746 h 5109872"/>
              <a:gd name="connsiteX32" fmla="*/ 3192449 w 6264332"/>
              <a:gd name="connsiteY32" fmla="*/ 1200728 h 5109872"/>
              <a:gd name="connsiteX33" fmla="*/ 4060668 w 6264332"/>
              <a:gd name="connsiteY33" fmla="*/ 979055 h 5109872"/>
              <a:gd name="connsiteX34" fmla="*/ 4651795 w 6264332"/>
              <a:gd name="connsiteY34" fmla="*/ 895927 h 5109872"/>
              <a:gd name="connsiteX35" fmla="*/ 4836522 w 6264332"/>
              <a:gd name="connsiteY35" fmla="*/ 886691 h 5109872"/>
              <a:gd name="connsiteX36" fmla="*/ 5409177 w 6264332"/>
              <a:gd name="connsiteY36" fmla="*/ 840510 h 5109872"/>
              <a:gd name="connsiteX37" fmla="*/ 5760158 w 6264332"/>
              <a:gd name="connsiteY37" fmla="*/ 812800 h 5109872"/>
              <a:gd name="connsiteX38" fmla="*/ 6111141 w 6264332"/>
              <a:gd name="connsiteY38" fmla="*/ 822035 h 5109872"/>
              <a:gd name="connsiteX39" fmla="*/ 6249686 w 6264332"/>
              <a:gd name="connsiteY39" fmla="*/ 397163 h 5109872"/>
              <a:gd name="connsiteX40" fmla="*/ 6240450 w 6264332"/>
              <a:gd name="connsiteY4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908595 w 6264332"/>
              <a:gd name="connsiteY28" fmla="*/ 2078183 h 5109872"/>
              <a:gd name="connsiteX29" fmla="*/ 2130268 w 6264332"/>
              <a:gd name="connsiteY29" fmla="*/ 1856509 h 5109872"/>
              <a:gd name="connsiteX30" fmla="*/ 2444303 w 6264332"/>
              <a:gd name="connsiteY30" fmla="*/ 1616364 h 5109872"/>
              <a:gd name="connsiteX31" fmla="*/ 2822995 w 6264332"/>
              <a:gd name="connsiteY31" fmla="*/ 1357746 h 5109872"/>
              <a:gd name="connsiteX32" fmla="*/ 3192449 w 6264332"/>
              <a:gd name="connsiteY32" fmla="*/ 1200728 h 5109872"/>
              <a:gd name="connsiteX33" fmla="*/ 4060668 w 6264332"/>
              <a:gd name="connsiteY33" fmla="*/ 979055 h 5109872"/>
              <a:gd name="connsiteX34" fmla="*/ 4651795 w 6264332"/>
              <a:gd name="connsiteY34" fmla="*/ 895927 h 5109872"/>
              <a:gd name="connsiteX35" fmla="*/ 4836522 w 6264332"/>
              <a:gd name="connsiteY35" fmla="*/ 886691 h 5109872"/>
              <a:gd name="connsiteX36" fmla="*/ 5409177 w 6264332"/>
              <a:gd name="connsiteY36" fmla="*/ 840510 h 5109872"/>
              <a:gd name="connsiteX37" fmla="*/ 5760158 w 6264332"/>
              <a:gd name="connsiteY37" fmla="*/ 812800 h 5109872"/>
              <a:gd name="connsiteX38" fmla="*/ 6111141 w 6264332"/>
              <a:gd name="connsiteY38" fmla="*/ 822035 h 5109872"/>
              <a:gd name="connsiteX39" fmla="*/ 6249686 w 6264332"/>
              <a:gd name="connsiteY39" fmla="*/ 397163 h 5109872"/>
              <a:gd name="connsiteX40" fmla="*/ 6240450 w 6264332"/>
              <a:gd name="connsiteY4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83721 w 6264332"/>
              <a:gd name="connsiteY24" fmla="*/ 3140363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908595 w 6264332"/>
              <a:gd name="connsiteY28" fmla="*/ 2078183 h 5109872"/>
              <a:gd name="connsiteX29" fmla="*/ 2130268 w 6264332"/>
              <a:gd name="connsiteY29" fmla="*/ 1856509 h 5109872"/>
              <a:gd name="connsiteX30" fmla="*/ 2444303 w 6264332"/>
              <a:gd name="connsiteY30" fmla="*/ 1616364 h 5109872"/>
              <a:gd name="connsiteX31" fmla="*/ 2822995 w 6264332"/>
              <a:gd name="connsiteY31" fmla="*/ 1357746 h 5109872"/>
              <a:gd name="connsiteX32" fmla="*/ 3192449 w 6264332"/>
              <a:gd name="connsiteY32" fmla="*/ 1200728 h 5109872"/>
              <a:gd name="connsiteX33" fmla="*/ 4060668 w 6264332"/>
              <a:gd name="connsiteY33" fmla="*/ 979055 h 5109872"/>
              <a:gd name="connsiteX34" fmla="*/ 4651795 w 6264332"/>
              <a:gd name="connsiteY34" fmla="*/ 895927 h 5109872"/>
              <a:gd name="connsiteX35" fmla="*/ 4836522 w 6264332"/>
              <a:gd name="connsiteY35" fmla="*/ 886691 h 5109872"/>
              <a:gd name="connsiteX36" fmla="*/ 5409177 w 6264332"/>
              <a:gd name="connsiteY36" fmla="*/ 840510 h 5109872"/>
              <a:gd name="connsiteX37" fmla="*/ 5760158 w 6264332"/>
              <a:gd name="connsiteY37" fmla="*/ 812800 h 5109872"/>
              <a:gd name="connsiteX38" fmla="*/ 6111141 w 6264332"/>
              <a:gd name="connsiteY38" fmla="*/ 822035 h 5109872"/>
              <a:gd name="connsiteX39" fmla="*/ 6249686 w 6264332"/>
              <a:gd name="connsiteY39" fmla="*/ 397163 h 5109872"/>
              <a:gd name="connsiteX40" fmla="*/ 6240450 w 6264332"/>
              <a:gd name="connsiteY4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409177 w 6264332"/>
              <a:gd name="connsiteY2" fmla="*/ 46181 h 5109872"/>
              <a:gd name="connsiteX3" fmla="*/ 4799577 w 6264332"/>
              <a:gd name="connsiteY3" fmla="*/ 0 h 5109872"/>
              <a:gd name="connsiteX4" fmla="*/ 3137031 w 6264332"/>
              <a:gd name="connsiteY4" fmla="*/ 9236 h 5109872"/>
              <a:gd name="connsiteX5" fmla="*/ 2721395 w 6264332"/>
              <a:gd name="connsiteY5" fmla="*/ 55418 h 5109872"/>
              <a:gd name="connsiteX6" fmla="*/ 2342704 w 6264332"/>
              <a:gd name="connsiteY6" fmla="*/ 83127 h 5109872"/>
              <a:gd name="connsiteX7" fmla="*/ 1880886 w 6264332"/>
              <a:gd name="connsiteY7" fmla="*/ 157018 h 5109872"/>
              <a:gd name="connsiteX8" fmla="*/ 1770050 w 6264332"/>
              <a:gd name="connsiteY8" fmla="*/ 184727 h 5109872"/>
              <a:gd name="connsiteX9" fmla="*/ 1668450 w 6264332"/>
              <a:gd name="connsiteY9" fmla="*/ 203200 h 5109872"/>
              <a:gd name="connsiteX10" fmla="*/ 1234340 w 6264332"/>
              <a:gd name="connsiteY10" fmla="*/ 277091 h 5109872"/>
              <a:gd name="connsiteX11" fmla="*/ 670922 w 6264332"/>
              <a:gd name="connsiteY11" fmla="*/ 471055 h 5109872"/>
              <a:gd name="connsiteX12" fmla="*/ 125977 w 6264332"/>
              <a:gd name="connsiteY12" fmla="*/ 1136073 h 5109872"/>
              <a:gd name="connsiteX13" fmla="*/ 15141 w 6264332"/>
              <a:gd name="connsiteY13" fmla="*/ 2032000 h 5109872"/>
              <a:gd name="connsiteX14" fmla="*/ 5903 w 6264332"/>
              <a:gd name="connsiteY14" fmla="*/ 2992582 h 5109872"/>
              <a:gd name="connsiteX15" fmla="*/ 61322 w 6264332"/>
              <a:gd name="connsiteY15" fmla="*/ 3703782 h 5109872"/>
              <a:gd name="connsiteX16" fmla="*/ 98268 w 6264332"/>
              <a:gd name="connsiteY16" fmla="*/ 4525819 h 5109872"/>
              <a:gd name="connsiteX17" fmla="*/ 310704 w 6264332"/>
              <a:gd name="connsiteY17" fmla="*/ 5089237 h 5109872"/>
              <a:gd name="connsiteX18" fmla="*/ 1206632 w 6264332"/>
              <a:gd name="connsiteY18" fmla="*/ 4922981 h 5109872"/>
              <a:gd name="connsiteX19" fmla="*/ 938776 w 6264332"/>
              <a:gd name="connsiteY19" fmla="*/ 4313382 h 5109872"/>
              <a:gd name="connsiteX20" fmla="*/ 966486 w 6264332"/>
              <a:gd name="connsiteY20" fmla="*/ 3851564 h 5109872"/>
              <a:gd name="connsiteX21" fmla="*/ 1123504 w 6264332"/>
              <a:gd name="connsiteY21" fmla="*/ 3629891 h 5109872"/>
              <a:gd name="connsiteX22" fmla="*/ 1234340 w 6264332"/>
              <a:gd name="connsiteY22" fmla="*/ 3417455 h 5109872"/>
              <a:gd name="connsiteX23" fmla="*/ 1483721 w 6264332"/>
              <a:gd name="connsiteY23" fmla="*/ 3140363 h 5109872"/>
              <a:gd name="connsiteX24" fmla="*/ 1548377 w 6264332"/>
              <a:gd name="connsiteY24" fmla="*/ 2706255 h 5109872"/>
              <a:gd name="connsiteX25" fmla="*/ 1585322 w 6264332"/>
              <a:gd name="connsiteY25" fmla="*/ 2623127 h 5109872"/>
              <a:gd name="connsiteX26" fmla="*/ 1649977 w 6264332"/>
              <a:gd name="connsiteY26" fmla="*/ 2456873 h 5109872"/>
              <a:gd name="connsiteX27" fmla="*/ 1908595 w 6264332"/>
              <a:gd name="connsiteY27" fmla="*/ 2078183 h 5109872"/>
              <a:gd name="connsiteX28" fmla="*/ 2130268 w 6264332"/>
              <a:gd name="connsiteY28" fmla="*/ 1856509 h 5109872"/>
              <a:gd name="connsiteX29" fmla="*/ 2444303 w 6264332"/>
              <a:gd name="connsiteY29" fmla="*/ 1616364 h 5109872"/>
              <a:gd name="connsiteX30" fmla="*/ 2822995 w 6264332"/>
              <a:gd name="connsiteY30" fmla="*/ 1357746 h 5109872"/>
              <a:gd name="connsiteX31" fmla="*/ 3192449 w 6264332"/>
              <a:gd name="connsiteY31" fmla="*/ 1200728 h 5109872"/>
              <a:gd name="connsiteX32" fmla="*/ 4060668 w 6264332"/>
              <a:gd name="connsiteY32" fmla="*/ 979055 h 5109872"/>
              <a:gd name="connsiteX33" fmla="*/ 4651795 w 6264332"/>
              <a:gd name="connsiteY33" fmla="*/ 895927 h 5109872"/>
              <a:gd name="connsiteX34" fmla="*/ 4836522 w 6264332"/>
              <a:gd name="connsiteY34" fmla="*/ 886691 h 5109872"/>
              <a:gd name="connsiteX35" fmla="*/ 5409177 w 6264332"/>
              <a:gd name="connsiteY35" fmla="*/ 840510 h 5109872"/>
              <a:gd name="connsiteX36" fmla="*/ 5760158 w 6264332"/>
              <a:gd name="connsiteY36" fmla="*/ 812800 h 5109872"/>
              <a:gd name="connsiteX37" fmla="*/ 6111141 w 6264332"/>
              <a:gd name="connsiteY37" fmla="*/ 822035 h 5109872"/>
              <a:gd name="connsiteX38" fmla="*/ 6249686 w 6264332"/>
              <a:gd name="connsiteY38" fmla="*/ 397163 h 5109872"/>
              <a:gd name="connsiteX39" fmla="*/ 6240450 w 6264332"/>
              <a:gd name="connsiteY39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4799577 w 6264332"/>
              <a:gd name="connsiteY2" fmla="*/ 0 h 5109872"/>
              <a:gd name="connsiteX3" fmla="*/ 3137031 w 6264332"/>
              <a:gd name="connsiteY3" fmla="*/ 9236 h 5109872"/>
              <a:gd name="connsiteX4" fmla="*/ 2721395 w 6264332"/>
              <a:gd name="connsiteY4" fmla="*/ 55418 h 5109872"/>
              <a:gd name="connsiteX5" fmla="*/ 2342704 w 6264332"/>
              <a:gd name="connsiteY5" fmla="*/ 83127 h 5109872"/>
              <a:gd name="connsiteX6" fmla="*/ 1880886 w 6264332"/>
              <a:gd name="connsiteY6" fmla="*/ 157018 h 5109872"/>
              <a:gd name="connsiteX7" fmla="*/ 1770050 w 6264332"/>
              <a:gd name="connsiteY7" fmla="*/ 184727 h 5109872"/>
              <a:gd name="connsiteX8" fmla="*/ 1668450 w 6264332"/>
              <a:gd name="connsiteY8" fmla="*/ 203200 h 5109872"/>
              <a:gd name="connsiteX9" fmla="*/ 1234340 w 6264332"/>
              <a:gd name="connsiteY9" fmla="*/ 277091 h 5109872"/>
              <a:gd name="connsiteX10" fmla="*/ 670922 w 6264332"/>
              <a:gd name="connsiteY10" fmla="*/ 471055 h 5109872"/>
              <a:gd name="connsiteX11" fmla="*/ 125977 w 6264332"/>
              <a:gd name="connsiteY11" fmla="*/ 1136073 h 5109872"/>
              <a:gd name="connsiteX12" fmla="*/ 15141 w 6264332"/>
              <a:gd name="connsiteY12" fmla="*/ 2032000 h 5109872"/>
              <a:gd name="connsiteX13" fmla="*/ 5903 w 6264332"/>
              <a:gd name="connsiteY13" fmla="*/ 2992582 h 5109872"/>
              <a:gd name="connsiteX14" fmla="*/ 61322 w 6264332"/>
              <a:gd name="connsiteY14" fmla="*/ 3703782 h 5109872"/>
              <a:gd name="connsiteX15" fmla="*/ 98268 w 6264332"/>
              <a:gd name="connsiteY15" fmla="*/ 4525819 h 5109872"/>
              <a:gd name="connsiteX16" fmla="*/ 310704 w 6264332"/>
              <a:gd name="connsiteY16" fmla="*/ 5089237 h 5109872"/>
              <a:gd name="connsiteX17" fmla="*/ 1206632 w 6264332"/>
              <a:gd name="connsiteY17" fmla="*/ 4922981 h 5109872"/>
              <a:gd name="connsiteX18" fmla="*/ 938776 w 6264332"/>
              <a:gd name="connsiteY18" fmla="*/ 4313382 h 5109872"/>
              <a:gd name="connsiteX19" fmla="*/ 966486 w 6264332"/>
              <a:gd name="connsiteY19" fmla="*/ 3851564 h 5109872"/>
              <a:gd name="connsiteX20" fmla="*/ 1123504 w 6264332"/>
              <a:gd name="connsiteY20" fmla="*/ 3629891 h 5109872"/>
              <a:gd name="connsiteX21" fmla="*/ 1234340 w 6264332"/>
              <a:gd name="connsiteY21" fmla="*/ 3417455 h 5109872"/>
              <a:gd name="connsiteX22" fmla="*/ 1483721 w 6264332"/>
              <a:gd name="connsiteY22" fmla="*/ 3140363 h 5109872"/>
              <a:gd name="connsiteX23" fmla="*/ 1548377 w 6264332"/>
              <a:gd name="connsiteY23" fmla="*/ 2706255 h 5109872"/>
              <a:gd name="connsiteX24" fmla="*/ 1585322 w 6264332"/>
              <a:gd name="connsiteY24" fmla="*/ 2623127 h 5109872"/>
              <a:gd name="connsiteX25" fmla="*/ 1649977 w 6264332"/>
              <a:gd name="connsiteY25" fmla="*/ 2456873 h 5109872"/>
              <a:gd name="connsiteX26" fmla="*/ 1908595 w 6264332"/>
              <a:gd name="connsiteY26" fmla="*/ 2078183 h 5109872"/>
              <a:gd name="connsiteX27" fmla="*/ 2130268 w 6264332"/>
              <a:gd name="connsiteY27" fmla="*/ 1856509 h 5109872"/>
              <a:gd name="connsiteX28" fmla="*/ 2444303 w 6264332"/>
              <a:gd name="connsiteY28" fmla="*/ 1616364 h 5109872"/>
              <a:gd name="connsiteX29" fmla="*/ 2822995 w 6264332"/>
              <a:gd name="connsiteY29" fmla="*/ 1357746 h 5109872"/>
              <a:gd name="connsiteX30" fmla="*/ 3192449 w 6264332"/>
              <a:gd name="connsiteY30" fmla="*/ 1200728 h 5109872"/>
              <a:gd name="connsiteX31" fmla="*/ 4060668 w 6264332"/>
              <a:gd name="connsiteY31" fmla="*/ 979055 h 5109872"/>
              <a:gd name="connsiteX32" fmla="*/ 4651795 w 6264332"/>
              <a:gd name="connsiteY32" fmla="*/ 895927 h 5109872"/>
              <a:gd name="connsiteX33" fmla="*/ 4836522 w 6264332"/>
              <a:gd name="connsiteY33" fmla="*/ 886691 h 5109872"/>
              <a:gd name="connsiteX34" fmla="*/ 5409177 w 6264332"/>
              <a:gd name="connsiteY34" fmla="*/ 840510 h 5109872"/>
              <a:gd name="connsiteX35" fmla="*/ 5760158 w 6264332"/>
              <a:gd name="connsiteY35" fmla="*/ 812800 h 5109872"/>
              <a:gd name="connsiteX36" fmla="*/ 6111141 w 6264332"/>
              <a:gd name="connsiteY36" fmla="*/ 822035 h 5109872"/>
              <a:gd name="connsiteX37" fmla="*/ 6249686 w 6264332"/>
              <a:gd name="connsiteY37" fmla="*/ 397163 h 5109872"/>
              <a:gd name="connsiteX38" fmla="*/ 6240450 w 6264332"/>
              <a:gd name="connsiteY3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4799577 w 6264332"/>
              <a:gd name="connsiteY2" fmla="*/ 0 h 5109872"/>
              <a:gd name="connsiteX3" fmla="*/ 3137031 w 6264332"/>
              <a:gd name="connsiteY3" fmla="*/ 9236 h 5109872"/>
              <a:gd name="connsiteX4" fmla="*/ 2721395 w 6264332"/>
              <a:gd name="connsiteY4" fmla="*/ 55418 h 5109872"/>
              <a:gd name="connsiteX5" fmla="*/ 2342704 w 6264332"/>
              <a:gd name="connsiteY5" fmla="*/ 83127 h 5109872"/>
              <a:gd name="connsiteX6" fmla="*/ 1880886 w 6264332"/>
              <a:gd name="connsiteY6" fmla="*/ 157018 h 5109872"/>
              <a:gd name="connsiteX7" fmla="*/ 1770050 w 6264332"/>
              <a:gd name="connsiteY7" fmla="*/ 184727 h 5109872"/>
              <a:gd name="connsiteX8" fmla="*/ 1668450 w 6264332"/>
              <a:gd name="connsiteY8" fmla="*/ 203200 h 5109872"/>
              <a:gd name="connsiteX9" fmla="*/ 1234340 w 6264332"/>
              <a:gd name="connsiteY9" fmla="*/ 277091 h 5109872"/>
              <a:gd name="connsiteX10" fmla="*/ 670922 w 6264332"/>
              <a:gd name="connsiteY10" fmla="*/ 471055 h 5109872"/>
              <a:gd name="connsiteX11" fmla="*/ 125977 w 6264332"/>
              <a:gd name="connsiteY11" fmla="*/ 1136073 h 5109872"/>
              <a:gd name="connsiteX12" fmla="*/ 15141 w 6264332"/>
              <a:gd name="connsiteY12" fmla="*/ 2032000 h 5109872"/>
              <a:gd name="connsiteX13" fmla="*/ 5903 w 6264332"/>
              <a:gd name="connsiteY13" fmla="*/ 2992582 h 5109872"/>
              <a:gd name="connsiteX14" fmla="*/ 61322 w 6264332"/>
              <a:gd name="connsiteY14" fmla="*/ 3703782 h 5109872"/>
              <a:gd name="connsiteX15" fmla="*/ 98268 w 6264332"/>
              <a:gd name="connsiteY15" fmla="*/ 4525819 h 5109872"/>
              <a:gd name="connsiteX16" fmla="*/ 310704 w 6264332"/>
              <a:gd name="connsiteY16" fmla="*/ 5089237 h 5109872"/>
              <a:gd name="connsiteX17" fmla="*/ 1206632 w 6264332"/>
              <a:gd name="connsiteY17" fmla="*/ 4922981 h 5109872"/>
              <a:gd name="connsiteX18" fmla="*/ 938776 w 6264332"/>
              <a:gd name="connsiteY18" fmla="*/ 4313382 h 5109872"/>
              <a:gd name="connsiteX19" fmla="*/ 966486 w 6264332"/>
              <a:gd name="connsiteY19" fmla="*/ 3851564 h 5109872"/>
              <a:gd name="connsiteX20" fmla="*/ 1123504 w 6264332"/>
              <a:gd name="connsiteY20" fmla="*/ 3629891 h 5109872"/>
              <a:gd name="connsiteX21" fmla="*/ 1234340 w 6264332"/>
              <a:gd name="connsiteY21" fmla="*/ 3417455 h 5109872"/>
              <a:gd name="connsiteX22" fmla="*/ 1483721 w 6264332"/>
              <a:gd name="connsiteY22" fmla="*/ 3140363 h 5109872"/>
              <a:gd name="connsiteX23" fmla="*/ 1548377 w 6264332"/>
              <a:gd name="connsiteY23" fmla="*/ 2706255 h 5109872"/>
              <a:gd name="connsiteX24" fmla="*/ 1585322 w 6264332"/>
              <a:gd name="connsiteY24" fmla="*/ 2623127 h 5109872"/>
              <a:gd name="connsiteX25" fmla="*/ 1649977 w 6264332"/>
              <a:gd name="connsiteY25" fmla="*/ 2456873 h 5109872"/>
              <a:gd name="connsiteX26" fmla="*/ 1908595 w 6264332"/>
              <a:gd name="connsiteY26" fmla="*/ 2078183 h 5109872"/>
              <a:gd name="connsiteX27" fmla="*/ 2130268 w 6264332"/>
              <a:gd name="connsiteY27" fmla="*/ 1856509 h 5109872"/>
              <a:gd name="connsiteX28" fmla="*/ 2444303 w 6264332"/>
              <a:gd name="connsiteY28" fmla="*/ 1616364 h 5109872"/>
              <a:gd name="connsiteX29" fmla="*/ 2822995 w 6264332"/>
              <a:gd name="connsiteY29" fmla="*/ 1357746 h 5109872"/>
              <a:gd name="connsiteX30" fmla="*/ 3192449 w 6264332"/>
              <a:gd name="connsiteY30" fmla="*/ 1200728 h 5109872"/>
              <a:gd name="connsiteX31" fmla="*/ 4060668 w 6264332"/>
              <a:gd name="connsiteY31" fmla="*/ 979055 h 5109872"/>
              <a:gd name="connsiteX32" fmla="*/ 4651795 w 6264332"/>
              <a:gd name="connsiteY32" fmla="*/ 895927 h 5109872"/>
              <a:gd name="connsiteX33" fmla="*/ 4836522 w 6264332"/>
              <a:gd name="connsiteY33" fmla="*/ 886691 h 5109872"/>
              <a:gd name="connsiteX34" fmla="*/ 5409177 w 6264332"/>
              <a:gd name="connsiteY34" fmla="*/ 840510 h 5109872"/>
              <a:gd name="connsiteX35" fmla="*/ 5760158 w 6264332"/>
              <a:gd name="connsiteY35" fmla="*/ 812800 h 5109872"/>
              <a:gd name="connsiteX36" fmla="*/ 6111141 w 6264332"/>
              <a:gd name="connsiteY36" fmla="*/ 822035 h 5109872"/>
              <a:gd name="connsiteX37" fmla="*/ 6249686 w 6264332"/>
              <a:gd name="connsiteY37" fmla="*/ 397163 h 5109872"/>
              <a:gd name="connsiteX38" fmla="*/ 6240450 w 6264332"/>
              <a:gd name="connsiteY38" fmla="*/ 240146 h 5109872"/>
              <a:gd name="connsiteX0" fmla="*/ 6240450 w 6264332"/>
              <a:gd name="connsiteY0" fmla="*/ 249382 h 5119108"/>
              <a:gd name="connsiteX1" fmla="*/ 6074195 w 6264332"/>
              <a:gd name="connsiteY1" fmla="*/ 138545 h 5119108"/>
              <a:gd name="connsiteX2" fmla="*/ 4845759 w 6264332"/>
              <a:gd name="connsiteY2" fmla="*/ 0 h 5119108"/>
              <a:gd name="connsiteX3" fmla="*/ 3137031 w 6264332"/>
              <a:gd name="connsiteY3" fmla="*/ 18472 h 5119108"/>
              <a:gd name="connsiteX4" fmla="*/ 2721395 w 6264332"/>
              <a:gd name="connsiteY4" fmla="*/ 64654 h 5119108"/>
              <a:gd name="connsiteX5" fmla="*/ 2342704 w 6264332"/>
              <a:gd name="connsiteY5" fmla="*/ 92363 h 5119108"/>
              <a:gd name="connsiteX6" fmla="*/ 1880886 w 6264332"/>
              <a:gd name="connsiteY6" fmla="*/ 166254 h 5119108"/>
              <a:gd name="connsiteX7" fmla="*/ 1770050 w 6264332"/>
              <a:gd name="connsiteY7" fmla="*/ 193963 h 5119108"/>
              <a:gd name="connsiteX8" fmla="*/ 1668450 w 6264332"/>
              <a:gd name="connsiteY8" fmla="*/ 212436 h 5119108"/>
              <a:gd name="connsiteX9" fmla="*/ 1234340 w 6264332"/>
              <a:gd name="connsiteY9" fmla="*/ 286327 h 5119108"/>
              <a:gd name="connsiteX10" fmla="*/ 670922 w 6264332"/>
              <a:gd name="connsiteY10" fmla="*/ 480291 h 5119108"/>
              <a:gd name="connsiteX11" fmla="*/ 125977 w 6264332"/>
              <a:gd name="connsiteY11" fmla="*/ 1145309 h 5119108"/>
              <a:gd name="connsiteX12" fmla="*/ 15141 w 6264332"/>
              <a:gd name="connsiteY12" fmla="*/ 2041236 h 5119108"/>
              <a:gd name="connsiteX13" fmla="*/ 5903 w 6264332"/>
              <a:gd name="connsiteY13" fmla="*/ 3001818 h 5119108"/>
              <a:gd name="connsiteX14" fmla="*/ 61322 w 6264332"/>
              <a:gd name="connsiteY14" fmla="*/ 3713018 h 5119108"/>
              <a:gd name="connsiteX15" fmla="*/ 98268 w 6264332"/>
              <a:gd name="connsiteY15" fmla="*/ 4535055 h 5119108"/>
              <a:gd name="connsiteX16" fmla="*/ 310704 w 6264332"/>
              <a:gd name="connsiteY16" fmla="*/ 5098473 h 5119108"/>
              <a:gd name="connsiteX17" fmla="*/ 1206632 w 6264332"/>
              <a:gd name="connsiteY17" fmla="*/ 4932217 h 5119108"/>
              <a:gd name="connsiteX18" fmla="*/ 938776 w 6264332"/>
              <a:gd name="connsiteY18" fmla="*/ 4322618 h 5119108"/>
              <a:gd name="connsiteX19" fmla="*/ 966486 w 6264332"/>
              <a:gd name="connsiteY19" fmla="*/ 3860800 h 5119108"/>
              <a:gd name="connsiteX20" fmla="*/ 1123504 w 6264332"/>
              <a:gd name="connsiteY20" fmla="*/ 3639127 h 5119108"/>
              <a:gd name="connsiteX21" fmla="*/ 1234340 w 6264332"/>
              <a:gd name="connsiteY21" fmla="*/ 3426691 h 5119108"/>
              <a:gd name="connsiteX22" fmla="*/ 1483721 w 6264332"/>
              <a:gd name="connsiteY22" fmla="*/ 3149599 h 5119108"/>
              <a:gd name="connsiteX23" fmla="*/ 1548377 w 6264332"/>
              <a:gd name="connsiteY23" fmla="*/ 2715491 h 5119108"/>
              <a:gd name="connsiteX24" fmla="*/ 1585322 w 6264332"/>
              <a:gd name="connsiteY24" fmla="*/ 2632363 h 5119108"/>
              <a:gd name="connsiteX25" fmla="*/ 1649977 w 6264332"/>
              <a:gd name="connsiteY25" fmla="*/ 2466109 h 5119108"/>
              <a:gd name="connsiteX26" fmla="*/ 1908595 w 6264332"/>
              <a:gd name="connsiteY26" fmla="*/ 2087419 h 5119108"/>
              <a:gd name="connsiteX27" fmla="*/ 2130268 w 6264332"/>
              <a:gd name="connsiteY27" fmla="*/ 1865745 h 5119108"/>
              <a:gd name="connsiteX28" fmla="*/ 2444303 w 6264332"/>
              <a:gd name="connsiteY28" fmla="*/ 1625600 h 5119108"/>
              <a:gd name="connsiteX29" fmla="*/ 2822995 w 6264332"/>
              <a:gd name="connsiteY29" fmla="*/ 1366982 h 5119108"/>
              <a:gd name="connsiteX30" fmla="*/ 3192449 w 6264332"/>
              <a:gd name="connsiteY30" fmla="*/ 1209964 h 5119108"/>
              <a:gd name="connsiteX31" fmla="*/ 4060668 w 6264332"/>
              <a:gd name="connsiteY31" fmla="*/ 988291 h 5119108"/>
              <a:gd name="connsiteX32" fmla="*/ 4651795 w 6264332"/>
              <a:gd name="connsiteY32" fmla="*/ 905163 h 5119108"/>
              <a:gd name="connsiteX33" fmla="*/ 4836522 w 6264332"/>
              <a:gd name="connsiteY33" fmla="*/ 895927 h 5119108"/>
              <a:gd name="connsiteX34" fmla="*/ 5409177 w 6264332"/>
              <a:gd name="connsiteY34" fmla="*/ 849746 h 5119108"/>
              <a:gd name="connsiteX35" fmla="*/ 5760158 w 6264332"/>
              <a:gd name="connsiteY35" fmla="*/ 822036 h 5119108"/>
              <a:gd name="connsiteX36" fmla="*/ 6111141 w 6264332"/>
              <a:gd name="connsiteY36" fmla="*/ 831271 h 5119108"/>
              <a:gd name="connsiteX37" fmla="*/ 6249686 w 6264332"/>
              <a:gd name="connsiteY37" fmla="*/ 406399 h 5119108"/>
              <a:gd name="connsiteX38" fmla="*/ 6240450 w 6264332"/>
              <a:gd name="connsiteY38" fmla="*/ 249382 h 5119108"/>
              <a:gd name="connsiteX0" fmla="*/ 6240450 w 6264332"/>
              <a:gd name="connsiteY0" fmla="*/ 249382 h 5119108"/>
              <a:gd name="connsiteX1" fmla="*/ 6074195 w 6264332"/>
              <a:gd name="connsiteY1" fmla="*/ 138545 h 5119108"/>
              <a:gd name="connsiteX2" fmla="*/ 4845759 w 6264332"/>
              <a:gd name="connsiteY2" fmla="*/ 0 h 5119108"/>
              <a:gd name="connsiteX3" fmla="*/ 3137031 w 6264332"/>
              <a:gd name="connsiteY3" fmla="*/ 18472 h 5119108"/>
              <a:gd name="connsiteX4" fmla="*/ 2721395 w 6264332"/>
              <a:gd name="connsiteY4" fmla="*/ 64654 h 5119108"/>
              <a:gd name="connsiteX5" fmla="*/ 2342704 w 6264332"/>
              <a:gd name="connsiteY5" fmla="*/ 92363 h 5119108"/>
              <a:gd name="connsiteX6" fmla="*/ 1880886 w 6264332"/>
              <a:gd name="connsiteY6" fmla="*/ 166254 h 5119108"/>
              <a:gd name="connsiteX7" fmla="*/ 1770050 w 6264332"/>
              <a:gd name="connsiteY7" fmla="*/ 193963 h 5119108"/>
              <a:gd name="connsiteX8" fmla="*/ 1668450 w 6264332"/>
              <a:gd name="connsiteY8" fmla="*/ 212436 h 5119108"/>
              <a:gd name="connsiteX9" fmla="*/ 1234340 w 6264332"/>
              <a:gd name="connsiteY9" fmla="*/ 286327 h 5119108"/>
              <a:gd name="connsiteX10" fmla="*/ 670922 w 6264332"/>
              <a:gd name="connsiteY10" fmla="*/ 480291 h 5119108"/>
              <a:gd name="connsiteX11" fmla="*/ 125977 w 6264332"/>
              <a:gd name="connsiteY11" fmla="*/ 1145309 h 5119108"/>
              <a:gd name="connsiteX12" fmla="*/ 15141 w 6264332"/>
              <a:gd name="connsiteY12" fmla="*/ 2041236 h 5119108"/>
              <a:gd name="connsiteX13" fmla="*/ 5903 w 6264332"/>
              <a:gd name="connsiteY13" fmla="*/ 3001818 h 5119108"/>
              <a:gd name="connsiteX14" fmla="*/ 61322 w 6264332"/>
              <a:gd name="connsiteY14" fmla="*/ 3713018 h 5119108"/>
              <a:gd name="connsiteX15" fmla="*/ 98268 w 6264332"/>
              <a:gd name="connsiteY15" fmla="*/ 4535055 h 5119108"/>
              <a:gd name="connsiteX16" fmla="*/ 310704 w 6264332"/>
              <a:gd name="connsiteY16" fmla="*/ 5098473 h 5119108"/>
              <a:gd name="connsiteX17" fmla="*/ 1206632 w 6264332"/>
              <a:gd name="connsiteY17" fmla="*/ 4932217 h 5119108"/>
              <a:gd name="connsiteX18" fmla="*/ 938776 w 6264332"/>
              <a:gd name="connsiteY18" fmla="*/ 4322618 h 5119108"/>
              <a:gd name="connsiteX19" fmla="*/ 966486 w 6264332"/>
              <a:gd name="connsiteY19" fmla="*/ 3860800 h 5119108"/>
              <a:gd name="connsiteX20" fmla="*/ 1123504 w 6264332"/>
              <a:gd name="connsiteY20" fmla="*/ 3639127 h 5119108"/>
              <a:gd name="connsiteX21" fmla="*/ 1234340 w 6264332"/>
              <a:gd name="connsiteY21" fmla="*/ 3426691 h 5119108"/>
              <a:gd name="connsiteX22" fmla="*/ 1483721 w 6264332"/>
              <a:gd name="connsiteY22" fmla="*/ 3149599 h 5119108"/>
              <a:gd name="connsiteX23" fmla="*/ 1548377 w 6264332"/>
              <a:gd name="connsiteY23" fmla="*/ 2715491 h 5119108"/>
              <a:gd name="connsiteX24" fmla="*/ 1585322 w 6264332"/>
              <a:gd name="connsiteY24" fmla="*/ 2632363 h 5119108"/>
              <a:gd name="connsiteX25" fmla="*/ 1649977 w 6264332"/>
              <a:gd name="connsiteY25" fmla="*/ 2466109 h 5119108"/>
              <a:gd name="connsiteX26" fmla="*/ 1908595 w 6264332"/>
              <a:gd name="connsiteY26" fmla="*/ 2087419 h 5119108"/>
              <a:gd name="connsiteX27" fmla="*/ 2130268 w 6264332"/>
              <a:gd name="connsiteY27" fmla="*/ 1865745 h 5119108"/>
              <a:gd name="connsiteX28" fmla="*/ 2444303 w 6264332"/>
              <a:gd name="connsiteY28" fmla="*/ 1625600 h 5119108"/>
              <a:gd name="connsiteX29" fmla="*/ 2822995 w 6264332"/>
              <a:gd name="connsiteY29" fmla="*/ 1366982 h 5119108"/>
              <a:gd name="connsiteX30" fmla="*/ 3192449 w 6264332"/>
              <a:gd name="connsiteY30" fmla="*/ 1209964 h 5119108"/>
              <a:gd name="connsiteX31" fmla="*/ 4060668 w 6264332"/>
              <a:gd name="connsiteY31" fmla="*/ 988291 h 5119108"/>
              <a:gd name="connsiteX32" fmla="*/ 4651795 w 6264332"/>
              <a:gd name="connsiteY32" fmla="*/ 905163 h 5119108"/>
              <a:gd name="connsiteX33" fmla="*/ 4836522 w 6264332"/>
              <a:gd name="connsiteY33" fmla="*/ 895927 h 5119108"/>
              <a:gd name="connsiteX34" fmla="*/ 5409177 w 6264332"/>
              <a:gd name="connsiteY34" fmla="*/ 849746 h 5119108"/>
              <a:gd name="connsiteX35" fmla="*/ 5760158 w 6264332"/>
              <a:gd name="connsiteY35" fmla="*/ 822036 h 5119108"/>
              <a:gd name="connsiteX36" fmla="*/ 6111141 w 6264332"/>
              <a:gd name="connsiteY36" fmla="*/ 831271 h 5119108"/>
              <a:gd name="connsiteX37" fmla="*/ 6249686 w 6264332"/>
              <a:gd name="connsiteY37" fmla="*/ 406399 h 5119108"/>
              <a:gd name="connsiteX38" fmla="*/ 6240450 w 6264332"/>
              <a:gd name="connsiteY38" fmla="*/ 249382 h 5119108"/>
              <a:gd name="connsiteX0" fmla="*/ 6240450 w 6264332"/>
              <a:gd name="connsiteY0" fmla="*/ 249382 h 5117246"/>
              <a:gd name="connsiteX1" fmla="*/ 6074195 w 6264332"/>
              <a:gd name="connsiteY1" fmla="*/ 138545 h 5117246"/>
              <a:gd name="connsiteX2" fmla="*/ 4845759 w 6264332"/>
              <a:gd name="connsiteY2" fmla="*/ 0 h 5117246"/>
              <a:gd name="connsiteX3" fmla="*/ 3137031 w 6264332"/>
              <a:gd name="connsiteY3" fmla="*/ 18472 h 5117246"/>
              <a:gd name="connsiteX4" fmla="*/ 2721395 w 6264332"/>
              <a:gd name="connsiteY4" fmla="*/ 64654 h 5117246"/>
              <a:gd name="connsiteX5" fmla="*/ 2342704 w 6264332"/>
              <a:gd name="connsiteY5" fmla="*/ 92363 h 5117246"/>
              <a:gd name="connsiteX6" fmla="*/ 1880886 w 6264332"/>
              <a:gd name="connsiteY6" fmla="*/ 166254 h 5117246"/>
              <a:gd name="connsiteX7" fmla="*/ 1770050 w 6264332"/>
              <a:gd name="connsiteY7" fmla="*/ 193963 h 5117246"/>
              <a:gd name="connsiteX8" fmla="*/ 1668450 w 6264332"/>
              <a:gd name="connsiteY8" fmla="*/ 212436 h 5117246"/>
              <a:gd name="connsiteX9" fmla="*/ 1234340 w 6264332"/>
              <a:gd name="connsiteY9" fmla="*/ 286327 h 5117246"/>
              <a:gd name="connsiteX10" fmla="*/ 670922 w 6264332"/>
              <a:gd name="connsiteY10" fmla="*/ 480291 h 5117246"/>
              <a:gd name="connsiteX11" fmla="*/ 125977 w 6264332"/>
              <a:gd name="connsiteY11" fmla="*/ 1145309 h 5117246"/>
              <a:gd name="connsiteX12" fmla="*/ 15141 w 6264332"/>
              <a:gd name="connsiteY12" fmla="*/ 2041236 h 5117246"/>
              <a:gd name="connsiteX13" fmla="*/ 5903 w 6264332"/>
              <a:gd name="connsiteY13" fmla="*/ 3001818 h 5117246"/>
              <a:gd name="connsiteX14" fmla="*/ 61322 w 6264332"/>
              <a:gd name="connsiteY14" fmla="*/ 3713018 h 5117246"/>
              <a:gd name="connsiteX15" fmla="*/ 98268 w 6264332"/>
              <a:gd name="connsiteY15" fmla="*/ 4535055 h 5117246"/>
              <a:gd name="connsiteX16" fmla="*/ 310704 w 6264332"/>
              <a:gd name="connsiteY16" fmla="*/ 5098473 h 5117246"/>
              <a:gd name="connsiteX17" fmla="*/ 1206632 w 6264332"/>
              <a:gd name="connsiteY17" fmla="*/ 4932217 h 5117246"/>
              <a:gd name="connsiteX18" fmla="*/ 1105030 w 6264332"/>
              <a:gd name="connsiteY18" fmla="*/ 4433455 h 5117246"/>
              <a:gd name="connsiteX19" fmla="*/ 966486 w 6264332"/>
              <a:gd name="connsiteY19" fmla="*/ 3860800 h 5117246"/>
              <a:gd name="connsiteX20" fmla="*/ 1123504 w 6264332"/>
              <a:gd name="connsiteY20" fmla="*/ 3639127 h 5117246"/>
              <a:gd name="connsiteX21" fmla="*/ 1234340 w 6264332"/>
              <a:gd name="connsiteY21" fmla="*/ 3426691 h 5117246"/>
              <a:gd name="connsiteX22" fmla="*/ 1483721 w 6264332"/>
              <a:gd name="connsiteY22" fmla="*/ 3149599 h 5117246"/>
              <a:gd name="connsiteX23" fmla="*/ 1548377 w 6264332"/>
              <a:gd name="connsiteY23" fmla="*/ 2715491 h 5117246"/>
              <a:gd name="connsiteX24" fmla="*/ 1585322 w 6264332"/>
              <a:gd name="connsiteY24" fmla="*/ 2632363 h 5117246"/>
              <a:gd name="connsiteX25" fmla="*/ 1649977 w 6264332"/>
              <a:gd name="connsiteY25" fmla="*/ 2466109 h 5117246"/>
              <a:gd name="connsiteX26" fmla="*/ 1908595 w 6264332"/>
              <a:gd name="connsiteY26" fmla="*/ 2087419 h 5117246"/>
              <a:gd name="connsiteX27" fmla="*/ 2130268 w 6264332"/>
              <a:gd name="connsiteY27" fmla="*/ 1865745 h 5117246"/>
              <a:gd name="connsiteX28" fmla="*/ 2444303 w 6264332"/>
              <a:gd name="connsiteY28" fmla="*/ 1625600 h 5117246"/>
              <a:gd name="connsiteX29" fmla="*/ 2822995 w 6264332"/>
              <a:gd name="connsiteY29" fmla="*/ 1366982 h 5117246"/>
              <a:gd name="connsiteX30" fmla="*/ 3192449 w 6264332"/>
              <a:gd name="connsiteY30" fmla="*/ 1209964 h 5117246"/>
              <a:gd name="connsiteX31" fmla="*/ 4060668 w 6264332"/>
              <a:gd name="connsiteY31" fmla="*/ 988291 h 5117246"/>
              <a:gd name="connsiteX32" fmla="*/ 4651795 w 6264332"/>
              <a:gd name="connsiteY32" fmla="*/ 905163 h 5117246"/>
              <a:gd name="connsiteX33" fmla="*/ 4836522 w 6264332"/>
              <a:gd name="connsiteY33" fmla="*/ 895927 h 5117246"/>
              <a:gd name="connsiteX34" fmla="*/ 5409177 w 6264332"/>
              <a:gd name="connsiteY34" fmla="*/ 849746 h 5117246"/>
              <a:gd name="connsiteX35" fmla="*/ 5760158 w 6264332"/>
              <a:gd name="connsiteY35" fmla="*/ 822036 h 5117246"/>
              <a:gd name="connsiteX36" fmla="*/ 6111141 w 6264332"/>
              <a:gd name="connsiteY36" fmla="*/ 831271 h 5117246"/>
              <a:gd name="connsiteX37" fmla="*/ 6249686 w 6264332"/>
              <a:gd name="connsiteY37" fmla="*/ 406399 h 5117246"/>
              <a:gd name="connsiteX38" fmla="*/ 6240450 w 6264332"/>
              <a:gd name="connsiteY38" fmla="*/ 249382 h 5117246"/>
              <a:gd name="connsiteX0" fmla="*/ 6240450 w 6264332"/>
              <a:gd name="connsiteY0" fmla="*/ 249382 h 5117246"/>
              <a:gd name="connsiteX1" fmla="*/ 6074195 w 6264332"/>
              <a:gd name="connsiteY1" fmla="*/ 138545 h 5117246"/>
              <a:gd name="connsiteX2" fmla="*/ 4845759 w 6264332"/>
              <a:gd name="connsiteY2" fmla="*/ 0 h 5117246"/>
              <a:gd name="connsiteX3" fmla="*/ 3137031 w 6264332"/>
              <a:gd name="connsiteY3" fmla="*/ 18472 h 5117246"/>
              <a:gd name="connsiteX4" fmla="*/ 2721395 w 6264332"/>
              <a:gd name="connsiteY4" fmla="*/ 64654 h 5117246"/>
              <a:gd name="connsiteX5" fmla="*/ 2342704 w 6264332"/>
              <a:gd name="connsiteY5" fmla="*/ 92363 h 5117246"/>
              <a:gd name="connsiteX6" fmla="*/ 1880886 w 6264332"/>
              <a:gd name="connsiteY6" fmla="*/ 166254 h 5117246"/>
              <a:gd name="connsiteX7" fmla="*/ 1770050 w 6264332"/>
              <a:gd name="connsiteY7" fmla="*/ 193963 h 5117246"/>
              <a:gd name="connsiteX8" fmla="*/ 1668450 w 6264332"/>
              <a:gd name="connsiteY8" fmla="*/ 212436 h 5117246"/>
              <a:gd name="connsiteX9" fmla="*/ 1234340 w 6264332"/>
              <a:gd name="connsiteY9" fmla="*/ 286327 h 5117246"/>
              <a:gd name="connsiteX10" fmla="*/ 670922 w 6264332"/>
              <a:gd name="connsiteY10" fmla="*/ 480291 h 5117246"/>
              <a:gd name="connsiteX11" fmla="*/ 125977 w 6264332"/>
              <a:gd name="connsiteY11" fmla="*/ 1145309 h 5117246"/>
              <a:gd name="connsiteX12" fmla="*/ 15141 w 6264332"/>
              <a:gd name="connsiteY12" fmla="*/ 2041236 h 5117246"/>
              <a:gd name="connsiteX13" fmla="*/ 5903 w 6264332"/>
              <a:gd name="connsiteY13" fmla="*/ 3001818 h 5117246"/>
              <a:gd name="connsiteX14" fmla="*/ 61322 w 6264332"/>
              <a:gd name="connsiteY14" fmla="*/ 3713018 h 5117246"/>
              <a:gd name="connsiteX15" fmla="*/ 98268 w 6264332"/>
              <a:gd name="connsiteY15" fmla="*/ 4535055 h 5117246"/>
              <a:gd name="connsiteX16" fmla="*/ 310704 w 6264332"/>
              <a:gd name="connsiteY16" fmla="*/ 5098473 h 5117246"/>
              <a:gd name="connsiteX17" fmla="*/ 1206632 w 6264332"/>
              <a:gd name="connsiteY17" fmla="*/ 4932217 h 5117246"/>
              <a:gd name="connsiteX18" fmla="*/ 1105030 w 6264332"/>
              <a:gd name="connsiteY18" fmla="*/ 4433455 h 5117246"/>
              <a:gd name="connsiteX19" fmla="*/ 1049613 w 6264332"/>
              <a:gd name="connsiteY19" fmla="*/ 3925454 h 5117246"/>
              <a:gd name="connsiteX20" fmla="*/ 1123504 w 6264332"/>
              <a:gd name="connsiteY20" fmla="*/ 3639127 h 5117246"/>
              <a:gd name="connsiteX21" fmla="*/ 1234340 w 6264332"/>
              <a:gd name="connsiteY21" fmla="*/ 3426691 h 5117246"/>
              <a:gd name="connsiteX22" fmla="*/ 1483721 w 6264332"/>
              <a:gd name="connsiteY22" fmla="*/ 3149599 h 5117246"/>
              <a:gd name="connsiteX23" fmla="*/ 1548377 w 6264332"/>
              <a:gd name="connsiteY23" fmla="*/ 2715491 h 5117246"/>
              <a:gd name="connsiteX24" fmla="*/ 1585322 w 6264332"/>
              <a:gd name="connsiteY24" fmla="*/ 2632363 h 5117246"/>
              <a:gd name="connsiteX25" fmla="*/ 1649977 w 6264332"/>
              <a:gd name="connsiteY25" fmla="*/ 2466109 h 5117246"/>
              <a:gd name="connsiteX26" fmla="*/ 1908595 w 6264332"/>
              <a:gd name="connsiteY26" fmla="*/ 2087419 h 5117246"/>
              <a:gd name="connsiteX27" fmla="*/ 2130268 w 6264332"/>
              <a:gd name="connsiteY27" fmla="*/ 1865745 h 5117246"/>
              <a:gd name="connsiteX28" fmla="*/ 2444303 w 6264332"/>
              <a:gd name="connsiteY28" fmla="*/ 1625600 h 5117246"/>
              <a:gd name="connsiteX29" fmla="*/ 2822995 w 6264332"/>
              <a:gd name="connsiteY29" fmla="*/ 1366982 h 5117246"/>
              <a:gd name="connsiteX30" fmla="*/ 3192449 w 6264332"/>
              <a:gd name="connsiteY30" fmla="*/ 1209964 h 5117246"/>
              <a:gd name="connsiteX31" fmla="*/ 4060668 w 6264332"/>
              <a:gd name="connsiteY31" fmla="*/ 988291 h 5117246"/>
              <a:gd name="connsiteX32" fmla="*/ 4651795 w 6264332"/>
              <a:gd name="connsiteY32" fmla="*/ 905163 h 5117246"/>
              <a:gd name="connsiteX33" fmla="*/ 4836522 w 6264332"/>
              <a:gd name="connsiteY33" fmla="*/ 895927 h 5117246"/>
              <a:gd name="connsiteX34" fmla="*/ 5409177 w 6264332"/>
              <a:gd name="connsiteY34" fmla="*/ 849746 h 5117246"/>
              <a:gd name="connsiteX35" fmla="*/ 5760158 w 6264332"/>
              <a:gd name="connsiteY35" fmla="*/ 822036 h 5117246"/>
              <a:gd name="connsiteX36" fmla="*/ 6111141 w 6264332"/>
              <a:gd name="connsiteY36" fmla="*/ 831271 h 5117246"/>
              <a:gd name="connsiteX37" fmla="*/ 6249686 w 6264332"/>
              <a:gd name="connsiteY37" fmla="*/ 406399 h 5117246"/>
              <a:gd name="connsiteX38" fmla="*/ 6240450 w 6264332"/>
              <a:gd name="connsiteY38" fmla="*/ 249382 h 5117246"/>
              <a:gd name="connsiteX0" fmla="*/ 6240450 w 6264332"/>
              <a:gd name="connsiteY0" fmla="*/ 249382 h 5134164"/>
              <a:gd name="connsiteX1" fmla="*/ 6074195 w 6264332"/>
              <a:gd name="connsiteY1" fmla="*/ 138545 h 5134164"/>
              <a:gd name="connsiteX2" fmla="*/ 4845759 w 6264332"/>
              <a:gd name="connsiteY2" fmla="*/ 0 h 5134164"/>
              <a:gd name="connsiteX3" fmla="*/ 3137031 w 6264332"/>
              <a:gd name="connsiteY3" fmla="*/ 18472 h 5134164"/>
              <a:gd name="connsiteX4" fmla="*/ 2721395 w 6264332"/>
              <a:gd name="connsiteY4" fmla="*/ 64654 h 5134164"/>
              <a:gd name="connsiteX5" fmla="*/ 2342704 w 6264332"/>
              <a:gd name="connsiteY5" fmla="*/ 92363 h 5134164"/>
              <a:gd name="connsiteX6" fmla="*/ 1880886 w 6264332"/>
              <a:gd name="connsiteY6" fmla="*/ 166254 h 5134164"/>
              <a:gd name="connsiteX7" fmla="*/ 1770050 w 6264332"/>
              <a:gd name="connsiteY7" fmla="*/ 193963 h 5134164"/>
              <a:gd name="connsiteX8" fmla="*/ 1668450 w 6264332"/>
              <a:gd name="connsiteY8" fmla="*/ 212436 h 5134164"/>
              <a:gd name="connsiteX9" fmla="*/ 1234340 w 6264332"/>
              <a:gd name="connsiteY9" fmla="*/ 286327 h 5134164"/>
              <a:gd name="connsiteX10" fmla="*/ 670922 w 6264332"/>
              <a:gd name="connsiteY10" fmla="*/ 480291 h 5134164"/>
              <a:gd name="connsiteX11" fmla="*/ 125977 w 6264332"/>
              <a:gd name="connsiteY11" fmla="*/ 1145309 h 5134164"/>
              <a:gd name="connsiteX12" fmla="*/ 15141 w 6264332"/>
              <a:gd name="connsiteY12" fmla="*/ 2041236 h 5134164"/>
              <a:gd name="connsiteX13" fmla="*/ 5903 w 6264332"/>
              <a:gd name="connsiteY13" fmla="*/ 3001818 h 5134164"/>
              <a:gd name="connsiteX14" fmla="*/ 61322 w 6264332"/>
              <a:gd name="connsiteY14" fmla="*/ 3713018 h 5134164"/>
              <a:gd name="connsiteX15" fmla="*/ 98268 w 6264332"/>
              <a:gd name="connsiteY15" fmla="*/ 4535055 h 5134164"/>
              <a:gd name="connsiteX16" fmla="*/ 310704 w 6264332"/>
              <a:gd name="connsiteY16" fmla="*/ 5098473 h 5134164"/>
              <a:gd name="connsiteX17" fmla="*/ 1058850 w 6264332"/>
              <a:gd name="connsiteY17" fmla="*/ 5006108 h 5134164"/>
              <a:gd name="connsiteX18" fmla="*/ 1105030 w 6264332"/>
              <a:gd name="connsiteY18" fmla="*/ 4433455 h 5134164"/>
              <a:gd name="connsiteX19" fmla="*/ 1049613 w 6264332"/>
              <a:gd name="connsiteY19" fmla="*/ 3925454 h 5134164"/>
              <a:gd name="connsiteX20" fmla="*/ 1123504 w 6264332"/>
              <a:gd name="connsiteY20" fmla="*/ 3639127 h 5134164"/>
              <a:gd name="connsiteX21" fmla="*/ 1234340 w 6264332"/>
              <a:gd name="connsiteY21" fmla="*/ 3426691 h 5134164"/>
              <a:gd name="connsiteX22" fmla="*/ 1483721 w 6264332"/>
              <a:gd name="connsiteY22" fmla="*/ 3149599 h 5134164"/>
              <a:gd name="connsiteX23" fmla="*/ 1548377 w 6264332"/>
              <a:gd name="connsiteY23" fmla="*/ 2715491 h 5134164"/>
              <a:gd name="connsiteX24" fmla="*/ 1585322 w 6264332"/>
              <a:gd name="connsiteY24" fmla="*/ 2632363 h 5134164"/>
              <a:gd name="connsiteX25" fmla="*/ 1649977 w 6264332"/>
              <a:gd name="connsiteY25" fmla="*/ 2466109 h 5134164"/>
              <a:gd name="connsiteX26" fmla="*/ 1908595 w 6264332"/>
              <a:gd name="connsiteY26" fmla="*/ 2087419 h 5134164"/>
              <a:gd name="connsiteX27" fmla="*/ 2130268 w 6264332"/>
              <a:gd name="connsiteY27" fmla="*/ 1865745 h 5134164"/>
              <a:gd name="connsiteX28" fmla="*/ 2444303 w 6264332"/>
              <a:gd name="connsiteY28" fmla="*/ 1625600 h 5134164"/>
              <a:gd name="connsiteX29" fmla="*/ 2822995 w 6264332"/>
              <a:gd name="connsiteY29" fmla="*/ 1366982 h 5134164"/>
              <a:gd name="connsiteX30" fmla="*/ 3192449 w 6264332"/>
              <a:gd name="connsiteY30" fmla="*/ 1209964 h 5134164"/>
              <a:gd name="connsiteX31" fmla="*/ 4060668 w 6264332"/>
              <a:gd name="connsiteY31" fmla="*/ 988291 h 5134164"/>
              <a:gd name="connsiteX32" fmla="*/ 4651795 w 6264332"/>
              <a:gd name="connsiteY32" fmla="*/ 905163 h 5134164"/>
              <a:gd name="connsiteX33" fmla="*/ 4836522 w 6264332"/>
              <a:gd name="connsiteY33" fmla="*/ 895927 h 5134164"/>
              <a:gd name="connsiteX34" fmla="*/ 5409177 w 6264332"/>
              <a:gd name="connsiteY34" fmla="*/ 849746 h 5134164"/>
              <a:gd name="connsiteX35" fmla="*/ 5760158 w 6264332"/>
              <a:gd name="connsiteY35" fmla="*/ 822036 h 5134164"/>
              <a:gd name="connsiteX36" fmla="*/ 6111141 w 6264332"/>
              <a:gd name="connsiteY36" fmla="*/ 831271 h 5134164"/>
              <a:gd name="connsiteX37" fmla="*/ 6249686 w 6264332"/>
              <a:gd name="connsiteY37" fmla="*/ 406399 h 5134164"/>
              <a:gd name="connsiteX38" fmla="*/ 6240450 w 6264332"/>
              <a:gd name="connsiteY38" fmla="*/ 249382 h 5134164"/>
              <a:gd name="connsiteX0" fmla="*/ 6240450 w 6264332"/>
              <a:gd name="connsiteY0" fmla="*/ 249382 h 5134164"/>
              <a:gd name="connsiteX1" fmla="*/ 6074195 w 6264332"/>
              <a:gd name="connsiteY1" fmla="*/ 138545 h 5134164"/>
              <a:gd name="connsiteX2" fmla="*/ 4845759 w 6264332"/>
              <a:gd name="connsiteY2" fmla="*/ 0 h 5134164"/>
              <a:gd name="connsiteX3" fmla="*/ 3137031 w 6264332"/>
              <a:gd name="connsiteY3" fmla="*/ 18472 h 5134164"/>
              <a:gd name="connsiteX4" fmla="*/ 2721395 w 6264332"/>
              <a:gd name="connsiteY4" fmla="*/ 64654 h 5134164"/>
              <a:gd name="connsiteX5" fmla="*/ 2342704 w 6264332"/>
              <a:gd name="connsiteY5" fmla="*/ 92363 h 5134164"/>
              <a:gd name="connsiteX6" fmla="*/ 1880886 w 6264332"/>
              <a:gd name="connsiteY6" fmla="*/ 166254 h 5134164"/>
              <a:gd name="connsiteX7" fmla="*/ 1770050 w 6264332"/>
              <a:gd name="connsiteY7" fmla="*/ 193963 h 5134164"/>
              <a:gd name="connsiteX8" fmla="*/ 1668450 w 6264332"/>
              <a:gd name="connsiteY8" fmla="*/ 212436 h 5134164"/>
              <a:gd name="connsiteX9" fmla="*/ 1234340 w 6264332"/>
              <a:gd name="connsiteY9" fmla="*/ 286327 h 5134164"/>
              <a:gd name="connsiteX10" fmla="*/ 670922 w 6264332"/>
              <a:gd name="connsiteY10" fmla="*/ 480291 h 5134164"/>
              <a:gd name="connsiteX11" fmla="*/ 125977 w 6264332"/>
              <a:gd name="connsiteY11" fmla="*/ 1145309 h 5134164"/>
              <a:gd name="connsiteX12" fmla="*/ 15141 w 6264332"/>
              <a:gd name="connsiteY12" fmla="*/ 2041236 h 5134164"/>
              <a:gd name="connsiteX13" fmla="*/ 5903 w 6264332"/>
              <a:gd name="connsiteY13" fmla="*/ 3001818 h 5134164"/>
              <a:gd name="connsiteX14" fmla="*/ 61322 w 6264332"/>
              <a:gd name="connsiteY14" fmla="*/ 3713018 h 5134164"/>
              <a:gd name="connsiteX15" fmla="*/ 98268 w 6264332"/>
              <a:gd name="connsiteY15" fmla="*/ 4535055 h 5134164"/>
              <a:gd name="connsiteX16" fmla="*/ 310704 w 6264332"/>
              <a:gd name="connsiteY16" fmla="*/ 5098473 h 5134164"/>
              <a:gd name="connsiteX17" fmla="*/ 1058850 w 6264332"/>
              <a:gd name="connsiteY17" fmla="*/ 5006108 h 5134164"/>
              <a:gd name="connsiteX18" fmla="*/ 1105030 w 6264332"/>
              <a:gd name="connsiteY18" fmla="*/ 4433455 h 5134164"/>
              <a:gd name="connsiteX19" fmla="*/ 1215867 w 6264332"/>
              <a:gd name="connsiteY19" fmla="*/ 4174836 h 5134164"/>
              <a:gd name="connsiteX20" fmla="*/ 1123504 w 6264332"/>
              <a:gd name="connsiteY20" fmla="*/ 3639127 h 5134164"/>
              <a:gd name="connsiteX21" fmla="*/ 1234340 w 6264332"/>
              <a:gd name="connsiteY21" fmla="*/ 3426691 h 5134164"/>
              <a:gd name="connsiteX22" fmla="*/ 1483721 w 6264332"/>
              <a:gd name="connsiteY22" fmla="*/ 3149599 h 5134164"/>
              <a:gd name="connsiteX23" fmla="*/ 1548377 w 6264332"/>
              <a:gd name="connsiteY23" fmla="*/ 2715491 h 5134164"/>
              <a:gd name="connsiteX24" fmla="*/ 1585322 w 6264332"/>
              <a:gd name="connsiteY24" fmla="*/ 2632363 h 5134164"/>
              <a:gd name="connsiteX25" fmla="*/ 1649977 w 6264332"/>
              <a:gd name="connsiteY25" fmla="*/ 2466109 h 5134164"/>
              <a:gd name="connsiteX26" fmla="*/ 1908595 w 6264332"/>
              <a:gd name="connsiteY26" fmla="*/ 2087419 h 5134164"/>
              <a:gd name="connsiteX27" fmla="*/ 2130268 w 6264332"/>
              <a:gd name="connsiteY27" fmla="*/ 1865745 h 5134164"/>
              <a:gd name="connsiteX28" fmla="*/ 2444303 w 6264332"/>
              <a:gd name="connsiteY28" fmla="*/ 1625600 h 5134164"/>
              <a:gd name="connsiteX29" fmla="*/ 2822995 w 6264332"/>
              <a:gd name="connsiteY29" fmla="*/ 1366982 h 5134164"/>
              <a:gd name="connsiteX30" fmla="*/ 3192449 w 6264332"/>
              <a:gd name="connsiteY30" fmla="*/ 1209964 h 5134164"/>
              <a:gd name="connsiteX31" fmla="*/ 4060668 w 6264332"/>
              <a:gd name="connsiteY31" fmla="*/ 988291 h 5134164"/>
              <a:gd name="connsiteX32" fmla="*/ 4651795 w 6264332"/>
              <a:gd name="connsiteY32" fmla="*/ 905163 h 5134164"/>
              <a:gd name="connsiteX33" fmla="*/ 4836522 w 6264332"/>
              <a:gd name="connsiteY33" fmla="*/ 895927 h 5134164"/>
              <a:gd name="connsiteX34" fmla="*/ 5409177 w 6264332"/>
              <a:gd name="connsiteY34" fmla="*/ 849746 h 5134164"/>
              <a:gd name="connsiteX35" fmla="*/ 5760158 w 6264332"/>
              <a:gd name="connsiteY35" fmla="*/ 822036 h 5134164"/>
              <a:gd name="connsiteX36" fmla="*/ 6111141 w 6264332"/>
              <a:gd name="connsiteY36" fmla="*/ 831271 h 5134164"/>
              <a:gd name="connsiteX37" fmla="*/ 6249686 w 6264332"/>
              <a:gd name="connsiteY37" fmla="*/ 406399 h 5134164"/>
              <a:gd name="connsiteX38" fmla="*/ 6240450 w 6264332"/>
              <a:gd name="connsiteY38" fmla="*/ 249382 h 5134164"/>
              <a:gd name="connsiteX0" fmla="*/ 6240450 w 6264332"/>
              <a:gd name="connsiteY0" fmla="*/ 249382 h 5130115"/>
              <a:gd name="connsiteX1" fmla="*/ 6074195 w 6264332"/>
              <a:gd name="connsiteY1" fmla="*/ 138545 h 5130115"/>
              <a:gd name="connsiteX2" fmla="*/ 4845759 w 6264332"/>
              <a:gd name="connsiteY2" fmla="*/ 0 h 5130115"/>
              <a:gd name="connsiteX3" fmla="*/ 3137031 w 6264332"/>
              <a:gd name="connsiteY3" fmla="*/ 18472 h 5130115"/>
              <a:gd name="connsiteX4" fmla="*/ 2721395 w 6264332"/>
              <a:gd name="connsiteY4" fmla="*/ 64654 h 5130115"/>
              <a:gd name="connsiteX5" fmla="*/ 2342704 w 6264332"/>
              <a:gd name="connsiteY5" fmla="*/ 92363 h 5130115"/>
              <a:gd name="connsiteX6" fmla="*/ 1880886 w 6264332"/>
              <a:gd name="connsiteY6" fmla="*/ 166254 h 5130115"/>
              <a:gd name="connsiteX7" fmla="*/ 1770050 w 6264332"/>
              <a:gd name="connsiteY7" fmla="*/ 193963 h 5130115"/>
              <a:gd name="connsiteX8" fmla="*/ 1668450 w 6264332"/>
              <a:gd name="connsiteY8" fmla="*/ 212436 h 5130115"/>
              <a:gd name="connsiteX9" fmla="*/ 1234340 w 6264332"/>
              <a:gd name="connsiteY9" fmla="*/ 286327 h 5130115"/>
              <a:gd name="connsiteX10" fmla="*/ 670922 w 6264332"/>
              <a:gd name="connsiteY10" fmla="*/ 480291 h 5130115"/>
              <a:gd name="connsiteX11" fmla="*/ 125977 w 6264332"/>
              <a:gd name="connsiteY11" fmla="*/ 1145309 h 5130115"/>
              <a:gd name="connsiteX12" fmla="*/ 15141 w 6264332"/>
              <a:gd name="connsiteY12" fmla="*/ 2041236 h 5130115"/>
              <a:gd name="connsiteX13" fmla="*/ 5903 w 6264332"/>
              <a:gd name="connsiteY13" fmla="*/ 3001818 h 5130115"/>
              <a:gd name="connsiteX14" fmla="*/ 61322 w 6264332"/>
              <a:gd name="connsiteY14" fmla="*/ 3713018 h 5130115"/>
              <a:gd name="connsiteX15" fmla="*/ 98268 w 6264332"/>
              <a:gd name="connsiteY15" fmla="*/ 4535055 h 5130115"/>
              <a:gd name="connsiteX16" fmla="*/ 310704 w 6264332"/>
              <a:gd name="connsiteY16" fmla="*/ 5098473 h 5130115"/>
              <a:gd name="connsiteX17" fmla="*/ 1058850 w 6264332"/>
              <a:gd name="connsiteY17" fmla="*/ 5006108 h 5130115"/>
              <a:gd name="connsiteX18" fmla="*/ 1077321 w 6264332"/>
              <a:gd name="connsiteY18" fmla="*/ 4562764 h 5130115"/>
              <a:gd name="connsiteX19" fmla="*/ 1215867 w 6264332"/>
              <a:gd name="connsiteY19" fmla="*/ 4174836 h 5130115"/>
              <a:gd name="connsiteX20" fmla="*/ 1123504 w 6264332"/>
              <a:gd name="connsiteY20" fmla="*/ 3639127 h 5130115"/>
              <a:gd name="connsiteX21" fmla="*/ 1234340 w 6264332"/>
              <a:gd name="connsiteY21" fmla="*/ 3426691 h 5130115"/>
              <a:gd name="connsiteX22" fmla="*/ 1483721 w 6264332"/>
              <a:gd name="connsiteY22" fmla="*/ 3149599 h 5130115"/>
              <a:gd name="connsiteX23" fmla="*/ 1548377 w 6264332"/>
              <a:gd name="connsiteY23" fmla="*/ 2715491 h 5130115"/>
              <a:gd name="connsiteX24" fmla="*/ 1585322 w 6264332"/>
              <a:gd name="connsiteY24" fmla="*/ 2632363 h 5130115"/>
              <a:gd name="connsiteX25" fmla="*/ 1649977 w 6264332"/>
              <a:gd name="connsiteY25" fmla="*/ 2466109 h 5130115"/>
              <a:gd name="connsiteX26" fmla="*/ 1908595 w 6264332"/>
              <a:gd name="connsiteY26" fmla="*/ 2087419 h 5130115"/>
              <a:gd name="connsiteX27" fmla="*/ 2130268 w 6264332"/>
              <a:gd name="connsiteY27" fmla="*/ 1865745 h 5130115"/>
              <a:gd name="connsiteX28" fmla="*/ 2444303 w 6264332"/>
              <a:gd name="connsiteY28" fmla="*/ 1625600 h 5130115"/>
              <a:gd name="connsiteX29" fmla="*/ 2822995 w 6264332"/>
              <a:gd name="connsiteY29" fmla="*/ 1366982 h 5130115"/>
              <a:gd name="connsiteX30" fmla="*/ 3192449 w 6264332"/>
              <a:gd name="connsiteY30" fmla="*/ 1209964 h 5130115"/>
              <a:gd name="connsiteX31" fmla="*/ 4060668 w 6264332"/>
              <a:gd name="connsiteY31" fmla="*/ 988291 h 5130115"/>
              <a:gd name="connsiteX32" fmla="*/ 4651795 w 6264332"/>
              <a:gd name="connsiteY32" fmla="*/ 905163 h 5130115"/>
              <a:gd name="connsiteX33" fmla="*/ 4836522 w 6264332"/>
              <a:gd name="connsiteY33" fmla="*/ 895927 h 5130115"/>
              <a:gd name="connsiteX34" fmla="*/ 5409177 w 6264332"/>
              <a:gd name="connsiteY34" fmla="*/ 849746 h 5130115"/>
              <a:gd name="connsiteX35" fmla="*/ 5760158 w 6264332"/>
              <a:gd name="connsiteY35" fmla="*/ 822036 h 5130115"/>
              <a:gd name="connsiteX36" fmla="*/ 6111141 w 6264332"/>
              <a:gd name="connsiteY36" fmla="*/ 831271 h 5130115"/>
              <a:gd name="connsiteX37" fmla="*/ 6249686 w 6264332"/>
              <a:gd name="connsiteY37" fmla="*/ 406399 h 5130115"/>
              <a:gd name="connsiteX38" fmla="*/ 6240450 w 6264332"/>
              <a:gd name="connsiteY38" fmla="*/ 249382 h 5130115"/>
              <a:gd name="connsiteX0" fmla="*/ 6240450 w 6264332"/>
              <a:gd name="connsiteY0" fmla="*/ 249382 h 5121621"/>
              <a:gd name="connsiteX1" fmla="*/ 6074195 w 6264332"/>
              <a:gd name="connsiteY1" fmla="*/ 138545 h 5121621"/>
              <a:gd name="connsiteX2" fmla="*/ 4845759 w 6264332"/>
              <a:gd name="connsiteY2" fmla="*/ 0 h 5121621"/>
              <a:gd name="connsiteX3" fmla="*/ 3137031 w 6264332"/>
              <a:gd name="connsiteY3" fmla="*/ 18472 h 5121621"/>
              <a:gd name="connsiteX4" fmla="*/ 2721395 w 6264332"/>
              <a:gd name="connsiteY4" fmla="*/ 64654 h 5121621"/>
              <a:gd name="connsiteX5" fmla="*/ 2342704 w 6264332"/>
              <a:gd name="connsiteY5" fmla="*/ 92363 h 5121621"/>
              <a:gd name="connsiteX6" fmla="*/ 1880886 w 6264332"/>
              <a:gd name="connsiteY6" fmla="*/ 166254 h 5121621"/>
              <a:gd name="connsiteX7" fmla="*/ 1770050 w 6264332"/>
              <a:gd name="connsiteY7" fmla="*/ 193963 h 5121621"/>
              <a:gd name="connsiteX8" fmla="*/ 1668450 w 6264332"/>
              <a:gd name="connsiteY8" fmla="*/ 212436 h 5121621"/>
              <a:gd name="connsiteX9" fmla="*/ 1234340 w 6264332"/>
              <a:gd name="connsiteY9" fmla="*/ 286327 h 5121621"/>
              <a:gd name="connsiteX10" fmla="*/ 670922 w 6264332"/>
              <a:gd name="connsiteY10" fmla="*/ 480291 h 5121621"/>
              <a:gd name="connsiteX11" fmla="*/ 125977 w 6264332"/>
              <a:gd name="connsiteY11" fmla="*/ 1145309 h 5121621"/>
              <a:gd name="connsiteX12" fmla="*/ 15141 w 6264332"/>
              <a:gd name="connsiteY12" fmla="*/ 2041236 h 5121621"/>
              <a:gd name="connsiteX13" fmla="*/ 5903 w 6264332"/>
              <a:gd name="connsiteY13" fmla="*/ 3001818 h 5121621"/>
              <a:gd name="connsiteX14" fmla="*/ 61322 w 6264332"/>
              <a:gd name="connsiteY14" fmla="*/ 3713018 h 5121621"/>
              <a:gd name="connsiteX15" fmla="*/ 98268 w 6264332"/>
              <a:gd name="connsiteY15" fmla="*/ 4535055 h 5121621"/>
              <a:gd name="connsiteX16" fmla="*/ 310704 w 6264332"/>
              <a:gd name="connsiteY16" fmla="*/ 5098473 h 5121621"/>
              <a:gd name="connsiteX17" fmla="*/ 1058850 w 6264332"/>
              <a:gd name="connsiteY17" fmla="*/ 4969162 h 5121621"/>
              <a:gd name="connsiteX18" fmla="*/ 1077321 w 6264332"/>
              <a:gd name="connsiteY18" fmla="*/ 4562764 h 5121621"/>
              <a:gd name="connsiteX19" fmla="*/ 1215867 w 6264332"/>
              <a:gd name="connsiteY19" fmla="*/ 4174836 h 5121621"/>
              <a:gd name="connsiteX20" fmla="*/ 1123504 w 6264332"/>
              <a:gd name="connsiteY20" fmla="*/ 3639127 h 5121621"/>
              <a:gd name="connsiteX21" fmla="*/ 1234340 w 6264332"/>
              <a:gd name="connsiteY21" fmla="*/ 3426691 h 5121621"/>
              <a:gd name="connsiteX22" fmla="*/ 1483721 w 6264332"/>
              <a:gd name="connsiteY22" fmla="*/ 3149599 h 5121621"/>
              <a:gd name="connsiteX23" fmla="*/ 1548377 w 6264332"/>
              <a:gd name="connsiteY23" fmla="*/ 2715491 h 5121621"/>
              <a:gd name="connsiteX24" fmla="*/ 1585322 w 6264332"/>
              <a:gd name="connsiteY24" fmla="*/ 2632363 h 5121621"/>
              <a:gd name="connsiteX25" fmla="*/ 1649977 w 6264332"/>
              <a:gd name="connsiteY25" fmla="*/ 2466109 h 5121621"/>
              <a:gd name="connsiteX26" fmla="*/ 1908595 w 6264332"/>
              <a:gd name="connsiteY26" fmla="*/ 2087419 h 5121621"/>
              <a:gd name="connsiteX27" fmla="*/ 2130268 w 6264332"/>
              <a:gd name="connsiteY27" fmla="*/ 1865745 h 5121621"/>
              <a:gd name="connsiteX28" fmla="*/ 2444303 w 6264332"/>
              <a:gd name="connsiteY28" fmla="*/ 1625600 h 5121621"/>
              <a:gd name="connsiteX29" fmla="*/ 2822995 w 6264332"/>
              <a:gd name="connsiteY29" fmla="*/ 1366982 h 5121621"/>
              <a:gd name="connsiteX30" fmla="*/ 3192449 w 6264332"/>
              <a:gd name="connsiteY30" fmla="*/ 1209964 h 5121621"/>
              <a:gd name="connsiteX31" fmla="*/ 4060668 w 6264332"/>
              <a:gd name="connsiteY31" fmla="*/ 988291 h 5121621"/>
              <a:gd name="connsiteX32" fmla="*/ 4651795 w 6264332"/>
              <a:gd name="connsiteY32" fmla="*/ 905163 h 5121621"/>
              <a:gd name="connsiteX33" fmla="*/ 4836522 w 6264332"/>
              <a:gd name="connsiteY33" fmla="*/ 895927 h 5121621"/>
              <a:gd name="connsiteX34" fmla="*/ 5409177 w 6264332"/>
              <a:gd name="connsiteY34" fmla="*/ 849746 h 5121621"/>
              <a:gd name="connsiteX35" fmla="*/ 5760158 w 6264332"/>
              <a:gd name="connsiteY35" fmla="*/ 822036 h 5121621"/>
              <a:gd name="connsiteX36" fmla="*/ 6111141 w 6264332"/>
              <a:gd name="connsiteY36" fmla="*/ 831271 h 5121621"/>
              <a:gd name="connsiteX37" fmla="*/ 6249686 w 6264332"/>
              <a:gd name="connsiteY37" fmla="*/ 406399 h 5121621"/>
              <a:gd name="connsiteX38" fmla="*/ 6240450 w 6264332"/>
              <a:gd name="connsiteY38" fmla="*/ 249382 h 5121621"/>
              <a:gd name="connsiteX0" fmla="*/ 6240450 w 6264332"/>
              <a:gd name="connsiteY0" fmla="*/ 249382 h 5052474"/>
              <a:gd name="connsiteX1" fmla="*/ 6074195 w 6264332"/>
              <a:gd name="connsiteY1" fmla="*/ 138545 h 5052474"/>
              <a:gd name="connsiteX2" fmla="*/ 4845759 w 6264332"/>
              <a:gd name="connsiteY2" fmla="*/ 0 h 5052474"/>
              <a:gd name="connsiteX3" fmla="*/ 3137031 w 6264332"/>
              <a:gd name="connsiteY3" fmla="*/ 18472 h 5052474"/>
              <a:gd name="connsiteX4" fmla="*/ 2721395 w 6264332"/>
              <a:gd name="connsiteY4" fmla="*/ 64654 h 5052474"/>
              <a:gd name="connsiteX5" fmla="*/ 2342704 w 6264332"/>
              <a:gd name="connsiteY5" fmla="*/ 92363 h 5052474"/>
              <a:gd name="connsiteX6" fmla="*/ 1880886 w 6264332"/>
              <a:gd name="connsiteY6" fmla="*/ 166254 h 5052474"/>
              <a:gd name="connsiteX7" fmla="*/ 1770050 w 6264332"/>
              <a:gd name="connsiteY7" fmla="*/ 193963 h 5052474"/>
              <a:gd name="connsiteX8" fmla="*/ 1668450 w 6264332"/>
              <a:gd name="connsiteY8" fmla="*/ 212436 h 5052474"/>
              <a:gd name="connsiteX9" fmla="*/ 1234340 w 6264332"/>
              <a:gd name="connsiteY9" fmla="*/ 286327 h 5052474"/>
              <a:gd name="connsiteX10" fmla="*/ 670922 w 6264332"/>
              <a:gd name="connsiteY10" fmla="*/ 480291 h 5052474"/>
              <a:gd name="connsiteX11" fmla="*/ 125977 w 6264332"/>
              <a:gd name="connsiteY11" fmla="*/ 1145309 h 5052474"/>
              <a:gd name="connsiteX12" fmla="*/ 15141 w 6264332"/>
              <a:gd name="connsiteY12" fmla="*/ 2041236 h 5052474"/>
              <a:gd name="connsiteX13" fmla="*/ 5903 w 6264332"/>
              <a:gd name="connsiteY13" fmla="*/ 3001818 h 5052474"/>
              <a:gd name="connsiteX14" fmla="*/ 61322 w 6264332"/>
              <a:gd name="connsiteY14" fmla="*/ 3713018 h 5052474"/>
              <a:gd name="connsiteX15" fmla="*/ 98268 w 6264332"/>
              <a:gd name="connsiteY15" fmla="*/ 4535055 h 5052474"/>
              <a:gd name="connsiteX16" fmla="*/ 301468 w 6264332"/>
              <a:gd name="connsiteY16" fmla="*/ 5015346 h 5052474"/>
              <a:gd name="connsiteX17" fmla="*/ 1058850 w 6264332"/>
              <a:gd name="connsiteY17" fmla="*/ 4969162 h 5052474"/>
              <a:gd name="connsiteX18" fmla="*/ 1077321 w 6264332"/>
              <a:gd name="connsiteY18" fmla="*/ 4562764 h 5052474"/>
              <a:gd name="connsiteX19" fmla="*/ 1215867 w 6264332"/>
              <a:gd name="connsiteY19" fmla="*/ 4174836 h 5052474"/>
              <a:gd name="connsiteX20" fmla="*/ 1123504 w 6264332"/>
              <a:gd name="connsiteY20" fmla="*/ 3639127 h 5052474"/>
              <a:gd name="connsiteX21" fmla="*/ 1234340 w 6264332"/>
              <a:gd name="connsiteY21" fmla="*/ 3426691 h 5052474"/>
              <a:gd name="connsiteX22" fmla="*/ 1483721 w 6264332"/>
              <a:gd name="connsiteY22" fmla="*/ 3149599 h 5052474"/>
              <a:gd name="connsiteX23" fmla="*/ 1548377 w 6264332"/>
              <a:gd name="connsiteY23" fmla="*/ 2715491 h 5052474"/>
              <a:gd name="connsiteX24" fmla="*/ 1585322 w 6264332"/>
              <a:gd name="connsiteY24" fmla="*/ 2632363 h 5052474"/>
              <a:gd name="connsiteX25" fmla="*/ 1649977 w 6264332"/>
              <a:gd name="connsiteY25" fmla="*/ 2466109 h 5052474"/>
              <a:gd name="connsiteX26" fmla="*/ 1908595 w 6264332"/>
              <a:gd name="connsiteY26" fmla="*/ 2087419 h 5052474"/>
              <a:gd name="connsiteX27" fmla="*/ 2130268 w 6264332"/>
              <a:gd name="connsiteY27" fmla="*/ 1865745 h 5052474"/>
              <a:gd name="connsiteX28" fmla="*/ 2444303 w 6264332"/>
              <a:gd name="connsiteY28" fmla="*/ 1625600 h 5052474"/>
              <a:gd name="connsiteX29" fmla="*/ 2822995 w 6264332"/>
              <a:gd name="connsiteY29" fmla="*/ 1366982 h 5052474"/>
              <a:gd name="connsiteX30" fmla="*/ 3192449 w 6264332"/>
              <a:gd name="connsiteY30" fmla="*/ 1209964 h 5052474"/>
              <a:gd name="connsiteX31" fmla="*/ 4060668 w 6264332"/>
              <a:gd name="connsiteY31" fmla="*/ 988291 h 5052474"/>
              <a:gd name="connsiteX32" fmla="*/ 4651795 w 6264332"/>
              <a:gd name="connsiteY32" fmla="*/ 905163 h 5052474"/>
              <a:gd name="connsiteX33" fmla="*/ 4836522 w 6264332"/>
              <a:gd name="connsiteY33" fmla="*/ 895927 h 5052474"/>
              <a:gd name="connsiteX34" fmla="*/ 5409177 w 6264332"/>
              <a:gd name="connsiteY34" fmla="*/ 849746 h 5052474"/>
              <a:gd name="connsiteX35" fmla="*/ 5760158 w 6264332"/>
              <a:gd name="connsiteY35" fmla="*/ 822036 h 5052474"/>
              <a:gd name="connsiteX36" fmla="*/ 6111141 w 6264332"/>
              <a:gd name="connsiteY36" fmla="*/ 831271 h 5052474"/>
              <a:gd name="connsiteX37" fmla="*/ 6249686 w 6264332"/>
              <a:gd name="connsiteY37" fmla="*/ 406399 h 5052474"/>
              <a:gd name="connsiteX38" fmla="*/ 6240450 w 6264332"/>
              <a:gd name="connsiteY38" fmla="*/ 249382 h 5052474"/>
              <a:gd name="connsiteX0" fmla="*/ 6240450 w 6264332"/>
              <a:gd name="connsiteY0" fmla="*/ 249382 h 5040241"/>
              <a:gd name="connsiteX1" fmla="*/ 6074195 w 6264332"/>
              <a:gd name="connsiteY1" fmla="*/ 138545 h 5040241"/>
              <a:gd name="connsiteX2" fmla="*/ 4845759 w 6264332"/>
              <a:gd name="connsiteY2" fmla="*/ 0 h 5040241"/>
              <a:gd name="connsiteX3" fmla="*/ 3137031 w 6264332"/>
              <a:gd name="connsiteY3" fmla="*/ 18472 h 5040241"/>
              <a:gd name="connsiteX4" fmla="*/ 2721395 w 6264332"/>
              <a:gd name="connsiteY4" fmla="*/ 64654 h 5040241"/>
              <a:gd name="connsiteX5" fmla="*/ 2342704 w 6264332"/>
              <a:gd name="connsiteY5" fmla="*/ 92363 h 5040241"/>
              <a:gd name="connsiteX6" fmla="*/ 1880886 w 6264332"/>
              <a:gd name="connsiteY6" fmla="*/ 166254 h 5040241"/>
              <a:gd name="connsiteX7" fmla="*/ 1770050 w 6264332"/>
              <a:gd name="connsiteY7" fmla="*/ 193963 h 5040241"/>
              <a:gd name="connsiteX8" fmla="*/ 1668450 w 6264332"/>
              <a:gd name="connsiteY8" fmla="*/ 212436 h 5040241"/>
              <a:gd name="connsiteX9" fmla="*/ 1234340 w 6264332"/>
              <a:gd name="connsiteY9" fmla="*/ 286327 h 5040241"/>
              <a:gd name="connsiteX10" fmla="*/ 670922 w 6264332"/>
              <a:gd name="connsiteY10" fmla="*/ 480291 h 5040241"/>
              <a:gd name="connsiteX11" fmla="*/ 125977 w 6264332"/>
              <a:gd name="connsiteY11" fmla="*/ 1145309 h 5040241"/>
              <a:gd name="connsiteX12" fmla="*/ 15141 w 6264332"/>
              <a:gd name="connsiteY12" fmla="*/ 2041236 h 5040241"/>
              <a:gd name="connsiteX13" fmla="*/ 5903 w 6264332"/>
              <a:gd name="connsiteY13" fmla="*/ 3001818 h 5040241"/>
              <a:gd name="connsiteX14" fmla="*/ 61322 w 6264332"/>
              <a:gd name="connsiteY14" fmla="*/ 3713018 h 5040241"/>
              <a:gd name="connsiteX15" fmla="*/ 98268 w 6264332"/>
              <a:gd name="connsiteY15" fmla="*/ 4535055 h 5040241"/>
              <a:gd name="connsiteX16" fmla="*/ 301468 w 6264332"/>
              <a:gd name="connsiteY16" fmla="*/ 5015346 h 5040241"/>
              <a:gd name="connsiteX17" fmla="*/ 1058850 w 6264332"/>
              <a:gd name="connsiteY17" fmla="*/ 4969162 h 5040241"/>
              <a:gd name="connsiteX18" fmla="*/ 1077321 w 6264332"/>
              <a:gd name="connsiteY18" fmla="*/ 4562764 h 5040241"/>
              <a:gd name="connsiteX19" fmla="*/ 1215867 w 6264332"/>
              <a:gd name="connsiteY19" fmla="*/ 4174836 h 5040241"/>
              <a:gd name="connsiteX20" fmla="*/ 1123504 w 6264332"/>
              <a:gd name="connsiteY20" fmla="*/ 3639127 h 5040241"/>
              <a:gd name="connsiteX21" fmla="*/ 1234340 w 6264332"/>
              <a:gd name="connsiteY21" fmla="*/ 3426691 h 5040241"/>
              <a:gd name="connsiteX22" fmla="*/ 1483721 w 6264332"/>
              <a:gd name="connsiteY22" fmla="*/ 3149599 h 5040241"/>
              <a:gd name="connsiteX23" fmla="*/ 1548377 w 6264332"/>
              <a:gd name="connsiteY23" fmla="*/ 2715491 h 5040241"/>
              <a:gd name="connsiteX24" fmla="*/ 1585322 w 6264332"/>
              <a:gd name="connsiteY24" fmla="*/ 2632363 h 5040241"/>
              <a:gd name="connsiteX25" fmla="*/ 1649977 w 6264332"/>
              <a:gd name="connsiteY25" fmla="*/ 2466109 h 5040241"/>
              <a:gd name="connsiteX26" fmla="*/ 1908595 w 6264332"/>
              <a:gd name="connsiteY26" fmla="*/ 2087419 h 5040241"/>
              <a:gd name="connsiteX27" fmla="*/ 2130268 w 6264332"/>
              <a:gd name="connsiteY27" fmla="*/ 1865745 h 5040241"/>
              <a:gd name="connsiteX28" fmla="*/ 2444303 w 6264332"/>
              <a:gd name="connsiteY28" fmla="*/ 1625600 h 5040241"/>
              <a:gd name="connsiteX29" fmla="*/ 2822995 w 6264332"/>
              <a:gd name="connsiteY29" fmla="*/ 1366982 h 5040241"/>
              <a:gd name="connsiteX30" fmla="*/ 3192449 w 6264332"/>
              <a:gd name="connsiteY30" fmla="*/ 1209964 h 5040241"/>
              <a:gd name="connsiteX31" fmla="*/ 4060668 w 6264332"/>
              <a:gd name="connsiteY31" fmla="*/ 988291 h 5040241"/>
              <a:gd name="connsiteX32" fmla="*/ 4651795 w 6264332"/>
              <a:gd name="connsiteY32" fmla="*/ 905163 h 5040241"/>
              <a:gd name="connsiteX33" fmla="*/ 4836522 w 6264332"/>
              <a:gd name="connsiteY33" fmla="*/ 895927 h 5040241"/>
              <a:gd name="connsiteX34" fmla="*/ 5409177 w 6264332"/>
              <a:gd name="connsiteY34" fmla="*/ 849746 h 5040241"/>
              <a:gd name="connsiteX35" fmla="*/ 5760158 w 6264332"/>
              <a:gd name="connsiteY35" fmla="*/ 822036 h 5040241"/>
              <a:gd name="connsiteX36" fmla="*/ 6111141 w 6264332"/>
              <a:gd name="connsiteY36" fmla="*/ 831271 h 5040241"/>
              <a:gd name="connsiteX37" fmla="*/ 6249686 w 6264332"/>
              <a:gd name="connsiteY37" fmla="*/ 406399 h 5040241"/>
              <a:gd name="connsiteX38" fmla="*/ 6240450 w 6264332"/>
              <a:gd name="connsiteY38" fmla="*/ 249382 h 5040241"/>
              <a:gd name="connsiteX0" fmla="*/ 6240450 w 6264332"/>
              <a:gd name="connsiteY0" fmla="*/ 249382 h 5056040"/>
              <a:gd name="connsiteX1" fmla="*/ 6074195 w 6264332"/>
              <a:gd name="connsiteY1" fmla="*/ 138545 h 5056040"/>
              <a:gd name="connsiteX2" fmla="*/ 4845759 w 6264332"/>
              <a:gd name="connsiteY2" fmla="*/ 0 h 5056040"/>
              <a:gd name="connsiteX3" fmla="*/ 3137031 w 6264332"/>
              <a:gd name="connsiteY3" fmla="*/ 18472 h 5056040"/>
              <a:gd name="connsiteX4" fmla="*/ 2721395 w 6264332"/>
              <a:gd name="connsiteY4" fmla="*/ 64654 h 5056040"/>
              <a:gd name="connsiteX5" fmla="*/ 2342704 w 6264332"/>
              <a:gd name="connsiteY5" fmla="*/ 92363 h 5056040"/>
              <a:gd name="connsiteX6" fmla="*/ 1880886 w 6264332"/>
              <a:gd name="connsiteY6" fmla="*/ 166254 h 5056040"/>
              <a:gd name="connsiteX7" fmla="*/ 1770050 w 6264332"/>
              <a:gd name="connsiteY7" fmla="*/ 193963 h 5056040"/>
              <a:gd name="connsiteX8" fmla="*/ 1668450 w 6264332"/>
              <a:gd name="connsiteY8" fmla="*/ 212436 h 5056040"/>
              <a:gd name="connsiteX9" fmla="*/ 1234340 w 6264332"/>
              <a:gd name="connsiteY9" fmla="*/ 286327 h 5056040"/>
              <a:gd name="connsiteX10" fmla="*/ 670922 w 6264332"/>
              <a:gd name="connsiteY10" fmla="*/ 480291 h 5056040"/>
              <a:gd name="connsiteX11" fmla="*/ 125977 w 6264332"/>
              <a:gd name="connsiteY11" fmla="*/ 1145309 h 5056040"/>
              <a:gd name="connsiteX12" fmla="*/ 15141 w 6264332"/>
              <a:gd name="connsiteY12" fmla="*/ 2041236 h 5056040"/>
              <a:gd name="connsiteX13" fmla="*/ 5903 w 6264332"/>
              <a:gd name="connsiteY13" fmla="*/ 3001818 h 5056040"/>
              <a:gd name="connsiteX14" fmla="*/ 61322 w 6264332"/>
              <a:gd name="connsiteY14" fmla="*/ 3713018 h 5056040"/>
              <a:gd name="connsiteX15" fmla="*/ 98268 w 6264332"/>
              <a:gd name="connsiteY15" fmla="*/ 4535055 h 5056040"/>
              <a:gd name="connsiteX16" fmla="*/ 301468 w 6264332"/>
              <a:gd name="connsiteY16" fmla="*/ 5015346 h 5056040"/>
              <a:gd name="connsiteX17" fmla="*/ 1012668 w 6264332"/>
              <a:gd name="connsiteY17" fmla="*/ 4978399 h 5056040"/>
              <a:gd name="connsiteX18" fmla="*/ 1077321 w 6264332"/>
              <a:gd name="connsiteY18" fmla="*/ 4562764 h 5056040"/>
              <a:gd name="connsiteX19" fmla="*/ 1215867 w 6264332"/>
              <a:gd name="connsiteY19" fmla="*/ 4174836 h 5056040"/>
              <a:gd name="connsiteX20" fmla="*/ 1123504 w 6264332"/>
              <a:gd name="connsiteY20" fmla="*/ 3639127 h 5056040"/>
              <a:gd name="connsiteX21" fmla="*/ 1234340 w 6264332"/>
              <a:gd name="connsiteY21" fmla="*/ 3426691 h 5056040"/>
              <a:gd name="connsiteX22" fmla="*/ 1483721 w 6264332"/>
              <a:gd name="connsiteY22" fmla="*/ 3149599 h 5056040"/>
              <a:gd name="connsiteX23" fmla="*/ 1548377 w 6264332"/>
              <a:gd name="connsiteY23" fmla="*/ 2715491 h 5056040"/>
              <a:gd name="connsiteX24" fmla="*/ 1585322 w 6264332"/>
              <a:gd name="connsiteY24" fmla="*/ 2632363 h 5056040"/>
              <a:gd name="connsiteX25" fmla="*/ 1649977 w 6264332"/>
              <a:gd name="connsiteY25" fmla="*/ 2466109 h 5056040"/>
              <a:gd name="connsiteX26" fmla="*/ 1908595 w 6264332"/>
              <a:gd name="connsiteY26" fmla="*/ 2087419 h 5056040"/>
              <a:gd name="connsiteX27" fmla="*/ 2130268 w 6264332"/>
              <a:gd name="connsiteY27" fmla="*/ 1865745 h 5056040"/>
              <a:gd name="connsiteX28" fmla="*/ 2444303 w 6264332"/>
              <a:gd name="connsiteY28" fmla="*/ 1625600 h 5056040"/>
              <a:gd name="connsiteX29" fmla="*/ 2822995 w 6264332"/>
              <a:gd name="connsiteY29" fmla="*/ 1366982 h 5056040"/>
              <a:gd name="connsiteX30" fmla="*/ 3192449 w 6264332"/>
              <a:gd name="connsiteY30" fmla="*/ 1209964 h 5056040"/>
              <a:gd name="connsiteX31" fmla="*/ 4060668 w 6264332"/>
              <a:gd name="connsiteY31" fmla="*/ 988291 h 5056040"/>
              <a:gd name="connsiteX32" fmla="*/ 4651795 w 6264332"/>
              <a:gd name="connsiteY32" fmla="*/ 905163 h 5056040"/>
              <a:gd name="connsiteX33" fmla="*/ 4836522 w 6264332"/>
              <a:gd name="connsiteY33" fmla="*/ 895927 h 5056040"/>
              <a:gd name="connsiteX34" fmla="*/ 5409177 w 6264332"/>
              <a:gd name="connsiteY34" fmla="*/ 849746 h 5056040"/>
              <a:gd name="connsiteX35" fmla="*/ 5760158 w 6264332"/>
              <a:gd name="connsiteY35" fmla="*/ 822036 h 5056040"/>
              <a:gd name="connsiteX36" fmla="*/ 6111141 w 6264332"/>
              <a:gd name="connsiteY36" fmla="*/ 831271 h 5056040"/>
              <a:gd name="connsiteX37" fmla="*/ 6249686 w 6264332"/>
              <a:gd name="connsiteY37" fmla="*/ 406399 h 5056040"/>
              <a:gd name="connsiteX38" fmla="*/ 6240450 w 6264332"/>
              <a:gd name="connsiteY38" fmla="*/ 249382 h 5056040"/>
              <a:gd name="connsiteX0" fmla="*/ 6240450 w 6264332"/>
              <a:gd name="connsiteY0" fmla="*/ 249382 h 5056040"/>
              <a:gd name="connsiteX1" fmla="*/ 6074195 w 6264332"/>
              <a:gd name="connsiteY1" fmla="*/ 138545 h 5056040"/>
              <a:gd name="connsiteX2" fmla="*/ 4845759 w 6264332"/>
              <a:gd name="connsiteY2" fmla="*/ 0 h 5056040"/>
              <a:gd name="connsiteX3" fmla="*/ 3137031 w 6264332"/>
              <a:gd name="connsiteY3" fmla="*/ 18472 h 5056040"/>
              <a:gd name="connsiteX4" fmla="*/ 2721395 w 6264332"/>
              <a:gd name="connsiteY4" fmla="*/ 64654 h 5056040"/>
              <a:gd name="connsiteX5" fmla="*/ 2342704 w 6264332"/>
              <a:gd name="connsiteY5" fmla="*/ 92363 h 5056040"/>
              <a:gd name="connsiteX6" fmla="*/ 1880886 w 6264332"/>
              <a:gd name="connsiteY6" fmla="*/ 166254 h 5056040"/>
              <a:gd name="connsiteX7" fmla="*/ 1770050 w 6264332"/>
              <a:gd name="connsiteY7" fmla="*/ 193963 h 5056040"/>
              <a:gd name="connsiteX8" fmla="*/ 1668450 w 6264332"/>
              <a:gd name="connsiteY8" fmla="*/ 212436 h 5056040"/>
              <a:gd name="connsiteX9" fmla="*/ 1234340 w 6264332"/>
              <a:gd name="connsiteY9" fmla="*/ 286327 h 5056040"/>
              <a:gd name="connsiteX10" fmla="*/ 670922 w 6264332"/>
              <a:gd name="connsiteY10" fmla="*/ 480291 h 5056040"/>
              <a:gd name="connsiteX11" fmla="*/ 125977 w 6264332"/>
              <a:gd name="connsiteY11" fmla="*/ 1145309 h 5056040"/>
              <a:gd name="connsiteX12" fmla="*/ 15141 w 6264332"/>
              <a:gd name="connsiteY12" fmla="*/ 2041236 h 5056040"/>
              <a:gd name="connsiteX13" fmla="*/ 5903 w 6264332"/>
              <a:gd name="connsiteY13" fmla="*/ 3001818 h 5056040"/>
              <a:gd name="connsiteX14" fmla="*/ 61322 w 6264332"/>
              <a:gd name="connsiteY14" fmla="*/ 3713018 h 5056040"/>
              <a:gd name="connsiteX15" fmla="*/ 98268 w 6264332"/>
              <a:gd name="connsiteY15" fmla="*/ 4535055 h 5056040"/>
              <a:gd name="connsiteX16" fmla="*/ 301468 w 6264332"/>
              <a:gd name="connsiteY16" fmla="*/ 5015346 h 5056040"/>
              <a:gd name="connsiteX17" fmla="*/ 1012668 w 6264332"/>
              <a:gd name="connsiteY17" fmla="*/ 4978399 h 5056040"/>
              <a:gd name="connsiteX18" fmla="*/ 1077321 w 6264332"/>
              <a:gd name="connsiteY18" fmla="*/ 4562764 h 5056040"/>
              <a:gd name="connsiteX19" fmla="*/ 1215867 w 6264332"/>
              <a:gd name="connsiteY19" fmla="*/ 4174836 h 5056040"/>
              <a:gd name="connsiteX20" fmla="*/ 1123504 w 6264332"/>
              <a:gd name="connsiteY20" fmla="*/ 3639127 h 5056040"/>
              <a:gd name="connsiteX21" fmla="*/ 1234340 w 6264332"/>
              <a:gd name="connsiteY21" fmla="*/ 3426691 h 5056040"/>
              <a:gd name="connsiteX22" fmla="*/ 1483721 w 6264332"/>
              <a:gd name="connsiteY22" fmla="*/ 3149599 h 5056040"/>
              <a:gd name="connsiteX23" fmla="*/ 1548377 w 6264332"/>
              <a:gd name="connsiteY23" fmla="*/ 2715491 h 5056040"/>
              <a:gd name="connsiteX24" fmla="*/ 1585322 w 6264332"/>
              <a:gd name="connsiteY24" fmla="*/ 2632363 h 5056040"/>
              <a:gd name="connsiteX25" fmla="*/ 1649977 w 6264332"/>
              <a:gd name="connsiteY25" fmla="*/ 2466109 h 5056040"/>
              <a:gd name="connsiteX26" fmla="*/ 1908595 w 6264332"/>
              <a:gd name="connsiteY26" fmla="*/ 2087419 h 5056040"/>
              <a:gd name="connsiteX27" fmla="*/ 2130268 w 6264332"/>
              <a:gd name="connsiteY27" fmla="*/ 1865745 h 5056040"/>
              <a:gd name="connsiteX28" fmla="*/ 2444303 w 6264332"/>
              <a:gd name="connsiteY28" fmla="*/ 1625600 h 5056040"/>
              <a:gd name="connsiteX29" fmla="*/ 2822995 w 6264332"/>
              <a:gd name="connsiteY29" fmla="*/ 1366982 h 5056040"/>
              <a:gd name="connsiteX30" fmla="*/ 3192449 w 6264332"/>
              <a:gd name="connsiteY30" fmla="*/ 1209964 h 5056040"/>
              <a:gd name="connsiteX31" fmla="*/ 4060668 w 6264332"/>
              <a:gd name="connsiteY31" fmla="*/ 988291 h 5056040"/>
              <a:gd name="connsiteX32" fmla="*/ 4651795 w 6264332"/>
              <a:gd name="connsiteY32" fmla="*/ 905163 h 5056040"/>
              <a:gd name="connsiteX33" fmla="*/ 4836522 w 6264332"/>
              <a:gd name="connsiteY33" fmla="*/ 895927 h 5056040"/>
              <a:gd name="connsiteX34" fmla="*/ 5409177 w 6264332"/>
              <a:gd name="connsiteY34" fmla="*/ 849746 h 5056040"/>
              <a:gd name="connsiteX35" fmla="*/ 5760158 w 6264332"/>
              <a:gd name="connsiteY35" fmla="*/ 822036 h 5056040"/>
              <a:gd name="connsiteX36" fmla="*/ 6111141 w 6264332"/>
              <a:gd name="connsiteY36" fmla="*/ 831271 h 5056040"/>
              <a:gd name="connsiteX37" fmla="*/ 6249686 w 6264332"/>
              <a:gd name="connsiteY37" fmla="*/ 406399 h 5056040"/>
              <a:gd name="connsiteX38" fmla="*/ 6240450 w 6264332"/>
              <a:gd name="connsiteY38" fmla="*/ 249382 h 5056040"/>
              <a:gd name="connsiteX0" fmla="*/ 6240450 w 6264332"/>
              <a:gd name="connsiteY0" fmla="*/ 249382 h 5056040"/>
              <a:gd name="connsiteX1" fmla="*/ 6074195 w 6264332"/>
              <a:gd name="connsiteY1" fmla="*/ 138545 h 5056040"/>
              <a:gd name="connsiteX2" fmla="*/ 4845759 w 6264332"/>
              <a:gd name="connsiteY2" fmla="*/ 0 h 5056040"/>
              <a:gd name="connsiteX3" fmla="*/ 3137031 w 6264332"/>
              <a:gd name="connsiteY3" fmla="*/ 18472 h 5056040"/>
              <a:gd name="connsiteX4" fmla="*/ 2721395 w 6264332"/>
              <a:gd name="connsiteY4" fmla="*/ 64654 h 5056040"/>
              <a:gd name="connsiteX5" fmla="*/ 2342704 w 6264332"/>
              <a:gd name="connsiteY5" fmla="*/ 92363 h 5056040"/>
              <a:gd name="connsiteX6" fmla="*/ 1880886 w 6264332"/>
              <a:gd name="connsiteY6" fmla="*/ 166254 h 5056040"/>
              <a:gd name="connsiteX7" fmla="*/ 1770050 w 6264332"/>
              <a:gd name="connsiteY7" fmla="*/ 193963 h 5056040"/>
              <a:gd name="connsiteX8" fmla="*/ 1668450 w 6264332"/>
              <a:gd name="connsiteY8" fmla="*/ 212436 h 5056040"/>
              <a:gd name="connsiteX9" fmla="*/ 1234340 w 6264332"/>
              <a:gd name="connsiteY9" fmla="*/ 286327 h 5056040"/>
              <a:gd name="connsiteX10" fmla="*/ 670922 w 6264332"/>
              <a:gd name="connsiteY10" fmla="*/ 480291 h 5056040"/>
              <a:gd name="connsiteX11" fmla="*/ 125977 w 6264332"/>
              <a:gd name="connsiteY11" fmla="*/ 1145309 h 5056040"/>
              <a:gd name="connsiteX12" fmla="*/ 15141 w 6264332"/>
              <a:gd name="connsiteY12" fmla="*/ 2041236 h 5056040"/>
              <a:gd name="connsiteX13" fmla="*/ 5903 w 6264332"/>
              <a:gd name="connsiteY13" fmla="*/ 3001818 h 5056040"/>
              <a:gd name="connsiteX14" fmla="*/ 61322 w 6264332"/>
              <a:gd name="connsiteY14" fmla="*/ 3713018 h 5056040"/>
              <a:gd name="connsiteX15" fmla="*/ 98268 w 6264332"/>
              <a:gd name="connsiteY15" fmla="*/ 4535055 h 5056040"/>
              <a:gd name="connsiteX16" fmla="*/ 301468 w 6264332"/>
              <a:gd name="connsiteY16" fmla="*/ 5015346 h 5056040"/>
              <a:gd name="connsiteX17" fmla="*/ 1012668 w 6264332"/>
              <a:gd name="connsiteY17" fmla="*/ 4978399 h 5056040"/>
              <a:gd name="connsiteX18" fmla="*/ 1077321 w 6264332"/>
              <a:gd name="connsiteY18" fmla="*/ 4562764 h 5056040"/>
              <a:gd name="connsiteX19" fmla="*/ 1215867 w 6264332"/>
              <a:gd name="connsiteY19" fmla="*/ 4174836 h 5056040"/>
              <a:gd name="connsiteX20" fmla="*/ 1123504 w 6264332"/>
              <a:gd name="connsiteY20" fmla="*/ 3639127 h 5056040"/>
              <a:gd name="connsiteX21" fmla="*/ 1234340 w 6264332"/>
              <a:gd name="connsiteY21" fmla="*/ 3426691 h 5056040"/>
              <a:gd name="connsiteX22" fmla="*/ 1483721 w 6264332"/>
              <a:gd name="connsiteY22" fmla="*/ 3149599 h 5056040"/>
              <a:gd name="connsiteX23" fmla="*/ 1548377 w 6264332"/>
              <a:gd name="connsiteY23" fmla="*/ 2715491 h 5056040"/>
              <a:gd name="connsiteX24" fmla="*/ 1585322 w 6264332"/>
              <a:gd name="connsiteY24" fmla="*/ 2632363 h 5056040"/>
              <a:gd name="connsiteX25" fmla="*/ 1649977 w 6264332"/>
              <a:gd name="connsiteY25" fmla="*/ 2466109 h 5056040"/>
              <a:gd name="connsiteX26" fmla="*/ 1908595 w 6264332"/>
              <a:gd name="connsiteY26" fmla="*/ 2087419 h 5056040"/>
              <a:gd name="connsiteX27" fmla="*/ 2130268 w 6264332"/>
              <a:gd name="connsiteY27" fmla="*/ 1865745 h 5056040"/>
              <a:gd name="connsiteX28" fmla="*/ 2444303 w 6264332"/>
              <a:gd name="connsiteY28" fmla="*/ 1625600 h 5056040"/>
              <a:gd name="connsiteX29" fmla="*/ 2822995 w 6264332"/>
              <a:gd name="connsiteY29" fmla="*/ 1366982 h 5056040"/>
              <a:gd name="connsiteX30" fmla="*/ 3192449 w 6264332"/>
              <a:gd name="connsiteY30" fmla="*/ 1209964 h 5056040"/>
              <a:gd name="connsiteX31" fmla="*/ 4060668 w 6264332"/>
              <a:gd name="connsiteY31" fmla="*/ 988291 h 5056040"/>
              <a:gd name="connsiteX32" fmla="*/ 4651795 w 6264332"/>
              <a:gd name="connsiteY32" fmla="*/ 905163 h 5056040"/>
              <a:gd name="connsiteX33" fmla="*/ 4836522 w 6264332"/>
              <a:gd name="connsiteY33" fmla="*/ 895927 h 5056040"/>
              <a:gd name="connsiteX34" fmla="*/ 5409177 w 6264332"/>
              <a:gd name="connsiteY34" fmla="*/ 849746 h 5056040"/>
              <a:gd name="connsiteX35" fmla="*/ 5760158 w 6264332"/>
              <a:gd name="connsiteY35" fmla="*/ 822036 h 5056040"/>
              <a:gd name="connsiteX36" fmla="*/ 6111141 w 6264332"/>
              <a:gd name="connsiteY36" fmla="*/ 831271 h 5056040"/>
              <a:gd name="connsiteX37" fmla="*/ 6249686 w 6264332"/>
              <a:gd name="connsiteY37" fmla="*/ 406399 h 5056040"/>
              <a:gd name="connsiteX38" fmla="*/ 6240450 w 6264332"/>
              <a:gd name="connsiteY38" fmla="*/ 249382 h 5056040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123504 w 6264332"/>
              <a:gd name="connsiteY20" fmla="*/ 3639127 h 5058647"/>
              <a:gd name="connsiteX21" fmla="*/ 1234340 w 6264332"/>
              <a:gd name="connsiteY21" fmla="*/ 3426691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123504 w 6264332"/>
              <a:gd name="connsiteY20" fmla="*/ 3639127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132740 w 6264332"/>
              <a:gd name="connsiteY20" fmla="*/ 3648363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206631 w 6264332"/>
              <a:gd name="connsiteY20" fmla="*/ 3666836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15504 w 6264332"/>
              <a:gd name="connsiteY10" fmla="*/ 498763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206631 w 6264332"/>
              <a:gd name="connsiteY20" fmla="*/ 3666836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668450 w 6264332"/>
              <a:gd name="connsiteY7" fmla="*/ 212436 h 5058647"/>
              <a:gd name="connsiteX8" fmla="*/ 1234340 w 6264332"/>
              <a:gd name="connsiteY8" fmla="*/ 286327 h 5058647"/>
              <a:gd name="connsiteX9" fmla="*/ 615504 w 6264332"/>
              <a:gd name="connsiteY9" fmla="*/ 498763 h 5058647"/>
              <a:gd name="connsiteX10" fmla="*/ 125977 w 6264332"/>
              <a:gd name="connsiteY10" fmla="*/ 1145309 h 5058647"/>
              <a:gd name="connsiteX11" fmla="*/ 15141 w 6264332"/>
              <a:gd name="connsiteY11" fmla="*/ 2041236 h 5058647"/>
              <a:gd name="connsiteX12" fmla="*/ 5903 w 6264332"/>
              <a:gd name="connsiteY12" fmla="*/ 3001818 h 5058647"/>
              <a:gd name="connsiteX13" fmla="*/ 61322 w 6264332"/>
              <a:gd name="connsiteY13" fmla="*/ 3713018 h 5058647"/>
              <a:gd name="connsiteX14" fmla="*/ 98268 w 6264332"/>
              <a:gd name="connsiteY14" fmla="*/ 4535055 h 5058647"/>
              <a:gd name="connsiteX15" fmla="*/ 301468 w 6264332"/>
              <a:gd name="connsiteY15" fmla="*/ 5015346 h 5058647"/>
              <a:gd name="connsiteX16" fmla="*/ 1012668 w 6264332"/>
              <a:gd name="connsiteY16" fmla="*/ 4978399 h 5058647"/>
              <a:gd name="connsiteX17" fmla="*/ 1141976 w 6264332"/>
              <a:gd name="connsiteY17" fmla="*/ 4507346 h 5058647"/>
              <a:gd name="connsiteX18" fmla="*/ 1215867 w 6264332"/>
              <a:gd name="connsiteY18" fmla="*/ 4174836 h 5058647"/>
              <a:gd name="connsiteX19" fmla="*/ 1206631 w 6264332"/>
              <a:gd name="connsiteY19" fmla="*/ 3666836 h 5058647"/>
              <a:gd name="connsiteX20" fmla="*/ 1271286 w 6264332"/>
              <a:gd name="connsiteY20" fmla="*/ 3362036 h 5058647"/>
              <a:gd name="connsiteX21" fmla="*/ 1483721 w 6264332"/>
              <a:gd name="connsiteY21" fmla="*/ 3149599 h 5058647"/>
              <a:gd name="connsiteX22" fmla="*/ 1548377 w 6264332"/>
              <a:gd name="connsiteY22" fmla="*/ 2715491 h 5058647"/>
              <a:gd name="connsiteX23" fmla="*/ 1585322 w 6264332"/>
              <a:gd name="connsiteY23" fmla="*/ 2632363 h 5058647"/>
              <a:gd name="connsiteX24" fmla="*/ 1649977 w 6264332"/>
              <a:gd name="connsiteY24" fmla="*/ 2466109 h 5058647"/>
              <a:gd name="connsiteX25" fmla="*/ 1908595 w 6264332"/>
              <a:gd name="connsiteY25" fmla="*/ 2087419 h 5058647"/>
              <a:gd name="connsiteX26" fmla="*/ 2130268 w 6264332"/>
              <a:gd name="connsiteY26" fmla="*/ 1865745 h 5058647"/>
              <a:gd name="connsiteX27" fmla="*/ 2444303 w 6264332"/>
              <a:gd name="connsiteY27" fmla="*/ 1625600 h 5058647"/>
              <a:gd name="connsiteX28" fmla="*/ 2822995 w 6264332"/>
              <a:gd name="connsiteY28" fmla="*/ 1366982 h 5058647"/>
              <a:gd name="connsiteX29" fmla="*/ 3192449 w 6264332"/>
              <a:gd name="connsiteY29" fmla="*/ 1209964 h 5058647"/>
              <a:gd name="connsiteX30" fmla="*/ 4060668 w 6264332"/>
              <a:gd name="connsiteY30" fmla="*/ 988291 h 5058647"/>
              <a:gd name="connsiteX31" fmla="*/ 4651795 w 6264332"/>
              <a:gd name="connsiteY31" fmla="*/ 905163 h 5058647"/>
              <a:gd name="connsiteX32" fmla="*/ 4836522 w 6264332"/>
              <a:gd name="connsiteY32" fmla="*/ 895927 h 5058647"/>
              <a:gd name="connsiteX33" fmla="*/ 5409177 w 6264332"/>
              <a:gd name="connsiteY33" fmla="*/ 849746 h 5058647"/>
              <a:gd name="connsiteX34" fmla="*/ 5760158 w 6264332"/>
              <a:gd name="connsiteY34" fmla="*/ 822036 h 5058647"/>
              <a:gd name="connsiteX35" fmla="*/ 6111141 w 6264332"/>
              <a:gd name="connsiteY35" fmla="*/ 831271 h 5058647"/>
              <a:gd name="connsiteX36" fmla="*/ 6249686 w 6264332"/>
              <a:gd name="connsiteY36" fmla="*/ 406399 h 5058647"/>
              <a:gd name="connsiteX37" fmla="*/ 6240450 w 6264332"/>
              <a:gd name="connsiteY37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234340 w 6264332"/>
              <a:gd name="connsiteY7" fmla="*/ 286327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271286 w 6264332"/>
              <a:gd name="connsiteY19" fmla="*/ 3362036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34340 w 6264332"/>
              <a:gd name="connsiteY7" fmla="*/ 286327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271286 w 6264332"/>
              <a:gd name="connsiteY19" fmla="*/ 3362036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271286 w 6264332"/>
              <a:gd name="connsiteY19" fmla="*/ 3362036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409831 w 6264332"/>
              <a:gd name="connsiteY19" fmla="*/ 3546763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345177 w 6264332"/>
              <a:gd name="connsiteY18" fmla="*/ 3925454 h 5058647"/>
              <a:gd name="connsiteX19" fmla="*/ 1409831 w 6264332"/>
              <a:gd name="connsiteY19" fmla="*/ 3546763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317467 w 6264332"/>
              <a:gd name="connsiteY17" fmla="*/ 4165600 h 5058647"/>
              <a:gd name="connsiteX18" fmla="*/ 1345177 w 6264332"/>
              <a:gd name="connsiteY18" fmla="*/ 3925454 h 5058647"/>
              <a:gd name="connsiteX19" fmla="*/ 1409831 w 6264332"/>
              <a:gd name="connsiteY19" fmla="*/ 3546763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17467 w 6264332"/>
              <a:gd name="connsiteY17" fmla="*/ 4165600 h 5061885"/>
              <a:gd name="connsiteX18" fmla="*/ 1345177 w 6264332"/>
              <a:gd name="connsiteY18" fmla="*/ 3925454 h 5061885"/>
              <a:gd name="connsiteX19" fmla="*/ 1409831 w 6264332"/>
              <a:gd name="connsiteY19" fmla="*/ 3546763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45177 w 6264332"/>
              <a:gd name="connsiteY18" fmla="*/ 3925454 h 5061885"/>
              <a:gd name="connsiteX19" fmla="*/ 1409831 w 6264332"/>
              <a:gd name="connsiteY19" fmla="*/ 3546763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45177 w 6264332"/>
              <a:gd name="connsiteY18" fmla="*/ 3925454 h 5061885"/>
              <a:gd name="connsiteX19" fmla="*/ 1437540 w 6264332"/>
              <a:gd name="connsiteY19" fmla="*/ 3574472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45177 w 6264332"/>
              <a:gd name="connsiteY18" fmla="*/ 3925454 h 5061885"/>
              <a:gd name="connsiteX19" fmla="*/ 1437540 w 6264332"/>
              <a:gd name="connsiteY19" fmla="*/ 3574472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82122 w 6264332"/>
              <a:gd name="connsiteY18" fmla="*/ 3953163 h 5061885"/>
              <a:gd name="connsiteX19" fmla="*/ 1437540 w 6264332"/>
              <a:gd name="connsiteY19" fmla="*/ 3574472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36035 w 6259917"/>
              <a:gd name="connsiteY0" fmla="*/ 249382 h 5061885"/>
              <a:gd name="connsiteX1" fmla="*/ 6069780 w 6259917"/>
              <a:gd name="connsiteY1" fmla="*/ 138545 h 5061885"/>
              <a:gd name="connsiteX2" fmla="*/ 4841344 w 6259917"/>
              <a:gd name="connsiteY2" fmla="*/ 0 h 5061885"/>
              <a:gd name="connsiteX3" fmla="*/ 3132616 w 6259917"/>
              <a:gd name="connsiteY3" fmla="*/ 18472 h 5061885"/>
              <a:gd name="connsiteX4" fmla="*/ 2716980 w 6259917"/>
              <a:gd name="connsiteY4" fmla="*/ 64654 h 5061885"/>
              <a:gd name="connsiteX5" fmla="*/ 2338289 w 6259917"/>
              <a:gd name="connsiteY5" fmla="*/ 92363 h 5061885"/>
              <a:gd name="connsiteX6" fmla="*/ 1876471 w 6259917"/>
              <a:gd name="connsiteY6" fmla="*/ 110835 h 5061885"/>
              <a:gd name="connsiteX7" fmla="*/ 1257634 w 6259917"/>
              <a:gd name="connsiteY7" fmla="*/ 240145 h 5061885"/>
              <a:gd name="connsiteX8" fmla="*/ 611089 w 6259917"/>
              <a:gd name="connsiteY8" fmla="*/ 498763 h 5061885"/>
              <a:gd name="connsiteX9" fmla="*/ 121562 w 6259917"/>
              <a:gd name="connsiteY9" fmla="*/ 1145309 h 5061885"/>
              <a:gd name="connsiteX10" fmla="*/ 1488 w 6259917"/>
              <a:gd name="connsiteY10" fmla="*/ 3001818 h 5061885"/>
              <a:gd name="connsiteX11" fmla="*/ 56907 w 6259917"/>
              <a:gd name="connsiteY11" fmla="*/ 3713018 h 5061885"/>
              <a:gd name="connsiteX12" fmla="*/ 93853 w 6259917"/>
              <a:gd name="connsiteY12" fmla="*/ 4535055 h 5061885"/>
              <a:gd name="connsiteX13" fmla="*/ 297053 w 6259917"/>
              <a:gd name="connsiteY13" fmla="*/ 5015346 h 5061885"/>
              <a:gd name="connsiteX14" fmla="*/ 1008253 w 6259917"/>
              <a:gd name="connsiteY14" fmla="*/ 4978399 h 5061885"/>
              <a:gd name="connsiteX15" fmla="*/ 1183743 w 6259917"/>
              <a:gd name="connsiteY15" fmla="*/ 4442691 h 5061885"/>
              <a:gd name="connsiteX16" fmla="*/ 1322289 w 6259917"/>
              <a:gd name="connsiteY16" fmla="*/ 4294909 h 5061885"/>
              <a:gd name="connsiteX17" fmla="*/ 1377707 w 6259917"/>
              <a:gd name="connsiteY17" fmla="*/ 3953163 h 5061885"/>
              <a:gd name="connsiteX18" fmla="*/ 1433125 w 6259917"/>
              <a:gd name="connsiteY18" fmla="*/ 3574472 h 5061885"/>
              <a:gd name="connsiteX19" fmla="*/ 1479306 w 6259917"/>
              <a:gd name="connsiteY19" fmla="*/ 3149599 h 5061885"/>
              <a:gd name="connsiteX20" fmla="*/ 1543962 w 6259917"/>
              <a:gd name="connsiteY20" fmla="*/ 2715491 h 5061885"/>
              <a:gd name="connsiteX21" fmla="*/ 1580907 w 6259917"/>
              <a:gd name="connsiteY21" fmla="*/ 2632363 h 5061885"/>
              <a:gd name="connsiteX22" fmla="*/ 1645562 w 6259917"/>
              <a:gd name="connsiteY22" fmla="*/ 2466109 h 5061885"/>
              <a:gd name="connsiteX23" fmla="*/ 1904180 w 6259917"/>
              <a:gd name="connsiteY23" fmla="*/ 2087419 h 5061885"/>
              <a:gd name="connsiteX24" fmla="*/ 2125853 w 6259917"/>
              <a:gd name="connsiteY24" fmla="*/ 1865745 h 5061885"/>
              <a:gd name="connsiteX25" fmla="*/ 2439888 w 6259917"/>
              <a:gd name="connsiteY25" fmla="*/ 1625600 h 5061885"/>
              <a:gd name="connsiteX26" fmla="*/ 2818580 w 6259917"/>
              <a:gd name="connsiteY26" fmla="*/ 1366982 h 5061885"/>
              <a:gd name="connsiteX27" fmla="*/ 3188034 w 6259917"/>
              <a:gd name="connsiteY27" fmla="*/ 1209964 h 5061885"/>
              <a:gd name="connsiteX28" fmla="*/ 4056253 w 6259917"/>
              <a:gd name="connsiteY28" fmla="*/ 988291 h 5061885"/>
              <a:gd name="connsiteX29" fmla="*/ 4647380 w 6259917"/>
              <a:gd name="connsiteY29" fmla="*/ 905163 h 5061885"/>
              <a:gd name="connsiteX30" fmla="*/ 4832107 w 6259917"/>
              <a:gd name="connsiteY30" fmla="*/ 895927 h 5061885"/>
              <a:gd name="connsiteX31" fmla="*/ 5404762 w 6259917"/>
              <a:gd name="connsiteY31" fmla="*/ 849746 h 5061885"/>
              <a:gd name="connsiteX32" fmla="*/ 5755743 w 6259917"/>
              <a:gd name="connsiteY32" fmla="*/ 822036 h 5061885"/>
              <a:gd name="connsiteX33" fmla="*/ 6106726 w 6259917"/>
              <a:gd name="connsiteY33" fmla="*/ 831271 h 5061885"/>
              <a:gd name="connsiteX34" fmla="*/ 6245271 w 6259917"/>
              <a:gd name="connsiteY34" fmla="*/ 406399 h 5061885"/>
              <a:gd name="connsiteX35" fmla="*/ 6236035 w 6259917"/>
              <a:gd name="connsiteY35" fmla="*/ 249382 h 5061885"/>
              <a:gd name="connsiteX0" fmla="*/ 6181000 w 6204882"/>
              <a:gd name="connsiteY0" fmla="*/ 249382 h 5061885"/>
              <a:gd name="connsiteX1" fmla="*/ 6014745 w 6204882"/>
              <a:gd name="connsiteY1" fmla="*/ 138545 h 5061885"/>
              <a:gd name="connsiteX2" fmla="*/ 4786309 w 6204882"/>
              <a:gd name="connsiteY2" fmla="*/ 0 h 5061885"/>
              <a:gd name="connsiteX3" fmla="*/ 3077581 w 6204882"/>
              <a:gd name="connsiteY3" fmla="*/ 18472 h 5061885"/>
              <a:gd name="connsiteX4" fmla="*/ 2661945 w 6204882"/>
              <a:gd name="connsiteY4" fmla="*/ 64654 h 5061885"/>
              <a:gd name="connsiteX5" fmla="*/ 2283254 w 6204882"/>
              <a:gd name="connsiteY5" fmla="*/ 92363 h 5061885"/>
              <a:gd name="connsiteX6" fmla="*/ 1821436 w 6204882"/>
              <a:gd name="connsiteY6" fmla="*/ 110835 h 5061885"/>
              <a:gd name="connsiteX7" fmla="*/ 1202599 w 6204882"/>
              <a:gd name="connsiteY7" fmla="*/ 240145 h 5061885"/>
              <a:gd name="connsiteX8" fmla="*/ 556054 w 6204882"/>
              <a:gd name="connsiteY8" fmla="*/ 498763 h 5061885"/>
              <a:gd name="connsiteX9" fmla="*/ 66527 w 6204882"/>
              <a:gd name="connsiteY9" fmla="*/ 1145309 h 5061885"/>
              <a:gd name="connsiteX10" fmla="*/ 1872 w 6204882"/>
              <a:gd name="connsiteY10" fmla="*/ 3713018 h 5061885"/>
              <a:gd name="connsiteX11" fmla="*/ 38818 w 6204882"/>
              <a:gd name="connsiteY11" fmla="*/ 4535055 h 5061885"/>
              <a:gd name="connsiteX12" fmla="*/ 242018 w 6204882"/>
              <a:gd name="connsiteY12" fmla="*/ 5015346 h 5061885"/>
              <a:gd name="connsiteX13" fmla="*/ 953218 w 6204882"/>
              <a:gd name="connsiteY13" fmla="*/ 4978399 h 5061885"/>
              <a:gd name="connsiteX14" fmla="*/ 1128708 w 6204882"/>
              <a:gd name="connsiteY14" fmla="*/ 4442691 h 5061885"/>
              <a:gd name="connsiteX15" fmla="*/ 1267254 w 6204882"/>
              <a:gd name="connsiteY15" fmla="*/ 4294909 h 5061885"/>
              <a:gd name="connsiteX16" fmla="*/ 1322672 w 6204882"/>
              <a:gd name="connsiteY16" fmla="*/ 3953163 h 5061885"/>
              <a:gd name="connsiteX17" fmla="*/ 1378090 w 6204882"/>
              <a:gd name="connsiteY17" fmla="*/ 3574472 h 5061885"/>
              <a:gd name="connsiteX18" fmla="*/ 1424271 w 6204882"/>
              <a:gd name="connsiteY18" fmla="*/ 3149599 h 5061885"/>
              <a:gd name="connsiteX19" fmla="*/ 1488927 w 6204882"/>
              <a:gd name="connsiteY19" fmla="*/ 2715491 h 5061885"/>
              <a:gd name="connsiteX20" fmla="*/ 1525872 w 6204882"/>
              <a:gd name="connsiteY20" fmla="*/ 2632363 h 5061885"/>
              <a:gd name="connsiteX21" fmla="*/ 1590527 w 6204882"/>
              <a:gd name="connsiteY21" fmla="*/ 2466109 h 5061885"/>
              <a:gd name="connsiteX22" fmla="*/ 1849145 w 6204882"/>
              <a:gd name="connsiteY22" fmla="*/ 2087419 h 5061885"/>
              <a:gd name="connsiteX23" fmla="*/ 2070818 w 6204882"/>
              <a:gd name="connsiteY23" fmla="*/ 1865745 h 5061885"/>
              <a:gd name="connsiteX24" fmla="*/ 2384853 w 6204882"/>
              <a:gd name="connsiteY24" fmla="*/ 1625600 h 5061885"/>
              <a:gd name="connsiteX25" fmla="*/ 2763545 w 6204882"/>
              <a:gd name="connsiteY25" fmla="*/ 1366982 h 5061885"/>
              <a:gd name="connsiteX26" fmla="*/ 3132999 w 6204882"/>
              <a:gd name="connsiteY26" fmla="*/ 1209964 h 5061885"/>
              <a:gd name="connsiteX27" fmla="*/ 4001218 w 6204882"/>
              <a:gd name="connsiteY27" fmla="*/ 988291 h 5061885"/>
              <a:gd name="connsiteX28" fmla="*/ 4592345 w 6204882"/>
              <a:gd name="connsiteY28" fmla="*/ 905163 h 5061885"/>
              <a:gd name="connsiteX29" fmla="*/ 4777072 w 6204882"/>
              <a:gd name="connsiteY29" fmla="*/ 895927 h 5061885"/>
              <a:gd name="connsiteX30" fmla="*/ 5349727 w 6204882"/>
              <a:gd name="connsiteY30" fmla="*/ 849746 h 5061885"/>
              <a:gd name="connsiteX31" fmla="*/ 5700708 w 6204882"/>
              <a:gd name="connsiteY31" fmla="*/ 822036 h 5061885"/>
              <a:gd name="connsiteX32" fmla="*/ 6051691 w 6204882"/>
              <a:gd name="connsiteY32" fmla="*/ 831271 h 5061885"/>
              <a:gd name="connsiteX33" fmla="*/ 6190236 w 6204882"/>
              <a:gd name="connsiteY33" fmla="*/ 406399 h 5061885"/>
              <a:gd name="connsiteX34" fmla="*/ 6181000 w 6204882"/>
              <a:gd name="connsiteY34" fmla="*/ 249382 h 5061885"/>
              <a:gd name="connsiteX0" fmla="*/ 6171625 w 6195507"/>
              <a:gd name="connsiteY0" fmla="*/ 249382 h 5061885"/>
              <a:gd name="connsiteX1" fmla="*/ 6005370 w 6195507"/>
              <a:gd name="connsiteY1" fmla="*/ 138545 h 5061885"/>
              <a:gd name="connsiteX2" fmla="*/ 4776934 w 6195507"/>
              <a:gd name="connsiteY2" fmla="*/ 0 h 5061885"/>
              <a:gd name="connsiteX3" fmla="*/ 3068206 w 6195507"/>
              <a:gd name="connsiteY3" fmla="*/ 18472 h 5061885"/>
              <a:gd name="connsiteX4" fmla="*/ 2652570 w 6195507"/>
              <a:gd name="connsiteY4" fmla="*/ 64654 h 5061885"/>
              <a:gd name="connsiteX5" fmla="*/ 2273879 w 6195507"/>
              <a:gd name="connsiteY5" fmla="*/ 92363 h 5061885"/>
              <a:gd name="connsiteX6" fmla="*/ 1812061 w 6195507"/>
              <a:gd name="connsiteY6" fmla="*/ 110835 h 5061885"/>
              <a:gd name="connsiteX7" fmla="*/ 1193224 w 6195507"/>
              <a:gd name="connsiteY7" fmla="*/ 240145 h 5061885"/>
              <a:gd name="connsiteX8" fmla="*/ 546679 w 6195507"/>
              <a:gd name="connsiteY8" fmla="*/ 498763 h 5061885"/>
              <a:gd name="connsiteX9" fmla="*/ 57152 w 6195507"/>
              <a:gd name="connsiteY9" fmla="*/ 1145309 h 5061885"/>
              <a:gd name="connsiteX10" fmla="*/ 29443 w 6195507"/>
              <a:gd name="connsiteY10" fmla="*/ 4535055 h 5061885"/>
              <a:gd name="connsiteX11" fmla="*/ 232643 w 6195507"/>
              <a:gd name="connsiteY11" fmla="*/ 5015346 h 5061885"/>
              <a:gd name="connsiteX12" fmla="*/ 943843 w 6195507"/>
              <a:gd name="connsiteY12" fmla="*/ 4978399 h 5061885"/>
              <a:gd name="connsiteX13" fmla="*/ 1119333 w 6195507"/>
              <a:gd name="connsiteY13" fmla="*/ 4442691 h 5061885"/>
              <a:gd name="connsiteX14" fmla="*/ 1257879 w 6195507"/>
              <a:gd name="connsiteY14" fmla="*/ 4294909 h 5061885"/>
              <a:gd name="connsiteX15" fmla="*/ 1313297 w 6195507"/>
              <a:gd name="connsiteY15" fmla="*/ 3953163 h 5061885"/>
              <a:gd name="connsiteX16" fmla="*/ 1368715 w 6195507"/>
              <a:gd name="connsiteY16" fmla="*/ 3574472 h 5061885"/>
              <a:gd name="connsiteX17" fmla="*/ 1414896 w 6195507"/>
              <a:gd name="connsiteY17" fmla="*/ 3149599 h 5061885"/>
              <a:gd name="connsiteX18" fmla="*/ 1479552 w 6195507"/>
              <a:gd name="connsiteY18" fmla="*/ 2715491 h 5061885"/>
              <a:gd name="connsiteX19" fmla="*/ 1516497 w 6195507"/>
              <a:gd name="connsiteY19" fmla="*/ 2632363 h 5061885"/>
              <a:gd name="connsiteX20" fmla="*/ 1581152 w 6195507"/>
              <a:gd name="connsiteY20" fmla="*/ 2466109 h 5061885"/>
              <a:gd name="connsiteX21" fmla="*/ 1839770 w 6195507"/>
              <a:gd name="connsiteY21" fmla="*/ 2087419 h 5061885"/>
              <a:gd name="connsiteX22" fmla="*/ 2061443 w 6195507"/>
              <a:gd name="connsiteY22" fmla="*/ 1865745 h 5061885"/>
              <a:gd name="connsiteX23" fmla="*/ 2375478 w 6195507"/>
              <a:gd name="connsiteY23" fmla="*/ 1625600 h 5061885"/>
              <a:gd name="connsiteX24" fmla="*/ 2754170 w 6195507"/>
              <a:gd name="connsiteY24" fmla="*/ 1366982 h 5061885"/>
              <a:gd name="connsiteX25" fmla="*/ 3123624 w 6195507"/>
              <a:gd name="connsiteY25" fmla="*/ 1209964 h 5061885"/>
              <a:gd name="connsiteX26" fmla="*/ 3991843 w 6195507"/>
              <a:gd name="connsiteY26" fmla="*/ 988291 h 5061885"/>
              <a:gd name="connsiteX27" fmla="*/ 4582970 w 6195507"/>
              <a:gd name="connsiteY27" fmla="*/ 905163 h 5061885"/>
              <a:gd name="connsiteX28" fmla="*/ 4767697 w 6195507"/>
              <a:gd name="connsiteY28" fmla="*/ 895927 h 5061885"/>
              <a:gd name="connsiteX29" fmla="*/ 5340352 w 6195507"/>
              <a:gd name="connsiteY29" fmla="*/ 849746 h 5061885"/>
              <a:gd name="connsiteX30" fmla="*/ 5691333 w 6195507"/>
              <a:gd name="connsiteY30" fmla="*/ 822036 h 5061885"/>
              <a:gd name="connsiteX31" fmla="*/ 6042316 w 6195507"/>
              <a:gd name="connsiteY31" fmla="*/ 831271 h 5061885"/>
              <a:gd name="connsiteX32" fmla="*/ 6180861 w 6195507"/>
              <a:gd name="connsiteY32" fmla="*/ 406399 h 5061885"/>
              <a:gd name="connsiteX33" fmla="*/ 6171625 w 6195507"/>
              <a:gd name="connsiteY33" fmla="*/ 249382 h 5061885"/>
              <a:gd name="connsiteX0" fmla="*/ 6171625 w 6195507"/>
              <a:gd name="connsiteY0" fmla="*/ 249382 h 5061885"/>
              <a:gd name="connsiteX1" fmla="*/ 6005370 w 6195507"/>
              <a:gd name="connsiteY1" fmla="*/ 138545 h 5061885"/>
              <a:gd name="connsiteX2" fmla="*/ 4776934 w 6195507"/>
              <a:gd name="connsiteY2" fmla="*/ 0 h 5061885"/>
              <a:gd name="connsiteX3" fmla="*/ 3068206 w 6195507"/>
              <a:gd name="connsiteY3" fmla="*/ 18472 h 5061885"/>
              <a:gd name="connsiteX4" fmla="*/ 2652570 w 6195507"/>
              <a:gd name="connsiteY4" fmla="*/ 64654 h 5061885"/>
              <a:gd name="connsiteX5" fmla="*/ 2273879 w 6195507"/>
              <a:gd name="connsiteY5" fmla="*/ 92363 h 5061885"/>
              <a:gd name="connsiteX6" fmla="*/ 1812061 w 6195507"/>
              <a:gd name="connsiteY6" fmla="*/ 110835 h 5061885"/>
              <a:gd name="connsiteX7" fmla="*/ 1193224 w 6195507"/>
              <a:gd name="connsiteY7" fmla="*/ 240145 h 5061885"/>
              <a:gd name="connsiteX8" fmla="*/ 546679 w 6195507"/>
              <a:gd name="connsiteY8" fmla="*/ 498763 h 5061885"/>
              <a:gd name="connsiteX9" fmla="*/ 57152 w 6195507"/>
              <a:gd name="connsiteY9" fmla="*/ 1145309 h 5061885"/>
              <a:gd name="connsiteX10" fmla="*/ 29443 w 6195507"/>
              <a:gd name="connsiteY10" fmla="*/ 4535055 h 5061885"/>
              <a:gd name="connsiteX11" fmla="*/ 232643 w 6195507"/>
              <a:gd name="connsiteY11" fmla="*/ 5015346 h 5061885"/>
              <a:gd name="connsiteX12" fmla="*/ 943843 w 6195507"/>
              <a:gd name="connsiteY12" fmla="*/ 4978399 h 5061885"/>
              <a:gd name="connsiteX13" fmla="*/ 1119333 w 6195507"/>
              <a:gd name="connsiteY13" fmla="*/ 4442691 h 5061885"/>
              <a:gd name="connsiteX14" fmla="*/ 1257879 w 6195507"/>
              <a:gd name="connsiteY14" fmla="*/ 4294909 h 5061885"/>
              <a:gd name="connsiteX15" fmla="*/ 1313297 w 6195507"/>
              <a:gd name="connsiteY15" fmla="*/ 3953163 h 5061885"/>
              <a:gd name="connsiteX16" fmla="*/ 1368715 w 6195507"/>
              <a:gd name="connsiteY16" fmla="*/ 3574472 h 5061885"/>
              <a:gd name="connsiteX17" fmla="*/ 1414896 w 6195507"/>
              <a:gd name="connsiteY17" fmla="*/ 3149599 h 5061885"/>
              <a:gd name="connsiteX18" fmla="*/ 1479552 w 6195507"/>
              <a:gd name="connsiteY18" fmla="*/ 2715491 h 5061885"/>
              <a:gd name="connsiteX19" fmla="*/ 1516497 w 6195507"/>
              <a:gd name="connsiteY19" fmla="*/ 2632363 h 5061885"/>
              <a:gd name="connsiteX20" fmla="*/ 1581152 w 6195507"/>
              <a:gd name="connsiteY20" fmla="*/ 2466109 h 5061885"/>
              <a:gd name="connsiteX21" fmla="*/ 1839770 w 6195507"/>
              <a:gd name="connsiteY21" fmla="*/ 2087419 h 5061885"/>
              <a:gd name="connsiteX22" fmla="*/ 2061443 w 6195507"/>
              <a:gd name="connsiteY22" fmla="*/ 1865745 h 5061885"/>
              <a:gd name="connsiteX23" fmla="*/ 2375478 w 6195507"/>
              <a:gd name="connsiteY23" fmla="*/ 1625600 h 5061885"/>
              <a:gd name="connsiteX24" fmla="*/ 2754170 w 6195507"/>
              <a:gd name="connsiteY24" fmla="*/ 1366982 h 5061885"/>
              <a:gd name="connsiteX25" fmla="*/ 3123624 w 6195507"/>
              <a:gd name="connsiteY25" fmla="*/ 1209964 h 5061885"/>
              <a:gd name="connsiteX26" fmla="*/ 3991843 w 6195507"/>
              <a:gd name="connsiteY26" fmla="*/ 988291 h 5061885"/>
              <a:gd name="connsiteX27" fmla="*/ 4582970 w 6195507"/>
              <a:gd name="connsiteY27" fmla="*/ 905163 h 5061885"/>
              <a:gd name="connsiteX28" fmla="*/ 4767697 w 6195507"/>
              <a:gd name="connsiteY28" fmla="*/ 895927 h 5061885"/>
              <a:gd name="connsiteX29" fmla="*/ 5340352 w 6195507"/>
              <a:gd name="connsiteY29" fmla="*/ 849746 h 5061885"/>
              <a:gd name="connsiteX30" fmla="*/ 5691333 w 6195507"/>
              <a:gd name="connsiteY30" fmla="*/ 822036 h 5061885"/>
              <a:gd name="connsiteX31" fmla="*/ 6042316 w 6195507"/>
              <a:gd name="connsiteY31" fmla="*/ 831271 h 5061885"/>
              <a:gd name="connsiteX32" fmla="*/ 6180861 w 6195507"/>
              <a:gd name="connsiteY32" fmla="*/ 406399 h 5061885"/>
              <a:gd name="connsiteX33" fmla="*/ 6171625 w 6195507"/>
              <a:gd name="connsiteY33" fmla="*/ 249382 h 5061885"/>
              <a:gd name="connsiteX0" fmla="*/ 6216443 w 6240325"/>
              <a:gd name="connsiteY0" fmla="*/ 249382 h 5061885"/>
              <a:gd name="connsiteX1" fmla="*/ 6050188 w 6240325"/>
              <a:gd name="connsiteY1" fmla="*/ 138545 h 5061885"/>
              <a:gd name="connsiteX2" fmla="*/ 4821752 w 6240325"/>
              <a:gd name="connsiteY2" fmla="*/ 0 h 5061885"/>
              <a:gd name="connsiteX3" fmla="*/ 3113024 w 6240325"/>
              <a:gd name="connsiteY3" fmla="*/ 18472 h 5061885"/>
              <a:gd name="connsiteX4" fmla="*/ 2697388 w 6240325"/>
              <a:gd name="connsiteY4" fmla="*/ 64654 h 5061885"/>
              <a:gd name="connsiteX5" fmla="*/ 2318697 w 6240325"/>
              <a:gd name="connsiteY5" fmla="*/ 92363 h 5061885"/>
              <a:gd name="connsiteX6" fmla="*/ 1856879 w 6240325"/>
              <a:gd name="connsiteY6" fmla="*/ 110835 h 5061885"/>
              <a:gd name="connsiteX7" fmla="*/ 1238042 w 6240325"/>
              <a:gd name="connsiteY7" fmla="*/ 240145 h 5061885"/>
              <a:gd name="connsiteX8" fmla="*/ 101970 w 6240325"/>
              <a:gd name="connsiteY8" fmla="*/ 1145309 h 5061885"/>
              <a:gd name="connsiteX9" fmla="*/ 74261 w 6240325"/>
              <a:gd name="connsiteY9" fmla="*/ 4535055 h 5061885"/>
              <a:gd name="connsiteX10" fmla="*/ 277461 w 6240325"/>
              <a:gd name="connsiteY10" fmla="*/ 5015346 h 5061885"/>
              <a:gd name="connsiteX11" fmla="*/ 988661 w 6240325"/>
              <a:gd name="connsiteY11" fmla="*/ 4978399 h 5061885"/>
              <a:gd name="connsiteX12" fmla="*/ 1164151 w 6240325"/>
              <a:gd name="connsiteY12" fmla="*/ 4442691 h 5061885"/>
              <a:gd name="connsiteX13" fmla="*/ 1302697 w 6240325"/>
              <a:gd name="connsiteY13" fmla="*/ 4294909 h 5061885"/>
              <a:gd name="connsiteX14" fmla="*/ 1358115 w 6240325"/>
              <a:gd name="connsiteY14" fmla="*/ 3953163 h 5061885"/>
              <a:gd name="connsiteX15" fmla="*/ 1413533 w 6240325"/>
              <a:gd name="connsiteY15" fmla="*/ 3574472 h 5061885"/>
              <a:gd name="connsiteX16" fmla="*/ 1459714 w 6240325"/>
              <a:gd name="connsiteY16" fmla="*/ 3149599 h 5061885"/>
              <a:gd name="connsiteX17" fmla="*/ 1524370 w 6240325"/>
              <a:gd name="connsiteY17" fmla="*/ 2715491 h 5061885"/>
              <a:gd name="connsiteX18" fmla="*/ 1561315 w 6240325"/>
              <a:gd name="connsiteY18" fmla="*/ 2632363 h 5061885"/>
              <a:gd name="connsiteX19" fmla="*/ 1625970 w 6240325"/>
              <a:gd name="connsiteY19" fmla="*/ 2466109 h 5061885"/>
              <a:gd name="connsiteX20" fmla="*/ 1884588 w 6240325"/>
              <a:gd name="connsiteY20" fmla="*/ 2087419 h 5061885"/>
              <a:gd name="connsiteX21" fmla="*/ 2106261 w 6240325"/>
              <a:gd name="connsiteY21" fmla="*/ 1865745 h 5061885"/>
              <a:gd name="connsiteX22" fmla="*/ 2420296 w 6240325"/>
              <a:gd name="connsiteY22" fmla="*/ 1625600 h 5061885"/>
              <a:gd name="connsiteX23" fmla="*/ 2798988 w 6240325"/>
              <a:gd name="connsiteY23" fmla="*/ 1366982 h 5061885"/>
              <a:gd name="connsiteX24" fmla="*/ 3168442 w 6240325"/>
              <a:gd name="connsiteY24" fmla="*/ 1209964 h 5061885"/>
              <a:gd name="connsiteX25" fmla="*/ 4036661 w 6240325"/>
              <a:gd name="connsiteY25" fmla="*/ 988291 h 5061885"/>
              <a:gd name="connsiteX26" fmla="*/ 4627788 w 6240325"/>
              <a:gd name="connsiteY26" fmla="*/ 905163 h 5061885"/>
              <a:gd name="connsiteX27" fmla="*/ 4812515 w 6240325"/>
              <a:gd name="connsiteY27" fmla="*/ 895927 h 5061885"/>
              <a:gd name="connsiteX28" fmla="*/ 5385170 w 6240325"/>
              <a:gd name="connsiteY28" fmla="*/ 849746 h 5061885"/>
              <a:gd name="connsiteX29" fmla="*/ 5736151 w 6240325"/>
              <a:gd name="connsiteY29" fmla="*/ 822036 h 5061885"/>
              <a:gd name="connsiteX30" fmla="*/ 6087134 w 6240325"/>
              <a:gd name="connsiteY30" fmla="*/ 831271 h 5061885"/>
              <a:gd name="connsiteX31" fmla="*/ 6225679 w 6240325"/>
              <a:gd name="connsiteY31" fmla="*/ 406399 h 5061885"/>
              <a:gd name="connsiteX32" fmla="*/ 6216443 w 6240325"/>
              <a:gd name="connsiteY32" fmla="*/ 249382 h 5061885"/>
              <a:gd name="connsiteX0" fmla="*/ 6261516 w 6285398"/>
              <a:gd name="connsiteY0" fmla="*/ 249382 h 5061885"/>
              <a:gd name="connsiteX1" fmla="*/ 6095261 w 6285398"/>
              <a:gd name="connsiteY1" fmla="*/ 138545 h 5061885"/>
              <a:gd name="connsiteX2" fmla="*/ 4866825 w 6285398"/>
              <a:gd name="connsiteY2" fmla="*/ 0 h 5061885"/>
              <a:gd name="connsiteX3" fmla="*/ 3158097 w 6285398"/>
              <a:gd name="connsiteY3" fmla="*/ 18472 h 5061885"/>
              <a:gd name="connsiteX4" fmla="*/ 2742461 w 6285398"/>
              <a:gd name="connsiteY4" fmla="*/ 64654 h 5061885"/>
              <a:gd name="connsiteX5" fmla="*/ 2363770 w 6285398"/>
              <a:gd name="connsiteY5" fmla="*/ 92363 h 5061885"/>
              <a:gd name="connsiteX6" fmla="*/ 1901952 w 6285398"/>
              <a:gd name="connsiteY6" fmla="*/ 110835 h 5061885"/>
              <a:gd name="connsiteX7" fmla="*/ 147043 w 6285398"/>
              <a:gd name="connsiteY7" fmla="*/ 1145309 h 5061885"/>
              <a:gd name="connsiteX8" fmla="*/ 119334 w 6285398"/>
              <a:gd name="connsiteY8" fmla="*/ 4535055 h 5061885"/>
              <a:gd name="connsiteX9" fmla="*/ 322534 w 6285398"/>
              <a:gd name="connsiteY9" fmla="*/ 5015346 h 5061885"/>
              <a:gd name="connsiteX10" fmla="*/ 1033734 w 6285398"/>
              <a:gd name="connsiteY10" fmla="*/ 4978399 h 5061885"/>
              <a:gd name="connsiteX11" fmla="*/ 1209224 w 6285398"/>
              <a:gd name="connsiteY11" fmla="*/ 4442691 h 5061885"/>
              <a:gd name="connsiteX12" fmla="*/ 1347770 w 6285398"/>
              <a:gd name="connsiteY12" fmla="*/ 4294909 h 5061885"/>
              <a:gd name="connsiteX13" fmla="*/ 1403188 w 6285398"/>
              <a:gd name="connsiteY13" fmla="*/ 3953163 h 5061885"/>
              <a:gd name="connsiteX14" fmla="*/ 1458606 w 6285398"/>
              <a:gd name="connsiteY14" fmla="*/ 3574472 h 5061885"/>
              <a:gd name="connsiteX15" fmla="*/ 1504787 w 6285398"/>
              <a:gd name="connsiteY15" fmla="*/ 3149599 h 5061885"/>
              <a:gd name="connsiteX16" fmla="*/ 1569443 w 6285398"/>
              <a:gd name="connsiteY16" fmla="*/ 2715491 h 5061885"/>
              <a:gd name="connsiteX17" fmla="*/ 1606388 w 6285398"/>
              <a:gd name="connsiteY17" fmla="*/ 2632363 h 5061885"/>
              <a:gd name="connsiteX18" fmla="*/ 1671043 w 6285398"/>
              <a:gd name="connsiteY18" fmla="*/ 2466109 h 5061885"/>
              <a:gd name="connsiteX19" fmla="*/ 1929661 w 6285398"/>
              <a:gd name="connsiteY19" fmla="*/ 2087419 h 5061885"/>
              <a:gd name="connsiteX20" fmla="*/ 2151334 w 6285398"/>
              <a:gd name="connsiteY20" fmla="*/ 1865745 h 5061885"/>
              <a:gd name="connsiteX21" fmla="*/ 2465369 w 6285398"/>
              <a:gd name="connsiteY21" fmla="*/ 1625600 h 5061885"/>
              <a:gd name="connsiteX22" fmla="*/ 2844061 w 6285398"/>
              <a:gd name="connsiteY22" fmla="*/ 1366982 h 5061885"/>
              <a:gd name="connsiteX23" fmla="*/ 3213515 w 6285398"/>
              <a:gd name="connsiteY23" fmla="*/ 1209964 h 5061885"/>
              <a:gd name="connsiteX24" fmla="*/ 4081734 w 6285398"/>
              <a:gd name="connsiteY24" fmla="*/ 988291 h 5061885"/>
              <a:gd name="connsiteX25" fmla="*/ 4672861 w 6285398"/>
              <a:gd name="connsiteY25" fmla="*/ 905163 h 5061885"/>
              <a:gd name="connsiteX26" fmla="*/ 4857588 w 6285398"/>
              <a:gd name="connsiteY26" fmla="*/ 895927 h 5061885"/>
              <a:gd name="connsiteX27" fmla="*/ 5430243 w 6285398"/>
              <a:gd name="connsiteY27" fmla="*/ 849746 h 5061885"/>
              <a:gd name="connsiteX28" fmla="*/ 5781224 w 6285398"/>
              <a:gd name="connsiteY28" fmla="*/ 822036 h 5061885"/>
              <a:gd name="connsiteX29" fmla="*/ 6132207 w 6285398"/>
              <a:gd name="connsiteY29" fmla="*/ 831271 h 5061885"/>
              <a:gd name="connsiteX30" fmla="*/ 6270752 w 6285398"/>
              <a:gd name="connsiteY30" fmla="*/ 406399 h 5061885"/>
              <a:gd name="connsiteX31" fmla="*/ 6261516 w 6285398"/>
              <a:gd name="connsiteY31" fmla="*/ 249382 h 5061885"/>
              <a:gd name="connsiteX0" fmla="*/ 6261516 w 6285398"/>
              <a:gd name="connsiteY0" fmla="*/ 249382 h 5061885"/>
              <a:gd name="connsiteX1" fmla="*/ 6095261 w 6285398"/>
              <a:gd name="connsiteY1" fmla="*/ 138545 h 5061885"/>
              <a:gd name="connsiteX2" fmla="*/ 4866825 w 6285398"/>
              <a:gd name="connsiteY2" fmla="*/ 0 h 5061885"/>
              <a:gd name="connsiteX3" fmla="*/ 3158097 w 6285398"/>
              <a:gd name="connsiteY3" fmla="*/ 18472 h 5061885"/>
              <a:gd name="connsiteX4" fmla="*/ 2742461 w 6285398"/>
              <a:gd name="connsiteY4" fmla="*/ 64654 h 5061885"/>
              <a:gd name="connsiteX5" fmla="*/ 1901952 w 6285398"/>
              <a:gd name="connsiteY5" fmla="*/ 110835 h 5061885"/>
              <a:gd name="connsiteX6" fmla="*/ 147043 w 6285398"/>
              <a:gd name="connsiteY6" fmla="*/ 1145309 h 5061885"/>
              <a:gd name="connsiteX7" fmla="*/ 119334 w 6285398"/>
              <a:gd name="connsiteY7" fmla="*/ 4535055 h 5061885"/>
              <a:gd name="connsiteX8" fmla="*/ 322534 w 6285398"/>
              <a:gd name="connsiteY8" fmla="*/ 5015346 h 5061885"/>
              <a:gd name="connsiteX9" fmla="*/ 1033734 w 6285398"/>
              <a:gd name="connsiteY9" fmla="*/ 4978399 h 5061885"/>
              <a:gd name="connsiteX10" fmla="*/ 1209224 w 6285398"/>
              <a:gd name="connsiteY10" fmla="*/ 4442691 h 5061885"/>
              <a:gd name="connsiteX11" fmla="*/ 1347770 w 6285398"/>
              <a:gd name="connsiteY11" fmla="*/ 4294909 h 5061885"/>
              <a:gd name="connsiteX12" fmla="*/ 1403188 w 6285398"/>
              <a:gd name="connsiteY12" fmla="*/ 3953163 h 5061885"/>
              <a:gd name="connsiteX13" fmla="*/ 1458606 w 6285398"/>
              <a:gd name="connsiteY13" fmla="*/ 3574472 h 5061885"/>
              <a:gd name="connsiteX14" fmla="*/ 1504787 w 6285398"/>
              <a:gd name="connsiteY14" fmla="*/ 3149599 h 5061885"/>
              <a:gd name="connsiteX15" fmla="*/ 1569443 w 6285398"/>
              <a:gd name="connsiteY15" fmla="*/ 2715491 h 5061885"/>
              <a:gd name="connsiteX16" fmla="*/ 1606388 w 6285398"/>
              <a:gd name="connsiteY16" fmla="*/ 2632363 h 5061885"/>
              <a:gd name="connsiteX17" fmla="*/ 1671043 w 6285398"/>
              <a:gd name="connsiteY17" fmla="*/ 2466109 h 5061885"/>
              <a:gd name="connsiteX18" fmla="*/ 1929661 w 6285398"/>
              <a:gd name="connsiteY18" fmla="*/ 2087419 h 5061885"/>
              <a:gd name="connsiteX19" fmla="*/ 2151334 w 6285398"/>
              <a:gd name="connsiteY19" fmla="*/ 1865745 h 5061885"/>
              <a:gd name="connsiteX20" fmla="*/ 2465369 w 6285398"/>
              <a:gd name="connsiteY20" fmla="*/ 1625600 h 5061885"/>
              <a:gd name="connsiteX21" fmla="*/ 2844061 w 6285398"/>
              <a:gd name="connsiteY21" fmla="*/ 1366982 h 5061885"/>
              <a:gd name="connsiteX22" fmla="*/ 3213515 w 6285398"/>
              <a:gd name="connsiteY22" fmla="*/ 1209964 h 5061885"/>
              <a:gd name="connsiteX23" fmla="*/ 4081734 w 6285398"/>
              <a:gd name="connsiteY23" fmla="*/ 988291 h 5061885"/>
              <a:gd name="connsiteX24" fmla="*/ 4672861 w 6285398"/>
              <a:gd name="connsiteY24" fmla="*/ 905163 h 5061885"/>
              <a:gd name="connsiteX25" fmla="*/ 4857588 w 6285398"/>
              <a:gd name="connsiteY25" fmla="*/ 895927 h 5061885"/>
              <a:gd name="connsiteX26" fmla="*/ 5430243 w 6285398"/>
              <a:gd name="connsiteY26" fmla="*/ 849746 h 5061885"/>
              <a:gd name="connsiteX27" fmla="*/ 5781224 w 6285398"/>
              <a:gd name="connsiteY27" fmla="*/ 822036 h 5061885"/>
              <a:gd name="connsiteX28" fmla="*/ 6132207 w 6285398"/>
              <a:gd name="connsiteY28" fmla="*/ 831271 h 5061885"/>
              <a:gd name="connsiteX29" fmla="*/ 6270752 w 6285398"/>
              <a:gd name="connsiteY29" fmla="*/ 406399 h 5061885"/>
              <a:gd name="connsiteX30" fmla="*/ 6261516 w 6285398"/>
              <a:gd name="connsiteY30" fmla="*/ 249382 h 5061885"/>
              <a:gd name="connsiteX0" fmla="*/ 6241926 w 6265808"/>
              <a:gd name="connsiteY0" fmla="*/ 249382 h 5061885"/>
              <a:gd name="connsiteX1" fmla="*/ 6075671 w 6265808"/>
              <a:gd name="connsiteY1" fmla="*/ 138545 h 5061885"/>
              <a:gd name="connsiteX2" fmla="*/ 4847235 w 6265808"/>
              <a:gd name="connsiteY2" fmla="*/ 0 h 5061885"/>
              <a:gd name="connsiteX3" fmla="*/ 3138507 w 6265808"/>
              <a:gd name="connsiteY3" fmla="*/ 18472 h 5061885"/>
              <a:gd name="connsiteX4" fmla="*/ 2722871 w 6265808"/>
              <a:gd name="connsiteY4" fmla="*/ 64654 h 5061885"/>
              <a:gd name="connsiteX5" fmla="*/ 1614507 w 6265808"/>
              <a:gd name="connsiteY5" fmla="*/ 110835 h 5061885"/>
              <a:gd name="connsiteX6" fmla="*/ 127453 w 6265808"/>
              <a:gd name="connsiteY6" fmla="*/ 1145309 h 5061885"/>
              <a:gd name="connsiteX7" fmla="*/ 99744 w 6265808"/>
              <a:gd name="connsiteY7" fmla="*/ 4535055 h 5061885"/>
              <a:gd name="connsiteX8" fmla="*/ 302944 w 6265808"/>
              <a:gd name="connsiteY8" fmla="*/ 5015346 h 5061885"/>
              <a:gd name="connsiteX9" fmla="*/ 1014144 w 6265808"/>
              <a:gd name="connsiteY9" fmla="*/ 4978399 h 5061885"/>
              <a:gd name="connsiteX10" fmla="*/ 1189634 w 6265808"/>
              <a:gd name="connsiteY10" fmla="*/ 4442691 h 5061885"/>
              <a:gd name="connsiteX11" fmla="*/ 1328180 w 6265808"/>
              <a:gd name="connsiteY11" fmla="*/ 4294909 h 5061885"/>
              <a:gd name="connsiteX12" fmla="*/ 1383598 w 6265808"/>
              <a:gd name="connsiteY12" fmla="*/ 3953163 h 5061885"/>
              <a:gd name="connsiteX13" fmla="*/ 1439016 w 6265808"/>
              <a:gd name="connsiteY13" fmla="*/ 3574472 h 5061885"/>
              <a:gd name="connsiteX14" fmla="*/ 1485197 w 6265808"/>
              <a:gd name="connsiteY14" fmla="*/ 3149599 h 5061885"/>
              <a:gd name="connsiteX15" fmla="*/ 1549853 w 6265808"/>
              <a:gd name="connsiteY15" fmla="*/ 2715491 h 5061885"/>
              <a:gd name="connsiteX16" fmla="*/ 1586798 w 6265808"/>
              <a:gd name="connsiteY16" fmla="*/ 2632363 h 5061885"/>
              <a:gd name="connsiteX17" fmla="*/ 1651453 w 6265808"/>
              <a:gd name="connsiteY17" fmla="*/ 2466109 h 5061885"/>
              <a:gd name="connsiteX18" fmla="*/ 1910071 w 6265808"/>
              <a:gd name="connsiteY18" fmla="*/ 2087419 h 5061885"/>
              <a:gd name="connsiteX19" fmla="*/ 2131744 w 6265808"/>
              <a:gd name="connsiteY19" fmla="*/ 1865745 h 5061885"/>
              <a:gd name="connsiteX20" fmla="*/ 2445779 w 6265808"/>
              <a:gd name="connsiteY20" fmla="*/ 1625600 h 5061885"/>
              <a:gd name="connsiteX21" fmla="*/ 2824471 w 6265808"/>
              <a:gd name="connsiteY21" fmla="*/ 1366982 h 5061885"/>
              <a:gd name="connsiteX22" fmla="*/ 3193925 w 6265808"/>
              <a:gd name="connsiteY22" fmla="*/ 1209964 h 5061885"/>
              <a:gd name="connsiteX23" fmla="*/ 4062144 w 6265808"/>
              <a:gd name="connsiteY23" fmla="*/ 988291 h 5061885"/>
              <a:gd name="connsiteX24" fmla="*/ 4653271 w 6265808"/>
              <a:gd name="connsiteY24" fmla="*/ 905163 h 5061885"/>
              <a:gd name="connsiteX25" fmla="*/ 4837998 w 6265808"/>
              <a:gd name="connsiteY25" fmla="*/ 895927 h 5061885"/>
              <a:gd name="connsiteX26" fmla="*/ 5410653 w 6265808"/>
              <a:gd name="connsiteY26" fmla="*/ 849746 h 5061885"/>
              <a:gd name="connsiteX27" fmla="*/ 5761634 w 6265808"/>
              <a:gd name="connsiteY27" fmla="*/ 822036 h 5061885"/>
              <a:gd name="connsiteX28" fmla="*/ 6112617 w 6265808"/>
              <a:gd name="connsiteY28" fmla="*/ 831271 h 5061885"/>
              <a:gd name="connsiteX29" fmla="*/ 6251162 w 6265808"/>
              <a:gd name="connsiteY29" fmla="*/ 406399 h 5061885"/>
              <a:gd name="connsiteX30" fmla="*/ 6241926 w 6265808"/>
              <a:gd name="connsiteY30" fmla="*/ 249382 h 5061885"/>
              <a:gd name="connsiteX0" fmla="*/ 6241926 w 6265808"/>
              <a:gd name="connsiteY0" fmla="*/ 249382 h 5061885"/>
              <a:gd name="connsiteX1" fmla="*/ 6075671 w 6265808"/>
              <a:gd name="connsiteY1" fmla="*/ 138545 h 5061885"/>
              <a:gd name="connsiteX2" fmla="*/ 4847235 w 6265808"/>
              <a:gd name="connsiteY2" fmla="*/ 0 h 5061885"/>
              <a:gd name="connsiteX3" fmla="*/ 3138507 w 6265808"/>
              <a:gd name="connsiteY3" fmla="*/ 18472 h 5061885"/>
              <a:gd name="connsiteX4" fmla="*/ 2722871 w 6265808"/>
              <a:gd name="connsiteY4" fmla="*/ 64654 h 5061885"/>
              <a:gd name="connsiteX5" fmla="*/ 1614507 w 6265808"/>
              <a:gd name="connsiteY5" fmla="*/ 110835 h 5061885"/>
              <a:gd name="connsiteX6" fmla="*/ 127453 w 6265808"/>
              <a:gd name="connsiteY6" fmla="*/ 1145309 h 5061885"/>
              <a:gd name="connsiteX7" fmla="*/ 99744 w 6265808"/>
              <a:gd name="connsiteY7" fmla="*/ 4535055 h 5061885"/>
              <a:gd name="connsiteX8" fmla="*/ 302944 w 6265808"/>
              <a:gd name="connsiteY8" fmla="*/ 5015346 h 5061885"/>
              <a:gd name="connsiteX9" fmla="*/ 1014144 w 6265808"/>
              <a:gd name="connsiteY9" fmla="*/ 4978399 h 5061885"/>
              <a:gd name="connsiteX10" fmla="*/ 1189634 w 6265808"/>
              <a:gd name="connsiteY10" fmla="*/ 4442691 h 5061885"/>
              <a:gd name="connsiteX11" fmla="*/ 1328180 w 6265808"/>
              <a:gd name="connsiteY11" fmla="*/ 4294909 h 5061885"/>
              <a:gd name="connsiteX12" fmla="*/ 1383598 w 6265808"/>
              <a:gd name="connsiteY12" fmla="*/ 3953163 h 5061885"/>
              <a:gd name="connsiteX13" fmla="*/ 1439016 w 6265808"/>
              <a:gd name="connsiteY13" fmla="*/ 3574472 h 5061885"/>
              <a:gd name="connsiteX14" fmla="*/ 1485197 w 6265808"/>
              <a:gd name="connsiteY14" fmla="*/ 3149599 h 5061885"/>
              <a:gd name="connsiteX15" fmla="*/ 1549853 w 6265808"/>
              <a:gd name="connsiteY15" fmla="*/ 2715491 h 5061885"/>
              <a:gd name="connsiteX16" fmla="*/ 1586798 w 6265808"/>
              <a:gd name="connsiteY16" fmla="*/ 2632363 h 5061885"/>
              <a:gd name="connsiteX17" fmla="*/ 1651453 w 6265808"/>
              <a:gd name="connsiteY17" fmla="*/ 2466109 h 5061885"/>
              <a:gd name="connsiteX18" fmla="*/ 1910071 w 6265808"/>
              <a:gd name="connsiteY18" fmla="*/ 2087419 h 5061885"/>
              <a:gd name="connsiteX19" fmla="*/ 2131744 w 6265808"/>
              <a:gd name="connsiteY19" fmla="*/ 1865745 h 5061885"/>
              <a:gd name="connsiteX20" fmla="*/ 2445779 w 6265808"/>
              <a:gd name="connsiteY20" fmla="*/ 1625600 h 5061885"/>
              <a:gd name="connsiteX21" fmla="*/ 2824471 w 6265808"/>
              <a:gd name="connsiteY21" fmla="*/ 1366982 h 5061885"/>
              <a:gd name="connsiteX22" fmla="*/ 3193925 w 6265808"/>
              <a:gd name="connsiteY22" fmla="*/ 1209964 h 5061885"/>
              <a:gd name="connsiteX23" fmla="*/ 4062144 w 6265808"/>
              <a:gd name="connsiteY23" fmla="*/ 988291 h 5061885"/>
              <a:gd name="connsiteX24" fmla="*/ 4653271 w 6265808"/>
              <a:gd name="connsiteY24" fmla="*/ 905163 h 5061885"/>
              <a:gd name="connsiteX25" fmla="*/ 4837998 w 6265808"/>
              <a:gd name="connsiteY25" fmla="*/ 895927 h 5061885"/>
              <a:gd name="connsiteX26" fmla="*/ 5410653 w 6265808"/>
              <a:gd name="connsiteY26" fmla="*/ 849746 h 5061885"/>
              <a:gd name="connsiteX27" fmla="*/ 5761634 w 6265808"/>
              <a:gd name="connsiteY27" fmla="*/ 822036 h 5061885"/>
              <a:gd name="connsiteX28" fmla="*/ 6112617 w 6265808"/>
              <a:gd name="connsiteY28" fmla="*/ 831271 h 5061885"/>
              <a:gd name="connsiteX29" fmla="*/ 6251162 w 6265808"/>
              <a:gd name="connsiteY29" fmla="*/ 406399 h 5061885"/>
              <a:gd name="connsiteX30" fmla="*/ 6241926 w 6265808"/>
              <a:gd name="connsiteY30" fmla="*/ 249382 h 5061885"/>
              <a:gd name="connsiteX0" fmla="*/ 6241926 w 6265808"/>
              <a:gd name="connsiteY0" fmla="*/ 279505 h 5092008"/>
              <a:gd name="connsiteX1" fmla="*/ 6075671 w 6265808"/>
              <a:gd name="connsiteY1" fmla="*/ 168668 h 5092008"/>
              <a:gd name="connsiteX2" fmla="*/ 4847235 w 6265808"/>
              <a:gd name="connsiteY2" fmla="*/ 30123 h 5092008"/>
              <a:gd name="connsiteX3" fmla="*/ 3138507 w 6265808"/>
              <a:gd name="connsiteY3" fmla="*/ 48595 h 5092008"/>
              <a:gd name="connsiteX4" fmla="*/ 2695162 w 6265808"/>
              <a:gd name="connsiteY4" fmla="*/ 2413 h 5092008"/>
              <a:gd name="connsiteX5" fmla="*/ 1614507 w 6265808"/>
              <a:gd name="connsiteY5" fmla="*/ 140958 h 5092008"/>
              <a:gd name="connsiteX6" fmla="*/ 127453 w 6265808"/>
              <a:gd name="connsiteY6" fmla="*/ 1175432 h 5092008"/>
              <a:gd name="connsiteX7" fmla="*/ 99744 w 6265808"/>
              <a:gd name="connsiteY7" fmla="*/ 4565178 h 5092008"/>
              <a:gd name="connsiteX8" fmla="*/ 302944 w 6265808"/>
              <a:gd name="connsiteY8" fmla="*/ 5045469 h 5092008"/>
              <a:gd name="connsiteX9" fmla="*/ 1014144 w 6265808"/>
              <a:gd name="connsiteY9" fmla="*/ 5008522 h 5092008"/>
              <a:gd name="connsiteX10" fmla="*/ 1189634 w 6265808"/>
              <a:gd name="connsiteY10" fmla="*/ 4472814 h 5092008"/>
              <a:gd name="connsiteX11" fmla="*/ 1328180 w 6265808"/>
              <a:gd name="connsiteY11" fmla="*/ 4325032 h 5092008"/>
              <a:gd name="connsiteX12" fmla="*/ 1383598 w 6265808"/>
              <a:gd name="connsiteY12" fmla="*/ 3983286 h 5092008"/>
              <a:gd name="connsiteX13" fmla="*/ 1439016 w 6265808"/>
              <a:gd name="connsiteY13" fmla="*/ 3604595 h 5092008"/>
              <a:gd name="connsiteX14" fmla="*/ 1485197 w 6265808"/>
              <a:gd name="connsiteY14" fmla="*/ 3179722 h 5092008"/>
              <a:gd name="connsiteX15" fmla="*/ 1549853 w 6265808"/>
              <a:gd name="connsiteY15" fmla="*/ 2745614 h 5092008"/>
              <a:gd name="connsiteX16" fmla="*/ 1586798 w 6265808"/>
              <a:gd name="connsiteY16" fmla="*/ 2662486 h 5092008"/>
              <a:gd name="connsiteX17" fmla="*/ 1651453 w 6265808"/>
              <a:gd name="connsiteY17" fmla="*/ 2496232 h 5092008"/>
              <a:gd name="connsiteX18" fmla="*/ 1910071 w 6265808"/>
              <a:gd name="connsiteY18" fmla="*/ 2117542 h 5092008"/>
              <a:gd name="connsiteX19" fmla="*/ 2131744 w 6265808"/>
              <a:gd name="connsiteY19" fmla="*/ 1895868 h 5092008"/>
              <a:gd name="connsiteX20" fmla="*/ 2445779 w 6265808"/>
              <a:gd name="connsiteY20" fmla="*/ 1655723 h 5092008"/>
              <a:gd name="connsiteX21" fmla="*/ 2824471 w 6265808"/>
              <a:gd name="connsiteY21" fmla="*/ 1397105 h 5092008"/>
              <a:gd name="connsiteX22" fmla="*/ 3193925 w 6265808"/>
              <a:gd name="connsiteY22" fmla="*/ 1240087 h 5092008"/>
              <a:gd name="connsiteX23" fmla="*/ 4062144 w 6265808"/>
              <a:gd name="connsiteY23" fmla="*/ 1018414 h 5092008"/>
              <a:gd name="connsiteX24" fmla="*/ 4653271 w 6265808"/>
              <a:gd name="connsiteY24" fmla="*/ 935286 h 5092008"/>
              <a:gd name="connsiteX25" fmla="*/ 4837998 w 6265808"/>
              <a:gd name="connsiteY25" fmla="*/ 926050 h 5092008"/>
              <a:gd name="connsiteX26" fmla="*/ 5410653 w 6265808"/>
              <a:gd name="connsiteY26" fmla="*/ 879869 h 5092008"/>
              <a:gd name="connsiteX27" fmla="*/ 5761634 w 6265808"/>
              <a:gd name="connsiteY27" fmla="*/ 852159 h 5092008"/>
              <a:gd name="connsiteX28" fmla="*/ 6112617 w 6265808"/>
              <a:gd name="connsiteY28" fmla="*/ 861394 h 5092008"/>
              <a:gd name="connsiteX29" fmla="*/ 6251162 w 6265808"/>
              <a:gd name="connsiteY29" fmla="*/ 436522 h 5092008"/>
              <a:gd name="connsiteX30" fmla="*/ 6241926 w 6265808"/>
              <a:gd name="connsiteY30" fmla="*/ 279505 h 5092008"/>
              <a:gd name="connsiteX0" fmla="*/ 6241926 w 6265808"/>
              <a:gd name="connsiteY0" fmla="*/ 279505 h 5092008"/>
              <a:gd name="connsiteX1" fmla="*/ 6075671 w 6265808"/>
              <a:gd name="connsiteY1" fmla="*/ 168668 h 5092008"/>
              <a:gd name="connsiteX2" fmla="*/ 4847235 w 6265808"/>
              <a:gd name="connsiteY2" fmla="*/ 30123 h 5092008"/>
              <a:gd name="connsiteX3" fmla="*/ 3138507 w 6265808"/>
              <a:gd name="connsiteY3" fmla="*/ 48595 h 5092008"/>
              <a:gd name="connsiteX4" fmla="*/ 2695162 w 6265808"/>
              <a:gd name="connsiteY4" fmla="*/ 2413 h 5092008"/>
              <a:gd name="connsiteX5" fmla="*/ 1614507 w 6265808"/>
              <a:gd name="connsiteY5" fmla="*/ 140958 h 5092008"/>
              <a:gd name="connsiteX6" fmla="*/ 127453 w 6265808"/>
              <a:gd name="connsiteY6" fmla="*/ 1175432 h 5092008"/>
              <a:gd name="connsiteX7" fmla="*/ 99744 w 6265808"/>
              <a:gd name="connsiteY7" fmla="*/ 4565178 h 5092008"/>
              <a:gd name="connsiteX8" fmla="*/ 302944 w 6265808"/>
              <a:gd name="connsiteY8" fmla="*/ 5045469 h 5092008"/>
              <a:gd name="connsiteX9" fmla="*/ 1014144 w 6265808"/>
              <a:gd name="connsiteY9" fmla="*/ 5008522 h 5092008"/>
              <a:gd name="connsiteX10" fmla="*/ 1189634 w 6265808"/>
              <a:gd name="connsiteY10" fmla="*/ 4472814 h 5092008"/>
              <a:gd name="connsiteX11" fmla="*/ 1328180 w 6265808"/>
              <a:gd name="connsiteY11" fmla="*/ 4325032 h 5092008"/>
              <a:gd name="connsiteX12" fmla="*/ 1383598 w 6265808"/>
              <a:gd name="connsiteY12" fmla="*/ 3983286 h 5092008"/>
              <a:gd name="connsiteX13" fmla="*/ 1439016 w 6265808"/>
              <a:gd name="connsiteY13" fmla="*/ 3604595 h 5092008"/>
              <a:gd name="connsiteX14" fmla="*/ 1485197 w 6265808"/>
              <a:gd name="connsiteY14" fmla="*/ 3179722 h 5092008"/>
              <a:gd name="connsiteX15" fmla="*/ 1549853 w 6265808"/>
              <a:gd name="connsiteY15" fmla="*/ 2745614 h 5092008"/>
              <a:gd name="connsiteX16" fmla="*/ 1586798 w 6265808"/>
              <a:gd name="connsiteY16" fmla="*/ 2662486 h 5092008"/>
              <a:gd name="connsiteX17" fmla="*/ 1651453 w 6265808"/>
              <a:gd name="connsiteY17" fmla="*/ 2496232 h 5092008"/>
              <a:gd name="connsiteX18" fmla="*/ 1910071 w 6265808"/>
              <a:gd name="connsiteY18" fmla="*/ 2117542 h 5092008"/>
              <a:gd name="connsiteX19" fmla="*/ 2131744 w 6265808"/>
              <a:gd name="connsiteY19" fmla="*/ 1895868 h 5092008"/>
              <a:gd name="connsiteX20" fmla="*/ 2445779 w 6265808"/>
              <a:gd name="connsiteY20" fmla="*/ 1655723 h 5092008"/>
              <a:gd name="connsiteX21" fmla="*/ 2824471 w 6265808"/>
              <a:gd name="connsiteY21" fmla="*/ 1397105 h 5092008"/>
              <a:gd name="connsiteX22" fmla="*/ 3193925 w 6265808"/>
              <a:gd name="connsiteY22" fmla="*/ 1240087 h 5092008"/>
              <a:gd name="connsiteX23" fmla="*/ 4062144 w 6265808"/>
              <a:gd name="connsiteY23" fmla="*/ 1018414 h 5092008"/>
              <a:gd name="connsiteX24" fmla="*/ 4653271 w 6265808"/>
              <a:gd name="connsiteY24" fmla="*/ 935286 h 5092008"/>
              <a:gd name="connsiteX25" fmla="*/ 4837998 w 6265808"/>
              <a:gd name="connsiteY25" fmla="*/ 926050 h 5092008"/>
              <a:gd name="connsiteX26" fmla="*/ 5410653 w 6265808"/>
              <a:gd name="connsiteY26" fmla="*/ 879869 h 5092008"/>
              <a:gd name="connsiteX27" fmla="*/ 5761634 w 6265808"/>
              <a:gd name="connsiteY27" fmla="*/ 852159 h 5092008"/>
              <a:gd name="connsiteX28" fmla="*/ 6112617 w 6265808"/>
              <a:gd name="connsiteY28" fmla="*/ 861394 h 5092008"/>
              <a:gd name="connsiteX29" fmla="*/ 6251162 w 6265808"/>
              <a:gd name="connsiteY29" fmla="*/ 436522 h 5092008"/>
              <a:gd name="connsiteX30" fmla="*/ 6241926 w 6265808"/>
              <a:gd name="connsiteY30" fmla="*/ 279505 h 5092008"/>
              <a:gd name="connsiteX0" fmla="*/ 6241926 w 6265808"/>
              <a:gd name="connsiteY0" fmla="*/ 249382 h 5061885"/>
              <a:gd name="connsiteX1" fmla="*/ 6075671 w 6265808"/>
              <a:gd name="connsiteY1" fmla="*/ 138545 h 5061885"/>
              <a:gd name="connsiteX2" fmla="*/ 4847235 w 6265808"/>
              <a:gd name="connsiteY2" fmla="*/ 0 h 5061885"/>
              <a:gd name="connsiteX3" fmla="*/ 3138507 w 6265808"/>
              <a:gd name="connsiteY3" fmla="*/ 18472 h 5061885"/>
              <a:gd name="connsiteX4" fmla="*/ 1614507 w 6265808"/>
              <a:gd name="connsiteY4" fmla="*/ 110835 h 5061885"/>
              <a:gd name="connsiteX5" fmla="*/ 127453 w 6265808"/>
              <a:gd name="connsiteY5" fmla="*/ 1145309 h 5061885"/>
              <a:gd name="connsiteX6" fmla="*/ 99744 w 6265808"/>
              <a:gd name="connsiteY6" fmla="*/ 4535055 h 5061885"/>
              <a:gd name="connsiteX7" fmla="*/ 302944 w 6265808"/>
              <a:gd name="connsiteY7" fmla="*/ 5015346 h 5061885"/>
              <a:gd name="connsiteX8" fmla="*/ 1014144 w 6265808"/>
              <a:gd name="connsiteY8" fmla="*/ 4978399 h 5061885"/>
              <a:gd name="connsiteX9" fmla="*/ 1189634 w 6265808"/>
              <a:gd name="connsiteY9" fmla="*/ 4442691 h 5061885"/>
              <a:gd name="connsiteX10" fmla="*/ 1328180 w 6265808"/>
              <a:gd name="connsiteY10" fmla="*/ 4294909 h 5061885"/>
              <a:gd name="connsiteX11" fmla="*/ 1383598 w 6265808"/>
              <a:gd name="connsiteY11" fmla="*/ 3953163 h 5061885"/>
              <a:gd name="connsiteX12" fmla="*/ 1439016 w 6265808"/>
              <a:gd name="connsiteY12" fmla="*/ 3574472 h 5061885"/>
              <a:gd name="connsiteX13" fmla="*/ 1485197 w 6265808"/>
              <a:gd name="connsiteY13" fmla="*/ 3149599 h 5061885"/>
              <a:gd name="connsiteX14" fmla="*/ 1549853 w 6265808"/>
              <a:gd name="connsiteY14" fmla="*/ 2715491 h 5061885"/>
              <a:gd name="connsiteX15" fmla="*/ 1586798 w 6265808"/>
              <a:gd name="connsiteY15" fmla="*/ 2632363 h 5061885"/>
              <a:gd name="connsiteX16" fmla="*/ 1651453 w 6265808"/>
              <a:gd name="connsiteY16" fmla="*/ 2466109 h 5061885"/>
              <a:gd name="connsiteX17" fmla="*/ 1910071 w 6265808"/>
              <a:gd name="connsiteY17" fmla="*/ 2087419 h 5061885"/>
              <a:gd name="connsiteX18" fmla="*/ 2131744 w 6265808"/>
              <a:gd name="connsiteY18" fmla="*/ 1865745 h 5061885"/>
              <a:gd name="connsiteX19" fmla="*/ 2445779 w 6265808"/>
              <a:gd name="connsiteY19" fmla="*/ 1625600 h 5061885"/>
              <a:gd name="connsiteX20" fmla="*/ 2824471 w 6265808"/>
              <a:gd name="connsiteY20" fmla="*/ 1366982 h 5061885"/>
              <a:gd name="connsiteX21" fmla="*/ 3193925 w 6265808"/>
              <a:gd name="connsiteY21" fmla="*/ 1209964 h 5061885"/>
              <a:gd name="connsiteX22" fmla="*/ 4062144 w 6265808"/>
              <a:gd name="connsiteY22" fmla="*/ 988291 h 5061885"/>
              <a:gd name="connsiteX23" fmla="*/ 4653271 w 6265808"/>
              <a:gd name="connsiteY23" fmla="*/ 905163 h 5061885"/>
              <a:gd name="connsiteX24" fmla="*/ 4837998 w 6265808"/>
              <a:gd name="connsiteY24" fmla="*/ 895927 h 5061885"/>
              <a:gd name="connsiteX25" fmla="*/ 5410653 w 6265808"/>
              <a:gd name="connsiteY25" fmla="*/ 849746 h 5061885"/>
              <a:gd name="connsiteX26" fmla="*/ 5761634 w 6265808"/>
              <a:gd name="connsiteY26" fmla="*/ 822036 h 5061885"/>
              <a:gd name="connsiteX27" fmla="*/ 6112617 w 6265808"/>
              <a:gd name="connsiteY27" fmla="*/ 831271 h 5061885"/>
              <a:gd name="connsiteX28" fmla="*/ 6251162 w 6265808"/>
              <a:gd name="connsiteY28" fmla="*/ 406399 h 5061885"/>
              <a:gd name="connsiteX29" fmla="*/ 6241926 w 6265808"/>
              <a:gd name="connsiteY29" fmla="*/ 249382 h 5061885"/>
              <a:gd name="connsiteX0" fmla="*/ 6238558 w 6262440"/>
              <a:gd name="connsiteY0" fmla="*/ 296608 h 5109111"/>
              <a:gd name="connsiteX1" fmla="*/ 6072303 w 6262440"/>
              <a:gd name="connsiteY1" fmla="*/ 185771 h 5109111"/>
              <a:gd name="connsiteX2" fmla="*/ 4843867 w 6262440"/>
              <a:gd name="connsiteY2" fmla="*/ 47226 h 5109111"/>
              <a:gd name="connsiteX3" fmla="*/ 3135139 w 6262440"/>
              <a:gd name="connsiteY3" fmla="*/ 65698 h 5109111"/>
              <a:gd name="connsiteX4" fmla="*/ 1564957 w 6262440"/>
              <a:gd name="connsiteY4" fmla="*/ 84170 h 5109111"/>
              <a:gd name="connsiteX5" fmla="*/ 124085 w 6262440"/>
              <a:gd name="connsiteY5" fmla="*/ 1192535 h 5109111"/>
              <a:gd name="connsiteX6" fmla="*/ 96376 w 6262440"/>
              <a:gd name="connsiteY6" fmla="*/ 4582281 h 5109111"/>
              <a:gd name="connsiteX7" fmla="*/ 299576 w 6262440"/>
              <a:gd name="connsiteY7" fmla="*/ 5062572 h 5109111"/>
              <a:gd name="connsiteX8" fmla="*/ 1010776 w 6262440"/>
              <a:gd name="connsiteY8" fmla="*/ 5025625 h 5109111"/>
              <a:gd name="connsiteX9" fmla="*/ 1186266 w 6262440"/>
              <a:gd name="connsiteY9" fmla="*/ 4489917 h 5109111"/>
              <a:gd name="connsiteX10" fmla="*/ 1324812 w 6262440"/>
              <a:gd name="connsiteY10" fmla="*/ 4342135 h 5109111"/>
              <a:gd name="connsiteX11" fmla="*/ 1380230 w 6262440"/>
              <a:gd name="connsiteY11" fmla="*/ 4000389 h 5109111"/>
              <a:gd name="connsiteX12" fmla="*/ 1435648 w 6262440"/>
              <a:gd name="connsiteY12" fmla="*/ 3621698 h 5109111"/>
              <a:gd name="connsiteX13" fmla="*/ 1481829 w 6262440"/>
              <a:gd name="connsiteY13" fmla="*/ 3196825 h 5109111"/>
              <a:gd name="connsiteX14" fmla="*/ 1546485 w 6262440"/>
              <a:gd name="connsiteY14" fmla="*/ 2762717 h 5109111"/>
              <a:gd name="connsiteX15" fmla="*/ 1583430 w 6262440"/>
              <a:gd name="connsiteY15" fmla="*/ 2679589 h 5109111"/>
              <a:gd name="connsiteX16" fmla="*/ 1648085 w 6262440"/>
              <a:gd name="connsiteY16" fmla="*/ 2513335 h 5109111"/>
              <a:gd name="connsiteX17" fmla="*/ 1906703 w 6262440"/>
              <a:gd name="connsiteY17" fmla="*/ 2134645 h 5109111"/>
              <a:gd name="connsiteX18" fmla="*/ 2128376 w 6262440"/>
              <a:gd name="connsiteY18" fmla="*/ 1912971 h 5109111"/>
              <a:gd name="connsiteX19" fmla="*/ 2442411 w 6262440"/>
              <a:gd name="connsiteY19" fmla="*/ 1672826 h 5109111"/>
              <a:gd name="connsiteX20" fmla="*/ 2821103 w 6262440"/>
              <a:gd name="connsiteY20" fmla="*/ 1414208 h 5109111"/>
              <a:gd name="connsiteX21" fmla="*/ 3190557 w 6262440"/>
              <a:gd name="connsiteY21" fmla="*/ 1257190 h 5109111"/>
              <a:gd name="connsiteX22" fmla="*/ 4058776 w 6262440"/>
              <a:gd name="connsiteY22" fmla="*/ 1035517 h 5109111"/>
              <a:gd name="connsiteX23" fmla="*/ 4649903 w 6262440"/>
              <a:gd name="connsiteY23" fmla="*/ 952389 h 5109111"/>
              <a:gd name="connsiteX24" fmla="*/ 4834630 w 6262440"/>
              <a:gd name="connsiteY24" fmla="*/ 943153 h 5109111"/>
              <a:gd name="connsiteX25" fmla="*/ 5407285 w 6262440"/>
              <a:gd name="connsiteY25" fmla="*/ 896972 h 5109111"/>
              <a:gd name="connsiteX26" fmla="*/ 5758266 w 6262440"/>
              <a:gd name="connsiteY26" fmla="*/ 869262 h 5109111"/>
              <a:gd name="connsiteX27" fmla="*/ 6109249 w 6262440"/>
              <a:gd name="connsiteY27" fmla="*/ 878497 h 5109111"/>
              <a:gd name="connsiteX28" fmla="*/ 6247794 w 6262440"/>
              <a:gd name="connsiteY28" fmla="*/ 453625 h 5109111"/>
              <a:gd name="connsiteX29" fmla="*/ 6238558 w 6262440"/>
              <a:gd name="connsiteY29" fmla="*/ 296608 h 5109111"/>
              <a:gd name="connsiteX0" fmla="*/ 6238558 w 6262440"/>
              <a:gd name="connsiteY0" fmla="*/ 276091 h 5088594"/>
              <a:gd name="connsiteX1" fmla="*/ 6072303 w 6262440"/>
              <a:gd name="connsiteY1" fmla="*/ 165254 h 5088594"/>
              <a:gd name="connsiteX2" fmla="*/ 4843867 w 6262440"/>
              <a:gd name="connsiteY2" fmla="*/ 26709 h 5088594"/>
              <a:gd name="connsiteX3" fmla="*/ 3135139 w 6262440"/>
              <a:gd name="connsiteY3" fmla="*/ 45181 h 5088594"/>
              <a:gd name="connsiteX4" fmla="*/ 1564957 w 6262440"/>
              <a:gd name="connsiteY4" fmla="*/ 63653 h 5088594"/>
              <a:gd name="connsiteX5" fmla="*/ 124085 w 6262440"/>
              <a:gd name="connsiteY5" fmla="*/ 1172018 h 5088594"/>
              <a:gd name="connsiteX6" fmla="*/ 96376 w 6262440"/>
              <a:gd name="connsiteY6" fmla="*/ 4561764 h 5088594"/>
              <a:gd name="connsiteX7" fmla="*/ 299576 w 6262440"/>
              <a:gd name="connsiteY7" fmla="*/ 5042055 h 5088594"/>
              <a:gd name="connsiteX8" fmla="*/ 1010776 w 6262440"/>
              <a:gd name="connsiteY8" fmla="*/ 5005108 h 5088594"/>
              <a:gd name="connsiteX9" fmla="*/ 1186266 w 6262440"/>
              <a:gd name="connsiteY9" fmla="*/ 4469400 h 5088594"/>
              <a:gd name="connsiteX10" fmla="*/ 1324812 w 6262440"/>
              <a:gd name="connsiteY10" fmla="*/ 4321618 h 5088594"/>
              <a:gd name="connsiteX11" fmla="*/ 1380230 w 6262440"/>
              <a:gd name="connsiteY11" fmla="*/ 3979872 h 5088594"/>
              <a:gd name="connsiteX12" fmla="*/ 1435648 w 6262440"/>
              <a:gd name="connsiteY12" fmla="*/ 3601181 h 5088594"/>
              <a:gd name="connsiteX13" fmla="*/ 1481829 w 6262440"/>
              <a:gd name="connsiteY13" fmla="*/ 3176308 h 5088594"/>
              <a:gd name="connsiteX14" fmla="*/ 1546485 w 6262440"/>
              <a:gd name="connsiteY14" fmla="*/ 2742200 h 5088594"/>
              <a:gd name="connsiteX15" fmla="*/ 1583430 w 6262440"/>
              <a:gd name="connsiteY15" fmla="*/ 2659072 h 5088594"/>
              <a:gd name="connsiteX16" fmla="*/ 1648085 w 6262440"/>
              <a:gd name="connsiteY16" fmla="*/ 2492818 h 5088594"/>
              <a:gd name="connsiteX17" fmla="*/ 1906703 w 6262440"/>
              <a:gd name="connsiteY17" fmla="*/ 2114128 h 5088594"/>
              <a:gd name="connsiteX18" fmla="*/ 2128376 w 6262440"/>
              <a:gd name="connsiteY18" fmla="*/ 1892454 h 5088594"/>
              <a:gd name="connsiteX19" fmla="*/ 2442411 w 6262440"/>
              <a:gd name="connsiteY19" fmla="*/ 1652309 h 5088594"/>
              <a:gd name="connsiteX20" fmla="*/ 2821103 w 6262440"/>
              <a:gd name="connsiteY20" fmla="*/ 1393691 h 5088594"/>
              <a:gd name="connsiteX21" fmla="*/ 3190557 w 6262440"/>
              <a:gd name="connsiteY21" fmla="*/ 1236673 h 5088594"/>
              <a:gd name="connsiteX22" fmla="*/ 4058776 w 6262440"/>
              <a:gd name="connsiteY22" fmla="*/ 1015000 h 5088594"/>
              <a:gd name="connsiteX23" fmla="*/ 4649903 w 6262440"/>
              <a:gd name="connsiteY23" fmla="*/ 931872 h 5088594"/>
              <a:gd name="connsiteX24" fmla="*/ 4834630 w 6262440"/>
              <a:gd name="connsiteY24" fmla="*/ 922636 h 5088594"/>
              <a:gd name="connsiteX25" fmla="*/ 5407285 w 6262440"/>
              <a:gd name="connsiteY25" fmla="*/ 876455 h 5088594"/>
              <a:gd name="connsiteX26" fmla="*/ 5758266 w 6262440"/>
              <a:gd name="connsiteY26" fmla="*/ 848745 h 5088594"/>
              <a:gd name="connsiteX27" fmla="*/ 6109249 w 6262440"/>
              <a:gd name="connsiteY27" fmla="*/ 857980 h 5088594"/>
              <a:gd name="connsiteX28" fmla="*/ 6247794 w 6262440"/>
              <a:gd name="connsiteY28" fmla="*/ 433108 h 5088594"/>
              <a:gd name="connsiteX29" fmla="*/ 6238558 w 6262440"/>
              <a:gd name="connsiteY29" fmla="*/ 276091 h 5088594"/>
              <a:gd name="connsiteX0" fmla="*/ 6238558 w 6262440"/>
              <a:gd name="connsiteY0" fmla="*/ 337128 h 5149631"/>
              <a:gd name="connsiteX1" fmla="*/ 6072303 w 6262440"/>
              <a:gd name="connsiteY1" fmla="*/ 226291 h 5149631"/>
              <a:gd name="connsiteX2" fmla="*/ 4843867 w 6262440"/>
              <a:gd name="connsiteY2" fmla="*/ 87746 h 5149631"/>
              <a:gd name="connsiteX3" fmla="*/ 3144375 w 6262440"/>
              <a:gd name="connsiteY3" fmla="*/ 13855 h 5149631"/>
              <a:gd name="connsiteX4" fmla="*/ 1564957 w 6262440"/>
              <a:gd name="connsiteY4" fmla="*/ 124690 h 5149631"/>
              <a:gd name="connsiteX5" fmla="*/ 124085 w 6262440"/>
              <a:gd name="connsiteY5" fmla="*/ 1233055 h 5149631"/>
              <a:gd name="connsiteX6" fmla="*/ 96376 w 6262440"/>
              <a:gd name="connsiteY6" fmla="*/ 4622801 h 5149631"/>
              <a:gd name="connsiteX7" fmla="*/ 299576 w 6262440"/>
              <a:gd name="connsiteY7" fmla="*/ 5103092 h 5149631"/>
              <a:gd name="connsiteX8" fmla="*/ 1010776 w 6262440"/>
              <a:gd name="connsiteY8" fmla="*/ 5066145 h 5149631"/>
              <a:gd name="connsiteX9" fmla="*/ 1186266 w 6262440"/>
              <a:gd name="connsiteY9" fmla="*/ 4530437 h 5149631"/>
              <a:gd name="connsiteX10" fmla="*/ 1324812 w 6262440"/>
              <a:gd name="connsiteY10" fmla="*/ 4382655 h 5149631"/>
              <a:gd name="connsiteX11" fmla="*/ 1380230 w 6262440"/>
              <a:gd name="connsiteY11" fmla="*/ 4040909 h 5149631"/>
              <a:gd name="connsiteX12" fmla="*/ 1435648 w 6262440"/>
              <a:gd name="connsiteY12" fmla="*/ 3662218 h 5149631"/>
              <a:gd name="connsiteX13" fmla="*/ 1481829 w 6262440"/>
              <a:gd name="connsiteY13" fmla="*/ 3237345 h 5149631"/>
              <a:gd name="connsiteX14" fmla="*/ 1546485 w 6262440"/>
              <a:gd name="connsiteY14" fmla="*/ 2803237 h 5149631"/>
              <a:gd name="connsiteX15" fmla="*/ 1583430 w 6262440"/>
              <a:gd name="connsiteY15" fmla="*/ 2720109 h 5149631"/>
              <a:gd name="connsiteX16" fmla="*/ 1648085 w 6262440"/>
              <a:gd name="connsiteY16" fmla="*/ 2553855 h 5149631"/>
              <a:gd name="connsiteX17" fmla="*/ 1906703 w 6262440"/>
              <a:gd name="connsiteY17" fmla="*/ 2175165 h 5149631"/>
              <a:gd name="connsiteX18" fmla="*/ 2128376 w 6262440"/>
              <a:gd name="connsiteY18" fmla="*/ 1953491 h 5149631"/>
              <a:gd name="connsiteX19" fmla="*/ 2442411 w 6262440"/>
              <a:gd name="connsiteY19" fmla="*/ 1713346 h 5149631"/>
              <a:gd name="connsiteX20" fmla="*/ 2821103 w 6262440"/>
              <a:gd name="connsiteY20" fmla="*/ 1454728 h 5149631"/>
              <a:gd name="connsiteX21" fmla="*/ 3190557 w 6262440"/>
              <a:gd name="connsiteY21" fmla="*/ 1297710 h 5149631"/>
              <a:gd name="connsiteX22" fmla="*/ 4058776 w 6262440"/>
              <a:gd name="connsiteY22" fmla="*/ 1076037 h 5149631"/>
              <a:gd name="connsiteX23" fmla="*/ 4649903 w 6262440"/>
              <a:gd name="connsiteY23" fmla="*/ 992909 h 5149631"/>
              <a:gd name="connsiteX24" fmla="*/ 4834630 w 6262440"/>
              <a:gd name="connsiteY24" fmla="*/ 983673 h 5149631"/>
              <a:gd name="connsiteX25" fmla="*/ 5407285 w 6262440"/>
              <a:gd name="connsiteY25" fmla="*/ 937492 h 5149631"/>
              <a:gd name="connsiteX26" fmla="*/ 5758266 w 6262440"/>
              <a:gd name="connsiteY26" fmla="*/ 909782 h 5149631"/>
              <a:gd name="connsiteX27" fmla="*/ 6109249 w 6262440"/>
              <a:gd name="connsiteY27" fmla="*/ 919017 h 5149631"/>
              <a:gd name="connsiteX28" fmla="*/ 6247794 w 6262440"/>
              <a:gd name="connsiteY28" fmla="*/ 494145 h 5149631"/>
              <a:gd name="connsiteX29" fmla="*/ 6238558 w 6262440"/>
              <a:gd name="connsiteY29" fmla="*/ 337128 h 5149631"/>
              <a:gd name="connsiteX0" fmla="*/ 6238558 w 6262440"/>
              <a:gd name="connsiteY0" fmla="*/ 337128 h 5149631"/>
              <a:gd name="connsiteX1" fmla="*/ 6072303 w 6262440"/>
              <a:gd name="connsiteY1" fmla="*/ 226291 h 5149631"/>
              <a:gd name="connsiteX2" fmla="*/ 4917758 w 6262440"/>
              <a:gd name="connsiteY2" fmla="*/ 41564 h 5149631"/>
              <a:gd name="connsiteX3" fmla="*/ 3144375 w 6262440"/>
              <a:gd name="connsiteY3" fmla="*/ 13855 h 5149631"/>
              <a:gd name="connsiteX4" fmla="*/ 1564957 w 6262440"/>
              <a:gd name="connsiteY4" fmla="*/ 124690 h 5149631"/>
              <a:gd name="connsiteX5" fmla="*/ 124085 w 6262440"/>
              <a:gd name="connsiteY5" fmla="*/ 1233055 h 5149631"/>
              <a:gd name="connsiteX6" fmla="*/ 96376 w 6262440"/>
              <a:gd name="connsiteY6" fmla="*/ 4622801 h 5149631"/>
              <a:gd name="connsiteX7" fmla="*/ 299576 w 6262440"/>
              <a:gd name="connsiteY7" fmla="*/ 5103092 h 5149631"/>
              <a:gd name="connsiteX8" fmla="*/ 1010776 w 6262440"/>
              <a:gd name="connsiteY8" fmla="*/ 5066145 h 5149631"/>
              <a:gd name="connsiteX9" fmla="*/ 1186266 w 6262440"/>
              <a:gd name="connsiteY9" fmla="*/ 4530437 h 5149631"/>
              <a:gd name="connsiteX10" fmla="*/ 1324812 w 6262440"/>
              <a:gd name="connsiteY10" fmla="*/ 4382655 h 5149631"/>
              <a:gd name="connsiteX11" fmla="*/ 1380230 w 6262440"/>
              <a:gd name="connsiteY11" fmla="*/ 4040909 h 5149631"/>
              <a:gd name="connsiteX12" fmla="*/ 1435648 w 6262440"/>
              <a:gd name="connsiteY12" fmla="*/ 3662218 h 5149631"/>
              <a:gd name="connsiteX13" fmla="*/ 1481829 w 6262440"/>
              <a:gd name="connsiteY13" fmla="*/ 3237345 h 5149631"/>
              <a:gd name="connsiteX14" fmla="*/ 1546485 w 6262440"/>
              <a:gd name="connsiteY14" fmla="*/ 2803237 h 5149631"/>
              <a:gd name="connsiteX15" fmla="*/ 1583430 w 6262440"/>
              <a:gd name="connsiteY15" fmla="*/ 2720109 h 5149631"/>
              <a:gd name="connsiteX16" fmla="*/ 1648085 w 6262440"/>
              <a:gd name="connsiteY16" fmla="*/ 2553855 h 5149631"/>
              <a:gd name="connsiteX17" fmla="*/ 1906703 w 6262440"/>
              <a:gd name="connsiteY17" fmla="*/ 2175165 h 5149631"/>
              <a:gd name="connsiteX18" fmla="*/ 2128376 w 6262440"/>
              <a:gd name="connsiteY18" fmla="*/ 1953491 h 5149631"/>
              <a:gd name="connsiteX19" fmla="*/ 2442411 w 6262440"/>
              <a:gd name="connsiteY19" fmla="*/ 1713346 h 5149631"/>
              <a:gd name="connsiteX20" fmla="*/ 2821103 w 6262440"/>
              <a:gd name="connsiteY20" fmla="*/ 1454728 h 5149631"/>
              <a:gd name="connsiteX21" fmla="*/ 3190557 w 6262440"/>
              <a:gd name="connsiteY21" fmla="*/ 1297710 h 5149631"/>
              <a:gd name="connsiteX22" fmla="*/ 4058776 w 6262440"/>
              <a:gd name="connsiteY22" fmla="*/ 1076037 h 5149631"/>
              <a:gd name="connsiteX23" fmla="*/ 4649903 w 6262440"/>
              <a:gd name="connsiteY23" fmla="*/ 992909 h 5149631"/>
              <a:gd name="connsiteX24" fmla="*/ 4834630 w 6262440"/>
              <a:gd name="connsiteY24" fmla="*/ 983673 h 5149631"/>
              <a:gd name="connsiteX25" fmla="*/ 5407285 w 6262440"/>
              <a:gd name="connsiteY25" fmla="*/ 937492 h 5149631"/>
              <a:gd name="connsiteX26" fmla="*/ 5758266 w 6262440"/>
              <a:gd name="connsiteY26" fmla="*/ 909782 h 5149631"/>
              <a:gd name="connsiteX27" fmla="*/ 6109249 w 6262440"/>
              <a:gd name="connsiteY27" fmla="*/ 919017 h 5149631"/>
              <a:gd name="connsiteX28" fmla="*/ 6247794 w 6262440"/>
              <a:gd name="connsiteY28" fmla="*/ 494145 h 5149631"/>
              <a:gd name="connsiteX29" fmla="*/ 6238558 w 6262440"/>
              <a:gd name="connsiteY29" fmla="*/ 337128 h 5149631"/>
              <a:gd name="connsiteX0" fmla="*/ 6238558 w 6269231"/>
              <a:gd name="connsiteY0" fmla="*/ 337128 h 5149631"/>
              <a:gd name="connsiteX1" fmla="*/ 5961466 w 6269231"/>
              <a:gd name="connsiteY1" fmla="*/ 152400 h 5149631"/>
              <a:gd name="connsiteX2" fmla="*/ 4917758 w 6269231"/>
              <a:gd name="connsiteY2" fmla="*/ 41564 h 5149631"/>
              <a:gd name="connsiteX3" fmla="*/ 3144375 w 6269231"/>
              <a:gd name="connsiteY3" fmla="*/ 13855 h 5149631"/>
              <a:gd name="connsiteX4" fmla="*/ 1564957 w 6269231"/>
              <a:gd name="connsiteY4" fmla="*/ 124690 h 5149631"/>
              <a:gd name="connsiteX5" fmla="*/ 124085 w 6269231"/>
              <a:gd name="connsiteY5" fmla="*/ 1233055 h 5149631"/>
              <a:gd name="connsiteX6" fmla="*/ 96376 w 6269231"/>
              <a:gd name="connsiteY6" fmla="*/ 4622801 h 5149631"/>
              <a:gd name="connsiteX7" fmla="*/ 299576 w 6269231"/>
              <a:gd name="connsiteY7" fmla="*/ 5103092 h 5149631"/>
              <a:gd name="connsiteX8" fmla="*/ 1010776 w 6269231"/>
              <a:gd name="connsiteY8" fmla="*/ 5066145 h 5149631"/>
              <a:gd name="connsiteX9" fmla="*/ 1186266 w 6269231"/>
              <a:gd name="connsiteY9" fmla="*/ 4530437 h 5149631"/>
              <a:gd name="connsiteX10" fmla="*/ 1324812 w 6269231"/>
              <a:gd name="connsiteY10" fmla="*/ 4382655 h 5149631"/>
              <a:gd name="connsiteX11" fmla="*/ 1380230 w 6269231"/>
              <a:gd name="connsiteY11" fmla="*/ 4040909 h 5149631"/>
              <a:gd name="connsiteX12" fmla="*/ 1435648 w 6269231"/>
              <a:gd name="connsiteY12" fmla="*/ 3662218 h 5149631"/>
              <a:gd name="connsiteX13" fmla="*/ 1481829 w 6269231"/>
              <a:gd name="connsiteY13" fmla="*/ 3237345 h 5149631"/>
              <a:gd name="connsiteX14" fmla="*/ 1546485 w 6269231"/>
              <a:gd name="connsiteY14" fmla="*/ 2803237 h 5149631"/>
              <a:gd name="connsiteX15" fmla="*/ 1583430 w 6269231"/>
              <a:gd name="connsiteY15" fmla="*/ 2720109 h 5149631"/>
              <a:gd name="connsiteX16" fmla="*/ 1648085 w 6269231"/>
              <a:gd name="connsiteY16" fmla="*/ 2553855 h 5149631"/>
              <a:gd name="connsiteX17" fmla="*/ 1906703 w 6269231"/>
              <a:gd name="connsiteY17" fmla="*/ 2175165 h 5149631"/>
              <a:gd name="connsiteX18" fmla="*/ 2128376 w 6269231"/>
              <a:gd name="connsiteY18" fmla="*/ 1953491 h 5149631"/>
              <a:gd name="connsiteX19" fmla="*/ 2442411 w 6269231"/>
              <a:gd name="connsiteY19" fmla="*/ 1713346 h 5149631"/>
              <a:gd name="connsiteX20" fmla="*/ 2821103 w 6269231"/>
              <a:gd name="connsiteY20" fmla="*/ 1454728 h 5149631"/>
              <a:gd name="connsiteX21" fmla="*/ 3190557 w 6269231"/>
              <a:gd name="connsiteY21" fmla="*/ 1297710 h 5149631"/>
              <a:gd name="connsiteX22" fmla="*/ 4058776 w 6269231"/>
              <a:gd name="connsiteY22" fmla="*/ 1076037 h 5149631"/>
              <a:gd name="connsiteX23" fmla="*/ 4649903 w 6269231"/>
              <a:gd name="connsiteY23" fmla="*/ 992909 h 5149631"/>
              <a:gd name="connsiteX24" fmla="*/ 4834630 w 6269231"/>
              <a:gd name="connsiteY24" fmla="*/ 983673 h 5149631"/>
              <a:gd name="connsiteX25" fmla="*/ 5407285 w 6269231"/>
              <a:gd name="connsiteY25" fmla="*/ 937492 h 5149631"/>
              <a:gd name="connsiteX26" fmla="*/ 5758266 w 6269231"/>
              <a:gd name="connsiteY26" fmla="*/ 909782 h 5149631"/>
              <a:gd name="connsiteX27" fmla="*/ 6109249 w 6269231"/>
              <a:gd name="connsiteY27" fmla="*/ 919017 h 5149631"/>
              <a:gd name="connsiteX28" fmla="*/ 6247794 w 6269231"/>
              <a:gd name="connsiteY28" fmla="*/ 494145 h 5149631"/>
              <a:gd name="connsiteX29" fmla="*/ 6238558 w 6269231"/>
              <a:gd name="connsiteY29" fmla="*/ 337128 h 5149631"/>
              <a:gd name="connsiteX0" fmla="*/ 6238558 w 6269231"/>
              <a:gd name="connsiteY0" fmla="*/ 323273 h 5135776"/>
              <a:gd name="connsiteX1" fmla="*/ 5961466 w 6269231"/>
              <a:gd name="connsiteY1" fmla="*/ 138545 h 5135776"/>
              <a:gd name="connsiteX2" fmla="*/ 4917758 w 6269231"/>
              <a:gd name="connsiteY2" fmla="*/ 27709 h 5135776"/>
              <a:gd name="connsiteX3" fmla="*/ 3144375 w 6269231"/>
              <a:gd name="connsiteY3" fmla="*/ 0 h 5135776"/>
              <a:gd name="connsiteX4" fmla="*/ 1564957 w 6269231"/>
              <a:gd name="connsiteY4" fmla="*/ 110835 h 5135776"/>
              <a:gd name="connsiteX5" fmla="*/ 124085 w 6269231"/>
              <a:gd name="connsiteY5" fmla="*/ 1219200 h 5135776"/>
              <a:gd name="connsiteX6" fmla="*/ 96376 w 6269231"/>
              <a:gd name="connsiteY6" fmla="*/ 4608946 h 5135776"/>
              <a:gd name="connsiteX7" fmla="*/ 299576 w 6269231"/>
              <a:gd name="connsiteY7" fmla="*/ 5089237 h 5135776"/>
              <a:gd name="connsiteX8" fmla="*/ 1010776 w 6269231"/>
              <a:gd name="connsiteY8" fmla="*/ 5052290 h 5135776"/>
              <a:gd name="connsiteX9" fmla="*/ 1186266 w 6269231"/>
              <a:gd name="connsiteY9" fmla="*/ 4516582 h 5135776"/>
              <a:gd name="connsiteX10" fmla="*/ 1324812 w 6269231"/>
              <a:gd name="connsiteY10" fmla="*/ 4368800 h 5135776"/>
              <a:gd name="connsiteX11" fmla="*/ 1380230 w 6269231"/>
              <a:gd name="connsiteY11" fmla="*/ 4027054 h 5135776"/>
              <a:gd name="connsiteX12" fmla="*/ 1435648 w 6269231"/>
              <a:gd name="connsiteY12" fmla="*/ 3648363 h 5135776"/>
              <a:gd name="connsiteX13" fmla="*/ 1481829 w 6269231"/>
              <a:gd name="connsiteY13" fmla="*/ 3223490 h 5135776"/>
              <a:gd name="connsiteX14" fmla="*/ 1546485 w 6269231"/>
              <a:gd name="connsiteY14" fmla="*/ 2789382 h 5135776"/>
              <a:gd name="connsiteX15" fmla="*/ 1583430 w 6269231"/>
              <a:gd name="connsiteY15" fmla="*/ 2706254 h 5135776"/>
              <a:gd name="connsiteX16" fmla="*/ 1648085 w 6269231"/>
              <a:gd name="connsiteY16" fmla="*/ 2540000 h 5135776"/>
              <a:gd name="connsiteX17" fmla="*/ 1906703 w 6269231"/>
              <a:gd name="connsiteY17" fmla="*/ 2161310 h 5135776"/>
              <a:gd name="connsiteX18" fmla="*/ 2128376 w 6269231"/>
              <a:gd name="connsiteY18" fmla="*/ 1939636 h 5135776"/>
              <a:gd name="connsiteX19" fmla="*/ 2442411 w 6269231"/>
              <a:gd name="connsiteY19" fmla="*/ 1699491 h 5135776"/>
              <a:gd name="connsiteX20" fmla="*/ 2821103 w 6269231"/>
              <a:gd name="connsiteY20" fmla="*/ 1440873 h 5135776"/>
              <a:gd name="connsiteX21" fmla="*/ 3190557 w 6269231"/>
              <a:gd name="connsiteY21" fmla="*/ 1283855 h 5135776"/>
              <a:gd name="connsiteX22" fmla="*/ 4058776 w 6269231"/>
              <a:gd name="connsiteY22" fmla="*/ 1062182 h 5135776"/>
              <a:gd name="connsiteX23" fmla="*/ 4649903 w 6269231"/>
              <a:gd name="connsiteY23" fmla="*/ 979054 h 5135776"/>
              <a:gd name="connsiteX24" fmla="*/ 4834630 w 6269231"/>
              <a:gd name="connsiteY24" fmla="*/ 969818 h 5135776"/>
              <a:gd name="connsiteX25" fmla="*/ 5407285 w 6269231"/>
              <a:gd name="connsiteY25" fmla="*/ 923637 h 5135776"/>
              <a:gd name="connsiteX26" fmla="*/ 5758266 w 6269231"/>
              <a:gd name="connsiteY26" fmla="*/ 895927 h 5135776"/>
              <a:gd name="connsiteX27" fmla="*/ 6109249 w 6269231"/>
              <a:gd name="connsiteY27" fmla="*/ 905162 h 5135776"/>
              <a:gd name="connsiteX28" fmla="*/ 6247794 w 6269231"/>
              <a:gd name="connsiteY28" fmla="*/ 480290 h 5135776"/>
              <a:gd name="connsiteX29" fmla="*/ 6238558 w 6269231"/>
              <a:gd name="connsiteY29" fmla="*/ 323273 h 5135776"/>
              <a:gd name="connsiteX0" fmla="*/ 6222451 w 6253124"/>
              <a:gd name="connsiteY0" fmla="*/ 323273 h 5135776"/>
              <a:gd name="connsiteX1" fmla="*/ 5945359 w 6253124"/>
              <a:gd name="connsiteY1" fmla="*/ 138545 h 5135776"/>
              <a:gd name="connsiteX2" fmla="*/ 4901651 w 6253124"/>
              <a:gd name="connsiteY2" fmla="*/ 27709 h 5135776"/>
              <a:gd name="connsiteX3" fmla="*/ 3128268 w 6253124"/>
              <a:gd name="connsiteY3" fmla="*/ 0 h 5135776"/>
              <a:gd name="connsiteX4" fmla="*/ 1327177 w 6253124"/>
              <a:gd name="connsiteY4" fmla="*/ 120071 h 5135776"/>
              <a:gd name="connsiteX5" fmla="*/ 107978 w 6253124"/>
              <a:gd name="connsiteY5" fmla="*/ 1219200 h 5135776"/>
              <a:gd name="connsiteX6" fmla="*/ 80269 w 6253124"/>
              <a:gd name="connsiteY6" fmla="*/ 4608946 h 5135776"/>
              <a:gd name="connsiteX7" fmla="*/ 283469 w 6253124"/>
              <a:gd name="connsiteY7" fmla="*/ 5089237 h 5135776"/>
              <a:gd name="connsiteX8" fmla="*/ 994669 w 6253124"/>
              <a:gd name="connsiteY8" fmla="*/ 5052290 h 5135776"/>
              <a:gd name="connsiteX9" fmla="*/ 1170159 w 6253124"/>
              <a:gd name="connsiteY9" fmla="*/ 4516582 h 5135776"/>
              <a:gd name="connsiteX10" fmla="*/ 1308705 w 6253124"/>
              <a:gd name="connsiteY10" fmla="*/ 4368800 h 5135776"/>
              <a:gd name="connsiteX11" fmla="*/ 1364123 w 6253124"/>
              <a:gd name="connsiteY11" fmla="*/ 4027054 h 5135776"/>
              <a:gd name="connsiteX12" fmla="*/ 1419541 w 6253124"/>
              <a:gd name="connsiteY12" fmla="*/ 3648363 h 5135776"/>
              <a:gd name="connsiteX13" fmla="*/ 1465722 w 6253124"/>
              <a:gd name="connsiteY13" fmla="*/ 3223490 h 5135776"/>
              <a:gd name="connsiteX14" fmla="*/ 1530378 w 6253124"/>
              <a:gd name="connsiteY14" fmla="*/ 2789382 h 5135776"/>
              <a:gd name="connsiteX15" fmla="*/ 1567323 w 6253124"/>
              <a:gd name="connsiteY15" fmla="*/ 2706254 h 5135776"/>
              <a:gd name="connsiteX16" fmla="*/ 1631978 w 6253124"/>
              <a:gd name="connsiteY16" fmla="*/ 2540000 h 5135776"/>
              <a:gd name="connsiteX17" fmla="*/ 1890596 w 6253124"/>
              <a:gd name="connsiteY17" fmla="*/ 2161310 h 5135776"/>
              <a:gd name="connsiteX18" fmla="*/ 2112269 w 6253124"/>
              <a:gd name="connsiteY18" fmla="*/ 1939636 h 5135776"/>
              <a:gd name="connsiteX19" fmla="*/ 2426304 w 6253124"/>
              <a:gd name="connsiteY19" fmla="*/ 1699491 h 5135776"/>
              <a:gd name="connsiteX20" fmla="*/ 2804996 w 6253124"/>
              <a:gd name="connsiteY20" fmla="*/ 1440873 h 5135776"/>
              <a:gd name="connsiteX21" fmla="*/ 3174450 w 6253124"/>
              <a:gd name="connsiteY21" fmla="*/ 1283855 h 5135776"/>
              <a:gd name="connsiteX22" fmla="*/ 4042669 w 6253124"/>
              <a:gd name="connsiteY22" fmla="*/ 1062182 h 5135776"/>
              <a:gd name="connsiteX23" fmla="*/ 4633796 w 6253124"/>
              <a:gd name="connsiteY23" fmla="*/ 979054 h 5135776"/>
              <a:gd name="connsiteX24" fmla="*/ 4818523 w 6253124"/>
              <a:gd name="connsiteY24" fmla="*/ 969818 h 5135776"/>
              <a:gd name="connsiteX25" fmla="*/ 5391178 w 6253124"/>
              <a:gd name="connsiteY25" fmla="*/ 923637 h 5135776"/>
              <a:gd name="connsiteX26" fmla="*/ 5742159 w 6253124"/>
              <a:gd name="connsiteY26" fmla="*/ 895927 h 5135776"/>
              <a:gd name="connsiteX27" fmla="*/ 6093142 w 6253124"/>
              <a:gd name="connsiteY27" fmla="*/ 905162 h 5135776"/>
              <a:gd name="connsiteX28" fmla="*/ 6231687 w 6253124"/>
              <a:gd name="connsiteY28" fmla="*/ 480290 h 5135776"/>
              <a:gd name="connsiteX29" fmla="*/ 6222451 w 6253124"/>
              <a:gd name="connsiteY29" fmla="*/ 323273 h 5135776"/>
              <a:gd name="connsiteX0" fmla="*/ 6199260 w 6229933"/>
              <a:gd name="connsiteY0" fmla="*/ 323273 h 5135776"/>
              <a:gd name="connsiteX1" fmla="*/ 5922168 w 6229933"/>
              <a:gd name="connsiteY1" fmla="*/ 138545 h 5135776"/>
              <a:gd name="connsiteX2" fmla="*/ 4878460 w 6229933"/>
              <a:gd name="connsiteY2" fmla="*/ 27709 h 5135776"/>
              <a:gd name="connsiteX3" fmla="*/ 3105077 w 6229933"/>
              <a:gd name="connsiteY3" fmla="*/ 0 h 5135776"/>
              <a:gd name="connsiteX4" fmla="*/ 980714 w 6229933"/>
              <a:gd name="connsiteY4" fmla="*/ 221671 h 5135776"/>
              <a:gd name="connsiteX5" fmla="*/ 84787 w 6229933"/>
              <a:gd name="connsiteY5" fmla="*/ 1219200 h 5135776"/>
              <a:gd name="connsiteX6" fmla="*/ 57078 w 6229933"/>
              <a:gd name="connsiteY6" fmla="*/ 4608946 h 5135776"/>
              <a:gd name="connsiteX7" fmla="*/ 260278 w 6229933"/>
              <a:gd name="connsiteY7" fmla="*/ 5089237 h 5135776"/>
              <a:gd name="connsiteX8" fmla="*/ 971478 w 6229933"/>
              <a:gd name="connsiteY8" fmla="*/ 5052290 h 5135776"/>
              <a:gd name="connsiteX9" fmla="*/ 1146968 w 6229933"/>
              <a:gd name="connsiteY9" fmla="*/ 4516582 h 5135776"/>
              <a:gd name="connsiteX10" fmla="*/ 1285514 w 6229933"/>
              <a:gd name="connsiteY10" fmla="*/ 4368800 h 5135776"/>
              <a:gd name="connsiteX11" fmla="*/ 1340932 w 6229933"/>
              <a:gd name="connsiteY11" fmla="*/ 4027054 h 5135776"/>
              <a:gd name="connsiteX12" fmla="*/ 1396350 w 6229933"/>
              <a:gd name="connsiteY12" fmla="*/ 3648363 h 5135776"/>
              <a:gd name="connsiteX13" fmla="*/ 1442531 w 6229933"/>
              <a:gd name="connsiteY13" fmla="*/ 3223490 h 5135776"/>
              <a:gd name="connsiteX14" fmla="*/ 1507187 w 6229933"/>
              <a:gd name="connsiteY14" fmla="*/ 2789382 h 5135776"/>
              <a:gd name="connsiteX15" fmla="*/ 1544132 w 6229933"/>
              <a:gd name="connsiteY15" fmla="*/ 2706254 h 5135776"/>
              <a:gd name="connsiteX16" fmla="*/ 1608787 w 6229933"/>
              <a:gd name="connsiteY16" fmla="*/ 2540000 h 5135776"/>
              <a:gd name="connsiteX17" fmla="*/ 1867405 w 6229933"/>
              <a:gd name="connsiteY17" fmla="*/ 2161310 h 5135776"/>
              <a:gd name="connsiteX18" fmla="*/ 2089078 w 6229933"/>
              <a:gd name="connsiteY18" fmla="*/ 1939636 h 5135776"/>
              <a:gd name="connsiteX19" fmla="*/ 2403113 w 6229933"/>
              <a:gd name="connsiteY19" fmla="*/ 1699491 h 5135776"/>
              <a:gd name="connsiteX20" fmla="*/ 2781805 w 6229933"/>
              <a:gd name="connsiteY20" fmla="*/ 1440873 h 5135776"/>
              <a:gd name="connsiteX21" fmla="*/ 3151259 w 6229933"/>
              <a:gd name="connsiteY21" fmla="*/ 1283855 h 5135776"/>
              <a:gd name="connsiteX22" fmla="*/ 4019478 w 6229933"/>
              <a:gd name="connsiteY22" fmla="*/ 1062182 h 5135776"/>
              <a:gd name="connsiteX23" fmla="*/ 4610605 w 6229933"/>
              <a:gd name="connsiteY23" fmla="*/ 979054 h 5135776"/>
              <a:gd name="connsiteX24" fmla="*/ 4795332 w 6229933"/>
              <a:gd name="connsiteY24" fmla="*/ 969818 h 5135776"/>
              <a:gd name="connsiteX25" fmla="*/ 5367987 w 6229933"/>
              <a:gd name="connsiteY25" fmla="*/ 923637 h 5135776"/>
              <a:gd name="connsiteX26" fmla="*/ 5718968 w 6229933"/>
              <a:gd name="connsiteY26" fmla="*/ 895927 h 5135776"/>
              <a:gd name="connsiteX27" fmla="*/ 6069951 w 6229933"/>
              <a:gd name="connsiteY27" fmla="*/ 905162 h 5135776"/>
              <a:gd name="connsiteX28" fmla="*/ 6208496 w 6229933"/>
              <a:gd name="connsiteY28" fmla="*/ 480290 h 5135776"/>
              <a:gd name="connsiteX29" fmla="*/ 6199260 w 6229933"/>
              <a:gd name="connsiteY29" fmla="*/ 323273 h 5135776"/>
              <a:gd name="connsiteX0" fmla="*/ 6204513 w 6235186"/>
              <a:gd name="connsiteY0" fmla="*/ 323273 h 5135776"/>
              <a:gd name="connsiteX1" fmla="*/ 5927421 w 6235186"/>
              <a:gd name="connsiteY1" fmla="*/ 138545 h 5135776"/>
              <a:gd name="connsiteX2" fmla="*/ 4883713 w 6235186"/>
              <a:gd name="connsiteY2" fmla="*/ 27709 h 5135776"/>
              <a:gd name="connsiteX3" fmla="*/ 3110330 w 6235186"/>
              <a:gd name="connsiteY3" fmla="*/ 0 h 5135776"/>
              <a:gd name="connsiteX4" fmla="*/ 1059858 w 6235186"/>
              <a:gd name="connsiteY4" fmla="*/ 193961 h 5135776"/>
              <a:gd name="connsiteX5" fmla="*/ 90040 w 6235186"/>
              <a:gd name="connsiteY5" fmla="*/ 1219200 h 5135776"/>
              <a:gd name="connsiteX6" fmla="*/ 62331 w 6235186"/>
              <a:gd name="connsiteY6" fmla="*/ 4608946 h 5135776"/>
              <a:gd name="connsiteX7" fmla="*/ 265531 w 6235186"/>
              <a:gd name="connsiteY7" fmla="*/ 5089237 h 5135776"/>
              <a:gd name="connsiteX8" fmla="*/ 976731 w 6235186"/>
              <a:gd name="connsiteY8" fmla="*/ 5052290 h 5135776"/>
              <a:gd name="connsiteX9" fmla="*/ 1152221 w 6235186"/>
              <a:gd name="connsiteY9" fmla="*/ 4516582 h 5135776"/>
              <a:gd name="connsiteX10" fmla="*/ 1290767 w 6235186"/>
              <a:gd name="connsiteY10" fmla="*/ 4368800 h 5135776"/>
              <a:gd name="connsiteX11" fmla="*/ 1346185 w 6235186"/>
              <a:gd name="connsiteY11" fmla="*/ 4027054 h 5135776"/>
              <a:gd name="connsiteX12" fmla="*/ 1401603 w 6235186"/>
              <a:gd name="connsiteY12" fmla="*/ 3648363 h 5135776"/>
              <a:gd name="connsiteX13" fmla="*/ 1447784 w 6235186"/>
              <a:gd name="connsiteY13" fmla="*/ 3223490 h 5135776"/>
              <a:gd name="connsiteX14" fmla="*/ 1512440 w 6235186"/>
              <a:gd name="connsiteY14" fmla="*/ 2789382 h 5135776"/>
              <a:gd name="connsiteX15" fmla="*/ 1549385 w 6235186"/>
              <a:gd name="connsiteY15" fmla="*/ 2706254 h 5135776"/>
              <a:gd name="connsiteX16" fmla="*/ 1614040 w 6235186"/>
              <a:gd name="connsiteY16" fmla="*/ 2540000 h 5135776"/>
              <a:gd name="connsiteX17" fmla="*/ 1872658 w 6235186"/>
              <a:gd name="connsiteY17" fmla="*/ 2161310 h 5135776"/>
              <a:gd name="connsiteX18" fmla="*/ 2094331 w 6235186"/>
              <a:gd name="connsiteY18" fmla="*/ 1939636 h 5135776"/>
              <a:gd name="connsiteX19" fmla="*/ 2408366 w 6235186"/>
              <a:gd name="connsiteY19" fmla="*/ 1699491 h 5135776"/>
              <a:gd name="connsiteX20" fmla="*/ 2787058 w 6235186"/>
              <a:gd name="connsiteY20" fmla="*/ 1440873 h 5135776"/>
              <a:gd name="connsiteX21" fmla="*/ 3156512 w 6235186"/>
              <a:gd name="connsiteY21" fmla="*/ 1283855 h 5135776"/>
              <a:gd name="connsiteX22" fmla="*/ 4024731 w 6235186"/>
              <a:gd name="connsiteY22" fmla="*/ 1062182 h 5135776"/>
              <a:gd name="connsiteX23" fmla="*/ 4615858 w 6235186"/>
              <a:gd name="connsiteY23" fmla="*/ 979054 h 5135776"/>
              <a:gd name="connsiteX24" fmla="*/ 4800585 w 6235186"/>
              <a:gd name="connsiteY24" fmla="*/ 969818 h 5135776"/>
              <a:gd name="connsiteX25" fmla="*/ 5373240 w 6235186"/>
              <a:gd name="connsiteY25" fmla="*/ 923637 h 5135776"/>
              <a:gd name="connsiteX26" fmla="*/ 5724221 w 6235186"/>
              <a:gd name="connsiteY26" fmla="*/ 895927 h 5135776"/>
              <a:gd name="connsiteX27" fmla="*/ 6075204 w 6235186"/>
              <a:gd name="connsiteY27" fmla="*/ 905162 h 5135776"/>
              <a:gd name="connsiteX28" fmla="*/ 6213749 w 6235186"/>
              <a:gd name="connsiteY28" fmla="*/ 480290 h 5135776"/>
              <a:gd name="connsiteX29" fmla="*/ 6204513 w 6235186"/>
              <a:gd name="connsiteY29" fmla="*/ 323273 h 5135776"/>
              <a:gd name="connsiteX0" fmla="*/ 6201813 w 6232486"/>
              <a:gd name="connsiteY0" fmla="*/ 323273 h 5113617"/>
              <a:gd name="connsiteX1" fmla="*/ 5924721 w 6232486"/>
              <a:gd name="connsiteY1" fmla="*/ 138545 h 5113617"/>
              <a:gd name="connsiteX2" fmla="*/ 4881013 w 6232486"/>
              <a:gd name="connsiteY2" fmla="*/ 27709 h 5113617"/>
              <a:gd name="connsiteX3" fmla="*/ 3107630 w 6232486"/>
              <a:gd name="connsiteY3" fmla="*/ 0 h 5113617"/>
              <a:gd name="connsiteX4" fmla="*/ 1057158 w 6232486"/>
              <a:gd name="connsiteY4" fmla="*/ 193961 h 5113617"/>
              <a:gd name="connsiteX5" fmla="*/ 87340 w 6232486"/>
              <a:gd name="connsiteY5" fmla="*/ 1219200 h 5113617"/>
              <a:gd name="connsiteX6" fmla="*/ 59631 w 6232486"/>
              <a:gd name="connsiteY6" fmla="*/ 4608946 h 5113617"/>
              <a:gd name="connsiteX7" fmla="*/ 207413 w 6232486"/>
              <a:gd name="connsiteY7" fmla="*/ 5052291 h 5113617"/>
              <a:gd name="connsiteX8" fmla="*/ 974031 w 6232486"/>
              <a:gd name="connsiteY8" fmla="*/ 5052290 h 5113617"/>
              <a:gd name="connsiteX9" fmla="*/ 1149521 w 6232486"/>
              <a:gd name="connsiteY9" fmla="*/ 4516582 h 5113617"/>
              <a:gd name="connsiteX10" fmla="*/ 1288067 w 6232486"/>
              <a:gd name="connsiteY10" fmla="*/ 4368800 h 5113617"/>
              <a:gd name="connsiteX11" fmla="*/ 1343485 w 6232486"/>
              <a:gd name="connsiteY11" fmla="*/ 4027054 h 5113617"/>
              <a:gd name="connsiteX12" fmla="*/ 1398903 w 6232486"/>
              <a:gd name="connsiteY12" fmla="*/ 3648363 h 5113617"/>
              <a:gd name="connsiteX13" fmla="*/ 1445084 w 6232486"/>
              <a:gd name="connsiteY13" fmla="*/ 3223490 h 5113617"/>
              <a:gd name="connsiteX14" fmla="*/ 1509740 w 6232486"/>
              <a:gd name="connsiteY14" fmla="*/ 2789382 h 5113617"/>
              <a:gd name="connsiteX15" fmla="*/ 1546685 w 6232486"/>
              <a:gd name="connsiteY15" fmla="*/ 2706254 h 5113617"/>
              <a:gd name="connsiteX16" fmla="*/ 1611340 w 6232486"/>
              <a:gd name="connsiteY16" fmla="*/ 2540000 h 5113617"/>
              <a:gd name="connsiteX17" fmla="*/ 1869958 w 6232486"/>
              <a:gd name="connsiteY17" fmla="*/ 2161310 h 5113617"/>
              <a:gd name="connsiteX18" fmla="*/ 2091631 w 6232486"/>
              <a:gd name="connsiteY18" fmla="*/ 1939636 h 5113617"/>
              <a:gd name="connsiteX19" fmla="*/ 2405666 w 6232486"/>
              <a:gd name="connsiteY19" fmla="*/ 1699491 h 5113617"/>
              <a:gd name="connsiteX20" fmla="*/ 2784358 w 6232486"/>
              <a:gd name="connsiteY20" fmla="*/ 1440873 h 5113617"/>
              <a:gd name="connsiteX21" fmla="*/ 3153812 w 6232486"/>
              <a:gd name="connsiteY21" fmla="*/ 1283855 h 5113617"/>
              <a:gd name="connsiteX22" fmla="*/ 4022031 w 6232486"/>
              <a:gd name="connsiteY22" fmla="*/ 1062182 h 5113617"/>
              <a:gd name="connsiteX23" fmla="*/ 4613158 w 6232486"/>
              <a:gd name="connsiteY23" fmla="*/ 979054 h 5113617"/>
              <a:gd name="connsiteX24" fmla="*/ 4797885 w 6232486"/>
              <a:gd name="connsiteY24" fmla="*/ 969818 h 5113617"/>
              <a:gd name="connsiteX25" fmla="*/ 5370540 w 6232486"/>
              <a:gd name="connsiteY25" fmla="*/ 923637 h 5113617"/>
              <a:gd name="connsiteX26" fmla="*/ 5721521 w 6232486"/>
              <a:gd name="connsiteY26" fmla="*/ 895927 h 5113617"/>
              <a:gd name="connsiteX27" fmla="*/ 6072504 w 6232486"/>
              <a:gd name="connsiteY27" fmla="*/ 905162 h 5113617"/>
              <a:gd name="connsiteX28" fmla="*/ 6211049 w 6232486"/>
              <a:gd name="connsiteY28" fmla="*/ 480290 h 5113617"/>
              <a:gd name="connsiteX29" fmla="*/ 6201813 w 6232486"/>
              <a:gd name="connsiteY29" fmla="*/ 323273 h 5113617"/>
              <a:gd name="connsiteX0" fmla="*/ 6201813 w 6232486"/>
              <a:gd name="connsiteY0" fmla="*/ 323273 h 5110382"/>
              <a:gd name="connsiteX1" fmla="*/ 5924721 w 6232486"/>
              <a:gd name="connsiteY1" fmla="*/ 138545 h 5110382"/>
              <a:gd name="connsiteX2" fmla="*/ 4881013 w 6232486"/>
              <a:gd name="connsiteY2" fmla="*/ 27709 h 5110382"/>
              <a:gd name="connsiteX3" fmla="*/ 3107630 w 6232486"/>
              <a:gd name="connsiteY3" fmla="*/ 0 h 5110382"/>
              <a:gd name="connsiteX4" fmla="*/ 1057158 w 6232486"/>
              <a:gd name="connsiteY4" fmla="*/ 193961 h 5110382"/>
              <a:gd name="connsiteX5" fmla="*/ 87340 w 6232486"/>
              <a:gd name="connsiteY5" fmla="*/ 1219200 h 5110382"/>
              <a:gd name="connsiteX6" fmla="*/ 59631 w 6232486"/>
              <a:gd name="connsiteY6" fmla="*/ 4608946 h 5110382"/>
              <a:gd name="connsiteX7" fmla="*/ 207413 w 6232486"/>
              <a:gd name="connsiteY7" fmla="*/ 5052291 h 5110382"/>
              <a:gd name="connsiteX8" fmla="*/ 974031 w 6232486"/>
              <a:gd name="connsiteY8" fmla="*/ 5052290 h 5110382"/>
              <a:gd name="connsiteX9" fmla="*/ 1149521 w 6232486"/>
              <a:gd name="connsiteY9" fmla="*/ 4516582 h 5110382"/>
              <a:gd name="connsiteX10" fmla="*/ 1288067 w 6232486"/>
              <a:gd name="connsiteY10" fmla="*/ 4368800 h 5110382"/>
              <a:gd name="connsiteX11" fmla="*/ 1343485 w 6232486"/>
              <a:gd name="connsiteY11" fmla="*/ 4027054 h 5110382"/>
              <a:gd name="connsiteX12" fmla="*/ 1398903 w 6232486"/>
              <a:gd name="connsiteY12" fmla="*/ 3648363 h 5110382"/>
              <a:gd name="connsiteX13" fmla="*/ 1445084 w 6232486"/>
              <a:gd name="connsiteY13" fmla="*/ 3223490 h 5110382"/>
              <a:gd name="connsiteX14" fmla="*/ 1509740 w 6232486"/>
              <a:gd name="connsiteY14" fmla="*/ 2789382 h 5110382"/>
              <a:gd name="connsiteX15" fmla="*/ 1546685 w 6232486"/>
              <a:gd name="connsiteY15" fmla="*/ 2706254 h 5110382"/>
              <a:gd name="connsiteX16" fmla="*/ 1611340 w 6232486"/>
              <a:gd name="connsiteY16" fmla="*/ 2540000 h 5110382"/>
              <a:gd name="connsiteX17" fmla="*/ 1869958 w 6232486"/>
              <a:gd name="connsiteY17" fmla="*/ 2161310 h 5110382"/>
              <a:gd name="connsiteX18" fmla="*/ 2091631 w 6232486"/>
              <a:gd name="connsiteY18" fmla="*/ 1939636 h 5110382"/>
              <a:gd name="connsiteX19" fmla="*/ 2405666 w 6232486"/>
              <a:gd name="connsiteY19" fmla="*/ 1699491 h 5110382"/>
              <a:gd name="connsiteX20" fmla="*/ 2784358 w 6232486"/>
              <a:gd name="connsiteY20" fmla="*/ 1440873 h 5110382"/>
              <a:gd name="connsiteX21" fmla="*/ 3153812 w 6232486"/>
              <a:gd name="connsiteY21" fmla="*/ 1283855 h 5110382"/>
              <a:gd name="connsiteX22" fmla="*/ 4022031 w 6232486"/>
              <a:gd name="connsiteY22" fmla="*/ 1062182 h 5110382"/>
              <a:gd name="connsiteX23" fmla="*/ 4613158 w 6232486"/>
              <a:gd name="connsiteY23" fmla="*/ 979054 h 5110382"/>
              <a:gd name="connsiteX24" fmla="*/ 4797885 w 6232486"/>
              <a:gd name="connsiteY24" fmla="*/ 969818 h 5110382"/>
              <a:gd name="connsiteX25" fmla="*/ 5370540 w 6232486"/>
              <a:gd name="connsiteY25" fmla="*/ 923637 h 5110382"/>
              <a:gd name="connsiteX26" fmla="*/ 5721521 w 6232486"/>
              <a:gd name="connsiteY26" fmla="*/ 895927 h 5110382"/>
              <a:gd name="connsiteX27" fmla="*/ 6072504 w 6232486"/>
              <a:gd name="connsiteY27" fmla="*/ 905162 h 5110382"/>
              <a:gd name="connsiteX28" fmla="*/ 6211049 w 6232486"/>
              <a:gd name="connsiteY28" fmla="*/ 480290 h 5110382"/>
              <a:gd name="connsiteX29" fmla="*/ 6201813 w 6232486"/>
              <a:gd name="connsiteY29" fmla="*/ 323273 h 5110382"/>
              <a:gd name="connsiteX0" fmla="*/ 6201813 w 6232486"/>
              <a:gd name="connsiteY0" fmla="*/ 323273 h 5110382"/>
              <a:gd name="connsiteX1" fmla="*/ 5924721 w 6232486"/>
              <a:gd name="connsiteY1" fmla="*/ 138545 h 5110382"/>
              <a:gd name="connsiteX2" fmla="*/ 4881013 w 6232486"/>
              <a:gd name="connsiteY2" fmla="*/ 27709 h 5110382"/>
              <a:gd name="connsiteX3" fmla="*/ 3107630 w 6232486"/>
              <a:gd name="connsiteY3" fmla="*/ 0 h 5110382"/>
              <a:gd name="connsiteX4" fmla="*/ 1057158 w 6232486"/>
              <a:gd name="connsiteY4" fmla="*/ 193961 h 5110382"/>
              <a:gd name="connsiteX5" fmla="*/ 87340 w 6232486"/>
              <a:gd name="connsiteY5" fmla="*/ 1219200 h 5110382"/>
              <a:gd name="connsiteX6" fmla="*/ 59631 w 6232486"/>
              <a:gd name="connsiteY6" fmla="*/ 4608946 h 5110382"/>
              <a:gd name="connsiteX7" fmla="*/ 207413 w 6232486"/>
              <a:gd name="connsiteY7" fmla="*/ 5052291 h 5110382"/>
              <a:gd name="connsiteX8" fmla="*/ 974031 w 6232486"/>
              <a:gd name="connsiteY8" fmla="*/ 5052290 h 5110382"/>
              <a:gd name="connsiteX9" fmla="*/ 1149521 w 6232486"/>
              <a:gd name="connsiteY9" fmla="*/ 4516582 h 5110382"/>
              <a:gd name="connsiteX10" fmla="*/ 1288067 w 6232486"/>
              <a:gd name="connsiteY10" fmla="*/ 4368800 h 5110382"/>
              <a:gd name="connsiteX11" fmla="*/ 1343485 w 6232486"/>
              <a:gd name="connsiteY11" fmla="*/ 4027054 h 5110382"/>
              <a:gd name="connsiteX12" fmla="*/ 1398903 w 6232486"/>
              <a:gd name="connsiteY12" fmla="*/ 3648363 h 5110382"/>
              <a:gd name="connsiteX13" fmla="*/ 1445084 w 6232486"/>
              <a:gd name="connsiteY13" fmla="*/ 3223490 h 5110382"/>
              <a:gd name="connsiteX14" fmla="*/ 1509740 w 6232486"/>
              <a:gd name="connsiteY14" fmla="*/ 2789382 h 5110382"/>
              <a:gd name="connsiteX15" fmla="*/ 1546685 w 6232486"/>
              <a:gd name="connsiteY15" fmla="*/ 2706254 h 5110382"/>
              <a:gd name="connsiteX16" fmla="*/ 1611340 w 6232486"/>
              <a:gd name="connsiteY16" fmla="*/ 2540000 h 5110382"/>
              <a:gd name="connsiteX17" fmla="*/ 1869958 w 6232486"/>
              <a:gd name="connsiteY17" fmla="*/ 2161310 h 5110382"/>
              <a:gd name="connsiteX18" fmla="*/ 2091631 w 6232486"/>
              <a:gd name="connsiteY18" fmla="*/ 1939636 h 5110382"/>
              <a:gd name="connsiteX19" fmla="*/ 2405666 w 6232486"/>
              <a:gd name="connsiteY19" fmla="*/ 1699491 h 5110382"/>
              <a:gd name="connsiteX20" fmla="*/ 2784358 w 6232486"/>
              <a:gd name="connsiteY20" fmla="*/ 1440873 h 5110382"/>
              <a:gd name="connsiteX21" fmla="*/ 3153812 w 6232486"/>
              <a:gd name="connsiteY21" fmla="*/ 1283855 h 5110382"/>
              <a:gd name="connsiteX22" fmla="*/ 4022031 w 6232486"/>
              <a:gd name="connsiteY22" fmla="*/ 1062182 h 5110382"/>
              <a:gd name="connsiteX23" fmla="*/ 4613158 w 6232486"/>
              <a:gd name="connsiteY23" fmla="*/ 979054 h 5110382"/>
              <a:gd name="connsiteX24" fmla="*/ 4797885 w 6232486"/>
              <a:gd name="connsiteY24" fmla="*/ 969818 h 5110382"/>
              <a:gd name="connsiteX25" fmla="*/ 5370540 w 6232486"/>
              <a:gd name="connsiteY25" fmla="*/ 923637 h 5110382"/>
              <a:gd name="connsiteX26" fmla="*/ 5721521 w 6232486"/>
              <a:gd name="connsiteY26" fmla="*/ 895927 h 5110382"/>
              <a:gd name="connsiteX27" fmla="*/ 6072504 w 6232486"/>
              <a:gd name="connsiteY27" fmla="*/ 905162 h 5110382"/>
              <a:gd name="connsiteX28" fmla="*/ 6211049 w 6232486"/>
              <a:gd name="connsiteY28" fmla="*/ 480290 h 5110382"/>
              <a:gd name="connsiteX29" fmla="*/ 6201813 w 6232486"/>
              <a:gd name="connsiteY29" fmla="*/ 323273 h 5110382"/>
              <a:gd name="connsiteX0" fmla="*/ 6201813 w 6232486"/>
              <a:gd name="connsiteY0" fmla="*/ 323273 h 5108286"/>
              <a:gd name="connsiteX1" fmla="*/ 5924721 w 6232486"/>
              <a:gd name="connsiteY1" fmla="*/ 138545 h 5108286"/>
              <a:gd name="connsiteX2" fmla="*/ 4881013 w 6232486"/>
              <a:gd name="connsiteY2" fmla="*/ 27709 h 5108286"/>
              <a:gd name="connsiteX3" fmla="*/ 3107630 w 6232486"/>
              <a:gd name="connsiteY3" fmla="*/ 0 h 5108286"/>
              <a:gd name="connsiteX4" fmla="*/ 1057158 w 6232486"/>
              <a:gd name="connsiteY4" fmla="*/ 193961 h 5108286"/>
              <a:gd name="connsiteX5" fmla="*/ 87340 w 6232486"/>
              <a:gd name="connsiteY5" fmla="*/ 1219200 h 5108286"/>
              <a:gd name="connsiteX6" fmla="*/ 59631 w 6232486"/>
              <a:gd name="connsiteY6" fmla="*/ 4608946 h 5108286"/>
              <a:gd name="connsiteX7" fmla="*/ 207413 w 6232486"/>
              <a:gd name="connsiteY7" fmla="*/ 5052291 h 5108286"/>
              <a:gd name="connsiteX8" fmla="*/ 890904 w 6232486"/>
              <a:gd name="connsiteY8" fmla="*/ 5043053 h 5108286"/>
              <a:gd name="connsiteX9" fmla="*/ 1149521 w 6232486"/>
              <a:gd name="connsiteY9" fmla="*/ 4516582 h 5108286"/>
              <a:gd name="connsiteX10" fmla="*/ 1288067 w 6232486"/>
              <a:gd name="connsiteY10" fmla="*/ 4368800 h 5108286"/>
              <a:gd name="connsiteX11" fmla="*/ 1343485 w 6232486"/>
              <a:gd name="connsiteY11" fmla="*/ 4027054 h 5108286"/>
              <a:gd name="connsiteX12" fmla="*/ 1398903 w 6232486"/>
              <a:gd name="connsiteY12" fmla="*/ 3648363 h 5108286"/>
              <a:gd name="connsiteX13" fmla="*/ 1445084 w 6232486"/>
              <a:gd name="connsiteY13" fmla="*/ 3223490 h 5108286"/>
              <a:gd name="connsiteX14" fmla="*/ 1509740 w 6232486"/>
              <a:gd name="connsiteY14" fmla="*/ 2789382 h 5108286"/>
              <a:gd name="connsiteX15" fmla="*/ 1546685 w 6232486"/>
              <a:gd name="connsiteY15" fmla="*/ 2706254 h 5108286"/>
              <a:gd name="connsiteX16" fmla="*/ 1611340 w 6232486"/>
              <a:gd name="connsiteY16" fmla="*/ 2540000 h 5108286"/>
              <a:gd name="connsiteX17" fmla="*/ 1869958 w 6232486"/>
              <a:gd name="connsiteY17" fmla="*/ 2161310 h 5108286"/>
              <a:gd name="connsiteX18" fmla="*/ 2091631 w 6232486"/>
              <a:gd name="connsiteY18" fmla="*/ 1939636 h 5108286"/>
              <a:gd name="connsiteX19" fmla="*/ 2405666 w 6232486"/>
              <a:gd name="connsiteY19" fmla="*/ 1699491 h 5108286"/>
              <a:gd name="connsiteX20" fmla="*/ 2784358 w 6232486"/>
              <a:gd name="connsiteY20" fmla="*/ 1440873 h 5108286"/>
              <a:gd name="connsiteX21" fmla="*/ 3153812 w 6232486"/>
              <a:gd name="connsiteY21" fmla="*/ 1283855 h 5108286"/>
              <a:gd name="connsiteX22" fmla="*/ 4022031 w 6232486"/>
              <a:gd name="connsiteY22" fmla="*/ 1062182 h 5108286"/>
              <a:gd name="connsiteX23" fmla="*/ 4613158 w 6232486"/>
              <a:gd name="connsiteY23" fmla="*/ 979054 h 5108286"/>
              <a:gd name="connsiteX24" fmla="*/ 4797885 w 6232486"/>
              <a:gd name="connsiteY24" fmla="*/ 969818 h 5108286"/>
              <a:gd name="connsiteX25" fmla="*/ 5370540 w 6232486"/>
              <a:gd name="connsiteY25" fmla="*/ 923637 h 5108286"/>
              <a:gd name="connsiteX26" fmla="*/ 5721521 w 6232486"/>
              <a:gd name="connsiteY26" fmla="*/ 895927 h 5108286"/>
              <a:gd name="connsiteX27" fmla="*/ 6072504 w 6232486"/>
              <a:gd name="connsiteY27" fmla="*/ 905162 h 5108286"/>
              <a:gd name="connsiteX28" fmla="*/ 6211049 w 6232486"/>
              <a:gd name="connsiteY28" fmla="*/ 480290 h 5108286"/>
              <a:gd name="connsiteX29" fmla="*/ 6201813 w 6232486"/>
              <a:gd name="connsiteY29" fmla="*/ 323273 h 5108286"/>
              <a:gd name="connsiteX0" fmla="*/ 6201813 w 6232486"/>
              <a:gd name="connsiteY0" fmla="*/ 323273 h 5108286"/>
              <a:gd name="connsiteX1" fmla="*/ 5924721 w 6232486"/>
              <a:gd name="connsiteY1" fmla="*/ 138545 h 5108286"/>
              <a:gd name="connsiteX2" fmla="*/ 4881013 w 6232486"/>
              <a:gd name="connsiteY2" fmla="*/ 27709 h 5108286"/>
              <a:gd name="connsiteX3" fmla="*/ 3107630 w 6232486"/>
              <a:gd name="connsiteY3" fmla="*/ 0 h 5108286"/>
              <a:gd name="connsiteX4" fmla="*/ 1057158 w 6232486"/>
              <a:gd name="connsiteY4" fmla="*/ 193961 h 5108286"/>
              <a:gd name="connsiteX5" fmla="*/ 87340 w 6232486"/>
              <a:gd name="connsiteY5" fmla="*/ 1219200 h 5108286"/>
              <a:gd name="connsiteX6" fmla="*/ 59631 w 6232486"/>
              <a:gd name="connsiteY6" fmla="*/ 4608946 h 5108286"/>
              <a:gd name="connsiteX7" fmla="*/ 207413 w 6232486"/>
              <a:gd name="connsiteY7" fmla="*/ 5052291 h 5108286"/>
              <a:gd name="connsiteX8" fmla="*/ 890904 w 6232486"/>
              <a:gd name="connsiteY8" fmla="*/ 5043053 h 5108286"/>
              <a:gd name="connsiteX9" fmla="*/ 1020212 w 6232486"/>
              <a:gd name="connsiteY9" fmla="*/ 4516582 h 5108286"/>
              <a:gd name="connsiteX10" fmla="*/ 1288067 w 6232486"/>
              <a:gd name="connsiteY10" fmla="*/ 4368800 h 5108286"/>
              <a:gd name="connsiteX11" fmla="*/ 1343485 w 6232486"/>
              <a:gd name="connsiteY11" fmla="*/ 4027054 h 5108286"/>
              <a:gd name="connsiteX12" fmla="*/ 1398903 w 6232486"/>
              <a:gd name="connsiteY12" fmla="*/ 3648363 h 5108286"/>
              <a:gd name="connsiteX13" fmla="*/ 1445084 w 6232486"/>
              <a:gd name="connsiteY13" fmla="*/ 3223490 h 5108286"/>
              <a:gd name="connsiteX14" fmla="*/ 1509740 w 6232486"/>
              <a:gd name="connsiteY14" fmla="*/ 2789382 h 5108286"/>
              <a:gd name="connsiteX15" fmla="*/ 1546685 w 6232486"/>
              <a:gd name="connsiteY15" fmla="*/ 2706254 h 5108286"/>
              <a:gd name="connsiteX16" fmla="*/ 1611340 w 6232486"/>
              <a:gd name="connsiteY16" fmla="*/ 2540000 h 5108286"/>
              <a:gd name="connsiteX17" fmla="*/ 1869958 w 6232486"/>
              <a:gd name="connsiteY17" fmla="*/ 2161310 h 5108286"/>
              <a:gd name="connsiteX18" fmla="*/ 2091631 w 6232486"/>
              <a:gd name="connsiteY18" fmla="*/ 1939636 h 5108286"/>
              <a:gd name="connsiteX19" fmla="*/ 2405666 w 6232486"/>
              <a:gd name="connsiteY19" fmla="*/ 1699491 h 5108286"/>
              <a:gd name="connsiteX20" fmla="*/ 2784358 w 6232486"/>
              <a:gd name="connsiteY20" fmla="*/ 1440873 h 5108286"/>
              <a:gd name="connsiteX21" fmla="*/ 3153812 w 6232486"/>
              <a:gd name="connsiteY21" fmla="*/ 1283855 h 5108286"/>
              <a:gd name="connsiteX22" fmla="*/ 4022031 w 6232486"/>
              <a:gd name="connsiteY22" fmla="*/ 1062182 h 5108286"/>
              <a:gd name="connsiteX23" fmla="*/ 4613158 w 6232486"/>
              <a:gd name="connsiteY23" fmla="*/ 979054 h 5108286"/>
              <a:gd name="connsiteX24" fmla="*/ 4797885 w 6232486"/>
              <a:gd name="connsiteY24" fmla="*/ 969818 h 5108286"/>
              <a:gd name="connsiteX25" fmla="*/ 5370540 w 6232486"/>
              <a:gd name="connsiteY25" fmla="*/ 923637 h 5108286"/>
              <a:gd name="connsiteX26" fmla="*/ 5721521 w 6232486"/>
              <a:gd name="connsiteY26" fmla="*/ 895927 h 5108286"/>
              <a:gd name="connsiteX27" fmla="*/ 6072504 w 6232486"/>
              <a:gd name="connsiteY27" fmla="*/ 905162 h 5108286"/>
              <a:gd name="connsiteX28" fmla="*/ 6211049 w 6232486"/>
              <a:gd name="connsiteY28" fmla="*/ 480290 h 5108286"/>
              <a:gd name="connsiteX29" fmla="*/ 6201813 w 6232486"/>
              <a:gd name="connsiteY29" fmla="*/ 323273 h 5108286"/>
              <a:gd name="connsiteX0" fmla="*/ 6201813 w 6232486"/>
              <a:gd name="connsiteY0" fmla="*/ 323273 h 5086737"/>
              <a:gd name="connsiteX1" fmla="*/ 5924721 w 6232486"/>
              <a:gd name="connsiteY1" fmla="*/ 138545 h 5086737"/>
              <a:gd name="connsiteX2" fmla="*/ 4881013 w 6232486"/>
              <a:gd name="connsiteY2" fmla="*/ 27709 h 5086737"/>
              <a:gd name="connsiteX3" fmla="*/ 3107630 w 6232486"/>
              <a:gd name="connsiteY3" fmla="*/ 0 h 5086737"/>
              <a:gd name="connsiteX4" fmla="*/ 1057158 w 6232486"/>
              <a:gd name="connsiteY4" fmla="*/ 193961 h 5086737"/>
              <a:gd name="connsiteX5" fmla="*/ 87340 w 6232486"/>
              <a:gd name="connsiteY5" fmla="*/ 1219200 h 5086737"/>
              <a:gd name="connsiteX6" fmla="*/ 59631 w 6232486"/>
              <a:gd name="connsiteY6" fmla="*/ 4608946 h 5086737"/>
              <a:gd name="connsiteX7" fmla="*/ 207413 w 6232486"/>
              <a:gd name="connsiteY7" fmla="*/ 5052291 h 5086737"/>
              <a:gd name="connsiteX8" fmla="*/ 853959 w 6232486"/>
              <a:gd name="connsiteY8" fmla="*/ 4996872 h 5086737"/>
              <a:gd name="connsiteX9" fmla="*/ 1020212 w 6232486"/>
              <a:gd name="connsiteY9" fmla="*/ 4516582 h 5086737"/>
              <a:gd name="connsiteX10" fmla="*/ 1288067 w 6232486"/>
              <a:gd name="connsiteY10" fmla="*/ 4368800 h 5086737"/>
              <a:gd name="connsiteX11" fmla="*/ 1343485 w 6232486"/>
              <a:gd name="connsiteY11" fmla="*/ 4027054 h 5086737"/>
              <a:gd name="connsiteX12" fmla="*/ 1398903 w 6232486"/>
              <a:gd name="connsiteY12" fmla="*/ 3648363 h 5086737"/>
              <a:gd name="connsiteX13" fmla="*/ 1445084 w 6232486"/>
              <a:gd name="connsiteY13" fmla="*/ 3223490 h 5086737"/>
              <a:gd name="connsiteX14" fmla="*/ 1509740 w 6232486"/>
              <a:gd name="connsiteY14" fmla="*/ 2789382 h 5086737"/>
              <a:gd name="connsiteX15" fmla="*/ 1546685 w 6232486"/>
              <a:gd name="connsiteY15" fmla="*/ 2706254 h 5086737"/>
              <a:gd name="connsiteX16" fmla="*/ 1611340 w 6232486"/>
              <a:gd name="connsiteY16" fmla="*/ 2540000 h 5086737"/>
              <a:gd name="connsiteX17" fmla="*/ 1869958 w 6232486"/>
              <a:gd name="connsiteY17" fmla="*/ 2161310 h 5086737"/>
              <a:gd name="connsiteX18" fmla="*/ 2091631 w 6232486"/>
              <a:gd name="connsiteY18" fmla="*/ 1939636 h 5086737"/>
              <a:gd name="connsiteX19" fmla="*/ 2405666 w 6232486"/>
              <a:gd name="connsiteY19" fmla="*/ 1699491 h 5086737"/>
              <a:gd name="connsiteX20" fmla="*/ 2784358 w 6232486"/>
              <a:gd name="connsiteY20" fmla="*/ 1440873 h 5086737"/>
              <a:gd name="connsiteX21" fmla="*/ 3153812 w 6232486"/>
              <a:gd name="connsiteY21" fmla="*/ 1283855 h 5086737"/>
              <a:gd name="connsiteX22" fmla="*/ 4022031 w 6232486"/>
              <a:gd name="connsiteY22" fmla="*/ 1062182 h 5086737"/>
              <a:gd name="connsiteX23" fmla="*/ 4613158 w 6232486"/>
              <a:gd name="connsiteY23" fmla="*/ 979054 h 5086737"/>
              <a:gd name="connsiteX24" fmla="*/ 4797885 w 6232486"/>
              <a:gd name="connsiteY24" fmla="*/ 969818 h 5086737"/>
              <a:gd name="connsiteX25" fmla="*/ 5370540 w 6232486"/>
              <a:gd name="connsiteY25" fmla="*/ 923637 h 5086737"/>
              <a:gd name="connsiteX26" fmla="*/ 5721521 w 6232486"/>
              <a:gd name="connsiteY26" fmla="*/ 895927 h 5086737"/>
              <a:gd name="connsiteX27" fmla="*/ 6072504 w 6232486"/>
              <a:gd name="connsiteY27" fmla="*/ 905162 h 5086737"/>
              <a:gd name="connsiteX28" fmla="*/ 6211049 w 6232486"/>
              <a:gd name="connsiteY28" fmla="*/ 480290 h 5086737"/>
              <a:gd name="connsiteX29" fmla="*/ 6201813 w 6232486"/>
              <a:gd name="connsiteY29" fmla="*/ 323273 h 5086737"/>
              <a:gd name="connsiteX0" fmla="*/ 6203150 w 6233823"/>
              <a:gd name="connsiteY0" fmla="*/ 323273 h 5056332"/>
              <a:gd name="connsiteX1" fmla="*/ 5926058 w 6233823"/>
              <a:gd name="connsiteY1" fmla="*/ 138545 h 5056332"/>
              <a:gd name="connsiteX2" fmla="*/ 4882350 w 6233823"/>
              <a:gd name="connsiteY2" fmla="*/ 27709 h 5056332"/>
              <a:gd name="connsiteX3" fmla="*/ 3108967 w 6233823"/>
              <a:gd name="connsiteY3" fmla="*/ 0 h 5056332"/>
              <a:gd name="connsiteX4" fmla="*/ 1058495 w 6233823"/>
              <a:gd name="connsiteY4" fmla="*/ 193961 h 5056332"/>
              <a:gd name="connsiteX5" fmla="*/ 88677 w 6233823"/>
              <a:gd name="connsiteY5" fmla="*/ 1219200 h 5056332"/>
              <a:gd name="connsiteX6" fmla="*/ 60968 w 6233823"/>
              <a:gd name="connsiteY6" fmla="*/ 4608946 h 5056332"/>
              <a:gd name="connsiteX7" fmla="*/ 236459 w 6233823"/>
              <a:gd name="connsiteY7" fmla="*/ 5006109 h 5056332"/>
              <a:gd name="connsiteX8" fmla="*/ 855296 w 6233823"/>
              <a:gd name="connsiteY8" fmla="*/ 4996872 h 5056332"/>
              <a:gd name="connsiteX9" fmla="*/ 1021549 w 6233823"/>
              <a:gd name="connsiteY9" fmla="*/ 4516582 h 5056332"/>
              <a:gd name="connsiteX10" fmla="*/ 1289404 w 6233823"/>
              <a:gd name="connsiteY10" fmla="*/ 4368800 h 5056332"/>
              <a:gd name="connsiteX11" fmla="*/ 1344822 w 6233823"/>
              <a:gd name="connsiteY11" fmla="*/ 4027054 h 5056332"/>
              <a:gd name="connsiteX12" fmla="*/ 1400240 w 6233823"/>
              <a:gd name="connsiteY12" fmla="*/ 3648363 h 5056332"/>
              <a:gd name="connsiteX13" fmla="*/ 1446421 w 6233823"/>
              <a:gd name="connsiteY13" fmla="*/ 3223490 h 5056332"/>
              <a:gd name="connsiteX14" fmla="*/ 1511077 w 6233823"/>
              <a:gd name="connsiteY14" fmla="*/ 2789382 h 5056332"/>
              <a:gd name="connsiteX15" fmla="*/ 1548022 w 6233823"/>
              <a:gd name="connsiteY15" fmla="*/ 2706254 h 5056332"/>
              <a:gd name="connsiteX16" fmla="*/ 1612677 w 6233823"/>
              <a:gd name="connsiteY16" fmla="*/ 2540000 h 5056332"/>
              <a:gd name="connsiteX17" fmla="*/ 1871295 w 6233823"/>
              <a:gd name="connsiteY17" fmla="*/ 2161310 h 5056332"/>
              <a:gd name="connsiteX18" fmla="*/ 2092968 w 6233823"/>
              <a:gd name="connsiteY18" fmla="*/ 1939636 h 5056332"/>
              <a:gd name="connsiteX19" fmla="*/ 2407003 w 6233823"/>
              <a:gd name="connsiteY19" fmla="*/ 1699491 h 5056332"/>
              <a:gd name="connsiteX20" fmla="*/ 2785695 w 6233823"/>
              <a:gd name="connsiteY20" fmla="*/ 1440873 h 5056332"/>
              <a:gd name="connsiteX21" fmla="*/ 3155149 w 6233823"/>
              <a:gd name="connsiteY21" fmla="*/ 1283855 h 5056332"/>
              <a:gd name="connsiteX22" fmla="*/ 4023368 w 6233823"/>
              <a:gd name="connsiteY22" fmla="*/ 1062182 h 5056332"/>
              <a:gd name="connsiteX23" fmla="*/ 4614495 w 6233823"/>
              <a:gd name="connsiteY23" fmla="*/ 979054 h 5056332"/>
              <a:gd name="connsiteX24" fmla="*/ 4799222 w 6233823"/>
              <a:gd name="connsiteY24" fmla="*/ 969818 h 5056332"/>
              <a:gd name="connsiteX25" fmla="*/ 5371877 w 6233823"/>
              <a:gd name="connsiteY25" fmla="*/ 923637 h 5056332"/>
              <a:gd name="connsiteX26" fmla="*/ 5722858 w 6233823"/>
              <a:gd name="connsiteY26" fmla="*/ 895927 h 5056332"/>
              <a:gd name="connsiteX27" fmla="*/ 6073841 w 6233823"/>
              <a:gd name="connsiteY27" fmla="*/ 905162 h 5056332"/>
              <a:gd name="connsiteX28" fmla="*/ 6212386 w 6233823"/>
              <a:gd name="connsiteY28" fmla="*/ 480290 h 5056332"/>
              <a:gd name="connsiteX29" fmla="*/ 6203150 w 6233823"/>
              <a:gd name="connsiteY29" fmla="*/ 323273 h 5056332"/>
              <a:gd name="connsiteX0" fmla="*/ 6200499 w 6231172"/>
              <a:gd name="connsiteY0" fmla="*/ 323273 h 5056332"/>
              <a:gd name="connsiteX1" fmla="*/ 5923407 w 6231172"/>
              <a:gd name="connsiteY1" fmla="*/ 138545 h 5056332"/>
              <a:gd name="connsiteX2" fmla="*/ 4879699 w 6231172"/>
              <a:gd name="connsiteY2" fmla="*/ 27709 h 5056332"/>
              <a:gd name="connsiteX3" fmla="*/ 3106316 w 6231172"/>
              <a:gd name="connsiteY3" fmla="*/ 0 h 5056332"/>
              <a:gd name="connsiteX4" fmla="*/ 1055844 w 6231172"/>
              <a:gd name="connsiteY4" fmla="*/ 193961 h 5056332"/>
              <a:gd name="connsiteX5" fmla="*/ 86026 w 6231172"/>
              <a:gd name="connsiteY5" fmla="*/ 1219200 h 5056332"/>
              <a:gd name="connsiteX6" fmla="*/ 58317 w 6231172"/>
              <a:gd name="connsiteY6" fmla="*/ 4608946 h 5056332"/>
              <a:gd name="connsiteX7" fmla="*/ 233808 w 6231172"/>
              <a:gd name="connsiteY7" fmla="*/ 5006109 h 5056332"/>
              <a:gd name="connsiteX8" fmla="*/ 852645 w 6231172"/>
              <a:gd name="connsiteY8" fmla="*/ 4996872 h 5056332"/>
              <a:gd name="connsiteX9" fmla="*/ 1018898 w 6231172"/>
              <a:gd name="connsiteY9" fmla="*/ 4516582 h 5056332"/>
              <a:gd name="connsiteX10" fmla="*/ 1286753 w 6231172"/>
              <a:gd name="connsiteY10" fmla="*/ 4368800 h 5056332"/>
              <a:gd name="connsiteX11" fmla="*/ 1342171 w 6231172"/>
              <a:gd name="connsiteY11" fmla="*/ 4027054 h 5056332"/>
              <a:gd name="connsiteX12" fmla="*/ 1397589 w 6231172"/>
              <a:gd name="connsiteY12" fmla="*/ 3648363 h 5056332"/>
              <a:gd name="connsiteX13" fmla="*/ 1443770 w 6231172"/>
              <a:gd name="connsiteY13" fmla="*/ 3223490 h 5056332"/>
              <a:gd name="connsiteX14" fmla="*/ 1508426 w 6231172"/>
              <a:gd name="connsiteY14" fmla="*/ 2789382 h 5056332"/>
              <a:gd name="connsiteX15" fmla="*/ 1545371 w 6231172"/>
              <a:gd name="connsiteY15" fmla="*/ 2706254 h 5056332"/>
              <a:gd name="connsiteX16" fmla="*/ 1610026 w 6231172"/>
              <a:gd name="connsiteY16" fmla="*/ 2540000 h 5056332"/>
              <a:gd name="connsiteX17" fmla="*/ 1868644 w 6231172"/>
              <a:gd name="connsiteY17" fmla="*/ 2161310 h 5056332"/>
              <a:gd name="connsiteX18" fmla="*/ 2090317 w 6231172"/>
              <a:gd name="connsiteY18" fmla="*/ 1939636 h 5056332"/>
              <a:gd name="connsiteX19" fmla="*/ 2404352 w 6231172"/>
              <a:gd name="connsiteY19" fmla="*/ 1699491 h 5056332"/>
              <a:gd name="connsiteX20" fmla="*/ 2783044 w 6231172"/>
              <a:gd name="connsiteY20" fmla="*/ 1440873 h 5056332"/>
              <a:gd name="connsiteX21" fmla="*/ 3152498 w 6231172"/>
              <a:gd name="connsiteY21" fmla="*/ 1283855 h 5056332"/>
              <a:gd name="connsiteX22" fmla="*/ 4020717 w 6231172"/>
              <a:gd name="connsiteY22" fmla="*/ 1062182 h 5056332"/>
              <a:gd name="connsiteX23" fmla="*/ 4611844 w 6231172"/>
              <a:gd name="connsiteY23" fmla="*/ 979054 h 5056332"/>
              <a:gd name="connsiteX24" fmla="*/ 4796571 w 6231172"/>
              <a:gd name="connsiteY24" fmla="*/ 969818 h 5056332"/>
              <a:gd name="connsiteX25" fmla="*/ 5369226 w 6231172"/>
              <a:gd name="connsiteY25" fmla="*/ 923637 h 5056332"/>
              <a:gd name="connsiteX26" fmla="*/ 5720207 w 6231172"/>
              <a:gd name="connsiteY26" fmla="*/ 895927 h 5056332"/>
              <a:gd name="connsiteX27" fmla="*/ 6071190 w 6231172"/>
              <a:gd name="connsiteY27" fmla="*/ 905162 h 5056332"/>
              <a:gd name="connsiteX28" fmla="*/ 6209735 w 6231172"/>
              <a:gd name="connsiteY28" fmla="*/ 480290 h 5056332"/>
              <a:gd name="connsiteX29" fmla="*/ 6200499 w 6231172"/>
              <a:gd name="connsiteY29" fmla="*/ 323273 h 5056332"/>
              <a:gd name="connsiteX0" fmla="*/ 6165413 w 6196086"/>
              <a:gd name="connsiteY0" fmla="*/ 323273 h 5056332"/>
              <a:gd name="connsiteX1" fmla="*/ 5888321 w 6196086"/>
              <a:gd name="connsiteY1" fmla="*/ 138545 h 5056332"/>
              <a:gd name="connsiteX2" fmla="*/ 4844613 w 6196086"/>
              <a:gd name="connsiteY2" fmla="*/ 27709 h 5056332"/>
              <a:gd name="connsiteX3" fmla="*/ 3071230 w 6196086"/>
              <a:gd name="connsiteY3" fmla="*/ 0 h 5056332"/>
              <a:gd name="connsiteX4" fmla="*/ 1020758 w 6196086"/>
              <a:gd name="connsiteY4" fmla="*/ 193961 h 5056332"/>
              <a:gd name="connsiteX5" fmla="*/ 521992 w 6196086"/>
              <a:gd name="connsiteY5" fmla="*/ 424875 h 5056332"/>
              <a:gd name="connsiteX6" fmla="*/ 50940 w 6196086"/>
              <a:gd name="connsiteY6" fmla="*/ 1219200 h 5056332"/>
              <a:gd name="connsiteX7" fmla="*/ 23231 w 6196086"/>
              <a:gd name="connsiteY7" fmla="*/ 4608946 h 5056332"/>
              <a:gd name="connsiteX8" fmla="*/ 198722 w 6196086"/>
              <a:gd name="connsiteY8" fmla="*/ 5006109 h 5056332"/>
              <a:gd name="connsiteX9" fmla="*/ 817559 w 6196086"/>
              <a:gd name="connsiteY9" fmla="*/ 4996872 h 5056332"/>
              <a:gd name="connsiteX10" fmla="*/ 983812 w 6196086"/>
              <a:gd name="connsiteY10" fmla="*/ 4516582 h 5056332"/>
              <a:gd name="connsiteX11" fmla="*/ 1251667 w 6196086"/>
              <a:gd name="connsiteY11" fmla="*/ 4368800 h 5056332"/>
              <a:gd name="connsiteX12" fmla="*/ 1307085 w 6196086"/>
              <a:gd name="connsiteY12" fmla="*/ 4027054 h 5056332"/>
              <a:gd name="connsiteX13" fmla="*/ 1362503 w 6196086"/>
              <a:gd name="connsiteY13" fmla="*/ 3648363 h 5056332"/>
              <a:gd name="connsiteX14" fmla="*/ 1408684 w 6196086"/>
              <a:gd name="connsiteY14" fmla="*/ 3223490 h 5056332"/>
              <a:gd name="connsiteX15" fmla="*/ 1473340 w 6196086"/>
              <a:gd name="connsiteY15" fmla="*/ 2789382 h 5056332"/>
              <a:gd name="connsiteX16" fmla="*/ 1510285 w 6196086"/>
              <a:gd name="connsiteY16" fmla="*/ 2706254 h 5056332"/>
              <a:gd name="connsiteX17" fmla="*/ 1574940 w 6196086"/>
              <a:gd name="connsiteY17" fmla="*/ 2540000 h 5056332"/>
              <a:gd name="connsiteX18" fmla="*/ 1833558 w 6196086"/>
              <a:gd name="connsiteY18" fmla="*/ 2161310 h 5056332"/>
              <a:gd name="connsiteX19" fmla="*/ 2055231 w 6196086"/>
              <a:gd name="connsiteY19" fmla="*/ 1939636 h 5056332"/>
              <a:gd name="connsiteX20" fmla="*/ 2369266 w 6196086"/>
              <a:gd name="connsiteY20" fmla="*/ 1699491 h 5056332"/>
              <a:gd name="connsiteX21" fmla="*/ 2747958 w 6196086"/>
              <a:gd name="connsiteY21" fmla="*/ 1440873 h 5056332"/>
              <a:gd name="connsiteX22" fmla="*/ 3117412 w 6196086"/>
              <a:gd name="connsiteY22" fmla="*/ 1283855 h 5056332"/>
              <a:gd name="connsiteX23" fmla="*/ 3985631 w 6196086"/>
              <a:gd name="connsiteY23" fmla="*/ 1062182 h 5056332"/>
              <a:gd name="connsiteX24" fmla="*/ 4576758 w 6196086"/>
              <a:gd name="connsiteY24" fmla="*/ 979054 h 5056332"/>
              <a:gd name="connsiteX25" fmla="*/ 4761485 w 6196086"/>
              <a:gd name="connsiteY25" fmla="*/ 969818 h 5056332"/>
              <a:gd name="connsiteX26" fmla="*/ 5334140 w 6196086"/>
              <a:gd name="connsiteY26" fmla="*/ 923637 h 5056332"/>
              <a:gd name="connsiteX27" fmla="*/ 5685121 w 6196086"/>
              <a:gd name="connsiteY27" fmla="*/ 895927 h 5056332"/>
              <a:gd name="connsiteX28" fmla="*/ 6036104 w 6196086"/>
              <a:gd name="connsiteY28" fmla="*/ 905162 h 5056332"/>
              <a:gd name="connsiteX29" fmla="*/ 6174649 w 6196086"/>
              <a:gd name="connsiteY29" fmla="*/ 480290 h 5056332"/>
              <a:gd name="connsiteX30" fmla="*/ 6165413 w 6196086"/>
              <a:gd name="connsiteY30" fmla="*/ 323273 h 5056332"/>
              <a:gd name="connsiteX0" fmla="*/ 6165413 w 6196086"/>
              <a:gd name="connsiteY0" fmla="*/ 323273 h 5056332"/>
              <a:gd name="connsiteX1" fmla="*/ 5888321 w 6196086"/>
              <a:gd name="connsiteY1" fmla="*/ 138545 h 5056332"/>
              <a:gd name="connsiteX2" fmla="*/ 4844613 w 6196086"/>
              <a:gd name="connsiteY2" fmla="*/ 27709 h 5056332"/>
              <a:gd name="connsiteX3" fmla="*/ 3071230 w 6196086"/>
              <a:gd name="connsiteY3" fmla="*/ 0 h 5056332"/>
              <a:gd name="connsiteX4" fmla="*/ 1020758 w 6196086"/>
              <a:gd name="connsiteY4" fmla="*/ 193961 h 5056332"/>
              <a:gd name="connsiteX5" fmla="*/ 521992 w 6196086"/>
              <a:gd name="connsiteY5" fmla="*/ 424875 h 5056332"/>
              <a:gd name="connsiteX6" fmla="*/ 50940 w 6196086"/>
              <a:gd name="connsiteY6" fmla="*/ 1219200 h 5056332"/>
              <a:gd name="connsiteX7" fmla="*/ 23231 w 6196086"/>
              <a:gd name="connsiteY7" fmla="*/ 4608946 h 5056332"/>
              <a:gd name="connsiteX8" fmla="*/ 198722 w 6196086"/>
              <a:gd name="connsiteY8" fmla="*/ 5006109 h 5056332"/>
              <a:gd name="connsiteX9" fmla="*/ 817559 w 6196086"/>
              <a:gd name="connsiteY9" fmla="*/ 4996872 h 5056332"/>
              <a:gd name="connsiteX10" fmla="*/ 983812 w 6196086"/>
              <a:gd name="connsiteY10" fmla="*/ 4516582 h 5056332"/>
              <a:gd name="connsiteX11" fmla="*/ 1251667 w 6196086"/>
              <a:gd name="connsiteY11" fmla="*/ 4368800 h 5056332"/>
              <a:gd name="connsiteX12" fmla="*/ 1307085 w 6196086"/>
              <a:gd name="connsiteY12" fmla="*/ 4027054 h 5056332"/>
              <a:gd name="connsiteX13" fmla="*/ 1362503 w 6196086"/>
              <a:gd name="connsiteY13" fmla="*/ 3648363 h 5056332"/>
              <a:gd name="connsiteX14" fmla="*/ 1408684 w 6196086"/>
              <a:gd name="connsiteY14" fmla="*/ 3223490 h 5056332"/>
              <a:gd name="connsiteX15" fmla="*/ 1473340 w 6196086"/>
              <a:gd name="connsiteY15" fmla="*/ 2789382 h 5056332"/>
              <a:gd name="connsiteX16" fmla="*/ 1510285 w 6196086"/>
              <a:gd name="connsiteY16" fmla="*/ 2706254 h 5056332"/>
              <a:gd name="connsiteX17" fmla="*/ 1574940 w 6196086"/>
              <a:gd name="connsiteY17" fmla="*/ 2540000 h 5056332"/>
              <a:gd name="connsiteX18" fmla="*/ 1833558 w 6196086"/>
              <a:gd name="connsiteY18" fmla="*/ 2161310 h 5056332"/>
              <a:gd name="connsiteX19" fmla="*/ 2055231 w 6196086"/>
              <a:gd name="connsiteY19" fmla="*/ 1939636 h 5056332"/>
              <a:gd name="connsiteX20" fmla="*/ 2369266 w 6196086"/>
              <a:gd name="connsiteY20" fmla="*/ 1699491 h 5056332"/>
              <a:gd name="connsiteX21" fmla="*/ 2747958 w 6196086"/>
              <a:gd name="connsiteY21" fmla="*/ 1440873 h 5056332"/>
              <a:gd name="connsiteX22" fmla="*/ 3117412 w 6196086"/>
              <a:gd name="connsiteY22" fmla="*/ 1283855 h 5056332"/>
              <a:gd name="connsiteX23" fmla="*/ 3985631 w 6196086"/>
              <a:gd name="connsiteY23" fmla="*/ 1062182 h 5056332"/>
              <a:gd name="connsiteX24" fmla="*/ 4576758 w 6196086"/>
              <a:gd name="connsiteY24" fmla="*/ 979054 h 5056332"/>
              <a:gd name="connsiteX25" fmla="*/ 4761485 w 6196086"/>
              <a:gd name="connsiteY25" fmla="*/ 969818 h 5056332"/>
              <a:gd name="connsiteX26" fmla="*/ 5334140 w 6196086"/>
              <a:gd name="connsiteY26" fmla="*/ 923637 h 5056332"/>
              <a:gd name="connsiteX27" fmla="*/ 5685121 w 6196086"/>
              <a:gd name="connsiteY27" fmla="*/ 895927 h 5056332"/>
              <a:gd name="connsiteX28" fmla="*/ 6036104 w 6196086"/>
              <a:gd name="connsiteY28" fmla="*/ 905162 h 5056332"/>
              <a:gd name="connsiteX29" fmla="*/ 6174649 w 6196086"/>
              <a:gd name="connsiteY29" fmla="*/ 480290 h 5056332"/>
              <a:gd name="connsiteX30" fmla="*/ 6165413 w 6196086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020150 w 6195478"/>
              <a:gd name="connsiteY4" fmla="*/ 193961 h 5056332"/>
              <a:gd name="connsiteX5" fmla="*/ 512148 w 6195478"/>
              <a:gd name="connsiteY5" fmla="*/ 332511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020150 w 6195478"/>
              <a:gd name="connsiteY4" fmla="*/ 193961 h 5056332"/>
              <a:gd name="connsiteX5" fmla="*/ 512148 w 6195478"/>
              <a:gd name="connsiteY5" fmla="*/ 304802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020150 w 6195478"/>
              <a:gd name="connsiteY4" fmla="*/ 193961 h 5056332"/>
              <a:gd name="connsiteX5" fmla="*/ 512148 w 6195478"/>
              <a:gd name="connsiteY5" fmla="*/ 304802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149459 w 6195478"/>
              <a:gd name="connsiteY4" fmla="*/ 138543 h 5056332"/>
              <a:gd name="connsiteX5" fmla="*/ 512148 w 6195478"/>
              <a:gd name="connsiteY5" fmla="*/ 304802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200410 w 6231083"/>
              <a:gd name="connsiteY0" fmla="*/ 323273 h 5065618"/>
              <a:gd name="connsiteX1" fmla="*/ 5923318 w 6231083"/>
              <a:gd name="connsiteY1" fmla="*/ 138545 h 5065618"/>
              <a:gd name="connsiteX2" fmla="*/ 4879610 w 6231083"/>
              <a:gd name="connsiteY2" fmla="*/ 27709 h 5065618"/>
              <a:gd name="connsiteX3" fmla="*/ 3106227 w 6231083"/>
              <a:gd name="connsiteY3" fmla="*/ 0 h 5065618"/>
              <a:gd name="connsiteX4" fmla="*/ 1185064 w 6231083"/>
              <a:gd name="connsiteY4" fmla="*/ 138543 h 5065618"/>
              <a:gd name="connsiteX5" fmla="*/ 547753 w 6231083"/>
              <a:gd name="connsiteY5" fmla="*/ 304802 h 5065618"/>
              <a:gd name="connsiteX6" fmla="*/ 85937 w 6231083"/>
              <a:gd name="connsiteY6" fmla="*/ 1219200 h 5065618"/>
              <a:gd name="connsiteX7" fmla="*/ 6855 w 6231083"/>
              <a:gd name="connsiteY7" fmla="*/ 4465973 h 5065618"/>
              <a:gd name="connsiteX8" fmla="*/ 233719 w 6231083"/>
              <a:gd name="connsiteY8" fmla="*/ 5006109 h 5065618"/>
              <a:gd name="connsiteX9" fmla="*/ 852556 w 6231083"/>
              <a:gd name="connsiteY9" fmla="*/ 4996872 h 5065618"/>
              <a:gd name="connsiteX10" fmla="*/ 1018809 w 6231083"/>
              <a:gd name="connsiteY10" fmla="*/ 4516582 h 5065618"/>
              <a:gd name="connsiteX11" fmla="*/ 1286664 w 6231083"/>
              <a:gd name="connsiteY11" fmla="*/ 4368800 h 5065618"/>
              <a:gd name="connsiteX12" fmla="*/ 1342082 w 6231083"/>
              <a:gd name="connsiteY12" fmla="*/ 4027054 h 5065618"/>
              <a:gd name="connsiteX13" fmla="*/ 1397500 w 6231083"/>
              <a:gd name="connsiteY13" fmla="*/ 3648363 h 5065618"/>
              <a:gd name="connsiteX14" fmla="*/ 1443681 w 6231083"/>
              <a:gd name="connsiteY14" fmla="*/ 3223490 h 5065618"/>
              <a:gd name="connsiteX15" fmla="*/ 1508337 w 6231083"/>
              <a:gd name="connsiteY15" fmla="*/ 2789382 h 5065618"/>
              <a:gd name="connsiteX16" fmla="*/ 1545282 w 6231083"/>
              <a:gd name="connsiteY16" fmla="*/ 2706254 h 5065618"/>
              <a:gd name="connsiteX17" fmla="*/ 1609937 w 6231083"/>
              <a:gd name="connsiteY17" fmla="*/ 2540000 h 5065618"/>
              <a:gd name="connsiteX18" fmla="*/ 1868555 w 6231083"/>
              <a:gd name="connsiteY18" fmla="*/ 2161310 h 5065618"/>
              <a:gd name="connsiteX19" fmla="*/ 2090228 w 6231083"/>
              <a:gd name="connsiteY19" fmla="*/ 1939636 h 5065618"/>
              <a:gd name="connsiteX20" fmla="*/ 2404263 w 6231083"/>
              <a:gd name="connsiteY20" fmla="*/ 1699491 h 5065618"/>
              <a:gd name="connsiteX21" fmla="*/ 2782955 w 6231083"/>
              <a:gd name="connsiteY21" fmla="*/ 1440873 h 5065618"/>
              <a:gd name="connsiteX22" fmla="*/ 3152409 w 6231083"/>
              <a:gd name="connsiteY22" fmla="*/ 1283855 h 5065618"/>
              <a:gd name="connsiteX23" fmla="*/ 4020628 w 6231083"/>
              <a:gd name="connsiteY23" fmla="*/ 1062182 h 5065618"/>
              <a:gd name="connsiteX24" fmla="*/ 4611755 w 6231083"/>
              <a:gd name="connsiteY24" fmla="*/ 979054 h 5065618"/>
              <a:gd name="connsiteX25" fmla="*/ 4796482 w 6231083"/>
              <a:gd name="connsiteY25" fmla="*/ 969818 h 5065618"/>
              <a:gd name="connsiteX26" fmla="*/ 5369137 w 6231083"/>
              <a:gd name="connsiteY26" fmla="*/ 923637 h 5065618"/>
              <a:gd name="connsiteX27" fmla="*/ 5720118 w 6231083"/>
              <a:gd name="connsiteY27" fmla="*/ 895927 h 5065618"/>
              <a:gd name="connsiteX28" fmla="*/ 6071101 w 6231083"/>
              <a:gd name="connsiteY28" fmla="*/ 905162 h 5065618"/>
              <a:gd name="connsiteX29" fmla="*/ 6209646 w 6231083"/>
              <a:gd name="connsiteY29" fmla="*/ 480290 h 5065618"/>
              <a:gd name="connsiteX30" fmla="*/ 6200410 w 6231083"/>
              <a:gd name="connsiteY30" fmla="*/ 323273 h 5065618"/>
              <a:gd name="connsiteX0" fmla="*/ 6201441 w 6232114"/>
              <a:gd name="connsiteY0" fmla="*/ 323273 h 5159743"/>
              <a:gd name="connsiteX1" fmla="*/ 5924349 w 6232114"/>
              <a:gd name="connsiteY1" fmla="*/ 138545 h 5159743"/>
              <a:gd name="connsiteX2" fmla="*/ 4880641 w 6232114"/>
              <a:gd name="connsiteY2" fmla="*/ 27709 h 5159743"/>
              <a:gd name="connsiteX3" fmla="*/ 3107258 w 6232114"/>
              <a:gd name="connsiteY3" fmla="*/ 0 h 5159743"/>
              <a:gd name="connsiteX4" fmla="*/ 1186095 w 6232114"/>
              <a:gd name="connsiteY4" fmla="*/ 138543 h 5159743"/>
              <a:gd name="connsiteX5" fmla="*/ 548784 w 6232114"/>
              <a:gd name="connsiteY5" fmla="*/ 304802 h 5159743"/>
              <a:gd name="connsiteX6" fmla="*/ 86968 w 6232114"/>
              <a:gd name="connsiteY6" fmla="*/ 1219200 h 5159743"/>
              <a:gd name="connsiteX7" fmla="*/ 7886 w 6232114"/>
              <a:gd name="connsiteY7" fmla="*/ 4465973 h 5159743"/>
              <a:gd name="connsiteX8" fmla="*/ 193651 w 6232114"/>
              <a:gd name="connsiteY8" fmla="*/ 5128656 h 5159743"/>
              <a:gd name="connsiteX9" fmla="*/ 853587 w 6232114"/>
              <a:gd name="connsiteY9" fmla="*/ 4996872 h 5159743"/>
              <a:gd name="connsiteX10" fmla="*/ 1019840 w 6232114"/>
              <a:gd name="connsiteY10" fmla="*/ 4516582 h 5159743"/>
              <a:gd name="connsiteX11" fmla="*/ 1287695 w 6232114"/>
              <a:gd name="connsiteY11" fmla="*/ 4368800 h 5159743"/>
              <a:gd name="connsiteX12" fmla="*/ 1343113 w 6232114"/>
              <a:gd name="connsiteY12" fmla="*/ 4027054 h 5159743"/>
              <a:gd name="connsiteX13" fmla="*/ 1398531 w 6232114"/>
              <a:gd name="connsiteY13" fmla="*/ 3648363 h 5159743"/>
              <a:gd name="connsiteX14" fmla="*/ 1444712 w 6232114"/>
              <a:gd name="connsiteY14" fmla="*/ 3223490 h 5159743"/>
              <a:gd name="connsiteX15" fmla="*/ 1509368 w 6232114"/>
              <a:gd name="connsiteY15" fmla="*/ 2789382 h 5159743"/>
              <a:gd name="connsiteX16" fmla="*/ 1546313 w 6232114"/>
              <a:gd name="connsiteY16" fmla="*/ 2706254 h 5159743"/>
              <a:gd name="connsiteX17" fmla="*/ 1610968 w 6232114"/>
              <a:gd name="connsiteY17" fmla="*/ 2540000 h 5159743"/>
              <a:gd name="connsiteX18" fmla="*/ 1869586 w 6232114"/>
              <a:gd name="connsiteY18" fmla="*/ 2161310 h 5159743"/>
              <a:gd name="connsiteX19" fmla="*/ 2091259 w 6232114"/>
              <a:gd name="connsiteY19" fmla="*/ 1939636 h 5159743"/>
              <a:gd name="connsiteX20" fmla="*/ 2405294 w 6232114"/>
              <a:gd name="connsiteY20" fmla="*/ 1699491 h 5159743"/>
              <a:gd name="connsiteX21" fmla="*/ 2783986 w 6232114"/>
              <a:gd name="connsiteY21" fmla="*/ 1440873 h 5159743"/>
              <a:gd name="connsiteX22" fmla="*/ 3153440 w 6232114"/>
              <a:gd name="connsiteY22" fmla="*/ 1283855 h 5159743"/>
              <a:gd name="connsiteX23" fmla="*/ 4021659 w 6232114"/>
              <a:gd name="connsiteY23" fmla="*/ 1062182 h 5159743"/>
              <a:gd name="connsiteX24" fmla="*/ 4612786 w 6232114"/>
              <a:gd name="connsiteY24" fmla="*/ 979054 h 5159743"/>
              <a:gd name="connsiteX25" fmla="*/ 4797513 w 6232114"/>
              <a:gd name="connsiteY25" fmla="*/ 969818 h 5159743"/>
              <a:gd name="connsiteX26" fmla="*/ 5370168 w 6232114"/>
              <a:gd name="connsiteY26" fmla="*/ 923637 h 5159743"/>
              <a:gd name="connsiteX27" fmla="*/ 5721149 w 6232114"/>
              <a:gd name="connsiteY27" fmla="*/ 895927 h 5159743"/>
              <a:gd name="connsiteX28" fmla="*/ 6072132 w 6232114"/>
              <a:gd name="connsiteY28" fmla="*/ 905162 h 5159743"/>
              <a:gd name="connsiteX29" fmla="*/ 6210677 w 6232114"/>
              <a:gd name="connsiteY29" fmla="*/ 480290 h 5159743"/>
              <a:gd name="connsiteX30" fmla="*/ 6201441 w 6232114"/>
              <a:gd name="connsiteY30" fmla="*/ 323273 h 5159743"/>
              <a:gd name="connsiteX0" fmla="*/ 6201441 w 6232114"/>
              <a:gd name="connsiteY0" fmla="*/ 323273 h 5203417"/>
              <a:gd name="connsiteX1" fmla="*/ 5924349 w 6232114"/>
              <a:gd name="connsiteY1" fmla="*/ 138545 h 5203417"/>
              <a:gd name="connsiteX2" fmla="*/ 4880641 w 6232114"/>
              <a:gd name="connsiteY2" fmla="*/ 27709 h 5203417"/>
              <a:gd name="connsiteX3" fmla="*/ 3107258 w 6232114"/>
              <a:gd name="connsiteY3" fmla="*/ 0 h 5203417"/>
              <a:gd name="connsiteX4" fmla="*/ 1186095 w 6232114"/>
              <a:gd name="connsiteY4" fmla="*/ 138543 h 5203417"/>
              <a:gd name="connsiteX5" fmla="*/ 548784 w 6232114"/>
              <a:gd name="connsiteY5" fmla="*/ 304802 h 5203417"/>
              <a:gd name="connsiteX6" fmla="*/ 86968 w 6232114"/>
              <a:gd name="connsiteY6" fmla="*/ 1219200 h 5203417"/>
              <a:gd name="connsiteX7" fmla="*/ 7886 w 6232114"/>
              <a:gd name="connsiteY7" fmla="*/ 4465973 h 5203417"/>
              <a:gd name="connsiteX8" fmla="*/ 193651 w 6232114"/>
              <a:gd name="connsiteY8" fmla="*/ 5128656 h 5203417"/>
              <a:gd name="connsiteX9" fmla="*/ 863861 w 6232114"/>
              <a:gd name="connsiteY9" fmla="*/ 5119419 h 5203417"/>
              <a:gd name="connsiteX10" fmla="*/ 1019840 w 6232114"/>
              <a:gd name="connsiteY10" fmla="*/ 4516582 h 5203417"/>
              <a:gd name="connsiteX11" fmla="*/ 1287695 w 6232114"/>
              <a:gd name="connsiteY11" fmla="*/ 4368800 h 5203417"/>
              <a:gd name="connsiteX12" fmla="*/ 1343113 w 6232114"/>
              <a:gd name="connsiteY12" fmla="*/ 4027054 h 5203417"/>
              <a:gd name="connsiteX13" fmla="*/ 1398531 w 6232114"/>
              <a:gd name="connsiteY13" fmla="*/ 3648363 h 5203417"/>
              <a:gd name="connsiteX14" fmla="*/ 1444712 w 6232114"/>
              <a:gd name="connsiteY14" fmla="*/ 3223490 h 5203417"/>
              <a:gd name="connsiteX15" fmla="*/ 1509368 w 6232114"/>
              <a:gd name="connsiteY15" fmla="*/ 2789382 h 5203417"/>
              <a:gd name="connsiteX16" fmla="*/ 1546313 w 6232114"/>
              <a:gd name="connsiteY16" fmla="*/ 2706254 h 5203417"/>
              <a:gd name="connsiteX17" fmla="*/ 1610968 w 6232114"/>
              <a:gd name="connsiteY17" fmla="*/ 2540000 h 5203417"/>
              <a:gd name="connsiteX18" fmla="*/ 1869586 w 6232114"/>
              <a:gd name="connsiteY18" fmla="*/ 2161310 h 5203417"/>
              <a:gd name="connsiteX19" fmla="*/ 2091259 w 6232114"/>
              <a:gd name="connsiteY19" fmla="*/ 1939636 h 5203417"/>
              <a:gd name="connsiteX20" fmla="*/ 2405294 w 6232114"/>
              <a:gd name="connsiteY20" fmla="*/ 1699491 h 5203417"/>
              <a:gd name="connsiteX21" fmla="*/ 2783986 w 6232114"/>
              <a:gd name="connsiteY21" fmla="*/ 1440873 h 5203417"/>
              <a:gd name="connsiteX22" fmla="*/ 3153440 w 6232114"/>
              <a:gd name="connsiteY22" fmla="*/ 1283855 h 5203417"/>
              <a:gd name="connsiteX23" fmla="*/ 4021659 w 6232114"/>
              <a:gd name="connsiteY23" fmla="*/ 1062182 h 5203417"/>
              <a:gd name="connsiteX24" fmla="*/ 4612786 w 6232114"/>
              <a:gd name="connsiteY24" fmla="*/ 979054 h 5203417"/>
              <a:gd name="connsiteX25" fmla="*/ 4797513 w 6232114"/>
              <a:gd name="connsiteY25" fmla="*/ 969818 h 5203417"/>
              <a:gd name="connsiteX26" fmla="*/ 5370168 w 6232114"/>
              <a:gd name="connsiteY26" fmla="*/ 923637 h 5203417"/>
              <a:gd name="connsiteX27" fmla="*/ 5721149 w 6232114"/>
              <a:gd name="connsiteY27" fmla="*/ 895927 h 5203417"/>
              <a:gd name="connsiteX28" fmla="*/ 6072132 w 6232114"/>
              <a:gd name="connsiteY28" fmla="*/ 905162 h 5203417"/>
              <a:gd name="connsiteX29" fmla="*/ 6210677 w 6232114"/>
              <a:gd name="connsiteY29" fmla="*/ 480290 h 5203417"/>
              <a:gd name="connsiteX30" fmla="*/ 6201441 w 6232114"/>
              <a:gd name="connsiteY30" fmla="*/ 323273 h 5203417"/>
              <a:gd name="connsiteX0" fmla="*/ 6201441 w 6232114"/>
              <a:gd name="connsiteY0" fmla="*/ 323273 h 5205833"/>
              <a:gd name="connsiteX1" fmla="*/ 5924349 w 6232114"/>
              <a:gd name="connsiteY1" fmla="*/ 138545 h 5205833"/>
              <a:gd name="connsiteX2" fmla="*/ 4880641 w 6232114"/>
              <a:gd name="connsiteY2" fmla="*/ 27709 h 5205833"/>
              <a:gd name="connsiteX3" fmla="*/ 3107258 w 6232114"/>
              <a:gd name="connsiteY3" fmla="*/ 0 h 5205833"/>
              <a:gd name="connsiteX4" fmla="*/ 1186095 w 6232114"/>
              <a:gd name="connsiteY4" fmla="*/ 138543 h 5205833"/>
              <a:gd name="connsiteX5" fmla="*/ 548784 w 6232114"/>
              <a:gd name="connsiteY5" fmla="*/ 304802 h 5205833"/>
              <a:gd name="connsiteX6" fmla="*/ 86968 w 6232114"/>
              <a:gd name="connsiteY6" fmla="*/ 1219200 h 5205833"/>
              <a:gd name="connsiteX7" fmla="*/ 7886 w 6232114"/>
              <a:gd name="connsiteY7" fmla="*/ 4465973 h 5205833"/>
              <a:gd name="connsiteX8" fmla="*/ 193651 w 6232114"/>
              <a:gd name="connsiteY8" fmla="*/ 5128656 h 5205833"/>
              <a:gd name="connsiteX9" fmla="*/ 863861 w 6232114"/>
              <a:gd name="connsiteY9" fmla="*/ 5119419 h 5205833"/>
              <a:gd name="connsiteX10" fmla="*/ 999292 w 6232114"/>
              <a:gd name="connsiteY10" fmla="*/ 4475733 h 5205833"/>
              <a:gd name="connsiteX11" fmla="*/ 1287695 w 6232114"/>
              <a:gd name="connsiteY11" fmla="*/ 4368800 h 5205833"/>
              <a:gd name="connsiteX12" fmla="*/ 1343113 w 6232114"/>
              <a:gd name="connsiteY12" fmla="*/ 4027054 h 5205833"/>
              <a:gd name="connsiteX13" fmla="*/ 1398531 w 6232114"/>
              <a:gd name="connsiteY13" fmla="*/ 3648363 h 5205833"/>
              <a:gd name="connsiteX14" fmla="*/ 1444712 w 6232114"/>
              <a:gd name="connsiteY14" fmla="*/ 3223490 h 5205833"/>
              <a:gd name="connsiteX15" fmla="*/ 1509368 w 6232114"/>
              <a:gd name="connsiteY15" fmla="*/ 2789382 h 5205833"/>
              <a:gd name="connsiteX16" fmla="*/ 1546313 w 6232114"/>
              <a:gd name="connsiteY16" fmla="*/ 2706254 h 5205833"/>
              <a:gd name="connsiteX17" fmla="*/ 1610968 w 6232114"/>
              <a:gd name="connsiteY17" fmla="*/ 2540000 h 5205833"/>
              <a:gd name="connsiteX18" fmla="*/ 1869586 w 6232114"/>
              <a:gd name="connsiteY18" fmla="*/ 2161310 h 5205833"/>
              <a:gd name="connsiteX19" fmla="*/ 2091259 w 6232114"/>
              <a:gd name="connsiteY19" fmla="*/ 1939636 h 5205833"/>
              <a:gd name="connsiteX20" fmla="*/ 2405294 w 6232114"/>
              <a:gd name="connsiteY20" fmla="*/ 1699491 h 5205833"/>
              <a:gd name="connsiteX21" fmla="*/ 2783986 w 6232114"/>
              <a:gd name="connsiteY21" fmla="*/ 1440873 h 5205833"/>
              <a:gd name="connsiteX22" fmla="*/ 3153440 w 6232114"/>
              <a:gd name="connsiteY22" fmla="*/ 1283855 h 5205833"/>
              <a:gd name="connsiteX23" fmla="*/ 4021659 w 6232114"/>
              <a:gd name="connsiteY23" fmla="*/ 1062182 h 5205833"/>
              <a:gd name="connsiteX24" fmla="*/ 4612786 w 6232114"/>
              <a:gd name="connsiteY24" fmla="*/ 979054 h 5205833"/>
              <a:gd name="connsiteX25" fmla="*/ 4797513 w 6232114"/>
              <a:gd name="connsiteY25" fmla="*/ 969818 h 5205833"/>
              <a:gd name="connsiteX26" fmla="*/ 5370168 w 6232114"/>
              <a:gd name="connsiteY26" fmla="*/ 923637 h 5205833"/>
              <a:gd name="connsiteX27" fmla="*/ 5721149 w 6232114"/>
              <a:gd name="connsiteY27" fmla="*/ 895927 h 5205833"/>
              <a:gd name="connsiteX28" fmla="*/ 6072132 w 6232114"/>
              <a:gd name="connsiteY28" fmla="*/ 905162 h 5205833"/>
              <a:gd name="connsiteX29" fmla="*/ 6210677 w 6232114"/>
              <a:gd name="connsiteY29" fmla="*/ 480290 h 5205833"/>
              <a:gd name="connsiteX30" fmla="*/ 6201441 w 6232114"/>
              <a:gd name="connsiteY30" fmla="*/ 323273 h 5205833"/>
              <a:gd name="connsiteX0" fmla="*/ 6201441 w 6232114"/>
              <a:gd name="connsiteY0" fmla="*/ 323273 h 5243693"/>
              <a:gd name="connsiteX1" fmla="*/ 5924349 w 6232114"/>
              <a:gd name="connsiteY1" fmla="*/ 138545 h 5243693"/>
              <a:gd name="connsiteX2" fmla="*/ 4880641 w 6232114"/>
              <a:gd name="connsiteY2" fmla="*/ 27709 h 5243693"/>
              <a:gd name="connsiteX3" fmla="*/ 3107258 w 6232114"/>
              <a:gd name="connsiteY3" fmla="*/ 0 h 5243693"/>
              <a:gd name="connsiteX4" fmla="*/ 1186095 w 6232114"/>
              <a:gd name="connsiteY4" fmla="*/ 138543 h 5243693"/>
              <a:gd name="connsiteX5" fmla="*/ 548784 w 6232114"/>
              <a:gd name="connsiteY5" fmla="*/ 304802 h 5243693"/>
              <a:gd name="connsiteX6" fmla="*/ 86968 w 6232114"/>
              <a:gd name="connsiteY6" fmla="*/ 1219200 h 5243693"/>
              <a:gd name="connsiteX7" fmla="*/ 7886 w 6232114"/>
              <a:gd name="connsiteY7" fmla="*/ 4465973 h 5243693"/>
              <a:gd name="connsiteX8" fmla="*/ 193651 w 6232114"/>
              <a:gd name="connsiteY8" fmla="*/ 5128656 h 5243693"/>
              <a:gd name="connsiteX9" fmla="*/ 904960 w 6232114"/>
              <a:gd name="connsiteY9" fmla="*/ 5180694 h 5243693"/>
              <a:gd name="connsiteX10" fmla="*/ 999292 w 6232114"/>
              <a:gd name="connsiteY10" fmla="*/ 4475733 h 5243693"/>
              <a:gd name="connsiteX11" fmla="*/ 1287695 w 6232114"/>
              <a:gd name="connsiteY11" fmla="*/ 4368800 h 5243693"/>
              <a:gd name="connsiteX12" fmla="*/ 1343113 w 6232114"/>
              <a:gd name="connsiteY12" fmla="*/ 4027054 h 5243693"/>
              <a:gd name="connsiteX13" fmla="*/ 1398531 w 6232114"/>
              <a:gd name="connsiteY13" fmla="*/ 3648363 h 5243693"/>
              <a:gd name="connsiteX14" fmla="*/ 1444712 w 6232114"/>
              <a:gd name="connsiteY14" fmla="*/ 3223490 h 5243693"/>
              <a:gd name="connsiteX15" fmla="*/ 1509368 w 6232114"/>
              <a:gd name="connsiteY15" fmla="*/ 2789382 h 5243693"/>
              <a:gd name="connsiteX16" fmla="*/ 1546313 w 6232114"/>
              <a:gd name="connsiteY16" fmla="*/ 2706254 h 5243693"/>
              <a:gd name="connsiteX17" fmla="*/ 1610968 w 6232114"/>
              <a:gd name="connsiteY17" fmla="*/ 2540000 h 5243693"/>
              <a:gd name="connsiteX18" fmla="*/ 1869586 w 6232114"/>
              <a:gd name="connsiteY18" fmla="*/ 2161310 h 5243693"/>
              <a:gd name="connsiteX19" fmla="*/ 2091259 w 6232114"/>
              <a:gd name="connsiteY19" fmla="*/ 1939636 h 5243693"/>
              <a:gd name="connsiteX20" fmla="*/ 2405294 w 6232114"/>
              <a:gd name="connsiteY20" fmla="*/ 1699491 h 5243693"/>
              <a:gd name="connsiteX21" fmla="*/ 2783986 w 6232114"/>
              <a:gd name="connsiteY21" fmla="*/ 1440873 h 5243693"/>
              <a:gd name="connsiteX22" fmla="*/ 3153440 w 6232114"/>
              <a:gd name="connsiteY22" fmla="*/ 1283855 h 5243693"/>
              <a:gd name="connsiteX23" fmla="*/ 4021659 w 6232114"/>
              <a:gd name="connsiteY23" fmla="*/ 1062182 h 5243693"/>
              <a:gd name="connsiteX24" fmla="*/ 4612786 w 6232114"/>
              <a:gd name="connsiteY24" fmla="*/ 979054 h 5243693"/>
              <a:gd name="connsiteX25" fmla="*/ 4797513 w 6232114"/>
              <a:gd name="connsiteY25" fmla="*/ 969818 h 5243693"/>
              <a:gd name="connsiteX26" fmla="*/ 5370168 w 6232114"/>
              <a:gd name="connsiteY26" fmla="*/ 923637 h 5243693"/>
              <a:gd name="connsiteX27" fmla="*/ 5721149 w 6232114"/>
              <a:gd name="connsiteY27" fmla="*/ 895927 h 5243693"/>
              <a:gd name="connsiteX28" fmla="*/ 6072132 w 6232114"/>
              <a:gd name="connsiteY28" fmla="*/ 905162 h 5243693"/>
              <a:gd name="connsiteX29" fmla="*/ 6210677 w 6232114"/>
              <a:gd name="connsiteY29" fmla="*/ 480290 h 5243693"/>
              <a:gd name="connsiteX30" fmla="*/ 6201441 w 6232114"/>
              <a:gd name="connsiteY30" fmla="*/ 323273 h 5243693"/>
              <a:gd name="connsiteX0" fmla="*/ 6198496 w 6229169"/>
              <a:gd name="connsiteY0" fmla="*/ 323273 h 5280905"/>
              <a:gd name="connsiteX1" fmla="*/ 5921404 w 6229169"/>
              <a:gd name="connsiteY1" fmla="*/ 138545 h 5280905"/>
              <a:gd name="connsiteX2" fmla="*/ 4877696 w 6229169"/>
              <a:gd name="connsiteY2" fmla="*/ 27709 h 5280905"/>
              <a:gd name="connsiteX3" fmla="*/ 3104313 w 6229169"/>
              <a:gd name="connsiteY3" fmla="*/ 0 h 5280905"/>
              <a:gd name="connsiteX4" fmla="*/ 1183150 w 6229169"/>
              <a:gd name="connsiteY4" fmla="*/ 138543 h 5280905"/>
              <a:gd name="connsiteX5" fmla="*/ 545839 w 6229169"/>
              <a:gd name="connsiteY5" fmla="*/ 304802 h 5280905"/>
              <a:gd name="connsiteX6" fmla="*/ 84023 w 6229169"/>
              <a:gd name="connsiteY6" fmla="*/ 1219200 h 5280905"/>
              <a:gd name="connsiteX7" fmla="*/ 4941 w 6229169"/>
              <a:gd name="connsiteY7" fmla="*/ 4465973 h 5280905"/>
              <a:gd name="connsiteX8" fmla="*/ 149608 w 6229169"/>
              <a:gd name="connsiteY8" fmla="*/ 5200143 h 5280905"/>
              <a:gd name="connsiteX9" fmla="*/ 902015 w 6229169"/>
              <a:gd name="connsiteY9" fmla="*/ 5180694 h 5280905"/>
              <a:gd name="connsiteX10" fmla="*/ 996347 w 6229169"/>
              <a:gd name="connsiteY10" fmla="*/ 4475733 h 5280905"/>
              <a:gd name="connsiteX11" fmla="*/ 1284750 w 6229169"/>
              <a:gd name="connsiteY11" fmla="*/ 4368800 h 5280905"/>
              <a:gd name="connsiteX12" fmla="*/ 1340168 w 6229169"/>
              <a:gd name="connsiteY12" fmla="*/ 4027054 h 5280905"/>
              <a:gd name="connsiteX13" fmla="*/ 1395586 w 6229169"/>
              <a:gd name="connsiteY13" fmla="*/ 3648363 h 5280905"/>
              <a:gd name="connsiteX14" fmla="*/ 1441767 w 6229169"/>
              <a:gd name="connsiteY14" fmla="*/ 3223490 h 5280905"/>
              <a:gd name="connsiteX15" fmla="*/ 1506423 w 6229169"/>
              <a:gd name="connsiteY15" fmla="*/ 2789382 h 5280905"/>
              <a:gd name="connsiteX16" fmla="*/ 1543368 w 6229169"/>
              <a:gd name="connsiteY16" fmla="*/ 2706254 h 5280905"/>
              <a:gd name="connsiteX17" fmla="*/ 1608023 w 6229169"/>
              <a:gd name="connsiteY17" fmla="*/ 2540000 h 5280905"/>
              <a:gd name="connsiteX18" fmla="*/ 1866641 w 6229169"/>
              <a:gd name="connsiteY18" fmla="*/ 2161310 h 5280905"/>
              <a:gd name="connsiteX19" fmla="*/ 2088314 w 6229169"/>
              <a:gd name="connsiteY19" fmla="*/ 1939636 h 5280905"/>
              <a:gd name="connsiteX20" fmla="*/ 2402349 w 6229169"/>
              <a:gd name="connsiteY20" fmla="*/ 1699491 h 5280905"/>
              <a:gd name="connsiteX21" fmla="*/ 2781041 w 6229169"/>
              <a:gd name="connsiteY21" fmla="*/ 1440873 h 5280905"/>
              <a:gd name="connsiteX22" fmla="*/ 3150495 w 6229169"/>
              <a:gd name="connsiteY22" fmla="*/ 1283855 h 5280905"/>
              <a:gd name="connsiteX23" fmla="*/ 4018714 w 6229169"/>
              <a:gd name="connsiteY23" fmla="*/ 1062182 h 5280905"/>
              <a:gd name="connsiteX24" fmla="*/ 4609841 w 6229169"/>
              <a:gd name="connsiteY24" fmla="*/ 979054 h 5280905"/>
              <a:gd name="connsiteX25" fmla="*/ 4794568 w 6229169"/>
              <a:gd name="connsiteY25" fmla="*/ 969818 h 5280905"/>
              <a:gd name="connsiteX26" fmla="*/ 5367223 w 6229169"/>
              <a:gd name="connsiteY26" fmla="*/ 923637 h 5280905"/>
              <a:gd name="connsiteX27" fmla="*/ 5718204 w 6229169"/>
              <a:gd name="connsiteY27" fmla="*/ 895927 h 5280905"/>
              <a:gd name="connsiteX28" fmla="*/ 6069187 w 6229169"/>
              <a:gd name="connsiteY28" fmla="*/ 905162 h 5280905"/>
              <a:gd name="connsiteX29" fmla="*/ 6207732 w 6229169"/>
              <a:gd name="connsiteY29" fmla="*/ 480290 h 5280905"/>
              <a:gd name="connsiteX30" fmla="*/ 6198496 w 6229169"/>
              <a:gd name="connsiteY30" fmla="*/ 323273 h 5280905"/>
              <a:gd name="connsiteX0" fmla="*/ 6198496 w 6229169"/>
              <a:gd name="connsiteY0" fmla="*/ 323273 h 5280905"/>
              <a:gd name="connsiteX1" fmla="*/ 5921404 w 6229169"/>
              <a:gd name="connsiteY1" fmla="*/ 138545 h 5280905"/>
              <a:gd name="connsiteX2" fmla="*/ 4877696 w 6229169"/>
              <a:gd name="connsiteY2" fmla="*/ 27709 h 5280905"/>
              <a:gd name="connsiteX3" fmla="*/ 3104313 w 6229169"/>
              <a:gd name="connsiteY3" fmla="*/ 0 h 5280905"/>
              <a:gd name="connsiteX4" fmla="*/ 1183150 w 6229169"/>
              <a:gd name="connsiteY4" fmla="*/ 67056 h 5280905"/>
              <a:gd name="connsiteX5" fmla="*/ 545839 w 6229169"/>
              <a:gd name="connsiteY5" fmla="*/ 304802 h 5280905"/>
              <a:gd name="connsiteX6" fmla="*/ 84023 w 6229169"/>
              <a:gd name="connsiteY6" fmla="*/ 1219200 h 5280905"/>
              <a:gd name="connsiteX7" fmla="*/ 4941 w 6229169"/>
              <a:gd name="connsiteY7" fmla="*/ 4465973 h 5280905"/>
              <a:gd name="connsiteX8" fmla="*/ 149608 w 6229169"/>
              <a:gd name="connsiteY8" fmla="*/ 5200143 h 5280905"/>
              <a:gd name="connsiteX9" fmla="*/ 902015 w 6229169"/>
              <a:gd name="connsiteY9" fmla="*/ 5180694 h 5280905"/>
              <a:gd name="connsiteX10" fmla="*/ 996347 w 6229169"/>
              <a:gd name="connsiteY10" fmla="*/ 4475733 h 5280905"/>
              <a:gd name="connsiteX11" fmla="*/ 1284750 w 6229169"/>
              <a:gd name="connsiteY11" fmla="*/ 4368800 h 5280905"/>
              <a:gd name="connsiteX12" fmla="*/ 1340168 w 6229169"/>
              <a:gd name="connsiteY12" fmla="*/ 4027054 h 5280905"/>
              <a:gd name="connsiteX13" fmla="*/ 1395586 w 6229169"/>
              <a:gd name="connsiteY13" fmla="*/ 3648363 h 5280905"/>
              <a:gd name="connsiteX14" fmla="*/ 1441767 w 6229169"/>
              <a:gd name="connsiteY14" fmla="*/ 3223490 h 5280905"/>
              <a:gd name="connsiteX15" fmla="*/ 1506423 w 6229169"/>
              <a:gd name="connsiteY15" fmla="*/ 2789382 h 5280905"/>
              <a:gd name="connsiteX16" fmla="*/ 1543368 w 6229169"/>
              <a:gd name="connsiteY16" fmla="*/ 2706254 h 5280905"/>
              <a:gd name="connsiteX17" fmla="*/ 1608023 w 6229169"/>
              <a:gd name="connsiteY17" fmla="*/ 2540000 h 5280905"/>
              <a:gd name="connsiteX18" fmla="*/ 1866641 w 6229169"/>
              <a:gd name="connsiteY18" fmla="*/ 2161310 h 5280905"/>
              <a:gd name="connsiteX19" fmla="*/ 2088314 w 6229169"/>
              <a:gd name="connsiteY19" fmla="*/ 1939636 h 5280905"/>
              <a:gd name="connsiteX20" fmla="*/ 2402349 w 6229169"/>
              <a:gd name="connsiteY20" fmla="*/ 1699491 h 5280905"/>
              <a:gd name="connsiteX21" fmla="*/ 2781041 w 6229169"/>
              <a:gd name="connsiteY21" fmla="*/ 1440873 h 5280905"/>
              <a:gd name="connsiteX22" fmla="*/ 3150495 w 6229169"/>
              <a:gd name="connsiteY22" fmla="*/ 1283855 h 5280905"/>
              <a:gd name="connsiteX23" fmla="*/ 4018714 w 6229169"/>
              <a:gd name="connsiteY23" fmla="*/ 1062182 h 5280905"/>
              <a:gd name="connsiteX24" fmla="*/ 4609841 w 6229169"/>
              <a:gd name="connsiteY24" fmla="*/ 979054 h 5280905"/>
              <a:gd name="connsiteX25" fmla="*/ 4794568 w 6229169"/>
              <a:gd name="connsiteY25" fmla="*/ 969818 h 5280905"/>
              <a:gd name="connsiteX26" fmla="*/ 5367223 w 6229169"/>
              <a:gd name="connsiteY26" fmla="*/ 923637 h 5280905"/>
              <a:gd name="connsiteX27" fmla="*/ 5718204 w 6229169"/>
              <a:gd name="connsiteY27" fmla="*/ 895927 h 5280905"/>
              <a:gd name="connsiteX28" fmla="*/ 6069187 w 6229169"/>
              <a:gd name="connsiteY28" fmla="*/ 905162 h 5280905"/>
              <a:gd name="connsiteX29" fmla="*/ 6207732 w 6229169"/>
              <a:gd name="connsiteY29" fmla="*/ 480290 h 5280905"/>
              <a:gd name="connsiteX30" fmla="*/ 6198496 w 6229169"/>
              <a:gd name="connsiteY30" fmla="*/ 323273 h 5280905"/>
              <a:gd name="connsiteX0" fmla="*/ 6198496 w 6229169"/>
              <a:gd name="connsiteY0" fmla="*/ 323273 h 5280905"/>
              <a:gd name="connsiteX1" fmla="*/ 5921404 w 6229169"/>
              <a:gd name="connsiteY1" fmla="*/ 97695 h 5280905"/>
              <a:gd name="connsiteX2" fmla="*/ 4877696 w 6229169"/>
              <a:gd name="connsiteY2" fmla="*/ 27709 h 5280905"/>
              <a:gd name="connsiteX3" fmla="*/ 3104313 w 6229169"/>
              <a:gd name="connsiteY3" fmla="*/ 0 h 5280905"/>
              <a:gd name="connsiteX4" fmla="*/ 1183150 w 6229169"/>
              <a:gd name="connsiteY4" fmla="*/ 67056 h 5280905"/>
              <a:gd name="connsiteX5" fmla="*/ 545839 w 6229169"/>
              <a:gd name="connsiteY5" fmla="*/ 304802 h 5280905"/>
              <a:gd name="connsiteX6" fmla="*/ 84023 w 6229169"/>
              <a:gd name="connsiteY6" fmla="*/ 1219200 h 5280905"/>
              <a:gd name="connsiteX7" fmla="*/ 4941 w 6229169"/>
              <a:gd name="connsiteY7" fmla="*/ 4465973 h 5280905"/>
              <a:gd name="connsiteX8" fmla="*/ 149608 w 6229169"/>
              <a:gd name="connsiteY8" fmla="*/ 5200143 h 5280905"/>
              <a:gd name="connsiteX9" fmla="*/ 902015 w 6229169"/>
              <a:gd name="connsiteY9" fmla="*/ 5180694 h 5280905"/>
              <a:gd name="connsiteX10" fmla="*/ 996347 w 6229169"/>
              <a:gd name="connsiteY10" fmla="*/ 4475733 h 5280905"/>
              <a:gd name="connsiteX11" fmla="*/ 1284750 w 6229169"/>
              <a:gd name="connsiteY11" fmla="*/ 4368800 h 5280905"/>
              <a:gd name="connsiteX12" fmla="*/ 1340168 w 6229169"/>
              <a:gd name="connsiteY12" fmla="*/ 4027054 h 5280905"/>
              <a:gd name="connsiteX13" fmla="*/ 1395586 w 6229169"/>
              <a:gd name="connsiteY13" fmla="*/ 3648363 h 5280905"/>
              <a:gd name="connsiteX14" fmla="*/ 1441767 w 6229169"/>
              <a:gd name="connsiteY14" fmla="*/ 3223490 h 5280905"/>
              <a:gd name="connsiteX15" fmla="*/ 1506423 w 6229169"/>
              <a:gd name="connsiteY15" fmla="*/ 2789382 h 5280905"/>
              <a:gd name="connsiteX16" fmla="*/ 1543368 w 6229169"/>
              <a:gd name="connsiteY16" fmla="*/ 2706254 h 5280905"/>
              <a:gd name="connsiteX17" fmla="*/ 1608023 w 6229169"/>
              <a:gd name="connsiteY17" fmla="*/ 2540000 h 5280905"/>
              <a:gd name="connsiteX18" fmla="*/ 1866641 w 6229169"/>
              <a:gd name="connsiteY18" fmla="*/ 2161310 h 5280905"/>
              <a:gd name="connsiteX19" fmla="*/ 2088314 w 6229169"/>
              <a:gd name="connsiteY19" fmla="*/ 1939636 h 5280905"/>
              <a:gd name="connsiteX20" fmla="*/ 2402349 w 6229169"/>
              <a:gd name="connsiteY20" fmla="*/ 1699491 h 5280905"/>
              <a:gd name="connsiteX21" fmla="*/ 2781041 w 6229169"/>
              <a:gd name="connsiteY21" fmla="*/ 1440873 h 5280905"/>
              <a:gd name="connsiteX22" fmla="*/ 3150495 w 6229169"/>
              <a:gd name="connsiteY22" fmla="*/ 1283855 h 5280905"/>
              <a:gd name="connsiteX23" fmla="*/ 4018714 w 6229169"/>
              <a:gd name="connsiteY23" fmla="*/ 1062182 h 5280905"/>
              <a:gd name="connsiteX24" fmla="*/ 4609841 w 6229169"/>
              <a:gd name="connsiteY24" fmla="*/ 979054 h 5280905"/>
              <a:gd name="connsiteX25" fmla="*/ 4794568 w 6229169"/>
              <a:gd name="connsiteY25" fmla="*/ 969818 h 5280905"/>
              <a:gd name="connsiteX26" fmla="*/ 5367223 w 6229169"/>
              <a:gd name="connsiteY26" fmla="*/ 923637 h 5280905"/>
              <a:gd name="connsiteX27" fmla="*/ 5718204 w 6229169"/>
              <a:gd name="connsiteY27" fmla="*/ 895927 h 5280905"/>
              <a:gd name="connsiteX28" fmla="*/ 6069187 w 6229169"/>
              <a:gd name="connsiteY28" fmla="*/ 905162 h 5280905"/>
              <a:gd name="connsiteX29" fmla="*/ 6207732 w 6229169"/>
              <a:gd name="connsiteY29" fmla="*/ 480290 h 5280905"/>
              <a:gd name="connsiteX30" fmla="*/ 6198496 w 6229169"/>
              <a:gd name="connsiteY30" fmla="*/ 323273 h 5280905"/>
              <a:gd name="connsiteX0" fmla="*/ 6198496 w 6229169"/>
              <a:gd name="connsiteY0" fmla="*/ 324009 h 5281641"/>
              <a:gd name="connsiteX1" fmla="*/ 5921404 w 6229169"/>
              <a:gd name="connsiteY1" fmla="*/ 98431 h 5281641"/>
              <a:gd name="connsiteX2" fmla="*/ 3104313 w 6229169"/>
              <a:gd name="connsiteY2" fmla="*/ 736 h 5281641"/>
              <a:gd name="connsiteX3" fmla="*/ 1183150 w 6229169"/>
              <a:gd name="connsiteY3" fmla="*/ 67792 h 5281641"/>
              <a:gd name="connsiteX4" fmla="*/ 545839 w 6229169"/>
              <a:gd name="connsiteY4" fmla="*/ 305538 h 5281641"/>
              <a:gd name="connsiteX5" fmla="*/ 84023 w 6229169"/>
              <a:gd name="connsiteY5" fmla="*/ 1219936 h 5281641"/>
              <a:gd name="connsiteX6" fmla="*/ 4941 w 6229169"/>
              <a:gd name="connsiteY6" fmla="*/ 4466709 h 5281641"/>
              <a:gd name="connsiteX7" fmla="*/ 149608 w 6229169"/>
              <a:gd name="connsiteY7" fmla="*/ 5200879 h 5281641"/>
              <a:gd name="connsiteX8" fmla="*/ 902015 w 6229169"/>
              <a:gd name="connsiteY8" fmla="*/ 5181430 h 5281641"/>
              <a:gd name="connsiteX9" fmla="*/ 996347 w 6229169"/>
              <a:gd name="connsiteY9" fmla="*/ 4476469 h 5281641"/>
              <a:gd name="connsiteX10" fmla="*/ 1284750 w 6229169"/>
              <a:gd name="connsiteY10" fmla="*/ 4369536 h 5281641"/>
              <a:gd name="connsiteX11" fmla="*/ 1340168 w 6229169"/>
              <a:gd name="connsiteY11" fmla="*/ 4027790 h 5281641"/>
              <a:gd name="connsiteX12" fmla="*/ 1395586 w 6229169"/>
              <a:gd name="connsiteY12" fmla="*/ 3649099 h 5281641"/>
              <a:gd name="connsiteX13" fmla="*/ 1441767 w 6229169"/>
              <a:gd name="connsiteY13" fmla="*/ 3224226 h 5281641"/>
              <a:gd name="connsiteX14" fmla="*/ 1506423 w 6229169"/>
              <a:gd name="connsiteY14" fmla="*/ 2790118 h 5281641"/>
              <a:gd name="connsiteX15" fmla="*/ 1543368 w 6229169"/>
              <a:gd name="connsiteY15" fmla="*/ 2706990 h 5281641"/>
              <a:gd name="connsiteX16" fmla="*/ 1608023 w 6229169"/>
              <a:gd name="connsiteY16" fmla="*/ 2540736 h 5281641"/>
              <a:gd name="connsiteX17" fmla="*/ 1866641 w 6229169"/>
              <a:gd name="connsiteY17" fmla="*/ 2162046 h 5281641"/>
              <a:gd name="connsiteX18" fmla="*/ 2088314 w 6229169"/>
              <a:gd name="connsiteY18" fmla="*/ 1940372 h 5281641"/>
              <a:gd name="connsiteX19" fmla="*/ 2402349 w 6229169"/>
              <a:gd name="connsiteY19" fmla="*/ 1700227 h 5281641"/>
              <a:gd name="connsiteX20" fmla="*/ 2781041 w 6229169"/>
              <a:gd name="connsiteY20" fmla="*/ 1441609 h 5281641"/>
              <a:gd name="connsiteX21" fmla="*/ 3150495 w 6229169"/>
              <a:gd name="connsiteY21" fmla="*/ 1284591 h 5281641"/>
              <a:gd name="connsiteX22" fmla="*/ 4018714 w 6229169"/>
              <a:gd name="connsiteY22" fmla="*/ 1062918 h 5281641"/>
              <a:gd name="connsiteX23" fmla="*/ 4609841 w 6229169"/>
              <a:gd name="connsiteY23" fmla="*/ 979790 h 5281641"/>
              <a:gd name="connsiteX24" fmla="*/ 4794568 w 6229169"/>
              <a:gd name="connsiteY24" fmla="*/ 970554 h 5281641"/>
              <a:gd name="connsiteX25" fmla="*/ 5367223 w 6229169"/>
              <a:gd name="connsiteY25" fmla="*/ 924373 h 5281641"/>
              <a:gd name="connsiteX26" fmla="*/ 5718204 w 6229169"/>
              <a:gd name="connsiteY26" fmla="*/ 896663 h 5281641"/>
              <a:gd name="connsiteX27" fmla="*/ 6069187 w 6229169"/>
              <a:gd name="connsiteY27" fmla="*/ 905898 h 5281641"/>
              <a:gd name="connsiteX28" fmla="*/ 6207732 w 6229169"/>
              <a:gd name="connsiteY28" fmla="*/ 481026 h 5281641"/>
              <a:gd name="connsiteX29" fmla="*/ 6198496 w 6229169"/>
              <a:gd name="connsiteY29" fmla="*/ 324009 h 5281641"/>
              <a:gd name="connsiteX0" fmla="*/ 6198496 w 6229169"/>
              <a:gd name="connsiteY0" fmla="*/ 273111 h 5230743"/>
              <a:gd name="connsiteX1" fmla="*/ 5921404 w 6229169"/>
              <a:gd name="connsiteY1" fmla="*/ 47533 h 5230743"/>
              <a:gd name="connsiteX2" fmla="*/ 1183150 w 6229169"/>
              <a:gd name="connsiteY2" fmla="*/ 16894 h 5230743"/>
              <a:gd name="connsiteX3" fmla="*/ 545839 w 6229169"/>
              <a:gd name="connsiteY3" fmla="*/ 254640 h 5230743"/>
              <a:gd name="connsiteX4" fmla="*/ 84023 w 6229169"/>
              <a:gd name="connsiteY4" fmla="*/ 1169038 h 5230743"/>
              <a:gd name="connsiteX5" fmla="*/ 4941 w 6229169"/>
              <a:gd name="connsiteY5" fmla="*/ 4415811 h 5230743"/>
              <a:gd name="connsiteX6" fmla="*/ 149608 w 6229169"/>
              <a:gd name="connsiteY6" fmla="*/ 5149981 h 5230743"/>
              <a:gd name="connsiteX7" fmla="*/ 902015 w 6229169"/>
              <a:gd name="connsiteY7" fmla="*/ 5130532 h 5230743"/>
              <a:gd name="connsiteX8" fmla="*/ 996347 w 6229169"/>
              <a:gd name="connsiteY8" fmla="*/ 4425571 h 5230743"/>
              <a:gd name="connsiteX9" fmla="*/ 1284750 w 6229169"/>
              <a:gd name="connsiteY9" fmla="*/ 4318638 h 5230743"/>
              <a:gd name="connsiteX10" fmla="*/ 1340168 w 6229169"/>
              <a:gd name="connsiteY10" fmla="*/ 3976892 h 5230743"/>
              <a:gd name="connsiteX11" fmla="*/ 1395586 w 6229169"/>
              <a:gd name="connsiteY11" fmla="*/ 3598201 h 5230743"/>
              <a:gd name="connsiteX12" fmla="*/ 1441767 w 6229169"/>
              <a:gd name="connsiteY12" fmla="*/ 3173328 h 5230743"/>
              <a:gd name="connsiteX13" fmla="*/ 1506423 w 6229169"/>
              <a:gd name="connsiteY13" fmla="*/ 2739220 h 5230743"/>
              <a:gd name="connsiteX14" fmla="*/ 1543368 w 6229169"/>
              <a:gd name="connsiteY14" fmla="*/ 2656092 h 5230743"/>
              <a:gd name="connsiteX15" fmla="*/ 1608023 w 6229169"/>
              <a:gd name="connsiteY15" fmla="*/ 2489838 h 5230743"/>
              <a:gd name="connsiteX16" fmla="*/ 1866641 w 6229169"/>
              <a:gd name="connsiteY16" fmla="*/ 2111148 h 5230743"/>
              <a:gd name="connsiteX17" fmla="*/ 2088314 w 6229169"/>
              <a:gd name="connsiteY17" fmla="*/ 1889474 h 5230743"/>
              <a:gd name="connsiteX18" fmla="*/ 2402349 w 6229169"/>
              <a:gd name="connsiteY18" fmla="*/ 1649329 h 5230743"/>
              <a:gd name="connsiteX19" fmla="*/ 2781041 w 6229169"/>
              <a:gd name="connsiteY19" fmla="*/ 1390711 h 5230743"/>
              <a:gd name="connsiteX20" fmla="*/ 3150495 w 6229169"/>
              <a:gd name="connsiteY20" fmla="*/ 1233693 h 5230743"/>
              <a:gd name="connsiteX21" fmla="*/ 4018714 w 6229169"/>
              <a:gd name="connsiteY21" fmla="*/ 1012020 h 5230743"/>
              <a:gd name="connsiteX22" fmla="*/ 4609841 w 6229169"/>
              <a:gd name="connsiteY22" fmla="*/ 928892 h 5230743"/>
              <a:gd name="connsiteX23" fmla="*/ 4794568 w 6229169"/>
              <a:gd name="connsiteY23" fmla="*/ 919656 h 5230743"/>
              <a:gd name="connsiteX24" fmla="*/ 5367223 w 6229169"/>
              <a:gd name="connsiteY24" fmla="*/ 873475 h 5230743"/>
              <a:gd name="connsiteX25" fmla="*/ 5718204 w 6229169"/>
              <a:gd name="connsiteY25" fmla="*/ 845765 h 5230743"/>
              <a:gd name="connsiteX26" fmla="*/ 6069187 w 6229169"/>
              <a:gd name="connsiteY26" fmla="*/ 855000 h 5230743"/>
              <a:gd name="connsiteX27" fmla="*/ 6207732 w 6229169"/>
              <a:gd name="connsiteY27" fmla="*/ 430128 h 5230743"/>
              <a:gd name="connsiteX28" fmla="*/ 6198496 w 6229169"/>
              <a:gd name="connsiteY28" fmla="*/ 273111 h 5230743"/>
              <a:gd name="connsiteX0" fmla="*/ 6198496 w 6232609"/>
              <a:gd name="connsiteY0" fmla="*/ 307852 h 5265484"/>
              <a:gd name="connsiteX1" fmla="*/ 5870030 w 6232609"/>
              <a:gd name="connsiteY1" fmla="*/ 21000 h 5265484"/>
              <a:gd name="connsiteX2" fmla="*/ 1183150 w 6232609"/>
              <a:gd name="connsiteY2" fmla="*/ 51635 h 5265484"/>
              <a:gd name="connsiteX3" fmla="*/ 545839 w 6232609"/>
              <a:gd name="connsiteY3" fmla="*/ 289381 h 5265484"/>
              <a:gd name="connsiteX4" fmla="*/ 84023 w 6232609"/>
              <a:gd name="connsiteY4" fmla="*/ 1203779 h 5265484"/>
              <a:gd name="connsiteX5" fmla="*/ 4941 w 6232609"/>
              <a:gd name="connsiteY5" fmla="*/ 4450552 h 5265484"/>
              <a:gd name="connsiteX6" fmla="*/ 149608 w 6232609"/>
              <a:gd name="connsiteY6" fmla="*/ 5184722 h 5265484"/>
              <a:gd name="connsiteX7" fmla="*/ 902015 w 6232609"/>
              <a:gd name="connsiteY7" fmla="*/ 5165273 h 5265484"/>
              <a:gd name="connsiteX8" fmla="*/ 996347 w 6232609"/>
              <a:gd name="connsiteY8" fmla="*/ 4460312 h 5265484"/>
              <a:gd name="connsiteX9" fmla="*/ 1284750 w 6232609"/>
              <a:gd name="connsiteY9" fmla="*/ 4353379 h 5265484"/>
              <a:gd name="connsiteX10" fmla="*/ 1340168 w 6232609"/>
              <a:gd name="connsiteY10" fmla="*/ 4011633 h 5265484"/>
              <a:gd name="connsiteX11" fmla="*/ 1395586 w 6232609"/>
              <a:gd name="connsiteY11" fmla="*/ 3632942 h 5265484"/>
              <a:gd name="connsiteX12" fmla="*/ 1441767 w 6232609"/>
              <a:gd name="connsiteY12" fmla="*/ 3208069 h 5265484"/>
              <a:gd name="connsiteX13" fmla="*/ 1506423 w 6232609"/>
              <a:gd name="connsiteY13" fmla="*/ 2773961 h 5265484"/>
              <a:gd name="connsiteX14" fmla="*/ 1543368 w 6232609"/>
              <a:gd name="connsiteY14" fmla="*/ 2690833 h 5265484"/>
              <a:gd name="connsiteX15" fmla="*/ 1608023 w 6232609"/>
              <a:gd name="connsiteY15" fmla="*/ 2524579 h 5265484"/>
              <a:gd name="connsiteX16" fmla="*/ 1866641 w 6232609"/>
              <a:gd name="connsiteY16" fmla="*/ 2145889 h 5265484"/>
              <a:gd name="connsiteX17" fmla="*/ 2088314 w 6232609"/>
              <a:gd name="connsiteY17" fmla="*/ 1924215 h 5265484"/>
              <a:gd name="connsiteX18" fmla="*/ 2402349 w 6232609"/>
              <a:gd name="connsiteY18" fmla="*/ 1684070 h 5265484"/>
              <a:gd name="connsiteX19" fmla="*/ 2781041 w 6232609"/>
              <a:gd name="connsiteY19" fmla="*/ 1425452 h 5265484"/>
              <a:gd name="connsiteX20" fmla="*/ 3150495 w 6232609"/>
              <a:gd name="connsiteY20" fmla="*/ 1268434 h 5265484"/>
              <a:gd name="connsiteX21" fmla="*/ 4018714 w 6232609"/>
              <a:gd name="connsiteY21" fmla="*/ 1046761 h 5265484"/>
              <a:gd name="connsiteX22" fmla="*/ 4609841 w 6232609"/>
              <a:gd name="connsiteY22" fmla="*/ 963633 h 5265484"/>
              <a:gd name="connsiteX23" fmla="*/ 4794568 w 6232609"/>
              <a:gd name="connsiteY23" fmla="*/ 954397 h 5265484"/>
              <a:gd name="connsiteX24" fmla="*/ 5367223 w 6232609"/>
              <a:gd name="connsiteY24" fmla="*/ 908216 h 5265484"/>
              <a:gd name="connsiteX25" fmla="*/ 5718204 w 6232609"/>
              <a:gd name="connsiteY25" fmla="*/ 880506 h 5265484"/>
              <a:gd name="connsiteX26" fmla="*/ 6069187 w 6232609"/>
              <a:gd name="connsiteY26" fmla="*/ 889741 h 5265484"/>
              <a:gd name="connsiteX27" fmla="*/ 6207732 w 6232609"/>
              <a:gd name="connsiteY27" fmla="*/ 464869 h 5265484"/>
              <a:gd name="connsiteX28" fmla="*/ 6198496 w 6232609"/>
              <a:gd name="connsiteY28" fmla="*/ 307852 h 5265484"/>
              <a:gd name="connsiteX0" fmla="*/ 6198496 w 6232609"/>
              <a:gd name="connsiteY0" fmla="*/ 307852 h 5265484"/>
              <a:gd name="connsiteX1" fmla="*/ 5870030 w 6232609"/>
              <a:gd name="connsiteY1" fmla="*/ 21000 h 5265484"/>
              <a:gd name="connsiteX2" fmla="*/ 1183150 w 6232609"/>
              <a:gd name="connsiteY2" fmla="*/ 51635 h 5265484"/>
              <a:gd name="connsiteX3" fmla="*/ 545839 w 6232609"/>
              <a:gd name="connsiteY3" fmla="*/ 289381 h 5265484"/>
              <a:gd name="connsiteX4" fmla="*/ 84023 w 6232609"/>
              <a:gd name="connsiteY4" fmla="*/ 1203779 h 5265484"/>
              <a:gd name="connsiteX5" fmla="*/ 4941 w 6232609"/>
              <a:gd name="connsiteY5" fmla="*/ 4450552 h 5265484"/>
              <a:gd name="connsiteX6" fmla="*/ 149608 w 6232609"/>
              <a:gd name="connsiteY6" fmla="*/ 5184722 h 5265484"/>
              <a:gd name="connsiteX7" fmla="*/ 902015 w 6232609"/>
              <a:gd name="connsiteY7" fmla="*/ 5165273 h 5265484"/>
              <a:gd name="connsiteX8" fmla="*/ 996347 w 6232609"/>
              <a:gd name="connsiteY8" fmla="*/ 4460312 h 5265484"/>
              <a:gd name="connsiteX9" fmla="*/ 1284750 w 6232609"/>
              <a:gd name="connsiteY9" fmla="*/ 4353379 h 5265484"/>
              <a:gd name="connsiteX10" fmla="*/ 1340168 w 6232609"/>
              <a:gd name="connsiteY10" fmla="*/ 4011633 h 5265484"/>
              <a:gd name="connsiteX11" fmla="*/ 1395586 w 6232609"/>
              <a:gd name="connsiteY11" fmla="*/ 3632942 h 5265484"/>
              <a:gd name="connsiteX12" fmla="*/ 1441767 w 6232609"/>
              <a:gd name="connsiteY12" fmla="*/ 3208069 h 5265484"/>
              <a:gd name="connsiteX13" fmla="*/ 1506423 w 6232609"/>
              <a:gd name="connsiteY13" fmla="*/ 2773961 h 5265484"/>
              <a:gd name="connsiteX14" fmla="*/ 1543368 w 6232609"/>
              <a:gd name="connsiteY14" fmla="*/ 2690833 h 5265484"/>
              <a:gd name="connsiteX15" fmla="*/ 1608023 w 6232609"/>
              <a:gd name="connsiteY15" fmla="*/ 2524579 h 5265484"/>
              <a:gd name="connsiteX16" fmla="*/ 1866641 w 6232609"/>
              <a:gd name="connsiteY16" fmla="*/ 2145889 h 5265484"/>
              <a:gd name="connsiteX17" fmla="*/ 2088314 w 6232609"/>
              <a:gd name="connsiteY17" fmla="*/ 1924215 h 5265484"/>
              <a:gd name="connsiteX18" fmla="*/ 2402349 w 6232609"/>
              <a:gd name="connsiteY18" fmla="*/ 1684070 h 5265484"/>
              <a:gd name="connsiteX19" fmla="*/ 2781041 w 6232609"/>
              <a:gd name="connsiteY19" fmla="*/ 1425452 h 5265484"/>
              <a:gd name="connsiteX20" fmla="*/ 3150495 w 6232609"/>
              <a:gd name="connsiteY20" fmla="*/ 1268434 h 5265484"/>
              <a:gd name="connsiteX21" fmla="*/ 4018714 w 6232609"/>
              <a:gd name="connsiteY21" fmla="*/ 1046761 h 5265484"/>
              <a:gd name="connsiteX22" fmla="*/ 4609841 w 6232609"/>
              <a:gd name="connsiteY22" fmla="*/ 963633 h 5265484"/>
              <a:gd name="connsiteX23" fmla="*/ 4794568 w 6232609"/>
              <a:gd name="connsiteY23" fmla="*/ 954397 h 5265484"/>
              <a:gd name="connsiteX24" fmla="*/ 5367223 w 6232609"/>
              <a:gd name="connsiteY24" fmla="*/ 908216 h 5265484"/>
              <a:gd name="connsiteX25" fmla="*/ 5718204 w 6232609"/>
              <a:gd name="connsiteY25" fmla="*/ 880506 h 5265484"/>
              <a:gd name="connsiteX26" fmla="*/ 6069187 w 6232609"/>
              <a:gd name="connsiteY26" fmla="*/ 889741 h 5265484"/>
              <a:gd name="connsiteX27" fmla="*/ 6207732 w 6232609"/>
              <a:gd name="connsiteY27" fmla="*/ 464869 h 5265484"/>
              <a:gd name="connsiteX28" fmla="*/ 6198496 w 6232609"/>
              <a:gd name="connsiteY28" fmla="*/ 307852 h 5265484"/>
              <a:gd name="connsiteX0" fmla="*/ 6196871 w 6230984"/>
              <a:gd name="connsiteY0" fmla="*/ 307073 h 5264705"/>
              <a:gd name="connsiteX1" fmla="*/ 5868405 w 6230984"/>
              <a:gd name="connsiteY1" fmla="*/ 20221 h 5264705"/>
              <a:gd name="connsiteX2" fmla="*/ 1181525 w 6230984"/>
              <a:gd name="connsiteY2" fmla="*/ 50856 h 5264705"/>
              <a:gd name="connsiteX3" fmla="*/ 462016 w 6230984"/>
              <a:gd name="connsiteY3" fmla="*/ 268177 h 5264705"/>
              <a:gd name="connsiteX4" fmla="*/ 82398 w 6230984"/>
              <a:gd name="connsiteY4" fmla="*/ 1203000 h 5264705"/>
              <a:gd name="connsiteX5" fmla="*/ 3316 w 6230984"/>
              <a:gd name="connsiteY5" fmla="*/ 4449773 h 5264705"/>
              <a:gd name="connsiteX6" fmla="*/ 147983 w 6230984"/>
              <a:gd name="connsiteY6" fmla="*/ 5183943 h 5264705"/>
              <a:gd name="connsiteX7" fmla="*/ 900390 w 6230984"/>
              <a:gd name="connsiteY7" fmla="*/ 5164494 h 5264705"/>
              <a:gd name="connsiteX8" fmla="*/ 994722 w 6230984"/>
              <a:gd name="connsiteY8" fmla="*/ 4459533 h 5264705"/>
              <a:gd name="connsiteX9" fmla="*/ 1283125 w 6230984"/>
              <a:gd name="connsiteY9" fmla="*/ 4352600 h 5264705"/>
              <a:gd name="connsiteX10" fmla="*/ 1338543 w 6230984"/>
              <a:gd name="connsiteY10" fmla="*/ 4010854 h 5264705"/>
              <a:gd name="connsiteX11" fmla="*/ 1393961 w 6230984"/>
              <a:gd name="connsiteY11" fmla="*/ 3632163 h 5264705"/>
              <a:gd name="connsiteX12" fmla="*/ 1440142 w 6230984"/>
              <a:gd name="connsiteY12" fmla="*/ 3207290 h 5264705"/>
              <a:gd name="connsiteX13" fmla="*/ 1504798 w 6230984"/>
              <a:gd name="connsiteY13" fmla="*/ 2773182 h 5264705"/>
              <a:gd name="connsiteX14" fmla="*/ 1541743 w 6230984"/>
              <a:gd name="connsiteY14" fmla="*/ 2690054 h 5264705"/>
              <a:gd name="connsiteX15" fmla="*/ 1606398 w 6230984"/>
              <a:gd name="connsiteY15" fmla="*/ 2523800 h 5264705"/>
              <a:gd name="connsiteX16" fmla="*/ 1865016 w 6230984"/>
              <a:gd name="connsiteY16" fmla="*/ 2145110 h 5264705"/>
              <a:gd name="connsiteX17" fmla="*/ 2086689 w 6230984"/>
              <a:gd name="connsiteY17" fmla="*/ 1923436 h 5264705"/>
              <a:gd name="connsiteX18" fmla="*/ 2400724 w 6230984"/>
              <a:gd name="connsiteY18" fmla="*/ 1683291 h 5264705"/>
              <a:gd name="connsiteX19" fmla="*/ 2779416 w 6230984"/>
              <a:gd name="connsiteY19" fmla="*/ 1424673 h 5264705"/>
              <a:gd name="connsiteX20" fmla="*/ 3148870 w 6230984"/>
              <a:gd name="connsiteY20" fmla="*/ 1267655 h 5264705"/>
              <a:gd name="connsiteX21" fmla="*/ 4017089 w 6230984"/>
              <a:gd name="connsiteY21" fmla="*/ 1045982 h 5264705"/>
              <a:gd name="connsiteX22" fmla="*/ 4608216 w 6230984"/>
              <a:gd name="connsiteY22" fmla="*/ 962854 h 5264705"/>
              <a:gd name="connsiteX23" fmla="*/ 4792943 w 6230984"/>
              <a:gd name="connsiteY23" fmla="*/ 953618 h 5264705"/>
              <a:gd name="connsiteX24" fmla="*/ 5365598 w 6230984"/>
              <a:gd name="connsiteY24" fmla="*/ 907437 h 5264705"/>
              <a:gd name="connsiteX25" fmla="*/ 5716579 w 6230984"/>
              <a:gd name="connsiteY25" fmla="*/ 879727 h 5264705"/>
              <a:gd name="connsiteX26" fmla="*/ 6067562 w 6230984"/>
              <a:gd name="connsiteY26" fmla="*/ 888962 h 5264705"/>
              <a:gd name="connsiteX27" fmla="*/ 6206107 w 6230984"/>
              <a:gd name="connsiteY27" fmla="*/ 464090 h 5264705"/>
              <a:gd name="connsiteX28" fmla="*/ 6196871 w 6230984"/>
              <a:gd name="connsiteY28" fmla="*/ 307073 h 5264705"/>
              <a:gd name="connsiteX0" fmla="*/ 6196871 w 6230984"/>
              <a:gd name="connsiteY0" fmla="*/ 307073 h 5264705"/>
              <a:gd name="connsiteX1" fmla="*/ 5868405 w 6230984"/>
              <a:gd name="connsiteY1" fmla="*/ 20221 h 5264705"/>
              <a:gd name="connsiteX2" fmla="*/ 1181525 w 6230984"/>
              <a:gd name="connsiteY2" fmla="*/ 50856 h 5264705"/>
              <a:gd name="connsiteX3" fmla="*/ 462016 w 6230984"/>
              <a:gd name="connsiteY3" fmla="*/ 268177 h 5264705"/>
              <a:gd name="connsiteX4" fmla="*/ 82398 w 6230984"/>
              <a:gd name="connsiteY4" fmla="*/ 1203000 h 5264705"/>
              <a:gd name="connsiteX5" fmla="*/ 3316 w 6230984"/>
              <a:gd name="connsiteY5" fmla="*/ 4449773 h 5264705"/>
              <a:gd name="connsiteX6" fmla="*/ 147983 w 6230984"/>
              <a:gd name="connsiteY6" fmla="*/ 5183943 h 5264705"/>
              <a:gd name="connsiteX7" fmla="*/ 900390 w 6230984"/>
              <a:gd name="connsiteY7" fmla="*/ 5164494 h 5264705"/>
              <a:gd name="connsiteX8" fmla="*/ 994722 w 6230984"/>
              <a:gd name="connsiteY8" fmla="*/ 4459533 h 5264705"/>
              <a:gd name="connsiteX9" fmla="*/ 1283125 w 6230984"/>
              <a:gd name="connsiteY9" fmla="*/ 4352600 h 5264705"/>
              <a:gd name="connsiteX10" fmla="*/ 1338543 w 6230984"/>
              <a:gd name="connsiteY10" fmla="*/ 4010854 h 5264705"/>
              <a:gd name="connsiteX11" fmla="*/ 1393961 w 6230984"/>
              <a:gd name="connsiteY11" fmla="*/ 3632163 h 5264705"/>
              <a:gd name="connsiteX12" fmla="*/ 1440142 w 6230984"/>
              <a:gd name="connsiteY12" fmla="*/ 3207290 h 5264705"/>
              <a:gd name="connsiteX13" fmla="*/ 1504798 w 6230984"/>
              <a:gd name="connsiteY13" fmla="*/ 2773182 h 5264705"/>
              <a:gd name="connsiteX14" fmla="*/ 1541743 w 6230984"/>
              <a:gd name="connsiteY14" fmla="*/ 2690054 h 5264705"/>
              <a:gd name="connsiteX15" fmla="*/ 1606398 w 6230984"/>
              <a:gd name="connsiteY15" fmla="*/ 2523800 h 5264705"/>
              <a:gd name="connsiteX16" fmla="*/ 1865016 w 6230984"/>
              <a:gd name="connsiteY16" fmla="*/ 2145110 h 5264705"/>
              <a:gd name="connsiteX17" fmla="*/ 2086689 w 6230984"/>
              <a:gd name="connsiteY17" fmla="*/ 1923436 h 5264705"/>
              <a:gd name="connsiteX18" fmla="*/ 2400724 w 6230984"/>
              <a:gd name="connsiteY18" fmla="*/ 1683291 h 5264705"/>
              <a:gd name="connsiteX19" fmla="*/ 2779416 w 6230984"/>
              <a:gd name="connsiteY19" fmla="*/ 1424673 h 5264705"/>
              <a:gd name="connsiteX20" fmla="*/ 3148870 w 6230984"/>
              <a:gd name="connsiteY20" fmla="*/ 1267655 h 5264705"/>
              <a:gd name="connsiteX21" fmla="*/ 4017089 w 6230984"/>
              <a:gd name="connsiteY21" fmla="*/ 1045982 h 5264705"/>
              <a:gd name="connsiteX22" fmla="*/ 4608216 w 6230984"/>
              <a:gd name="connsiteY22" fmla="*/ 962854 h 5264705"/>
              <a:gd name="connsiteX23" fmla="*/ 4792943 w 6230984"/>
              <a:gd name="connsiteY23" fmla="*/ 953618 h 5264705"/>
              <a:gd name="connsiteX24" fmla="*/ 5365598 w 6230984"/>
              <a:gd name="connsiteY24" fmla="*/ 907437 h 5264705"/>
              <a:gd name="connsiteX25" fmla="*/ 5716579 w 6230984"/>
              <a:gd name="connsiteY25" fmla="*/ 879727 h 5264705"/>
              <a:gd name="connsiteX26" fmla="*/ 6067562 w 6230984"/>
              <a:gd name="connsiteY26" fmla="*/ 888962 h 5264705"/>
              <a:gd name="connsiteX27" fmla="*/ 6206107 w 6230984"/>
              <a:gd name="connsiteY27" fmla="*/ 464090 h 5264705"/>
              <a:gd name="connsiteX28" fmla="*/ 6196871 w 6230984"/>
              <a:gd name="connsiteY28" fmla="*/ 307073 h 5264705"/>
              <a:gd name="connsiteX0" fmla="*/ 6196871 w 6230984"/>
              <a:gd name="connsiteY0" fmla="*/ 304950 h 5262582"/>
              <a:gd name="connsiteX1" fmla="*/ 5868405 w 6230984"/>
              <a:gd name="connsiteY1" fmla="*/ 18098 h 5262582"/>
              <a:gd name="connsiteX2" fmla="*/ 1181525 w 6230984"/>
              <a:gd name="connsiteY2" fmla="*/ 48733 h 5262582"/>
              <a:gd name="connsiteX3" fmla="*/ 462016 w 6230984"/>
              <a:gd name="connsiteY3" fmla="*/ 266054 h 5262582"/>
              <a:gd name="connsiteX4" fmla="*/ 82398 w 6230984"/>
              <a:gd name="connsiteY4" fmla="*/ 1200877 h 5262582"/>
              <a:gd name="connsiteX5" fmla="*/ 3316 w 6230984"/>
              <a:gd name="connsiteY5" fmla="*/ 4447650 h 5262582"/>
              <a:gd name="connsiteX6" fmla="*/ 147983 w 6230984"/>
              <a:gd name="connsiteY6" fmla="*/ 5181820 h 5262582"/>
              <a:gd name="connsiteX7" fmla="*/ 900390 w 6230984"/>
              <a:gd name="connsiteY7" fmla="*/ 5162371 h 5262582"/>
              <a:gd name="connsiteX8" fmla="*/ 994722 w 6230984"/>
              <a:gd name="connsiteY8" fmla="*/ 4457410 h 5262582"/>
              <a:gd name="connsiteX9" fmla="*/ 1283125 w 6230984"/>
              <a:gd name="connsiteY9" fmla="*/ 4350477 h 5262582"/>
              <a:gd name="connsiteX10" fmla="*/ 1338543 w 6230984"/>
              <a:gd name="connsiteY10" fmla="*/ 4008731 h 5262582"/>
              <a:gd name="connsiteX11" fmla="*/ 1393961 w 6230984"/>
              <a:gd name="connsiteY11" fmla="*/ 3630040 h 5262582"/>
              <a:gd name="connsiteX12" fmla="*/ 1440142 w 6230984"/>
              <a:gd name="connsiteY12" fmla="*/ 3205167 h 5262582"/>
              <a:gd name="connsiteX13" fmla="*/ 1504798 w 6230984"/>
              <a:gd name="connsiteY13" fmla="*/ 2771059 h 5262582"/>
              <a:gd name="connsiteX14" fmla="*/ 1541743 w 6230984"/>
              <a:gd name="connsiteY14" fmla="*/ 2687931 h 5262582"/>
              <a:gd name="connsiteX15" fmla="*/ 1606398 w 6230984"/>
              <a:gd name="connsiteY15" fmla="*/ 2521677 h 5262582"/>
              <a:gd name="connsiteX16" fmla="*/ 1865016 w 6230984"/>
              <a:gd name="connsiteY16" fmla="*/ 2142987 h 5262582"/>
              <a:gd name="connsiteX17" fmla="*/ 2086689 w 6230984"/>
              <a:gd name="connsiteY17" fmla="*/ 1921313 h 5262582"/>
              <a:gd name="connsiteX18" fmla="*/ 2400724 w 6230984"/>
              <a:gd name="connsiteY18" fmla="*/ 1681168 h 5262582"/>
              <a:gd name="connsiteX19" fmla="*/ 2779416 w 6230984"/>
              <a:gd name="connsiteY19" fmla="*/ 1422550 h 5262582"/>
              <a:gd name="connsiteX20" fmla="*/ 3148870 w 6230984"/>
              <a:gd name="connsiteY20" fmla="*/ 1265532 h 5262582"/>
              <a:gd name="connsiteX21" fmla="*/ 4017089 w 6230984"/>
              <a:gd name="connsiteY21" fmla="*/ 1043859 h 5262582"/>
              <a:gd name="connsiteX22" fmla="*/ 4608216 w 6230984"/>
              <a:gd name="connsiteY22" fmla="*/ 960731 h 5262582"/>
              <a:gd name="connsiteX23" fmla="*/ 4792943 w 6230984"/>
              <a:gd name="connsiteY23" fmla="*/ 951495 h 5262582"/>
              <a:gd name="connsiteX24" fmla="*/ 5365598 w 6230984"/>
              <a:gd name="connsiteY24" fmla="*/ 905314 h 5262582"/>
              <a:gd name="connsiteX25" fmla="*/ 5716579 w 6230984"/>
              <a:gd name="connsiteY25" fmla="*/ 877604 h 5262582"/>
              <a:gd name="connsiteX26" fmla="*/ 6067562 w 6230984"/>
              <a:gd name="connsiteY26" fmla="*/ 886839 h 5262582"/>
              <a:gd name="connsiteX27" fmla="*/ 6206107 w 6230984"/>
              <a:gd name="connsiteY27" fmla="*/ 461967 h 5262582"/>
              <a:gd name="connsiteX28" fmla="*/ 6196871 w 6230984"/>
              <a:gd name="connsiteY28" fmla="*/ 304950 h 5262582"/>
              <a:gd name="connsiteX0" fmla="*/ 6196871 w 6230984"/>
              <a:gd name="connsiteY0" fmla="*/ 310666 h 5268298"/>
              <a:gd name="connsiteX1" fmla="*/ 5868405 w 6230984"/>
              <a:gd name="connsiteY1" fmla="*/ 23814 h 5268298"/>
              <a:gd name="connsiteX2" fmla="*/ 1140427 w 6230984"/>
              <a:gd name="connsiteY2" fmla="*/ 34024 h 5268298"/>
              <a:gd name="connsiteX3" fmla="*/ 462016 w 6230984"/>
              <a:gd name="connsiteY3" fmla="*/ 271770 h 5268298"/>
              <a:gd name="connsiteX4" fmla="*/ 82398 w 6230984"/>
              <a:gd name="connsiteY4" fmla="*/ 1206593 h 5268298"/>
              <a:gd name="connsiteX5" fmla="*/ 3316 w 6230984"/>
              <a:gd name="connsiteY5" fmla="*/ 4453366 h 5268298"/>
              <a:gd name="connsiteX6" fmla="*/ 147983 w 6230984"/>
              <a:gd name="connsiteY6" fmla="*/ 5187536 h 5268298"/>
              <a:gd name="connsiteX7" fmla="*/ 900390 w 6230984"/>
              <a:gd name="connsiteY7" fmla="*/ 5168087 h 5268298"/>
              <a:gd name="connsiteX8" fmla="*/ 994722 w 6230984"/>
              <a:gd name="connsiteY8" fmla="*/ 4463126 h 5268298"/>
              <a:gd name="connsiteX9" fmla="*/ 1283125 w 6230984"/>
              <a:gd name="connsiteY9" fmla="*/ 4356193 h 5268298"/>
              <a:gd name="connsiteX10" fmla="*/ 1338543 w 6230984"/>
              <a:gd name="connsiteY10" fmla="*/ 4014447 h 5268298"/>
              <a:gd name="connsiteX11" fmla="*/ 1393961 w 6230984"/>
              <a:gd name="connsiteY11" fmla="*/ 3635756 h 5268298"/>
              <a:gd name="connsiteX12" fmla="*/ 1440142 w 6230984"/>
              <a:gd name="connsiteY12" fmla="*/ 3210883 h 5268298"/>
              <a:gd name="connsiteX13" fmla="*/ 1504798 w 6230984"/>
              <a:gd name="connsiteY13" fmla="*/ 2776775 h 5268298"/>
              <a:gd name="connsiteX14" fmla="*/ 1541743 w 6230984"/>
              <a:gd name="connsiteY14" fmla="*/ 2693647 h 5268298"/>
              <a:gd name="connsiteX15" fmla="*/ 1606398 w 6230984"/>
              <a:gd name="connsiteY15" fmla="*/ 2527393 h 5268298"/>
              <a:gd name="connsiteX16" fmla="*/ 1865016 w 6230984"/>
              <a:gd name="connsiteY16" fmla="*/ 2148703 h 5268298"/>
              <a:gd name="connsiteX17" fmla="*/ 2086689 w 6230984"/>
              <a:gd name="connsiteY17" fmla="*/ 1927029 h 5268298"/>
              <a:gd name="connsiteX18" fmla="*/ 2400724 w 6230984"/>
              <a:gd name="connsiteY18" fmla="*/ 1686884 h 5268298"/>
              <a:gd name="connsiteX19" fmla="*/ 2779416 w 6230984"/>
              <a:gd name="connsiteY19" fmla="*/ 1428266 h 5268298"/>
              <a:gd name="connsiteX20" fmla="*/ 3148870 w 6230984"/>
              <a:gd name="connsiteY20" fmla="*/ 1271248 h 5268298"/>
              <a:gd name="connsiteX21" fmla="*/ 4017089 w 6230984"/>
              <a:gd name="connsiteY21" fmla="*/ 1049575 h 5268298"/>
              <a:gd name="connsiteX22" fmla="*/ 4608216 w 6230984"/>
              <a:gd name="connsiteY22" fmla="*/ 966447 h 5268298"/>
              <a:gd name="connsiteX23" fmla="*/ 4792943 w 6230984"/>
              <a:gd name="connsiteY23" fmla="*/ 957211 h 5268298"/>
              <a:gd name="connsiteX24" fmla="*/ 5365598 w 6230984"/>
              <a:gd name="connsiteY24" fmla="*/ 911030 h 5268298"/>
              <a:gd name="connsiteX25" fmla="*/ 5716579 w 6230984"/>
              <a:gd name="connsiteY25" fmla="*/ 883320 h 5268298"/>
              <a:gd name="connsiteX26" fmla="*/ 6067562 w 6230984"/>
              <a:gd name="connsiteY26" fmla="*/ 892555 h 5268298"/>
              <a:gd name="connsiteX27" fmla="*/ 6206107 w 6230984"/>
              <a:gd name="connsiteY27" fmla="*/ 467683 h 5268298"/>
              <a:gd name="connsiteX28" fmla="*/ 6196871 w 6230984"/>
              <a:gd name="connsiteY28" fmla="*/ 310666 h 5268298"/>
              <a:gd name="connsiteX0" fmla="*/ 6196871 w 6231684"/>
              <a:gd name="connsiteY0" fmla="*/ 353367 h 5310999"/>
              <a:gd name="connsiteX1" fmla="*/ 5858131 w 6231684"/>
              <a:gd name="connsiteY1" fmla="*/ 15453 h 5310999"/>
              <a:gd name="connsiteX2" fmla="*/ 1140427 w 6231684"/>
              <a:gd name="connsiteY2" fmla="*/ 76725 h 5310999"/>
              <a:gd name="connsiteX3" fmla="*/ 462016 w 6231684"/>
              <a:gd name="connsiteY3" fmla="*/ 314471 h 5310999"/>
              <a:gd name="connsiteX4" fmla="*/ 82398 w 6231684"/>
              <a:gd name="connsiteY4" fmla="*/ 1249294 h 5310999"/>
              <a:gd name="connsiteX5" fmla="*/ 3316 w 6231684"/>
              <a:gd name="connsiteY5" fmla="*/ 4496067 h 5310999"/>
              <a:gd name="connsiteX6" fmla="*/ 147983 w 6231684"/>
              <a:gd name="connsiteY6" fmla="*/ 5230237 h 5310999"/>
              <a:gd name="connsiteX7" fmla="*/ 900390 w 6231684"/>
              <a:gd name="connsiteY7" fmla="*/ 5210788 h 5310999"/>
              <a:gd name="connsiteX8" fmla="*/ 994722 w 6231684"/>
              <a:gd name="connsiteY8" fmla="*/ 4505827 h 5310999"/>
              <a:gd name="connsiteX9" fmla="*/ 1283125 w 6231684"/>
              <a:gd name="connsiteY9" fmla="*/ 4398894 h 5310999"/>
              <a:gd name="connsiteX10" fmla="*/ 1338543 w 6231684"/>
              <a:gd name="connsiteY10" fmla="*/ 4057148 h 5310999"/>
              <a:gd name="connsiteX11" fmla="*/ 1393961 w 6231684"/>
              <a:gd name="connsiteY11" fmla="*/ 3678457 h 5310999"/>
              <a:gd name="connsiteX12" fmla="*/ 1440142 w 6231684"/>
              <a:gd name="connsiteY12" fmla="*/ 3253584 h 5310999"/>
              <a:gd name="connsiteX13" fmla="*/ 1504798 w 6231684"/>
              <a:gd name="connsiteY13" fmla="*/ 2819476 h 5310999"/>
              <a:gd name="connsiteX14" fmla="*/ 1541743 w 6231684"/>
              <a:gd name="connsiteY14" fmla="*/ 2736348 h 5310999"/>
              <a:gd name="connsiteX15" fmla="*/ 1606398 w 6231684"/>
              <a:gd name="connsiteY15" fmla="*/ 2570094 h 5310999"/>
              <a:gd name="connsiteX16" fmla="*/ 1865016 w 6231684"/>
              <a:gd name="connsiteY16" fmla="*/ 2191404 h 5310999"/>
              <a:gd name="connsiteX17" fmla="*/ 2086689 w 6231684"/>
              <a:gd name="connsiteY17" fmla="*/ 1969730 h 5310999"/>
              <a:gd name="connsiteX18" fmla="*/ 2400724 w 6231684"/>
              <a:gd name="connsiteY18" fmla="*/ 1729585 h 5310999"/>
              <a:gd name="connsiteX19" fmla="*/ 2779416 w 6231684"/>
              <a:gd name="connsiteY19" fmla="*/ 1470967 h 5310999"/>
              <a:gd name="connsiteX20" fmla="*/ 3148870 w 6231684"/>
              <a:gd name="connsiteY20" fmla="*/ 1313949 h 5310999"/>
              <a:gd name="connsiteX21" fmla="*/ 4017089 w 6231684"/>
              <a:gd name="connsiteY21" fmla="*/ 1092276 h 5310999"/>
              <a:gd name="connsiteX22" fmla="*/ 4608216 w 6231684"/>
              <a:gd name="connsiteY22" fmla="*/ 1009148 h 5310999"/>
              <a:gd name="connsiteX23" fmla="*/ 4792943 w 6231684"/>
              <a:gd name="connsiteY23" fmla="*/ 999912 h 5310999"/>
              <a:gd name="connsiteX24" fmla="*/ 5365598 w 6231684"/>
              <a:gd name="connsiteY24" fmla="*/ 953731 h 5310999"/>
              <a:gd name="connsiteX25" fmla="*/ 5716579 w 6231684"/>
              <a:gd name="connsiteY25" fmla="*/ 926021 h 5310999"/>
              <a:gd name="connsiteX26" fmla="*/ 6067562 w 6231684"/>
              <a:gd name="connsiteY26" fmla="*/ 935256 h 5310999"/>
              <a:gd name="connsiteX27" fmla="*/ 6206107 w 6231684"/>
              <a:gd name="connsiteY27" fmla="*/ 510384 h 5310999"/>
              <a:gd name="connsiteX28" fmla="*/ 6196871 w 6231684"/>
              <a:gd name="connsiteY28" fmla="*/ 353367 h 5310999"/>
              <a:gd name="connsiteX0" fmla="*/ 6196871 w 6231684"/>
              <a:gd name="connsiteY0" fmla="*/ 363541 h 5321173"/>
              <a:gd name="connsiteX1" fmla="*/ 5858131 w 6231684"/>
              <a:gd name="connsiteY1" fmla="*/ 25627 h 5321173"/>
              <a:gd name="connsiteX2" fmla="*/ 1150702 w 6231684"/>
              <a:gd name="connsiteY2" fmla="*/ 46051 h 5321173"/>
              <a:gd name="connsiteX3" fmla="*/ 462016 w 6231684"/>
              <a:gd name="connsiteY3" fmla="*/ 324645 h 5321173"/>
              <a:gd name="connsiteX4" fmla="*/ 82398 w 6231684"/>
              <a:gd name="connsiteY4" fmla="*/ 1259468 h 5321173"/>
              <a:gd name="connsiteX5" fmla="*/ 3316 w 6231684"/>
              <a:gd name="connsiteY5" fmla="*/ 4506241 h 5321173"/>
              <a:gd name="connsiteX6" fmla="*/ 147983 w 6231684"/>
              <a:gd name="connsiteY6" fmla="*/ 5240411 h 5321173"/>
              <a:gd name="connsiteX7" fmla="*/ 900390 w 6231684"/>
              <a:gd name="connsiteY7" fmla="*/ 5220962 h 5321173"/>
              <a:gd name="connsiteX8" fmla="*/ 994722 w 6231684"/>
              <a:gd name="connsiteY8" fmla="*/ 4516001 h 5321173"/>
              <a:gd name="connsiteX9" fmla="*/ 1283125 w 6231684"/>
              <a:gd name="connsiteY9" fmla="*/ 4409068 h 5321173"/>
              <a:gd name="connsiteX10" fmla="*/ 1338543 w 6231684"/>
              <a:gd name="connsiteY10" fmla="*/ 4067322 h 5321173"/>
              <a:gd name="connsiteX11" fmla="*/ 1393961 w 6231684"/>
              <a:gd name="connsiteY11" fmla="*/ 3688631 h 5321173"/>
              <a:gd name="connsiteX12" fmla="*/ 1440142 w 6231684"/>
              <a:gd name="connsiteY12" fmla="*/ 3263758 h 5321173"/>
              <a:gd name="connsiteX13" fmla="*/ 1504798 w 6231684"/>
              <a:gd name="connsiteY13" fmla="*/ 2829650 h 5321173"/>
              <a:gd name="connsiteX14" fmla="*/ 1541743 w 6231684"/>
              <a:gd name="connsiteY14" fmla="*/ 2746522 h 5321173"/>
              <a:gd name="connsiteX15" fmla="*/ 1606398 w 6231684"/>
              <a:gd name="connsiteY15" fmla="*/ 2580268 h 5321173"/>
              <a:gd name="connsiteX16" fmla="*/ 1865016 w 6231684"/>
              <a:gd name="connsiteY16" fmla="*/ 2201578 h 5321173"/>
              <a:gd name="connsiteX17" fmla="*/ 2086689 w 6231684"/>
              <a:gd name="connsiteY17" fmla="*/ 1979904 h 5321173"/>
              <a:gd name="connsiteX18" fmla="*/ 2400724 w 6231684"/>
              <a:gd name="connsiteY18" fmla="*/ 1739759 h 5321173"/>
              <a:gd name="connsiteX19" fmla="*/ 2779416 w 6231684"/>
              <a:gd name="connsiteY19" fmla="*/ 1481141 h 5321173"/>
              <a:gd name="connsiteX20" fmla="*/ 3148870 w 6231684"/>
              <a:gd name="connsiteY20" fmla="*/ 1324123 h 5321173"/>
              <a:gd name="connsiteX21" fmla="*/ 4017089 w 6231684"/>
              <a:gd name="connsiteY21" fmla="*/ 1102450 h 5321173"/>
              <a:gd name="connsiteX22" fmla="*/ 4608216 w 6231684"/>
              <a:gd name="connsiteY22" fmla="*/ 1019322 h 5321173"/>
              <a:gd name="connsiteX23" fmla="*/ 4792943 w 6231684"/>
              <a:gd name="connsiteY23" fmla="*/ 1010086 h 5321173"/>
              <a:gd name="connsiteX24" fmla="*/ 5365598 w 6231684"/>
              <a:gd name="connsiteY24" fmla="*/ 963905 h 5321173"/>
              <a:gd name="connsiteX25" fmla="*/ 5716579 w 6231684"/>
              <a:gd name="connsiteY25" fmla="*/ 936195 h 5321173"/>
              <a:gd name="connsiteX26" fmla="*/ 6067562 w 6231684"/>
              <a:gd name="connsiteY26" fmla="*/ 945430 h 5321173"/>
              <a:gd name="connsiteX27" fmla="*/ 6206107 w 6231684"/>
              <a:gd name="connsiteY27" fmla="*/ 520558 h 5321173"/>
              <a:gd name="connsiteX28" fmla="*/ 6196871 w 6231684"/>
              <a:gd name="connsiteY28" fmla="*/ 363541 h 5321173"/>
              <a:gd name="connsiteX0" fmla="*/ 6196871 w 6231684"/>
              <a:gd name="connsiteY0" fmla="*/ 355971 h 5313603"/>
              <a:gd name="connsiteX1" fmla="*/ 5858131 w 6231684"/>
              <a:gd name="connsiteY1" fmla="*/ 18057 h 5313603"/>
              <a:gd name="connsiteX2" fmla="*/ 1150702 w 6231684"/>
              <a:gd name="connsiteY2" fmla="*/ 38481 h 5313603"/>
              <a:gd name="connsiteX3" fmla="*/ 462016 w 6231684"/>
              <a:gd name="connsiteY3" fmla="*/ 317075 h 5313603"/>
              <a:gd name="connsiteX4" fmla="*/ 82398 w 6231684"/>
              <a:gd name="connsiteY4" fmla="*/ 1251898 h 5313603"/>
              <a:gd name="connsiteX5" fmla="*/ 3316 w 6231684"/>
              <a:gd name="connsiteY5" fmla="*/ 4498671 h 5313603"/>
              <a:gd name="connsiteX6" fmla="*/ 147983 w 6231684"/>
              <a:gd name="connsiteY6" fmla="*/ 5232841 h 5313603"/>
              <a:gd name="connsiteX7" fmla="*/ 900390 w 6231684"/>
              <a:gd name="connsiteY7" fmla="*/ 5213392 h 5313603"/>
              <a:gd name="connsiteX8" fmla="*/ 994722 w 6231684"/>
              <a:gd name="connsiteY8" fmla="*/ 4508431 h 5313603"/>
              <a:gd name="connsiteX9" fmla="*/ 1283125 w 6231684"/>
              <a:gd name="connsiteY9" fmla="*/ 4401498 h 5313603"/>
              <a:gd name="connsiteX10" fmla="*/ 1338543 w 6231684"/>
              <a:gd name="connsiteY10" fmla="*/ 4059752 h 5313603"/>
              <a:gd name="connsiteX11" fmla="*/ 1393961 w 6231684"/>
              <a:gd name="connsiteY11" fmla="*/ 3681061 h 5313603"/>
              <a:gd name="connsiteX12" fmla="*/ 1440142 w 6231684"/>
              <a:gd name="connsiteY12" fmla="*/ 3256188 h 5313603"/>
              <a:gd name="connsiteX13" fmla="*/ 1504798 w 6231684"/>
              <a:gd name="connsiteY13" fmla="*/ 2822080 h 5313603"/>
              <a:gd name="connsiteX14" fmla="*/ 1541743 w 6231684"/>
              <a:gd name="connsiteY14" fmla="*/ 2738952 h 5313603"/>
              <a:gd name="connsiteX15" fmla="*/ 1606398 w 6231684"/>
              <a:gd name="connsiteY15" fmla="*/ 2572698 h 5313603"/>
              <a:gd name="connsiteX16" fmla="*/ 1865016 w 6231684"/>
              <a:gd name="connsiteY16" fmla="*/ 2194008 h 5313603"/>
              <a:gd name="connsiteX17" fmla="*/ 2086689 w 6231684"/>
              <a:gd name="connsiteY17" fmla="*/ 1972334 h 5313603"/>
              <a:gd name="connsiteX18" fmla="*/ 2400724 w 6231684"/>
              <a:gd name="connsiteY18" fmla="*/ 1732189 h 5313603"/>
              <a:gd name="connsiteX19" fmla="*/ 2779416 w 6231684"/>
              <a:gd name="connsiteY19" fmla="*/ 1473571 h 5313603"/>
              <a:gd name="connsiteX20" fmla="*/ 3148870 w 6231684"/>
              <a:gd name="connsiteY20" fmla="*/ 1316553 h 5313603"/>
              <a:gd name="connsiteX21" fmla="*/ 4017089 w 6231684"/>
              <a:gd name="connsiteY21" fmla="*/ 1094880 h 5313603"/>
              <a:gd name="connsiteX22" fmla="*/ 4608216 w 6231684"/>
              <a:gd name="connsiteY22" fmla="*/ 1011752 h 5313603"/>
              <a:gd name="connsiteX23" fmla="*/ 4792943 w 6231684"/>
              <a:gd name="connsiteY23" fmla="*/ 1002516 h 5313603"/>
              <a:gd name="connsiteX24" fmla="*/ 5365598 w 6231684"/>
              <a:gd name="connsiteY24" fmla="*/ 956335 h 5313603"/>
              <a:gd name="connsiteX25" fmla="*/ 5716579 w 6231684"/>
              <a:gd name="connsiteY25" fmla="*/ 928625 h 5313603"/>
              <a:gd name="connsiteX26" fmla="*/ 6067562 w 6231684"/>
              <a:gd name="connsiteY26" fmla="*/ 937860 h 5313603"/>
              <a:gd name="connsiteX27" fmla="*/ 6206107 w 6231684"/>
              <a:gd name="connsiteY27" fmla="*/ 512988 h 5313603"/>
              <a:gd name="connsiteX28" fmla="*/ 6196871 w 6231684"/>
              <a:gd name="connsiteY28" fmla="*/ 355971 h 531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31684" h="5313603">
                <a:moveTo>
                  <a:pt x="6196871" y="355971"/>
                </a:moveTo>
                <a:cubicBezTo>
                  <a:pt x="6138875" y="273483"/>
                  <a:pt x="6069209" y="89131"/>
                  <a:pt x="5858131" y="18057"/>
                </a:cubicBezTo>
                <a:cubicBezTo>
                  <a:pt x="5022240" y="-24646"/>
                  <a:pt x="1587692" y="19282"/>
                  <a:pt x="1150702" y="38481"/>
                </a:cubicBezTo>
                <a:cubicBezTo>
                  <a:pt x="713712" y="57680"/>
                  <a:pt x="617422" y="210856"/>
                  <a:pt x="462016" y="317075"/>
                </a:cubicBezTo>
                <a:cubicBezTo>
                  <a:pt x="300380" y="487948"/>
                  <a:pt x="158848" y="554965"/>
                  <a:pt x="82398" y="1251898"/>
                </a:cubicBezTo>
                <a:cubicBezTo>
                  <a:pt x="5948" y="1948831"/>
                  <a:pt x="-7615" y="3835181"/>
                  <a:pt x="3316" y="4498671"/>
                </a:cubicBezTo>
                <a:cubicBezTo>
                  <a:pt x="14247" y="5162161"/>
                  <a:pt x="-1529" y="5113721"/>
                  <a:pt x="147983" y="5232841"/>
                </a:cubicBezTo>
                <a:cubicBezTo>
                  <a:pt x="297495" y="5351961"/>
                  <a:pt x="759267" y="5334127"/>
                  <a:pt x="900390" y="5213392"/>
                </a:cubicBezTo>
                <a:cubicBezTo>
                  <a:pt x="1041513" y="5092657"/>
                  <a:pt x="930933" y="4643747"/>
                  <a:pt x="994722" y="4508431"/>
                </a:cubicBezTo>
                <a:cubicBezTo>
                  <a:pt x="1058511" y="4373115"/>
                  <a:pt x="1225822" y="4476278"/>
                  <a:pt x="1283125" y="4401498"/>
                </a:cubicBezTo>
                <a:cubicBezTo>
                  <a:pt x="1340428" y="4326718"/>
                  <a:pt x="1320070" y="4179825"/>
                  <a:pt x="1338543" y="4059752"/>
                </a:cubicBezTo>
                <a:cubicBezTo>
                  <a:pt x="1357016" y="3939679"/>
                  <a:pt x="1377028" y="3814988"/>
                  <a:pt x="1393961" y="3681061"/>
                </a:cubicBezTo>
                <a:cubicBezTo>
                  <a:pt x="1410894" y="3547134"/>
                  <a:pt x="1421669" y="3399352"/>
                  <a:pt x="1440142" y="3256188"/>
                </a:cubicBezTo>
                <a:cubicBezTo>
                  <a:pt x="1458615" y="3113024"/>
                  <a:pt x="1487865" y="2908286"/>
                  <a:pt x="1504798" y="2822080"/>
                </a:cubicBezTo>
                <a:cubicBezTo>
                  <a:pt x="1521732" y="2735874"/>
                  <a:pt x="1541743" y="2738952"/>
                  <a:pt x="1541743" y="2738952"/>
                </a:cubicBezTo>
                <a:cubicBezTo>
                  <a:pt x="1561875" y="2638300"/>
                  <a:pt x="1552519" y="2663522"/>
                  <a:pt x="1606398" y="2572698"/>
                </a:cubicBezTo>
                <a:cubicBezTo>
                  <a:pt x="1660277" y="2481874"/>
                  <a:pt x="1784968" y="2294069"/>
                  <a:pt x="1865016" y="2194008"/>
                </a:cubicBezTo>
                <a:cubicBezTo>
                  <a:pt x="1945065" y="2093947"/>
                  <a:pt x="1997404" y="2049304"/>
                  <a:pt x="2086689" y="1972334"/>
                </a:cubicBezTo>
                <a:cubicBezTo>
                  <a:pt x="2175974" y="1895364"/>
                  <a:pt x="2285270" y="1815316"/>
                  <a:pt x="2400724" y="1732189"/>
                </a:cubicBezTo>
                <a:cubicBezTo>
                  <a:pt x="2516179" y="1649062"/>
                  <a:pt x="2654725" y="1542844"/>
                  <a:pt x="2779416" y="1473571"/>
                </a:cubicBezTo>
                <a:cubicBezTo>
                  <a:pt x="2904107" y="1404298"/>
                  <a:pt x="2942591" y="1379668"/>
                  <a:pt x="3148870" y="1316553"/>
                </a:cubicBezTo>
                <a:cubicBezTo>
                  <a:pt x="3355149" y="1253438"/>
                  <a:pt x="3773865" y="1145680"/>
                  <a:pt x="4017089" y="1094880"/>
                </a:cubicBezTo>
                <a:cubicBezTo>
                  <a:pt x="4260313" y="1044080"/>
                  <a:pt x="4023150" y="1031585"/>
                  <a:pt x="4608216" y="1011752"/>
                </a:cubicBezTo>
                <a:cubicBezTo>
                  <a:pt x="4639004" y="1008673"/>
                  <a:pt x="4666713" y="1011752"/>
                  <a:pt x="4792943" y="1002516"/>
                </a:cubicBezTo>
                <a:cubicBezTo>
                  <a:pt x="4919173" y="993280"/>
                  <a:pt x="5199805" y="961211"/>
                  <a:pt x="5365598" y="956335"/>
                </a:cubicBezTo>
                <a:cubicBezTo>
                  <a:pt x="5576345" y="963055"/>
                  <a:pt x="5599585" y="931704"/>
                  <a:pt x="5716579" y="928625"/>
                </a:cubicBezTo>
                <a:cubicBezTo>
                  <a:pt x="5833573" y="925546"/>
                  <a:pt x="5938809" y="980781"/>
                  <a:pt x="6067562" y="937860"/>
                </a:cubicBezTo>
                <a:cubicBezTo>
                  <a:pt x="6149150" y="868587"/>
                  <a:pt x="6184556" y="609969"/>
                  <a:pt x="6206107" y="512988"/>
                </a:cubicBezTo>
                <a:cubicBezTo>
                  <a:pt x="6227658" y="416007"/>
                  <a:pt x="6254867" y="438459"/>
                  <a:pt x="6196871" y="3559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5988FD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712EF71-7780-4A61-8CB2-20BE1F4A334F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2828" y="1417960"/>
            <a:ext cx="1461338" cy="2853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778E9C9-0BBD-4BD8-9507-8D9260D77AAD}"/>
              </a:ext>
            </a:extLst>
          </p:cNvPr>
          <p:cNvSpPr/>
          <p:nvPr/>
        </p:nvSpPr>
        <p:spPr bwMode="auto">
          <a:xfrm>
            <a:off x="2010805" y="1765286"/>
            <a:ext cx="4874448" cy="3805183"/>
          </a:xfrm>
          <a:custGeom>
            <a:avLst/>
            <a:gdLst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896254 w 5034800"/>
              <a:gd name="connsiteY58" fmla="*/ 2863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48109 w 5034800"/>
              <a:gd name="connsiteY71" fmla="*/ 2826327 h 4156363"/>
              <a:gd name="connsiteX72" fmla="*/ 4120400 w 5034800"/>
              <a:gd name="connsiteY72" fmla="*/ 2854036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48109 w 5034800"/>
              <a:gd name="connsiteY71" fmla="*/ 2826327 h 4156363"/>
              <a:gd name="connsiteX72" fmla="*/ 4120400 w 5034800"/>
              <a:gd name="connsiteY72" fmla="*/ 2854036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48109 w 5034800"/>
              <a:gd name="connsiteY71" fmla="*/ 2826327 h 4156363"/>
              <a:gd name="connsiteX72" fmla="*/ 3954145 w 5034800"/>
              <a:gd name="connsiteY72" fmla="*/ 2669309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11164 w 5034800"/>
              <a:gd name="connsiteY71" fmla="*/ 2678546 h 4156363"/>
              <a:gd name="connsiteX72" fmla="*/ 3954145 w 5034800"/>
              <a:gd name="connsiteY72" fmla="*/ 2669309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4028036 w 5034800"/>
              <a:gd name="connsiteY72" fmla="*/ 2881745 h 4156363"/>
              <a:gd name="connsiteX73" fmla="*/ 3935672 w 5034800"/>
              <a:gd name="connsiteY73" fmla="*/ 2900218 h 4156363"/>
              <a:gd name="connsiteX74" fmla="*/ 3797127 w 5034800"/>
              <a:gd name="connsiteY74" fmla="*/ 2909454 h 4156363"/>
              <a:gd name="connsiteX75" fmla="*/ 3363018 w 5034800"/>
              <a:gd name="connsiteY75" fmla="*/ 2927927 h 4156363"/>
              <a:gd name="connsiteX76" fmla="*/ 2947381 w 5034800"/>
              <a:gd name="connsiteY76" fmla="*/ 2992582 h 4156363"/>
              <a:gd name="connsiteX77" fmla="*/ 2734945 w 5034800"/>
              <a:gd name="connsiteY77" fmla="*/ 3038763 h 4156363"/>
              <a:gd name="connsiteX78" fmla="*/ 2559454 w 5034800"/>
              <a:gd name="connsiteY78" fmla="*/ 3094182 h 4156363"/>
              <a:gd name="connsiteX79" fmla="*/ 2254654 w 5034800"/>
              <a:gd name="connsiteY79" fmla="*/ 3186545 h 4156363"/>
              <a:gd name="connsiteX80" fmla="*/ 2042218 w 5034800"/>
              <a:gd name="connsiteY80" fmla="*/ 3306618 h 4156363"/>
              <a:gd name="connsiteX81" fmla="*/ 1940618 w 5034800"/>
              <a:gd name="connsiteY81" fmla="*/ 3408218 h 4156363"/>
              <a:gd name="connsiteX82" fmla="*/ 1700472 w 5034800"/>
              <a:gd name="connsiteY82" fmla="*/ 3546763 h 4156363"/>
              <a:gd name="connsiteX83" fmla="*/ 1635818 w 5034800"/>
              <a:gd name="connsiteY83" fmla="*/ 3592945 h 4156363"/>
              <a:gd name="connsiteX84" fmla="*/ 1589636 w 5034800"/>
              <a:gd name="connsiteY84" fmla="*/ 3666836 h 4156363"/>
              <a:gd name="connsiteX85" fmla="*/ 1275600 w 5034800"/>
              <a:gd name="connsiteY85" fmla="*/ 4017818 h 4156363"/>
              <a:gd name="connsiteX86" fmla="*/ 1220181 w 5034800"/>
              <a:gd name="connsiteY86" fmla="*/ 4064000 h 4156363"/>
              <a:gd name="connsiteX87" fmla="*/ 1155527 w 5034800"/>
              <a:gd name="connsiteY87" fmla="*/ 4119418 h 4156363"/>
              <a:gd name="connsiteX88" fmla="*/ 1053927 w 5034800"/>
              <a:gd name="connsiteY88" fmla="*/ 4137891 h 4156363"/>
              <a:gd name="connsiteX89" fmla="*/ 933854 w 5034800"/>
              <a:gd name="connsiteY89" fmla="*/ 4156363 h 4156363"/>
              <a:gd name="connsiteX90" fmla="*/ 739891 w 5034800"/>
              <a:gd name="connsiteY90" fmla="*/ 4147127 h 4156363"/>
              <a:gd name="connsiteX91" fmla="*/ 666000 w 5034800"/>
              <a:gd name="connsiteY91" fmla="*/ 4110182 h 4156363"/>
              <a:gd name="connsiteX92" fmla="*/ 647527 w 5034800"/>
              <a:gd name="connsiteY92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935672 w 5034800"/>
              <a:gd name="connsiteY72" fmla="*/ 2900218 h 4156363"/>
              <a:gd name="connsiteX73" fmla="*/ 3797127 w 5034800"/>
              <a:gd name="connsiteY73" fmla="*/ 2909454 h 4156363"/>
              <a:gd name="connsiteX74" fmla="*/ 3363018 w 5034800"/>
              <a:gd name="connsiteY74" fmla="*/ 2927927 h 4156363"/>
              <a:gd name="connsiteX75" fmla="*/ 2947381 w 5034800"/>
              <a:gd name="connsiteY75" fmla="*/ 2992582 h 4156363"/>
              <a:gd name="connsiteX76" fmla="*/ 2734945 w 5034800"/>
              <a:gd name="connsiteY76" fmla="*/ 3038763 h 4156363"/>
              <a:gd name="connsiteX77" fmla="*/ 2559454 w 5034800"/>
              <a:gd name="connsiteY77" fmla="*/ 3094182 h 4156363"/>
              <a:gd name="connsiteX78" fmla="*/ 2254654 w 5034800"/>
              <a:gd name="connsiteY78" fmla="*/ 3186545 h 4156363"/>
              <a:gd name="connsiteX79" fmla="*/ 2042218 w 5034800"/>
              <a:gd name="connsiteY79" fmla="*/ 3306618 h 4156363"/>
              <a:gd name="connsiteX80" fmla="*/ 1940618 w 5034800"/>
              <a:gd name="connsiteY80" fmla="*/ 3408218 h 4156363"/>
              <a:gd name="connsiteX81" fmla="*/ 1700472 w 5034800"/>
              <a:gd name="connsiteY81" fmla="*/ 3546763 h 4156363"/>
              <a:gd name="connsiteX82" fmla="*/ 1635818 w 5034800"/>
              <a:gd name="connsiteY82" fmla="*/ 3592945 h 4156363"/>
              <a:gd name="connsiteX83" fmla="*/ 1589636 w 5034800"/>
              <a:gd name="connsiteY83" fmla="*/ 3666836 h 4156363"/>
              <a:gd name="connsiteX84" fmla="*/ 1275600 w 5034800"/>
              <a:gd name="connsiteY84" fmla="*/ 4017818 h 4156363"/>
              <a:gd name="connsiteX85" fmla="*/ 1220181 w 5034800"/>
              <a:gd name="connsiteY85" fmla="*/ 4064000 h 4156363"/>
              <a:gd name="connsiteX86" fmla="*/ 1155527 w 5034800"/>
              <a:gd name="connsiteY86" fmla="*/ 4119418 h 4156363"/>
              <a:gd name="connsiteX87" fmla="*/ 1053927 w 5034800"/>
              <a:gd name="connsiteY87" fmla="*/ 4137891 h 4156363"/>
              <a:gd name="connsiteX88" fmla="*/ 933854 w 5034800"/>
              <a:gd name="connsiteY88" fmla="*/ 4156363 h 4156363"/>
              <a:gd name="connsiteX89" fmla="*/ 739891 w 5034800"/>
              <a:gd name="connsiteY89" fmla="*/ 4147127 h 4156363"/>
              <a:gd name="connsiteX90" fmla="*/ 666000 w 5034800"/>
              <a:gd name="connsiteY90" fmla="*/ 4110182 h 4156363"/>
              <a:gd name="connsiteX91" fmla="*/ 647527 w 5034800"/>
              <a:gd name="connsiteY91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797127 w 5034800"/>
              <a:gd name="connsiteY72" fmla="*/ 2909454 h 4156363"/>
              <a:gd name="connsiteX73" fmla="*/ 3363018 w 5034800"/>
              <a:gd name="connsiteY73" fmla="*/ 2927927 h 4156363"/>
              <a:gd name="connsiteX74" fmla="*/ 2947381 w 5034800"/>
              <a:gd name="connsiteY74" fmla="*/ 2992582 h 4156363"/>
              <a:gd name="connsiteX75" fmla="*/ 2734945 w 5034800"/>
              <a:gd name="connsiteY75" fmla="*/ 3038763 h 4156363"/>
              <a:gd name="connsiteX76" fmla="*/ 2559454 w 5034800"/>
              <a:gd name="connsiteY76" fmla="*/ 3094182 h 4156363"/>
              <a:gd name="connsiteX77" fmla="*/ 2254654 w 5034800"/>
              <a:gd name="connsiteY77" fmla="*/ 3186545 h 4156363"/>
              <a:gd name="connsiteX78" fmla="*/ 2042218 w 5034800"/>
              <a:gd name="connsiteY78" fmla="*/ 3306618 h 4156363"/>
              <a:gd name="connsiteX79" fmla="*/ 1940618 w 5034800"/>
              <a:gd name="connsiteY79" fmla="*/ 3408218 h 4156363"/>
              <a:gd name="connsiteX80" fmla="*/ 1700472 w 5034800"/>
              <a:gd name="connsiteY80" fmla="*/ 3546763 h 4156363"/>
              <a:gd name="connsiteX81" fmla="*/ 1635818 w 5034800"/>
              <a:gd name="connsiteY81" fmla="*/ 3592945 h 4156363"/>
              <a:gd name="connsiteX82" fmla="*/ 1589636 w 5034800"/>
              <a:gd name="connsiteY82" fmla="*/ 3666836 h 4156363"/>
              <a:gd name="connsiteX83" fmla="*/ 1275600 w 5034800"/>
              <a:gd name="connsiteY83" fmla="*/ 4017818 h 4156363"/>
              <a:gd name="connsiteX84" fmla="*/ 1220181 w 5034800"/>
              <a:gd name="connsiteY84" fmla="*/ 4064000 h 4156363"/>
              <a:gd name="connsiteX85" fmla="*/ 1155527 w 5034800"/>
              <a:gd name="connsiteY85" fmla="*/ 4119418 h 4156363"/>
              <a:gd name="connsiteX86" fmla="*/ 1053927 w 5034800"/>
              <a:gd name="connsiteY86" fmla="*/ 4137891 h 4156363"/>
              <a:gd name="connsiteX87" fmla="*/ 933854 w 5034800"/>
              <a:gd name="connsiteY87" fmla="*/ 4156363 h 4156363"/>
              <a:gd name="connsiteX88" fmla="*/ 739891 w 5034800"/>
              <a:gd name="connsiteY88" fmla="*/ 4147127 h 4156363"/>
              <a:gd name="connsiteX89" fmla="*/ 666000 w 5034800"/>
              <a:gd name="connsiteY89" fmla="*/ 4110182 h 4156363"/>
              <a:gd name="connsiteX90" fmla="*/ 647527 w 5034800"/>
              <a:gd name="connsiteY90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713999 w 5034800"/>
              <a:gd name="connsiteY72" fmla="*/ 2780145 h 4156363"/>
              <a:gd name="connsiteX73" fmla="*/ 3363018 w 5034800"/>
              <a:gd name="connsiteY73" fmla="*/ 2927927 h 4156363"/>
              <a:gd name="connsiteX74" fmla="*/ 2947381 w 5034800"/>
              <a:gd name="connsiteY74" fmla="*/ 2992582 h 4156363"/>
              <a:gd name="connsiteX75" fmla="*/ 2734945 w 5034800"/>
              <a:gd name="connsiteY75" fmla="*/ 3038763 h 4156363"/>
              <a:gd name="connsiteX76" fmla="*/ 2559454 w 5034800"/>
              <a:gd name="connsiteY76" fmla="*/ 3094182 h 4156363"/>
              <a:gd name="connsiteX77" fmla="*/ 2254654 w 5034800"/>
              <a:gd name="connsiteY77" fmla="*/ 3186545 h 4156363"/>
              <a:gd name="connsiteX78" fmla="*/ 2042218 w 5034800"/>
              <a:gd name="connsiteY78" fmla="*/ 3306618 h 4156363"/>
              <a:gd name="connsiteX79" fmla="*/ 1940618 w 5034800"/>
              <a:gd name="connsiteY79" fmla="*/ 3408218 h 4156363"/>
              <a:gd name="connsiteX80" fmla="*/ 1700472 w 5034800"/>
              <a:gd name="connsiteY80" fmla="*/ 3546763 h 4156363"/>
              <a:gd name="connsiteX81" fmla="*/ 1635818 w 5034800"/>
              <a:gd name="connsiteY81" fmla="*/ 3592945 h 4156363"/>
              <a:gd name="connsiteX82" fmla="*/ 1589636 w 5034800"/>
              <a:gd name="connsiteY82" fmla="*/ 3666836 h 4156363"/>
              <a:gd name="connsiteX83" fmla="*/ 1275600 w 5034800"/>
              <a:gd name="connsiteY83" fmla="*/ 4017818 h 4156363"/>
              <a:gd name="connsiteX84" fmla="*/ 1220181 w 5034800"/>
              <a:gd name="connsiteY84" fmla="*/ 4064000 h 4156363"/>
              <a:gd name="connsiteX85" fmla="*/ 1155527 w 5034800"/>
              <a:gd name="connsiteY85" fmla="*/ 4119418 h 4156363"/>
              <a:gd name="connsiteX86" fmla="*/ 1053927 w 5034800"/>
              <a:gd name="connsiteY86" fmla="*/ 4137891 h 4156363"/>
              <a:gd name="connsiteX87" fmla="*/ 933854 w 5034800"/>
              <a:gd name="connsiteY87" fmla="*/ 4156363 h 4156363"/>
              <a:gd name="connsiteX88" fmla="*/ 739891 w 5034800"/>
              <a:gd name="connsiteY88" fmla="*/ 4147127 h 4156363"/>
              <a:gd name="connsiteX89" fmla="*/ 666000 w 5034800"/>
              <a:gd name="connsiteY89" fmla="*/ 4110182 h 4156363"/>
              <a:gd name="connsiteX90" fmla="*/ 647527 w 5034800"/>
              <a:gd name="connsiteY90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60545 w 5034800"/>
              <a:gd name="connsiteY70" fmla="*/ 2530763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60545 w 5034800"/>
              <a:gd name="connsiteY70" fmla="*/ 2530763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203527 w 5034800"/>
              <a:gd name="connsiteY70" fmla="*/ 2586182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203527 w 5034800"/>
              <a:gd name="connsiteY70" fmla="*/ 2586182 h 4156363"/>
              <a:gd name="connsiteX71" fmla="*/ 3750944 w 5034800"/>
              <a:gd name="connsiteY71" fmla="*/ 2687781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48385"/>
              <a:gd name="connsiteX1" fmla="*/ 647527 w 5034800"/>
              <a:gd name="connsiteY1" fmla="*/ 4073236 h 4148385"/>
              <a:gd name="connsiteX2" fmla="*/ 536691 w 5034800"/>
              <a:gd name="connsiteY2" fmla="*/ 3999345 h 4148385"/>
              <a:gd name="connsiteX3" fmla="*/ 490509 w 5034800"/>
              <a:gd name="connsiteY3" fmla="*/ 3980873 h 4148385"/>
              <a:gd name="connsiteX4" fmla="*/ 351963 w 5034800"/>
              <a:gd name="connsiteY4" fmla="*/ 3860800 h 4148385"/>
              <a:gd name="connsiteX5" fmla="*/ 296545 w 5034800"/>
              <a:gd name="connsiteY5" fmla="*/ 3814618 h 4148385"/>
              <a:gd name="connsiteX6" fmla="*/ 194945 w 5034800"/>
              <a:gd name="connsiteY6" fmla="*/ 3676073 h 4148385"/>
              <a:gd name="connsiteX7" fmla="*/ 185709 w 5034800"/>
              <a:gd name="connsiteY7" fmla="*/ 3639127 h 4148385"/>
              <a:gd name="connsiteX8" fmla="*/ 176472 w 5034800"/>
              <a:gd name="connsiteY8" fmla="*/ 3611418 h 4148385"/>
              <a:gd name="connsiteX9" fmla="*/ 158000 w 5034800"/>
              <a:gd name="connsiteY9" fmla="*/ 3537527 h 4148385"/>
              <a:gd name="connsiteX10" fmla="*/ 148763 w 5034800"/>
              <a:gd name="connsiteY10" fmla="*/ 3491345 h 4148385"/>
              <a:gd name="connsiteX11" fmla="*/ 121054 w 5034800"/>
              <a:gd name="connsiteY11" fmla="*/ 3408218 h 4148385"/>
              <a:gd name="connsiteX12" fmla="*/ 74872 w 5034800"/>
              <a:gd name="connsiteY12" fmla="*/ 3121891 h 4148385"/>
              <a:gd name="connsiteX13" fmla="*/ 65636 w 5034800"/>
              <a:gd name="connsiteY13" fmla="*/ 3048000 h 4148385"/>
              <a:gd name="connsiteX14" fmla="*/ 28691 w 5034800"/>
              <a:gd name="connsiteY14" fmla="*/ 2890982 h 4148385"/>
              <a:gd name="connsiteX15" fmla="*/ 10218 w 5034800"/>
              <a:gd name="connsiteY15" fmla="*/ 2770909 h 4148385"/>
              <a:gd name="connsiteX16" fmla="*/ 10218 w 5034800"/>
              <a:gd name="connsiteY16" fmla="*/ 2170545 h 4148385"/>
              <a:gd name="connsiteX17" fmla="*/ 37927 w 5034800"/>
              <a:gd name="connsiteY17" fmla="*/ 2068945 h 4148385"/>
              <a:gd name="connsiteX18" fmla="*/ 56400 w 5034800"/>
              <a:gd name="connsiteY18" fmla="*/ 1921163 h 4148385"/>
              <a:gd name="connsiteX19" fmla="*/ 74872 w 5034800"/>
              <a:gd name="connsiteY19" fmla="*/ 1884218 h 4148385"/>
              <a:gd name="connsiteX20" fmla="*/ 84109 w 5034800"/>
              <a:gd name="connsiteY20" fmla="*/ 1856509 h 4148385"/>
              <a:gd name="connsiteX21" fmla="*/ 93345 w 5034800"/>
              <a:gd name="connsiteY21" fmla="*/ 1810327 h 4148385"/>
              <a:gd name="connsiteX22" fmla="*/ 158000 w 5034800"/>
              <a:gd name="connsiteY22" fmla="*/ 1681018 h 4148385"/>
              <a:gd name="connsiteX23" fmla="*/ 241127 w 5034800"/>
              <a:gd name="connsiteY23" fmla="*/ 1505527 h 4148385"/>
              <a:gd name="connsiteX24" fmla="*/ 315018 w 5034800"/>
              <a:gd name="connsiteY24" fmla="*/ 1357745 h 4148385"/>
              <a:gd name="connsiteX25" fmla="*/ 407381 w 5034800"/>
              <a:gd name="connsiteY25" fmla="*/ 1228436 h 4148385"/>
              <a:gd name="connsiteX26" fmla="*/ 453563 w 5034800"/>
              <a:gd name="connsiteY26" fmla="*/ 1173018 h 4148385"/>
              <a:gd name="connsiteX27" fmla="*/ 481272 w 5034800"/>
              <a:gd name="connsiteY27" fmla="*/ 1126836 h 4148385"/>
              <a:gd name="connsiteX28" fmla="*/ 545927 w 5034800"/>
              <a:gd name="connsiteY28" fmla="*/ 1080654 h 4148385"/>
              <a:gd name="connsiteX29" fmla="*/ 573636 w 5034800"/>
              <a:gd name="connsiteY29" fmla="*/ 1052945 h 4148385"/>
              <a:gd name="connsiteX30" fmla="*/ 601345 w 5034800"/>
              <a:gd name="connsiteY30" fmla="*/ 1043709 h 4148385"/>
              <a:gd name="connsiteX31" fmla="*/ 647527 w 5034800"/>
              <a:gd name="connsiteY31" fmla="*/ 1016000 h 4148385"/>
              <a:gd name="connsiteX32" fmla="*/ 804545 w 5034800"/>
              <a:gd name="connsiteY32" fmla="*/ 979054 h 4148385"/>
              <a:gd name="connsiteX33" fmla="*/ 989272 w 5034800"/>
              <a:gd name="connsiteY33" fmla="*/ 905163 h 4148385"/>
              <a:gd name="connsiteX34" fmla="*/ 1137054 w 5034800"/>
              <a:gd name="connsiteY34" fmla="*/ 849745 h 4148385"/>
              <a:gd name="connsiteX35" fmla="*/ 1220181 w 5034800"/>
              <a:gd name="connsiteY35" fmla="*/ 803563 h 4148385"/>
              <a:gd name="connsiteX36" fmla="*/ 1331018 w 5034800"/>
              <a:gd name="connsiteY36" fmla="*/ 757382 h 4148385"/>
              <a:gd name="connsiteX37" fmla="*/ 1441854 w 5034800"/>
              <a:gd name="connsiteY37" fmla="*/ 692727 h 4148385"/>
              <a:gd name="connsiteX38" fmla="*/ 1626581 w 5034800"/>
              <a:gd name="connsiteY38" fmla="*/ 609600 h 4148385"/>
              <a:gd name="connsiteX39" fmla="*/ 1737418 w 5034800"/>
              <a:gd name="connsiteY39" fmla="*/ 554182 h 4148385"/>
              <a:gd name="connsiteX40" fmla="*/ 1940618 w 5034800"/>
              <a:gd name="connsiteY40" fmla="*/ 471054 h 4148385"/>
              <a:gd name="connsiteX41" fmla="*/ 1986800 w 5034800"/>
              <a:gd name="connsiteY41" fmla="*/ 452582 h 4148385"/>
              <a:gd name="connsiteX42" fmla="*/ 2060691 w 5034800"/>
              <a:gd name="connsiteY42" fmla="*/ 443345 h 4148385"/>
              <a:gd name="connsiteX43" fmla="*/ 2310072 w 5034800"/>
              <a:gd name="connsiteY43" fmla="*/ 424873 h 4148385"/>
              <a:gd name="connsiteX44" fmla="*/ 2661054 w 5034800"/>
              <a:gd name="connsiteY44" fmla="*/ 369454 h 4148385"/>
              <a:gd name="connsiteX45" fmla="*/ 2855018 w 5034800"/>
              <a:gd name="connsiteY45" fmla="*/ 323273 h 4148385"/>
              <a:gd name="connsiteX46" fmla="*/ 3012036 w 5034800"/>
              <a:gd name="connsiteY46" fmla="*/ 277091 h 4148385"/>
              <a:gd name="connsiteX47" fmla="*/ 3076691 w 5034800"/>
              <a:gd name="connsiteY47" fmla="*/ 258618 h 4148385"/>
              <a:gd name="connsiteX48" fmla="*/ 3298363 w 5034800"/>
              <a:gd name="connsiteY48" fmla="*/ 166254 h 4148385"/>
              <a:gd name="connsiteX49" fmla="*/ 3464618 w 5034800"/>
              <a:gd name="connsiteY49" fmla="*/ 110836 h 4148385"/>
              <a:gd name="connsiteX50" fmla="*/ 3501563 w 5034800"/>
              <a:gd name="connsiteY50" fmla="*/ 101600 h 4148385"/>
              <a:gd name="connsiteX51" fmla="*/ 3815600 w 5034800"/>
              <a:gd name="connsiteY51" fmla="*/ 92363 h 4148385"/>
              <a:gd name="connsiteX52" fmla="*/ 4009563 w 5034800"/>
              <a:gd name="connsiteY52" fmla="*/ 64654 h 4148385"/>
              <a:gd name="connsiteX53" fmla="*/ 4185054 w 5034800"/>
              <a:gd name="connsiteY53" fmla="*/ 18473 h 4148385"/>
              <a:gd name="connsiteX54" fmla="*/ 4231236 w 5034800"/>
              <a:gd name="connsiteY54" fmla="*/ 0 h 4148385"/>
              <a:gd name="connsiteX55" fmla="*/ 4591454 w 5034800"/>
              <a:gd name="connsiteY55" fmla="*/ 9236 h 4148385"/>
              <a:gd name="connsiteX56" fmla="*/ 4757709 w 5034800"/>
              <a:gd name="connsiteY56" fmla="*/ 36945 h 4148385"/>
              <a:gd name="connsiteX57" fmla="*/ 4803891 w 5034800"/>
              <a:gd name="connsiteY57" fmla="*/ 83127 h 4148385"/>
              <a:gd name="connsiteX58" fmla="*/ 4960908 w 5034800"/>
              <a:gd name="connsiteY58" fmla="*/ 184727 h 4148385"/>
              <a:gd name="connsiteX59" fmla="*/ 4988618 w 5034800"/>
              <a:gd name="connsiteY59" fmla="*/ 369454 h 4148385"/>
              <a:gd name="connsiteX60" fmla="*/ 5016327 w 5034800"/>
              <a:gd name="connsiteY60" fmla="*/ 406400 h 4148385"/>
              <a:gd name="connsiteX61" fmla="*/ 5034800 w 5034800"/>
              <a:gd name="connsiteY61" fmla="*/ 452582 h 4148385"/>
              <a:gd name="connsiteX62" fmla="*/ 4997854 w 5034800"/>
              <a:gd name="connsiteY62" fmla="*/ 923636 h 4148385"/>
              <a:gd name="connsiteX63" fmla="*/ 4923963 w 5034800"/>
              <a:gd name="connsiteY63" fmla="*/ 1200727 h 4148385"/>
              <a:gd name="connsiteX64" fmla="*/ 4887018 w 5034800"/>
              <a:gd name="connsiteY64" fmla="*/ 1413163 h 4148385"/>
              <a:gd name="connsiteX65" fmla="*/ 4776181 w 5034800"/>
              <a:gd name="connsiteY65" fmla="*/ 1782618 h 4148385"/>
              <a:gd name="connsiteX66" fmla="*/ 4693054 w 5034800"/>
              <a:gd name="connsiteY66" fmla="*/ 2004291 h 4148385"/>
              <a:gd name="connsiteX67" fmla="*/ 4665345 w 5034800"/>
              <a:gd name="connsiteY67" fmla="*/ 2068945 h 4148385"/>
              <a:gd name="connsiteX68" fmla="*/ 4545272 w 5034800"/>
              <a:gd name="connsiteY68" fmla="*/ 2272145 h 4148385"/>
              <a:gd name="connsiteX69" fmla="*/ 4489854 w 5034800"/>
              <a:gd name="connsiteY69" fmla="*/ 2364509 h 4148385"/>
              <a:gd name="connsiteX70" fmla="*/ 4203527 w 5034800"/>
              <a:gd name="connsiteY70" fmla="*/ 2586182 h 4148385"/>
              <a:gd name="connsiteX71" fmla="*/ 3750944 w 5034800"/>
              <a:gd name="connsiteY71" fmla="*/ 2687781 h 4148385"/>
              <a:gd name="connsiteX72" fmla="*/ 3363018 w 5034800"/>
              <a:gd name="connsiteY72" fmla="*/ 2927927 h 4148385"/>
              <a:gd name="connsiteX73" fmla="*/ 2947381 w 5034800"/>
              <a:gd name="connsiteY73" fmla="*/ 2992582 h 4148385"/>
              <a:gd name="connsiteX74" fmla="*/ 2734945 w 5034800"/>
              <a:gd name="connsiteY74" fmla="*/ 3038763 h 4148385"/>
              <a:gd name="connsiteX75" fmla="*/ 2559454 w 5034800"/>
              <a:gd name="connsiteY75" fmla="*/ 3094182 h 4148385"/>
              <a:gd name="connsiteX76" fmla="*/ 2254654 w 5034800"/>
              <a:gd name="connsiteY76" fmla="*/ 3186545 h 4148385"/>
              <a:gd name="connsiteX77" fmla="*/ 2042218 w 5034800"/>
              <a:gd name="connsiteY77" fmla="*/ 3306618 h 4148385"/>
              <a:gd name="connsiteX78" fmla="*/ 1940618 w 5034800"/>
              <a:gd name="connsiteY78" fmla="*/ 3408218 h 4148385"/>
              <a:gd name="connsiteX79" fmla="*/ 1700472 w 5034800"/>
              <a:gd name="connsiteY79" fmla="*/ 3546763 h 4148385"/>
              <a:gd name="connsiteX80" fmla="*/ 1635818 w 5034800"/>
              <a:gd name="connsiteY80" fmla="*/ 3592945 h 4148385"/>
              <a:gd name="connsiteX81" fmla="*/ 1589636 w 5034800"/>
              <a:gd name="connsiteY81" fmla="*/ 3666836 h 4148385"/>
              <a:gd name="connsiteX82" fmla="*/ 1275600 w 5034800"/>
              <a:gd name="connsiteY82" fmla="*/ 4017818 h 4148385"/>
              <a:gd name="connsiteX83" fmla="*/ 1220181 w 5034800"/>
              <a:gd name="connsiteY83" fmla="*/ 4064000 h 4148385"/>
              <a:gd name="connsiteX84" fmla="*/ 1155527 w 5034800"/>
              <a:gd name="connsiteY84" fmla="*/ 4119418 h 4148385"/>
              <a:gd name="connsiteX85" fmla="*/ 1053927 w 5034800"/>
              <a:gd name="connsiteY85" fmla="*/ 4137891 h 4148385"/>
              <a:gd name="connsiteX86" fmla="*/ 739891 w 5034800"/>
              <a:gd name="connsiteY86" fmla="*/ 4147127 h 4148385"/>
              <a:gd name="connsiteX87" fmla="*/ 666000 w 5034800"/>
              <a:gd name="connsiteY87" fmla="*/ 4110182 h 4148385"/>
              <a:gd name="connsiteX88" fmla="*/ 647527 w 5034800"/>
              <a:gd name="connsiteY88" fmla="*/ 4073236 h 4148385"/>
              <a:gd name="connsiteX0" fmla="*/ 647527 w 5034800"/>
              <a:gd name="connsiteY0" fmla="*/ 4073236 h 4149888"/>
              <a:gd name="connsiteX1" fmla="*/ 647527 w 5034800"/>
              <a:gd name="connsiteY1" fmla="*/ 4073236 h 4149888"/>
              <a:gd name="connsiteX2" fmla="*/ 536691 w 5034800"/>
              <a:gd name="connsiteY2" fmla="*/ 3999345 h 4149888"/>
              <a:gd name="connsiteX3" fmla="*/ 490509 w 5034800"/>
              <a:gd name="connsiteY3" fmla="*/ 3980873 h 4149888"/>
              <a:gd name="connsiteX4" fmla="*/ 351963 w 5034800"/>
              <a:gd name="connsiteY4" fmla="*/ 3860800 h 4149888"/>
              <a:gd name="connsiteX5" fmla="*/ 296545 w 5034800"/>
              <a:gd name="connsiteY5" fmla="*/ 3814618 h 4149888"/>
              <a:gd name="connsiteX6" fmla="*/ 194945 w 5034800"/>
              <a:gd name="connsiteY6" fmla="*/ 3676073 h 4149888"/>
              <a:gd name="connsiteX7" fmla="*/ 185709 w 5034800"/>
              <a:gd name="connsiteY7" fmla="*/ 3639127 h 4149888"/>
              <a:gd name="connsiteX8" fmla="*/ 176472 w 5034800"/>
              <a:gd name="connsiteY8" fmla="*/ 3611418 h 4149888"/>
              <a:gd name="connsiteX9" fmla="*/ 158000 w 5034800"/>
              <a:gd name="connsiteY9" fmla="*/ 3537527 h 4149888"/>
              <a:gd name="connsiteX10" fmla="*/ 148763 w 5034800"/>
              <a:gd name="connsiteY10" fmla="*/ 3491345 h 4149888"/>
              <a:gd name="connsiteX11" fmla="*/ 121054 w 5034800"/>
              <a:gd name="connsiteY11" fmla="*/ 3408218 h 4149888"/>
              <a:gd name="connsiteX12" fmla="*/ 74872 w 5034800"/>
              <a:gd name="connsiteY12" fmla="*/ 3121891 h 4149888"/>
              <a:gd name="connsiteX13" fmla="*/ 65636 w 5034800"/>
              <a:gd name="connsiteY13" fmla="*/ 3048000 h 4149888"/>
              <a:gd name="connsiteX14" fmla="*/ 28691 w 5034800"/>
              <a:gd name="connsiteY14" fmla="*/ 2890982 h 4149888"/>
              <a:gd name="connsiteX15" fmla="*/ 10218 w 5034800"/>
              <a:gd name="connsiteY15" fmla="*/ 2770909 h 4149888"/>
              <a:gd name="connsiteX16" fmla="*/ 10218 w 5034800"/>
              <a:gd name="connsiteY16" fmla="*/ 2170545 h 4149888"/>
              <a:gd name="connsiteX17" fmla="*/ 37927 w 5034800"/>
              <a:gd name="connsiteY17" fmla="*/ 2068945 h 4149888"/>
              <a:gd name="connsiteX18" fmla="*/ 56400 w 5034800"/>
              <a:gd name="connsiteY18" fmla="*/ 1921163 h 4149888"/>
              <a:gd name="connsiteX19" fmla="*/ 74872 w 5034800"/>
              <a:gd name="connsiteY19" fmla="*/ 1884218 h 4149888"/>
              <a:gd name="connsiteX20" fmla="*/ 84109 w 5034800"/>
              <a:gd name="connsiteY20" fmla="*/ 1856509 h 4149888"/>
              <a:gd name="connsiteX21" fmla="*/ 93345 w 5034800"/>
              <a:gd name="connsiteY21" fmla="*/ 1810327 h 4149888"/>
              <a:gd name="connsiteX22" fmla="*/ 158000 w 5034800"/>
              <a:gd name="connsiteY22" fmla="*/ 1681018 h 4149888"/>
              <a:gd name="connsiteX23" fmla="*/ 241127 w 5034800"/>
              <a:gd name="connsiteY23" fmla="*/ 1505527 h 4149888"/>
              <a:gd name="connsiteX24" fmla="*/ 315018 w 5034800"/>
              <a:gd name="connsiteY24" fmla="*/ 1357745 h 4149888"/>
              <a:gd name="connsiteX25" fmla="*/ 407381 w 5034800"/>
              <a:gd name="connsiteY25" fmla="*/ 1228436 h 4149888"/>
              <a:gd name="connsiteX26" fmla="*/ 453563 w 5034800"/>
              <a:gd name="connsiteY26" fmla="*/ 1173018 h 4149888"/>
              <a:gd name="connsiteX27" fmla="*/ 481272 w 5034800"/>
              <a:gd name="connsiteY27" fmla="*/ 1126836 h 4149888"/>
              <a:gd name="connsiteX28" fmla="*/ 545927 w 5034800"/>
              <a:gd name="connsiteY28" fmla="*/ 1080654 h 4149888"/>
              <a:gd name="connsiteX29" fmla="*/ 573636 w 5034800"/>
              <a:gd name="connsiteY29" fmla="*/ 1052945 h 4149888"/>
              <a:gd name="connsiteX30" fmla="*/ 601345 w 5034800"/>
              <a:gd name="connsiteY30" fmla="*/ 1043709 h 4149888"/>
              <a:gd name="connsiteX31" fmla="*/ 647527 w 5034800"/>
              <a:gd name="connsiteY31" fmla="*/ 1016000 h 4149888"/>
              <a:gd name="connsiteX32" fmla="*/ 804545 w 5034800"/>
              <a:gd name="connsiteY32" fmla="*/ 979054 h 4149888"/>
              <a:gd name="connsiteX33" fmla="*/ 989272 w 5034800"/>
              <a:gd name="connsiteY33" fmla="*/ 905163 h 4149888"/>
              <a:gd name="connsiteX34" fmla="*/ 1137054 w 5034800"/>
              <a:gd name="connsiteY34" fmla="*/ 849745 h 4149888"/>
              <a:gd name="connsiteX35" fmla="*/ 1220181 w 5034800"/>
              <a:gd name="connsiteY35" fmla="*/ 803563 h 4149888"/>
              <a:gd name="connsiteX36" fmla="*/ 1331018 w 5034800"/>
              <a:gd name="connsiteY36" fmla="*/ 757382 h 4149888"/>
              <a:gd name="connsiteX37" fmla="*/ 1441854 w 5034800"/>
              <a:gd name="connsiteY37" fmla="*/ 692727 h 4149888"/>
              <a:gd name="connsiteX38" fmla="*/ 1626581 w 5034800"/>
              <a:gd name="connsiteY38" fmla="*/ 609600 h 4149888"/>
              <a:gd name="connsiteX39" fmla="*/ 1737418 w 5034800"/>
              <a:gd name="connsiteY39" fmla="*/ 554182 h 4149888"/>
              <a:gd name="connsiteX40" fmla="*/ 1940618 w 5034800"/>
              <a:gd name="connsiteY40" fmla="*/ 471054 h 4149888"/>
              <a:gd name="connsiteX41" fmla="*/ 1986800 w 5034800"/>
              <a:gd name="connsiteY41" fmla="*/ 452582 h 4149888"/>
              <a:gd name="connsiteX42" fmla="*/ 2060691 w 5034800"/>
              <a:gd name="connsiteY42" fmla="*/ 443345 h 4149888"/>
              <a:gd name="connsiteX43" fmla="*/ 2310072 w 5034800"/>
              <a:gd name="connsiteY43" fmla="*/ 424873 h 4149888"/>
              <a:gd name="connsiteX44" fmla="*/ 2661054 w 5034800"/>
              <a:gd name="connsiteY44" fmla="*/ 369454 h 4149888"/>
              <a:gd name="connsiteX45" fmla="*/ 2855018 w 5034800"/>
              <a:gd name="connsiteY45" fmla="*/ 323273 h 4149888"/>
              <a:gd name="connsiteX46" fmla="*/ 3012036 w 5034800"/>
              <a:gd name="connsiteY46" fmla="*/ 277091 h 4149888"/>
              <a:gd name="connsiteX47" fmla="*/ 3076691 w 5034800"/>
              <a:gd name="connsiteY47" fmla="*/ 258618 h 4149888"/>
              <a:gd name="connsiteX48" fmla="*/ 3298363 w 5034800"/>
              <a:gd name="connsiteY48" fmla="*/ 166254 h 4149888"/>
              <a:gd name="connsiteX49" fmla="*/ 3464618 w 5034800"/>
              <a:gd name="connsiteY49" fmla="*/ 110836 h 4149888"/>
              <a:gd name="connsiteX50" fmla="*/ 3501563 w 5034800"/>
              <a:gd name="connsiteY50" fmla="*/ 101600 h 4149888"/>
              <a:gd name="connsiteX51" fmla="*/ 3815600 w 5034800"/>
              <a:gd name="connsiteY51" fmla="*/ 92363 h 4149888"/>
              <a:gd name="connsiteX52" fmla="*/ 4009563 w 5034800"/>
              <a:gd name="connsiteY52" fmla="*/ 64654 h 4149888"/>
              <a:gd name="connsiteX53" fmla="*/ 4185054 w 5034800"/>
              <a:gd name="connsiteY53" fmla="*/ 18473 h 4149888"/>
              <a:gd name="connsiteX54" fmla="*/ 4231236 w 5034800"/>
              <a:gd name="connsiteY54" fmla="*/ 0 h 4149888"/>
              <a:gd name="connsiteX55" fmla="*/ 4591454 w 5034800"/>
              <a:gd name="connsiteY55" fmla="*/ 9236 h 4149888"/>
              <a:gd name="connsiteX56" fmla="*/ 4757709 w 5034800"/>
              <a:gd name="connsiteY56" fmla="*/ 36945 h 4149888"/>
              <a:gd name="connsiteX57" fmla="*/ 4803891 w 5034800"/>
              <a:gd name="connsiteY57" fmla="*/ 83127 h 4149888"/>
              <a:gd name="connsiteX58" fmla="*/ 4960908 w 5034800"/>
              <a:gd name="connsiteY58" fmla="*/ 184727 h 4149888"/>
              <a:gd name="connsiteX59" fmla="*/ 4988618 w 5034800"/>
              <a:gd name="connsiteY59" fmla="*/ 369454 h 4149888"/>
              <a:gd name="connsiteX60" fmla="*/ 5016327 w 5034800"/>
              <a:gd name="connsiteY60" fmla="*/ 406400 h 4149888"/>
              <a:gd name="connsiteX61" fmla="*/ 5034800 w 5034800"/>
              <a:gd name="connsiteY61" fmla="*/ 452582 h 4149888"/>
              <a:gd name="connsiteX62" fmla="*/ 4997854 w 5034800"/>
              <a:gd name="connsiteY62" fmla="*/ 923636 h 4149888"/>
              <a:gd name="connsiteX63" fmla="*/ 4923963 w 5034800"/>
              <a:gd name="connsiteY63" fmla="*/ 1200727 h 4149888"/>
              <a:gd name="connsiteX64" fmla="*/ 4887018 w 5034800"/>
              <a:gd name="connsiteY64" fmla="*/ 1413163 h 4149888"/>
              <a:gd name="connsiteX65" fmla="*/ 4776181 w 5034800"/>
              <a:gd name="connsiteY65" fmla="*/ 1782618 h 4149888"/>
              <a:gd name="connsiteX66" fmla="*/ 4693054 w 5034800"/>
              <a:gd name="connsiteY66" fmla="*/ 2004291 h 4149888"/>
              <a:gd name="connsiteX67" fmla="*/ 4665345 w 5034800"/>
              <a:gd name="connsiteY67" fmla="*/ 2068945 h 4149888"/>
              <a:gd name="connsiteX68" fmla="*/ 4545272 w 5034800"/>
              <a:gd name="connsiteY68" fmla="*/ 2272145 h 4149888"/>
              <a:gd name="connsiteX69" fmla="*/ 4489854 w 5034800"/>
              <a:gd name="connsiteY69" fmla="*/ 2364509 h 4149888"/>
              <a:gd name="connsiteX70" fmla="*/ 4203527 w 5034800"/>
              <a:gd name="connsiteY70" fmla="*/ 2586182 h 4149888"/>
              <a:gd name="connsiteX71" fmla="*/ 3750944 w 5034800"/>
              <a:gd name="connsiteY71" fmla="*/ 2687781 h 4149888"/>
              <a:gd name="connsiteX72" fmla="*/ 3363018 w 5034800"/>
              <a:gd name="connsiteY72" fmla="*/ 2927927 h 4149888"/>
              <a:gd name="connsiteX73" fmla="*/ 2947381 w 5034800"/>
              <a:gd name="connsiteY73" fmla="*/ 2992582 h 4149888"/>
              <a:gd name="connsiteX74" fmla="*/ 2734945 w 5034800"/>
              <a:gd name="connsiteY74" fmla="*/ 3038763 h 4149888"/>
              <a:gd name="connsiteX75" fmla="*/ 2559454 w 5034800"/>
              <a:gd name="connsiteY75" fmla="*/ 3094182 h 4149888"/>
              <a:gd name="connsiteX76" fmla="*/ 2254654 w 5034800"/>
              <a:gd name="connsiteY76" fmla="*/ 3186545 h 4149888"/>
              <a:gd name="connsiteX77" fmla="*/ 2042218 w 5034800"/>
              <a:gd name="connsiteY77" fmla="*/ 3306618 h 4149888"/>
              <a:gd name="connsiteX78" fmla="*/ 1940618 w 5034800"/>
              <a:gd name="connsiteY78" fmla="*/ 3408218 h 4149888"/>
              <a:gd name="connsiteX79" fmla="*/ 1700472 w 5034800"/>
              <a:gd name="connsiteY79" fmla="*/ 3546763 h 4149888"/>
              <a:gd name="connsiteX80" fmla="*/ 1635818 w 5034800"/>
              <a:gd name="connsiteY80" fmla="*/ 3592945 h 4149888"/>
              <a:gd name="connsiteX81" fmla="*/ 1589636 w 5034800"/>
              <a:gd name="connsiteY81" fmla="*/ 3666836 h 4149888"/>
              <a:gd name="connsiteX82" fmla="*/ 1275600 w 5034800"/>
              <a:gd name="connsiteY82" fmla="*/ 4017818 h 4149888"/>
              <a:gd name="connsiteX83" fmla="*/ 1220181 w 5034800"/>
              <a:gd name="connsiteY83" fmla="*/ 4064000 h 4149888"/>
              <a:gd name="connsiteX84" fmla="*/ 1053927 w 5034800"/>
              <a:gd name="connsiteY84" fmla="*/ 4137891 h 4149888"/>
              <a:gd name="connsiteX85" fmla="*/ 739891 w 5034800"/>
              <a:gd name="connsiteY85" fmla="*/ 4147127 h 4149888"/>
              <a:gd name="connsiteX86" fmla="*/ 666000 w 5034800"/>
              <a:gd name="connsiteY86" fmla="*/ 4110182 h 4149888"/>
              <a:gd name="connsiteX87" fmla="*/ 647527 w 5034800"/>
              <a:gd name="connsiteY87" fmla="*/ 4073236 h 4149888"/>
              <a:gd name="connsiteX0" fmla="*/ 666000 w 5034800"/>
              <a:gd name="connsiteY0" fmla="*/ 4110182 h 4149888"/>
              <a:gd name="connsiteX1" fmla="*/ 647527 w 5034800"/>
              <a:gd name="connsiteY1" fmla="*/ 4073236 h 4149888"/>
              <a:gd name="connsiteX2" fmla="*/ 536691 w 5034800"/>
              <a:gd name="connsiteY2" fmla="*/ 3999345 h 4149888"/>
              <a:gd name="connsiteX3" fmla="*/ 490509 w 5034800"/>
              <a:gd name="connsiteY3" fmla="*/ 3980873 h 4149888"/>
              <a:gd name="connsiteX4" fmla="*/ 351963 w 5034800"/>
              <a:gd name="connsiteY4" fmla="*/ 3860800 h 4149888"/>
              <a:gd name="connsiteX5" fmla="*/ 296545 w 5034800"/>
              <a:gd name="connsiteY5" fmla="*/ 3814618 h 4149888"/>
              <a:gd name="connsiteX6" fmla="*/ 194945 w 5034800"/>
              <a:gd name="connsiteY6" fmla="*/ 3676073 h 4149888"/>
              <a:gd name="connsiteX7" fmla="*/ 185709 w 5034800"/>
              <a:gd name="connsiteY7" fmla="*/ 3639127 h 4149888"/>
              <a:gd name="connsiteX8" fmla="*/ 176472 w 5034800"/>
              <a:gd name="connsiteY8" fmla="*/ 3611418 h 4149888"/>
              <a:gd name="connsiteX9" fmla="*/ 158000 w 5034800"/>
              <a:gd name="connsiteY9" fmla="*/ 3537527 h 4149888"/>
              <a:gd name="connsiteX10" fmla="*/ 148763 w 5034800"/>
              <a:gd name="connsiteY10" fmla="*/ 3491345 h 4149888"/>
              <a:gd name="connsiteX11" fmla="*/ 121054 w 5034800"/>
              <a:gd name="connsiteY11" fmla="*/ 3408218 h 4149888"/>
              <a:gd name="connsiteX12" fmla="*/ 74872 w 5034800"/>
              <a:gd name="connsiteY12" fmla="*/ 3121891 h 4149888"/>
              <a:gd name="connsiteX13" fmla="*/ 65636 w 5034800"/>
              <a:gd name="connsiteY13" fmla="*/ 3048000 h 4149888"/>
              <a:gd name="connsiteX14" fmla="*/ 28691 w 5034800"/>
              <a:gd name="connsiteY14" fmla="*/ 2890982 h 4149888"/>
              <a:gd name="connsiteX15" fmla="*/ 10218 w 5034800"/>
              <a:gd name="connsiteY15" fmla="*/ 2770909 h 4149888"/>
              <a:gd name="connsiteX16" fmla="*/ 10218 w 5034800"/>
              <a:gd name="connsiteY16" fmla="*/ 2170545 h 4149888"/>
              <a:gd name="connsiteX17" fmla="*/ 37927 w 5034800"/>
              <a:gd name="connsiteY17" fmla="*/ 2068945 h 4149888"/>
              <a:gd name="connsiteX18" fmla="*/ 56400 w 5034800"/>
              <a:gd name="connsiteY18" fmla="*/ 1921163 h 4149888"/>
              <a:gd name="connsiteX19" fmla="*/ 74872 w 5034800"/>
              <a:gd name="connsiteY19" fmla="*/ 1884218 h 4149888"/>
              <a:gd name="connsiteX20" fmla="*/ 84109 w 5034800"/>
              <a:gd name="connsiteY20" fmla="*/ 1856509 h 4149888"/>
              <a:gd name="connsiteX21" fmla="*/ 93345 w 5034800"/>
              <a:gd name="connsiteY21" fmla="*/ 1810327 h 4149888"/>
              <a:gd name="connsiteX22" fmla="*/ 158000 w 5034800"/>
              <a:gd name="connsiteY22" fmla="*/ 1681018 h 4149888"/>
              <a:gd name="connsiteX23" fmla="*/ 241127 w 5034800"/>
              <a:gd name="connsiteY23" fmla="*/ 1505527 h 4149888"/>
              <a:gd name="connsiteX24" fmla="*/ 315018 w 5034800"/>
              <a:gd name="connsiteY24" fmla="*/ 1357745 h 4149888"/>
              <a:gd name="connsiteX25" fmla="*/ 407381 w 5034800"/>
              <a:gd name="connsiteY25" fmla="*/ 1228436 h 4149888"/>
              <a:gd name="connsiteX26" fmla="*/ 453563 w 5034800"/>
              <a:gd name="connsiteY26" fmla="*/ 1173018 h 4149888"/>
              <a:gd name="connsiteX27" fmla="*/ 481272 w 5034800"/>
              <a:gd name="connsiteY27" fmla="*/ 1126836 h 4149888"/>
              <a:gd name="connsiteX28" fmla="*/ 545927 w 5034800"/>
              <a:gd name="connsiteY28" fmla="*/ 1080654 h 4149888"/>
              <a:gd name="connsiteX29" fmla="*/ 573636 w 5034800"/>
              <a:gd name="connsiteY29" fmla="*/ 1052945 h 4149888"/>
              <a:gd name="connsiteX30" fmla="*/ 601345 w 5034800"/>
              <a:gd name="connsiteY30" fmla="*/ 1043709 h 4149888"/>
              <a:gd name="connsiteX31" fmla="*/ 647527 w 5034800"/>
              <a:gd name="connsiteY31" fmla="*/ 1016000 h 4149888"/>
              <a:gd name="connsiteX32" fmla="*/ 804545 w 5034800"/>
              <a:gd name="connsiteY32" fmla="*/ 979054 h 4149888"/>
              <a:gd name="connsiteX33" fmla="*/ 989272 w 5034800"/>
              <a:gd name="connsiteY33" fmla="*/ 905163 h 4149888"/>
              <a:gd name="connsiteX34" fmla="*/ 1137054 w 5034800"/>
              <a:gd name="connsiteY34" fmla="*/ 849745 h 4149888"/>
              <a:gd name="connsiteX35" fmla="*/ 1220181 w 5034800"/>
              <a:gd name="connsiteY35" fmla="*/ 803563 h 4149888"/>
              <a:gd name="connsiteX36" fmla="*/ 1331018 w 5034800"/>
              <a:gd name="connsiteY36" fmla="*/ 757382 h 4149888"/>
              <a:gd name="connsiteX37" fmla="*/ 1441854 w 5034800"/>
              <a:gd name="connsiteY37" fmla="*/ 692727 h 4149888"/>
              <a:gd name="connsiteX38" fmla="*/ 1626581 w 5034800"/>
              <a:gd name="connsiteY38" fmla="*/ 609600 h 4149888"/>
              <a:gd name="connsiteX39" fmla="*/ 1737418 w 5034800"/>
              <a:gd name="connsiteY39" fmla="*/ 554182 h 4149888"/>
              <a:gd name="connsiteX40" fmla="*/ 1940618 w 5034800"/>
              <a:gd name="connsiteY40" fmla="*/ 471054 h 4149888"/>
              <a:gd name="connsiteX41" fmla="*/ 1986800 w 5034800"/>
              <a:gd name="connsiteY41" fmla="*/ 452582 h 4149888"/>
              <a:gd name="connsiteX42" fmla="*/ 2060691 w 5034800"/>
              <a:gd name="connsiteY42" fmla="*/ 443345 h 4149888"/>
              <a:gd name="connsiteX43" fmla="*/ 2310072 w 5034800"/>
              <a:gd name="connsiteY43" fmla="*/ 424873 h 4149888"/>
              <a:gd name="connsiteX44" fmla="*/ 2661054 w 5034800"/>
              <a:gd name="connsiteY44" fmla="*/ 369454 h 4149888"/>
              <a:gd name="connsiteX45" fmla="*/ 2855018 w 5034800"/>
              <a:gd name="connsiteY45" fmla="*/ 323273 h 4149888"/>
              <a:gd name="connsiteX46" fmla="*/ 3012036 w 5034800"/>
              <a:gd name="connsiteY46" fmla="*/ 277091 h 4149888"/>
              <a:gd name="connsiteX47" fmla="*/ 3076691 w 5034800"/>
              <a:gd name="connsiteY47" fmla="*/ 258618 h 4149888"/>
              <a:gd name="connsiteX48" fmla="*/ 3298363 w 5034800"/>
              <a:gd name="connsiteY48" fmla="*/ 166254 h 4149888"/>
              <a:gd name="connsiteX49" fmla="*/ 3464618 w 5034800"/>
              <a:gd name="connsiteY49" fmla="*/ 110836 h 4149888"/>
              <a:gd name="connsiteX50" fmla="*/ 3501563 w 5034800"/>
              <a:gd name="connsiteY50" fmla="*/ 101600 h 4149888"/>
              <a:gd name="connsiteX51" fmla="*/ 3815600 w 5034800"/>
              <a:gd name="connsiteY51" fmla="*/ 92363 h 4149888"/>
              <a:gd name="connsiteX52" fmla="*/ 4009563 w 5034800"/>
              <a:gd name="connsiteY52" fmla="*/ 64654 h 4149888"/>
              <a:gd name="connsiteX53" fmla="*/ 4185054 w 5034800"/>
              <a:gd name="connsiteY53" fmla="*/ 18473 h 4149888"/>
              <a:gd name="connsiteX54" fmla="*/ 4231236 w 5034800"/>
              <a:gd name="connsiteY54" fmla="*/ 0 h 4149888"/>
              <a:gd name="connsiteX55" fmla="*/ 4591454 w 5034800"/>
              <a:gd name="connsiteY55" fmla="*/ 9236 h 4149888"/>
              <a:gd name="connsiteX56" fmla="*/ 4757709 w 5034800"/>
              <a:gd name="connsiteY56" fmla="*/ 36945 h 4149888"/>
              <a:gd name="connsiteX57" fmla="*/ 4803891 w 5034800"/>
              <a:gd name="connsiteY57" fmla="*/ 83127 h 4149888"/>
              <a:gd name="connsiteX58" fmla="*/ 4960908 w 5034800"/>
              <a:gd name="connsiteY58" fmla="*/ 184727 h 4149888"/>
              <a:gd name="connsiteX59" fmla="*/ 4988618 w 5034800"/>
              <a:gd name="connsiteY59" fmla="*/ 369454 h 4149888"/>
              <a:gd name="connsiteX60" fmla="*/ 5016327 w 5034800"/>
              <a:gd name="connsiteY60" fmla="*/ 406400 h 4149888"/>
              <a:gd name="connsiteX61" fmla="*/ 5034800 w 5034800"/>
              <a:gd name="connsiteY61" fmla="*/ 452582 h 4149888"/>
              <a:gd name="connsiteX62" fmla="*/ 4997854 w 5034800"/>
              <a:gd name="connsiteY62" fmla="*/ 923636 h 4149888"/>
              <a:gd name="connsiteX63" fmla="*/ 4923963 w 5034800"/>
              <a:gd name="connsiteY63" fmla="*/ 1200727 h 4149888"/>
              <a:gd name="connsiteX64" fmla="*/ 4887018 w 5034800"/>
              <a:gd name="connsiteY64" fmla="*/ 1413163 h 4149888"/>
              <a:gd name="connsiteX65" fmla="*/ 4776181 w 5034800"/>
              <a:gd name="connsiteY65" fmla="*/ 1782618 h 4149888"/>
              <a:gd name="connsiteX66" fmla="*/ 4693054 w 5034800"/>
              <a:gd name="connsiteY66" fmla="*/ 2004291 h 4149888"/>
              <a:gd name="connsiteX67" fmla="*/ 4665345 w 5034800"/>
              <a:gd name="connsiteY67" fmla="*/ 2068945 h 4149888"/>
              <a:gd name="connsiteX68" fmla="*/ 4545272 w 5034800"/>
              <a:gd name="connsiteY68" fmla="*/ 2272145 h 4149888"/>
              <a:gd name="connsiteX69" fmla="*/ 4489854 w 5034800"/>
              <a:gd name="connsiteY69" fmla="*/ 2364509 h 4149888"/>
              <a:gd name="connsiteX70" fmla="*/ 4203527 w 5034800"/>
              <a:gd name="connsiteY70" fmla="*/ 2586182 h 4149888"/>
              <a:gd name="connsiteX71" fmla="*/ 3750944 w 5034800"/>
              <a:gd name="connsiteY71" fmla="*/ 2687781 h 4149888"/>
              <a:gd name="connsiteX72" fmla="*/ 3363018 w 5034800"/>
              <a:gd name="connsiteY72" fmla="*/ 2927927 h 4149888"/>
              <a:gd name="connsiteX73" fmla="*/ 2947381 w 5034800"/>
              <a:gd name="connsiteY73" fmla="*/ 2992582 h 4149888"/>
              <a:gd name="connsiteX74" fmla="*/ 2734945 w 5034800"/>
              <a:gd name="connsiteY74" fmla="*/ 3038763 h 4149888"/>
              <a:gd name="connsiteX75" fmla="*/ 2559454 w 5034800"/>
              <a:gd name="connsiteY75" fmla="*/ 3094182 h 4149888"/>
              <a:gd name="connsiteX76" fmla="*/ 2254654 w 5034800"/>
              <a:gd name="connsiteY76" fmla="*/ 3186545 h 4149888"/>
              <a:gd name="connsiteX77" fmla="*/ 2042218 w 5034800"/>
              <a:gd name="connsiteY77" fmla="*/ 3306618 h 4149888"/>
              <a:gd name="connsiteX78" fmla="*/ 1940618 w 5034800"/>
              <a:gd name="connsiteY78" fmla="*/ 3408218 h 4149888"/>
              <a:gd name="connsiteX79" fmla="*/ 1700472 w 5034800"/>
              <a:gd name="connsiteY79" fmla="*/ 3546763 h 4149888"/>
              <a:gd name="connsiteX80" fmla="*/ 1635818 w 5034800"/>
              <a:gd name="connsiteY80" fmla="*/ 3592945 h 4149888"/>
              <a:gd name="connsiteX81" fmla="*/ 1589636 w 5034800"/>
              <a:gd name="connsiteY81" fmla="*/ 3666836 h 4149888"/>
              <a:gd name="connsiteX82" fmla="*/ 1275600 w 5034800"/>
              <a:gd name="connsiteY82" fmla="*/ 4017818 h 4149888"/>
              <a:gd name="connsiteX83" fmla="*/ 1220181 w 5034800"/>
              <a:gd name="connsiteY83" fmla="*/ 4064000 h 4149888"/>
              <a:gd name="connsiteX84" fmla="*/ 1053927 w 5034800"/>
              <a:gd name="connsiteY84" fmla="*/ 4137891 h 4149888"/>
              <a:gd name="connsiteX85" fmla="*/ 739891 w 5034800"/>
              <a:gd name="connsiteY85" fmla="*/ 4147127 h 4149888"/>
              <a:gd name="connsiteX86" fmla="*/ 666000 w 5034800"/>
              <a:gd name="connsiteY86" fmla="*/ 4110182 h 4149888"/>
              <a:gd name="connsiteX0" fmla="*/ 739891 w 5034800"/>
              <a:gd name="connsiteY0" fmla="*/ 4147127 h 4149888"/>
              <a:gd name="connsiteX1" fmla="*/ 647527 w 5034800"/>
              <a:gd name="connsiteY1" fmla="*/ 4073236 h 4149888"/>
              <a:gd name="connsiteX2" fmla="*/ 536691 w 5034800"/>
              <a:gd name="connsiteY2" fmla="*/ 3999345 h 4149888"/>
              <a:gd name="connsiteX3" fmla="*/ 490509 w 5034800"/>
              <a:gd name="connsiteY3" fmla="*/ 3980873 h 4149888"/>
              <a:gd name="connsiteX4" fmla="*/ 351963 w 5034800"/>
              <a:gd name="connsiteY4" fmla="*/ 3860800 h 4149888"/>
              <a:gd name="connsiteX5" fmla="*/ 296545 w 5034800"/>
              <a:gd name="connsiteY5" fmla="*/ 3814618 h 4149888"/>
              <a:gd name="connsiteX6" fmla="*/ 194945 w 5034800"/>
              <a:gd name="connsiteY6" fmla="*/ 3676073 h 4149888"/>
              <a:gd name="connsiteX7" fmla="*/ 185709 w 5034800"/>
              <a:gd name="connsiteY7" fmla="*/ 3639127 h 4149888"/>
              <a:gd name="connsiteX8" fmla="*/ 176472 w 5034800"/>
              <a:gd name="connsiteY8" fmla="*/ 3611418 h 4149888"/>
              <a:gd name="connsiteX9" fmla="*/ 158000 w 5034800"/>
              <a:gd name="connsiteY9" fmla="*/ 3537527 h 4149888"/>
              <a:gd name="connsiteX10" fmla="*/ 148763 w 5034800"/>
              <a:gd name="connsiteY10" fmla="*/ 3491345 h 4149888"/>
              <a:gd name="connsiteX11" fmla="*/ 121054 w 5034800"/>
              <a:gd name="connsiteY11" fmla="*/ 3408218 h 4149888"/>
              <a:gd name="connsiteX12" fmla="*/ 74872 w 5034800"/>
              <a:gd name="connsiteY12" fmla="*/ 3121891 h 4149888"/>
              <a:gd name="connsiteX13" fmla="*/ 65636 w 5034800"/>
              <a:gd name="connsiteY13" fmla="*/ 3048000 h 4149888"/>
              <a:gd name="connsiteX14" fmla="*/ 28691 w 5034800"/>
              <a:gd name="connsiteY14" fmla="*/ 2890982 h 4149888"/>
              <a:gd name="connsiteX15" fmla="*/ 10218 w 5034800"/>
              <a:gd name="connsiteY15" fmla="*/ 2770909 h 4149888"/>
              <a:gd name="connsiteX16" fmla="*/ 10218 w 5034800"/>
              <a:gd name="connsiteY16" fmla="*/ 2170545 h 4149888"/>
              <a:gd name="connsiteX17" fmla="*/ 37927 w 5034800"/>
              <a:gd name="connsiteY17" fmla="*/ 2068945 h 4149888"/>
              <a:gd name="connsiteX18" fmla="*/ 56400 w 5034800"/>
              <a:gd name="connsiteY18" fmla="*/ 1921163 h 4149888"/>
              <a:gd name="connsiteX19" fmla="*/ 74872 w 5034800"/>
              <a:gd name="connsiteY19" fmla="*/ 1884218 h 4149888"/>
              <a:gd name="connsiteX20" fmla="*/ 84109 w 5034800"/>
              <a:gd name="connsiteY20" fmla="*/ 1856509 h 4149888"/>
              <a:gd name="connsiteX21" fmla="*/ 93345 w 5034800"/>
              <a:gd name="connsiteY21" fmla="*/ 1810327 h 4149888"/>
              <a:gd name="connsiteX22" fmla="*/ 158000 w 5034800"/>
              <a:gd name="connsiteY22" fmla="*/ 1681018 h 4149888"/>
              <a:gd name="connsiteX23" fmla="*/ 241127 w 5034800"/>
              <a:gd name="connsiteY23" fmla="*/ 1505527 h 4149888"/>
              <a:gd name="connsiteX24" fmla="*/ 315018 w 5034800"/>
              <a:gd name="connsiteY24" fmla="*/ 1357745 h 4149888"/>
              <a:gd name="connsiteX25" fmla="*/ 407381 w 5034800"/>
              <a:gd name="connsiteY25" fmla="*/ 1228436 h 4149888"/>
              <a:gd name="connsiteX26" fmla="*/ 453563 w 5034800"/>
              <a:gd name="connsiteY26" fmla="*/ 1173018 h 4149888"/>
              <a:gd name="connsiteX27" fmla="*/ 481272 w 5034800"/>
              <a:gd name="connsiteY27" fmla="*/ 1126836 h 4149888"/>
              <a:gd name="connsiteX28" fmla="*/ 545927 w 5034800"/>
              <a:gd name="connsiteY28" fmla="*/ 1080654 h 4149888"/>
              <a:gd name="connsiteX29" fmla="*/ 573636 w 5034800"/>
              <a:gd name="connsiteY29" fmla="*/ 1052945 h 4149888"/>
              <a:gd name="connsiteX30" fmla="*/ 601345 w 5034800"/>
              <a:gd name="connsiteY30" fmla="*/ 1043709 h 4149888"/>
              <a:gd name="connsiteX31" fmla="*/ 647527 w 5034800"/>
              <a:gd name="connsiteY31" fmla="*/ 1016000 h 4149888"/>
              <a:gd name="connsiteX32" fmla="*/ 804545 w 5034800"/>
              <a:gd name="connsiteY32" fmla="*/ 979054 h 4149888"/>
              <a:gd name="connsiteX33" fmla="*/ 989272 w 5034800"/>
              <a:gd name="connsiteY33" fmla="*/ 905163 h 4149888"/>
              <a:gd name="connsiteX34" fmla="*/ 1137054 w 5034800"/>
              <a:gd name="connsiteY34" fmla="*/ 849745 h 4149888"/>
              <a:gd name="connsiteX35" fmla="*/ 1220181 w 5034800"/>
              <a:gd name="connsiteY35" fmla="*/ 803563 h 4149888"/>
              <a:gd name="connsiteX36" fmla="*/ 1331018 w 5034800"/>
              <a:gd name="connsiteY36" fmla="*/ 757382 h 4149888"/>
              <a:gd name="connsiteX37" fmla="*/ 1441854 w 5034800"/>
              <a:gd name="connsiteY37" fmla="*/ 692727 h 4149888"/>
              <a:gd name="connsiteX38" fmla="*/ 1626581 w 5034800"/>
              <a:gd name="connsiteY38" fmla="*/ 609600 h 4149888"/>
              <a:gd name="connsiteX39" fmla="*/ 1737418 w 5034800"/>
              <a:gd name="connsiteY39" fmla="*/ 554182 h 4149888"/>
              <a:gd name="connsiteX40" fmla="*/ 1940618 w 5034800"/>
              <a:gd name="connsiteY40" fmla="*/ 471054 h 4149888"/>
              <a:gd name="connsiteX41" fmla="*/ 1986800 w 5034800"/>
              <a:gd name="connsiteY41" fmla="*/ 452582 h 4149888"/>
              <a:gd name="connsiteX42" fmla="*/ 2060691 w 5034800"/>
              <a:gd name="connsiteY42" fmla="*/ 443345 h 4149888"/>
              <a:gd name="connsiteX43" fmla="*/ 2310072 w 5034800"/>
              <a:gd name="connsiteY43" fmla="*/ 424873 h 4149888"/>
              <a:gd name="connsiteX44" fmla="*/ 2661054 w 5034800"/>
              <a:gd name="connsiteY44" fmla="*/ 369454 h 4149888"/>
              <a:gd name="connsiteX45" fmla="*/ 2855018 w 5034800"/>
              <a:gd name="connsiteY45" fmla="*/ 323273 h 4149888"/>
              <a:gd name="connsiteX46" fmla="*/ 3012036 w 5034800"/>
              <a:gd name="connsiteY46" fmla="*/ 277091 h 4149888"/>
              <a:gd name="connsiteX47" fmla="*/ 3076691 w 5034800"/>
              <a:gd name="connsiteY47" fmla="*/ 258618 h 4149888"/>
              <a:gd name="connsiteX48" fmla="*/ 3298363 w 5034800"/>
              <a:gd name="connsiteY48" fmla="*/ 166254 h 4149888"/>
              <a:gd name="connsiteX49" fmla="*/ 3464618 w 5034800"/>
              <a:gd name="connsiteY49" fmla="*/ 110836 h 4149888"/>
              <a:gd name="connsiteX50" fmla="*/ 3501563 w 5034800"/>
              <a:gd name="connsiteY50" fmla="*/ 101600 h 4149888"/>
              <a:gd name="connsiteX51" fmla="*/ 3815600 w 5034800"/>
              <a:gd name="connsiteY51" fmla="*/ 92363 h 4149888"/>
              <a:gd name="connsiteX52" fmla="*/ 4009563 w 5034800"/>
              <a:gd name="connsiteY52" fmla="*/ 64654 h 4149888"/>
              <a:gd name="connsiteX53" fmla="*/ 4185054 w 5034800"/>
              <a:gd name="connsiteY53" fmla="*/ 18473 h 4149888"/>
              <a:gd name="connsiteX54" fmla="*/ 4231236 w 5034800"/>
              <a:gd name="connsiteY54" fmla="*/ 0 h 4149888"/>
              <a:gd name="connsiteX55" fmla="*/ 4591454 w 5034800"/>
              <a:gd name="connsiteY55" fmla="*/ 9236 h 4149888"/>
              <a:gd name="connsiteX56" fmla="*/ 4757709 w 5034800"/>
              <a:gd name="connsiteY56" fmla="*/ 36945 h 4149888"/>
              <a:gd name="connsiteX57" fmla="*/ 4803891 w 5034800"/>
              <a:gd name="connsiteY57" fmla="*/ 83127 h 4149888"/>
              <a:gd name="connsiteX58" fmla="*/ 4960908 w 5034800"/>
              <a:gd name="connsiteY58" fmla="*/ 184727 h 4149888"/>
              <a:gd name="connsiteX59" fmla="*/ 4988618 w 5034800"/>
              <a:gd name="connsiteY59" fmla="*/ 369454 h 4149888"/>
              <a:gd name="connsiteX60" fmla="*/ 5016327 w 5034800"/>
              <a:gd name="connsiteY60" fmla="*/ 406400 h 4149888"/>
              <a:gd name="connsiteX61" fmla="*/ 5034800 w 5034800"/>
              <a:gd name="connsiteY61" fmla="*/ 452582 h 4149888"/>
              <a:gd name="connsiteX62" fmla="*/ 4997854 w 5034800"/>
              <a:gd name="connsiteY62" fmla="*/ 923636 h 4149888"/>
              <a:gd name="connsiteX63" fmla="*/ 4923963 w 5034800"/>
              <a:gd name="connsiteY63" fmla="*/ 1200727 h 4149888"/>
              <a:gd name="connsiteX64" fmla="*/ 4887018 w 5034800"/>
              <a:gd name="connsiteY64" fmla="*/ 1413163 h 4149888"/>
              <a:gd name="connsiteX65" fmla="*/ 4776181 w 5034800"/>
              <a:gd name="connsiteY65" fmla="*/ 1782618 h 4149888"/>
              <a:gd name="connsiteX66" fmla="*/ 4693054 w 5034800"/>
              <a:gd name="connsiteY66" fmla="*/ 2004291 h 4149888"/>
              <a:gd name="connsiteX67" fmla="*/ 4665345 w 5034800"/>
              <a:gd name="connsiteY67" fmla="*/ 2068945 h 4149888"/>
              <a:gd name="connsiteX68" fmla="*/ 4545272 w 5034800"/>
              <a:gd name="connsiteY68" fmla="*/ 2272145 h 4149888"/>
              <a:gd name="connsiteX69" fmla="*/ 4489854 w 5034800"/>
              <a:gd name="connsiteY69" fmla="*/ 2364509 h 4149888"/>
              <a:gd name="connsiteX70" fmla="*/ 4203527 w 5034800"/>
              <a:gd name="connsiteY70" fmla="*/ 2586182 h 4149888"/>
              <a:gd name="connsiteX71" fmla="*/ 3750944 w 5034800"/>
              <a:gd name="connsiteY71" fmla="*/ 2687781 h 4149888"/>
              <a:gd name="connsiteX72" fmla="*/ 3363018 w 5034800"/>
              <a:gd name="connsiteY72" fmla="*/ 2927927 h 4149888"/>
              <a:gd name="connsiteX73" fmla="*/ 2947381 w 5034800"/>
              <a:gd name="connsiteY73" fmla="*/ 2992582 h 4149888"/>
              <a:gd name="connsiteX74" fmla="*/ 2734945 w 5034800"/>
              <a:gd name="connsiteY74" fmla="*/ 3038763 h 4149888"/>
              <a:gd name="connsiteX75" fmla="*/ 2559454 w 5034800"/>
              <a:gd name="connsiteY75" fmla="*/ 3094182 h 4149888"/>
              <a:gd name="connsiteX76" fmla="*/ 2254654 w 5034800"/>
              <a:gd name="connsiteY76" fmla="*/ 3186545 h 4149888"/>
              <a:gd name="connsiteX77" fmla="*/ 2042218 w 5034800"/>
              <a:gd name="connsiteY77" fmla="*/ 3306618 h 4149888"/>
              <a:gd name="connsiteX78" fmla="*/ 1940618 w 5034800"/>
              <a:gd name="connsiteY78" fmla="*/ 3408218 h 4149888"/>
              <a:gd name="connsiteX79" fmla="*/ 1700472 w 5034800"/>
              <a:gd name="connsiteY79" fmla="*/ 3546763 h 4149888"/>
              <a:gd name="connsiteX80" fmla="*/ 1635818 w 5034800"/>
              <a:gd name="connsiteY80" fmla="*/ 3592945 h 4149888"/>
              <a:gd name="connsiteX81" fmla="*/ 1589636 w 5034800"/>
              <a:gd name="connsiteY81" fmla="*/ 3666836 h 4149888"/>
              <a:gd name="connsiteX82" fmla="*/ 1275600 w 5034800"/>
              <a:gd name="connsiteY82" fmla="*/ 4017818 h 4149888"/>
              <a:gd name="connsiteX83" fmla="*/ 1220181 w 5034800"/>
              <a:gd name="connsiteY83" fmla="*/ 4064000 h 4149888"/>
              <a:gd name="connsiteX84" fmla="*/ 1053927 w 5034800"/>
              <a:gd name="connsiteY84" fmla="*/ 4137891 h 4149888"/>
              <a:gd name="connsiteX85" fmla="*/ 739891 w 5034800"/>
              <a:gd name="connsiteY85" fmla="*/ 4147127 h 4149888"/>
              <a:gd name="connsiteX0" fmla="*/ 1053927 w 5034800"/>
              <a:gd name="connsiteY0" fmla="*/ 4137891 h 4137931"/>
              <a:gd name="connsiteX1" fmla="*/ 647527 w 5034800"/>
              <a:gd name="connsiteY1" fmla="*/ 4073236 h 4137931"/>
              <a:gd name="connsiteX2" fmla="*/ 536691 w 5034800"/>
              <a:gd name="connsiteY2" fmla="*/ 3999345 h 4137931"/>
              <a:gd name="connsiteX3" fmla="*/ 490509 w 5034800"/>
              <a:gd name="connsiteY3" fmla="*/ 3980873 h 4137931"/>
              <a:gd name="connsiteX4" fmla="*/ 351963 w 5034800"/>
              <a:gd name="connsiteY4" fmla="*/ 3860800 h 4137931"/>
              <a:gd name="connsiteX5" fmla="*/ 296545 w 5034800"/>
              <a:gd name="connsiteY5" fmla="*/ 3814618 h 4137931"/>
              <a:gd name="connsiteX6" fmla="*/ 194945 w 5034800"/>
              <a:gd name="connsiteY6" fmla="*/ 3676073 h 4137931"/>
              <a:gd name="connsiteX7" fmla="*/ 185709 w 5034800"/>
              <a:gd name="connsiteY7" fmla="*/ 3639127 h 4137931"/>
              <a:gd name="connsiteX8" fmla="*/ 176472 w 5034800"/>
              <a:gd name="connsiteY8" fmla="*/ 3611418 h 4137931"/>
              <a:gd name="connsiteX9" fmla="*/ 158000 w 5034800"/>
              <a:gd name="connsiteY9" fmla="*/ 3537527 h 4137931"/>
              <a:gd name="connsiteX10" fmla="*/ 148763 w 5034800"/>
              <a:gd name="connsiteY10" fmla="*/ 3491345 h 4137931"/>
              <a:gd name="connsiteX11" fmla="*/ 121054 w 5034800"/>
              <a:gd name="connsiteY11" fmla="*/ 3408218 h 4137931"/>
              <a:gd name="connsiteX12" fmla="*/ 74872 w 5034800"/>
              <a:gd name="connsiteY12" fmla="*/ 3121891 h 4137931"/>
              <a:gd name="connsiteX13" fmla="*/ 65636 w 5034800"/>
              <a:gd name="connsiteY13" fmla="*/ 3048000 h 4137931"/>
              <a:gd name="connsiteX14" fmla="*/ 28691 w 5034800"/>
              <a:gd name="connsiteY14" fmla="*/ 2890982 h 4137931"/>
              <a:gd name="connsiteX15" fmla="*/ 10218 w 5034800"/>
              <a:gd name="connsiteY15" fmla="*/ 2770909 h 4137931"/>
              <a:gd name="connsiteX16" fmla="*/ 10218 w 5034800"/>
              <a:gd name="connsiteY16" fmla="*/ 2170545 h 4137931"/>
              <a:gd name="connsiteX17" fmla="*/ 37927 w 5034800"/>
              <a:gd name="connsiteY17" fmla="*/ 2068945 h 4137931"/>
              <a:gd name="connsiteX18" fmla="*/ 56400 w 5034800"/>
              <a:gd name="connsiteY18" fmla="*/ 1921163 h 4137931"/>
              <a:gd name="connsiteX19" fmla="*/ 74872 w 5034800"/>
              <a:gd name="connsiteY19" fmla="*/ 1884218 h 4137931"/>
              <a:gd name="connsiteX20" fmla="*/ 84109 w 5034800"/>
              <a:gd name="connsiteY20" fmla="*/ 1856509 h 4137931"/>
              <a:gd name="connsiteX21" fmla="*/ 93345 w 5034800"/>
              <a:gd name="connsiteY21" fmla="*/ 1810327 h 4137931"/>
              <a:gd name="connsiteX22" fmla="*/ 158000 w 5034800"/>
              <a:gd name="connsiteY22" fmla="*/ 1681018 h 4137931"/>
              <a:gd name="connsiteX23" fmla="*/ 241127 w 5034800"/>
              <a:gd name="connsiteY23" fmla="*/ 1505527 h 4137931"/>
              <a:gd name="connsiteX24" fmla="*/ 315018 w 5034800"/>
              <a:gd name="connsiteY24" fmla="*/ 1357745 h 4137931"/>
              <a:gd name="connsiteX25" fmla="*/ 407381 w 5034800"/>
              <a:gd name="connsiteY25" fmla="*/ 1228436 h 4137931"/>
              <a:gd name="connsiteX26" fmla="*/ 453563 w 5034800"/>
              <a:gd name="connsiteY26" fmla="*/ 1173018 h 4137931"/>
              <a:gd name="connsiteX27" fmla="*/ 481272 w 5034800"/>
              <a:gd name="connsiteY27" fmla="*/ 1126836 h 4137931"/>
              <a:gd name="connsiteX28" fmla="*/ 545927 w 5034800"/>
              <a:gd name="connsiteY28" fmla="*/ 1080654 h 4137931"/>
              <a:gd name="connsiteX29" fmla="*/ 573636 w 5034800"/>
              <a:gd name="connsiteY29" fmla="*/ 1052945 h 4137931"/>
              <a:gd name="connsiteX30" fmla="*/ 601345 w 5034800"/>
              <a:gd name="connsiteY30" fmla="*/ 1043709 h 4137931"/>
              <a:gd name="connsiteX31" fmla="*/ 647527 w 5034800"/>
              <a:gd name="connsiteY31" fmla="*/ 1016000 h 4137931"/>
              <a:gd name="connsiteX32" fmla="*/ 804545 w 5034800"/>
              <a:gd name="connsiteY32" fmla="*/ 979054 h 4137931"/>
              <a:gd name="connsiteX33" fmla="*/ 989272 w 5034800"/>
              <a:gd name="connsiteY33" fmla="*/ 905163 h 4137931"/>
              <a:gd name="connsiteX34" fmla="*/ 1137054 w 5034800"/>
              <a:gd name="connsiteY34" fmla="*/ 849745 h 4137931"/>
              <a:gd name="connsiteX35" fmla="*/ 1220181 w 5034800"/>
              <a:gd name="connsiteY35" fmla="*/ 803563 h 4137931"/>
              <a:gd name="connsiteX36" fmla="*/ 1331018 w 5034800"/>
              <a:gd name="connsiteY36" fmla="*/ 757382 h 4137931"/>
              <a:gd name="connsiteX37" fmla="*/ 1441854 w 5034800"/>
              <a:gd name="connsiteY37" fmla="*/ 692727 h 4137931"/>
              <a:gd name="connsiteX38" fmla="*/ 1626581 w 5034800"/>
              <a:gd name="connsiteY38" fmla="*/ 609600 h 4137931"/>
              <a:gd name="connsiteX39" fmla="*/ 1737418 w 5034800"/>
              <a:gd name="connsiteY39" fmla="*/ 554182 h 4137931"/>
              <a:gd name="connsiteX40" fmla="*/ 1940618 w 5034800"/>
              <a:gd name="connsiteY40" fmla="*/ 471054 h 4137931"/>
              <a:gd name="connsiteX41" fmla="*/ 1986800 w 5034800"/>
              <a:gd name="connsiteY41" fmla="*/ 452582 h 4137931"/>
              <a:gd name="connsiteX42" fmla="*/ 2060691 w 5034800"/>
              <a:gd name="connsiteY42" fmla="*/ 443345 h 4137931"/>
              <a:gd name="connsiteX43" fmla="*/ 2310072 w 5034800"/>
              <a:gd name="connsiteY43" fmla="*/ 424873 h 4137931"/>
              <a:gd name="connsiteX44" fmla="*/ 2661054 w 5034800"/>
              <a:gd name="connsiteY44" fmla="*/ 369454 h 4137931"/>
              <a:gd name="connsiteX45" fmla="*/ 2855018 w 5034800"/>
              <a:gd name="connsiteY45" fmla="*/ 323273 h 4137931"/>
              <a:gd name="connsiteX46" fmla="*/ 3012036 w 5034800"/>
              <a:gd name="connsiteY46" fmla="*/ 277091 h 4137931"/>
              <a:gd name="connsiteX47" fmla="*/ 3076691 w 5034800"/>
              <a:gd name="connsiteY47" fmla="*/ 258618 h 4137931"/>
              <a:gd name="connsiteX48" fmla="*/ 3298363 w 5034800"/>
              <a:gd name="connsiteY48" fmla="*/ 166254 h 4137931"/>
              <a:gd name="connsiteX49" fmla="*/ 3464618 w 5034800"/>
              <a:gd name="connsiteY49" fmla="*/ 110836 h 4137931"/>
              <a:gd name="connsiteX50" fmla="*/ 3501563 w 5034800"/>
              <a:gd name="connsiteY50" fmla="*/ 101600 h 4137931"/>
              <a:gd name="connsiteX51" fmla="*/ 3815600 w 5034800"/>
              <a:gd name="connsiteY51" fmla="*/ 92363 h 4137931"/>
              <a:gd name="connsiteX52" fmla="*/ 4009563 w 5034800"/>
              <a:gd name="connsiteY52" fmla="*/ 64654 h 4137931"/>
              <a:gd name="connsiteX53" fmla="*/ 4185054 w 5034800"/>
              <a:gd name="connsiteY53" fmla="*/ 18473 h 4137931"/>
              <a:gd name="connsiteX54" fmla="*/ 4231236 w 5034800"/>
              <a:gd name="connsiteY54" fmla="*/ 0 h 4137931"/>
              <a:gd name="connsiteX55" fmla="*/ 4591454 w 5034800"/>
              <a:gd name="connsiteY55" fmla="*/ 9236 h 4137931"/>
              <a:gd name="connsiteX56" fmla="*/ 4757709 w 5034800"/>
              <a:gd name="connsiteY56" fmla="*/ 36945 h 4137931"/>
              <a:gd name="connsiteX57" fmla="*/ 4803891 w 5034800"/>
              <a:gd name="connsiteY57" fmla="*/ 83127 h 4137931"/>
              <a:gd name="connsiteX58" fmla="*/ 4960908 w 5034800"/>
              <a:gd name="connsiteY58" fmla="*/ 184727 h 4137931"/>
              <a:gd name="connsiteX59" fmla="*/ 4988618 w 5034800"/>
              <a:gd name="connsiteY59" fmla="*/ 369454 h 4137931"/>
              <a:gd name="connsiteX60" fmla="*/ 5016327 w 5034800"/>
              <a:gd name="connsiteY60" fmla="*/ 406400 h 4137931"/>
              <a:gd name="connsiteX61" fmla="*/ 5034800 w 5034800"/>
              <a:gd name="connsiteY61" fmla="*/ 452582 h 4137931"/>
              <a:gd name="connsiteX62" fmla="*/ 4997854 w 5034800"/>
              <a:gd name="connsiteY62" fmla="*/ 923636 h 4137931"/>
              <a:gd name="connsiteX63" fmla="*/ 4923963 w 5034800"/>
              <a:gd name="connsiteY63" fmla="*/ 1200727 h 4137931"/>
              <a:gd name="connsiteX64" fmla="*/ 4887018 w 5034800"/>
              <a:gd name="connsiteY64" fmla="*/ 1413163 h 4137931"/>
              <a:gd name="connsiteX65" fmla="*/ 4776181 w 5034800"/>
              <a:gd name="connsiteY65" fmla="*/ 1782618 h 4137931"/>
              <a:gd name="connsiteX66" fmla="*/ 4693054 w 5034800"/>
              <a:gd name="connsiteY66" fmla="*/ 2004291 h 4137931"/>
              <a:gd name="connsiteX67" fmla="*/ 4665345 w 5034800"/>
              <a:gd name="connsiteY67" fmla="*/ 2068945 h 4137931"/>
              <a:gd name="connsiteX68" fmla="*/ 4545272 w 5034800"/>
              <a:gd name="connsiteY68" fmla="*/ 2272145 h 4137931"/>
              <a:gd name="connsiteX69" fmla="*/ 4489854 w 5034800"/>
              <a:gd name="connsiteY69" fmla="*/ 2364509 h 4137931"/>
              <a:gd name="connsiteX70" fmla="*/ 4203527 w 5034800"/>
              <a:gd name="connsiteY70" fmla="*/ 2586182 h 4137931"/>
              <a:gd name="connsiteX71" fmla="*/ 3750944 w 5034800"/>
              <a:gd name="connsiteY71" fmla="*/ 2687781 h 4137931"/>
              <a:gd name="connsiteX72" fmla="*/ 3363018 w 5034800"/>
              <a:gd name="connsiteY72" fmla="*/ 2927927 h 4137931"/>
              <a:gd name="connsiteX73" fmla="*/ 2947381 w 5034800"/>
              <a:gd name="connsiteY73" fmla="*/ 2992582 h 4137931"/>
              <a:gd name="connsiteX74" fmla="*/ 2734945 w 5034800"/>
              <a:gd name="connsiteY74" fmla="*/ 3038763 h 4137931"/>
              <a:gd name="connsiteX75" fmla="*/ 2559454 w 5034800"/>
              <a:gd name="connsiteY75" fmla="*/ 3094182 h 4137931"/>
              <a:gd name="connsiteX76" fmla="*/ 2254654 w 5034800"/>
              <a:gd name="connsiteY76" fmla="*/ 3186545 h 4137931"/>
              <a:gd name="connsiteX77" fmla="*/ 2042218 w 5034800"/>
              <a:gd name="connsiteY77" fmla="*/ 3306618 h 4137931"/>
              <a:gd name="connsiteX78" fmla="*/ 1940618 w 5034800"/>
              <a:gd name="connsiteY78" fmla="*/ 3408218 h 4137931"/>
              <a:gd name="connsiteX79" fmla="*/ 1700472 w 5034800"/>
              <a:gd name="connsiteY79" fmla="*/ 3546763 h 4137931"/>
              <a:gd name="connsiteX80" fmla="*/ 1635818 w 5034800"/>
              <a:gd name="connsiteY80" fmla="*/ 3592945 h 4137931"/>
              <a:gd name="connsiteX81" fmla="*/ 1589636 w 5034800"/>
              <a:gd name="connsiteY81" fmla="*/ 3666836 h 4137931"/>
              <a:gd name="connsiteX82" fmla="*/ 1275600 w 5034800"/>
              <a:gd name="connsiteY82" fmla="*/ 4017818 h 4137931"/>
              <a:gd name="connsiteX83" fmla="*/ 1220181 w 5034800"/>
              <a:gd name="connsiteY83" fmla="*/ 4064000 h 4137931"/>
              <a:gd name="connsiteX84" fmla="*/ 1053927 w 5034800"/>
              <a:gd name="connsiteY84" fmla="*/ 4137891 h 4137931"/>
              <a:gd name="connsiteX0" fmla="*/ 1053927 w 5034800"/>
              <a:gd name="connsiteY0" fmla="*/ 4137891 h 4137931"/>
              <a:gd name="connsiteX1" fmla="*/ 647527 w 5034800"/>
              <a:gd name="connsiteY1" fmla="*/ 4073236 h 4137931"/>
              <a:gd name="connsiteX2" fmla="*/ 536691 w 5034800"/>
              <a:gd name="connsiteY2" fmla="*/ 3999345 h 4137931"/>
              <a:gd name="connsiteX3" fmla="*/ 490509 w 5034800"/>
              <a:gd name="connsiteY3" fmla="*/ 3980873 h 4137931"/>
              <a:gd name="connsiteX4" fmla="*/ 351963 w 5034800"/>
              <a:gd name="connsiteY4" fmla="*/ 3860800 h 4137931"/>
              <a:gd name="connsiteX5" fmla="*/ 296545 w 5034800"/>
              <a:gd name="connsiteY5" fmla="*/ 3814618 h 4137931"/>
              <a:gd name="connsiteX6" fmla="*/ 194945 w 5034800"/>
              <a:gd name="connsiteY6" fmla="*/ 3676073 h 4137931"/>
              <a:gd name="connsiteX7" fmla="*/ 185709 w 5034800"/>
              <a:gd name="connsiteY7" fmla="*/ 3639127 h 4137931"/>
              <a:gd name="connsiteX8" fmla="*/ 176472 w 5034800"/>
              <a:gd name="connsiteY8" fmla="*/ 3611418 h 4137931"/>
              <a:gd name="connsiteX9" fmla="*/ 158000 w 5034800"/>
              <a:gd name="connsiteY9" fmla="*/ 3537527 h 4137931"/>
              <a:gd name="connsiteX10" fmla="*/ 148763 w 5034800"/>
              <a:gd name="connsiteY10" fmla="*/ 3491345 h 4137931"/>
              <a:gd name="connsiteX11" fmla="*/ 121054 w 5034800"/>
              <a:gd name="connsiteY11" fmla="*/ 3408218 h 4137931"/>
              <a:gd name="connsiteX12" fmla="*/ 74872 w 5034800"/>
              <a:gd name="connsiteY12" fmla="*/ 3121891 h 4137931"/>
              <a:gd name="connsiteX13" fmla="*/ 65636 w 5034800"/>
              <a:gd name="connsiteY13" fmla="*/ 3048000 h 4137931"/>
              <a:gd name="connsiteX14" fmla="*/ 28691 w 5034800"/>
              <a:gd name="connsiteY14" fmla="*/ 2890982 h 4137931"/>
              <a:gd name="connsiteX15" fmla="*/ 10218 w 5034800"/>
              <a:gd name="connsiteY15" fmla="*/ 2770909 h 4137931"/>
              <a:gd name="connsiteX16" fmla="*/ 10218 w 5034800"/>
              <a:gd name="connsiteY16" fmla="*/ 2170545 h 4137931"/>
              <a:gd name="connsiteX17" fmla="*/ 37927 w 5034800"/>
              <a:gd name="connsiteY17" fmla="*/ 2068945 h 4137931"/>
              <a:gd name="connsiteX18" fmla="*/ 56400 w 5034800"/>
              <a:gd name="connsiteY18" fmla="*/ 1921163 h 4137931"/>
              <a:gd name="connsiteX19" fmla="*/ 74872 w 5034800"/>
              <a:gd name="connsiteY19" fmla="*/ 1884218 h 4137931"/>
              <a:gd name="connsiteX20" fmla="*/ 84109 w 5034800"/>
              <a:gd name="connsiteY20" fmla="*/ 1856509 h 4137931"/>
              <a:gd name="connsiteX21" fmla="*/ 93345 w 5034800"/>
              <a:gd name="connsiteY21" fmla="*/ 1810327 h 4137931"/>
              <a:gd name="connsiteX22" fmla="*/ 158000 w 5034800"/>
              <a:gd name="connsiteY22" fmla="*/ 1681018 h 4137931"/>
              <a:gd name="connsiteX23" fmla="*/ 241127 w 5034800"/>
              <a:gd name="connsiteY23" fmla="*/ 1505527 h 4137931"/>
              <a:gd name="connsiteX24" fmla="*/ 315018 w 5034800"/>
              <a:gd name="connsiteY24" fmla="*/ 1357745 h 4137931"/>
              <a:gd name="connsiteX25" fmla="*/ 407381 w 5034800"/>
              <a:gd name="connsiteY25" fmla="*/ 1228436 h 4137931"/>
              <a:gd name="connsiteX26" fmla="*/ 453563 w 5034800"/>
              <a:gd name="connsiteY26" fmla="*/ 1173018 h 4137931"/>
              <a:gd name="connsiteX27" fmla="*/ 481272 w 5034800"/>
              <a:gd name="connsiteY27" fmla="*/ 1126836 h 4137931"/>
              <a:gd name="connsiteX28" fmla="*/ 545927 w 5034800"/>
              <a:gd name="connsiteY28" fmla="*/ 1080654 h 4137931"/>
              <a:gd name="connsiteX29" fmla="*/ 573636 w 5034800"/>
              <a:gd name="connsiteY29" fmla="*/ 1052945 h 4137931"/>
              <a:gd name="connsiteX30" fmla="*/ 601345 w 5034800"/>
              <a:gd name="connsiteY30" fmla="*/ 1043709 h 4137931"/>
              <a:gd name="connsiteX31" fmla="*/ 647527 w 5034800"/>
              <a:gd name="connsiteY31" fmla="*/ 1016000 h 4137931"/>
              <a:gd name="connsiteX32" fmla="*/ 804545 w 5034800"/>
              <a:gd name="connsiteY32" fmla="*/ 979054 h 4137931"/>
              <a:gd name="connsiteX33" fmla="*/ 989272 w 5034800"/>
              <a:gd name="connsiteY33" fmla="*/ 905163 h 4137931"/>
              <a:gd name="connsiteX34" fmla="*/ 1137054 w 5034800"/>
              <a:gd name="connsiteY34" fmla="*/ 849745 h 4137931"/>
              <a:gd name="connsiteX35" fmla="*/ 1220181 w 5034800"/>
              <a:gd name="connsiteY35" fmla="*/ 803563 h 4137931"/>
              <a:gd name="connsiteX36" fmla="*/ 1331018 w 5034800"/>
              <a:gd name="connsiteY36" fmla="*/ 757382 h 4137931"/>
              <a:gd name="connsiteX37" fmla="*/ 1441854 w 5034800"/>
              <a:gd name="connsiteY37" fmla="*/ 692727 h 4137931"/>
              <a:gd name="connsiteX38" fmla="*/ 1626581 w 5034800"/>
              <a:gd name="connsiteY38" fmla="*/ 609600 h 4137931"/>
              <a:gd name="connsiteX39" fmla="*/ 1737418 w 5034800"/>
              <a:gd name="connsiteY39" fmla="*/ 554182 h 4137931"/>
              <a:gd name="connsiteX40" fmla="*/ 1940618 w 5034800"/>
              <a:gd name="connsiteY40" fmla="*/ 471054 h 4137931"/>
              <a:gd name="connsiteX41" fmla="*/ 1986800 w 5034800"/>
              <a:gd name="connsiteY41" fmla="*/ 452582 h 4137931"/>
              <a:gd name="connsiteX42" fmla="*/ 2060691 w 5034800"/>
              <a:gd name="connsiteY42" fmla="*/ 443345 h 4137931"/>
              <a:gd name="connsiteX43" fmla="*/ 2310072 w 5034800"/>
              <a:gd name="connsiteY43" fmla="*/ 424873 h 4137931"/>
              <a:gd name="connsiteX44" fmla="*/ 2661054 w 5034800"/>
              <a:gd name="connsiteY44" fmla="*/ 369454 h 4137931"/>
              <a:gd name="connsiteX45" fmla="*/ 2855018 w 5034800"/>
              <a:gd name="connsiteY45" fmla="*/ 323273 h 4137931"/>
              <a:gd name="connsiteX46" fmla="*/ 3012036 w 5034800"/>
              <a:gd name="connsiteY46" fmla="*/ 277091 h 4137931"/>
              <a:gd name="connsiteX47" fmla="*/ 3076691 w 5034800"/>
              <a:gd name="connsiteY47" fmla="*/ 258618 h 4137931"/>
              <a:gd name="connsiteX48" fmla="*/ 3298363 w 5034800"/>
              <a:gd name="connsiteY48" fmla="*/ 166254 h 4137931"/>
              <a:gd name="connsiteX49" fmla="*/ 3464618 w 5034800"/>
              <a:gd name="connsiteY49" fmla="*/ 110836 h 4137931"/>
              <a:gd name="connsiteX50" fmla="*/ 3501563 w 5034800"/>
              <a:gd name="connsiteY50" fmla="*/ 101600 h 4137931"/>
              <a:gd name="connsiteX51" fmla="*/ 3815600 w 5034800"/>
              <a:gd name="connsiteY51" fmla="*/ 92363 h 4137931"/>
              <a:gd name="connsiteX52" fmla="*/ 4009563 w 5034800"/>
              <a:gd name="connsiteY52" fmla="*/ 64654 h 4137931"/>
              <a:gd name="connsiteX53" fmla="*/ 4185054 w 5034800"/>
              <a:gd name="connsiteY53" fmla="*/ 18473 h 4137931"/>
              <a:gd name="connsiteX54" fmla="*/ 4231236 w 5034800"/>
              <a:gd name="connsiteY54" fmla="*/ 0 h 4137931"/>
              <a:gd name="connsiteX55" fmla="*/ 4591454 w 5034800"/>
              <a:gd name="connsiteY55" fmla="*/ 9236 h 4137931"/>
              <a:gd name="connsiteX56" fmla="*/ 4757709 w 5034800"/>
              <a:gd name="connsiteY56" fmla="*/ 36945 h 4137931"/>
              <a:gd name="connsiteX57" fmla="*/ 4803891 w 5034800"/>
              <a:gd name="connsiteY57" fmla="*/ 83127 h 4137931"/>
              <a:gd name="connsiteX58" fmla="*/ 4960908 w 5034800"/>
              <a:gd name="connsiteY58" fmla="*/ 184727 h 4137931"/>
              <a:gd name="connsiteX59" fmla="*/ 4988618 w 5034800"/>
              <a:gd name="connsiteY59" fmla="*/ 369454 h 4137931"/>
              <a:gd name="connsiteX60" fmla="*/ 5016327 w 5034800"/>
              <a:gd name="connsiteY60" fmla="*/ 406400 h 4137931"/>
              <a:gd name="connsiteX61" fmla="*/ 5034800 w 5034800"/>
              <a:gd name="connsiteY61" fmla="*/ 452582 h 4137931"/>
              <a:gd name="connsiteX62" fmla="*/ 4997854 w 5034800"/>
              <a:gd name="connsiteY62" fmla="*/ 923636 h 4137931"/>
              <a:gd name="connsiteX63" fmla="*/ 4923963 w 5034800"/>
              <a:gd name="connsiteY63" fmla="*/ 1200727 h 4137931"/>
              <a:gd name="connsiteX64" fmla="*/ 4887018 w 5034800"/>
              <a:gd name="connsiteY64" fmla="*/ 1413163 h 4137931"/>
              <a:gd name="connsiteX65" fmla="*/ 4776181 w 5034800"/>
              <a:gd name="connsiteY65" fmla="*/ 1782618 h 4137931"/>
              <a:gd name="connsiteX66" fmla="*/ 4693054 w 5034800"/>
              <a:gd name="connsiteY66" fmla="*/ 2004291 h 4137931"/>
              <a:gd name="connsiteX67" fmla="*/ 4665345 w 5034800"/>
              <a:gd name="connsiteY67" fmla="*/ 2068945 h 4137931"/>
              <a:gd name="connsiteX68" fmla="*/ 4545272 w 5034800"/>
              <a:gd name="connsiteY68" fmla="*/ 2272145 h 4137931"/>
              <a:gd name="connsiteX69" fmla="*/ 4489854 w 5034800"/>
              <a:gd name="connsiteY69" fmla="*/ 2364509 h 4137931"/>
              <a:gd name="connsiteX70" fmla="*/ 4203527 w 5034800"/>
              <a:gd name="connsiteY70" fmla="*/ 2586182 h 4137931"/>
              <a:gd name="connsiteX71" fmla="*/ 3750944 w 5034800"/>
              <a:gd name="connsiteY71" fmla="*/ 2687781 h 4137931"/>
              <a:gd name="connsiteX72" fmla="*/ 3363018 w 5034800"/>
              <a:gd name="connsiteY72" fmla="*/ 2927927 h 4137931"/>
              <a:gd name="connsiteX73" fmla="*/ 2947381 w 5034800"/>
              <a:gd name="connsiteY73" fmla="*/ 2992582 h 4137931"/>
              <a:gd name="connsiteX74" fmla="*/ 2734945 w 5034800"/>
              <a:gd name="connsiteY74" fmla="*/ 3038763 h 4137931"/>
              <a:gd name="connsiteX75" fmla="*/ 2559454 w 5034800"/>
              <a:gd name="connsiteY75" fmla="*/ 3094182 h 4137931"/>
              <a:gd name="connsiteX76" fmla="*/ 2254654 w 5034800"/>
              <a:gd name="connsiteY76" fmla="*/ 3186545 h 4137931"/>
              <a:gd name="connsiteX77" fmla="*/ 2042218 w 5034800"/>
              <a:gd name="connsiteY77" fmla="*/ 3306618 h 4137931"/>
              <a:gd name="connsiteX78" fmla="*/ 1940618 w 5034800"/>
              <a:gd name="connsiteY78" fmla="*/ 3408218 h 4137931"/>
              <a:gd name="connsiteX79" fmla="*/ 1700472 w 5034800"/>
              <a:gd name="connsiteY79" fmla="*/ 3546763 h 4137931"/>
              <a:gd name="connsiteX80" fmla="*/ 1635818 w 5034800"/>
              <a:gd name="connsiteY80" fmla="*/ 3592945 h 4137931"/>
              <a:gd name="connsiteX81" fmla="*/ 1589636 w 5034800"/>
              <a:gd name="connsiteY81" fmla="*/ 3666836 h 4137931"/>
              <a:gd name="connsiteX82" fmla="*/ 1275600 w 5034800"/>
              <a:gd name="connsiteY82" fmla="*/ 4017818 h 4137931"/>
              <a:gd name="connsiteX83" fmla="*/ 1053927 w 5034800"/>
              <a:gd name="connsiteY83" fmla="*/ 4137891 h 4137931"/>
              <a:gd name="connsiteX0" fmla="*/ 1053927 w 5034800"/>
              <a:gd name="connsiteY0" fmla="*/ 4137891 h 4144860"/>
              <a:gd name="connsiteX1" fmla="*/ 647527 w 5034800"/>
              <a:gd name="connsiteY1" fmla="*/ 4073236 h 4144860"/>
              <a:gd name="connsiteX2" fmla="*/ 536691 w 5034800"/>
              <a:gd name="connsiteY2" fmla="*/ 3999345 h 4144860"/>
              <a:gd name="connsiteX3" fmla="*/ 490509 w 5034800"/>
              <a:gd name="connsiteY3" fmla="*/ 3980873 h 4144860"/>
              <a:gd name="connsiteX4" fmla="*/ 351963 w 5034800"/>
              <a:gd name="connsiteY4" fmla="*/ 3860800 h 4144860"/>
              <a:gd name="connsiteX5" fmla="*/ 296545 w 5034800"/>
              <a:gd name="connsiteY5" fmla="*/ 3814618 h 4144860"/>
              <a:gd name="connsiteX6" fmla="*/ 194945 w 5034800"/>
              <a:gd name="connsiteY6" fmla="*/ 3676073 h 4144860"/>
              <a:gd name="connsiteX7" fmla="*/ 185709 w 5034800"/>
              <a:gd name="connsiteY7" fmla="*/ 3639127 h 4144860"/>
              <a:gd name="connsiteX8" fmla="*/ 176472 w 5034800"/>
              <a:gd name="connsiteY8" fmla="*/ 3611418 h 4144860"/>
              <a:gd name="connsiteX9" fmla="*/ 158000 w 5034800"/>
              <a:gd name="connsiteY9" fmla="*/ 3537527 h 4144860"/>
              <a:gd name="connsiteX10" fmla="*/ 148763 w 5034800"/>
              <a:gd name="connsiteY10" fmla="*/ 3491345 h 4144860"/>
              <a:gd name="connsiteX11" fmla="*/ 121054 w 5034800"/>
              <a:gd name="connsiteY11" fmla="*/ 3408218 h 4144860"/>
              <a:gd name="connsiteX12" fmla="*/ 74872 w 5034800"/>
              <a:gd name="connsiteY12" fmla="*/ 3121891 h 4144860"/>
              <a:gd name="connsiteX13" fmla="*/ 65636 w 5034800"/>
              <a:gd name="connsiteY13" fmla="*/ 3048000 h 4144860"/>
              <a:gd name="connsiteX14" fmla="*/ 28691 w 5034800"/>
              <a:gd name="connsiteY14" fmla="*/ 2890982 h 4144860"/>
              <a:gd name="connsiteX15" fmla="*/ 10218 w 5034800"/>
              <a:gd name="connsiteY15" fmla="*/ 2770909 h 4144860"/>
              <a:gd name="connsiteX16" fmla="*/ 10218 w 5034800"/>
              <a:gd name="connsiteY16" fmla="*/ 2170545 h 4144860"/>
              <a:gd name="connsiteX17" fmla="*/ 37927 w 5034800"/>
              <a:gd name="connsiteY17" fmla="*/ 2068945 h 4144860"/>
              <a:gd name="connsiteX18" fmla="*/ 56400 w 5034800"/>
              <a:gd name="connsiteY18" fmla="*/ 1921163 h 4144860"/>
              <a:gd name="connsiteX19" fmla="*/ 74872 w 5034800"/>
              <a:gd name="connsiteY19" fmla="*/ 1884218 h 4144860"/>
              <a:gd name="connsiteX20" fmla="*/ 84109 w 5034800"/>
              <a:gd name="connsiteY20" fmla="*/ 1856509 h 4144860"/>
              <a:gd name="connsiteX21" fmla="*/ 93345 w 5034800"/>
              <a:gd name="connsiteY21" fmla="*/ 1810327 h 4144860"/>
              <a:gd name="connsiteX22" fmla="*/ 158000 w 5034800"/>
              <a:gd name="connsiteY22" fmla="*/ 1681018 h 4144860"/>
              <a:gd name="connsiteX23" fmla="*/ 241127 w 5034800"/>
              <a:gd name="connsiteY23" fmla="*/ 1505527 h 4144860"/>
              <a:gd name="connsiteX24" fmla="*/ 315018 w 5034800"/>
              <a:gd name="connsiteY24" fmla="*/ 1357745 h 4144860"/>
              <a:gd name="connsiteX25" fmla="*/ 407381 w 5034800"/>
              <a:gd name="connsiteY25" fmla="*/ 1228436 h 4144860"/>
              <a:gd name="connsiteX26" fmla="*/ 453563 w 5034800"/>
              <a:gd name="connsiteY26" fmla="*/ 1173018 h 4144860"/>
              <a:gd name="connsiteX27" fmla="*/ 481272 w 5034800"/>
              <a:gd name="connsiteY27" fmla="*/ 1126836 h 4144860"/>
              <a:gd name="connsiteX28" fmla="*/ 545927 w 5034800"/>
              <a:gd name="connsiteY28" fmla="*/ 1080654 h 4144860"/>
              <a:gd name="connsiteX29" fmla="*/ 573636 w 5034800"/>
              <a:gd name="connsiteY29" fmla="*/ 1052945 h 4144860"/>
              <a:gd name="connsiteX30" fmla="*/ 601345 w 5034800"/>
              <a:gd name="connsiteY30" fmla="*/ 1043709 h 4144860"/>
              <a:gd name="connsiteX31" fmla="*/ 647527 w 5034800"/>
              <a:gd name="connsiteY31" fmla="*/ 1016000 h 4144860"/>
              <a:gd name="connsiteX32" fmla="*/ 804545 w 5034800"/>
              <a:gd name="connsiteY32" fmla="*/ 979054 h 4144860"/>
              <a:gd name="connsiteX33" fmla="*/ 989272 w 5034800"/>
              <a:gd name="connsiteY33" fmla="*/ 905163 h 4144860"/>
              <a:gd name="connsiteX34" fmla="*/ 1137054 w 5034800"/>
              <a:gd name="connsiteY34" fmla="*/ 849745 h 4144860"/>
              <a:gd name="connsiteX35" fmla="*/ 1220181 w 5034800"/>
              <a:gd name="connsiteY35" fmla="*/ 803563 h 4144860"/>
              <a:gd name="connsiteX36" fmla="*/ 1331018 w 5034800"/>
              <a:gd name="connsiteY36" fmla="*/ 757382 h 4144860"/>
              <a:gd name="connsiteX37" fmla="*/ 1441854 w 5034800"/>
              <a:gd name="connsiteY37" fmla="*/ 692727 h 4144860"/>
              <a:gd name="connsiteX38" fmla="*/ 1626581 w 5034800"/>
              <a:gd name="connsiteY38" fmla="*/ 609600 h 4144860"/>
              <a:gd name="connsiteX39" fmla="*/ 1737418 w 5034800"/>
              <a:gd name="connsiteY39" fmla="*/ 554182 h 4144860"/>
              <a:gd name="connsiteX40" fmla="*/ 1940618 w 5034800"/>
              <a:gd name="connsiteY40" fmla="*/ 471054 h 4144860"/>
              <a:gd name="connsiteX41" fmla="*/ 1986800 w 5034800"/>
              <a:gd name="connsiteY41" fmla="*/ 452582 h 4144860"/>
              <a:gd name="connsiteX42" fmla="*/ 2060691 w 5034800"/>
              <a:gd name="connsiteY42" fmla="*/ 443345 h 4144860"/>
              <a:gd name="connsiteX43" fmla="*/ 2310072 w 5034800"/>
              <a:gd name="connsiteY43" fmla="*/ 424873 h 4144860"/>
              <a:gd name="connsiteX44" fmla="*/ 2661054 w 5034800"/>
              <a:gd name="connsiteY44" fmla="*/ 369454 h 4144860"/>
              <a:gd name="connsiteX45" fmla="*/ 2855018 w 5034800"/>
              <a:gd name="connsiteY45" fmla="*/ 323273 h 4144860"/>
              <a:gd name="connsiteX46" fmla="*/ 3012036 w 5034800"/>
              <a:gd name="connsiteY46" fmla="*/ 277091 h 4144860"/>
              <a:gd name="connsiteX47" fmla="*/ 3076691 w 5034800"/>
              <a:gd name="connsiteY47" fmla="*/ 258618 h 4144860"/>
              <a:gd name="connsiteX48" fmla="*/ 3298363 w 5034800"/>
              <a:gd name="connsiteY48" fmla="*/ 166254 h 4144860"/>
              <a:gd name="connsiteX49" fmla="*/ 3464618 w 5034800"/>
              <a:gd name="connsiteY49" fmla="*/ 110836 h 4144860"/>
              <a:gd name="connsiteX50" fmla="*/ 3501563 w 5034800"/>
              <a:gd name="connsiteY50" fmla="*/ 101600 h 4144860"/>
              <a:gd name="connsiteX51" fmla="*/ 3815600 w 5034800"/>
              <a:gd name="connsiteY51" fmla="*/ 92363 h 4144860"/>
              <a:gd name="connsiteX52" fmla="*/ 4009563 w 5034800"/>
              <a:gd name="connsiteY52" fmla="*/ 64654 h 4144860"/>
              <a:gd name="connsiteX53" fmla="*/ 4185054 w 5034800"/>
              <a:gd name="connsiteY53" fmla="*/ 18473 h 4144860"/>
              <a:gd name="connsiteX54" fmla="*/ 4231236 w 5034800"/>
              <a:gd name="connsiteY54" fmla="*/ 0 h 4144860"/>
              <a:gd name="connsiteX55" fmla="*/ 4591454 w 5034800"/>
              <a:gd name="connsiteY55" fmla="*/ 9236 h 4144860"/>
              <a:gd name="connsiteX56" fmla="*/ 4757709 w 5034800"/>
              <a:gd name="connsiteY56" fmla="*/ 36945 h 4144860"/>
              <a:gd name="connsiteX57" fmla="*/ 4803891 w 5034800"/>
              <a:gd name="connsiteY57" fmla="*/ 83127 h 4144860"/>
              <a:gd name="connsiteX58" fmla="*/ 4960908 w 5034800"/>
              <a:gd name="connsiteY58" fmla="*/ 184727 h 4144860"/>
              <a:gd name="connsiteX59" fmla="*/ 4988618 w 5034800"/>
              <a:gd name="connsiteY59" fmla="*/ 369454 h 4144860"/>
              <a:gd name="connsiteX60" fmla="*/ 5016327 w 5034800"/>
              <a:gd name="connsiteY60" fmla="*/ 406400 h 4144860"/>
              <a:gd name="connsiteX61" fmla="*/ 5034800 w 5034800"/>
              <a:gd name="connsiteY61" fmla="*/ 452582 h 4144860"/>
              <a:gd name="connsiteX62" fmla="*/ 4997854 w 5034800"/>
              <a:gd name="connsiteY62" fmla="*/ 923636 h 4144860"/>
              <a:gd name="connsiteX63" fmla="*/ 4923963 w 5034800"/>
              <a:gd name="connsiteY63" fmla="*/ 1200727 h 4144860"/>
              <a:gd name="connsiteX64" fmla="*/ 4887018 w 5034800"/>
              <a:gd name="connsiteY64" fmla="*/ 1413163 h 4144860"/>
              <a:gd name="connsiteX65" fmla="*/ 4776181 w 5034800"/>
              <a:gd name="connsiteY65" fmla="*/ 1782618 h 4144860"/>
              <a:gd name="connsiteX66" fmla="*/ 4693054 w 5034800"/>
              <a:gd name="connsiteY66" fmla="*/ 2004291 h 4144860"/>
              <a:gd name="connsiteX67" fmla="*/ 4665345 w 5034800"/>
              <a:gd name="connsiteY67" fmla="*/ 2068945 h 4144860"/>
              <a:gd name="connsiteX68" fmla="*/ 4545272 w 5034800"/>
              <a:gd name="connsiteY68" fmla="*/ 2272145 h 4144860"/>
              <a:gd name="connsiteX69" fmla="*/ 4489854 w 5034800"/>
              <a:gd name="connsiteY69" fmla="*/ 2364509 h 4144860"/>
              <a:gd name="connsiteX70" fmla="*/ 4203527 w 5034800"/>
              <a:gd name="connsiteY70" fmla="*/ 2586182 h 4144860"/>
              <a:gd name="connsiteX71" fmla="*/ 3750944 w 5034800"/>
              <a:gd name="connsiteY71" fmla="*/ 2687781 h 4144860"/>
              <a:gd name="connsiteX72" fmla="*/ 3363018 w 5034800"/>
              <a:gd name="connsiteY72" fmla="*/ 2927927 h 4144860"/>
              <a:gd name="connsiteX73" fmla="*/ 2947381 w 5034800"/>
              <a:gd name="connsiteY73" fmla="*/ 2992582 h 4144860"/>
              <a:gd name="connsiteX74" fmla="*/ 2734945 w 5034800"/>
              <a:gd name="connsiteY74" fmla="*/ 3038763 h 4144860"/>
              <a:gd name="connsiteX75" fmla="*/ 2559454 w 5034800"/>
              <a:gd name="connsiteY75" fmla="*/ 3094182 h 4144860"/>
              <a:gd name="connsiteX76" fmla="*/ 2254654 w 5034800"/>
              <a:gd name="connsiteY76" fmla="*/ 3186545 h 4144860"/>
              <a:gd name="connsiteX77" fmla="*/ 2042218 w 5034800"/>
              <a:gd name="connsiteY77" fmla="*/ 3306618 h 4144860"/>
              <a:gd name="connsiteX78" fmla="*/ 1940618 w 5034800"/>
              <a:gd name="connsiteY78" fmla="*/ 3408218 h 4144860"/>
              <a:gd name="connsiteX79" fmla="*/ 1700472 w 5034800"/>
              <a:gd name="connsiteY79" fmla="*/ 3546763 h 4144860"/>
              <a:gd name="connsiteX80" fmla="*/ 1635818 w 5034800"/>
              <a:gd name="connsiteY80" fmla="*/ 3592945 h 4144860"/>
              <a:gd name="connsiteX81" fmla="*/ 1589636 w 5034800"/>
              <a:gd name="connsiteY81" fmla="*/ 3666836 h 4144860"/>
              <a:gd name="connsiteX82" fmla="*/ 1238655 w 5034800"/>
              <a:gd name="connsiteY82" fmla="*/ 3897745 h 4144860"/>
              <a:gd name="connsiteX83" fmla="*/ 1053927 w 5034800"/>
              <a:gd name="connsiteY83" fmla="*/ 4137891 h 4144860"/>
              <a:gd name="connsiteX0" fmla="*/ 933854 w 5034800"/>
              <a:gd name="connsiteY0" fmla="*/ 4017818 h 4079211"/>
              <a:gd name="connsiteX1" fmla="*/ 647527 w 5034800"/>
              <a:gd name="connsiteY1" fmla="*/ 4073236 h 4079211"/>
              <a:gd name="connsiteX2" fmla="*/ 536691 w 5034800"/>
              <a:gd name="connsiteY2" fmla="*/ 3999345 h 4079211"/>
              <a:gd name="connsiteX3" fmla="*/ 490509 w 5034800"/>
              <a:gd name="connsiteY3" fmla="*/ 3980873 h 4079211"/>
              <a:gd name="connsiteX4" fmla="*/ 351963 w 5034800"/>
              <a:gd name="connsiteY4" fmla="*/ 3860800 h 4079211"/>
              <a:gd name="connsiteX5" fmla="*/ 296545 w 5034800"/>
              <a:gd name="connsiteY5" fmla="*/ 3814618 h 4079211"/>
              <a:gd name="connsiteX6" fmla="*/ 194945 w 5034800"/>
              <a:gd name="connsiteY6" fmla="*/ 3676073 h 4079211"/>
              <a:gd name="connsiteX7" fmla="*/ 185709 w 5034800"/>
              <a:gd name="connsiteY7" fmla="*/ 3639127 h 4079211"/>
              <a:gd name="connsiteX8" fmla="*/ 176472 w 5034800"/>
              <a:gd name="connsiteY8" fmla="*/ 3611418 h 4079211"/>
              <a:gd name="connsiteX9" fmla="*/ 158000 w 5034800"/>
              <a:gd name="connsiteY9" fmla="*/ 3537527 h 4079211"/>
              <a:gd name="connsiteX10" fmla="*/ 148763 w 5034800"/>
              <a:gd name="connsiteY10" fmla="*/ 3491345 h 4079211"/>
              <a:gd name="connsiteX11" fmla="*/ 121054 w 5034800"/>
              <a:gd name="connsiteY11" fmla="*/ 3408218 h 4079211"/>
              <a:gd name="connsiteX12" fmla="*/ 74872 w 5034800"/>
              <a:gd name="connsiteY12" fmla="*/ 3121891 h 4079211"/>
              <a:gd name="connsiteX13" fmla="*/ 65636 w 5034800"/>
              <a:gd name="connsiteY13" fmla="*/ 3048000 h 4079211"/>
              <a:gd name="connsiteX14" fmla="*/ 28691 w 5034800"/>
              <a:gd name="connsiteY14" fmla="*/ 2890982 h 4079211"/>
              <a:gd name="connsiteX15" fmla="*/ 10218 w 5034800"/>
              <a:gd name="connsiteY15" fmla="*/ 2770909 h 4079211"/>
              <a:gd name="connsiteX16" fmla="*/ 10218 w 5034800"/>
              <a:gd name="connsiteY16" fmla="*/ 2170545 h 4079211"/>
              <a:gd name="connsiteX17" fmla="*/ 37927 w 5034800"/>
              <a:gd name="connsiteY17" fmla="*/ 2068945 h 4079211"/>
              <a:gd name="connsiteX18" fmla="*/ 56400 w 5034800"/>
              <a:gd name="connsiteY18" fmla="*/ 1921163 h 4079211"/>
              <a:gd name="connsiteX19" fmla="*/ 74872 w 5034800"/>
              <a:gd name="connsiteY19" fmla="*/ 1884218 h 4079211"/>
              <a:gd name="connsiteX20" fmla="*/ 84109 w 5034800"/>
              <a:gd name="connsiteY20" fmla="*/ 1856509 h 4079211"/>
              <a:gd name="connsiteX21" fmla="*/ 93345 w 5034800"/>
              <a:gd name="connsiteY21" fmla="*/ 1810327 h 4079211"/>
              <a:gd name="connsiteX22" fmla="*/ 158000 w 5034800"/>
              <a:gd name="connsiteY22" fmla="*/ 1681018 h 4079211"/>
              <a:gd name="connsiteX23" fmla="*/ 241127 w 5034800"/>
              <a:gd name="connsiteY23" fmla="*/ 1505527 h 4079211"/>
              <a:gd name="connsiteX24" fmla="*/ 315018 w 5034800"/>
              <a:gd name="connsiteY24" fmla="*/ 1357745 h 4079211"/>
              <a:gd name="connsiteX25" fmla="*/ 407381 w 5034800"/>
              <a:gd name="connsiteY25" fmla="*/ 1228436 h 4079211"/>
              <a:gd name="connsiteX26" fmla="*/ 453563 w 5034800"/>
              <a:gd name="connsiteY26" fmla="*/ 1173018 h 4079211"/>
              <a:gd name="connsiteX27" fmla="*/ 481272 w 5034800"/>
              <a:gd name="connsiteY27" fmla="*/ 1126836 h 4079211"/>
              <a:gd name="connsiteX28" fmla="*/ 545927 w 5034800"/>
              <a:gd name="connsiteY28" fmla="*/ 1080654 h 4079211"/>
              <a:gd name="connsiteX29" fmla="*/ 573636 w 5034800"/>
              <a:gd name="connsiteY29" fmla="*/ 1052945 h 4079211"/>
              <a:gd name="connsiteX30" fmla="*/ 601345 w 5034800"/>
              <a:gd name="connsiteY30" fmla="*/ 1043709 h 4079211"/>
              <a:gd name="connsiteX31" fmla="*/ 647527 w 5034800"/>
              <a:gd name="connsiteY31" fmla="*/ 1016000 h 4079211"/>
              <a:gd name="connsiteX32" fmla="*/ 804545 w 5034800"/>
              <a:gd name="connsiteY32" fmla="*/ 979054 h 4079211"/>
              <a:gd name="connsiteX33" fmla="*/ 989272 w 5034800"/>
              <a:gd name="connsiteY33" fmla="*/ 905163 h 4079211"/>
              <a:gd name="connsiteX34" fmla="*/ 1137054 w 5034800"/>
              <a:gd name="connsiteY34" fmla="*/ 849745 h 4079211"/>
              <a:gd name="connsiteX35" fmla="*/ 1220181 w 5034800"/>
              <a:gd name="connsiteY35" fmla="*/ 803563 h 4079211"/>
              <a:gd name="connsiteX36" fmla="*/ 1331018 w 5034800"/>
              <a:gd name="connsiteY36" fmla="*/ 757382 h 4079211"/>
              <a:gd name="connsiteX37" fmla="*/ 1441854 w 5034800"/>
              <a:gd name="connsiteY37" fmla="*/ 692727 h 4079211"/>
              <a:gd name="connsiteX38" fmla="*/ 1626581 w 5034800"/>
              <a:gd name="connsiteY38" fmla="*/ 609600 h 4079211"/>
              <a:gd name="connsiteX39" fmla="*/ 1737418 w 5034800"/>
              <a:gd name="connsiteY39" fmla="*/ 554182 h 4079211"/>
              <a:gd name="connsiteX40" fmla="*/ 1940618 w 5034800"/>
              <a:gd name="connsiteY40" fmla="*/ 471054 h 4079211"/>
              <a:gd name="connsiteX41" fmla="*/ 1986800 w 5034800"/>
              <a:gd name="connsiteY41" fmla="*/ 452582 h 4079211"/>
              <a:gd name="connsiteX42" fmla="*/ 2060691 w 5034800"/>
              <a:gd name="connsiteY42" fmla="*/ 443345 h 4079211"/>
              <a:gd name="connsiteX43" fmla="*/ 2310072 w 5034800"/>
              <a:gd name="connsiteY43" fmla="*/ 424873 h 4079211"/>
              <a:gd name="connsiteX44" fmla="*/ 2661054 w 5034800"/>
              <a:gd name="connsiteY44" fmla="*/ 369454 h 4079211"/>
              <a:gd name="connsiteX45" fmla="*/ 2855018 w 5034800"/>
              <a:gd name="connsiteY45" fmla="*/ 323273 h 4079211"/>
              <a:gd name="connsiteX46" fmla="*/ 3012036 w 5034800"/>
              <a:gd name="connsiteY46" fmla="*/ 277091 h 4079211"/>
              <a:gd name="connsiteX47" fmla="*/ 3076691 w 5034800"/>
              <a:gd name="connsiteY47" fmla="*/ 258618 h 4079211"/>
              <a:gd name="connsiteX48" fmla="*/ 3298363 w 5034800"/>
              <a:gd name="connsiteY48" fmla="*/ 166254 h 4079211"/>
              <a:gd name="connsiteX49" fmla="*/ 3464618 w 5034800"/>
              <a:gd name="connsiteY49" fmla="*/ 110836 h 4079211"/>
              <a:gd name="connsiteX50" fmla="*/ 3501563 w 5034800"/>
              <a:gd name="connsiteY50" fmla="*/ 101600 h 4079211"/>
              <a:gd name="connsiteX51" fmla="*/ 3815600 w 5034800"/>
              <a:gd name="connsiteY51" fmla="*/ 92363 h 4079211"/>
              <a:gd name="connsiteX52" fmla="*/ 4009563 w 5034800"/>
              <a:gd name="connsiteY52" fmla="*/ 64654 h 4079211"/>
              <a:gd name="connsiteX53" fmla="*/ 4185054 w 5034800"/>
              <a:gd name="connsiteY53" fmla="*/ 18473 h 4079211"/>
              <a:gd name="connsiteX54" fmla="*/ 4231236 w 5034800"/>
              <a:gd name="connsiteY54" fmla="*/ 0 h 4079211"/>
              <a:gd name="connsiteX55" fmla="*/ 4591454 w 5034800"/>
              <a:gd name="connsiteY55" fmla="*/ 9236 h 4079211"/>
              <a:gd name="connsiteX56" fmla="*/ 4757709 w 5034800"/>
              <a:gd name="connsiteY56" fmla="*/ 36945 h 4079211"/>
              <a:gd name="connsiteX57" fmla="*/ 4803891 w 5034800"/>
              <a:gd name="connsiteY57" fmla="*/ 83127 h 4079211"/>
              <a:gd name="connsiteX58" fmla="*/ 4960908 w 5034800"/>
              <a:gd name="connsiteY58" fmla="*/ 184727 h 4079211"/>
              <a:gd name="connsiteX59" fmla="*/ 4988618 w 5034800"/>
              <a:gd name="connsiteY59" fmla="*/ 369454 h 4079211"/>
              <a:gd name="connsiteX60" fmla="*/ 5016327 w 5034800"/>
              <a:gd name="connsiteY60" fmla="*/ 406400 h 4079211"/>
              <a:gd name="connsiteX61" fmla="*/ 5034800 w 5034800"/>
              <a:gd name="connsiteY61" fmla="*/ 452582 h 4079211"/>
              <a:gd name="connsiteX62" fmla="*/ 4997854 w 5034800"/>
              <a:gd name="connsiteY62" fmla="*/ 923636 h 4079211"/>
              <a:gd name="connsiteX63" fmla="*/ 4923963 w 5034800"/>
              <a:gd name="connsiteY63" fmla="*/ 1200727 h 4079211"/>
              <a:gd name="connsiteX64" fmla="*/ 4887018 w 5034800"/>
              <a:gd name="connsiteY64" fmla="*/ 1413163 h 4079211"/>
              <a:gd name="connsiteX65" fmla="*/ 4776181 w 5034800"/>
              <a:gd name="connsiteY65" fmla="*/ 1782618 h 4079211"/>
              <a:gd name="connsiteX66" fmla="*/ 4693054 w 5034800"/>
              <a:gd name="connsiteY66" fmla="*/ 2004291 h 4079211"/>
              <a:gd name="connsiteX67" fmla="*/ 4665345 w 5034800"/>
              <a:gd name="connsiteY67" fmla="*/ 2068945 h 4079211"/>
              <a:gd name="connsiteX68" fmla="*/ 4545272 w 5034800"/>
              <a:gd name="connsiteY68" fmla="*/ 2272145 h 4079211"/>
              <a:gd name="connsiteX69" fmla="*/ 4489854 w 5034800"/>
              <a:gd name="connsiteY69" fmla="*/ 2364509 h 4079211"/>
              <a:gd name="connsiteX70" fmla="*/ 4203527 w 5034800"/>
              <a:gd name="connsiteY70" fmla="*/ 2586182 h 4079211"/>
              <a:gd name="connsiteX71" fmla="*/ 3750944 w 5034800"/>
              <a:gd name="connsiteY71" fmla="*/ 2687781 h 4079211"/>
              <a:gd name="connsiteX72" fmla="*/ 3363018 w 5034800"/>
              <a:gd name="connsiteY72" fmla="*/ 2927927 h 4079211"/>
              <a:gd name="connsiteX73" fmla="*/ 2947381 w 5034800"/>
              <a:gd name="connsiteY73" fmla="*/ 2992582 h 4079211"/>
              <a:gd name="connsiteX74" fmla="*/ 2734945 w 5034800"/>
              <a:gd name="connsiteY74" fmla="*/ 3038763 h 4079211"/>
              <a:gd name="connsiteX75" fmla="*/ 2559454 w 5034800"/>
              <a:gd name="connsiteY75" fmla="*/ 3094182 h 4079211"/>
              <a:gd name="connsiteX76" fmla="*/ 2254654 w 5034800"/>
              <a:gd name="connsiteY76" fmla="*/ 3186545 h 4079211"/>
              <a:gd name="connsiteX77" fmla="*/ 2042218 w 5034800"/>
              <a:gd name="connsiteY77" fmla="*/ 3306618 h 4079211"/>
              <a:gd name="connsiteX78" fmla="*/ 1940618 w 5034800"/>
              <a:gd name="connsiteY78" fmla="*/ 3408218 h 4079211"/>
              <a:gd name="connsiteX79" fmla="*/ 1700472 w 5034800"/>
              <a:gd name="connsiteY79" fmla="*/ 3546763 h 4079211"/>
              <a:gd name="connsiteX80" fmla="*/ 1635818 w 5034800"/>
              <a:gd name="connsiteY80" fmla="*/ 3592945 h 4079211"/>
              <a:gd name="connsiteX81" fmla="*/ 1589636 w 5034800"/>
              <a:gd name="connsiteY81" fmla="*/ 3666836 h 4079211"/>
              <a:gd name="connsiteX82" fmla="*/ 1238655 w 5034800"/>
              <a:gd name="connsiteY82" fmla="*/ 3897745 h 4079211"/>
              <a:gd name="connsiteX83" fmla="*/ 933854 w 5034800"/>
              <a:gd name="connsiteY83" fmla="*/ 4017818 h 4079211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2042218 w 5034800"/>
              <a:gd name="connsiteY76" fmla="*/ 3306618 h 4023025"/>
              <a:gd name="connsiteX77" fmla="*/ 1940618 w 5034800"/>
              <a:gd name="connsiteY77" fmla="*/ 3408218 h 4023025"/>
              <a:gd name="connsiteX78" fmla="*/ 1700472 w 5034800"/>
              <a:gd name="connsiteY78" fmla="*/ 3546763 h 4023025"/>
              <a:gd name="connsiteX79" fmla="*/ 1635818 w 5034800"/>
              <a:gd name="connsiteY79" fmla="*/ 3592945 h 4023025"/>
              <a:gd name="connsiteX80" fmla="*/ 1589636 w 5034800"/>
              <a:gd name="connsiteY80" fmla="*/ 3666836 h 4023025"/>
              <a:gd name="connsiteX81" fmla="*/ 1238655 w 5034800"/>
              <a:gd name="connsiteY81" fmla="*/ 3897745 h 4023025"/>
              <a:gd name="connsiteX82" fmla="*/ 933854 w 5034800"/>
              <a:gd name="connsiteY82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940618 w 5034800"/>
              <a:gd name="connsiteY77" fmla="*/ 3408218 h 4023025"/>
              <a:gd name="connsiteX78" fmla="*/ 1700472 w 5034800"/>
              <a:gd name="connsiteY78" fmla="*/ 3546763 h 4023025"/>
              <a:gd name="connsiteX79" fmla="*/ 1635818 w 5034800"/>
              <a:gd name="connsiteY79" fmla="*/ 3592945 h 4023025"/>
              <a:gd name="connsiteX80" fmla="*/ 1589636 w 5034800"/>
              <a:gd name="connsiteY80" fmla="*/ 3666836 h 4023025"/>
              <a:gd name="connsiteX81" fmla="*/ 1238655 w 5034800"/>
              <a:gd name="connsiteY81" fmla="*/ 3897745 h 4023025"/>
              <a:gd name="connsiteX82" fmla="*/ 933854 w 5034800"/>
              <a:gd name="connsiteY82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700472 w 5034800"/>
              <a:gd name="connsiteY77" fmla="*/ 3546763 h 4023025"/>
              <a:gd name="connsiteX78" fmla="*/ 1635818 w 5034800"/>
              <a:gd name="connsiteY78" fmla="*/ 3592945 h 4023025"/>
              <a:gd name="connsiteX79" fmla="*/ 1589636 w 5034800"/>
              <a:gd name="connsiteY79" fmla="*/ 3666836 h 4023025"/>
              <a:gd name="connsiteX80" fmla="*/ 1238655 w 5034800"/>
              <a:gd name="connsiteY80" fmla="*/ 3897745 h 4023025"/>
              <a:gd name="connsiteX81" fmla="*/ 933854 w 5034800"/>
              <a:gd name="connsiteY81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700472 w 5034800"/>
              <a:gd name="connsiteY77" fmla="*/ 3546763 h 4023025"/>
              <a:gd name="connsiteX78" fmla="*/ 1635818 w 5034800"/>
              <a:gd name="connsiteY78" fmla="*/ 3592945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700472 w 5034800"/>
              <a:gd name="connsiteY77" fmla="*/ 3546763 h 4023025"/>
              <a:gd name="connsiteX78" fmla="*/ 1608109 w 5034800"/>
              <a:gd name="connsiteY78" fmla="*/ 3731491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700472 w 5034800"/>
              <a:gd name="connsiteY77" fmla="*/ 3546763 h 4023025"/>
              <a:gd name="connsiteX78" fmla="*/ 1608109 w 5034800"/>
              <a:gd name="connsiteY78" fmla="*/ 3731491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608109 w 5034800"/>
              <a:gd name="connsiteY78" fmla="*/ 3731491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561927 w 5034800"/>
              <a:gd name="connsiteY78" fmla="*/ 3740727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561927 w 5034800"/>
              <a:gd name="connsiteY78" fmla="*/ 3740727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561927 w 5034800"/>
              <a:gd name="connsiteY78" fmla="*/ 3740727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0086"/>
              <a:gd name="connsiteX1" fmla="*/ 536691 w 5034800"/>
              <a:gd name="connsiteY1" fmla="*/ 3999345 h 4020086"/>
              <a:gd name="connsiteX2" fmla="*/ 490509 w 5034800"/>
              <a:gd name="connsiteY2" fmla="*/ 3980873 h 4020086"/>
              <a:gd name="connsiteX3" fmla="*/ 351963 w 5034800"/>
              <a:gd name="connsiteY3" fmla="*/ 3860800 h 4020086"/>
              <a:gd name="connsiteX4" fmla="*/ 296545 w 5034800"/>
              <a:gd name="connsiteY4" fmla="*/ 3814618 h 4020086"/>
              <a:gd name="connsiteX5" fmla="*/ 194945 w 5034800"/>
              <a:gd name="connsiteY5" fmla="*/ 3676073 h 4020086"/>
              <a:gd name="connsiteX6" fmla="*/ 185709 w 5034800"/>
              <a:gd name="connsiteY6" fmla="*/ 3639127 h 4020086"/>
              <a:gd name="connsiteX7" fmla="*/ 176472 w 5034800"/>
              <a:gd name="connsiteY7" fmla="*/ 3611418 h 4020086"/>
              <a:gd name="connsiteX8" fmla="*/ 158000 w 5034800"/>
              <a:gd name="connsiteY8" fmla="*/ 3537527 h 4020086"/>
              <a:gd name="connsiteX9" fmla="*/ 148763 w 5034800"/>
              <a:gd name="connsiteY9" fmla="*/ 3491345 h 4020086"/>
              <a:gd name="connsiteX10" fmla="*/ 121054 w 5034800"/>
              <a:gd name="connsiteY10" fmla="*/ 3408218 h 4020086"/>
              <a:gd name="connsiteX11" fmla="*/ 74872 w 5034800"/>
              <a:gd name="connsiteY11" fmla="*/ 3121891 h 4020086"/>
              <a:gd name="connsiteX12" fmla="*/ 65636 w 5034800"/>
              <a:gd name="connsiteY12" fmla="*/ 3048000 h 4020086"/>
              <a:gd name="connsiteX13" fmla="*/ 28691 w 5034800"/>
              <a:gd name="connsiteY13" fmla="*/ 2890982 h 4020086"/>
              <a:gd name="connsiteX14" fmla="*/ 10218 w 5034800"/>
              <a:gd name="connsiteY14" fmla="*/ 2770909 h 4020086"/>
              <a:gd name="connsiteX15" fmla="*/ 10218 w 5034800"/>
              <a:gd name="connsiteY15" fmla="*/ 2170545 h 4020086"/>
              <a:gd name="connsiteX16" fmla="*/ 37927 w 5034800"/>
              <a:gd name="connsiteY16" fmla="*/ 2068945 h 4020086"/>
              <a:gd name="connsiteX17" fmla="*/ 56400 w 5034800"/>
              <a:gd name="connsiteY17" fmla="*/ 1921163 h 4020086"/>
              <a:gd name="connsiteX18" fmla="*/ 74872 w 5034800"/>
              <a:gd name="connsiteY18" fmla="*/ 1884218 h 4020086"/>
              <a:gd name="connsiteX19" fmla="*/ 84109 w 5034800"/>
              <a:gd name="connsiteY19" fmla="*/ 1856509 h 4020086"/>
              <a:gd name="connsiteX20" fmla="*/ 93345 w 5034800"/>
              <a:gd name="connsiteY20" fmla="*/ 1810327 h 4020086"/>
              <a:gd name="connsiteX21" fmla="*/ 158000 w 5034800"/>
              <a:gd name="connsiteY21" fmla="*/ 1681018 h 4020086"/>
              <a:gd name="connsiteX22" fmla="*/ 241127 w 5034800"/>
              <a:gd name="connsiteY22" fmla="*/ 1505527 h 4020086"/>
              <a:gd name="connsiteX23" fmla="*/ 315018 w 5034800"/>
              <a:gd name="connsiteY23" fmla="*/ 1357745 h 4020086"/>
              <a:gd name="connsiteX24" fmla="*/ 407381 w 5034800"/>
              <a:gd name="connsiteY24" fmla="*/ 1228436 h 4020086"/>
              <a:gd name="connsiteX25" fmla="*/ 453563 w 5034800"/>
              <a:gd name="connsiteY25" fmla="*/ 1173018 h 4020086"/>
              <a:gd name="connsiteX26" fmla="*/ 481272 w 5034800"/>
              <a:gd name="connsiteY26" fmla="*/ 1126836 h 4020086"/>
              <a:gd name="connsiteX27" fmla="*/ 545927 w 5034800"/>
              <a:gd name="connsiteY27" fmla="*/ 1080654 h 4020086"/>
              <a:gd name="connsiteX28" fmla="*/ 573636 w 5034800"/>
              <a:gd name="connsiteY28" fmla="*/ 1052945 h 4020086"/>
              <a:gd name="connsiteX29" fmla="*/ 601345 w 5034800"/>
              <a:gd name="connsiteY29" fmla="*/ 1043709 h 4020086"/>
              <a:gd name="connsiteX30" fmla="*/ 647527 w 5034800"/>
              <a:gd name="connsiteY30" fmla="*/ 1016000 h 4020086"/>
              <a:gd name="connsiteX31" fmla="*/ 804545 w 5034800"/>
              <a:gd name="connsiteY31" fmla="*/ 979054 h 4020086"/>
              <a:gd name="connsiteX32" fmla="*/ 989272 w 5034800"/>
              <a:gd name="connsiteY32" fmla="*/ 905163 h 4020086"/>
              <a:gd name="connsiteX33" fmla="*/ 1137054 w 5034800"/>
              <a:gd name="connsiteY33" fmla="*/ 849745 h 4020086"/>
              <a:gd name="connsiteX34" fmla="*/ 1220181 w 5034800"/>
              <a:gd name="connsiteY34" fmla="*/ 803563 h 4020086"/>
              <a:gd name="connsiteX35" fmla="*/ 1331018 w 5034800"/>
              <a:gd name="connsiteY35" fmla="*/ 757382 h 4020086"/>
              <a:gd name="connsiteX36" fmla="*/ 1441854 w 5034800"/>
              <a:gd name="connsiteY36" fmla="*/ 692727 h 4020086"/>
              <a:gd name="connsiteX37" fmla="*/ 1626581 w 5034800"/>
              <a:gd name="connsiteY37" fmla="*/ 609600 h 4020086"/>
              <a:gd name="connsiteX38" fmla="*/ 1737418 w 5034800"/>
              <a:gd name="connsiteY38" fmla="*/ 554182 h 4020086"/>
              <a:gd name="connsiteX39" fmla="*/ 1940618 w 5034800"/>
              <a:gd name="connsiteY39" fmla="*/ 471054 h 4020086"/>
              <a:gd name="connsiteX40" fmla="*/ 1986800 w 5034800"/>
              <a:gd name="connsiteY40" fmla="*/ 452582 h 4020086"/>
              <a:gd name="connsiteX41" fmla="*/ 2060691 w 5034800"/>
              <a:gd name="connsiteY41" fmla="*/ 443345 h 4020086"/>
              <a:gd name="connsiteX42" fmla="*/ 2310072 w 5034800"/>
              <a:gd name="connsiteY42" fmla="*/ 424873 h 4020086"/>
              <a:gd name="connsiteX43" fmla="*/ 2661054 w 5034800"/>
              <a:gd name="connsiteY43" fmla="*/ 369454 h 4020086"/>
              <a:gd name="connsiteX44" fmla="*/ 2855018 w 5034800"/>
              <a:gd name="connsiteY44" fmla="*/ 323273 h 4020086"/>
              <a:gd name="connsiteX45" fmla="*/ 3012036 w 5034800"/>
              <a:gd name="connsiteY45" fmla="*/ 277091 h 4020086"/>
              <a:gd name="connsiteX46" fmla="*/ 3076691 w 5034800"/>
              <a:gd name="connsiteY46" fmla="*/ 258618 h 4020086"/>
              <a:gd name="connsiteX47" fmla="*/ 3298363 w 5034800"/>
              <a:gd name="connsiteY47" fmla="*/ 166254 h 4020086"/>
              <a:gd name="connsiteX48" fmla="*/ 3464618 w 5034800"/>
              <a:gd name="connsiteY48" fmla="*/ 110836 h 4020086"/>
              <a:gd name="connsiteX49" fmla="*/ 3501563 w 5034800"/>
              <a:gd name="connsiteY49" fmla="*/ 101600 h 4020086"/>
              <a:gd name="connsiteX50" fmla="*/ 3815600 w 5034800"/>
              <a:gd name="connsiteY50" fmla="*/ 92363 h 4020086"/>
              <a:gd name="connsiteX51" fmla="*/ 4009563 w 5034800"/>
              <a:gd name="connsiteY51" fmla="*/ 64654 h 4020086"/>
              <a:gd name="connsiteX52" fmla="*/ 4185054 w 5034800"/>
              <a:gd name="connsiteY52" fmla="*/ 18473 h 4020086"/>
              <a:gd name="connsiteX53" fmla="*/ 4231236 w 5034800"/>
              <a:gd name="connsiteY53" fmla="*/ 0 h 4020086"/>
              <a:gd name="connsiteX54" fmla="*/ 4591454 w 5034800"/>
              <a:gd name="connsiteY54" fmla="*/ 9236 h 4020086"/>
              <a:gd name="connsiteX55" fmla="*/ 4757709 w 5034800"/>
              <a:gd name="connsiteY55" fmla="*/ 36945 h 4020086"/>
              <a:gd name="connsiteX56" fmla="*/ 4803891 w 5034800"/>
              <a:gd name="connsiteY56" fmla="*/ 83127 h 4020086"/>
              <a:gd name="connsiteX57" fmla="*/ 4960908 w 5034800"/>
              <a:gd name="connsiteY57" fmla="*/ 184727 h 4020086"/>
              <a:gd name="connsiteX58" fmla="*/ 4988618 w 5034800"/>
              <a:gd name="connsiteY58" fmla="*/ 369454 h 4020086"/>
              <a:gd name="connsiteX59" fmla="*/ 5016327 w 5034800"/>
              <a:gd name="connsiteY59" fmla="*/ 406400 h 4020086"/>
              <a:gd name="connsiteX60" fmla="*/ 5034800 w 5034800"/>
              <a:gd name="connsiteY60" fmla="*/ 452582 h 4020086"/>
              <a:gd name="connsiteX61" fmla="*/ 4997854 w 5034800"/>
              <a:gd name="connsiteY61" fmla="*/ 923636 h 4020086"/>
              <a:gd name="connsiteX62" fmla="*/ 4923963 w 5034800"/>
              <a:gd name="connsiteY62" fmla="*/ 1200727 h 4020086"/>
              <a:gd name="connsiteX63" fmla="*/ 4887018 w 5034800"/>
              <a:gd name="connsiteY63" fmla="*/ 1413163 h 4020086"/>
              <a:gd name="connsiteX64" fmla="*/ 4776181 w 5034800"/>
              <a:gd name="connsiteY64" fmla="*/ 1782618 h 4020086"/>
              <a:gd name="connsiteX65" fmla="*/ 4693054 w 5034800"/>
              <a:gd name="connsiteY65" fmla="*/ 2004291 h 4020086"/>
              <a:gd name="connsiteX66" fmla="*/ 4665345 w 5034800"/>
              <a:gd name="connsiteY66" fmla="*/ 2068945 h 4020086"/>
              <a:gd name="connsiteX67" fmla="*/ 4545272 w 5034800"/>
              <a:gd name="connsiteY67" fmla="*/ 2272145 h 4020086"/>
              <a:gd name="connsiteX68" fmla="*/ 4489854 w 5034800"/>
              <a:gd name="connsiteY68" fmla="*/ 2364509 h 4020086"/>
              <a:gd name="connsiteX69" fmla="*/ 4203527 w 5034800"/>
              <a:gd name="connsiteY69" fmla="*/ 2586182 h 4020086"/>
              <a:gd name="connsiteX70" fmla="*/ 3750944 w 5034800"/>
              <a:gd name="connsiteY70" fmla="*/ 2687781 h 4020086"/>
              <a:gd name="connsiteX71" fmla="*/ 3363018 w 5034800"/>
              <a:gd name="connsiteY71" fmla="*/ 2927927 h 4020086"/>
              <a:gd name="connsiteX72" fmla="*/ 2947381 w 5034800"/>
              <a:gd name="connsiteY72" fmla="*/ 2992582 h 4020086"/>
              <a:gd name="connsiteX73" fmla="*/ 2734945 w 5034800"/>
              <a:gd name="connsiteY73" fmla="*/ 3038763 h 4020086"/>
              <a:gd name="connsiteX74" fmla="*/ 2559454 w 5034800"/>
              <a:gd name="connsiteY74" fmla="*/ 3094182 h 4020086"/>
              <a:gd name="connsiteX75" fmla="*/ 2254654 w 5034800"/>
              <a:gd name="connsiteY75" fmla="*/ 3186545 h 4020086"/>
              <a:gd name="connsiteX76" fmla="*/ 1783600 w 5034800"/>
              <a:gd name="connsiteY76" fmla="*/ 3334327 h 4020086"/>
              <a:gd name="connsiteX77" fmla="*/ 1672763 w 5034800"/>
              <a:gd name="connsiteY77" fmla="*/ 3546763 h 4020086"/>
              <a:gd name="connsiteX78" fmla="*/ 1561927 w 5034800"/>
              <a:gd name="connsiteY78" fmla="*/ 3740727 h 4020086"/>
              <a:gd name="connsiteX79" fmla="*/ 1220183 w 5034800"/>
              <a:gd name="connsiteY79" fmla="*/ 3943927 h 4020086"/>
              <a:gd name="connsiteX80" fmla="*/ 933854 w 5034800"/>
              <a:gd name="connsiteY80" fmla="*/ 4017818 h 4020086"/>
              <a:gd name="connsiteX0" fmla="*/ 878435 w 5034800"/>
              <a:gd name="connsiteY0" fmla="*/ 3990109 h 3999864"/>
              <a:gd name="connsiteX1" fmla="*/ 536691 w 5034800"/>
              <a:gd name="connsiteY1" fmla="*/ 3999345 h 3999864"/>
              <a:gd name="connsiteX2" fmla="*/ 490509 w 5034800"/>
              <a:gd name="connsiteY2" fmla="*/ 3980873 h 3999864"/>
              <a:gd name="connsiteX3" fmla="*/ 351963 w 5034800"/>
              <a:gd name="connsiteY3" fmla="*/ 3860800 h 3999864"/>
              <a:gd name="connsiteX4" fmla="*/ 296545 w 5034800"/>
              <a:gd name="connsiteY4" fmla="*/ 3814618 h 3999864"/>
              <a:gd name="connsiteX5" fmla="*/ 194945 w 5034800"/>
              <a:gd name="connsiteY5" fmla="*/ 3676073 h 3999864"/>
              <a:gd name="connsiteX6" fmla="*/ 185709 w 5034800"/>
              <a:gd name="connsiteY6" fmla="*/ 3639127 h 3999864"/>
              <a:gd name="connsiteX7" fmla="*/ 176472 w 5034800"/>
              <a:gd name="connsiteY7" fmla="*/ 3611418 h 3999864"/>
              <a:gd name="connsiteX8" fmla="*/ 158000 w 5034800"/>
              <a:gd name="connsiteY8" fmla="*/ 3537527 h 3999864"/>
              <a:gd name="connsiteX9" fmla="*/ 148763 w 5034800"/>
              <a:gd name="connsiteY9" fmla="*/ 3491345 h 3999864"/>
              <a:gd name="connsiteX10" fmla="*/ 121054 w 5034800"/>
              <a:gd name="connsiteY10" fmla="*/ 3408218 h 3999864"/>
              <a:gd name="connsiteX11" fmla="*/ 74872 w 5034800"/>
              <a:gd name="connsiteY11" fmla="*/ 3121891 h 3999864"/>
              <a:gd name="connsiteX12" fmla="*/ 65636 w 5034800"/>
              <a:gd name="connsiteY12" fmla="*/ 3048000 h 3999864"/>
              <a:gd name="connsiteX13" fmla="*/ 28691 w 5034800"/>
              <a:gd name="connsiteY13" fmla="*/ 2890982 h 3999864"/>
              <a:gd name="connsiteX14" fmla="*/ 10218 w 5034800"/>
              <a:gd name="connsiteY14" fmla="*/ 2770909 h 3999864"/>
              <a:gd name="connsiteX15" fmla="*/ 10218 w 5034800"/>
              <a:gd name="connsiteY15" fmla="*/ 2170545 h 3999864"/>
              <a:gd name="connsiteX16" fmla="*/ 37927 w 5034800"/>
              <a:gd name="connsiteY16" fmla="*/ 2068945 h 3999864"/>
              <a:gd name="connsiteX17" fmla="*/ 56400 w 5034800"/>
              <a:gd name="connsiteY17" fmla="*/ 1921163 h 3999864"/>
              <a:gd name="connsiteX18" fmla="*/ 74872 w 5034800"/>
              <a:gd name="connsiteY18" fmla="*/ 1884218 h 3999864"/>
              <a:gd name="connsiteX19" fmla="*/ 84109 w 5034800"/>
              <a:gd name="connsiteY19" fmla="*/ 1856509 h 3999864"/>
              <a:gd name="connsiteX20" fmla="*/ 93345 w 5034800"/>
              <a:gd name="connsiteY20" fmla="*/ 1810327 h 3999864"/>
              <a:gd name="connsiteX21" fmla="*/ 158000 w 5034800"/>
              <a:gd name="connsiteY21" fmla="*/ 1681018 h 3999864"/>
              <a:gd name="connsiteX22" fmla="*/ 241127 w 5034800"/>
              <a:gd name="connsiteY22" fmla="*/ 1505527 h 3999864"/>
              <a:gd name="connsiteX23" fmla="*/ 315018 w 5034800"/>
              <a:gd name="connsiteY23" fmla="*/ 1357745 h 3999864"/>
              <a:gd name="connsiteX24" fmla="*/ 407381 w 5034800"/>
              <a:gd name="connsiteY24" fmla="*/ 1228436 h 3999864"/>
              <a:gd name="connsiteX25" fmla="*/ 453563 w 5034800"/>
              <a:gd name="connsiteY25" fmla="*/ 1173018 h 3999864"/>
              <a:gd name="connsiteX26" fmla="*/ 481272 w 5034800"/>
              <a:gd name="connsiteY26" fmla="*/ 1126836 h 3999864"/>
              <a:gd name="connsiteX27" fmla="*/ 545927 w 5034800"/>
              <a:gd name="connsiteY27" fmla="*/ 1080654 h 3999864"/>
              <a:gd name="connsiteX28" fmla="*/ 573636 w 5034800"/>
              <a:gd name="connsiteY28" fmla="*/ 1052945 h 3999864"/>
              <a:gd name="connsiteX29" fmla="*/ 601345 w 5034800"/>
              <a:gd name="connsiteY29" fmla="*/ 1043709 h 3999864"/>
              <a:gd name="connsiteX30" fmla="*/ 647527 w 5034800"/>
              <a:gd name="connsiteY30" fmla="*/ 1016000 h 3999864"/>
              <a:gd name="connsiteX31" fmla="*/ 804545 w 5034800"/>
              <a:gd name="connsiteY31" fmla="*/ 979054 h 3999864"/>
              <a:gd name="connsiteX32" fmla="*/ 989272 w 5034800"/>
              <a:gd name="connsiteY32" fmla="*/ 905163 h 3999864"/>
              <a:gd name="connsiteX33" fmla="*/ 1137054 w 5034800"/>
              <a:gd name="connsiteY33" fmla="*/ 849745 h 3999864"/>
              <a:gd name="connsiteX34" fmla="*/ 1220181 w 5034800"/>
              <a:gd name="connsiteY34" fmla="*/ 803563 h 3999864"/>
              <a:gd name="connsiteX35" fmla="*/ 1331018 w 5034800"/>
              <a:gd name="connsiteY35" fmla="*/ 757382 h 3999864"/>
              <a:gd name="connsiteX36" fmla="*/ 1441854 w 5034800"/>
              <a:gd name="connsiteY36" fmla="*/ 692727 h 3999864"/>
              <a:gd name="connsiteX37" fmla="*/ 1626581 w 5034800"/>
              <a:gd name="connsiteY37" fmla="*/ 609600 h 3999864"/>
              <a:gd name="connsiteX38" fmla="*/ 1737418 w 5034800"/>
              <a:gd name="connsiteY38" fmla="*/ 554182 h 3999864"/>
              <a:gd name="connsiteX39" fmla="*/ 1940618 w 5034800"/>
              <a:gd name="connsiteY39" fmla="*/ 471054 h 3999864"/>
              <a:gd name="connsiteX40" fmla="*/ 1986800 w 5034800"/>
              <a:gd name="connsiteY40" fmla="*/ 452582 h 3999864"/>
              <a:gd name="connsiteX41" fmla="*/ 2060691 w 5034800"/>
              <a:gd name="connsiteY41" fmla="*/ 443345 h 3999864"/>
              <a:gd name="connsiteX42" fmla="*/ 2310072 w 5034800"/>
              <a:gd name="connsiteY42" fmla="*/ 424873 h 3999864"/>
              <a:gd name="connsiteX43" fmla="*/ 2661054 w 5034800"/>
              <a:gd name="connsiteY43" fmla="*/ 369454 h 3999864"/>
              <a:gd name="connsiteX44" fmla="*/ 2855018 w 5034800"/>
              <a:gd name="connsiteY44" fmla="*/ 323273 h 3999864"/>
              <a:gd name="connsiteX45" fmla="*/ 3012036 w 5034800"/>
              <a:gd name="connsiteY45" fmla="*/ 277091 h 3999864"/>
              <a:gd name="connsiteX46" fmla="*/ 3076691 w 5034800"/>
              <a:gd name="connsiteY46" fmla="*/ 258618 h 3999864"/>
              <a:gd name="connsiteX47" fmla="*/ 3298363 w 5034800"/>
              <a:gd name="connsiteY47" fmla="*/ 166254 h 3999864"/>
              <a:gd name="connsiteX48" fmla="*/ 3464618 w 5034800"/>
              <a:gd name="connsiteY48" fmla="*/ 110836 h 3999864"/>
              <a:gd name="connsiteX49" fmla="*/ 3501563 w 5034800"/>
              <a:gd name="connsiteY49" fmla="*/ 101600 h 3999864"/>
              <a:gd name="connsiteX50" fmla="*/ 3815600 w 5034800"/>
              <a:gd name="connsiteY50" fmla="*/ 92363 h 3999864"/>
              <a:gd name="connsiteX51" fmla="*/ 4009563 w 5034800"/>
              <a:gd name="connsiteY51" fmla="*/ 64654 h 3999864"/>
              <a:gd name="connsiteX52" fmla="*/ 4185054 w 5034800"/>
              <a:gd name="connsiteY52" fmla="*/ 18473 h 3999864"/>
              <a:gd name="connsiteX53" fmla="*/ 4231236 w 5034800"/>
              <a:gd name="connsiteY53" fmla="*/ 0 h 3999864"/>
              <a:gd name="connsiteX54" fmla="*/ 4591454 w 5034800"/>
              <a:gd name="connsiteY54" fmla="*/ 9236 h 3999864"/>
              <a:gd name="connsiteX55" fmla="*/ 4757709 w 5034800"/>
              <a:gd name="connsiteY55" fmla="*/ 36945 h 3999864"/>
              <a:gd name="connsiteX56" fmla="*/ 4803891 w 5034800"/>
              <a:gd name="connsiteY56" fmla="*/ 83127 h 3999864"/>
              <a:gd name="connsiteX57" fmla="*/ 4960908 w 5034800"/>
              <a:gd name="connsiteY57" fmla="*/ 184727 h 3999864"/>
              <a:gd name="connsiteX58" fmla="*/ 4988618 w 5034800"/>
              <a:gd name="connsiteY58" fmla="*/ 369454 h 3999864"/>
              <a:gd name="connsiteX59" fmla="*/ 5016327 w 5034800"/>
              <a:gd name="connsiteY59" fmla="*/ 406400 h 3999864"/>
              <a:gd name="connsiteX60" fmla="*/ 5034800 w 5034800"/>
              <a:gd name="connsiteY60" fmla="*/ 452582 h 3999864"/>
              <a:gd name="connsiteX61" fmla="*/ 4997854 w 5034800"/>
              <a:gd name="connsiteY61" fmla="*/ 923636 h 3999864"/>
              <a:gd name="connsiteX62" fmla="*/ 4923963 w 5034800"/>
              <a:gd name="connsiteY62" fmla="*/ 1200727 h 3999864"/>
              <a:gd name="connsiteX63" fmla="*/ 4887018 w 5034800"/>
              <a:gd name="connsiteY63" fmla="*/ 1413163 h 3999864"/>
              <a:gd name="connsiteX64" fmla="*/ 4776181 w 5034800"/>
              <a:gd name="connsiteY64" fmla="*/ 1782618 h 3999864"/>
              <a:gd name="connsiteX65" fmla="*/ 4693054 w 5034800"/>
              <a:gd name="connsiteY65" fmla="*/ 2004291 h 3999864"/>
              <a:gd name="connsiteX66" fmla="*/ 4665345 w 5034800"/>
              <a:gd name="connsiteY66" fmla="*/ 2068945 h 3999864"/>
              <a:gd name="connsiteX67" fmla="*/ 4545272 w 5034800"/>
              <a:gd name="connsiteY67" fmla="*/ 2272145 h 3999864"/>
              <a:gd name="connsiteX68" fmla="*/ 4489854 w 5034800"/>
              <a:gd name="connsiteY68" fmla="*/ 2364509 h 3999864"/>
              <a:gd name="connsiteX69" fmla="*/ 4203527 w 5034800"/>
              <a:gd name="connsiteY69" fmla="*/ 2586182 h 3999864"/>
              <a:gd name="connsiteX70" fmla="*/ 3750944 w 5034800"/>
              <a:gd name="connsiteY70" fmla="*/ 2687781 h 3999864"/>
              <a:gd name="connsiteX71" fmla="*/ 3363018 w 5034800"/>
              <a:gd name="connsiteY71" fmla="*/ 2927927 h 3999864"/>
              <a:gd name="connsiteX72" fmla="*/ 2947381 w 5034800"/>
              <a:gd name="connsiteY72" fmla="*/ 2992582 h 3999864"/>
              <a:gd name="connsiteX73" fmla="*/ 2734945 w 5034800"/>
              <a:gd name="connsiteY73" fmla="*/ 3038763 h 3999864"/>
              <a:gd name="connsiteX74" fmla="*/ 2559454 w 5034800"/>
              <a:gd name="connsiteY74" fmla="*/ 3094182 h 3999864"/>
              <a:gd name="connsiteX75" fmla="*/ 2254654 w 5034800"/>
              <a:gd name="connsiteY75" fmla="*/ 3186545 h 3999864"/>
              <a:gd name="connsiteX76" fmla="*/ 1783600 w 5034800"/>
              <a:gd name="connsiteY76" fmla="*/ 3334327 h 3999864"/>
              <a:gd name="connsiteX77" fmla="*/ 1672763 w 5034800"/>
              <a:gd name="connsiteY77" fmla="*/ 3546763 h 3999864"/>
              <a:gd name="connsiteX78" fmla="*/ 1561927 w 5034800"/>
              <a:gd name="connsiteY78" fmla="*/ 3740727 h 3999864"/>
              <a:gd name="connsiteX79" fmla="*/ 1220183 w 5034800"/>
              <a:gd name="connsiteY79" fmla="*/ 3943927 h 3999864"/>
              <a:gd name="connsiteX80" fmla="*/ 878435 w 5034800"/>
              <a:gd name="connsiteY80" fmla="*/ 3990109 h 3999864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296545 w 5034800"/>
              <a:gd name="connsiteY3" fmla="*/ 3814618 h 4008612"/>
              <a:gd name="connsiteX4" fmla="*/ 194945 w 5034800"/>
              <a:gd name="connsiteY4" fmla="*/ 3676073 h 4008612"/>
              <a:gd name="connsiteX5" fmla="*/ 185709 w 5034800"/>
              <a:gd name="connsiteY5" fmla="*/ 3639127 h 4008612"/>
              <a:gd name="connsiteX6" fmla="*/ 176472 w 5034800"/>
              <a:gd name="connsiteY6" fmla="*/ 3611418 h 4008612"/>
              <a:gd name="connsiteX7" fmla="*/ 158000 w 5034800"/>
              <a:gd name="connsiteY7" fmla="*/ 3537527 h 4008612"/>
              <a:gd name="connsiteX8" fmla="*/ 148763 w 5034800"/>
              <a:gd name="connsiteY8" fmla="*/ 3491345 h 4008612"/>
              <a:gd name="connsiteX9" fmla="*/ 121054 w 5034800"/>
              <a:gd name="connsiteY9" fmla="*/ 3408218 h 4008612"/>
              <a:gd name="connsiteX10" fmla="*/ 74872 w 5034800"/>
              <a:gd name="connsiteY10" fmla="*/ 3121891 h 4008612"/>
              <a:gd name="connsiteX11" fmla="*/ 65636 w 5034800"/>
              <a:gd name="connsiteY11" fmla="*/ 3048000 h 4008612"/>
              <a:gd name="connsiteX12" fmla="*/ 28691 w 5034800"/>
              <a:gd name="connsiteY12" fmla="*/ 2890982 h 4008612"/>
              <a:gd name="connsiteX13" fmla="*/ 10218 w 5034800"/>
              <a:gd name="connsiteY13" fmla="*/ 2770909 h 4008612"/>
              <a:gd name="connsiteX14" fmla="*/ 10218 w 5034800"/>
              <a:gd name="connsiteY14" fmla="*/ 2170545 h 4008612"/>
              <a:gd name="connsiteX15" fmla="*/ 37927 w 5034800"/>
              <a:gd name="connsiteY15" fmla="*/ 2068945 h 4008612"/>
              <a:gd name="connsiteX16" fmla="*/ 56400 w 5034800"/>
              <a:gd name="connsiteY16" fmla="*/ 1921163 h 4008612"/>
              <a:gd name="connsiteX17" fmla="*/ 74872 w 5034800"/>
              <a:gd name="connsiteY17" fmla="*/ 1884218 h 4008612"/>
              <a:gd name="connsiteX18" fmla="*/ 84109 w 5034800"/>
              <a:gd name="connsiteY18" fmla="*/ 1856509 h 4008612"/>
              <a:gd name="connsiteX19" fmla="*/ 93345 w 5034800"/>
              <a:gd name="connsiteY19" fmla="*/ 1810327 h 4008612"/>
              <a:gd name="connsiteX20" fmla="*/ 158000 w 5034800"/>
              <a:gd name="connsiteY20" fmla="*/ 1681018 h 4008612"/>
              <a:gd name="connsiteX21" fmla="*/ 241127 w 5034800"/>
              <a:gd name="connsiteY21" fmla="*/ 1505527 h 4008612"/>
              <a:gd name="connsiteX22" fmla="*/ 315018 w 5034800"/>
              <a:gd name="connsiteY22" fmla="*/ 1357745 h 4008612"/>
              <a:gd name="connsiteX23" fmla="*/ 407381 w 5034800"/>
              <a:gd name="connsiteY23" fmla="*/ 1228436 h 4008612"/>
              <a:gd name="connsiteX24" fmla="*/ 453563 w 5034800"/>
              <a:gd name="connsiteY24" fmla="*/ 1173018 h 4008612"/>
              <a:gd name="connsiteX25" fmla="*/ 481272 w 5034800"/>
              <a:gd name="connsiteY25" fmla="*/ 1126836 h 4008612"/>
              <a:gd name="connsiteX26" fmla="*/ 545927 w 5034800"/>
              <a:gd name="connsiteY26" fmla="*/ 1080654 h 4008612"/>
              <a:gd name="connsiteX27" fmla="*/ 573636 w 5034800"/>
              <a:gd name="connsiteY27" fmla="*/ 1052945 h 4008612"/>
              <a:gd name="connsiteX28" fmla="*/ 601345 w 5034800"/>
              <a:gd name="connsiteY28" fmla="*/ 1043709 h 4008612"/>
              <a:gd name="connsiteX29" fmla="*/ 647527 w 5034800"/>
              <a:gd name="connsiteY29" fmla="*/ 1016000 h 4008612"/>
              <a:gd name="connsiteX30" fmla="*/ 804545 w 5034800"/>
              <a:gd name="connsiteY30" fmla="*/ 979054 h 4008612"/>
              <a:gd name="connsiteX31" fmla="*/ 989272 w 5034800"/>
              <a:gd name="connsiteY31" fmla="*/ 905163 h 4008612"/>
              <a:gd name="connsiteX32" fmla="*/ 1137054 w 5034800"/>
              <a:gd name="connsiteY32" fmla="*/ 849745 h 4008612"/>
              <a:gd name="connsiteX33" fmla="*/ 1220181 w 5034800"/>
              <a:gd name="connsiteY33" fmla="*/ 803563 h 4008612"/>
              <a:gd name="connsiteX34" fmla="*/ 1331018 w 5034800"/>
              <a:gd name="connsiteY34" fmla="*/ 757382 h 4008612"/>
              <a:gd name="connsiteX35" fmla="*/ 1441854 w 5034800"/>
              <a:gd name="connsiteY35" fmla="*/ 692727 h 4008612"/>
              <a:gd name="connsiteX36" fmla="*/ 1626581 w 5034800"/>
              <a:gd name="connsiteY36" fmla="*/ 609600 h 4008612"/>
              <a:gd name="connsiteX37" fmla="*/ 1737418 w 5034800"/>
              <a:gd name="connsiteY37" fmla="*/ 554182 h 4008612"/>
              <a:gd name="connsiteX38" fmla="*/ 1940618 w 5034800"/>
              <a:gd name="connsiteY38" fmla="*/ 471054 h 4008612"/>
              <a:gd name="connsiteX39" fmla="*/ 1986800 w 5034800"/>
              <a:gd name="connsiteY39" fmla="*/ 452582 h 4008612"/>
              <a:gd name="connsiteX40" fmla="*/ 2060691 w 5034800"/>
              <a:gd name="connsiteY40" fmla="*/ 443345 h 4008612"/>
              <a:gd name="connsiteX41" fmla="*/ 2310072 w 5034800"/>
              <a:gd name="connsiteY41" fmla="*/ 424873 h 4008612"/>
              <a:gd name="connsiteX42" fmla="*/ 2661054 w 5034800"/>
              <a:gd name="connsiteY42" fmla="*/ 369454 h 4008612"/>
              <a:gd name="connsiteX43" fmla="*/ 2855018 w 5034800"/>
              <a:gd name="connsiteY43" fmla="*/ 323273 h 4008612"/>
              <a:gd name="connsiteX44" fmla="*/ 3012036 w 5034800"/>
              <a:gd name="connsiteY44" fmla="*/ 277091 h 4008612"/>
              <a:gd name="connsiteX45" fmla="*/ 3076691 w 5034800"/>
              <a:gd name="connsiteY45" fmla="*/ 258618 h 4008612"/>
              <a:gd name="connsiteX46" fmla="*/ 3298363 w 5034800"/>
              <a:gd name="connsiteY46" fmla="*/ 166254 h 4008612"/>
              <a:gd name="connsiteX47" fmla="*/ 3464618 w 5034800"/>
              <a:gd name="connsiteY47" fmla="*/ 110836 h 4008612"/>
              <a:gd name="connsiteX48" fmla="*/ 3501563 w 5034800"/>
              <a:gd name="connsiteY48" fmla="*/ 101600 h 4008612"/>
              <a:gd name="connsiteX49" fmla="*/ 3815600 w 5034800"/>
              <a:gd name="connsiteY49" fmla="*/ 92363 h 4008612"/>
              <a:gd name="connsiteX50" fmla="*/ 4009563 w 5034800"/>
              <a:gd name="connsiteY50" fmla="*/ 64654 h 4008612"/>
              <a:gd name="connsiteX51" fmla="*/ 4185054 w 5034800"/>
              <a:gd name="connsiteY51" fmla="*/ 18473 h 4008612"/>
              <a:gd name="connsiteX52" fmla="*/ 4231236 w 5034800"/>
              <a:gd name="connsiteY52" fmla="*/ 0 h 4008612"/>
              <a:gd name="connsiteX53" fmla="*/ 4591454 w 5034800"/>
              <a:gd name="connsiteY53" fmla="*/ 9236 h 4008612"/>
              <a:gd name="connsiteX54" fmla="*/ 4757709 w 5034800"/>
              <a:gd name="connsiteY54" fmla="*/ 36945 h 4008612"/>
              <a:gd name="connsiteX55" fmla="*/ 4803891 w 5034800"/>
              <a:gd name="connsiteY55" fmla="*/ 83127 h 4008612"/>
              <a:gd name="connsiteX56" fmla="*/ 4960908 w 5034800"/>
              <a:gd name="connsiteY56" fmla="*/ 184727 h 4008612"/>
              <a:gd name="connsiteX57" fmla="*/ 4988618 w 5034800"/>
              <a:gd name="connsiteY57" fmla="*/ 369454 h 4008612"/>
              <a:gd name="connsiteX58" fmla="*/ 5016327 w 5034800"/>
              <a:gd name="connsiteY58" fmla="*/ 406400 h 4008612"/>
              <a:gd name="connsiteX59" fmla="*/ 5034800 w 5034800"/>
              <a:gd name="connsiteY59" fmla="*/ 452582 h 4008612"/>
              <a:gd name="connsiteX60" fmla="*/ 4997854 w 5034800"/>
              <a:gd name="connsiteY60" fmla="*/ 923636 h 4008612"/>
              <a:gd name="connsiteX61" fmla="*/ 4923963 w 5034800"/>
              <a:gd name="connsiteY61" fmla="*/ 1200727 h 4008612"/>
              <a:gd name="connsiteX62" fmla="*/ 4887018 w 5034800"/>
              <a:gd name="connsiteY62" fmla="*/ 1413163 h 4008612"/>
              <a:gd name="connsiteX63" fmla="*/ 4776181 w 5034800"/>
              <a:gd name="connsiteY63" fmla="*/ 1782618 h 4008612"/>
              <a:gd name="connsiteX64" fmla="*/ 4693054 w 5034800"/>
              <a:gd name="connsiteY64" fmla="*/ 2004291 h 4008612"/>
              <a:gd name="connsiteX65" fmla="*/ 4665345 w 5034800"/>
              <a:gd name="connsiteY65" fmla="*/ 2068945 h 4008612"/>
              <a:gd name="connsiteX66" fmla="*/ 4545272 w 5034800"/>
              <a:gd name="connsiteY66" fmla="*/ 2272145 h 4008612"/>
              <a:gd name="connsiteX67" fmla="*/ 4489854 w 5034800"/>
              <a:gd name="connsiteY67" fmla="*/ 2364509 h 4008612"/>
              <a:gd name="connsiteX68" fmla="*/ 4203527 w 5034800"/>
              <a:gd name="connsiteY68" fmla="*/ 2586182 h 4008612"/>
              <a:gd name="connsiteX69" fmla="*/ 3750944 w 5034800"/>
              <a:gd name="connsiteY69" fmla="*/ 2687781 h 4008612"/>
              <a:gd name="connsiteX70" fmla="*/ 3363018 w 5034800"/>
              <a:gd name="connsiteY70" fmla="*/ 2927927 h 4008612"/>
              <a:gd name="connsiteX71" fmla="*/ 2947381 w 5034800"/>
              <a:gd name="connsiteY71" fmla="*/ 2992582 h 4008612"/>
              <a:gd name="connsiteX72" fmla="*/ 2734945 w 5034800"/>
              <a:gd name="connsiteY72" fmla="*/ 3038763 h 4008612"/>
              <a:gd name="connsiteX73" fmla="*/ 2559454 w 5034800"/>
              <a:gd name="connsiteY73" fmla="*/ 3094182 h 4008612"/>
              <a:gd name="connsiteX74" fmla="*/ 2254654 w 5034800"/>
              <a:gd name="connsiteY74" fmla="*/ 3186545 h 4008612"/>
              <a:gd name="connsiteX75" fmla="*/ 1783600 w 5034800"/>
              <a:gd name="connsiteY75" fmla="*/ 3334327 h 4008612"/>
              <a:gd name="connsiteX76" fmla="*/ 1672763 w 5034800"/>
              <a:gd name="connsiteY76" fmla="*/ 3546763 h 4008612"/>
              <a:gd name="connsiteX77" fmla="*/ 1561927 w 5034800"/>
              <a:gd name="connsiteY77" fmla="*/ 3740727 h 4008612"/>
              <a:gd name="connsiteX78" fmla="*/ 1220183 w 5034800"/>
              <a:gd name="connsiteY78" fmla="*/ 3943927 h 4008612"/>
              <a:gd name="connsiteX79" fmla="*/ 878435 w 5034800"/>
              <a:gd name="connsiteY79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76472 w 5034800"/>
              <a:gd name="connsiteY5" fmla="*/ 3611418 h 4008612"/>
              <a:gd name="connsiteX6" fmla="*/ 158000 w 5034800"/>
              <a:gd name="connsiteY6" fmla="*/ 3537527 h 4008612"/>
              <a:gd name="connsiteX7" fmla="*/ 148763 w 5034800"/>
              <a:gd name="connsiteY7" fmla="*/ 3491345 h 4008612"/>
              <a:gd name="connsiteX8" fmla="*/ 121054 w 5034800"/>
              <a:gd name="connsiteY8" fmla="*/ 3408218 h 4008612"/>
              <a:gd name="connsiteX9" fmla="*/ 74872 w 5034800"/>
              <a:gd name="connsiteY9" fmla="*/ 3121891 h 4008612"/>
              <a:gd name="connsiteX10" fmla="*/ 65636 w 5034800"/>
              <a:gd name="connsiteY10" fmla="*/ 3048000 h 4008612"/>
              <a:gd name="connsiteX11" fmla="*/ 28691 w 5034800"/>
              <a:gd name="connsiteY11" fmla="*/ 2890982 h 4008612"/>
              <a:gd name="connsiteX12" fmla="*/ 10218 w 5034800"/>
              <a:gd name="connsiteY12" fmla="*/ 2770909 h 4008612"/>
              <a:gd name="connsiteX13" fmla="*/ 10218 w 5034800"/>
              <a:gd name="connsiteY13" fmla="*/ 2170545 h 4008612"/>
              <a:gd name="connsiteX14" fmla="*/ 37927 w 5034800"/>
              <a:gd name="connsiteY14" fmla="*/ 2068945 h 4008612"/>
              <a:gd name="connsiteX15" fmla="*/ 56400 w 5034800"/>
              <a:gd name="connsiteY15" fmla="*/ 1921163 h 4008612"/>
              <a:gd name="connsiteX16" fmla="*/ 74872 w 5034800"/>
              <a:gd name="connsiteY16" fmla="*/ 1884218 h 4008612"/>
              <a:gd name="connsiteX17" fmla="*/ 84109 w 5034800"/>
              <a:gd name="connsiteY17" fmla="*/ 1856509 h 4008612"/>
              <a:gd name="connsiteX18" fmla="*/ 93345 w 5034800"/>
              <a:gd name="connsiteY18" fmla="*/ 1810327 h 4008612"/>
              <a:gd name="connsiteX19" fmla="*/ 158000 w 5034800"/>
              <a:gd name="connsiteY19" fmla="*/ 1681018 h 4008612"/>
              <a:gd name="connsiteX20" fmla="*/ 241127 w 5034800"/>
              <a:gd name="connsiteY20" fmla="*/ 1505527 h 4008612"/>
              <a:gd name="connsiteX21" fmla="*/ 315018 w 5034800"/>
              <a:gd name="connsiteY21" fmla="*/ 1357745 h 4008612"/>
              <a:gd name="connsiteX22" fmla="*/ 407381 w 5034800"/>
              <a:gd name="connsiteY22" fmla="*/ 1228436 h 4008612"/>
              <a:gd name="connsiteX23" fmla="*/ 453563 w 5034800"/>
              <a:gd name="connsiteY23" fmla="*/ 1173018 h 4008612"/>
              <a:gd name="connsiteX24" fmla="*/ 481272 w 5034800"/>
              <a:gd name="connsiteY24" fmla="*/ 1126836 h 4008612"/>
              <a:gd name="connsiteX25" fmla="*/ 545927 w 5034800"/>
              <a:gd name="connsiteY25" fmla="*/ 1080654 h 4008612"/>
              <a:gd name="connsiteX26" fmla="*/ 573636 w 5034800"/>
              <a:gd name="connsiteY26" fmla="*/ 1052945 h 4008612"/>
              <a:gd name="connsiteX27" fmla="*/ 601345 w 5034800"/>
              <a:gd name="connsiteY27" fmla="*/ 1043709 h 4008612"/>
              <a:gd name="connsiteX28" fmla="*/ 647527 w 5034800"/>
              <a:gd name="connsiteY28" fmla="*/ 1016000 h 4008612"/>
              <a:gd name="connsiteX29" fmla="*/ 804545 w 5034800"/>
              <a:gd name="connsiteY29" fmla="*/ 979054 h 4008612"/>
              <a:gd name="connsiteX30" fmla="*/ 989272 w 5034800"/>
              <a:gd name="connsiteY30" fmla="*/ 905163 h 4008612"/>
              <a:gd name="connsiteX31" fmla="*/ 1137054 w 5034800"/>
              <a:gd name="connsiteY31" fmla="*/ 849745 h 4008612"/>
              <a:gd name="connsiteX32" fmla="*/ 1220181 w 5034800"/>
              <a:gd name="connsiteY32" fmla="*/ 803563 h 4008612"/>
              <a:gd name="connsiteX33" fmla="*/ 1331018 w 5034800"/>
              <a:gd name="connsiteY33" fmla="*/ 757382 h 4008612"/>
              <a:gd name="connsiteX34" fmla="*/ 1441854 w 5034800"/>
              <a:gd name="connsiteY34" fmla="*/ 692727 h 4008612"/>
              <a:gd name="connsiteX35" fmla="*/ 1626581 w 5034800"/>
              <a:gd name="connsiteY35" fmla="*/ 609600 h 4008612"/>
              <a:gd name="connsiteX36" fmla="*/ 1737418 w 5034800"/>
              <a:gd name="connsiteY36" fmla="*/ 554182 h 4008612"/>
              <a:gd name="connsiteX37" fmla="*/ 1940618 w 5034800"/>
              <a:gd name="connsiteY37" fmla="*/ 471054 h 4008612"/>
              <a:gd name="connsiteX38" fmla="*/ 1986800 w 5034800"/>
              <a:gd name="connsiteY38" fmla="*/ 452582 h 4008612"/>
              <a:gd name="connsiteX39" fmla="*/ 2060691 w 5034800"/>
              <a:gd name="connsiteY39" fmla="*/ 443345 h 4008612"/>
              <a:gd name="connsiteX40" fmla="*/ 2310072 w 5034800"/>
              <a:gd name="connsiteY40" fmla="*/ 424873 h 4008612"/>
              <a:gd name="connsiteX41" fmla="*/ 2661054 w 5034800"/>
              <a:gd name="connsiteY41" fmla="*/ 369454 h 4008612"/>
              <a:gd name="connsiteX42" fmla="*/ 2855018 w 5034800"/>
              <a:gd name="connsiteY42" fmla="*/ 323273 h 4008612"/>
              <a:gd name="connsiteX43" fmla="*/ 3012036 w 5034800"/>
              <a:gd name="connsiteY43" fmla="*/ 277091 h 4008612"/>
              <a:gd name="connsiteX44" fmla="*/ 3076691 w 5034800"/>
              <a:gd name="connsiteY44" fmla="*/ 258618 h 4008612"/>
              <a:gd name="connsiteX45" fmla="*/ 3298363 w 5034800"/>
              <a:gd name="connsiteY45" fmla="*/ 166254 h 4008612"/>
              <a:gd name="connsiteX46" fmla="*/ 3464618 w 5034800"/>
              <a:gd name="connsiteY46" fmla="*/ 110836 h 4008612"/>
              <a:gd name="connsiteX47" fmla="*/ 3501563 w 5034800"/>
              <a:gd name="connsiteY47" fmla="*/ 101600 h 4008612"/>
              <a:gd name="connsiteX48" fmla="*/ 3815600 w 5034800"/>
              <a:gd name="connsiteY48" fmla="*/ 92363 h 4008612"/>
              <a:gd name="connsiteX49" fmla="*/ 4009563 w 5034800"/>
              <a:gd name="connsiteY49" fmla="*/ 64654 h 4008612"/>
              <a:gd name="connsiteX50" fmla="*/ 4185054 w 5034800"/>
              <a:gd name="connsiteY50" fmla="*/ 18473 h 4008612"/>
              <a:gd name="connsiteX51" fmla="*/ 4231236 w 5034800"/>
              <a:gd name="connsiteY51" fmla="*/ 0 h 4008612"/>
              <a:gd name="connsiteX52" fmla="*/ 4591454 w 5034800"/>
              <a:gd name="connsiteY52" fmla="*/ 9236 h 4008612"/>
              <a:gd name="connsiteX53" fmla="*/ 4757709 w 5034800"/>
              <a:gd name="connsiteY53" fmla="*/ 36945 h 4008612"/>
              <a:gd name="connsiteX54" fmla="*/ 4803891 w 5034800"/>
              <a:gd name="connsiteY54" fmla="*/ 83127 h 4008612"/>
              <a:gd name="connsiteX55" fmla="*/ 4960908 w 5034800"/>
              <a:gd name="connsiteY55" fmla="*/ 184727 h 4008612"/>
              <a:gd name="connsiteX56" fmla="*/ 4988618 w 5034800"/>
              <a:gd name="connsiteY56" fmla="*/ 369454 h 4008612"/>
              <a:gd name="connsiteX57" fmla="*/ 5016327 w 5034800"/>
              <a:gd name="connsiteY57" fmla="*/ 406400 h 4008612"/>
              <a:gd name="connsiteX58" fmla="*/ 5034800 w 5034800"/>
              <a:gd name="connsiteY58" fmla="*/ 452582 h 4008612"/>
              <a:gd name="connsiteX59" fmla="*/ 4997854 w 5034800"/>
              <a:gd name="connsiteY59" fmla="*/ 923636 h 4008612"/>
              <a:gd name="connsiteX60" fmla="*/ 4923963 w 5034800"/>
              <a:gd name="connsiteY60" fmla="*/ 1200727 h 4008612"/>
              <a:gd name="connsiteX61" fmla="*/ 4887018 w 5034800"/>
              <a:gd name="connsiteY61" fmla="*/ 1413163 h 4008612"/>
              <a:gd name="connsiteX62" fmla="*/ 4776181 w 5034800"/>
              <a:gd name="connsiteY62" fmla="*/ 1782618 h 4008612"/>
              <a:gd name="connsiteX63" fmla="*/ 4693054 w 5034800"/>
              <a:gd name="connsiteY63" fmla="*/ 2004291 h 4008612"/>
              <a:gd name="connsiteX64" fmla="*/ 4665345 w 5034800"/>
              <a:gd name="connsiteY64" fmla="*/ 2068945 h 4008612"/>
              <a:gd name="connsiteX65" fmla="*/ 4545272 w 5034800"/>
              <a:gd name="connsiteY65" fmla="*/ 2272145 h 4008612"/>
              <a:gd name="connsiteX66" fmla="*/ 4489854 w 5034800"/>
              <a:gd name="connsiteY66" fmla="*/ 2364509 h 4008612"/>
              <a:gd name="connsiteX67" fmla="*/ 4203527 w 5034800"/>
              <a:gd name="connsiteY67" fmla="*/ 2586182 h 4008612"/>
              <a:gd name="connsiteX68" fmla="*/ 3750944 w 5034800"/>
              <a:gd name="connsiteY68" fmla="*/ 2687781 h 4008612"/>
              <a:gd name="connsiteX69" fmla="*/ 3363018 w 5034800"/>
              <a:gd name="connsiteY69" fmla="*/ 2927927 h 4008612"/>
              <a:gd name="connsiteX70" fmla="*/ 2947381 w 5034800"/>
              <a:gd name="connsiteY70" fmla="*/ 2992582 h 4008612"/>
              <a:gd name="connsiteX71" fmla="*/ 2734945 w 5034800"/>
              <a:gd name="connsiteY71" fmla="*/ 3038763 h 4008612"/>
              <a:gd name="connsiteX72" fmla="*/ 2559454 w 5034800"/>
              <a:gd name="connsiteY72" fmla="*/ 3094182 h 4008612"/>
              <a:gd name="connsiteX73" fmla="*/ 2254654 w 5034800"/>
              <a:gd name="connsiteY73" fmla="*/ 3186545 h 4008612"/>
              <a:gd name="connsiteX74" fmla="*/ 1783600 w 5034800"/>
              <a:gd name="connsiteY74" fmla="*/ 3334327 h 4008612"/>
              <a:gd name="connsiteX75" fmla="*/ 1672763 w 5034800"/>
              <a:gd name="connsiteY75" fmla="*/ 3546763 h 4008612"/>
              <a:gd name="connsiteX76" fmla="*/ 1561927 w 5034800"/>
              <a:gd name="connsiteY76" fmla="*/ 3740727 h 4008612"/>
              <a:gd name="connsiteX77" fmla="*/ 1220183 w 5034800"/>
              <a:gd name="connsiteY77" fmla="*/ 3943927 h 4008612"/>
              <a:gd name="connsiteX78" fmla="*/ 878435 w 5034800"/>
              <a:gd name="connsiteY78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58000 w 5034800"/>
              <a:gd name="connsiteY5" fmla="*/ 3537527 h 4008612"/>
              <a:gd name="connsiteX6" fmla="*/ 148763 w 5034800"/>
              <a:gd name="connsiteY6" fmla="*/ 3491345 h 4008612"/>
              <a:gd name="connsiteX7" fmla="*/ 121054 w 5034800"/>
              <a:gd name="connsiteY7" fmla="*/ 3408218 h 4008612"/>
              <a:gd name="connsiteX8" fmla="*/ 74872 w 5034800"/>
              <a:gd name="connsiteY8" fmla="*/ 3121891 h 4008612"/>
              <a:gd name="connsiteX9" fmla="*/ 65636 w 5034800"/>
              <a:gd name="connsiteY9" fmla="*/ 3048000 h 4008612"/>
              <a:gd name="connsiteX10" fmla="*/ 28691 w 5034800"/>
              <a:gd name="connsiteY10" fmla="*/ 2890982 h 4008612"/>
              <a:gd name="connsiteX11" fmla="*/ 10218 w 5034800"/>
              <a:gd name="connsiteY11" fmla="*/ 2770909 h 4008612"/>
              <a:gd name="connsiteX12" fmla="*/ 10218 w 5034800"/>
              <a:gd name="connsiteY12" fmla="*/ 2170545 h 4008612"/>
              <a:gd name="connsiteX13" fmla="*/ 37927 w 5034800"/>
              <a:gd name="connsiteY13" fmla="*/ 2068945 h 4008612"/>
              <a:gd name="connsiteX14" fmla="*/ 56400 w 5034800"/>
              <a:gd name="connsiteY14" fmla="*/ 1921163 h 4008612"/>
              <a:gd name="connsiteX15" fmla="*/ 74872 w 5034800"/>
              <a:gd name="connsiteY15" fmla="*/ 1884218 h 4008612"/>
              <a:gd name="connsiteX16" fmla="*/ 84109 w 5034800"/>
              <a:gd name="connsiteY16" fmla="*/ 1856509 h 4008612"/>
              <a:gd name="connsiteX17" fmla="*/ 93345 w 5034800"/>
              <a:gd name="connsiteY17" fmla="*/ 1810327 h 4008612"/>
              <a:gd name="connsiteX18" fmla="*/ 158000 w 5034800"/>
              <a:gd name="connsiteY18" fmla="*/ 1681018 h 4008612"/>
              <a:gd name="connsiteX19" fmla="*/ 241127 w 5034800"/>
              <a:gd name="connsiteY19" fmla="*/ 1505527 h 4008612"/>
              <a:gd name="connsiteX20" fmla="*/ 315018 w 5034800"/>
              <a:gd name="connsiteY20" fmla="*/ 1357745 h 4008612"/>
              <a:gd name="connsiteX21" fmla="*/ 407381 w 5034800"/>
              <a:gd name="connsiteY21" fmla="*/ 1228436 h 4008612"/>
              <a:gd name="connsiteX22" fmla="*/ 453563 w 5034800"/>
              <a:gd name="connsiteY22" fmla="*/ 1173018 h 4008612"/>
              <a:gd name="connsiteX23" fmla="*/ 481272 w 5034800"/>
              <a:gd name="connsiteY23" fmla="*/ 1126836 h 4008612"/>
              <a:gd name="connsiteX24" fmla="*/ 545927 w 5034800"/>
              <a:gd name="connsiteY24" fmla="*/ 1080654 h 4008612"/>
              <a:gd name="connsiteX25" fmla="*/ 573636 w 5034800"/>
              <a:gd name="connsiteY25" fmla="*/ 1052945 h 4008612"/>
              <a:gd name="connsiteX26" fmla="*/ 601345 w 5034800"/>
              <a:gd name="connsiteY26" fmla="*/ 1043709 h 4008612"/>
              <a:gd name="connsiteX27" fmla="*/ 647527 w 5034800"/>
              <a:gd name="connsiteY27" fmla="*/ 1016000 h 4008612"/>
              <a:gd name="connsiteX28" fmla="*/ 804545 w 5034800"/>
              <a:gd name="connsiteY28" fmla="*/ 979054 h 4008612"/>
              <a:gd name="connsiteX29" fmla="*/ 989272 w 5034800"/>
              <a:gd name="connsiteY29" fmla="*/ 905163 h 4008612"/>
              <a:gd name="connsiteX30" fmla="*/ 1137054 w 5034800"/>
              <a:gd name="connsiteY30" fmla="*/ 849745 h 4008612"/>
              <a:gd name="connsiteX31" fmla="*/ 1220181 w 5034800"/>
              <a:gd name="connsiteY31" fmla="*/ 803563 h 4008612"/>
              <a:gd name="connsiteX32" fmla="*/ 1331018 w 5034800"/>
              <a:gd name="connsiteY32" fmla="*/ 757382 h 4008612"/>
              <a:gd name="connsiteX33" fmla="*/ 1441854 w 5034800"/>
              <a:gd name="connsiteY33" fmla="*/ 692727 h 4008612"/>
              <a:gd name="connsiteX34" fmla="*/ 1626581 w 5034800"/>
              <a:gd name="connsiteY34" fmla="*/ 609600 h 4008612"/>
              <a:gd name="connsiteX35" fmla="*/ 1737418 w 5034800"/>
              <a:gd name="connsiteY35" fmla="*/ 554182 h 4008612"/>
              <a:gd name="connsiteX36" fmla="*/ 1940618 w 5034800"/>
              <a:gd name="connsiteY36" fmla="*/ 471054 h 4008612"/>
              <a:gd name="connsiteX37" fmla="*/ 1986800 w 5034800"/>
              <a:gd name="connsiteY37" fmla="*/ 452582 h 4008612"/>
              <a:gd name="connsiteX38" fmla="*/ 2060691 w 5034800"/>
              <a:gd name="connsiteY38" fmla="*/ 443345 h 4008612"/>
              <a:gd name="connsiteX39" fmla="*/ 2310072 w 5034800"/>
              <a:gd name="connsiteY39" fmla="*/ 424873 h 4008612"/>
              <a:gd name="connsiteX40" fmla="*/ 2661054 w 5034800"/>
              <a:gd name="connsiteY40" fmla="*/ 369454 h 4008612"/>
              <a:gd name="connsiteX41" fmla="*/ 2855018 w 5034800"/>
              <a:gd name="connsiteY41" fmla="*/ 323273 h 4008612"/>
              <a:gd name="connsiteX42" fmla="*/ 3012036 w 5034800"/>
              <a:gd name="connsiteY42" fmla="*/ 277091 h 4008612"/>
              <a:gd name="connsiteX43" fmla="*/ 3076691 w 5034800"/>
              <a:gd name="connsiteY43" fmla="*/ 258618 h 4008612"/>
              <a:gd name="connsiteX44" fmla="*/ 3298363 w 5034800"/>
              <a:gd name="connsiteY44" fmla="*/ 166254 h 4008612"/>
              <a:gd name="connsiteX45" fmla="*/ 3464618 w 5034800"/>
              <a:gd name="connsiteY45" fmla="*/ 110836 h 4008612"/>
              <a:gd name="connsiteX46" fmla="*/ 3501563 w 5034800"/>
              <a:gd name="connsiteY46" fmla="*/ 101600 h 4008612"/>
              <a:gd name="connsiteX47" fmla="*/ 3815600 w 5034800"/>
              <a:gd name="connsiteY47" fmla="*/ 92363 h 4008612"/>
              <a:gd name="connsiteX48" fmla="*/ 4009563 w 5034800"/>
              <a:gd name="connsiteY48" fmla="*/ 64654 h 4008612"/>
              <a:gd name="connsiteX49" fmla="*/ 4185054 w 5034800"/>
              <a:gd name="connsiteY49" fmla="*/ 18473 h 4008612"/>
              <a:gd name="connsiteX50" fmla="*/ 4231236 w 5034800"/>
              <a:gd name="connsiteY50" fmla="*/ 0 h 4008612"/>
              <a:gd name="connsiteX51" fmla="*/ 4591454 w 5034800"/>
              <a:gd name="connsiteY51" fmla="*/ 9236 h 4008612"/>
              <a:gd name="connsiteX52" fmla="*/ 4757709 w 5034800"/>
              <a:gd name="connsiteY52" fmla="*/ 36945 h 4008612"/>
              <a:gd name="connsiteX53" fmla="*/ 4803891 w 5034800"/>
              <a:gd name="connsiteY53" fmla="*/ 83127 h 4008612"/>
              <a:gd name="connsiteX54" fmla="*/ 4960908 w 5034800"/>
              <a:gd name="connsiteY54" fmla="*/ 184727 h 4008612"/>
              <a:gd name="connsiteX55" fmla="*/ 4988618 w 5034800"/>
              <a:gd name="connsiteY55" fmla="*/ 369454 h 4008612"/>
              <a:gd name="connsiteX56" fmla="*/ 5016327 w 5034800"/>
              <a:gd name="connsiteY56" fmla="*/ 406400 h 4008612"/>
              <a:gd name="connsiteX57" fmla="*/ 5034800 w 5034800"/>
              <a:gd name="connsiteY57" fmla="*/ 452582 h 4008612"/>
              <a:gd name="connsiteX58" fmla="*/ 4997854 w 5034800"/>
              <a:gd name="connsiteY58" fmla="*/ 923636 h 4008612"/>
              <a:gd name="connsiteX59" fmla="*/ 4923963 w 5034800"/>
              <a:gd name="connsiteY59" fmla="*/ 1200727 h 4008612"/>
              <a:gd name="connsiteX60" fmla="*/ 4887018 w 5034800"/>
              <a:gd name="connsiteY60" fmla="*/ 1413163 h 4008612"/>
              <a:gd name="connsiteX61" fmla="*/ 4776181 w 5034800"/>
              <a:gd name="connsiteY61" fmla="*/ 1782618 h 4008612"/>
              <a:gd name="connsiteX62" fmla="*/ 4693054 w 5034800"/>
              <a:gd name="connsiteY62" fmla="*/ 2004291 h 4008612"/>
              <a:gd name="connsiteX63" fmla="*/ 4665345 w 5034800"/>
              <a:gd name="connsiteY63" fmla="*/ 2068945 h 4008612"/>
              <a:gd name="connsiteX64" fmla="*/ 4545272 w 5034800"/>
              <a:gd name="connsiteY64" fmla="*/ 2272145 h 4008612"/>
              <a:gd name="connsiteX65" fmla="*/ 4489854 w 5034800"/>
              <a:gd name="connsiteY65" fmla="*/ 2364509 h 4008612"/>
              <a:gd name="connsiteX66" fmla="*/ 4203527 w 5034800"/>
              <a:gd name="connsiteY66" fmla="*/ 2586182 h 4008612"/>
              <a:gd name="connsiteX67" fmla="*/ 3750944 w 5034800"/>
              <a:gd name="connsiteY67" fmla="*/ 2687781 h 4008612"/>
              <a:gd name="connsiteX68" fmla="*/ 3363018 w 5034800"/>
              <a:gd name="connsiteY68" fmla="*/ 2927927 h 4008612"/>
              <a:gd name="connsiteX69" fmla="*/ 2947381 w 5034800"/>
              <a:gd name="connsiteY69" fmla="*/ 2992582 h 4008612"/>
              <a:gd name="connsiteX70" fmla="*/ 2734945 w 5034800"/>
              <a:gd name="connsiteY70" fmla="*/ 3038763 h 4008612"/>
              <a:gd name="connsiteX71" fmla="*/ 2559454 w 5034800"/>
              <a:gd name="connsiteY71" fmla="*/ 3094182 h 4008612"/>
              <a:gd name="connsiteX72" fmla="*/ 2254654 w 5034800"/>
              <a:gd name="connsiteY72" fmla="*/ 3186545 h 4008612"/>
              <a:gd name="connsiteX73" fmla="*/ 1783600 w 5034800"/>
              <a:gd name="connsiteY73" fmla="*/ 3334327 h 4008612"/>
              <a:gd name="connsiteX74" fmla="*/ 1672763 w 5034800"/>
              <a:gd name="connsiteY74" fmla="*/ 3546763 h 4008612"/>
              <a:gd name="connsiteX75" fmla="*/ 1561927 w 5034800"/>
              <a:gd name="connsiteY75" fmla="*/ 3740727 h 4008612"/>
              <a:gd name="connsiteX76" fmla="*/ 1220183 w 5034800"/>
              <a:gd name="connsiteY76" fmla="*/ 3943927 h 4008612"/>
              <a:gd name="connsiteX77" fmla="*/ 878435 w 5034800"/>
              <a:gd name="connsiteY77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58000 w 5034800"/>
              <a:gd name="connsiteY5" fmla="*/ 3537527 h 4008612"/>
              <a:gd name="connsiteX6" fmla="*/ 121054 w 5034800"/>
              <a:gd name="connsiteY6" fmla="*/ 3408218 h 4008612"/>
              <a:gd name="connsiteX7" fmla="*/ 74872 w 5034800"/>
              <a:gd name="connsiteY7" fmla="*/ 3121891 h 4008612"/>
              <a:gd name="connsiteX8" fmla="*/ 65636 w 5034800"/>
              <a:gd name="connsiteY8" fmla="*/ 3048000 h 4008612"/>
              <a:gd name="connsiteX9" fmla="*/ 28691 w 5034800"/>
              <a:gd name="connsiteY9" fmla="*/ 2890982 h 4008612"/>
              <a:gd name="connsiteX10" fmla="*/ 10218 w 5034800"/>
              <a:gd name="connsiteY10" fmla="*/ 2770909 h 4008612"/>
              <a:gd name="connsiteX11" fmla="*/ 10218 w 5034800"/>
              <a:gd name="connsiteY11" fmla="*/ 2170545 h 4008612"/>
              <a:gd name="connsiteX12" fmla="*/ 37927 w 5034800"/>
              <a:gd name="connsiteY12" fmla="*/ 2068945 h 4008612"/>
              <a:gd name="connsiteX13" fmla="*/ 56400 w 5034800"/>
              <a:gd name="connsiteY13" fmla="*/ 1921163 h 4008612"/>
              <a:gd name="connsiteX14" fmla="*/ 74872 w 5034800"/>
              <a:gd name="connsiteY14" fmla="*/ 1884218 h 4008612"/>
              <a:gd name="connsiteX15" fmla="*/ 84109 w 5034800"/>
              <a:gd name="connsiteY15" fmla="*/ 1856509 h 4008612"/>
              <a:gd name="connsiteX16" fmla="*/ 93345 w 5034800"/>
              <a:gd name="connsiteY16" fmla="*/ 1810327 h 4008612"/>
              <a:gd name="connsiteX17" fmla="*/ 158000 w 5034800"/>
              <a:gd name="connsiteY17" fmla="*/ 1681018 h 4008612"/>
              <a:gd name="connsiteX18" fmla="*/ 241127 w 5034800"/>
              <a:gd name="connsiteY18" fmla="*/ 1505527 h 4008612"/>
              <a:gd name="connsiteX19" fmla="*/ 315018 w 5034800"/>
              <a:gd name="connsiteY19" fmla="*/ 1357745 h 4008612"/>
              <a:gd name="connsiteX20" fmla="*/ 407381 w 5034800"/>
              <a:gd name="connsiteY20" fmla="*/ 1228436 h 4008612"/>
              <a:gd name="connsiteX21" fmla="*/ 453563 w 5034800"/>
              <a:gd name="connsiteY21" fmla="*/ 1173018 h 4008612"/>
              <a:gd name="connsiteX22" fmla="*/ 481272 w 5034800"/>
              <a:gd name="connsiteY22" fmla="*/ 1126836 h 4008612"/>
              <a:gd name="connsiteX23" fmla="*/ 545927 w 5034800"/>
              <a:gd name="connsiteY23" fmla="*/ 1080654 h 4008612"/>
              <a:gd name="connsiteX24" fmla="*/ 573636 w 5034800"/>
              <a:gd name="connsiteY24" fmla="*/ 1052945 h 4008612"/>
              <a:gd name="connsiteX25" fmla="*/ 601345 w 5034800"/>
              <a:gd name="connsiteY25" fmla="*/ 1043709 h 4008612"/>
              <a:gd name="connsiteX26" fmla="*/ 647527 w 5034800"/>
              <a:gd name="connsiteY26" fmla="*/ 1016000 h 4008612"/>
              <a:gd name="connsiteX27" fmla="*/ 804545 w 5034800"/>
              <a:gd name="connsiteY27" fmla="*/ 979054 h 4008612"/>
              <a:gd name="connsiteX28" fmla="*/ 989272 w 5034800"/>
              <a:gd name="connsiteY28" fmla="*/ 905163 h 4008612"/>
              <a:gd name="connsiteX29" fmla="*/ 1137054 w 5034800"/>
              <a:gd name="connsiteY29" fmla="*/ 849745 h 4008612"/>
              <a:gd name="connsiteX30" fmla="*/ 1220181 w 5034800"/>
              <a:gd name="connsiteY30" fmla="*/ 803563 h 4008612"/>
              <a:gd name="connsiteX31" fmla="*/ 1331018 w 5034800"/>
              <a:gd name="connsiteY31" fmla="*/ 757382 h 4008612"/>
              <a:gd name="connsiteX32" fmla="*/ 1441854 w 5034800"/>
              <a:gd name="connsiteY32" fmla="*/ 692727 h 4008612"/>
              <a:gd name="connsiteX33" fmla="*/ 1626581 w 5034800"/>
              <a:gd name="connsiteY33" fmla="*/ 609600 h 4008612"/>
              <a:gd name="connsiteX34" fmla="*/ 1737418 w 5034800"/>
              <a:gd name="connsiteY34" fmla="*/ 554182 h 4008612"/>
              <a:gd name="connsiteX35" fmla="*/ 1940618 w 5034800"/>
              <a:gd name="connsiteY35" fmla="*/ 471054 h 4008612"/>
              <a:gd name="connsiteX36" fmla="*/ 1986800 w 5034800"/>
              <a:gd name="connsiteY36" fmla="*/ 452582 h 4008612"/>
              <a:gd name="connsiteX37" fmla="*/ 2060691 w 5034800"/>
              <a:gd name="connsiteY37" fmla="*/ 443345 h 4008612"/>
              <a:gd name="connsiteX38" fmla="*/ 2310072 w 5034800"/>
              <a:gd name="connsiteY38" fmla="*/ 424873 h 4008612"/>
              <a:gd name="connsiteX39" fmla="*/ 2661054 w 5034800"/>
              <a:gd name="connsiteY39" fmla="*/ 369454 h 4008612"/>
              <a:gd name="connsiteX40" fmla="*/ 2855018 w 5034800"/>
              <a:gd name="connsiteY40" fmla="*/ 323273 h 4008612"/>
              <a:gd name="connsiteX41" fmla="*/ 3012036 w 5034800"/>
              <a:gd name="connsiteY41" fmla="*/ 277091 h 4008612"/>
              <a:gd name="connsiteX42" fmla="*/ 3076691 w 5034800"/>
              <a:gd name="connsiteY42" fmla="*/ 258618 h 4008612"/>
              <a:gd name="connsiteX43" fmla="*/ 3298363 w 5034800"/>
              <a:gd name="connsiteY43" fmla="*/ 166254 h 4008612"/>
              <a:gd name="connsiteX44" fmla="*/ 3464618 w 5034800"/>
              <a:gd name="connsiteY44" fmla="*/ 110836 h 4008612"/>
              <a:gd name="connsiteX45" fmla="*/ 3501563 w 5034800"/>
              <a:gd name="connsiteY45" fmla="*/ 101600 h 4008612"/>
              <a:gd name="connsiteX46" fmla="*/ 3815600 w 5034800"/>
              <a:gd name="connsiteY46" fmla="*/ 92363 h 4008612"/>
              <a:gd name="connsiteX47" fmla="*/ 4009563 w 5034800"/>
              <a:gd name="connsiteY47" fmla="*/ 64654 h 4008612"/>
              <a:gd name="connsiteX48" fmla="*/ 4185054 w 5034800"/>
              <a:gd name="connsiteY48" fmla="*/ 18473 h 4008612"/>
              <a:gd name="connsiteX49" fmla="*/ 4231236 w 5034800"/>
              <a:gd name="connsiteY49" fmla="*/ 0 h 4008612"/>
              <a:gd name="connsiteX50" fmla="*/ 4591454 w 5034800"/>
              <a:gd name="connsiteY50" fmla="*/ 9236 h 4008612"/>
              <a:gd name="connsiteX51" fmla="*/ 4757709 w 5034800"/>
              <a:gd name="connsiteY51" fmla="*/ 36945 h 4008612"/>
              <a:gd name="connsiteX52" fmla="*/ 4803891 w 5034800"/>
              <a:gd name="connsiteY52" fmla="*/ 83127 h 4008612"/>
              <a:gd name="connsiteX53" fmla="*/ 4960908 w 5034800"/>
              <a:gd name="connsiteY53" fmla="*/ 184727 h 4008612"/>
              <a:gd name="connsiteX54" fmla="*/ 4988618 w 5034800"/>
              <a:gd name="connsiteY54" fmla="*/ 369454 h 4008612"/>
              <a:gd name="connsiteX55" fmla="*/ 5016327 w 5034800"/>
              <a:gd name="connsiteY55" fmla="*/ 406400 h 4008612"/>
              <a:gd name="connsiteX56" fmla="*/ 5034800 w 5034800"/>
              <a:gd name="connsiteY56" fmla="*/ 452582 h 4008612"/>
              <a:gd name="connsiteX57" fmla="*/ 4997854 w 5034800"/>
              <a:gd name="connsiteY57" fmla="*/ 923636 h 4008612"/>
              <a:gd name="connsiteX58" fmla="*/ 4923963 w 5034800"/>
              <a:gd name="connsiteY58" fmla="*/ 1200727 h 4008612"/>
              <a:gd name="connsiteX59" fmla="*/ 4887018 w 5034800"/>
              <a:gd name="connsiteY59" fmla="*/ 1413163 h 4008612"/>
              <a:gd name="connsiteX60" fmla="*/ 4776181 w 5034800"/>
              <a:gd name="connsiteY60" fmla="*/ 1782618 h 4008612"/>
              <a:gd name="connsiteX61" fmla="*/ 4693054 w 5034800"/>
              <a:gd name="connsiteY61" fmla="*/ 2004291 h 4008612"/>
              <a:gd name="connsiteX62" fmla="*/ 4665345 w 5034800"/>
              <a:gd name="connsiteY62" fmla="*/ 2068945 h 4008612"/>
              <a:gd name="connsiteX63" fmla="*/ 4545272 w 5034800"/>
              <a:gd name="connsiteY63" fmla="*/ 2272145 h 4008612"/>
              <a:gd name="connsiteX64" fmla="*/ 4489854 w 5034800"/>
              <a:gd name="connsiteY64" fmla="*/ 2364509 h 4008612"/>
              <a:gd name="connsiteX65" fmla="*/ 4203527 w 5034800"/>
              <a:gd name="connsiteY65" fmla="*/ 2586182 h 4008612"/>
              <a:gd name="connsiteX66" fmla="*/ 3750944 w 5034800"/>
              <a:gd name="connsiteY66" fmla="*/ 2687781 h 4008612"/>
              <a:gd name="connsiteX67" fmla="*/ 3363018 w 5034800"/>
              <a:gd name="connsiteY67" fmla="*/ 2927927 h 4008612"/>
              <a:gd name="connsiteX68" fmla="*/ 2947381 w 5034800"/>
              <a:gd name="connsiteY68" fmla="*/ 2992582 h 4008612"/>
              <a:gd name="connsiteX69" fmla="*/ 2734945 w 5034800"/>
              <a:gd name="connsiteY69" fmla="*/ 3038763 h 4008612"/>
              <a:gd name="connsiteX70" fmla="*/ 2559454 w 5034800"/>
              <a:gd name="connsiteY70" fmla="*/ 3094182 h 4008612"/>
              <a:gd name="connsiteX71" fmla="*/ 2254654 w 5034800"/>
              <a:gd name="connsiteY71" fmla="*/ 3186545 h 4008612"/>
              <a:gd name="connsiteX72" fmla="*/ 1783600 w 5034800"/>
              <a:gd name="connsiteY72" fmla="*/ 3334327 h 4008612"/>
              <a:gd name="connsiteX73" fmla="*/ 1672763 w 5034800"/>
              <a:gd name="connsiteY73" fmla="*/ 3546763 h 4008612"/>
              <a:gd name="connsiteX74" fmla="*/ 1561927 w 5034800"/>
              <a:gd name="connsiteY74" fmla="*/ 3740727 h 4008612"/>
              <a:gd name="connsiteX75" fmla="*/ 1220183 w 5034800"/>
              <a:gd name="connsiteY75" fmla="*/ 3943927 h 4008612"/>
              <a:gd name="connsiteX76" fmla="*/ 878435 w 5034800"/>
              <a:gd name="connsiteY76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58000 w 5034800"/>
              <a:gd name="connsiteY5" fmla="*/ 3537527 h 4008612"/>
              <a:gd name="connsiteX6" fmla="*/ 74872 w 5034800"/>
              <a:gd name="connsiteY6" fmla="*/ 3121891 h 4008612"/>
              <a:gd name="connsiteX7" fmla="*/ 65636 w 5034800"/>
              <a:gd name="connsiteY7" fmla="*/ 3048000 h 4008612"/>
              <a:gd name="connsiteX8" fmla="*/ 28691 w 5034800"/>
              <a:gd name="connsiteY8" fmla="*/ 2890982 h 4008612"/>
              <a:gd name="connsiteX9" fmla="*/ 10218 w 5034800"/>
              <a:gd name="connsiteY9" fmla="*/ 2770909 h 4008612"/>
              <a:gd name="connsiteX10" fmla="*/ 10218 w 5034800"/>
              <a:gd name="connsiteY10" fmla="*/ 2170545 h 4008612"/>
              <a:gd name="connsiteX11" fmla="*/ 37927 w 5034800"/>
              <a:gd name="connsiteY11" fmla="*/ 2068945 h 4008612"/>
              <a:gd name="connsiteX12" fmla="*/ 56400 w 5034800"/>
              <a:gd name="connsiteY12" fmla="*/ 1921163 h 4008612"/>
              <a:gd name="connsiteX13" fmla="*/ 74872 w 5034800"/>
              <a:gd name="connsiteY13" fmla="*/ 1884218 h 4008612"/>
              <a:gd name="connsiteX14" fmla="*/ 84109 w 5034800"/>
              <a:gd name="connsiteY14" fmla="*/ 1856509 h 4008612"/>
              <a:gd name="connsiteX15" fmla="*/ 93345 w 5034800"/>
              <a:gd name="connsiteY15" fmla="*/ 1810327 h 4008612"/>
              <a:gd name="connsiteX16" fmla="*/ 158000 w 5034800"/>
              <a:gd name="connsiteY16" fmla="*/ 1681018 h 4008612"/>
              <a:gd name="connsiteX17" fmla="*/ 241127 w 5034800"/>
              <a:gd name="connsiteY17" fmla="*/ 1505527 h 4008612"/>
              <a:gd name="connsiteX18" fmla="*/ 315018 w 5034800"/>
              <a:gd name="connsiteY18" fmla="*/ 1357745 h 4008612"/>
              <a:gd name="connsiteX19" fmla="*/ 407381 w 5034800"/>
              <a:gd name="connsiteY19" fmla="*/ 1228436 h 4008612"/>
              <a:gd name="connsiteX20" fmla="*/ 453563 w 5034800"/>
              <a:gd name="connsiteY20" fmla="*/ 1173018 h 4008612"/>
              <a:gd name="connsiteX21" fmla="*/ 481272 w 5034800"/>
              <a:gd name="connsiteY21" fmla="*/ 1126836 h 4008612"/>
              <a:gd name="connsiteX22" fmla="*/ 545927 w 5034800"/>
              <a:gd name="connsiteY22" fmla="*/ 1080654 h 4008612"/>
              <a:gd name="connsiteX23" fmla="*/ 573636 w 5034800"/>
              <a:gd name="connsiteY23" fmla="*/ 1052945 h 4008612"/>
              <a:gd name="connsiteX24" fmla="*/ 601345 w 5034800"/>
              <a:gd name="connsiteY24" fmla="*/ 1043709 h 4008612"/>
              <a:gd name="connsiteX25" fmla="*/ 647527 w 5034800"/>
              <a:gd name="connsiteY25" fmla="*/ 1016000 h 4008612"/>
              <a:gd name="connsiteX26" fmla="*/ 804545 w 5034800"/>
              <a:gd name="connsiteY26" fmla="*/ 979054 h 4008612"/>
              <a:gd name="connsiteX27" fmla="*/ 989272 w 5034800"/>
              <a:gd name="connsiteY27" fmla="*/ 905163 h 4008612"/>
              <a:gd name="connsiteX28" fmla="*/ 1137054 w 5034800"/>
              <a:gd name="connsiteY28" fmla="*/ 849745 h 4008612"/>
              <a:gd name="connsiteX29" fmla="*/ 1220181 w 5034800"/>
              <a:gd name="connsiteY29" fmla="*/ 803563 h 4008612"/>
              <a:gd name="connsiteX30" fmla="*/ 1331018 w 5034800"/>
              <a:gd name="connsiteY30" fmla="*/ 757382 h 4008612"/>
              <a:gd name="connsiteX31" fmla="*/ 1441854 w 5034800"/>
              <a:gd name="connsiteY31" fmla="*/ 692727 h 4008612"/>
              <a:gd name="connsiteX32" fmla="*/ 1626581 w 5034800"/>
              <a:gd name="connsiteY32" fmla="*/ 609600 h 4008612"/>
              <a:gd name="connsiteX33" fmla="*/ 1737418 w 5034800"/>
              <a:gd name="connsiteY33" fmla="*/ 554182 h 4008612"/>
              <a:gd name="connsiteX34" fmla="*/ 1940618 w 5034800"/>
              <a:gd name="connsiteY34" fmla="*/ 471054 h 4008612"/>
              <a:gd name="connsiteX35" fmla="*/ 1986800 w 5034800"/>
              <a:gd name="connsiteY35" fmla="*/ 452582 h 4008612"/>
              <a:gd name="connsiteX36" fmla="*/ 2060691 w 5034800"/>
              <a:gd name="connsiteY36" fmla="*/ 443345 h 4008612"/>
              <a:gd name="connsiteX37" fmla="*/ 2310072 w 5034800"/>
              <a:gd name="connsiteY37" fmla="*/ 424873 h 4008612"/>
              <a:gd name="connsiteX38" fmla="*/ 2661054 w 5034800"/>
              <a:gd name="connsiteY38" fmla="*/ 369454 h 4008612"/>
              <a:gd name="connsiteX39" fmla="*/ 2855018 w 5034800"/>
              <a:gd name="connsiteY39" fmla="*/ 323273 h 4008612"/>
              <a:gd name="connsiteX40" fmla="*/ 3012036 w 5034800"/>
              <a:gd name="connsiteY40" fmla="*/ 277091 h 4008612"/>
              <a:gd name="connsiteX41" fmla="*/ 3076691 w 5034800"/>
              <a:gd name="connsiteY41" fmla="*/ 258618 h 4008612"/>
              <a:gd name="connsiteX42" fmla="*/ 3298363 w 5034800"/>
              <a:gd name="connsiteY42" fmla="*/ 166254 h 4008612"/>
              <a:gd name="connsiteX43" fmla="*/ 3464618 w 5034800"/>
              <a:gd name="connsiteY43" fmla="*/ 110836 h 4008612"/>
              <a:gd name="connsiteX44" fmla="*/ 3501563 w 5034800"/>
              <a:gd name="connsiteY44" fmla="*/ 101600 h 4008612"/>
              <a:gd name="connsiteX45" fmla="*/ 3815600 w 5034800"/>
              <a:gd name="connsiteY45" fmla="*/ 92363 h 4008612"/>
              <a:gd name="connsiteX46" fmla="*/ 4009563 w 5034800"/>
              <a:gd name="connsiteY46" fmla="*/ 64654 h 4008612"/>
              <a:gd name="connsiteX47" fmla="*/ 4185054 w 5034800"/>
              <a:gd name="connsiteY47" fmla="*/ 18473 h 4008612"/>
              <a:gd name="connsiteX48" fmla="*/ 4231236 w 5034800"/>
              <a:gd name="connsiteY48" fmla="*/ 0 h 4008612"/>
              <a:gd name="connsiteX49" fmla="*/ 4591454 w 5034800"/>
              <a:gd name="connsiteY49" fmla="*/ 9236 h 4008612"/>
              <a:gd name="connsiteX50" fmla="*/ 4757709 w 5034800"/>
              <a:gd name="connsiteY50" fmla="*/ 36945 h 4008612"/>
              <a:gd name="connsiteX51" fmla="*/ 4803891 w 5034800"/>
              <a:gd name="connsiteY51" fmla="*/ 83127 h 4008612"/>
              <a:gd name="connsiteX52" fmla="*/ 4960908 w 5034800"/>
              <a:gd name="connsiteY52" fmla="*/ 184727 h 4008612"/>
              <a:gd name="connsiteX53" fmla="*/ 4988618 w 5034800"/>
              <a:gd name="connsiteY53" fmla="*/ 369454 h 4008612"/>
              <a:gd name="connsiteX54" fmla="*/ 5016327 w 5034800"/>
              <a:gd name="connsiteY54" fmla="*/ 406400 h 4008612"/>
              <a:gd name="connsiteX55" fmla="*/ 5034800 w 5034800"/>
              <a:gd name="connsiteY55" fmla="*/ 452582 h 4008612"/>
              <a:gd name="connsiteX56" fmla="*/ 4997854 w 5034800"/>
              <a:gd name="connsiteY56" fmla="*/ 923636 h 4008612"/>
              <a:gd name="connsiteX57" fmla="*/ 4923963 w 5034800"/>
              <a:gd name="connsiteY57" fmla="*/ 1200727 h 4008612"/>
              <a:gd name="connsiteX58" fmla="*/ 4887018 w 5034800"/>
              <a:gd name="connsiteY58" fmla="*/ 1413163 h 4008612"/>
              <a:gd name="connsiteX59" fmla="*/ 4776181 w 5034800"/>
              <a:gd name="connsiteY59" fmla="*/ 1782618 h 4008612"/>
              <a:gd name="connsiteX60" fmla="*/ 4693054 w 5034800"/>
              <a:gd name="connsiteY60" fmla="*/ 2004291 h 4008612"/>
              <a:gd name="connsiteX61" fmla="*/ 4665345 w 5034800"/>
              <a:gd name="connsiteY61" fmla="*/ 2068945 h 4008612"/>
              <a:gd name="connsiteX62" fmla="*/ 4545272 w 5034800"/>
              <a:gd name="connsiteY62" fmla="*/ 2272145 h 4008612"/>
              <a:gd name="connsiteX63" fmla="*/ 4489854 w 5034800"/>
              <a:gd name="connsiteY63" fmla="*/ 2364509 h 4008612"/>
              <a:gd name="connsiteX64" fmla="*/ 4203527 w 5034800"/>
              <a:gd name="connsiteY64" fmla="*/ 2586182 h 4008612"/>
              <a:gd name="connsiteX65" fmla="*/ 3750944 w 5034800"/>
              <a:gd name="connsiteY65" fmla="*/ 2687781 h 4008612"/>
              <a:gd name="connsiteX66" fmla="*/ 3363018 w 5034800"/>
              <a:gd name="connsiteY66" fmla="*/ 2927927 h 4008612"/>
              <a:gd name="connsiteX67" fmla="*/ 2947381 w 5034800"/>
              <a:gd name="connsiteY67" fmla="*/ 2992582 h 4008612"/>
              <a:gd name="connsiteX68" fmla="*/ 2734945 w 5034800"/>
              <a:gd name="connsiteY68" fmla="*/ 3038763 h 4008612"/>
              <a:gd name="connsiteX69" fmla="*/ 2559454 w 5034800"/>
              <a:gd name="connsiteY69" fmla="*/ 3094182 h 4008612"/>
              <a:gd name="connsiteX70" fmla="*/ 2254654 w 5034800"/>
              <a:gd name="connsiteY70" fmla="*/ 3186545 h 4008612"/>
              <a:gd name="connsiteX71" fmla="*/ 1783600 w 5034800"/>
              <a:gd name="connsiteY71" fmla="*/ 3334327 h 4008612"/>
              <a:gd name="connsiteX72" fmla="*/ 1672763 w 5034800"/>
              <a:gd name="connsiteY72" fmla="*/ 3546763 h 4008612"/>
              <a:gd name="connsiteX73" fmla="*/ 1561927 w 5034800"/>
              <a:gd name="connsiteY73" fmla="*/ 3740727 h 4008612"/>
              <a:gd name="connsiteX74" fmla="*/ 1220183 w 5034800"/>
              <a:gd name="connsiteY74" fmla="*/ 3943927 h 4008612"/>
              <a:gd name="connsiteX75" fmla="*/ 878435 w 5034800"/>
              <a:gd name="connsiteY75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58000 w 5034800"/>
              <a:gd name="connsiteY4" fmla="*/ 3537527 h 4008612"/>
              <a:gd name="connsiteX5" fmla="*/ 74872 w 5034800"/>
              <a:gd name="connsiteY5" fmla="*/ 3121891 h 4008612"/>
              <a:gd name="connsiteX6" fmla="*/ 65636 w 5034800"/>
              <a:gd name="connsiteY6" fmla="*/ 3048000 h 4008612"/>
              <a:gd name="connsiteX7" fmla="*/ 28691 w 5034800"/>
              <a:gd name="connsiteY7" fmla="*/ 2890982 h 4008612"/>
              <a:gd name="connsiteX8" fmla="*/ 10218 w 5034800"/>
              <a:gd name="connsiteY8" fmla="*/ 2770909 h 4008612"/>
              <a:gd name="connsiteX9" fmla="*/ 10218 w 5034800"/>
              <a:gd name="connsiteY9" fmla="*/ 2170545 h 4008612"/>
              <a:gd name="connsiteX10" fmla="*/ 37927 w 5034800"/>
              <a:gd name="connsiteY10" fmla="*/ 2068945 h 4008612"/>
              <a:gd name="connsiteX11" fmla="*/ 56400 w 5034800"/>
              <a:gd name="connsiteY11" fmla="*/ 1921163 h 4008612"/>
              <a:gd name="connsiteX12" fmla="*/ 74872 w 5034800"/>
              <a:gd name="connsiteY12" fmla="*/ 1884218 h 4008612"/>
              <a:gd name="connsiteX13" fmla="*/ 84109 w 5034800"/>
              <a:gd name="connsiteY13" fmla="*/ 1856509 h 4008612"/>
              <a:gd name="connsiteX14" fmla="*/ 93345 w 5034800"/>
              <a:gd name="connsiteY14" fmla="*/ 1810327 h 4008612"/>
              <a:gd name="connsiteX15" fmla="*/ 158000 w 5034800"/>
              <a:gd name="connsiteY15" fmla="*/ 1681018 h 4008612"/>
              <a:gd name="connsiteX16" fmla="*/ 241127 w 5034800"/>
              <a:gd name="connsiteY16" fmla="*/ 1505527 h 4008612"/>
              <a:gd name="connsiteX17" fmla="*/ 315018 w 5034800"/>
              <a:gd name="connsiteY17" fmla="*/ 1357745 h 4008612"/>
              <a:gd name="connsiteX18" fmla="*/ 407381 w 5034800"/>
              <a:gd name="connsiteY18" fmla="*/ 1228436 h 4008612"/>
              <a:gd name="connsiteX19" fmla="*/ 453563 w 5034800"/>
              <a:gd name="connsiteY19" fmla="*/ 1173018 h 4008612"/>
              <a:gd name="connsiteX20" fmla="*/ 481272 w 5034800"/>
              <a:gd name="connsiteY20" fmla="*/ 1126836 h 4008612"/>
              <a:gd name="connsiteX21" fmla="*/ 545927 w 5034800"/>
              <a:gd name="connsiteY21" fmla="*/ 1080654 h 4008612"/>
              <a:gd name="connsiteX22" fmla="*/ 573636 w 5034800"/>
              <a:gd name="connsiteY22" fmla="*/ 1052945 h 4008612"/>
              <a:gd name="connsiteX23" fmla="*/ 601345 w 5034800"/>
              <a:gd name="connsiteY23" fmla="*/ 1043709 h 4008612"/>
              <a:gd name="connsiteX24" fmla="*/ 647527 w 5034800"/>
              <a:gd name="connsiteY24" fmla="*/ 1016000 h 4008612"/>
              <a:gd name="connsiteX25" fmla="*/ 804545 w 5034800"/>
              <a:gd name="connsiteY25" fmla="*/ 979054 h 4008612"/>
              <a:gd name="connsiteX26" fmla="*/ 989272 w 5034800"/>
              <a:gd name="connsiteY26" fmla="*/ 905163 h 4008612"/>
              <a:gd name="connsiteX27" fmla="*/ 1137054 w 5034800"/>
              <a:gd name="connsiteY27" fmla="*/ 849745 h 4008612"/>
              <a:gd name="connsiteX28" fmla="*/ 1220181 w 5034800"/>
              <a:gd name="connsiteY28" fmla="*/ 803563 h 4008612"/>
              <a:gd name="connsiteX29" fmla="*/ 1331018 w 5034800"/>
              <a:gd name="connsiteY29" fmla="*/ 757382 h 4008612"/>
              <a:gd name="connsiteX30" fmla="*/ 1441854 w 5034800"/>
              <a:gd name="connsiteY30" fmla="*/ 692727 h 4008612"/>
              <a:gd name="connsiteX31" fmla="*/ 1626581 w 5034800"/>
              <a:gd name="connsiteY31" fmla="*/ 609600 h 4008612"/>
              <a:gd name="connsiteX32" fmla="*/ 1737418 w 5034800"/>
              <a:gd name="connsiteY32" fmla="*/ 554182 h 4008612"/>
              <a:gd name="connsiteX33" fmla="*/ 1940618 w 5034800"/>
              <a:gd name="connsiteY33" fmla="*/ 471054 h 4008612"/>
              <a:gd name="connsiteX34" fmla="*/ 1986800 w 5034800"/>
              <a:gd name="connsiteY34" fmla="*/ 452582 h 4008612"/>
              <a:gd name="connsiteX35" fmla="*/ 2060691 w 5034800"/>
              <a:gd name="connsiteY35" fmla="*/ 443345 h 4008612"/>
              <a:gd name="connsiteX36" fmla="*/ 2310072 w 5034800"/>
              <a:gd name="connsiteY36" fmla="*/ 424873 h 4008612"/>
              <a:gd name="connsiteX37" fmla="*/ 2661054 w 5034800"/>
              <a:gd name="connsiteY37" fmla="*/ 369454 h 4008612"/>
              <a:gd name="connsiteX38" fmla="*/ 2855018 w 5034800"/>
              <a:gd name="connsiteY38" fmla="*/ 323273 h 4008612"/>
              <a:gd name="connsiteX39" fmla="*/ 3012036 w 5034800"/>
              <a:gd name="connsiteY39" fmla="*/ 277091 h 4008612"/>
              <a:gd name="connsiteX40" fmla="*/ 3076691 w 5034800"/>
              <a:gd name="connsiteY40" fmla="*/ 258618 h 4008612"/>
              <a:gd name="connsiteX41" fmla="*/ 3298363 w 5034800"/>
              <a:gd name="connsiteY41" fmla="*/ 166254 h 4008612"/>
              <a:gd name="connsiteX42" fmla="*/ 3464618 w 5034800"/>
              <a:gd name="connsiteY42" fmla="*/ 110836 h 4008612"/>
              <a:gd name="connsiteX43" fmla="*/ 3501563 w 5034800"/>
              <a:gd name="connsiteY43" fmla="*/ 101600 h 4008612"/>
              <a:gd name="connsiteX44" fmla="*/ 3815600 w 5034800"/>
              <a:gd name="connsiteY44" fmla="*/ 92363 h 4008612"/>
              <a:gd name="connsiteX45" fmla="*/ 4009563 w 5034800"/>
              <a:gd name="connsiteY45" fmla="*/ 64654 h 4008612"/>
              <a:gd name="connsiteX46" fmla="*/ 4185054 w 5034800"/>
              <a:gd name="connsiteY46" fmla="*/ 18473 h 4008612"/>
              <a:gd name="connsiteX47" fmla="*/ 4231236 w 5034800"/>
              <a:gd name="connsiteY47" fmla="*/ 0 h 4008612"/>
              <a:gd name="connsiteX48" fmla="*/ 4591454 w 5034800"/>
              <a:gd name="connsiteY48" fmla="*/ 9236 h 4008612"/>
              <a:gd name="connsiteX49" fmla="*/ 4757709 w 5034800"/>
              <a:gd name="connsiteY49" fmla="*/ 36945 h 4008612"/>
              <a:gd name="connsiteX50" fmla="*/ 4803891 w 5034800"/>
              <a:gd name="connsiteY50" fmla="*/ 83127 h 4008612"/>
              <a:gd name="connsiteX51" fmla="*/ 4960908 w 5034800"/>
              <a:gd name="connsiteY51" fmla="*/ 184727 h 4008612"/>
              <a:gd name="connsiteX52" fmla="*/ 4988618 w 5034800"/>
              <a:gd name="connsiteY52" fmla="*/ 369454 h 4008612"/>
              <a:gd name="connsiteX53" fmla="*/ 5016327 w 5034800"/>
              <a:gd name="connsiteY53" fmla="*/ 406400 h 4008612"/>
              <a:gd name="connsiteX54" fmla="*/ 5034800 w 5034800"/>
              <a:gd name="connsiteY54" fmla="*/ 452582 h 4008612"/>
              <a:gd name="connsiteX55" fmla="*/ 4997854 w 5034800"/>
              <a:gd name="connsiteY55" fmla="*/ 923636 h 4008612"/>
              <a:gd name="connsiteX56" fmla="*/ 4923963 w 5034800"/>
              <a:gd name="connsiteY56" fmla="*/ 1200727 h 4008612"/>
              <a:gd name="connsiteX57" fmla="*/ 4887018 w 5034800"/>
              <a:gd name="connsiteY57" fmla="*/ 1413163 h 4008612"/>
              <a:gd name="connsiteX58" fmla="*/ 4776181 w 5034800"/>
              <a:gd name="connsiteY58" fmla="*/ 1782618 h 4008612"/>
              <a:gd name="connsiteX59" fmla="*/ 4693054 w 5034800"/>
              <a:gd name="connsiteY59" fmla="*/ 2004291 h 4008612"/>
              <a:gd name="connsiteX60" fmla="*/ 4665345 w 5034800"/>
              <a:gd name="connsiteY60" fmla="*/ 2068945 h 4008612"/>
              <a:gd name="connsiteX61" fmla="*/ 4545272 w 5034800"/>
              <a:gd name="connsiteY61" fmla="*/ 2272145 h 4008612"/>
              <a:gd name="connsiteX62" fmla="*/ 4489854 w 5034800"/>
              <a:gd name="connsiteY62" fmla="*/ 2364509 h 4008612"/>
              <a:gd name="connsiteX63" fmla="*/ 4203527 w 5034800"/>
              <a:gd name="connsiteY63" fmla="*/ 2586182 h 4008612"/>
              <a:gd name="connsiteX64" fmla="*/ 3750944 w 5034800"/>
              <a:gd name="connsiteY64" fmla="*/ 2687781 h 4008612"/>
              <a:gd name="connsiteX65" fmla="*/ 3363018 w 5034800"/>
              <a:gd name="connsiteY65" fmla="*/ 2927927 h 4008612"/>
              <a:gd name="connsiteX66" fmla="*/ 2947381 w 5034800"/>
              <a:gd name="connsiteY66" fmla="*/ 2992582 h 4008612"/>
              <a:gd name="connsiteX67" fmla="*/ 2734945 w 5034800"/>
              <a:gd name="connsiteY67" fmla="*/ 3038763 h 4008612"/>
              <a:gd name="connsiteX68" fmla="*/ 2559454 w 5034800"/>
              <a:gd name="connsiteY68" fmla="*/ 3094182 h 4008612"/>
              <a:gd name="connsiteX69" fmla="*/ 2254654 w 5034800"/>
              <a:gd name="connsiteY69" fmla="*/ 3186545 h 4008612"/>
              <a:gd name="connsiteX70" fmla="*/ 1783600 w 5034800"/>
              <a:gd name="connsiteY70" fmla="*/ 3334327 h 4008612"/>
              <a:gd name="connsiteX71" fmla="*/ 1672763 w 5034800"/>
              <a:gd name="connsiteY71" fmla="*/ 3546763 h 4008612"/>
              <a:gd name="connsiteX72" fmla="*/ 1561927 w 5034800"/>
              <a:gd name="connsiteY72" fmla="*/ 3740727 h 4008612"/>
              <a:gd name="connsiteX73" fmla="*/ 1220183 w 5034800"/>
              <a:gd name="connsiteY73" fmla="*/ 3943927 h 4008612"/>
              <a:gd name="connsiteX74" fmla="*/ 878435 w 5034800"/>
              <a:gd name="connsiteY74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58000 w 5034800"/>
              <a:gd name="connsiteY3" fmla="*/ 3537527 h 4008612"/>
              <a:gd name="connsiteX4" fmla="*/ 74872 w 5034800"/>
              <a:gd name="connsiteY4" fmla="*/ 3121891 h 4008612"/>
              <a:gd name="connsiteX5" fmla="*/ 65636 w 5034800"/>
              <a:gd name="connsiteY5" fmla="*/ 3048000 h 4008612"/>
              <a:gd name="connsiteX6" fmla="*/ 28691 w 5034800"/>
              <a:gd name="connsiteY6" fmla="*/ 2890982 h 4008612"/>
              <a:gd name="connsiteX7" fmla="*/ 10218 w 5034800"/>
              <a:gd name="connsiteY7" fmla="*/ 2770909 h 4008612"/>
              <a:gd name="connsiteX8" fmla="*/ 10218 w 5034800"/>
              <a:gd name="connsiteY8" fmla="*/ 2170545 h 4008612"/>
              <a:gd name="connsiteX9" fmla="*/ 37927 w 5034800"/>
              <a:gd name="connsiteY9" fmla="*/ 2068945 h 4008612"/>
              <a:gd name="connsiteX10" fmla="*/ 56400 w 5034800"/>
              <a:gd name="connsiteY10" fmla="*/ 1921163 h 4008612"/>
              <a:gd name="connsiteX11" fmla="*/ 74872 w 5034800"/>
              <a:gd name="connsiteY11" fmla="*/ 1884218 h 4008612"/>
              <a:gd name="connsiteX12" fmla="*/ 84109 w 5034800"/>
              <a:gd name="connsiteY12" fmla="*/ 1856509 h 4008612"/>
              <a:gd name="connsiteX13" fmla="*/ 93345 w 5034800"/>
              <a:gd name="connsiteY13" fmla="*/ 1810327 h 4008612"/>
              <a:gd name="connsiteX14" fmla="*/ 158000 w 5034800"/>
              <a:gd name="connsiteY14" fmla="*/ 1681018 h 4008612"/>
              <a:gd name="connsiteX15" fmla="*/ 241127 w 5034800"/>
              <a:gd name="connsiteY15" fmla="*/ 1505527 h 4008612"/>
              <a:gd name="connsiteX16" fmla="*/ 315018 w 5034800"/>
              <a:gd name="connsiteY16" fmla="*/ 1357745 h 4008612"/>
              <a:gd name="connsiteX17" fmla="*/ 407381 w 5034800"/>
              <a:gd name="connsiteY17" fmla="*/ 1228436 h 4008612"/>
              <a:gd name="connsiteX18" fmla="*/ 453563 w 5034800"/>
              <a:gd name="connsiteY18" fmla="*/ 1173018 h 4008612"/>
              <a:gd name="connsiteX19" fmla="*/ 481272 w 5034800"/>
              <a:gd name="connsiteY19" fmla="*/ 1126836 h 4008612"/>
              <a:gd name="connsiteX20" fmla="*/ 545927 w 5034800"/>
              <a:gd name="connsiteY20" fmla="*/ 1080654 h 4008612"/>
              <a:gd name="connsiteX21" fmla="*/ 573636 w 5034800"/>
              <a:gd name="connsiteY21" fmla="*/ 1052945 h 4008612"/>
              <a:gd name="connsiteX22" fmla="*/ 601345 w 5034800"/>
              <a:gd name="connsiteY22" fmla="*/ 1043709 h 4008612"/>
              <a:gd name="connsiteX23" fmla="*/ 647527 w 5034800"/>
              <a:gd name="connsiteY23" fmla="*/ 1016000 h 4008612"/>
              <a:gd name="connsiteX24" fmla="*/ 804545 w 5034800"/>
              <a:gd name="connsiteY24" fmla="*/ 979054 h 4008612"/>
              <a:gd name="connsiteX25" fmla="*/ 989272 w 5034800"/>
              <a:gd name="connsiteY25" fmla="*/ 905163 h 4008612"/>
              <a:gd name="connsiteX26" fmla="*/ 1137054 w 5034800"/>
              <a:gd name="connsiteY26" fmla="*/ 849745 h 4008612"/>
              <a:gd name="connsiteX27" fmla="*/ 1220181 w 5034800"/>
              <a:gd name="connsiteY27" fmla="*/ 803563 h 4008612"/>
              <a:gd name="connsiteX28" fmla="*/ 1331018 w 5034800"/>
              <a:gd name="connsiteY28" fmla="*/ 757382 h 4008612"/>
              <a:gd name="connsiteX29" fmla="*/ 1441854 w 5034800"/>
              <a:gd name="connsiteY29" fmla="*/ 692727 h 4008612"/>
              <a:gd name="connsiteX30" fmla="*/ 1626581 w 5034800"/>
              <a:gd name="connsiteY30" fmla="*/ 609600 h 4008612"/>
              <a:gd name="connsiteX31" fmla="*/ 1737418 w 5034800"/>
              <a:gd name="connsiteY31" fmla="*/ 554182 h 4008612"/>
              <a:gd name="connsiteX32" fmla="*/ 1940618 w 5034800"/>
              <a:gd name="connsiteY32" fmla="*/ 471054 h 4008612"/>
              <a:gd name="connsiteX33" fmla="*/ 1986800 w 5034800"/>
              <a:gd name="connsiteY33" fmla="*/ 452582 h 4008612"/>
              <a:gd name="connsiteX34" fmla="*/ 2060691 w 5034800"/>
              <a:gd name="connsiteY34" fmla="*/ 443345 h 4008612"/>
              <a:gd name="connsiteX35" fmla="*/ 2310072 w 5034800"/>
              <a:gd name="connsiteY35" fmla="*/ 424873 h 4008612"/>
              <a:gd name="connsiteX36" fmla="*/ 2661054 w 5034800"/>
              <a:gd name="connsiteY36" fmla="*/ 369454 h 4008612"/>
              <a:gd name="connsiteX37" fmla="*/ 2855018 w 5034800"/>
              <a:gd name="connsiteY37" fmla="*/ 323273 h 4008612"/>
              <a:gd name="connsiteX38" fmla="*/ 3012036 w 5034800"/>
              <a:gd name="connsiteY38" fmla="*/ 277091 h 4008612"/>
              <a:gd name="connsiteX39" fmla="*/ 3076691 w 5034800"/>
              <a:gd name="connsiteY39" fmla="*/ 258618 h 4008612"/>
              <a:gd name="connsiteX40" fmla="*/ 3298363 w 5034800"/>
              <a:gd name="connsiteY40" fmla="*/ 166254 h 4008612"/>
              <a:gd name="connsiteX41" fmla="*/ 3464618 w 5034800"/>
              <a:gd name="connsiteY41" fmla="*/ 110836 h 4008612"/>
              <a:gd name="connsiteX42" fmla="*/ 3501563 w 5034800"/>
              <a:gd name="connsiteY42" fmla="*/ 101600 h 4008612"/>
              <a:gd name="connsiteX43" fmla="*/ 3815600 w 5034800"/>
              <a:gd name="connsiteY43" fmla="*/ 92363 h 4008612"/>
              <a:gd name="connsiteX44" fmla="*/ 4009563 w 5034800"/>
              <a:gd name="connsiteY44" fmla="*/ 64654 h 4008612"/>
              <a:gd name="connsiteX45" fmla="*/ 4185054 w 5034800"/>
              <a:gd name="connsiteY45" fmla="*/ 18473 h 4008612"/>
              <a:gd name="connsiteX46" fmla="*/ 4231236 w 5034800"/>
              <a:gd name="connsiteY46" fmla="*/ 0 h 4008612"/>
              <a:gd name="connsiteX47" fmla="*/ 4591454 w 5034800"/>
              <a:gd name="connsiteY47" fmla="*/ 9236 h 4008612"/>
              <a:gd name="connsiteX48" fmla="*/ 4757709 w 5034800"/>
              <a:gd name="connsiteY48" fmla="*/ 36945 h 4008612"/>
              <a:gd name="connsiteX49" fmla="*/ 4803891 w 5034800"/>
              <a:gd name="connsiteY49" fmla="*/ 83127 h 4008612"/>
              <a:gd name="connsiteX50" fmla="*/ 4960908 w 5034800"/>
              <a:gd name="connsiteY50" fmla="*/ 184727 h 4008612"/>
              <a:gd name="connsiteX51" fmla="*/ 4988618 w 5034800"/>
              <a:gd name="connsiteY51" fmla="*/ 369454 h 4008612"/>
              <a:gd name="connsiteX52" fmla="*/ 5016327 w 5034800"/>
              <a:gd name="connsiteY52" fmla="*/ 406400 h 4008612"/>
              <a:gd name="connsiteX53" fmla="*/ 5034800 w 5034800"/>
              <a:gd name="connsiteY53" fmla="*/ 452582 h 4008612"/>
              <a:gd name="connsiteX54" fmla="*/ 4997854 w 5034800"/>
              <a:gd name="connsiteY54" fmla="*/ 923636 h 4008612"/>
              <a:gd name="connsiteX55" fmla="*/ 4923963 w 5034800"/>
              <a:gd name="connsiteY55" fmla="*/ 1200727 h 4008612"/>
              <a:gd name="connsiteX56" fmla="*/ 4887018 w 5034800"/>
              <a:gd name="connsiteY56" fmla="*/ 1413163 h 4008612"/>
              <a:gd name="connsiteX57" fmla="*/ 4776181 w 5034800"/>
              <a:gd name="connsiteY57" fmla="*/ 1782618 h 4008612"/>
              <a:gd name="connsiteX58" fmla="*/ 4693054 w 5034800"/>
              <a:gd name="connsiteY58" fmla="*/ 2004291 h 4008612"/>
              <a:gd name="connsiteX59" fmla="*/ 4665345 w 5034800"/>
              <a:gd name="connsiteY59" fmla="*/ 2068945 h 4008612"/>
              <a:gd name="connsiteX60" fmla="*/ 4545272 w 5034800"/>
              <a:gd name="connsiteY60" fmla="*/ 2272145 h 4008612"/>
              <a:gd name="connsiteX61" fmla="*/ 4489854 w 5034800"/>
              <a:gd name="connsiteY61" fmla="*/ 2364509 h 4008612"/>
              <a:gd name="connsiteX62" fmla="*/ 4203527 w 5034800"/>
              <a:gd name="connsiteY62" fmla="*/ 2586182 h 4008612"/>
              <a:gd name="connsiteX63" fmla="*/ 3750944 w 5034800"/>
              <a:gd name="connsiteY63" fmla="*/ 2687781 h 4008612"/>
              <a:gd name="connsiteX64" fmla="*/ 3363018 w 5034800"/>
              <a:gd name="connsiteY64" fmla="*/ 2927927 h 4008612"/>
              <a:gd name="connsiteX65" fmla="*/ 2947381 w 5034800"/>
              <a:gd name="connsiteY65" fmla="*/ 2992582 h 4008612"/>
              <a:gd name="connsiteX66" fmla="*/ 2734945 w 5034800"/>
              <a:gd name="connsiteY66" fmla="*/ 3038763 h 4008612"/>
              <a:gd name="connsiteX67" fmla="*/ 2559454 w 5034800"/>
              <a:gd name="connsiteY67" fmla="*/ 3094182 h 4008612"/>
              <a:gd name="connsiteX68" fmla="*/ 2254654 w 5034800"/>
              <a:gd name="connsiteY68" fmla="*/ 3186545 h 4008612"/>
              <a:gd name="connsiteX69" fmla="*/ 1783600 w 5034800"/>
              <a:gd name="connsiteY69" fmla="*/ 3334327 h 4008612"/>
              <a:gd name="connsiteX70" fmla="*/ 1672763 w 5034800"/>
              <a:gd name="connsiteY70" fmla="*/ 3546763 h 4008612"/>
              <a:gd name="connsiteX71" fmla="*/ 1561927 w 5034800"/>
              <a:gd name="connsiteY71" fmla="*/ 3740727 h 4008612"/>
              <a:gd name="connsiteX72" fmla="*/ 1220183 w 5034800"/>
              <a:gd name="connsiteY72" fmla="*/ 3943927 h 4008612"/>
              <a:gd name="connsiteX73" fmla="*/ 878435 w 5034800"/>
              <a:gd name="connsiteY73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21054 w 5034800"/>
              <a:gd name="connsiteY3" fmla="*/ 3602182 h 4008612"/>
              <a:gd name="connsiteX4" fmla="*/ 74872 w 5034800"/>
              <a:gd name="connsiteY4" fmla="*/ 3121891 h 4008612"/>
              <a:gd name="connsiteX5" fmla="*/ 65636 w 5034800"/>
              <a:gd name="connsiteY5" fmla="*/ 3048000 h 4008612"/>
              <a:gd name="connsiteX6" fmla="*/ 28691 w 5034800"/>
              <a:gd name="connsiteY6" fmla="*/ 2890982 h 4008612"/>
              <a:gd name="connsiteX7" fmla="*/ 10218 w 5034800"/>
              <a:gd name="connsiteY7" fmla="*/ 2770909 h 4008612"/>
              <a:gd name="connsiteX8" fmla="*/ 10218 w 5034800"/>
              <a:gd name="connsiteY8" fmla="*/ 2170545 h 4008612"/>
              <a:gd name="connsiteX9" fmla="*/ 37927 w 5034800"/>
              <a:gd name="connsiteY9" fmla="*/ 2068945 h 4008612"/>
              <a:gd name="connsiteX10" fmla="*/ 56400 w 5034800"/>
              <a:gd name="connsiteY10" fmla="*/ 1921163 h 4008612"/>
              <a:gd name="connsiteX11" fmla="*/ 74872 w 5034800"/>
              <a:gd name="connsiteY11" fmla="*/ 1884218 h 4008612"/>
              <a:gd name="connsiteX12" fmla="*/ 84109 w 5034800"/>
              <a:gd name="connsiteY12" fmla="*/ 1856509 h 4008612"/>
              <a:gd name="connsiteX13" fmla="*/ 93345 w 5034800"/>
              <a:gd name="connsiteY13" fmla="*/ 1810327 h 4008612"/>
              <a:gd name="connsiteX14" fmla="*/ 158000 w 5034800"/>
              <a:gd name="connsiteY14" fmla="*/ 1681018 h 4008612"/>
              <a:gd name="connsiteX15" fmla="*/ 241127 w 5034800"/>
              <a:gd name="connsiteY15" fmla="*/ 1505527 h 4008612"/>
              <a:gd name="connsiteX16" fmla="*/ 315018 w 5034800"/>
              <a:gd name="connsiteY16" fmla="*/ 1357745 h 4008612"/>
              <a:gd name="connsiteX17" fmla="*/ 407381 w 5034800"/>
              <a:gd name="connsiteY17" fmla="*/ 1228436 h 4008612"/>
              <a:gd name="connsiteX18" fmla="*/ 453563 w 5034800"/>
              <a:gd name="connsiteY18" fmla="*/ 1173018 h 4008612"/>
              <a:gd name="connsiteX19" fmla="*/ 481272 w 5034800"/>
              <a:gd name="connsiteY19" fmla="*/ 1126836 h 4008612"/>
              <a:gd name="connsiteX20" fmla="*/ 545927 w 5034800"/>
              <a:gd name="connsiteY20" fmla="*/ 1080654 h 4008612"/>
              <a:gd name="connsiteX21" fmla="*/ 573636 w 5034800"/>
              <a:gd name="connsiteY21" fmla="*/ 1052945 h 4008612"/>
              <a:gd name="connsiteX22" fmla="*/ 601345 w 5034800"/>
              <a:gd name="connsiteY22" fmla="*/ 1043709 h 4008612"/>
              <a:gd name="connsiteX23" fmla="*/ 647527 w 5034800"/>
              <a:gd name="connsiteY23" fmla="*/ 1016000 h 4008612"/>
              <a:gd name="connsiteX24" fmla="*/ 804545 w 5034800"/>
              <a:gd name="connsiteY24" fmla="*/ 979054 h 4008612"/>
              <a:gd name="connsiteX25" fmla="*/ 989272 w 5034800"/>
              <a:gd name="connsiteY25" fmla="*/ 905163 h 4008612"/>
              <a:gd name="connsiteX26" fmla="*/ 1137054 w 5034800"/>
              <a:gd name="connsiteY26" fmla="*/ 849745 h 4008612"/>
              <a:gd name="connsiteX27" fmla="*/ 1220181 w 5034800"/>
              <a:gd name="connsiteY27" fmla="*/ 803563 h 4008612"/>
              <a:gd name="connsiteX28" fmla="*/ 1331018 w 5034800"/>
              <a:gd name="connsiteY28" fmla="*/ 757382 h 4008612"/>
              <a:gd name="connsiteX29" fmla="*/ 1441854 w 5034800"/>
              <a:gd name="connsiteY29" fmla="*/ 692727 h 4008612"/>
              <a:gd name="connsiteX30" fmla="*/ 1626581 w 5034800"/>
              <a:gd name="connsiteY30" fmla="*/ 609600 h 4008612"/>
              <a:gd name="connsiteX31" fmla="*/ 1737418 w 5034800"/>
              <a:gd name="connsiteY31" fmla="*/ 554182 h 4008612"/>
              <a:gd name="connsiteX32" fmla="*/ 1940618 w 5034800"/>
              <a:gd name="connsiteY32" fmla="*/ 471054 h 4008612"/>
              <a:gd name="connsiteX33" fmla="*/ 1986800 w 5034800"/>
              <a:gd name="connsiteY33" fmla="*/ 452582 h 4008612"/>
              <a:gd name="connsiteX34" fmla="*/ 2060691 w 5034800"/>
              <a:gd name="connsiteY34" fmla="*/ 443345 h 4008612"/>
              <a:gd name="connsiteX35" fmla="*/ 2310072 w 5034800"/>
              <a:gd name="connsiteY35" fmla="*/ 424873 h 4008612"/>
              <a:gd name="connsiteX36" fmla="*/ 2661054 w 5034800"/>
              <a:gd name="connsiteY36" fmla="*/ 369454 h 4008612"/>
              <a:gd name="connsiteX37" fmla="*/ 2855018 w 5034800"/>
              <a:gd name="connsiteY37" fmla="*/ 323273 h 4008612"/>
              <a:gd name="connsiteX38" fmla="*/ 3012036 w 5034800"/>
              <a:gd name="connsiteY38" fmla="*/ 277091 h 4008612"/>
              <a:gd name="connsiteX39" fmla="*/ 3076691 w 5034800"/>
              <a:gd name="connsiteY39" fmla="*/ 258618 h 4008612"/>
              <a:gd name="connsiteX40" fmla="*/ 3298363 w 5034800"/>
              <a:gd name="connsiteY40" fmla="*/ 166254 h 4008612"/>
              <a:gd name="connsiteX41" fmla="*/ 3464618 w 5034800"/>
              <a:gd name="connsiteY41" fmla="*/ 110836 h 4008612"/>
              <a:gd name="connsiteX42" fmla="*/ 3501563 w 5034800"/>
              <a:gd name="connsiteY42" fmla="*/ 101600 h 4008612"/>
              <a:gd name="connsiteX43" fmla="*/ 3815600 w 5034800"/>
              <a:gd name="connsiteY43" fmla="*/ 92363 h 4008612"/>
              <a:gd name="connsiteX44" fmla="*/ 4009563 w 5034800"/>
              <a:gd name="connsiteY44" fmla="*/ 64654 h 4008612"/>
              <a:gd name="connsiteX45" fmla="*/ 4185054 w 5034800"/>
              <a:gd name="connsiteY45" fmla="*/ 18473 h 4008612"/>
              <a:gd name="connsiteX46" fmla="*/ 4231236 w 5034800"/>
              <a:gd name="connsiteY46" fmla="*/ 0 h 4008612"/>
              <a:gd name="connsiteX47" fmla="*/ 4591454 w 5034800"/>
              <a:gd name="connsiteY47" fmla="*/ 9236 h 4008612"/>
              <a:gd name="connsiteX48" fmla="*/ 4757709 w 5034800"/>
              <a:gd name="connsiteY48" fmla="*/ 36945 h 4008612"/>
              <a:gd name="connsiteX49" fmla="*/ 4803891 w 5034800"/>
              <a:gd name="connsiteY49" fmla="*/ 83127 h 4008612"/>
              <a:gd name="connsiteX50" fmla="*/ 4960908 w 5034800"/>
              <a:gd name="connsiteY50" fmla="*/ 184727 h 4008612"/>
              <a:gd name="connsiteX51" fmla="*/ 4988618 w 5034800"/>
              <a:gd name="connsiteY51" fmla="*/ 369454 h 4008612"/>
              <a:gd name="connsiteX52" fmla="*/ 5016327 w 5034800"/>
              <a:gd name="connsiteY52" fmla="*/ 406400 h 4008612"/>
              <a:gd name="connsiteX53" fmla="*/ 5034800 w 5034800"/>
              <a:gd name="connsiteY53" fmla="*/ 452582 h 4008612"/>
              <a:gd name="connsiteX54" fmla="*/ 4997854 w 5034800"/>
              <a:gd name="connsiteY54" fmla="*/ 923636 h 4008612"/>
              <a:gd name="connsiteX55" fmla="*/ 4923963 w 5034800"/>
              <a:gd name="connsiteY55" fmla="*/ 1200727 h 4008612"/>
              <a:gd name="connsiteX56" fmla="*/ 4887018 w 5034800"/>
              <a:gd name="connsiteY56" fmla="*/ 1413163 h 4008612"/>
              <a:gd name="connsiteX57" fmla="*/ 4776181 w 5034800"/>
              <a:gd name="connsiteY57" fmla="*/ 1782618 h 4008612"/>
              <a:gd name="connsiteX58" fmla="*/ 4693054 w 5034800"/>
              <a:gd name="connsiteY58" fmla="*/ 2004291 h 4008612"/>
              <a:gd name="connsiteX59" fmla="*/ 4665345 w 5034800"/>
              <a:gd name="connsiteY59" fmla="*/ 2068945 h 4008612"/>
              <a:gd name="connsiteX60" fmla="*/ 4545272 w 5034800"/>
              <a:gd name="connsiteY60" fmla="*/ 2272145 h 4008612"/>
              <a:gd name="connsiteX61" fmla="*/ 4489854 w 5034800"/>
              <a:gd name="connsiteY61" fmla="*/ 2364509 h 4008612"/>
              <a:gd name="connsiteX62" fmla="*/ 4203527 w 5034800"/>
              <a:gd name="connsiteY62" fmla="*/ 2586182 h 4008612"/>
              <a:gd name="connsiteX63" fmla="*/ 3750944 w 5034800"/>
              <a:gd name="connsiteY63" fmla="*/ 2687781 h 4008612"/>
              <a:gd name="connsiteX64" fmla="*/ 3363018 w 5034800"/>
              <a:gd name="connsiteY64" fmla="*/ 2927927 h 4008612"/>
              <a:gd name="connsiteX65" fmla="*/ 2947381 w 5034800"/>
              <a:gd name="connsiteY65" fmla="*/ 2992582 h 4008612"/>
              <a:gd name="connsiteX66" fmla="*/ 2734945 w 5034800"/>
              <a:gd name="connsiteY66" fmla="*/ 3038763 h 4008612"/>
              <a:gd name="connsiteX67" fmla="*/ 2559454 w 5034800"/>
              <a:gd name="connsiteY67" fmla="*/ 3094182 h 4008612"/>
              <a:gd name="connsiteX68" fmla="*/ 2254654 w 5034800"/>
              <a:gd name="connsiteY68" fmla="*/ 3186545 h 4008612"/>
              <a:gd name="connsiteX69" fmla="*/ 1783600 w 5034800"/>
              <a:gd name="connsiteY69" fmla="*/ 3334327 h 4008612"/>
              <a:gd name="connsiteX70" fmla="*/ 1672763 w 5034800"/>
              <a:gd name="connsiteY70" fmla="*/ 3546763 h 4008612"/>
              <a:gd name="connsiteX71" fmla="*/ 1561927 w 5034800"/>
              <a:gd name="connsiteY71" fmla="*/ 3740727 h 4008612"/>
              <a:gd name="connsiteX72" fmla="*/ 1220183 w 5034800"/>
              <a:gd name="connsiteY72" fmla="*/ 3943927 h 4008612"/>
              <a:gd name="connsiteX73" fmla="*/ 878435 w 5034800"/>
              <a:gd name="connsiteY73" fmla="*/ 3990109 h 4008612"/>
              <a:gd name="connsiteX0" fmla="*/ 878435 w 5034800"/>
              <a:gd name="connsiteY0" fmla="*/ 3990109 h 4007930"/>
              <a:gd name="connsiteX1" fmla="*/ 536691 w 5034800"/>
              <a:gd name="connsiteY1" fmla="*/ 3999345 h 4007930"/>
              <a:gd name="connsiteX2" fmla="*/ 296545 w 5034800"/>
              <a:gd name="connsiteY2" fmla="*/ 3870037 h 4007930"/>
              <a:gd name="connsiteX3" fmla="*/ 121054 w 5034800"/>
              <a:gd name="connsiteY3" fmla="*/ 3602182 h 4007930"/>
              <a:gd name="connsiteX4" fmla="*/ 74872 w 5034800"/>
              <a:gd name="connsiteY4" fmla="*/ 3121891 h 4007930"/>
              <a:gd name="connsiteX5" fmla="*/ 65636 w 5034800"/>
              <a:gd name="connsiteY5" fmla="*/ 3048000 h 4007930"/>
              <a:gd name="connsiteX6" fmla="*/ 28691 w 5034800"/>
              <a:gd name="connsiteY6" fmla="*/ 2890982 h 4007930"/>
              <a:gd name="connsiteX7" fmla="*/ 10218 w 5034800"/>
              <a:gd name="connsiteY7" fmla="*/ 2770909 h 4007930"/>
              <a:gd name="connsiteX8" fmla="*/ 10218 w 5034800"/>
              <a:gd name="connsiteY8" fmla="*/ 2170545 h 4007930"/>
              <a:gd name="connsiteX9" fmla="*/ 37927 w 5034800"/>
              <a:gd name="connsiteY9" fmla="*/ 2068945 h 4007930"/>
              <a:gd name="connsiteX10" fmla="*/ 56400 w 5034800"/>
              <a:gd name="connsiteY10" fmla="*/ 1921163 h 4007930"/>
              <a:gd name="connsiteX11" fmla="*/ 74872 w 5034800"/>
              <a:gd name="connsiteY11" fmla="*/ 1884218 h 4007930"/>
              <a:gd name="connsiteX12" fmla="*/ 84109 w 5034800"/>
              <a:gd name="connsiteY12" fmla="*/ 1856509 h 4007930"/>
              <a:gd name="connsiteX13" fmla="*/ 93345 w 5034800"/>
              <a:gd name="connsiteY13" fmla="*/ 1810327 h 4007930"/>
              <a:gd name="connsiteX14" fmla="*/ 158000 w 5034800"/>
              <a:gd name="connsiteY14" fmla="*/ 1681018 h 4007930"/>
              <a:gd name="connsiteX15" fmla="*/ 241127 w 5034800"/>
              <a:gd name="connsiteY15" fmla="*/ 1505527 h 4007930"/>
              <a:gd name="connsiteX16" fmla="*/ 315018 w 5034800"/>
              <a:gd name="connsiteY16" fmla="*/ 1357745 h 4007930"/>
              <a:gd name="connsiteX17" fmla="*/ 407381 w 5034800"/>
              <a:gd name="connsiteY17" fmla="*/ 1228436 h 4007930"/>
              <a:gd name="connsiteX18" fmla="*/ 453563 w 5034800"/>
              <a:gd name="connsiteY18" fmla="*/ 1173018 h 4007930"/>
              <a:gd name="connsiteX19" fmla="*/ 481272 w 5034800"/>
              <a:gd name="connsiteY19" fmla="*/ 1126836 h 4007930"/>
              <a:gd name="connsiteX20" fmla="*/ 545927 w 5034800"/>
              <a:gd name="connsiteY20" fmla="*/ 1080654 h 4007930"/>
              <a:gd name="connsiteX21" fmla="*/ 573636 w 5034800"/>
              <a:gd name="connsiteY21" fmla="*/ 1052945 h 4007930"/>
              <a:gd name="connsiteX22" fmla="*/ 601345 w 5034800"/>
              <a:gd name="connsiteY22" fmla="*/ 1043709 h 4007930"/>
              <a:gd name="connsiteX23" fmla="*/ 647527 w 5034800"/>
              <a:gd name="connsiteY23" fmla="*/ 1016000 h 4007930"/>
              <a:gd name="connsiteX24" fmla="*/ 804545 w 5034800"/>
              <a:gd name="connsiteY24" fmla="*/ 979054 h 4007930"/>
              <a:gd name="connsiteX25" fmla="*/ 989272 w 5034800"/>
              <a:gd name="connsiteY25" fmla="*/ 905163 h 4007930"/>
              <a:gd name="connsiteX26" fmla="*/ 1137054 w 5034800"/>
              <a:gd name="connsiteY26" fmla="*/ 849745 h 4007930"/>
              <a:gd name="connsiteX27" fmla="*/ 1220181 w 5034800"/>
              <a:gd name="connsiteY27" fmla="*/ 803563 h 4007930"/>
              <a:gd name="connsiteX28" fmla="*/ 1331018 w 5034800"/>
              <a:gd name="connsiteY28" fmla="*/ 757382 h 4007930"/>
              <a:gd name="connsiteX29" fmla="*/ 1441854 w 5034800"/>
              <a:gd name="connsiteY29" fmla="*/ 692727 h 4007930"/>
              <a:gd name="connsiteX30" fmla="*/ 1626581 w 5034800"/>
              <a:gd name="connsiteY30" fmla="*/ 609600 h 4007930"/>
              <a:gd name="connsiteX31" fmla="*/ 1737418 w 5034800"/>
              <a:gd name="connsiteY31" fmla="*/ 554182 h 4007930"/>
              <a:gd name="connsiteX32" fmla="*/ 1940618 w 5034800"/>
              <a:gd name="connsiteY32" fmla="*/ 471054 h 4007930"/>
              <a:gd name="connsiteX33" fmla="*/ 1986800 w 5034800"/>
              <a:gd name="connsiteY33" fmla="*/ 452582 h 4007930"/>
              <a:gd name="connsiteX34" fmla="*/ 2060691 w 5034800"/>
              <a:gd name="connsiteY34" fmla="*/ 443345 h 4007930"/>
              <a:gd name="connsiteX35" fmla="*/ 2310072 w 5034800"/>
              <a:gd name="connsiteY35" fmla="*/ 424873 h 4007930"/>
              <a:gd name="connsiteX36" fmla="*/ 2661054 w 5034800"/>
              <a:gd name="connsiteY36" fmla="*/ 369454 h 4007930"/>
              <a:gd name="connsiteX37" fmla="*/ 2855018 w 5034800"/>
              <a:gd name="connsiteY37" fmla="*/ 323273 h 4007930"/>
              <a:gd name="connsiteX38" fmla="*/ 3012036 w 5034800"/>
              <a:gd name="connsiteY38" fmla="*/ 277091 h 4007930"/>
              <a:gd name="connsiteX39" fmla="*/ 3076691 w 5034800"/>
              <a:gd name="connsiteY39" fmla="*/ 258618 h 4007930"/>
              <a:gd name="connsiteX40" fmla="*/ 3298363 w 5034800"/>
              <a:gd name="connsiteY40" fmla="*/ 166254 h 4007930"/>
              <a:gd name="connsiteX41" fmla="*/ 3464618 w 5034800"/>
              <a:gd name="connsiteY41" fmla="*/ 110836 h 4007930"/>
              <a:gd name="connsiteX42" fmla="*/ 3501563 w 5034800"/>
              <a:gd name="connsiteY42" fmla="*/ 101600 h 4007930"/>
              <a:gd name="connsiteX43" fmla="*/ 3815600 w 5034800"/>
              <a:gd name="connsiteY43" fmla="*/ 92363 h 4007930"/>
              <a:gd name="connsiteX44" fmla="*/ 4009563 w 5034800"/>
              <a:gd name="connsiteY44" fmla="*/ 64654 h 4007930"/>
              <a:gd name="connsiteX45" fmla="*/ 4185054 w 5034800"/>
              <a:gd name="connsiteY45" fmla="*/ 18473 h 4007930"/>
              <a:gd name="connsiteX46" fmla="*/ 4231236 w 5034800"/>
              <a:gd name="connsiteY46" fmla="*/ 0 h 4007930"/>
              <a:gd name="connsiteX47" fmla="*/ 4591454 w 5034800"/>
              <a:gd name="connsiteY47" fmla="*/ 9236 h 4007930"/>
              <a:gd name="connsiteX48" fmla="*/ 4757709 w 5034800"/>
              <a:gd name="connsiteY48" fmla="*/ 36945 h 4007930"/>
              <a:gd name="connsiteX49" fmla="*/ 4803891 w 5034800"/>
              <a:gd name="connsiteY49" fmla="*/ 83127 h 4007930"/>
              <a:gd name="connsiteX50" fmla="*/ 4960908 w 5034800"/>
              <a:gd name="connsiteY50" fmla="*/ 184727 h 4007930"/>
              <a:gd name="connsiteX51" fmla="*/ 4988618 w 5034800"/>
              <a:gd name="connsiteY51" fmla="*/ 369454 h 4007930"/>
              <a:gd name="connsiteX52" fmla="*/ 5016327 w 5034800"/>
              <a:gd name="connsiteY52" fmla="*/ 406400 h 4007930"/>
              <a:gd name="connsiteX53" fmla="*/ 5034800 w 5034800"/>
              <a:gd name="connsiteY53" fmla="*/ 452582 h 4007930"/>
              <a:gd name="connsiteX54" fmla="*/ 4997854 w 5034800"/>
              <a:gd name="connsiteY54" fmla="*/ 923636 h 4007930"/>
              <a:gd name="connsiteX55" fmla="*/ 4923963 w 5034800"/>
              <a:gd name="connsiteY55" fmla="*/ 1200727 h 4007930"/>
              <a:gd name="connsiteX56" fmla="*/ 4887018 w 5034800"/>
              <a:gd name="connsiteY56" fmla="*/ 1413163 h 4007930"/>
              <a:gd name="connsiteX57" fmla="*/ 4776181 w 5034800"/>
              <a:gd name="connsiteY57" fmla="*/ 1782618 h 4007930"/>
              <a:gd name="connsiteX58" fmla="*/ 4693054 w 5034800"/>
              <a:gd name="connsiteY58" fmla="*/ 2004291 h 4007930"/>
              <a:gd name="connsiteX59" fmla="*/ 4665345 w 5034800"/>
              <a:gd name="connsiteY59" fmla="*/ 2068945 h 4007930"/>
              <a:gd name="connsiteX60" fmla="*/ 4545272 w 5034800"/>
              <a:gd name="connsiteY60" fmla="*/ 2272145 h 4007930"/>
              <a:gd name="connsiteX61" fmla="*/ 4489854 w 5034800"/>
              <a:gd name="connsiteY61" fmla="*/ 2364509 h 4007930"/>
              <a:gd name="connsiteX62" fmla="*/ 4203527 w 5034800"/>
              <a:gd name="connsiteY62" fmla="*/ 2586182 h 4007930"/>
              <a:gd name="connsiteX63" fmla="*/ 3750944 w 5034800"/>
              <a:gd name="connsiteY63" fmla="*/ 2687781 h 4007930"/>
              <a:gd name="connsiteX64" fmla="*/ 3363018 w 5034800"/>
              <a:gd name="connsiteY64" fmla="*/ 2927927 h 4007930"/>
              <a:gd name="connsiteX65" fmla="*/ 2947381 w 5034800"/>
              <a:gd name="connsiteY65" fmla="*/ 2992582 h 4007930"/>
              <a:gd name="connsiteX66" fmla="*/ 2734945 w 5034800"/>
              <a:gd name="connsiteY66" fmla="*/ 3038763 h 4007930"/>
              <a:gd name="connsiteX67" fmla="*/ 2559454 w 5034800"/>
              <a:gd name="connsiteY67" fmla="*/ 3094182 h 4007930"/>
              <a:gd name="connsiteX68" fmla="*/ 2254654 w 5034800"/>
              <a:gd name="connsiteY68" fmla="*/ 3186545 h 4007930"/>
              <a:gd name="connsiteX69" fmla="*/ 1783600 w 5034800"/>
              <a:gd name="connsiteY69" fmla="*/ 3334327 h 4007930"/>
              <a:gd name="connsiteX70" fmla="*/ 1672763 w 5034800"/>
              <a:gd name="connsiteY70" fmla="*/ 3546763 h 4007930"/>
              <a:gd name="connsiteX71" fmla="*/ 1561927 w 5034800"/>
              <a:gd name="connsiteY71" fmla="*/ 3740727 h 4007930"/>
              <a:gd name="connsiteX72" fmla="*/ 1220183 w 5034800"/>
              <a:gd name="connsiteY72" fmla="*/ 3943927 h 4007930"/>
              <a:gd name="connsiteX73" fmla="*/ 878435 w 5034800"/>
              <a:gd name="connsiteY73" fmla="*/ 3990109 h 4007930"/>
              <a:gd name="connsiteX0" fmla="*/ 878435 w 5034800"/>
              <a:gd name="connsiteY0" fmla="*/ 3990109 h 3990317"/>
              <a:gd name="connsiteX1" fmla="*/ 582873 w 5034800"/>
              <a:gd name="connsiteY1" fmla="*/ 3934690 h 3990317"/>
              <a:gd name="connsiteX2" fmla="*/ 296545 w 5034800"/>
              <a:gd name="connsiteY2" fmla="*/ 3870037 h 3990317"/>
              <a:gd name="connsiteX3" fmla="*/ 121054 w 5034800"/>
              <a:gd name="connsiteY3" fmla="*/ 3602182 h 3990317"/>
              <a:gd name="connsiteX4" fmla="*/ 74872 w 5034800"/>
              <a:gd name="connsiteY4" fmla="*/ 3121891 h 3990317"/>
              <a:gd name="connsiteX5" fmla="*/ 65636 w 5034800"/>
              <a:gd name="connsiteY5" fmla="*/ 3048000 h 3990317"/>
              <a:gd name="connsiteX6" fmla="*/ 28691 w 5034800"/>
              <a:gd name="connsiteY6" fmla="*/ 2890982 h 3990317"/>
              <a:gd name="connsiteX7" fmla="*/ 10218 w 5034800"/>
              <a:gd name="connsiteY7" fmla="*/ 2770909 h 3990317"/>
              <a:gd name="connsiteX8" fmla="*/ 10218 w 5034800"/>
              <a:gd name="connsiteY8" fmla="*/ 2170545 h 3990317"/>
              <a:gd name="connsiteX9" fmla="*/ 37927 w 5034800"/>
              <a:gd name="connsiteY9" fmla="*/ 2068945 h 3990317"/>
              <a:gd name="connsiteX10" fmla="*/ 56400 w 5034800"/>
              <a:gd name="connsiteY10" fmla="*/ 1921163 h 3990317"/>
              <a:gd name="connsiteX11" fmla="*/ 74872 w 5034800"/>
              <a:gd name="connsiteY11" fmla="*/ 1884218 h 3990317"/>
              <a:gd name="connsiteX12" fmla="*/ 84109 w 5034800"/>
              <a:gd name="connsiteY12" fmla="*/ 1856509 h 3990317"/>
              <a:gd name="connsiteX13" fmla="*/ 93345 w 5034800"/>
              <a:gd name="connsiteY13" fmla="*/ 1810327 h 3990317"/>
              <a:gd name="connsiteX14" fmla="*/ 158000 w 5034800"/>
              <a:gd name="connsiteY14" fmla="*/ 1681018 h 3990317"/>
              <a:gd name="connsiteX15" fmla="*/ 241127 w 5034800"/>
              <a:gd name="connsiteY15" fmla="*/ 1505527 h 3990317"/>
              <a:gd name="connsiteX16" fmla="*/ 315018 w 5034800"/>
              <a:gd name="connsiteY16" fmla="*/ 1357745 h 3990317"/>
              <a:gd name="connsiteX17" fmla="*/ 407381 w 5034800"/>
              <a:gd name="connsiteY17" fmla="*/ 1228436 h 3990317"/>
              <a:gd name="connsiteX18" fmla="*/ 453563 w 5034800"/>
              <a:gd name="connsiteY18" fmla="*/ 1173018 h 3990317"/>
              <a:gd name="connsiteX19" fmla="*/ 481272 w 5034800"/>
              <a:gd name="connsiteY19" fmla="*/ 1126836 h 3990317"/>
              <a:gd name="connsiteX20" fmla="*/ 545927 w 5034800"/>
              <a:gd name="connsiteY20" fmla="*/ 1080654 h 3990317"/>
              <a:gd name="connsiteX21" fmla="*/ 573636 w 5034800"/>
              <a:gd name="connsiteY21" fmla="*/ 1052945 h 3990317"/>
              <a:gd name="connsiteX22" fmla="*/ 601345 w 5034800"/>
              <a:gd name="connsiteY22" fmla="*/ 1043709 h 3990317"/>
              <a:gd name="connsiteX23" fmla="*/ 647527 w 5034800"/>
              <a:gd name="connsiteY23" fmla="*/ 1016000 h 3990317"/>
              <a:gd name="connsiteX24" fmla="*/ 804545 w 5034800"/>
              <a:gd name="connsiteY24" fmla="*/ 979054 h 3990317"/>
              <a:gd name="connsiteX25" fmla="*/ 989272 w 5034800"/>
              <a:gd name="connsiteY25" fmla="*/ 905163 h 3990317"/>
              <a:gd name="connsiteX26" fmla="*/ 1137054 w 5034800"/>
              <a:gd name="connsiteY26" fmla="*/ 849745 h 3990317"/>
              <a:gd name="connsiteX27" fmla="*/ 1220181 w 5034800"/>
              <a:gd name="connsiteY27" fmla="*/ 803563 h 3990317"/>
              <a:gd name="connsiteX28" fmla="*/ 1331018 w 5034800"/>
              <a:gd name="connsiteY28" fmla="*/ 757382 h 3990317"/>
              <a:gd name="connsiteX29" fmla="*/ 1441854 w 5034800"/>
              <a:gd name="connsiteY29" fmla="*/ 692727 h 3990317"/>
              <a:gd name="connsiteX30" fmla="*/ 1626581 w 5034800"/>
              <a:gd name="connsiteY30" fmla="*/ 609600 h 3990317"/>
              <a:gd name="connsiteX31" fmla="*/ 1737418 w 5034800"/>
              <a:gd name="connsiteY31" fmla="*/ 554182 h 3990317"/>
              <a:gd name="connsiteX32" fmla="*/ 1940618 w 5034800"/>
              <a:gd name="connsiteY32" fmla="*/ 471054 h 3990317"/>
              <a:gd name="connsiteX33" fmla="*/ 1986800 w 5034800"/>
              <a:gd name="connsiteY33" fmla="*/ 452582 h 3990317"/>
              <a:gd name="connsiteX34" fmla="*/ 2060691 w 5034800"/>
              <a:gd name="connsiteY34" fmla="*/ 443345 h 3990317"/>
              <a:gd name="connsiteX35" fmla="*/ 2310072 w 5034800"/>
              <a:gd name="connsiteY35" fmla="*/ 424873 h 3990317"/>
              <a:gd name="connsiteX36" fmla="*/ 2661054 w 5034800"/>
              <a:gd name="connsiteY36" fmla="*/ 369454 h 3990317"/>
              <a:gd name="connsiteX37" fmla="*/ 2855018 w 5034800"/>
              <a:gd name="connsiteY37" fmla="*/ 323273 h 3990317"/>
              <a:gd name="connsiteX38" fmla="*/ 3012036 w 5034800"/>
              <a:gd name="connsiteY38" fmla="*/ 277091 h 3990317"/>
              <a:gd name="connsiteX39" fmla="*/ 3076691 w 5034800"/>
              <a:gd name="connsiteY39" fmla="*/ 258618 h 3990317"/>
              <a:gd name="connsiteX40" fmla="*/ 3298363 w 5034800"/>
              <a:gd name="connsiteY40" fmla="*/ 166254 h 3990317"/>
              <a:gd name="connsiteX41" fmla="*/ 3464618 w 5034800"/>
              <a:gd name="connsiteY41" fmla="*/ 110836 h 3990317"/>
              <a:gd name="connsiteX42" fmla="*/ 3501563 w 5034800"/>
              <a:gd name="connsiteY42" fmla="*/ 101600 h 3990317"/>
              <a:gd name="connsiteX43" fmla="*/ 3815600 w 5034800"/>
              <a:gd name="connsiteY43" fmla="*/ 92363 h 3990317"/>
              <a:gd name="connsiteX44" fmla="*/ 4009563 w 5034800"/>
              <a:gd name="connsiteY44" fmla="*/ 64654 h 3990317"/>
              <a:gd name="connsiteX45" fmla="*/ 4185054 w 5034800"/>
              <a:gd name="connsiteY45" fmla="*/ 18473 h 3990317"/>
              <a:gd name="connsiteX46" fmla="*/ 4231236 w 5034800"/>
              <a:gd name="connsiteY46" fmla="*/ 0 h 3990317"/>
              <a:gd name="connsiteX47" fmla="*/ 4591454 w 5034800"/>
              <a:gd name="connsiteY47" fmla="*/ 9236 h 3990317"/>
              <a:gd name="connsiteX48" fmla="*/ 4757709 w 5034800"/>
              <a:gd name="connsiteY48" fmla="*/ 36945 h 3990317"/>
              <a:gd name="connsiteX49" fmla="*/ 4803891 w 5034800"/>
              <a:gd name="connsiteY49" fmla="*/ 83127 h 3990317"/>
              <a:gd name="connsiteX50" fmla="*/ 4960908 w 5034800"/>
              <a:gd name="connsiteY50" fmla="*/ 184727 h 3990317"/>
              <a:gd name="connsiteX51" fmla="*/ 4988618 w 5034800"/>
              <a:gd name="connsiteY51" fmla="*/ 369454 h 3990317"/>
              <a:gd name="connsiteX52" fmla="*/ 5016327 w 5034800"/>
              <a:gd name="connsiteY52" fmla="*/ 406400 h 3990317"/>
              <a:gd name="connsiteX53" fmla="*/ 5034800 w 5034800"/>
              <a:gd name="connsiteY53" fmla="*/ 452582 h 3990317"/>
              <a:gd name="connsiteX54" fmla="*/ 4997854 w 5034800"/>
              <a:gd name="connsiteY54" fmla="*/ 923636 h 3990317"/>
              <a:gd name="connsiteX55" fmla="*/ 4923963 w 5034800"/>
              <a:gd name="connsiteY55" fmla="*/ 1200727 h 3990317"/>
              <a:gd name="connsiteX56" fmla="*/ 4887018 w 5034800"/>
              <a:gd name="connsiteY56" fmla="*/ 1413163 h 3990317"/>
              <a:gd name="connsiteX57" fmla="*/ 4776181 w 5034800"/>
              <a:gd name="connsiteY57" fmla="*/ 1782618 h 3990317"/>
              <a:gd name="connsiteX58" fmla="*/ 4693054 w 5034800"/>
              <a:gd name="connsiteY58" fmla="*/ 2004291 h 3990317"/>
              <a:gd name="connsiteX59" fmla="*/ 4665345 w 5034800"/>
              <a:gd name="connsiteY59" fmla="*/ 2068945 h 3990317"/>
              <a:gd name="connsiteX60" fmla="*/ 4545272 w 5034800"/>
              <a:gd name="connsiteY60" fmla="*/ 2272145 h 3990317"/>
              <a:gd name="connsiteX61" fmla="*/ 4489854 w 5034800"/>
              <a:gd name="connsiteY61" fmla="*/ 2364509 h 3990317"/>
              <a:gd name="connsiteX62" fmla="*/ 4203527 w 5034800"/>
              <a:gd name="connsiteY62" fmla="*/ 2586182 h 3990317"/>
              <a:gd name="connsiteX63" fmla="*/ 3750944 w 5034800"/>
              <a:gd name="connsiteY63" fmla="*/ 2687781 h 3990317"/>
              <a:gd name="connsiteX64" fmla="*/ 3363018 w 5034800"/>
              <a:gd name="connsiteY64" fmla="*/ 2927927 h 3990317"/>
              <a:gd name="connsiteX65" fmla="*/ 2947381 w 5034800"/>
              <a:gd name="connsiteY65" fmla="*/ 2992582 h 3990317"/>
              <a:gd name="connsiteX66" fmla="*/ 2734945 w 5034800"/>
              <a:gd name="connsiteY66" fmla="*/ 3038763 h 3990317"/>
              <a:gd name="connsiteX67" fmla="*/ 2559454 w 5034800"/>
              <a:gd name="connsiteY67" fmla="*/ 3094182 h 3990317"/>
              <a:gd name="connsiteX68" fmla="*/ 2254654 w 5034800"/>
              <a:gd name="connsiteY68" fmla="*/ 3186545 h 3990317"/>
              <a:gd name="connsiteX69" fmla="*/ 1783600 w 5034800"/>
              <a:gd name="connsiteY69" fmla="*/ 3334327 h 3990317"/>
              <a:gd name="connsiteX70" fmla="*/ 1672763 w 5034800"/>
              <a:gd name="connsiteY70" fmla="*/ 3546763 h 3990317"/>
              <a:gd name="connsiteX71" fmla="*/ 1561927 w 5034800"/>
              <a:gd name="connsiteY71" fmla="*/ 3740727 h 3990317"/>
              <a:gd name="connsiteX72" fmla="*/ 1220183 w 5034800"/>
              <a:gd name="connsiteY72" fmla="*/ 3943927 h 3990317"/>
              <a:gd name="connsiteX73" fmla="*/ 878435 w 5034800"/>
              <a:gd name="connsiteY73" fmla="*/ 3990109 h 3990317"/>
              <a:gd name="connsiteX0" fmla="*/ 896908 w 5034800"/>
              <a:gd name="connsiteY0" fmla="*/ 3925454 h 3954252"/>
              <a:gd name="connsiteX1" fmla="*/ 582873 w 5034800"/>
              <a:gd name="connsiteY1" fmla="*/ 3934690 h 3954252"/>
              <a:gd name="connsiteX2" fmla="*/ 296545 w 5034800"/>
              <a:gd name="connsiteY2" fmla="*/ 3870037 h 3954252"/>
              <a:gd name="connsiteX3" fmla="*/ 121054 w 5034800"/>
              <a:gd name="connsiteY3" fmla="*/ 3602182 h 3954252"/>
              <a:gd name="connsiteX4" fmla="*/ 74872 w 5034800"/>
              <a:gd name="connsiteY4" fmla="*/ 3121891 h 3954252"/>
              <a:gd name="connsiteX5" fmla="*/ 65636 w 5034800"/>
              <a:gd name="connsiteY5" fmla="*/ 3048000 h 3954252"/>
              <a:gd name="connsiteX6" fmla="*/ 28691 w 5034800"/>
              <a:gd name="connsiteY6" fmla="*/ 2890982 h 3954252"/>
              <a:gd name="connsiteX7" fmla="*/ 10218 w 5034800"/>
              <a:gd name="connsiteY7" fmla="*/ 2770909 h 3954252"/>
              <a:gd name="connsiteX8" fmla="*/ 10218 w 5034800"/>
              <a:gd name="connsiteY8" fmla="*/ 2170545 h 3954252"/>
              <a:gd name="connsiteX9" fmla="*/ 37927 w 5034800"/>
              <a:gd name="connsiteY9" fmla="*/ 2068945 h 3954252"/>
              <a:gd name="connsiteX10" fmla="*/ 56400 w 5034800"/>
              <a:gd name="connsiteY10" fmla="*/ 1921163 h 3954252"/>
              <a:gd name="connsiteX11" fmla="*/ 74872 w 5034800"/>
              <a:gd name="connsiteY11" fmla="*/ 1884218 h 3954252"/>
              <a:gd name="connsiteX12" fmla="*/ 84109 w 5034800"/>
              <a:gd name="connsiteY12" fmla="*/ 1856509 h 3954252"/>
              <a:gd name="connsiteX13" fmla="*/ 93345 w 5034800"/>
              <a:gd name="connsiteY13" fmla="*/ 1810327 h 3954252"/>
              <a:gd name="connsiteX14" fmla="*/ 158000 w 5034800"/>
              <a:gd name="connsiteY14" fmla="*/ 1681018 h 3954252"/>
              <a:gd name="connsiteX15" fmla="*/ 241127 w 5034800"/>
              <a:gd name="connsiteY15" fmla="*/ 1505527 h 3954252"/>
              <a:gd name="connsiteX16" fmla="*/ 315018 w 5034800"/>
              <a:gd name="connsiteY16" fmla="*/ 1357745 h 3954252"/>
              <a:gd name="connsiteX17" fmla="*/ 407381 w 5034800"/>
              <a:gd name="connsiteY17" fmla="*/ 1228436 h 3954252"/>
              <a:gd name="connsiteX18" fmla="*/ 453563 w 5034800"/>
              <a:gd name="connsiteY18" fmla="*/ 1173018 h 3954252"/>
              <a:gd name="connsiteX19" fmla="*/ 481272 w 5034800"/>
              <a:gd name="connsiteY19" fmla="*/ 1126836 h 3954252"/>
              <a:gd name="connsiteX20" fmla="*/ 545927 w 5034800"/>
              <a:gd name="connsiteY20" fmla="*/ 1080654 h 3954252"/>
              <a:gd name="connsiteX21" fmla="*/ 573636 w 5034800"/>
              <a:gd name="connsiteY21" fmla="*/ 1052945 h 3954252"/>
              <a:gd name="connsiteX22" fmla="*/ 601345 w 5034800"/>
              <a:gd name="connsiteY22" fmla="*/ 1043709 h 3954252"/>
              <a:gd name="connsiteX23" fmla="*/ 647527 w 5034800"/>
              <a:gd name="connsiteY23" fmla="*/ 1016000 h 3954252"/>
              <a:gd name="connsiteX24" fmla="*/ 804545 w 5034800"/>
              <a:gd name="connsiteY24" fmla="*/ 979054 h 3954252"/>
              <a:gd name="connsiteX25" fmla="*/ 989272 w 5034800"/>
              <a:gd name="connsiteY25" fmla="*/ 905163 h 3954252"/>
              <a:gd name="connsiteX26" fmla="*/ 1137054 w 5034800"/>
              <a:gd name="connsiteY26" fmla="*/ 849745 h 3954252"/>
              <a:gd name="connsiteX27" fmla="*/ 1220181 w 5034800"/>
              <a:gd name="connsiteY27" fmla="*/ 803563 h 3954252"/>
              <a:gd name="connsiteX28" fmla="*/ 1331018 w 5034800"/>
              <a:gd name="connsiteY28" fmla="*/ 757382 h 3954252"/>
              <a:gd name="connsiteX29" fmla="*/ 1441854 w 5034800"/>
              <a:gd name="connsiteY29" fmla="*/ 692727 h 3954252"/>
              <a:gd name="connsiteX30" fmla="*/ 1626581 w 5034800"/>
              <a:gd name="connsiteY30" fmla="*/ 609600 h 3954252"/>
              <a:gd name="connsiteX31" fmla="*/ 1737418 w 5034800"/>
              <a:gd name="connsiteY31" fmla="*/ 554182 h 3954252"/>
              <a:gd name="connsiteX32" fmla="*/ 1940618 w 5034800"/>
              <a:gd name="connsiteY32" fmla="*/ 471054 h 3954252"/>
              <a:gd name="connsiteX33" fmla="*/ 1986800 w 5034800"/>
              <a:gd name="connsiteY33" fmla="*/ 452582 h 3954252"/>
              <a:gd name="connsiteX34" fmla="*/ 2060691 w 5034800"/>
              <a:gd name="connsiteY34" fmla="*/ 443345 h 3954252"/>
              <a:gd name="connsiteX35" fmla="*/ 2310072 w 5034800"/>
              <a:gd name="connsiteY35" fmla="*/ 424873 h 3954252"/>
              <a:gd name="connsiteX36" fmla="*/ 2661054 w 5034800"/>
              <a:gd name="connsiteY36" fmla="*/ 369454 h 3954252"/>
              <a:gd name="connsiteX37" fmla="*/ 2855018 w 5034800"/>
              <a:gd name="connsiteY37" fmla="*/ 323273 h 3954252"/>
              <a:gd name="connsiteX38" fmla="*/ 3012036 w 5034800"/>
              <a:gd name="connsiteY38" fmla="*/ 277091 h 3954252"/>
              <a:gd name="connsiteX39" fmla="*/ 3076691 w 5034800"/>
              <a:gd name="connsiteY39" fmla="*/ 258618 h 3954252"/>
              <a:gd name="connsiteX40" fmla="*/ 3298363 w 5034800"/>
              <a:gd name="connsiteY40" fmla="*/ 166254 h 3954252"/>
              <a:gd name="connsiteX41" fmla="*/ 3464618 w 5034800"/>
              <a:gd name="connsiteY41" fmla="*/ 110836 h 3954252"/>
              <a:gd name="connsiteX42" fmla="*/ 3501563 w 5034800"/>
              <a:gd name="connsiteY42" fmla="*/ 101600 h 3954252"/>
              <a:gd name="connsiteX43" fmla="*/ 3815600 w 5034800"/>
              <a:gd name="connsiteY43" fmla="*/ 92363 h 3954252"/>
              <a:gd name="connsiteX44" fmla="*/ 4009563 w 5034800"/>
              <a:gd name="connsiteY44" fmla="*/ 64654 h 3954252"/>
              <a:gd name="connsiteX45" fmla="*/ 4185054 w 5034800"/>
              <a:gd name="connsiteY45" fmla="*/ 18473 h 3954252"/>
              <a:gd name="connsiteX46" fmla="*/ 4231236 w 5034800"/>
              <a:gd name="connsiteY46" fmla="*/ 0 h 3954252"/>
              <a:gd name="connsiteX47" fmla="*/ 4591454 w 5034800"/>
              <a:gd name="connsiteY47" fmla="*/ 9236 h 3954252"/>
              <a:gd name="connsiteX48" fmla="*/ 4757709 w 5034800"/>
              <a:gd name="connsiteY48" fmla="*/ 36945 h 3954252"/>
              <a:gd name="connsiteX49" fmla="*/ 4803891 w 5034800"/>
              <a:gd name="connsiteY49" fmla="*/ 83127 h 3954252"/>
              <a:gd name="connsiteX50" fmla="*/ 4960908 w 5034800"/>
              <a:gd name="connsiteY50" fmla="*/ 184727 h 3954252"/>
              <a:gd name="connsiteX51" fmla="*/ 4988618 w 5034800"/>
              <a:gd name="connsiteY51" fmla="*/ 369454 h 3954252"/>
              <a:gd name="connsiteX52" fmla="*/ 5016327 w 5034800"/>
              <a:gd name="connsiteY52" fmla="*/ 406400 h 3954252"/>
              <a:gd name="connsiteX53" fmla="*/ 5034800 w 5034800"/>
              <a:gd name="connsiteY53" fmla="*/ 452582 h 3954252"/>
              <a:gd name="connsiteX54" fmla="*/ 4997854 w 5034800"/>
              <a:gd name="connsiteY54" fmla="*/ 923636 h 3954252"/>
              <a:gd name="connsiteX55" fmla="*/ 4923963 w 5034800"/>
              <a:gd name="connsiteY55" fmla="*/ 1200727 h 3954252"/>
              <a:gd name="connsiteX56" fmla="*/ 4887018 w 5034800"/>
              <a:gd name="connsiteY56" fmla="*/ 1413163 h 3954252"/>
              <a:gd name="connsiteX57" fmla="*/ 4776181 w 5034800"/>
              <a:gd name="connsiteY57" fmla="*/ 1782618 h 3954252"/>
              <a:gd name="connsiteX58" fmla="*/ 4693054 w 5034800"/>
              <a:gd name="connsiteY58" fmla="*/ 2004291 h 3954252"/>
              <a:gd name="connsiteX59" fmla="*/ 4665345 w 5034800"/>
              <a:gd name="connsiteY59" fmla="*/ 2068945 h 3954252"/>
              <a:gd name="connsiteX60" fmla="*/ 4545272 w 5034800"/>
              <a:gd name="connsiteY60" fmla="*/ 2272145 h 3954252"/>
              <a:gd name="connsiteX61" fmla="*/ 4489854 w 5034800"/>
              <a:gd name="connsiteY61" fmla="*/ 2364509 h 3954252"/>
              <a:gd name="connsiteX62" fmla="*/ 4203527 w 5034800"/>
              <a:gd name="connsiteY62" fmla="*/ 2586182 h 3954252"/>
              <a:gd name="connsiteX63" fmla="*/ 3750944 w 5034800"/>
              <a:gd name="connsiteY63" fmla="*/ 2687781 h 3954252"/>
              <a:gd name="connsiteX64" fmla="*/ 3363018 w 5034800"/>
              <a:gd name="connsiteY64" fmla="*/ 2927927 h 3954252"/>
              <a:gd name="connsiteX65" fmla="*/ 2947381 w 5034800"/>
              <a:gd name="connsiteY65" fmla="*/ 2992582 h 3954252"/>
              <a:gd name="connsiteX66" fmla="*/ 2734945 w 5034800"/>
              <a:gd name="connsiteY66" fmla="*/ 3038763 h 3954252"/>
              <a:gd name="connsiteX67" fmla="*/ 2559454 w 5034800"/>
              <a:gd name="connsiteY67" fmla="*/ 3094182 h 3954252"/>
              <a:gd name="connsiteX68" fmla="*/ 2254654 w 5034800"/>
              <a:gd name="connsiteY68" fmla="*/ 3186545 h 3954252"/>
              <a:gd name="connsiteX69" fmla="*/ 1783600 w 5034800"/>
              <a:gd name="connsiteY69" fmla="*/ 3334327 h 3954252"/>
              <a:gd name="connsiteX70" fmla="*/ 1672763 w 5034800"/>
              <a:gd name="connsiteY70" fmla="*/ 3546763 h 3954252"/>
              <a:gd name="connsiteX71" fmla="*/ 1561927 w 5034800"/>
              <a:gd name="connsiteY71" fmla="*/ 3740727 h 3954252"/>
              <a:gd name="connsiteX72" fmla="*/ 1220183 w 5034800"/>
              <a:gd name="connsiteY72" fmla="*/ 3943927 h 3954252"/>
              <a:gd name="connsiteX73" fmla="*/ 896908 w 5034800"/>
              <a:gd name="connsiteY73" fmla="*/ 3925454 h 3954252"/>
              <a:gd name="connsiteX0" fmla="*/ 896908 w 5034800"/>
              <a:gd name="connsiteY0" fmla="*/ 3925454 h 3938810"/>
              <a:gd name="connsiteX1" fmla="*/ 582873 w 5034800"/>
              <a:gd name="connsiteY1" fmla="*/ 3934690 h 3938810"/>
              <a:gd name="connsiteX2" fmla="*/ 296545 w 5034800"/>
              <a:gd name="connsiteY2" fmla="*/ 3870037 h 3938810"/>
              <a:gd name="connsiteX3" fmla="*/ 121054 w 5034800"/>
              <a:gd name="connsiteY3" fmla="*/ 3602182 h 3938810"/>
              <a:gd name="connsiteX4" fmla="*/ 74872 w 5034800"/>
              <a:gd name="connsiteY4" fmla="*/ 3121891 h 3938810"/>
              <a:gd name="connsiteX5" fmla="*/ 65636 w 5034800"/>
              <a:gd name="connsiteY5" fmla="*/ 3048000 h 3938810"/>
              <a:gd name="connsiteX6" fmla="*/ 28691 w 5034800"/>
              <a:gd name="connsiteY6" fmla="*/ 2890982 h 3938810"/>
              <a:gd name="connsiteX7" fmla="*/ 10218 w 5034800"/>
              <a:gd name="connsiteY7" fmla="*/ 2770909 h 3938810"/>
              <a:gd name="connsiteX8" fmla="*/ 10218 w 5034800"/>
              <a:gd name="connsiteY8" fmla="*/ 2170545 h 3938810"/>
              <a:gd name="connsiteX9" fmla="*/ 37927 w 5034800"/>
              <a:gd name="connsiteY9" fmla="*/ 2068945 h 3938810"/>
              <a:gd name="connsiteX10" fmla="*/ 56400 w 5034800"/>
              <a:gd name="connsiteY10" fmla="*/ 1921163 h 3938810"/>
              <a:gd name="connsiteX11" fmla="*/ 74872 w 5034800"/>
              <a:gd name="connsiteY11" fmla="*/ 1884218 h 3938810"/>
              <a:gd name="connsiteX12" fmla="*/ 84109 w 5034800"/>
              <a:gd name="connsiteY12" fmla="*/ 1856509 h 3938810"/>
              <a:gd name="connsiteX13" fmla="*/ 93345 w 5034800"/>
              <a:gd name="connsiteY13" fmla="*/ 1810327 h 3938810"/>
              <a:gd name="connsiteX14" fmla="*/ 158000 w 5034800"/>
              <a:gd name="connsiteY14" fmla="*/ 1681018 h 3938810"/>
              <a:gd name="connsiteX15" fmla="*/ 241127 w 5034800"/>
              <a:gd name="connsiteY15" fmla="*/ 1505527 h 3938810"/>
              <a:gd name="connsiteX16" fmla="*/ 315018 w 5034800"/>
              <a:gd name="connsiteY16" fmla="*/ 1357745 h 3938810"/>
              <a:gd name="connsiteX17" fmla="*/ 407381 w 5034800"/>
              <a:gd name="connsiteY17" fmla="*/ 1228436 h 3938810"/>
              <a:gd name="connsiteX18" fmla="*/ 453563 w 5034800"/>
              <a:gd name="connsiteY18" fmla="*/ 1173018 h 3938810"/>
              <a:gd name="connsiteX19" fmla="*/ 481272 w 5034800"/>
              <a:gd name="connsiteY19" fmla="*/ 1126836 h 3938810"/>
              <a:gd name="connsiteX20" fmla="*/ 545927 w 5034800"/>
              <a:gd name="connsiteY20" fmla="*/ 1080654 h 3938810"/>
              <a:gd name="connsiteX21" fmla="*/ 573636 w 5034800"/>
              <a:gd name="connsiteY21" fmla="*/ 1052945 h 3938810"/>
              <a:gd name="connsiteX22" fmla="*/ 601345 w 5034800"/>
              <a:gd name="connsiteY22" fmla="*/ 1043709 h 3938810"/>
              <a:gd name="connsiteX23" fmla="*/ 647527 w 5034800"/>
              <a:gd name="connsiteY23" fmla="*/ 1016000 h 3938810"/>
              <a:gd name="connsiteX24" fmla="*/ 804545 w 5034800"/>
              <a:gd name="connsiteY24" fmla="*/ 979054 h 3938810"/>
              <a:gd name="connsiteX25" fmla="*/ 989272 w 5034800"/>
              <a:gd name="connsiteY25" fmla="*/ 905163 h 3938810"/>
              <a:gd name="connsiteX26" fmla="*/ 1137054 w 5034800"/>
              <a:gd name="connsiteY26" fmla="*/ 849745 h 3938810"/>
              <a:gd name="connsiteX27" fmla="*/ 1220181 w 5034800"/>
              <a:gd name="connsiteY27" fmla="*/ 803563 h 3938810"/>
              <a:gd name="connsiteX28" fmla="*/ 1331018 w 5034800"/>
              <a:gd name="connsiteY28" fmla="*/ 757382 h 3938810"/>
              <a:gd name="connsiteX29" fmla="*/ 1441854 w 5034800"/>
              <a:gd name="connsiteY29" fmla="*/ 692727 h 3938810"/>
              <a:gd name="connsiteX30" fmla="*/ 1626581 w 5034800"/>
              <a:gd name="connsiteY30" fmla="*/ 609600 h 3938810"/>
              <a:gd name="connsiteX31" fmla="*/ 1737418 w 5034800"/>
              <a:gd name="connsiteY31" fmla="*/ 554182 h 3938810"/>
              <a:gd name="connsiteX32" fmla="*/ 1940618 w 5034800"/>
              <a:gd name="connsiteY32" fmla="*/ 471054 h 3938810"/>
              <a:gd name="connsiteX33" fmla="*/ 1986800 w 5034800"/>
              <a:gd name="connsiteY33" fmla="*/ 452582 h 3938810"/>
              <a:gd name="connsiteX34" fmla="*/ 2060691 w 5034800"/>
              <a:gd name="connsiteY34" fmla="*/ 443345 h 3938810"/>
              <a:gd name="connsiteX35" fmla="*/ 2310072 w 5034800"/>
              <a:gd name="connsiteY35" fmla="*/ 424873 h 3938810"/>
              <a:gd name="connsiteX36" fmla="*/ 2661054 w 5034800"/>
              <a:gd name="connsiteY36" fmla="*/ 369454 h 3938810"/>
              <a:gd name="connsiteX37" fmla="*/ 2855018 w 5034800"/>
              <a:gd name="connsiteY37" fmla="*/ 323273 h 3938810"/>
              <a:gd name="connsiteX38" fmla="*/ 3012036 w 5034800"/>
              <a:gd name="connsiteY38" fmla="*/ 277091 h 3938810"/>
              <a:gd name="connsiteX39" fmla="*/ 3076691 w 5034800"/>
              <a:gd name="connsiteY39" fmla="*/ 258618 h 3938810"/>
              <a:gd name="connsiteX40" fmla="*/ 3298363 w 5034800"/>
              <a:gd name="connsiteY40" fmla="*/ 166254 h 3938810"/>
              <a:gd name="connsiteX41" fmla="*/ 3464618 w 5034800"/>
              <a:gd name="connsiteY41" fmla="*/ 110836 h 3938810"/>
              <a:gd name="connsiteX42" fmla="*/ 3501563 w 5034800"/>
              <a:gd name="connsiteY42" fmla="*/ 101600 h 3938810"/>
              <a:gd name="connsiteX43" fmla="*/ 3815600 w 5034800"/>
              <a:gd name="connsiteY43" fmla="*/ 92363 h 3938810"/>
              <a:gd name="connsiteX44" fmla="*/ 4009563 w 5034800"/>
              <a:gd name="connsiteY44" fmla="*/ 64654 h 3938810"/>
              <a:gd name="connsiteX45" fmla="*/ 4185054 w 5034800"/>
              <a:gd name="connsiteY45" fmla="*/ 18473 h 3938810"/>
              <a:gd name="connsiteX46" fmla="*/ 4231236 w 5034800"/>
              <a:gd name="connsiteY46" fmla="*/ 0 h 3938810"/>
              <a:gd name="connsiteX47" fmla="*/ 4591454 w 5034800"/>
              <a:gd name="connsiteY47" fmla="*/ 9236 h 3938810"/>
              <a:gd name="connsiteX48" fmla="*/ 4757709 w 5034800"/>
              <a:gd name="connsiteY48" fmla="*/ 36945 h 3938810"/>
              <a:gd name="connsiteX49" fmla="*/ 4803891 w 5034800"/>
              <a:gd name="connsiteY49" fmla="*/ 83127 h 3938810"/>
              <a:gd name="connsiteX50" fmla="*/ 4960908 w 5034800"/>
              <a:gd name="connsiteY50" fmla="*/ 184727 h 3938810"/>
              <a:gd name="connsiteX51" fmla="*/ 4988618 w 5034800"/>
              <a:gd name="connsiteY51" fmla="*/ 369454 h 3938810"/>
              <a:gd name="connsiteX52" fmla="*/ 5016327 w 5034800"/>
              <a:gd name="connsiteY52" fmla="*/ 406400 h 3938810"/>
              <a:gd name="connsiteX53" fmla="*/ 5034800 w 5034800"/>
              <a:gd name="connsiteY53" fmla="*/ 452582 h 3938810"/>
              <a:gd name="connsiteX54" fmla="*/ 4997854 w 5034800"/>
              <a:gd name="connsiteY54" fmla="*/ 923636 h 3938810"/>
              <a:gd name="connsiteX55" fmla="*/ 4923963 w 5034800"/>
              <a:gd name="connsiteY55" fmla="*/ 1200727 h 3938810"/>
              <a:gd name="connsiteX56" fmla="*/ 4887018 w 5034800"/>
              <a:gd name="connsiteY56" fmla="*/ 1413163 h 3938810"/>
              <a:gd name="connsiteX57" fmla="*/ 4776181 w 5034800"/>
              <a:gd name="connsiteY57" fmla="*/ 1782618 h 3938810"/>
              <a:gd name="connsiteX58" fmla="*/ 4693054 w 5034800"/>
              <a:gd name="connsiteY58" fmla="*/ 2004291 h 3938810"/>
              <a:gd name="connsiteX59" fmla="*/ 4665345 w 5034800"/>
              <a:gd name="connsiteY59" fmla="*/ 2068945 h 3938810"/>
              <a:gd name="connsiteX60" fmla="*/ 4545272 w 5034800"/>
              <a:gd name="connsiteY60" fmla="*/ 2272145 h 3938810"/>
              <a:gd name="connsiteX61" fmla="*/ 4489854 w 5034800"/>
              <a:gd name="connsiteY61" fmla="*/ 2364509 h 3938810"/>
              <a:gd name="connsiteX62" fmla="*/ 4203527 w 5034800"/>
              <a:gd name="connsiteY62" fmla="*/ 2586182 h 3938810"/>
              <a:gd name="connsiteX63" fmla="*/ 3750944 w 5034800"/>
              <a:gd name="connsiteY63" fmla="*/ 2687781 h 3938810"/>
              <a:gd name="connsiteX64" fmla="*/ 3363018 w 5034800"/>
              <a:gd name="connsiteY64" fmla="*/ 2927927 h 3938810"/>
              <a:gd name="connsiteX65" fmla="*/ 2947381 w 5034800"/>
              <a:gd name="connsiteY65" fmla="*/ 2992582 h 3938810"/>
              <a:gd name="connsiteX66" fmla="*/ 2734945 w 5034800"/>
              <a:gd name="connsiteY66" fmla="*/ 3038763 h 3938810"/>
              <a:gd name="connsiteX67" fmla="*/ 2559454 w 5034800"/>
              <a:gd name="connsiteY67" fmla="*/ 3094182 h 3938810"/>
              <a:gd name="connsiteX68" fmla="*/ 2254654 w 5034800"/>
              <a:gd name="connsiteY68" fmla="*/ 3186545 h 3938810"/>
              <a:gd name="connsiteX69" fmla="*/ 1783600 w 5034800"/>
              <a:gd name="connsiteY69" fmla="*/ 3334327 h 3938810"/>
              <a:gd name="connsiteX70" fmla="*/ 1672763 w 5034800"/>
              <a:gd name="connsiteY70" fmla="*/ 3546763 h 3938810"/>
              <a:gd name="connsiteX71" fmla="*/ 1561927 w 5034800"/>
              <a:gd name="connsiteY71" fmla="*/ 3740727 h 3938810"/>
              <a:gd name="connsiteX72" fmla="*/ 1257128 w 5034800"/>
              <a:gd name="connsiteY72" fmla="*/ 3870037 h 3938810"/>
              <a:gd name="connsiteX73" fmla="*/ 896908 w 5034800"/>
              <a:gd name="connsiteY73" fmla="*/ 3925454 h 3938810"/>
              <a:gd name="connsiteX0" fmla="*/ 896908 w 5034800"/>
              <a:gd name="connsiteY0" fmla="*/ 3925454 h 3938810"/>
              <a:gd name="connsiteX1" fmla="*/ 582873 w 5034800"/>
              <a:gd name="connsiteY1" fmla="*/ 3934690 h 3938810"/>
              <a:gd name="connsiteX2" fmla="*/ 296545 w 5034800"/>
              <a:gd name="connsiteY2" fmla="*/ 3870037 h 3938810"/>
              <a:gd name="connsiteX3" fmla="*/ 167236 w 5034800"/>
              <a:gd name="connsiteY3" fmla="*/ 3546764 h 3938810"/>
              <a:gd name="connsiteX4" fmla="*/ 74872 w 5034800"/>
              <a:gd name="connsiteY4" fmla="*/ 3121891 h 3938810"/>
              <a:gd name="connsiteX5" fmla="*/ 65636 w 5034800"/>
              <a:gd name="connsiteY5" fmla="*/ 3048000 h 3938810"/>
              <a:gd name="connsiteX6" fmla="*/ 28691 w 5034800"/>
              <a:gd name="connsiteY6" fmla="*/ 2890982 h 3938810"/>
              <a:gd name="connsiteX7" fmla="*/ 10218 w 5034800"/>
              <a:gd name="connsiteY7" fmla="*/ 2770909 h 3938810"/>
              <a:gd name="connsiteX8" fmla="*/ 10218 w 5034800"/>
              <a:gd name="connsiteY8" fmla="*/ 2170545 h 3938810"/>
              <a:gd name="connsiteX9" fmla="*/ 37927 w 5034800"/>
              <a:gd name="connsiteY9" fmla="*/ 2068945 h 3938810"/>
              <a:gd name="connsiteX10" fmla="*/ 56400 w 5034800"/>
              <a:gd name="connsiteY10" fmla="*/ 1921163 h 3938810"/>
              <a:gd name="connsiteX11" fmla="*/ 74872 w 5034800"/>
              <a:gd name="connsiteY11" fmla="*/ 1884218 h 3938810"/>
              <a:gd name="connsiteX12" fmla="*/ 84109 w 5034800"/>
              <a:gd name="connsiteY12" fmla="*/ 1856509 h 3938810"/>
              <a:gd name="connsiteX13" fmla="*/ 93345 w 5034800"/>
              <a:gd name="connsiteY13" fmla="*/ 1810327 h 3938810"/>
              <a:gd name="connsiteX14" fmla="*/ 158000 w 5034800"/>
              <a:gd name="connsiteY14" fmla="*/ 1681018 h 3938810"/>
              <a:gd name="connsiteX15" fmla="*/ 241127 w 5034800"/>
              <a:gd name="connsiteY15" fmla="*/ 1505527 h 3938810"/>
              <a:gd name="connsiteX16" fmla="*/ 315018 w 5034800"/>
              <a:gd name="connsiteY16" fmla="*/ 1357745 h 3938810"/>
              <a:gd name="connsiteX17" fmla="*/ 407381 w 5034800"/>
              <a:gd name="connsiteY17" fmla="*/ 1228436 h 3938810"/>
              <a:gd name="connsiteX18" fmla="*/ 453563 w 5034800"/>
              <a:gd name="connsiteY18" fmla="*/ 1173018 h 3938810"/>
              <a:gd name="connsiteX19" fmla="*/ 481272 w 5034800"/>
              <a:gd name="connsiteY19" fmla="*/ 1126836 h 3938810"/>
              <a:gd name="connsiteX20" fmla="*/ 545927 w 5034800"/>
              <a:gd name="connsiteY20" fmla="*/ 1080654 h 3938810"/>
              <a:gd name="connsiteX21" fmla="*/ 573636 w 5034800"/>
              <a:gd name="connsiteY21" fmla="*/ 1052945 h 3938810"/>
              <a:gd name="connsiteX22" fmla="*/ 601345 w 5034800"/>
              <a:gd name="connsiteY22" fmla="*/ 1043709 h 3938810"/>
              <a:gd name="connsiteX23" fmla="*/ 647527 w 5034800"/>
              <a:gd name="connsiteY23" fmla="*/ 1016000 h 3938810"/>
              <a:gd name="connsiteX24" fmla="*/ 804545 w 5034800"/>
              <a:gd name="connsiteY24" fmla="*/ 979054 h 3938810"/>
              <a:gd name="connsiteX25" fmla="*/ 989272 w 5034800"/>
              <a:gd name="connsiteY25" fmla="*/ 905163 h 3938810"/>
              <a:gd name="connsiteX26" fmla="*/ 1137054 w 5034800"/>
              <a:gd name="connsiteY26" fmla="*/ 849745 h 3938810"/>
              <a:gd name="connsiteX27" fmla="*/ 1220181 w 5034800"/>
              <a:gd name="connsiteY27" fmla="*/ 803563 h 3938810"/>
              <a:gd name="connsiteX28" fmla="*/ 1331018 w 5034800"/>
              <a:gd name="connsiteY28" fmla="*/ 757382 h 3938810"/>
              <a:gd name="connsiteX29" fmla="*/ 1441854 w 5034800"/>
              <a:gd name="connsiteY29" fmla="*/ 692727 h 3938810"/>
              <a:gd name="connsiteX30" fmla="*/ 1626581 w 5034800"/>
              <a:gd name="connsiteY30" fmla="*/ 609600 h 3938810"/>
              <a:gd name="connsiteX31" fmla="*/ 1737418 w 5034800"/>
              <a:gd name="connsiteY31" fmla="*/ 554182 h 3938810"/>
              <a:gd name="connsiteX32" fmla="*/ 1940618 w 5034800"/>
              <a:gd name="connsiteY32" fmla="*/ 471054 h 3938810"/>
              <a:gd name="connsiteX33" fmla="*/ 1986800 w 5034800"/>
              <a:gd name="connsiteY33" fmla="*/ 452582 h 3938810"/>
              <a:gd name="connsiteX34" fmla="*/ 2060691 w 5034800"/>
              <a:gd name="connsiteY34" fmla="*/ 443345 h 3938810"/>
              <a:gd name="connsiteX35" fmla="*/ 2310072 w 5034800"/>
              <a:gd name="connsiteY35" fmla="*/ 424873 h 3938810"/>
              <a:gd name="connsiteX36" fmla="*/ 2661054 w 5034800"/>
              <a:gd name="connsiteY36" fmla="*/ 369454 h 3938810"/>
              <a:gd name="connsiteX37" fmla="*/ 2855018 w 5034800"/>
              <a:gd name="connsiteY37" fmla="*/ 323273 h 3938810"/>
              <a:gd name="connsiteX38" fmla="*/ 3012036 w 5034800"/>
              <a:gd name="connsiteY38" fmla="*/ 277091 h 3938810"/>
              <a:gd name="connsiteX39" fmla="*/ 3076691 w 5034800"/>
              <a:gd name="connsiteY39" fmla="*/ 258618 h 3938810"/>
              <a:gd name="connsiteX40" fmla="*/ 3298363 w 5034800"/>
              <a:gd name="connsiteY40" fmla="*/ 166254 h 3938810"/>
              <a:gd name="connsiteX41" fmla="*/ 3464618 w 5034800"/>
              <a:gd name="connsiteY41" fmla="*/ 110836 h 3938810"/>
              <a:gd name="connsiteX42" fmla="*/ 3501563 w 5034800"/>
              <a:gd name="connsiteY42" fmla="*/ 101600 h 3938810"/>
              <a:gd name="connsiteX43" fmla="*/ 3815600 w 5034800"/>
              <a:gd name="connsiteY43" fmla="*/ 92363 h 3938810"/>
              <a:gd name="connsiteX44" fmla="*/ 4009563 w 5034800"/>
              <a:gd name="connsiteY44" fmla="*/ 64654 h 3938810"/>
              <a:gd name="connsiteX45" fmla="*/ 4185054 w 5034800"/>
              <a:gd name="connsiteY45" fmla="*/ 18473 h 3938810"/>
              <a:gd name="connsiteX46" fmla="*/ 4231236 w 5034800"/>
              <a:gd name="connsiteY46" fmla="*/ 0 h 3938810"/>
              <a:gd name="connsiteX47" fmla="*/ 4591454 w 5034800"/>
              <a:gd name="connsiteY47" fmla="*/ 9236 h 3938810"/>
              <a:gd name="connsiteX48" fmla="*/ 4757709 w 5034800"/>
              <a:gd name="connsiteY48" fmla="*/ 36945 h 3938810"/>
              <a:gd name="connsiteX49" fmla="*/ 4803891 w 5034800"/>
              <a:gd name="connsiteY49" fmla="*/ 83127 h 3938810"/>
              <a:gd name="connsiteX50" fmla="*/ 4960908 w 5034800"/>
              <a:gd name="connsiteY50" fmla="*/ 184727 h 3938810"/>
              <a:gd name="connsiteX51" fmla="*/ 4988618 w 5034800"/>
              <a:gd name="connsiteY51" fmla="*/ 369454 h 3938810"/>
              <a:gd name="connsiteX52" fmla="*/ 5016327 w 5034800"/>
              <a:gd name="connsiteY52" fmla="*/ 406400 h 3938810"/>
              <a:gd name="connsiteX53" fmla="*/ 5034800 w 5034800"/>
              <a:gd name="connsiteY53" fmla="*/ 452582 h 3938810"/>
              <a:gd name="connsiteX54" fmla="*/ 4997854 w 5034800"/>
              <a:gd name="connsiteY54" fmla="*/ 923636 h 3938810"/>
              <a:gd name="connsiteX55" fmla="*/ 4923963 w 5034800"/>
              <a:gd name="connsiteY55" fmla="*/ 1200727 h 3938810"/>
              <a:gd name="connsiteX56" fmla="*/ 4887018 w 5034800"/>
              <a:gd name="connsiteY56" fmla="*/ 1413163 h 3938810"/>
              <a:gd name="connsiteX57" fmla="*/ 4776181 w 5034800"/>
              <a:gd name="connsiteY57" fmla="*/ 1782618 h 3938810"/>
              <a:gd name="connsiteX58" fmla="*/ 4693054 w 5034800"/>
              <a:gd name="connsiteY58" fmla="*/ 2004291 h 3938810"/>
              <a:gd name="connsiteX59" fmla="*/ 4665345 w 5034800"/>
              <a:gd name="connsiteY59" fmla="*/ 2068945 h 3938810"/>
              <a:gd name="connsiteX60" fmla="*/ 4545272 w 5034800"/>
              <a:gd name="connsiteY60" fmla="*/ 2272145 h 3938810"/>
              <a:gd name="connsiteX61" fmla="*/ 4489854 w 5034800"/>
              <a:gd name="connsiteY61" fmla="*/ 2364509 h 3938810"/>
              <a:gd name="connsiteX62" fmla="*/ 4203527 w 5034800"/>
              <a:gd name="connsiteY62" fmla="*/ 2586182 h 3938810"/>
              <a:gd name="connsiteX63" fmla="*/ 3750944 w 5034800"/>
              <a:gd name="connsiteY63" fmla="*/ 2687781 h 3938810"/>
              <a:gd name="connsiteX64" fmla="*/ 3363018 w 5034800"/>
              <a:gd name="connsiteY64" fmla="*/ 2927927 h 3938810"/>
              <a:gd name="connsiteX65" fmla="*/ 2947381 w 5034800"/>
              <a:gd name="connsiteY65" fmla="*/ 2992582 h 3938810"/>
              <a:gd name="connsiteX66" fmla="*/ 2734945 w 5034800"/>
              <a:gd name="connsiteY66" fmla="*/ 3038763 h 3938810"/>
              <a:gd name="connsiteX67" fmla="*/ 2559454 w 5034800"/>
              <a:gd name="connsiteY67" fmla="*/ 3094182 h 3938810"/>
              <a:gd name="connsiteX68" fmla="*/ 2254654 w 5034800"/>
              <a:gd name="connsiteY68" fmla="*/ 3186545 h 3938810"/>
              <a:gd name="connsiteX69" fmla="*/ 1783600 w 5034800"/>
              <a:gd name="connsiteY69" fmla="*/ 3334327 h 3938810"/>
              <a:gd name="connsiteX70" fmla="*/ 1672763 w 5034800"/>
              <a:gd name="connsiteY70" fmla="*/ 3546763 h 3938810"/>
              <a:gd name="connsiteX71" fmla="*/ 1561927 w 5034800"/>
              <a:gd name="connsiteY71" fmla="*/ 3740727 h 3938810"/>
              <a:gd name="connsiteX72" fmla="*/ 1257128 w 5034800"/>
              <a:gd name="connsiteY72" fmla="*/ 3870037 h 3938810"/>
              <a:gd name="connsiteX73" fmla="*/ 896908 w 5034800"/>
              <a:gd name="connsiteY73" fmla="*/ 3925454 h 3938810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67236 w 5034800"/>
              <a:gd name="connsiteY3" fmla="*/ 3546764 h 3940175"/>
              <a:gd name="connsiteX4" fmla="*/ 74872 w 5034800"/>
              <a:gd name="connsiteY4" fmla="*/ 3121891 h 3940175"/>
              <a:gd name="connsiteX5" fmla="*/ 65636 w 5034800"/>
              <a:gd name="connsiteY5" fmla="*/ 3048000 h 3940175"/>
              <a:gd name="connsiteX6" fmla="*/ 28691 w 5034800"/>
              <a:gd name="connsiteY6" fmla="*/ 2890982 h 3940175"/>
              <a:gd name="connsiteX7" fmla="*/ 10218 w 5034800"/>
              <a:gd name="connsiteY7" fmla="*/ 2770909 h 3940175"/>
              <a:gd name="connsiteX8" fmla="*/ 10218 w 5034800"/>
              <a:gd name="connsiteY8" fmla="*/ 2170545 h 3940175"/>
              <a:gd name="connsiteX9" fmla="*/ 37927 w 5034800"/>
              <a:gd name="connsiteY9" fmla="*/ 2068945 h 3940175"/>
              <a:gd name="connsiteX10" fmla="*/ 56400 w 5034800"/>
              <a:gd name="connsiteY10" fmla="*/ 1921163 h 3940175"/>
              <a:gd name="connsiteX11" fmla="*/ 74872 w 5034800"/>
              <a:gd name="connsiteY11" fmla="*/ 1884218 h 3940175"/>
              <a:gd name="connsiteX12" fmla="*/ 84109 w 5034800"/>
              <a:gd name="connsiteY12" fmla="*/ 1856509 h 3940175"/>
              <a:gd name="connsiteX13" fmla="*/ 93345 w 5034800"/>
              <a:gd name="connsiteY13" fmla="*/ 1810327 h 3940175"/>
              <a:gd name="connsiteX14" fmla="*/ 158000 w 5034800"/>
              <a:gd name="connsiteY14" fmla="*/ 1681018 h 3940175"/>
              <a:gd name="connsiteX15" fmla="*/ 241127 w 5034800"/>
              <a:gd name="connsiteY15" fmla="*/ 1505527 h 3940175"/>
              <a:gd name="connsiteX16" fmla="*/ 315018 w 5034800"/>
              <a:gd name="connsiteY16" fmla="*/ 1357745 h 3940175"/>
              <a:gd name="connsiteX17" fmla="*/ 407381 w 5034800"/>
              <a:gd name="connsiteY17" fmla="*/ 1228436 h 3940175"/>
              <a:gd name="connsiteX18" fmla="*/ 453563 w 5034800"/>
              <a:gd name="connsiteY18" fmla="*/ 1173018 h 3940175"/>
              <a:gd name="connsiteX19" fmla="*/ 481272 w 5034800"/>
              <a:gd name="connsiteY19" fmla="*/ 1126836 h 3940175"/>
              <a:gd name="connsiteX20" fmla="*/ 545927 w 5034800"/>
              <a:gd name="connsiteY20" fmla="*/ 1080654 h 3940175"/>
              <a:gd name="connsiteX21" fmla="*/ 573636 w 5034800"/>
              <a:gd name="connsiteY21" fmla="*/ 1052945 h 3940175"/>
              <a:gd name="connsiteX22" fmla="*/ 601345 w 5034800"/>
              <a:gd name="connsiteY22" fmla="*/ 1043709 h 3940175"/>
              <a:gd name="connsiteX23" fmla="*/ 647527 w 5034800"/>
              <a:gd name="connsiteY23" fmla="*/ 1016000 h 3940175"/>
              <a:gd name="connsiteX24" fmla="*/ 804545 w 5034800"/>
              <a:gd name="connsiteY24" fmla="*/ 979054 h 3940175"/>
              <a:gd name="connsiteX25" fmla="*/ 989272 w 5034800"/>
              <a:gd name="connsiteY25" fmla="*/ 905163 h 3940175"/>
              <a:gd name="connsiteX26" fmla="*/ 1137054 w 5034800"/>
              <a:gd name="connsiteY26" fmla="*/ 849745 h 3940175"/>
              <a:gd name="connsiteX27" fmla="*/ 1220181 w 5034800"/>
              <a:gd name="connsiteY27" fmla="*/ 803563 h 3940175"/>
              <a:gd name="connsiteX28" fmla="*/ 1331018 w 5034800"/>
              <a:gd name="connsiteY28" fmla="*/ 757382 h 3940175"/>
              <a:gd name="connsiteX29" fmla="*/ 1441854 w 5034800"/>
              <a:gd name="connsiteY29" fmla="*/ 692727 h 3940175"/>
              <a:gd name="connsiteX30" fmla="*/ 1626581 w 5034800"/>
              <a:gd name="connsiteY30" fmla="*/ 609600 h 3940175"/>
              <a:gd name="connsiteX31" fmla="*/ 1737418 w 5034800"/>
              <a:gd name="connsiteY31" fmla="*/ 554182 h 3940175"/>
              <a:gd name="connsiteX32" fmla="*/ 1940618 w 5034800"/>
              <a:gd name="connsiteY32" fmla="*/ 471054 h 3940175"/>
              <a:gd name="connsiteX33" fmla="*/ 1986800 w 5034800"/>
              <a:gd name="connsiteY33" fmla="*/ 452582 h 3940175"/>
              <a:gd name="connsiteX34" fmla="*/ 2060691 w 5034800"/>
              <a:gd name="connsiteY34" fmla="*/ 443345 h 3940175"/>
              <a:gd name="connsiteX35" fmla="*/ 2310072 w 5034800"/>
              <a:gd name="connsiteY35" fmla="*/ 424873 h 3940175"/>
              <a:gd name="connsiteX36" fmla="*/ 2661054 w 5034800"/>
              <a:gd name="connsiteY36" fmla="*/ 369454 h 3940175"/>
              <a:gd name="connsiteX37" fmla="*/ 2855018 w 5034800"/>
              <a:gd name="connsiteY37" fmla="*/ 323273 h 3940175"/>
              <a:gd name="connsiteX38" fmla="*/ 3012036 w 5034800"/>
              <a:gd name="connsiteY38" fmla="*/ 277091 h 3940175"/>
              <a:gd name="connsiteX39" fmla="*/ 3076691 w 5034800"/>
              <a:gd name="connsiteY39" fmla="*/ 258618 h 3940175"/>
              <a:gd name="connsiteX40" fmla="*/ 3298363 w 5034800"/>
              <a:gd name="connsiteY40" fmla="*/ 166254 h 3940175"/>
              <a:gd name="connsiteX41" fmla="*/ 3464618 w 5034800"/>
              <a:gd name="connsiteY41" fmla="*/ 110836 h 3940175"/>
              <a:gd name="connsiteX42" fmla="*/ 3501563 w 5034800"/>
              <a:gd name="connsiteY42" fmla="*/ 101600 h 3940175"/>
              <a:gd name="connsiteX43" fmla="*/ 3815600 w 5034800"/>
              <a:gd name="connsiteY43" fmla="*/ 92363 h 3940175"/>
              <a:gd name="connsiteX44" fmla="*/ 4009563 w 5034800"/>
              <a:gd name="connsiteY44" fmla="*/ 64654 h 3940175"/>
              <a:gd name="connsiteX45" fmla="*/ 4185054 w 5034800"/>
              <a:gd name="connsiteY45" fmla="*/ 18473 h 3940175"/>
              <a:gd name="connsiteX46" fmla="*/ 4231236 w 5034800"/>
              <a:gd name="connsiteY46" fmla="*/ 0 h 3940175"/>
              <a:gd name="connsiteX47" fmla="*/ 4591454 w 5034800"/>
              <a:gd name="connsiteY47" fmla="*/ 9236 h 3940175"/>
              <a:gd name="connsiteX48" fmla="*/ 4757709 w 5034800"/>
              <a:gd name="connsiteY48" fmla="*/ 36945 h 3940175"/>
              <a:gd name="connsiteX49" fmla="*/ 4803891 w 5034800"/>
              <a:gd name="connsiteY49" fmla="*/ 83127 h 3940175"/>
              <a:gd name="connsiteX50" fmla="*/ 4960908 w 5034800"/>
              <a:gd name="connsiteY50" fmla="*/ 184727 h 3940175"/>
              <a:gd name="connsiteX51" fmla="*/ 4988618 w 5034800"/>
              <a:gd name="connsiteY51" fmla="*/ 369454 h 3940175"/>
              <a:gd name="connsiteX52" fmla="*/ 5016327 w 5034800"/>
              <a:gd name="connsiteY52" fmla="*/ 406400 h 3940175"/>
              <a:gd name="connsiteX53" fmla="*/ 5034800 w 5034800"/>
              <a:gd name="connsiteY53" fmla="*/ 452582 h 3940175"/>
              <a:gd name="connsiteX54" fmla="*/ 4997854 w 5034800"/>
              <a:gd name="connsiteY54" fmla="*/ 923636 h 3940175"/>
              <a:gd name="connsiteX55" fmla="*/ 4923963 w 5034800"/>
              <a:gd name="connsiteY55" fmla="*/ 1200727 h 3940175"/>
              <a:gd name="connsiteX56" fmla="*/ 4887018 w 5034800"/>
              <a:gd name="connsiteY56" fmla="*/ 1413163 h 3940175"/>
              <a:gd name="connsiteX57" fmla="*/ 4776181 w 5034800"/>
              <a:gd name="connsiteY57" fmla="*/ 1782618 h 3940175"/>
              <a:gd name="connsiteX58" fmla="*/ 4693054 w 5034800"/>
              <a:gd name="connsiteY58" fmla="*/ 2004291 h 3940175"/>
              <a:gd name="connsiteX59" fmla="*/ 4665345 w 5034800"/>
              <a:gd name="connsiteY59" fmla="*/ 2068945 h 3940175"/>
              <a:gd name="connsiteX60" fmla="*/ 4545272 w 5034800"/>
              <a:gd name="connsiteY60" fmla="*/ 2272145 h 3940175"/>
              <a:gd name="connsiteX61" fmla="*/ 4489854 w 5034800"/>
              <a:gd name="connsiteY61" fmla="*/ 2364509 h 3940175"/>
              <a:gd name="connsiteX62" fmla="*/ 4203527 w 5034800"/>
              <a:gd name="connsiteY62" fmla="*/ 2586182 h 3940175"/>
              <a:gd name="connsiteX63" fmla="*/ 3750944 w 5034800"/>
              <a:gd name="connsiteY63" fmla="*/ 2687781 h 3940175"/>
              <a:gd name="connsiteX64" fmla="*/ 3363018 w 5034800"/>
              <a:gd name="connsiteY64" fmla="*/ 2927927 h 3940175"/>
              <a:gd name="connsiteX65" fmla="*/ 2947381 w 5034800"/>
              <a:gd name="connsiteY65" fmla="*/ 2992582 h 3940175"/>
              <a:gd name="connsiteX66" fmla="*/ 2734945 w 5034800"/>
              <a:gd name="connsiteY66" fmla="*/ 3038763 h 3940175"/>
              <a:gd name="connsiteX67" fmla="*/ 2559454 w 5034800"/>
              <a:gd name="connsiteY67" fmla="*/ 3094182 h 3940175"/>
              <a:gd name="connsiteX68" fmla="*/ 2254654 w 5034800"/>
              <a:gd name="connsiteY68" fmla="*/ 3186545 h 3940175"/>
              <a:gd name="connsiteX69" fmla="*/ 1783600 w 5034800"/>
              <a:gd name="connsiteY69" fmla="*/ 3334327 h 3940175"/>
              <a:gd name="connsiteX70" fmla="*/ 1672763 w 5034800"/>
              <a:gd name="connsiteY70" fmla="*/ 3546763 h 3940175"/>
              <a:gd name="connsiteX71" fmla="*/ 1561927 w 5034800"/>
              <a:gd name="connsiteY71" fmla="*/ 3740727 h 3940175"/>
              <a:gd name="connsiteX72" fmla="*/ 1257128 w 5034800"/>
              <a:gd name="connsiteY72" fmla="*/ 3870037 h 3940175"/>
              <a:gd name="connsiteX73" fmla="*/ 896908 w 5034800"/>
              <a:gd name="connsiteY73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74872 w 5034800"/>
              <a:gd name="connsiteY4" fmla="*/ 3121891 h 3940175"/>
              <a:gd name="connsiteX5" fmla="*/ 65636 w 5034800"/>
              <a:gd name="connsiteY5" fmla="*/ 3048000 h 3940175"/>
              <a:gd name="connsiteX6" fmla="*/ 28691 w 5034800"/>
              <a:gd name="connsiteY6" fmla="*/ 2890982 h 3940175"/>
              <a:gd name="connsiteX7" fmla="*/ 10218 w 5034800"/>
              <a:gd name="connsiteY7" fmla="*/ 2770909 h 3940175"/>
              <a:gd name="connsiteX8" fmla="*/ 10218 w 5034800"/>
              <a:gd name="connsiteY8" fmla="*/ 2170545 h 3940175"/>
              <a:gd name="connsiteX9" fmla="*/ 37927 w 5034800"/>
              <a:gd name="connsiteY9" fmla="*/ 2068945 h 3940175"/>
              <a:gd name="connsiteX10" fmla="*/ 56400 w 5034800"/>
              <a:gd name="connsiteY10" fmla="*/ 1921163 h 3940175"/>
              <a:gd name="connsiteX11" fmla="*/ 74872 w 5034800"/>
              <a:gd name="connsiteY11" fmla="*/ 1884218 h 3940175"/>
              <a:gd name="connsiteX12" fmla="*/ 84109 w 5034800"/>
              <a:gd name="connsiteY12" fmla="*/ 1856509 h 3940175"/>
              <a:gd name="connsiteX13" fmla="*/ 93345 w 5034800"/>
              <a:gd name="connsiteY13" fmla="*/ 1810327 h 3940175"/>
              <a:gd name="connsiteX14" fmla="*/ 158000 w 5034800"/>
              <a:gd name="connsiteY14" fmla="*/ 1681018 h 3940175"/>
              <a:gd name="connsiteX15" fmla="*/ 241127 w 5034800"/>
              <a:gd name="connsiteY15" fmla="*/ 1505527 h 3940175"/>
              <a:gd name="connsiteX16" fmla="*/ 315018 w 5034800"/>
              <a:gd name="connsiteY16" fmla="*/ 1357745 h 3940175"/>
              <a:gd name="connsiteX17" fmla="*/ 407381 w 5034800"/>
              <a:gd name="connsiteY17" fmla="*/ 1228436 h 3940175"/>
              <a:gd name="connsiteX18" fmla="*/ 453563 w 5034800"/>
              <a:gd name="connsiteY18" fmla="*/ 1173018 h 3940175"/>
              <a:gd name="connsiteX19" fmla="*/ 481272 w 5034800"/>
              <a:gd name="connsiteY19" fmla="*/ 1126836 h 3940175"/>
              <a:gd name="connsiteX20" fmla="*/ 545927 w 5034800"/>
              <a:gd name="connsiteY20" fmla="*/ 1080654 h 3940175"/>
              <a:gd name="connsiteX21" fmla="*/ 573636 w 5034800"/>
              <a:gd name="connsiteY21" fmla="*/ 1052945 h 3940175"/>
              <a:gd name="connsiteX22" fmla="*/ 601345 w 5034800"/>
              <a:gd name="connsiteY22" fmla="*/ 1043709 h 3940175"/>
              <a:gd name="connsiteX23" fmla="*/ 647527 w 5034800"/>
              <a:gd name="connsiteY23" fmla="*/ 1016000 h 3940175"/>
              <a:gd name="connsiteX24" fmla="*/ 804545 w 5034800"/>
              <a:gd name="connsiteY24" fmla="*/ 979054 h 3940175"/>
              <a:gd name="connsiteX25" fmla="*/ 989272 w 5034800"/>
              <a:gd name="connsiteY25" fmla="*/ 905163 h 3940175"/>
              <a:gd name="connsiteX26" fmla="*/ 1137054 w 5034800"/>
              <a:gd name="connsiteY26" fmla="*/ 849745 h 3940175"/>
              <a:gd name="connsiteX27" fmla="*/ 1220181 w 5034800"/>
              <a:gd name="connsiteY27" fmla="*/ 803563 h 3940175"/>
              <a:gd name="connsiteX28" fmla="*/ 1331018 w 5034800"/>
              <a:gd name="connsiteY28" fmla="*/ 757382 h 3940175"/>
              <a:gd name="connsiteX29" fmla="*/ 1441854 w 5034800"/>
              <a:gd name="connsiteY29" fmla="*/ 692727 h 3940175"/>
              <a:gd name="connsiteX30" fmla="*/ 1626581 w 5034800"/>
              <a:gd name="connsiteY30" fmla="*/ 609600 h 3940175"/>
              <a:gd name="connsiteX31" fmla="*/ 1737418 w 5034800"/>
              <a:gd name="connsiteY31" fmla="*/ 554182 h 3940175"/>
              <a:gd name="connsiteX32" fmla="*/ 1940618 w 5034800"/>
              <a:gd name="connsiteY32" fmla="*/ 471054 h 3940175"/>
              <a:gd name="connsiteX33" fmla="*/ 1986800 w 5034800"/>
              <a:gd name="connsiteY33" fmla="*/ 452582 h 3940175"/>
              <a:gd name="connsiteX34" fmla="*/ 2060691 w 5034800"/>
              <a:gd name="connsiteY34" fmla="*/ 443345 h 3940175"/>
              <a:gd name="connsiteX35" fmla="*/ 2310072 w 5034800"/>
              <a:gd name="connsiteY35" fmla="*/ 424873 h 3940175"/>
              <a:gd name="connsiteX36" fmla="*/ 2661054 w 5034800"/>
              <a:gd name="connsiteY36" fmla="*/ 369454 h 3940175"/>
              <a:gd name="connsiteX37" fmla="*/ 2855018 w 5034800"/>
              <a:gd name="connsiteY37" fmla="*/ 323273 h 3940175"/>
              <a:gd name="connsiteX38" fmla="*/ 3012036 w 5034800"/>
              <a:gd name="connsiteY38" fmla="*/ 277091 h 3940175"/>
              <a:gd name="connsiteX39" fmla="*/ 3076691 w 5034800"/>
              <a:gd name="connsiteY39" fmla="*/ 258618 h 3940175"/>
              <a:gd name="connsiteX40" fmla="*/ 3298363 w 5034800"/>
              <a:gd name="connsiteY40" fmla="*/ 166254 h 3940175"/>
              <a:gd name="connsiteX41" fmla="*/ 3464618 w 5034800"/>
              <a:gd name="connsiteY41" fmla="*/ 110836 h 3940175"/>
              <a:gd name="connsiteX42" fmla="*/ 3501563 w 5034800"/>
              <a:gd name="connsiteY42" fmla="*/ 101600 h 3940175"/>
              <a:gd name="connsiteX43" fmla="*/ 3815600 w 5034800"/>
              <a:gd name="connsiteY43" fmla="*/ 92363 h 3940175"/>
              <a:gd name="connsiteX44" fmla="*/ 4009563 w 5034800"/>
              <a:gd name="connsiteY44" fmla="*/ 64654 h 3940175"/>
              <a:gd name="connsiteX45" fmla="*/ 4185054 w 5034800"/>
              <a:gd name="connsiteY45" fmla="*/ 18473 h 3940175"/>
              <a:gd name="connsiteX46" fmla="*/ 4231236 w 5034800"/>
              <a:gd name="connsiteY46" fmla="*/ 0 h 3940175"/>
              <a:gd name="connsiteX47" fmla="*/ 4591454 w 5034800"/>
              <a:gd name="connsiteY47" fmla="*/ 9236 h 3940175"/>
              <a:gd name="connsiteX48" fmla="*/ 4757709 w 5034800"/>
              <a:gd name="connsiteY48" fmla="*/ 36945 h 3940175"/>
              <a:gd name="connsiteX49" fmla="*/ 4803891 w 5034800"/>
              <a:gd name="connsiteY49" fmla="*/ 83127 h 3940175"/>
              <a:gd name="connsiteX50" fmla="*/ 4960908 w 5034800"/>
              <a:gd name="connsiteY50" fmla="*/ 184727 h 3940175"/>
              <a:gd name="connsiteX51" fmla="*/ 4988618 w 5034800"/>
              <a:gd name="connsiteY51" fmla="*/ 369454 h 3940175"/>
              <a:gd name="connsiteX52" fmla="*/ 5016327 w 5034800"/>
              <a:gd name="connsiteY52" fmla="*/ 406400 h 3940175"/>
              <a:gd name="connsiteX53" fmla="*/ 5034800 w 5034800"/>
              <a:gd name="connsiteY53" fmla="*/ 452582 h 3940175"/>
              <a:gd name="connsiteX54" fmla="*/ 4997854 w 5034800"/>
              <a:gd name="connsiteY54" fmla="*/ 923636 h 3940175"/>
              <a:gd name="connsiteX55" fmla="*/ 4923963 w 5034800"/>
              <a:gd name="connsiteY55" fmla="*/ 1200727 h 3940175"/>
              <a:gd name="connsiteX56" fmla="*/ 4887018 w 5034800"/>
              <a:gd name="connsiteY56" fmla="*/ 1413163 h 3940175"/>
              <a:gd name="connsiteX57" fmla="*/ 4776181 w 5034800"/>
              <a:gd name="connsiteY57" fmla="*/ 1782618 h 3940175"/>
              <a:gd name="connsiteX58" fmla="*/ 4693054 w 5034800"/>
              <a:gd name="connsiteY58" fmla="*/ 2004291 h 3940175"/>
              <a:gd name="connsiteX59" fmla="*/ 4665345 w 5034800"/>
              <a:gd name="connsiteY59" fmla="*/ 2068945 h 3940175"/>
              <a:gd name="connsiteX60" fmla="*/ 4545272 w 5034800"/>
              <a:gd name="connsiteY60" fmla="*/ 2272145 h 3940175"/>
              <a:gd name="connsiteX61" fmla="*/ 4489854 w 5034800"/>
              <a:gd name="connsiteY61" fmla="*/ 2364509 h 3940175"/>
              <a:gd name="connsiteX62" fmla="*/ 4203527 w 5034800"/>
              <a:gd name="connsiteY62" fmla="*/ 2586182 h 3940175"/>
              <a:gd name="connsiteX63" fmla="*/ 3750944 w 5034800"/>
              <a:gd name="connsiteY63" fmla="*/ 2687781 h 3940175"/>
              <a:gd name="connsiteX64" fmla="*/ 3363018 w 5034800"/>
              <a:gd name="connsiteY64" fmla="*/ 2927927 h 3940175"/>
              <a:gd name="connsiteX65" fmla="*/ 2947381 w 5034800"/>
              <a:gd name="connsiteY65" fmla="*/ 2992582 h 3940175"/>
              <a:gd name="connsiteX66" fmla="*/ 2734945 w 5034800"/>
              <a:gd name="connsiteY66" fmla="*/ 3038763 h 3940175"/>
              <a:gd name="connsiteX67" fmla="*/ 2559454 w 5034800"/>
              <a:gd name="connsiteY67" fmla="*/ 3094182 h 3940175"/>
              <a:gd name="connsiteX68" fmla="*/ 2254654 w 5034800"/>
              <a:gd name="connsiteY68" fmla="*/ 3186545 h 3940175"/>
              <a:gd name="connsiteX69" fmla="*/ 1783600 w 5034800"/>
              <a:gd name="connsiteY69" fmla="*/ 3334327 h 3940175"/>
              <a:gd name="connsiteX70" fmla="*/ 1672763 w 5034800"/>
              <a:gd name="connsiteY70" fmla="*/ 3546763 h 3940175"/>
              <a:gd name="connsiteX71" fmla="*/ 1561927 w 5034800"/>
              <a:gd name="connsiteY71" fmla="*/ 3740727 h 3940175"/>
              <a:gd name="connsiteX72" fmla="*/ 1257128 w 5034800"/>
              <a:gd name="connsiteY72" fmla="*/ 3870037 h 3940175"/>
              <a:gd name="connsiteX73" fmla="*/ 896908 w 5034800"/>
              <a:gd name="connsiteY73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65636 w 5034800"/>
              <a:gd name="connsiteY4" fmla="*/ 3260436 h 3940175"/>
              <a:gd name="connsiteX5" fmla="*/ 65636 w 5034800"/>
              <a:gd name="connsiteY5" fmla="*/ 3048000 h 3940175"/>
              <a:gd name="connsiteX6" fmla="*/ 28691 w 5034800"/>
              <a:gd name="connsiteY6" fmla="*/ 2890982 h 3940175"/>
              <a:gd name="connsiteX7" fmla="*/ 10218 w 5034800"/>
              <a:gd name="connsiteY7" fmla="*/ 2770909 h 3940175"/>
              <a:gd name="connsiteX8" fmla="*/ 10218 w 5034800"/>
              <a:gd name="connsiteY8" fmla="*/ 2170545 h 3940175"/>
              <a:gd name="connsiteX9" fmla="*/ 37927 w 5034800"/>
              <a:gd name="connsiteY9" fmla="*/ 2068945 h 3940175"/>
              <a:gd name="connsiteX10" fmla="*/ 56400 w 5034800"/>
              <a:gd name="connsiteY10" fmla="*/ 1921163 h 3940175"/>
              <a:gd name="connsiteX11" fmla="*/ 74872 w 5034800"/>
              <a:gd name="connsiteY11" fmla="*/ 1884218 h 3940175"/>
              <a:gd name="connsiteX12" fmla="*/ 84109 w 5034800"/>
              <a:gd name="connsiteY12" fmla="*/ 1856509 h 3940175"/>
              <a:gd name="connsiteX13" fmla="*/ 93345 w 5034800"/>
              <a:gd name="connsiteY13" fmla="*/ 1810327 h 3940175"/>
              <a:gd name="connsiteX14" fmla="*/ 158000 w 5034800"/>
              <a:gd name="connsiteY14" fmla="*/ 1681018 h 3940175"/>
              <a:gd name="connsiteX15" fmla="*/ 241127 w 5034800"/>
              <a:gd name="connsiteY15" fmla="*/ 1505527 h 3940175"/>
              <a:gd name="connsiteX16" fmla="*/ 315018 w 5034800"/>
              <a:gd name="connsiteY16" fmla="*/ 1357745 h 3940175"/>
              <a:gd name="connsiteX17" fmla="*/ 407381 w 5034800"/>
              <a:gd name="connsiteY17" fmla="*/ 1228436 h 3940175"/>
              <a:gd name="connsiteX18" fmla="*/ 453563 w 5034800"/>
              <a:gd name="connsiteY18" fmla="*/ 1173018 h 3940175"/>
              <a:gd name="connsiteX19" fmla="*/ 481272 w 5034800"/>
              <a:gd name="connsiteY19" fmla="*/ 1126836 h 3940175"/>
              <a:gd name="connsiteX20" fmla="*/ 545927 w 5034800"/>
              <a:gd name="connsiteY20" fmla="*/ 1080654 h 3940175"/>
              <a:gd name="connsiteX21" fmla="*/ 573636 w 5034800"/>
              <a:gd name="connsiteY21" fmla="*/ 1052945 h 3940175"/>
              <a:gd name="connsiteX22" fmla="*/ 601345 w 5034800"/>
              <a:gd name="connsiteY22" fmla="*/ 1043709 h 3940175"/>
              <a:gd name="connsiteX23" fmla="*/ 647527 w 5034800"/>
              <a:gd name="connsiteY23" fmla="*/ 1016000 h 3940175"/>
              <a:gd name="connsiteX24" fmla="*/ 804545 w 5034800"/>
              <a:gd name="connsiteY24" fmla="*/ 979054 h 3940175"/>
              <a:gd name="connsiteX25" fmla="*/ 989272 w 5034800"/>
              <a:gd name="connsiteY25" fmla="*/ 905163 h 3940175"/>
              <a:gd name="connsiteX26" fmla="*/ 1137054 w 5034800"/>
              <a:gd name="connsiteY26" fmla="*/ 849745 h 3940175"/>
              <a:gd name="connsiteX27" fmla="*/ 1220181 w 5034800"/>
              <a:gd name="connsiteY27" fmla="*/ 803563 h 3940175"/>
              <a:gd name="connsiteX28" fmla="*/ 1331018 w 5034800"/>
              <a:gd name="connsiteY28" fmla="*/ 757382 h 3940175"/>
              <a:gd name="connsiteX29" fmla="*/ 1441854 w 5034800"/>
              <a:gd name="connsiteY29" fmla="*/ 692727 h 3940175"/>
              <a:gd name="connsiteX30" fmla="*/ 1626581 w 5034800"/>
              <a:gd name="connsiteY30" fmla="*/ 609600 h 3940175"/>
              <a:gd name="connsiteX31" fmla="*/ 1737418 w 5034800"/>
              <a:gd name="connsiteY31" fmla="*/ 554182 h 3940175"/>
              <a:gd name="connsiteX32" fmla="*/ 1940618 w 5034800"/>
              <a:gd name="connsiteY32" fmla="*/ 471054 h 3940175"/>
              <a:gd name="connsiteX33" fmla="*/ 1986800 w 5034800"/>
              <a:gd name="connsiteY33" fmla="*/ 452582 h 3940175"/>
              <a:gd name="connsiteX34" fmla="*/ 2060691 w 5034800"/>
              <a:gd name="connsiteY34" fmla="*/ 443345 h 3940175"/>
              <a:gd name="connsiteX35" fmla="*/ 2310072 w 5034800"/>
              <a:gd name="connsiteY35" fmla="*/ 424873 h 3940175"/>
              <a:gd name="connsiteX36" fmla="*/ 2661054 w 5034800"/>
              <a:gd name="connsiteY36" fmla="*/ 369454 h 3940175"/>
              <a:gd name="connsiteX37" fmla="*/ 2855018 w 5034800"/>
              <a:gd name="connsiteY37" fmla="*/ 323273 h 3940175"/>
              <a:gd name="connsiteX38" fmla="*/ 3012036 w 5034800"/>
              <a:gd name="connsiteY38" fmla="*/ 277091 h 3940175"/>
              <a:gd name="connsiteX39" fmla="*/ 3076691 w 5034800"/>
              <a:gd name="connsiteY39" fmla="*/ 258618 h 3940175"/>
              <a:gd name="connsiteX40" fmla="*/ 3298363 w 5034800"/>
              <a:gd name="connsiteY40" fmla="*/ 166254 h 3940175"/>
              <a:gd name="connsiteX41" fmla="*/ 3464618 w 5034800"/>
              <a:gd name="connsiteY41" fmla="*/ 110836 h 3940175"/>
              <a:gd name="connsiteX42" fmla="*/ 3501563 w 5034800"/>
              <a:gd name="connsiteY42" fmla="*/ 101600 h 3940175"/>
              <a:gd name="connsiteX43" fmla="*/ 3815600 w 5034800"/>
              <a:gd name="connsiteY43" fmla="*/ 92363 h 3940175"/>
              <a:gd name="connsiteX44" fmla="*/ 4009563 w 5034800"/>
              <a:gd name="connsiteY44" fmla="*/ 64654 h 3940175"/>
              <a:gd name="connsiteX45" fmla="*/ 4185054 w 5034800"/>
              <a:gd name="connsiteY45" fmla="*/ 18473 h 3940175"/>
              <a:gd name="connsiteX46" fmla="*/ 4231236 w 5034800"/>
              <a:gd name="connsiteY46" fmla="*/ 0 h 3940175"/>
              <a:gd name="connsiteX47" fmla="*/ 4591454 w 5034800"/>
              <a:gd name="connsiteY47" fmla="*/ 9236 h 3940175"/>
              <a:gd name="connsiteX48" fmla="*/ 4757709 w 5034800"/>
              <a:gd name="connsiteY48" fmla="*/ 36945 h 3940175"/>
              <a:gd name="connsiteX49" fmla="*/ 4803891 w 5034800"/>
              <a:gd name="connsiteY49" fmla="*/ 83127 h 3940175"/>
              <a:gd name="connsiteX50" fmla="*/ 4960908 w 5034800"/>
              <a:gd name="connsiteY50" fmla="*/ 184727 h 3940175"/>
              <a:gd name="connsiteX51" fmla="*/ 4988618 w 5034800"/>
              <a:gd name="connsiteY51" fmla="*/ 369454 h 3940175"/>
              <a:gd name="connsiteX52" fmla="*/ 5016327 w 5034800"/>
              <a:gd name="connsiteY52" fmla="*/ 406400 h 3940175"/>
              <a:gd name="connsiteX53" fmla="*/ 5034800 w 5034800"/>
              <a:gd name="connsiteY53" fmla="*/ 452582 h 3940175"/>
              <a:gd name="connsiteX54" fmla="*/ 4997854 w 5034800"/>
              <a:gd name="connsiteY54" fmla="*/ 923636 h 3940175"/>
              <a:gd name="connsiteX55" fmla="*/ 4923963 w 5034800"/>
              <a:gd name="connsiteY55" fmla="*/ 1200727 h 3940175"/>
              <a:gd name="connsiteX56" fmla="*/ 4887018 w 5034800"/>
              <a:gd name="connsiteY56" fmla="*/ 1413163 h 3940175"/>
              <a:gd name="connsiteX57" fmla="*/ 4776181 w 5034800"/>
              <a:gd name="connsiteY57" fmla="*/ 1782618 h 3940175"/>
              <a:gd name="connsiteX58" fmla="*/ 4693054 w 5034800"/>
              <a:gd name="connsiteY58" fmla="*/ 2004291 h 3940175"/>
              <a:gd name="connsiteX59" fmla="*/ 4665345 w 5034800"/>
              <a:gd name="connsiteY59" fmla="*/ 2068945 h 3940175"/>
              <a:gd name="connsiteX60" fmla="*/ 4545272 w 5034800"/>
              <a:gd name="connsiteY60" fmla="*/ 2272145 h 3940175"/>
              <a:gd name="connsiteX61" fmla="*/ 4489854 w 5034800"/>
              <a:gd name="connsiteY61" fmla="*/ 2364509 h 3940175"/>
              <a:gd name="connsiteX62" fmla="*/ 4203527 w 5034800"/>
              <a:gd name="connsiteY62" fmla="*/ 2586182 h 3940175"/>
              <a:gd name="connsiteX63" fmla="*/ 3750944 w 5034800"/>
              <a:gd name="connsiteY63" fmla="*/ 2687781 h 3940175"/>
              <a:gd name="connsiteX64" fmla="*/ 3363018 w 5034800"/>
              <a:gd name="connsiteY64" fmla="*/ 2927927 h 3940175"/>
              <a:gd name="connsiteX65" fmla="*/ 2947381 w 5034800"/>
              <a:gd name="connsiteY65" fmla="*/ 2992582 h 3940175"/>
              <a:gd name="connsiteX66" fmla="*/ 2734945 w 5034800"/>
              <a:gd name="connsiteY66" fmla="*/ 3038763 h 3940175"/>
              <a:gd name="connsiteX67" fmla="*/ 2559454 w 5034800"/>
              <a:gd name="connsiteY67" fmla="*/ 3094182 h 3940175"/>
              <a:gd name="connsiteX68" fmla="*/ 2254654 w 5034800"/>
              <a:gd name="connsiteY68" fmla="*/ 3186545 h 3940175"/>
              <a:gd name="connsiteX69" fmla="*/ 1783600 w 5034800"/>
              <a:gd name="connsiteY69" fmla="*/ 3334327 h 3940175"/>
              <a:gd name="connsiteX70" fmla="*/ 1672763 w 5034800"/>
              <a:gd name="connsiteY70" fmla="*/ 3546763 h 3940175"/>
              <a:gd name="connsiteX71" fmla="*/ 1561927 w 5034800"/>
              <a:gd name="connsiteY71" fmla="*/ 3740727 h 3940175"/>
              <a:gd name="connsiteX72" fmla="*/ 1257128 w 5034800"/>
              <a:gd name="connsiteY72" fmla="*/ 3870037 h 3940175"/>
              <a:gd name="connsiteX73" fmla="*/ 896908 w 5034800"/>
              <a:gd name="connsiteY73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65636 w 5034800"/>
              <a:gd name="connsiteY4" fmla="*/ 3260436 h 3940175"/>
              <a:gd name="connsiteX5" fmla="*/ 28691 w 5034800"/>
              <a:gd name="connsiteY5" fmla="*/ 2890982 h 3940175"/>
              <a:gd name="connsiteX6" fmla="*/ 10218 w 5034800"/>
              <a:gd name="connsiteY6" fmla="*/ 2770909 h 3940175"/>
              <a:gd name="connsiteX7" fmla="*/ 10218 w 5034800"/>
              <a:gd name="connsiteY7" fmla="*/ 2170545 h 3940175"/>
              <a:gd name="connsiteX8" fmla="*/ 37927 w 5034800"/>
              <a:gd name="connsiteY8" fmla="*/ 2068945 h 3940175"/>
              <a:gd name="connsiteX9" fmla="*/ 56400 w 5034800"/>
              <a:gd name="connsiteY9" fmla="*/ 1921163 h 3940175"/>
              <a:gd name="connsiteX10" fmla="*/ 74872 w 5034800"/>
              <a:gd name="connsiteY10" fmla="*/ 1884218 h 3940175"/>
              <a:gd name="connsiteX11" fmla="*/ 84109 w 5034800"/>
              <a:gd name="connsiteY11" fmla="*/ 1856509 h 3940175"/>
              <a:gd name="connsiteX12" fmla="*/ 93345 w 5034800"/>
              <a:gd name="connsiteY12" fmla="*/ 1810327 h 3940175"/>
              <a:gd name="connsiteX13" fmla="*/ 158000 w 5034800"/>
              <a:gd name="connsiteY13" fmla="*/ 1681018 h 3940175"/>
              <a:gd name="connsiteX14" fmla="*/ 241127 w 5034800"/>
              <a:gd name="connsiteY14" fmla="*/ 1505527 h 3940175"/>
              <a:gd name="connsiteX15" fmla="*/ 315018 w 5034800"/>
              <a:gd name="connsiteY15" fmla="*/ 1357745 h 3940175"/>
              <a:gd name="connsiteX16" fmla="*/ 407381 w 5034800"/>
              <a:gd name="connsiteY16" fmla="*/ 1228436 h 3940175"/>
              <a:gd name="connsiteX17" fmla="*/ 453563 w 5034800"/>
              <a:gd name="connsiteY17" fmla="*/ 1173018 h 3940175"/>
              <a:gd name="connsiteX18" fmla="*/ 481272 w 5034800"/>
              <a:gd name="connsiteY18" fmla="*/ 1126836 h 3940175"/>
              <a:gd name="connsiteX19" fmla="*/ 545927 w 5034800"/>
              <a:gd name="connsiteY19" fmla="*/ 1080654 h 3940175"/>
              <a:gd name="connsiteX20" fmla="*/ 573636 w 5034800"/>
              <a:gd name="connsiteY20" fmla="*/ 1052945 h 3940175"/>
              <a:gd name="connsiteX21" fmla="*/ 601345 w 5034800"/>
              <a:gd name="connsiteY21" fmla="*/ 1043709 h 3940175"/>
              <a:gd name="connsiteX22" fmla="*/ 647527 w 5034800"/>
              <a:gd name="connsiteY22" fmla="*/ 1016000 h 3940175"/>
              <a:gd name="connsiteX23" fmla="*/ 804545 w 5034800"/>
              <a:gd name="connsiteY23" fmla="*/ 979054 h 3940175"/>
              <a:gd name="connsiteX24" fmla="*/ 989272 w 5034800"/>
              <a:gd name="connsiteY24" fmla="*/ 905163 h 3940175"/>
              <a:gd name="connsiteX25" fmla="*/ 1137054 w 5034800"/>
              <a:gd name="connsiteY25" fmla="*/ 849745 h 3940175"/>
              <a:gd name="connsiteX26" fmla="*/ 1220181 w 5034800"/>
              <a:gd name="connsiteY26" fmla="*/ 803563 h 3940175"/>
              <a:gd name="connsiteX27" fmla="*/ 1331018 w 5034800"/>
              <a:gd name="connsiteY27" fmla="*/ 757382 h 3940175"/>
              <a:gd name="connsiteX28" fmla="*/ 1441854 w 5034800"/>
              <a:gd name="connsiteY28" fmla="*/ 692727 h 3940175"/>
              <a:gd name="connsiteX29" fmla="*/ 1626581 w 5034800"/>
              <a:gd name="connsiteY29" fmla="*/ 609600 h 3940175"/>
              <a:gd name="connsiteX30" fmla="*/ 1737418 w 5034800"/>
              <a:gd name="connsiteY30" fmla="*/ 554182 h 3940175"/>
              <a:gd name="connsiteX31" fmla="*/ 1940618 w 5034800"/>
              <a:gd name="connsiteY31" fmla="*/ 471054 h 3940175"/>
              <a:gd name="connsiteX32" fmla="*/ 1986800 w 5034800"/>
              <a:gd name="connsiteY32" fmla="*/ 452582 h 3940175"/>
              <a:gd name="connsiteX33" fmla="*/ 2060691 w 5034800"/>
              <a:gd name="connsiteY33" fmla="*/ 443345 h 3940175"/>
              <a:gd name="connsiteX34" fmla="*/ 2310072 w 5034800"/>
              <a:gd name="connsiteY34" fmla="*/ 424873 h 3940175"/>
              <a:gd name="connsiteX35" fmla="*/ 2661054 w 5034800"/>
              <a:gd name="connsiteY35" fmla="*/ 369454 h 3940175"/>
              <a:gd name="connsiteX36" fmla="*/ 2855018 w 5034800"/>
              <a:gd name="connsiteY36" fmla="*/ 323273 h 3940175"/>
              <a:gd name="connsiteX37" fmla="*/ 3012036 w 5034800"/>
              <a:gd name="connsiteY37" fmla="*/ 277091 h 3940175"/>
              <a:gd name="connsiteX38" fmla="*/ 3076691 w 5034800"/>
              <a:gd name="connsiteY38" fmla="*/ 258618 h 3940175"/>
              <a:gd name="connsiteX39" fmla="*/ 3298363 w 5034800"/>
              <a:gd name="connsiteY39" fmla="*/ 166254 h 3940175"/>
              <a:gd name="connsiteX40" fmla="*/ 3464618 w 5034800"/>
              <a:gd name="connsiteY40" fmla="*/ 110836 h 3940175"/>
              <a:gd name="connsiteX41" fmla="*/ 3501563 w 5034800"/>
              <a:gd name="connsiteY41" fmla="*/ 101600 h 3940175"/>
              <a:gd name="connsiteX42" fmla="*/ 3815600 w 5034800"/>
              <a:gd name="connsiteY42" fmla="*/ 92363 h 3940175"/>
              <a:gd name="connsiteX43" fmla="*/ 4009563 w 5034800"/>
              <a:gd name="connsiteY43" fmla="*/ 64654 h 3940175"/>
              <a:gd name="connsiteX44" fmla="*/ 4185054 w 5034800"/>
              <a:gd name="connsiteY44" fmla="*/ 18473 h 3940175"/>
              <a:gd name="connsiteX45" fmla="*/ 4231236 w 5034800"/>
              <a:gd name="connsiteY45" fmla="*/ 0 h 3940175"/>
              <a:gd name="connsiteX46" fmla="*/ 4591454 w 5034800"/>
              <a:gd name="connsiteY46" fmla="*/ 9236 h 3940175"/>
              <a:gd name="connsiteX47" fmla="*/ 4757709 w 5034800"/>
              <a:gd name="connsiteY47" fmla="*/ 36945 h 3940175"/>
              <a:gd name="connsiteX48" fmla="*/ 4803891 w 5034800"/>
              <a:gd name="connsiteY48" fmla="*/ 83127 h 3940175"/>
              <a:gd name="connsiteX49" fmla="*/ 4960908 w 5034800"/>
              <a:gd name="connsiteY49" fmla="*/ 184727 h 3940175"/>
              <a:gd name="connsiteX50" fmla="*/ 4988618 w 5034800"/>
              <a:gd name="connsiteY50" fmla="*/ 369454 h 3940175"/>
              <a:gd name="connsiteX51" fmla="*/ 5016327 w 5034800"/>
              <a:gd name="connsiteY51" fmla="*/ 406400 h 3940175"/>
              <a:gd name="connsiteX52" fmla="*/ 5034800 w 5034800"/>
              <a:gd name="connsiteY52" fmla="*/ 452582 h 3940175"/>
              <a:gd name="connsiteX53" fmla="*/ 4997854 w 5034800"/>
              <a:gd name="connsiteY53" fmla="*/ 923636 h 3940175"/>
              <a:gd name="connsiteX54" fmla="*/ 4923963 w 5034800"/>
              <a:gd name="connsiteY54" fmla="*/ 1200727 h 3940175"/>
              <a:gd name="connsiteX55" fmla="*/ 4887018 w 5034800"/>
              <a:gd name="connsiteY55" fmla="*/ 1413163 h 3940175"/>
              <a:gd name="connsiteX56" fmla="*/ 4776181 w 5034800"/>
              <a:gd name="connsiteY56" fmla="*/ 1782618 h 3940175"/>
              <a:gd name="connsiteX57" fmla="*/ 4693054 w 5034800"/>
              <a:gd name="connsiteY57" fmla="*/ 2004291 h 3940175"/>
              <a:gd name="connsiteX58" fmla="*/ 4665345 w 5034800"/>
              <a:gd name="connsiteY58" fmla="*/ 2068945 h 3940175"/>
              <a:gd name="connsiteX59" fmla="*/ 4545272 w 5034800"/>
              <a:gd name="connsiteY59" fmla="*/ 2272145 h 3940175"/>
              <a:gd name="connsiteX60" fmla="*/ 4489854 w 5034800"/>
              <a:gd name="connsiteY60" fmla="*/ 2364509 h 3940175"/>
              <a:gd name="connsiteX61" fmla="*/ 4203527 w 5034800"/>
              <a:gd name="connsiteY61" fmla="*/ 2586182 h 3940175"/>
              <a:gd name="connsiteX62" fmla="*/ 3750944 w 5034800"/>
              <a:gd name="connsiteY62" fmla="*/ 2687781 h 3940175"/>
              <a:gd name="connsiteX63" fmla="*/ 3363018 w 5034800"/>
              <a:gd name="connsiteY63" fmla="*/ 2927927 h 3940175"/>
              <a:gd name="connsiteX64" fmla="*/ 2947381 w 5034800"/>
              <a:gd name="connsiteY64" fmla="*/ 2992582 h 3940175"/>
              <a:gd name="connsiteX65" fmla="*/ 2734945 w 5034800"/>
              <a:gd name="connsiteY65" fmla="*/ 3038763 h 3940175"/>
              <a:gd name="connsiteX66" fmla="*/ 2559454 w 5034800"/>
              <a:gd name="connsiteY66" fmla="*/ 3094182 h 3940175"/>
              <a:gd name="connsiteX67" fmla="*/ 2254654 w 5034800"/>
              <a:gd name="connsiteY67" fmla="*/ 3186545 h 3940175"/>
              <a:gd name="connsiteX68" fmla="*/ 1783600 w 5034800"/>
              <a:gd name="connsiteY68" fmla="*/ 3334327 h 3940175"/>
              <a:gd name="connsiteX69" fmla="*/ 1672763 w 5034800"/>
              <a:gd name="connsiteY69" fmla="*/ 3546763 h 3940175"/>
              <a:gd name="connsiteX70" fmla="*/ 1561927 w 5034800"/>
              <a:gd name="connsiteY70" fmla="*/ 3740727 h 3940175"/>
              <a:gd name="connsiteX71" fmla="*/ 1257128 w 5034800"/>
              <a:gd name="connsiteY71" fmla="*/ 3870037 h 3940175"/>
              <a:gd name="connsiteX72" fmla="*/ 896908 w 5034800"/>
              <a:gd name="connsiteY72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65636 w 5034800"/>
              <a:gd name="connsiteY4" fmla="*/ 3260436 h 3940175"/>
              <a:gd name="connsiteX5" fmla="*/ 10218 w 5034800"/>
              <a:gd name="connsiteY5" fmla="*/ 2770909 h 3940175"/>
              <a:gd name="connsiteX6" fmla="*/ 10218 w 5034800"/>
              <a:gd name="connsiteY6" fmla="*/ 2170545 h 3940175"/>
              <a:gd name="connsiteX7" fmla="*/ 37927 w 5034800"/>
              <a:gd name="connsiteY7" fmla="*/ 2068945 h 3940175"/>
              <a:gd name="connsiteX8" fmla="*/ 56400 w 5034800"/>
              <a:gd name="connsiteY8" fmla="*/ 1921163 h 3940175"/>
              <a:gd name="connsiteX9" fmla="*/ 74872 w 5034800"/>
              <a:gd name="connsiteY9" fmla="*/ 1884218 h 3940175"/>
              <a:gd name="connsiteX10" fmla="*/ 84109 w 5034800"/>
              <a:gd name="connsiteY10" fmla="*/ 1856509 h 3940175"/>
              <a:gd name="connsiteX11" fmla="*/ 93345 w 5034800"/>
              <a:gd name="connsiteY11" fmla="*/ 1810327 h 3940175"/>
              <a:gd name="connsiteX12" fmla="*/ 158000 w 5034800"/>
              <a:gd name="connsiteY12" fmla="*/ 1681018 h 3940175"/>
              <a:gd name="connsiteX13" fmla="*/ 241127 w 5034800"/>
              <a:gd name="connsiteY13" fmla="*/ 1505527 h 3940175"/>
              <a:gd name="connsiteX14" fmla="*/ 315018 w 5034800"/>
              <a:gd name="connsiteY14" fmla="*/ 1357745 h 3940175"/>
              <a:gd name="connsiteX15" fmla="*/ 407381 w 5034800"/>
              <a:gd name="connsiteY15" fmla="*/ 1228436 h 3940175"/>
              <a:gd name="connsiteX16" fmla="*/ 453563 w 5034800"/>
              <a:gd name="connsiteY16" fmla="*/ 1173018 h 3940175"/>
              <a:gd name="connsiteX17" fmla="*/ 481272 w 5034800"/>
              <a:gd name="connsiteY17" fmla="*/ 1126836 h 3940175"/>
              <a:gd name="connsiteX18" fmla="*/ 545927 w 5034800"/>
              <a:gd name="connsiteY18" fmla="*/ 1080654 h 3940175"/>
              <a:gd name="connsiteX19" fmla="*/ 573636 w 5034800"/>
              <a:gd name="connsiteY19" fmla="*/ 1052945 h 3940175"/>
              <a:gd name="connsiteX20" fmla="*/ 601345 w 5034800"/>
              <a:gd name="connsiteY20" fmla="*/ 1043709 h 3940175"/>
              <a:gd name="connsiteX21" fmla="*/ 647527 w 5034800"/>
              <a:gd name="connsiteY21" fmla="*/ 1016000 h 3940175"/>
              <a:gd name="connsiteX22" fmla="*/ 804545 w 5034800"/>
              <a:gd name="connsiteY22" fmla="*/ 979054 h 3940175"/>
              <a:gd name="connsiteX23" fmla="*/ 989272 w 5034800"/>
              <a:gd name="connsiteY23" fmla="*/ 905163 h 3940175"/>
              <a:gd name="connsiteX24" fmla="*/ 1137054 w 5034800"/>
              <a:gd name="connsiteY24" fmla="*/ 849745 h 3940175"/>
              <a:gd name="connsiteX25" fmla="*/ 1220181 w 5034800"/>
              <a:gd name="connsiteY25" fmla="*/ 803563 h 3940175"/>
              <a:gd name="connsiteX26" fmla="*/ 1331018 w 5034800"/>
              <a:gd name="connsiteY26" fmla="*/ 757382 h 3940175"/>
              <a:gd name="connsiteX27" fmla="*/ 1441854 w 5034800"/>
              <a:gd name="connsiteY27" fmla="*/ 692727 h 3940175"/>
              <a:gd name="connsiteX28" fmla="*/ 1626581 w 5034800"/>
              <a:gd name="connsiteY28" fmla="*/ 609600 h 3940175"/>
              <a:gd name="connsiteX29" fmla="*/ 1737418 w 5034800"/>
              <a:gd name="connsiteY29" fmla="*/ 554182 h 3940175"/>
              <a:gd name="connsiteX30" fmla="*/ 1940618 w 5034800"/>
              <a:gd name="connsiteY30" fmla="*/ 471054 h 3940175"/>
              <a:gd name="connsiteX31" fmla="*/ 1986800 w 5034800"/>
              <a:gd name="connsiteY31" fmla="*/ 452582 h 3940175"/>
              <a:gd name="connsiteX32" fmla="*/ 2060691 w 5034800"/>
              <a:gd name="connsiteY32" fmla="*/ 443345 h 3940175"/>
              <a:gd name="connsiteX33" fmla="*/ 2310072 w 5034800"/>
              <a:gd name="connsiteY33" fmla="*/ 424873 h 3940175"/>
              <a:gd name="connsiteX34" fmla="*/ 2661054 w 5034800"/>
              <a:gd name="connsiteY34" fmla="*/ 369454 h 3940175"/>
              <a:gd name="connsiteX35" fmla="*/ 2855018 w 5034800"/>
              <a:gd name="connsiteY35" fmla="*/ 323273 h 3940175"/>
              <a:gd name="connsiteX36" fmla="*/ 3012036 w 5034800"/>
              <a:gd name="connsiteY36" fmla="*/ 277091 h 3940175"/>
              <a:gd name="connsiteX37" fmla="*/ 3076691 w 5034800"/>
              <a:gd name="connsiteY37" fmla="*/ 258618 h 3940175"/>
              <a:gd name="connsiteX38" fmla="*/ 3298363 w 5034800"/>
              <a:gd name="connsiteY38" fmla="*/ 166254 h 3940175"/>
              <a:gd name="connsiteX39" fmla="*/ 3464618 w 5034800"/>
              <a:gd name="connsiteY39" fmla="*/ 110836 h 3940175"/>
              <a:gd name="connsiteX40" fmla="*/ 3501563 w 5034800"/>
              <a:gd name="connsiteY40" fmla="*/ 101600 h 3940175"/>
              <a:gd name="connsiteX41" fmla="*/ 3815600 w 5034800"/>
              <a:gd name="connsiteY41" fmla="*/ 92363 h 3940175"/>
              <a:gd name="connsiteX42" fmla="*/ 4009563 w 5034800"/>
              <a:gd name="connsiteY42" fmla="*/ 64654 h 3940175"/>
              <a:gd name="connsiteX43" fmla="*/ 4185054 w 5034800"/>
              <a:gd name="connsiteY43" fmla="*/ 18473 h 3940175"/>
              <a:gd name="connsiteX44" fmla="*/ 4231236 w 5034800"/>
              <a:gd name="connsiteY44" fmla="*/ 0 h 3940175"/>
              <a:gd name="connsiteX45" fmla="*/ 4591454 w 5034800"/>
              <a:gd name="connsiteY45" fmla="*/ 9236 h 3940175"/>
              <a:gd name="connsiteX46" fmla="*/ 4757709 w 5034800"/>
              <a:gd name="connsiteY46" fmla="*/ 36945 h 3940175"/>
              <a:gd name="connsiteX47" fmla="*/ 4803891 w 5034800"/>
              <a:gd name="connsiteY47" fmla="*/ 83127 h 3940175"/>
              <a:gd name="connsiteX48" fmla="*/ 4960908 w 5034800"/>
              <a:gd name="connsiteY48" fmla="*/ 184727 h 3940175"/>
              <a:gd name="connsiteX49" fmla="*/ 4988618 w 5034800"/>
              <a:gd name="connsiteY49" fmla="*/ 369454 h 3940175"/>
              <a:gd name="connsiteX50" fmla="*/ 5016327 w 5034800"/>
              <a:gd name="connsiteY50" fmla="*/ 406400 h 3940175"/>
              <a:gd name="connsiteX51" fmla="*/ 5034800 w 5034800"/>
              <a:gd name="connsiteY51" fmla="*/ 452582 h 3940175"/>
              <a:gd name="connsiteX52" fmla="*/ 4997854 w 5034800"/>
              <a:gd name="connsiteY52" fmla="*/ 923636 h 3940175"/>
              <a:gd name="connsiteX53" fmla="*/ 4923963 w 5034800"/>
              <a:gd name="connsiteY53" fmla="*/ 1200727 h 3940175"/>
              <a:gd name="connsiteX54" fmla="*/ 4887018 w 5034800"/>
              <a:gd name="connsiteY54" fmla="*/ 1413163 h 3940175"/>
              <a:gd name="connsiteX55" fmla="*/ 4776181 w 5034800"/>
              <a:gd name="connsiteY55" fmla="*/ 1782618 h 3940175"/>
              <a:gd name="connsiteX56" fmla="*/ 4693054 w 5034800"/>
              <a:gd name="connsiteY56" fmla="*/ 2004291 h 3940175"/>
              <a:gd name="connsiteX57" fmla="*/ 4665345 w 5034800"/>
              <a:gd name="connsiteY57" fmla="*/ 2068945 h 3940175"/>
              <a:gd name="connsiteX58" fmla="*/ 4545272 w 5034800"/>
              <a:gd name="connsiteY58" fmla="*/ 2272145 h 3940175"/>
              <a:gd name="connsiteX59" fmla="*/ 4489854 w 5034800"/>
              <a:gd name="connsiteY59" fmla="*/ 2364509 h 3940175"/>
              <a:gd name="connsiteX60" fmla="*/ 4203527 w 5034800"/>
              <a:gd name="connsiteY60" fmla="*/ 2586182 h 3940175"/>
              <a:gd name="connsiteX61" fmla="*/ 3750944 w 5034800"/>
              <a:gd name="connsiteY61" fmla="*/ 2687781 h 3940175"/>
              <a:gd name="connsiteX62" fmla="*/ 3363018 w 5034800"/>
              <a:gd name="connsiteY62" fmla="*/ 2927927 h 3940175"/>
              <a:gd name="connsiteX63" fmla="*/ 2947381 w 5034800"/>
              <a:gd name="connsiteY63" fmla="*/ 2992582 h 3940175"/>
              <a:gd name="connsiteX64" fmla="*/ 2734945 w 5034800"/>
              <a:gd name="connsiteY64" fmla="*/ 3038763 h 3940175"/>
              <a:gd name="connsiteX65" fmla="*/ 2559454 w 5034800"/>
              <a:gd name="connsiteY65" fmla="*/ 3094182 h 3940175"/>
              <a:gd name="connsiteX66" fmla="*/ 2254654 w 5034800"/>
              <a:gd name="connsiteY66" fmla="*/ 3186545 h 3940175"/>
              <a:gd name="connsiteX67" fmla="*/ 1783600 w 5034800"/>
              <a:gd name="connsiteY67" fmla="*/ 3334327 h 3940175"/>
              <a:gd name="connsiteX68" fmla="*/ 1672763 w 5034800"/>
              <a:gd name="connsiteY68" fmla="*/ 3546763 h 3940175"/>
              <a:gd name="connsiteX69" fmla="*/ 1561927 w 5034800"/>
              <a:gd name="connsiteY69" fmla="*/ 3740727 h 3940175"/>
              <a:gd name="connsiteX70" fmla="*/ 1257128 w 5034800"/>
              <a:gd name="connsiteY70" fmla="*/ 3870037 h 3940175"/>
              <a:gd name="connsiteX71" fmla="*/ 896908 w 5034800"/>
              <a:gd name="connsiteY7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139081 w 5108245"/>
              <a:gd name="connsiteY4" fmla="*/ 3260436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388463 w 5108245"/>
              <a:gd name="connsiteY14" fmla="*/ 1357745 h 3940175"/>
              <a:gd name="connsiteX15" fmla="*/ 480826 w 5108245"/>
              <a:gd name="connsiteY15" fmla="*/ 1228436 h 3940175"/>
              <a:gd name="connsiteX16" fmla="*/ 527008 w 5108245"/>
              <a:gd name="connsiteY16" fmla="*/ 1173018 h 3940175"/>
              <a:gd name="connsiteX17" fmla="*/ 554717 w 5108245"/>
              <a:gd name="connsiteY17" fmla="*/ 1126836 h 3940175"/>
              <a:gd name="connsiteX18" fmla="*/ 619372 w 5108245"/>
              <a:gd name="connsiteY18" fmla="*/ 1080654 h 3940175"/>
              <a:gd name="connsiteX19" fmla="*/ 647081 w 5108245"/>
              <a:gd name="connsiteY19" fmla="*/ 1052945 h 3940175"/>
              <a:gd name="connsiteX20" fmla="*/ 674790 w 5108245"/>
              <a:gd name="connsiteY20" fmla="*/ 1043709 h 3940175"/>
              <a:gd name="connsiteX21" fmla="*/ 720972 w 5108245"/>
              <a:gd name="connsiteY21" fmla="*/ 1016000 h 3940175"/>
              <a:gd name="connsiteX22" fmla="*/ 877990 w 5108245"/>
              <a:gd name="connsiteY22" fmla="*/ 979054 h 3940175"/>
              <a:gd name="connsiteX23" fmla="*/ 1062717 w 5108245"/>
              <a:gd name="connsiteY23" fmla="*/ 905163 h 3940175"/>
              <a:gd name="connsiteX24" fmla="*/ 1210499 w 5108245"/>
              <a:gd name="connsiteY24" fmla="*/ 849745 h 3940175"/>
              <a:gd name="connsiteX25" fmla="*/ 1293626 w 5108245"/>
              <a:gd name="connsiteY25" fmla="*/ 803563 h 3940175"/>
              <a:gd name="connsiteX26" fmla="*/ 1404463 w 5108245"/>
              <a:gd name="connsiteY26" fmla="*/ 757382 h 3940175"/>
              <a:gd name="connsiteX27" fmla="*/ 1515299 w 5108245"/>
              <a:gd name="connsiteY27" fmla="*/ 692727 h 3940175"/>
              <a:gd name="connsiteX28" fmla="*/ 1700026 w 5108245"/>
              <a:gd name="connsiteY28" fmla="*/ 609600 h 3940175"/>
              <a:gd name="connsiteX29" fmla="*/ 1810863 w 5108245"/>
              <a:gd name="connsiteY29" fmla="*/ 554182 h 3940175"/>
              <a:gd name="connsiteX30" fmla="*/ 2014063 w 5108245"/>
              <a:gd name="connsiteY30" fmla="*/ 471054 h 3940175"/>
              <a:gd name="connsiteX31" fmla="*/ 2060245 w 5108245"/>
              <a:gd name="connsiteY31" fmla="*/ 452582 h 3940175"/>
              <a:gd name="connsiteX32" fmla="*/ 2134136 w 5108245"/>
              <a:gd name="connsiteY32" fmla="*/ 443345 h 3940175"/>
              <a:gd name="connsiteX33" fmla="*/ 2383517 w 5108245"/>
              <a:gd name="connsiteY33" fmla="*/ 424873 h 3940175"/>
              <a:gd name="connsiteX34" fmla="*/ 2734499 w 5108245"/>
              <a:gd name="connsiteY34" fmla="*/ 369454 h 3940175"/>
              <a:gd name="connsiteX35" fmla="*/ 2928463 w 5108245"/>
              <a:gd name="connsiteY35" fmla="*/ 323273 h 3940175"/>
              <a:gd name="connsiteX36" fmla="*/ 3085481 w 5108245"/>
              <a:gd name="connsiteY36" fmla="*/ 277091 h 3940175"/>
              <a:gd name="connsiteX37" fmla="*/ 3150136 w 5108245"/>
              <a:gd name="connsiteY37" fmla="*/ 258618 h 3940175"/>
              <a:gd name="connsiteX38" fmla="*/ 3371808 w 5108245"/>
              <a:gd name="connsiteY38" fmla="*/ 166254 h 3940175"/>
              <a:gd name="connsiteX39" fmla="*/ 3538063 w 5108245"/>
              <a:gd name="connsiteY39" fmla="*/ 110836 h 3940175"/>
              <a:gd name="connsiteX40" fmla="*/ 3575008 w 5108245"/>
              <a:gd name="connsiteY40" fmla="*/ 101600 h 3940175"/>
              <a:gd name="connsiteX41" fmla="*/ 3889045 w 5108245"/>
              <a:gd name="connsiteY41" fmla="*/ 92363 h 3940175"/>
              <a:gd name="connsiteX42" fmla="*/ 4083008 w 5108245"/>
              <a:gd name="connsiteY42" fmla="*/ 64654 h 3940175"/>
              <a:gd name="connsiteX43" fmla="*/ 4258499 w 5108245"/>
              <a:gd name="connsiteY43" fmla="*/ 18473 h 3940175"/>
              <a:gd name="connsiteX44" fmla="*/ 4304681 w 5108245"/>
              <a:gd name="connsiteY44" fmla="*/ 0 h 3940175"/>
              <a:gd name="connsiteX45" fmla="*/ 4664899 w 5108245"/>
              <a:gd name="connsiteY45" fmla="*/ 9236 h 3940175"/>
              <a:gd name="connsiteX46" fmla="*/ 4831154 w 5108245"/>
              <a:gd name="connsiteY46" fmla="*/ 36945 h 3940175"/>
              <a:gd name="connsiteX47" fmla="*/ 4877336 w 5108245"/>
              <a:gd name="connsiteY47" fmla="*/ 83127 h 3940175"/>
              <a:gd name="connsiteX48" fmla="*/ 5034353 w 5108245"/>
              <a:gd name="connsiteY48" fmla="*/ 184727 h 3940175"/>
              <a:gd name="connsiteX49" fmla="*/ 5062063 w 5108245"/>
              <a:gd name="connsiteY49" fmla="*/ 369454 h 3940175"/>
              <a:gd name="connsiteX50" fmla="*/ 5089772 w 5108245"/>
              <a:gd name="connsiteY50" fmla="*/ 406400 h 3940175"/>
              <a:gd name="connsiteX51" fmla="*/ 5108245 w 5108245"/>
              <a:gd name="connsiteY51" fmla="*/ 452582 h 3940175"/>
              <a:gd name="connsiteX52" fmla="*/ 5071299 w 5108245"/>
              <a:gd name="connsiteY52" fmla="*/ 923636 h 3940175"/>
              <a:gd name="connsiteX53" fmla="*/ 4997408 w 5108245"/>
              <a:gd name="connsiteY53" fmla="*/ 1200727 h 3940175"/>
              <a:gd name="connsiteX54" fmla="*/ 4960463 w 5108245"/>
              <a:gd name="connsiteY54" fmla="*/ 1413163 h 3940175"/>
              <a:gd name="connsiteX55" fmla="*/ 4849626 w 5108245"/>
              <a:gd name="connsiteY55" fmla="*/ 1782618 h 3940175"/>
              <a:gd name="connsiteX56" fmla="*/ 4766499 w 5108245"/>
              <a:gd name="connsiteY56" fmla="*/ 2004291 h 3940175"/>
              <a:gd name="connsiteX57" fmla="*/ 4738790 w 5108245"/>
              <a:gd name="connsiteY57" fmla="*/ 2068945 h 3940175"/>
              <a:gd name="connsiteX58" fmla="*/ 4618717 w 5108245"/>
              <a:gd name="connsiteY58" fmla="*/ 2272145 h 3940175"/>
              <a:gd name="connsiteX59" fmla="*/ 4563299 w 5108245"/>
              <a:gd name="connsiteY59" fmla="*/ 2364509 h 3940175"/>
              <a:gd name="connsiteX60" fmla="*/ 4276972 w 5108245"/>
              <a:gd name="connsiteY60" fmla="*/ 2586182 h 3940175"/>
              <a:gd name="connsiteX61" fmla="*/ 3824389 w 5108245"/>
              <a:gd name="connsiteY61" fmla="*/ 2687781 h 3940175"/>
              <a:gd name="connsiteX62" fmla="*/ 3436463 w 5108245"/>
              <a:gd name="connsiteY62" fmla="*/ 2927927 h 3940175"/>
              <a:gd name="connsiteX63" fmla="*/ 3020826 w 5108245"/>
              <a:gd name="connsiteY63" fmla="*/ 2992582 h 3940175"/>
              <a:gd name="connsiteX64" fmla="*/ 2808390 w 5108245"/>
              <a:gd name="connsiteY64" fmla="*/ 3038763 h 3940175"/>
              <a:gd name="connsiteX65" fmla="*/ 2632899 w 5108245"/>
              <a:gd name="connsiteY65" fmla="*/ 3094182 h 3940175"/>
              <a:gd name="connsiteX66" fmla="*/ 2328099 w 5108245"/>
              <a:gd name="connsiteY66" fmla="*/ 3186545 h 3940175"/>
              <a:gd name="connsiteX67" fmla="*/ 1857045 w 5108245"/>
              <a:gd name="connsiteY67" fmla="*/ 3334327 h 3940175"/>
              <a:gd name="connsiteX68" fmla="*/ 1746208 w 5108245"/>
              <a:gd name="connsiteY68" fmla="*/ 3546763 h 3940175"/>
              <a:gd name="connsiteX69" fmla="*/ 1635372 w 5108245"/>
              <a:gd name="connsiteY69" fmla="*/ 3740727 h 3940175"/>
              <a:gd name="connsiteX70" fmla="*/ 1330573 w 5108245"/>
              <a:gd name="connsiteY70" fmla="*/ 3870037 h 3940175"/>
              <a:gd name="connsiteX71" fmla="*/ 970353 w 5108245"/>
              <a:gd name="connsiteY7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388463 w 5108245"/>
              <a:gd name="connsiteY14" fmla="*/ 1357745 h 3940175"/>
              <a:gd name="connsiteX15" fmla="*/ 480826 w 5108245"/>
              <a:gd name="connsiteY15" fmla="*/ 1228436 h 3940175"/>
              <a:gd name="connsiteX16" fmla="*/ 527008 w 5108245"/>
              <a:gd name="connsiteY16" fmla="*/ 1173018 h 3940175"/>
              <a:gd name="connsiteX17" fmla="*/ 554717 w 5108245"/>
              <a:gd name="connsiteY17" fmla="*/ 1126836 h 3940175"/>
              <a:gd name="connsiteX18" fmla="*/ 619372 w 5108245"/>
              <a:gd name="connsiteY18" fmla="*/ 1080654 h 3940175"/>
              <a:gd name="connsiteX19" fmla="*/ 647081 w 5108245"/>
              <a:gd name="connsiteY19" fmla="*/ 1052945 h 3940175"/>
              <a:gd name="connsiteX20" fmla="*/ 674790 w 5108245"/>
              <a:gd name="connsiteY20" fmla="*/ 1043709 h 3940175"/>
              <a:gd name="connsiteX21" fmla="*/ 720972 w 5108245"/>
              <a:gd name="connsiteY21" fmla="*/ 1016000 h 3940175"/>
              <a:gd name="connsiteX22" fmla="*/ 877990 w 5108245"/>
              <a:gd name="connsiteY22" fmla="*/ 979054 h 3940175"/>
              <a:gd name="connsiteX23" fmla="*/ 1062717 w 5108245"/>
              <a:gd name="connsiteY23" fmla="*/ 905163 h 3940175"/>
              <a:gd name="connsiteX24" fmla="*/ 1210499 w 5108245"/>
              <a:gd name="connsiteY24" fmla="*/ 849745 h 3940175"/>
              <a:gd name="connsiteX25" fmla="*/ 1293626 w 5108245"/>
              <a:gd name="connsiteY25" fmla="*/ 803563 h 3940175"/>
              <a:gd name="connsiteX26" fmla="*/ 1404463 w 5108245"/>
              <a:gd name="connsiteY26" fmla="*/ 757382 h 3940175"/>
              <a:gd name="connsiteX27" fmla="*/ 1515299 w 5108245"/>
              <a:gd name="connsiteY27" fmla="*/ 692727 h 3940175"/>
              <a:gd name="connsiteX28" fmla="*/ 1700026 w 5108245"/>
              <a:gd name="connsiteY28" fmla="*/ 609600 h 3940175"/>
              <a:gd name="connsiteX29" fmla="*/ 1810863 w 5108245"/>
              <a:gd name="connsiteY29" fmla="*/ 554182 h 3940175"/>
              <a:gd name="connsiteX30" fmla="*/ 2014063 w 5108245"/>
              <a:gd name="connsiteY30" fmla="*/ 471054 h 3940175"/>
              <a:gd name="connsiteX31" fmla="*/ 2060245 w 5108245"/>
              <a:gd name="connsiteY31" fmla="*/ 452582 h 3940175"/>
              <a:gd name="connsiteX32" fmla="*/ 2134136 w 5108245"/>
              <a:gd name="connsiteY32" fmla="*/ 443345 h 3940175"/>
              <a:gd name="connsiteX33" fmla="*/ 2383517 w 5108245"/>
              <a:gd name="connsiteY33" fmla="*/ 424873 h 3940175"/>
              <a:gd name="connsiteX34" fmla="*/ 2734499 w 5108245"/>
              <a:gd name="connsiteY34" fmla="*/ 369454 h 3940175"/>
              <a:gd name="connsiteX35" fmla="*/ 2928463 w 5108245"/>
              <a:gd name="connsiteY35" fmla="*/ 323273 h 3940175"/>
              <a:gd name="connsiteX36" fmla="*/ 3085481 w 5108245"/>
              <a:gd name="connsiteY36" fmla="*/ 277091 h 3940175"/>
              <a:gd name="connsiteX37" fmla="*/ 3150136 w 5108245"/>
              <a:gd name="connsiteY37" fmla="*/ 258618 h 3940175"/>
              <a:gd name="connsiteX38" fmla="*/ 3371808 w 5108245"/>
              <a:gd name="connsiteY38" fmla="*/ 166254 h 3940175"/>
              <a:gd name="connsiteX39" fmla="*/ 3538063 w 5108245"/>
              <a:gd name="connsiteY39" fmla="*/ 110836 h 3940175"/>
              <a:gd name="connsiteX40" fmla="*/ 3575008 w 5108245"/>
              <a:gd name="connsiteY40" fmla="*/ 101600 h 3940175"/>
              <a:gd name="connsiteX41" fmla="*/ 3889045 w 5108245"/>
              <a:gd name="connsiteY41" fmla="*/ 92363 h 3940175"/>
              <a:gd name="connsiteX42" fmla="*/ 4083008 w 5108245"/>
              <a:gd name="connsiteY42" fmla="*/ 64654 h 3940175"/>
              <a:gd name="connsiteX43" fmla="*/ 4258499 w 5108245"/>
              <a:gd name="connsiteY43" fmla="*/ 18473 h 3940175"/>
              <a:gd name="connsiteX44" fmla="*/ 4304681 w 5108245"/>
              <a:gd name="connsiteY44" fmla="*/ 0 h 3940175"/>
              <a:gd name="connsiteX45" fmla="*/ 4664899 w 5108245"/>
              <a:gd name="connsiteY45" fmla="*/ 9236 h 3940175"/>
              <a:gd name="connsiteX46" fmla="*/ 4831154 w 5108245"/>
              <a:gd name="connsiteY46" fmla="*/ 36945 h 3940175"/>
              <a:gd name="connsiteX47" fmla="*/ 4877336 w 5108245"/>
              <a:gd name="connsiteY47" fmla="*/ 83127 h 3940175"/>
              <a:gd name="connsiteX48" fmla="*/ 5034353 w 5108245"/>
              <a:gd name="connsiteY48" fmla="*/ 184727 h 3940175"/>
              <a:gd name="connsiteX49" fmla="*/ 5062063 w 5108245"/>
              <a:gd name="connsiteY49" fmla="*/ 369454 h 3940175"/>
              <a:gd name="connsiteX50" fmla="*/ 5089772 w 5108245"/>
              <a:gd name="connsiteY50" fmla="*/ 406400 h 3940175"/>
              <a:gd name="connsiteX51" fmla="*/ 5108245 w 5108245"/>
              <a:gd name="connsiteY51" fmla="*/ 452582 h 3940175"/>
              <a:gd name="connsiteX52" fmla="*/ 5071299 w 5108245"/>
              <a:gd name="connsiteY52" fmla="*/ 923636 h 3940175"/>
              <a:gd name="connsiteX53" fmla="*/ 4997408 w 5108245"/>
              <a:gd name="connsiteY53" fmla="*/ 1200727 h 3940175"/>
              <a:gd name="connsiteX54" fmla="*/ 4960463 w 5108245"/>
              <a:gd name="connsiteY54" fmla="*/ 1413163 h 3940175"/>
              <a:gd name="connsiteX55" fmla="*/ 4849626 w 5108245"/>
              <a:gd name="connsiteY55" fmla="*/ 1782618 h 3940175"/>
              <a:gd name="connsiteX56" fmla="*/ 4766499 w 5108245"/>
              <a:gd name="connsiteY56" fmla="*/ 2004291 h 3940175"/>
              <a:gd name="connsiteX57" fmla="*/ 4738790 w 5108245"/>
              <a:gd name="connsiteY57" fmla="*/ 2068945 h 3940175"/>
              <a:gd name="connsiteX58" fmla="*/ 4618717 w 5108245"/>
              <a:gd name="connsiteY58" fmla="*/ 2272145 h 3940175"/>
              <a:gd name="connsiteX59" fmla="*/ 4563299 w 5108245"/>
              <a:gd name="connsiteY59" fmla="*/ 2364509 h 3940175"/>
              <a:gd name="connsiteX60" fmla="*/ 4276972 w 5108245"/>
              <a:gd name="connsiteY60" fmla="*/ 2586182 h 3940175"/>
              <a:gd name="connsiteX61" fmla="*/ 3824389 w 5108245"/>
              <a:gd name="connsiteY61" fmla="*/ 2687781 h 3940175"/>
              <a:gd name="connsiteX62" fmla="*/ 3436463 w 5108245"/>
              <a:gd name="connsiteY62" fmla="*/ 2927927 h 3940175"/>
              <a:gd name="connsiteX63" fmla="*/ 3020826 w 5108245"/>
              <a:gd name="connsiteY63" fmla="*/ 2992582 h 3940175"/>
              <a:gd name="connsiteX64" fmla="*/ 2808390 w 5108245"/>
              <a:gd name="connsiteY64" fmla="*/ 3038763 h 3940175"/>
              <a:gd name="connsiteX65" fmla="*/ 2632899 w 5108245"/>
              <a:gd name="connsiteY65" fmla="*/ 3094182 h 3940175"/>
              <a:gd name="connsiteX66" fmla="*/ 2328099 w 5108245"/>
              <a:gd name="connsiteY66" fmla="*/ 3186545 h 3940175"/>
              <a:gd name="connsiteX67" fmla="*/ 1857045 w 5108245"/>
              <a:gd name="connsiteY67" fmla="*/ 3334327 h 3940175"/>
              <a:gd name="connsiteX68" fmla="*/ 1746208 w 5108245"/>
              <a:gd name="connsiteY68" fmla="*/ 3546763 h 3940175"/>
              <a:gd name="connsiteX69" fmla="*/ 1635372 w 5108245"/>
              <a:gd name="connsiteY69" fmla="*/ 3740727 h 3940175"/>
              <a:gd name="connsiteX70" fmla="*/ 1330573 w 5108245"/>
              <a:gd name="connsiteY70" fmla="*/ 3870037 h 3940175"/>
              <a:gd name="connsiteX71" fmla="*/ 970353 w 5108245"/>
              <a:gd name="connsiteY7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554717 w 5108245"/>
              <a:gd name="connsiteY16" fmla="*/ 1126836 h 3940175"/>
              <a:gd name="connsiteX17" fmla="*/ 619372 w 5108245"/>
              <a:gd name="connsiteY17" fmla="*/ 1080654 h 3940175"/>
              <a:gd name="connsiteX18" fmla="*/ 647081 w 5108245"/>
              <a:gd name="connsiteY18" fmla="*/ 1052945 h 3940175"/>
              <a:gd name="connsiteX19" fmla="*/ 674790 w 5108245"/>
              <a:gd name="connsiteY19" fmla="*/ 1043709 h 3940175"/>
              <a:gd name="connsiteX20" fmla="*/ 720972 w 5108245"/>
              <a:gd name="connsiteY20" fmla="*/ 1016000 h 3940175"/>
              <a:gd name="connsiteX21" fmla="*/ 877990 w 5108245"/>
              <a:gd name="connsiteY21" fmla="*/ 979054 h 3940175"/>
              <a:gd name="connsiteX22" fmla="*/ 1062717 w 5108245"/>
              <a:gd name="connsiteY22" fmla="*/ 905163 h 3940175"/>
              <a:gd name="connsiteX23" fmla="*/ 1210499 w 5108245"/>
              <a:gd name="connsiteY23" fmla="*/ 849745 h 3940175"/>
              <a:gd name="connsiteX24" fmla="*/ 1293626 w 5108245"/>
              <a:gd name="connsiteY24" fmla="*/ 803563 h 3940175"/>
              <a:gd name="connsiteX25" fmla="*/ 1404463 w 5108245"/>
              <a:gd name="connsiteY25" fmla="*/ 757382 h 3940175"/>
              <a:gd name="connsiteX26" fmla="*/ 1515299 w 5108245"/>
              <a:gd name="connsiteY26" fmla="*/ 692727 h 3940175"/>
              <a:gd name="connsiteX27" fmla="*/ 1700026 w 5108245"/>
              <a:gd name="connsiteY27" fmla="*/ 609600 h 3940175"/>
              <a:gd name="connsiteX28" fmla="*/ 1810863 w 5108245"/>
              <a:gd name="connsiteY28" fmla="*/ 554182 h 3940175"/>
              <a:gd name="connsiteX29" fmla="*/ 2014063 w 5108245"/>
              <a:gd name="connsiteY29" fmla="*/ 471054 h 3940175"/>
              <a:gd name="connsiteX30" fmla="*/ 2060245 w 5108245"/>
              <a:gd name="connsiteY30" fmla="*/ 452582 h 3940175"/>
              <a:gd name="connsiteX31" fmla="*/ 2134136 w 5108245"/>
              <a:gd name="connsiteY31" fmla="*/ 443345 h 3940175"/>
              <a:gd name="connsiteX32" fmla="*/ 2383517 w 5108245"/>
              <a:gd name="connsiteY32" fmla="*/ 424873 h 3940175"/>
              <a:gd name="connsiteX33" fmla="*/ 2734499 w 5108245"/>
              <a:gd name="connsiteY33" fmla="*/ 369454 h 3940175"/>
              <a:gd name="connsiteX34" fmla="*/ 2928463 w 5108245"/>
              <a:gd name="connsiteY34" fmla="*/ 323273 h 3940175"/>
              <a:gd name="connsiteX35" fmla="*/ 3085481 w 5108245"/>
              <a:gd name="connsiteY35" fmla="*/ 277091 h 3940175"/>
              <a:gd name="connsiteX36" fmla="*/ 3150136 w 5108245"/>
              <a:gd name="connsiteY36" fmla="*/ 258618 h 3940175"/>
              <a:gd name="connsiteX37" fmla="*/ 3371808 w 5108245"/>
              <a:gd name="connsiteY37" fmla="*/ 166254 h 3940175"/>
              <a:gd name="connsiteX38" fmla="*/ 3538063 w 5108245"/>
              <a:gd name="connsiteY38" fmla="*/ 110836 h 3940175"/>
              <a:gd name="connsiteX39" fmla="*/ 3575008 w 5108245"/>
              <a:gd name="connsiteY39" fmla="*/ 101600 h 3940175"/>
              <a:gd name="connsiteX40" fmla="*/ 3889045 w 5108245"/>
              <a:gd name="connsiteY40" fmla="*/ 92363 h 3940175"/>
              <a:gd name="connsiteX41" fmla="*/ 4083008 w 5108245"/>
              <a:gd name="connsiteY41" fmla="*/ 64654 h 3940175"/>
              <a:gd name="connsiteX42" fmla="*/ 4258499 w 5108245"/>
              <a:gd name="connsiteY42" fmla="*/ 18473 h 3940175"/>
              <a:gd name="connsiteX43" fmla="*/ 4304681 w 5108245"/>
              <a:gd name="connsiteY43" fmla="*/ 0 h 3940175"/>
              <a:gd name="connsiteX44" fmla="*/ 4664899 w 5108245"/>
              <a:gd name="connsiteY44" fmla="*/ 9236 h 3940175"/>
              <a:gd name="connsiteX45" fmla="*/ 4831154 w 5108245"/>
              <a:gd name="connsiteY45" fmla="*/ 36945 h 3940175"/>
              <a:gd name="connsiteX46" fmla="*/ 4877336 w 5108245"/>
              <a:gd name="connsiteY46" fmla="*/ 83127 h 3940175"/>
              <a:gd name="connsiteX47" fmla="*/ 5034353 w 5108245"/>
              <a:gd name="connsiteY47" fmla="*/ 184727 h 3940175"/>
              <a:gd name="connsiteX48" fmla="*/ 5062063 w 5108245"/>
              <a:gd name="connsiteY48" fmla="*/ 369454 h 3940175"/>
              <a:gd name="connsiteX49" fmla="*/ 5089772 w 5108245"/>
              <a:gd name="connsiteY49" fmla="*/ 406400 h 3940175"/>
              <a:gd name="connsiteX50" fmla="*/ 5108245 w 5108245"/>
              <a:gd name="connsiteY50" fmla="*/ 452582 h 3940175"/>
              <a:gd name="connsiteX51" fmla="*/ 5071299 w 5108245"/>
              <a:gd name="connsiteY51" fmla="*/ 923636 h 3940175"/>
              <a:gd name="connsiteX52" fmla="*/ 4997408 w 5108245"/>
              <a:gd name="connsiteY52" fmla="*/ 1200727 h 3940175"/>
              <a:gd name="connsiteX53" fmla="*/ 4960463 w 5108245"/>
              <a:gd name="connsiteY53" fmla="*/ 1413163 h 3940175"/>
              <a:gd name="connsiteX54" fmla="*/ 4849626 w 5108245"/>
              <a:gd name="connsiteY54" fmla="*/ 1782618 h 3940175"/>
              <a:gd name="connsiteX55" fmla="*/ 4766499 w 5108245"/>
              <a:gd name="connsiteY55" fmla="*/ 2004291 h 3940175"/>
              <a:gd name="connsiteX56" fmla="*/ 4738790 w 5108245"/>
              <a:gd name="connsiteY56" fmla="*/ 2068945 h 3940175"/>
              <a:gd name="connsiteX57" fmla="*/ 4618717 w 5108245"/>
              <a:gd name="connsiteY57" fmla="*/ 2272145 h 3940175"/>
              <a:gd name="connsiteX58" fmla="*/ 4563299 w 5108245"/>
              <a:gd name="connsiteY58" fmla="*/ 2364509 h 3940175"/>
              <a:gd name="connsiteX59" fmla="*/ 4276972 w 5108245"/>
              <a:gd name="connsiteY59" fmla="*/ 2586182 h 3940175"/>
              <a:gd name="connsiteX60" fmla="*/ 3824389 w 5108245"/>
              <a:gd name="connsiteY60" fmla="*/ 2687781 h 3940175"/>
              <a:gd name="connsiteX61" fmla="*/ 3436463 w 5108245"/>
              <a:gd name="connsiteY61" fmla="*/ 2927927 h 3940175"/>
              <a:gd name="connsiteX62" fmla="*/ 3020826 w 5108245"/>
              <a:gd name="connsiteY62" fmla="*/ 2992582 h 3940175"/>
              <a:gd name="connsiteX63" fmla="*/ 2808390 w 5108245"/>
              <a:gd name="connsiteY63" fmla="*/ 3038763 h 3940175"/>
              <a:gd name="connsiteX64" fmla="*/ 2632899 w 5108245"/>
              <a:gd name="connsiteY64" fmla="*/ 3094182 h 3940175"/>
              <a:gd name="connsiteX65" fmla="*/ 2328099 w 5108245"/>
              <a:gd name="connsiteY65" fmla="*/ 3186545 h 3940175"/>
              <a:gd name="connsiteX66" fmla="*/ 1857045 w 5108245"/>
              <a:gd name="connsiteY66" fmla="*/ 3334327 h 3940175"/>
              <a:gd name="connsiteX67" fmla="*/ 1746208 w 5108245"/>
              <a:gd name="connsiteY67" fmla="*/ 3546763 h 3940175"/>
              <a:gd name="connsiteX68" fmla="*/ 1635372 w 5108245"/>
              <a:gd name="connsiteY68" fmla="*/ 3740727 h 3940175"/>
              <a:gd name="connsiteX69" fmla="*/ 1330573 w 5108245"/>
              <a:gd name="connsiteY69" fmla="*/ 3870037 h 3940175"/>
              <a:gd name="connsiteX70" fmla="*/ 970353 w 5108245"/>
              <a:gd name="connsiteY7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554717 w 5108245"/>
              <a:gd name="connsiteY16" fmla="*/ 1126836 h 3940175"/>
              <a:gd name="connsiteX17" fmla="*/ 647081 w 5108245"/>
              <a:gd name="connsiteY17" fmla="*/ 1052945 h 3940175"/>
              <a:gd name="connsiteX18" fmla="*/ 674790 w 5108245"/>
              <a:gd name="connsiteY18" fmla="*/ 1043709 h 3940175"/>
              <a:gd name="connsiteX19" fmla="*/ 720972 w 5108245"/>
              <a:gd name="connsiteY19" fmla="*/ 1016000 h 3940175"/>
              <a:gd name="connsiteX20" fmla="*/ 877990 w 5108245"/>
              <a:gd name="connsiteY20" fmla="*/ 979054 h 3940175"/>
              <a:gd name="connsiteX21" fmla="*/ 1062717 w 5108245"/>
              <a:gd name="connsiteY21" fmla="*/ 905163 h 3940175"/>
              <a:gd name="connsiteX22" fmla="*/ 1210499 w 5108245"/>
              <a:gd name="connsiteY22" fmla="*/ 849745 h 3940175"/>
              <a:gd name="connsiteX23" fmla="*/ 1293626 w 5108245"/>
              <a:gd name="connsiteY23" fmla="*/ 803563 h 3940175"/>
              <a:gd name="connsiteX24" fmla="*/ 1404463 w 5108245"/>
              <a:gd name="connsiteY24" fmla="*/ 757382 h 3940175"/>
              <a:gd name="connsiteX25" fmla="*/ 1515299 w 5108245"/>
              <a:gd name="connsiteY25" fmla="*/ 692727 h 3940175"/>
              <a:gd name="connsiteX26" fmla="*/ 1700026 w 5108245"/>
              <a:gd name="connsiteY26" fmla="*/ 609600 h 3940175"/>
              <a:gd name="connsiteX27" fmla="*/ 1810863 w 5108245"/>
              <a:gd name="connsiteY27" fmla="*/ 554182 h 3940175"/>
              <a:gd name="connsiteX28" fmla="*/ 2014063 w 5108245"/>
              <a:gd name="connsiteY28" fmla="*/ 471054 h 3940175"/>
              <a:gd name="connsiteX29" fmla="*/ 2060245 w 5108245"/>
              <a:gd name="connsiteY29" fmla="*/ 452582 h 3940175"/>
              <a:gd name="connsiteX30" fmla="*/ 2134136 w 5108245"/>
              <a:gd name="connsiteY30" fmla="*/ 443345 h 3940175"/>
              <a:gd name="connsiteX31" fmla="*/ 2383517 w 5108245"/>
              <a:gd name="connsiteY31" fmla="*/ 424873 h 3940175"/>
              <a:gd name="connsiteX32" fmla="*/ 2734499 w 5108245"/>
              <a:gd name="connsiteY32" fmla="*/ 369454 h 3940175"/>
              <a:gd name="connsiteX33" fmla="*/ 2928463 w 5108245"/>
              <a:gd name="connsiteY33" fmla="*/ 323273 h 3940175"/>
              <a:gd name="connsiteX34" fmla="*/ 3085481 w 5108245"/>
              <a:gd name="connsiteY34" fmla="*/ 277091 h 3940175"/>
              <a:gd name="connsiteX35" fmla="*/ 3150136 w 5108245"/>
              <a:gd name="connsiteY35" fmla="*/ 258618 h 3940175"/>
              <a:gd name="connsiteX36" fmla="*/ 3371808 w 5108245"/>
              <a:gd name="connsiteY36" fmla="*/ 166254 h 3940175"/>
              <a:gd name="connsiteX37" fmla="*/ 3538063 w 5108245"/>
              <a:gd name="connsiteY37" fmla="*/ 110836 h 3940175"/>
              <a:gd name="connsiteX38" fmla="*/ 3575008 w 5108245"/>
              <a:gd name="connsiteY38" fmla="*/ 101600 h 3940175"/>
              <a:gd name="connsiteX39" fmla="*/ 3889045 w 5108245"/>
              <a:gd name="connsiteY39" fmla="*/ 92363 h 3940175"/>
              <a:gd name="connsiteX40" fmla="*/ 4083008 w 5108245"/>
              <a:gd name="connsiteY40" fmla="*/ 64654 h 3940175"/>
              <a:gd name="connsiteX41" fmla="*/ 4258499 w 5108245"/>
              <a:gd name="connsiteY41" fmla="*/ 18473 h 3940175"/>
              <a:gd name="connsiteX42" fmla="*/ 4304681 w 5108245"/>
              <a:gd name="connsiteY42" fmla="*/ 0 h 3940175"/>
              <a:gd name="connsiteX43" fmla="*/ 4664899 w 5108245"/>
              <a:gd name="connsiteY43" fmla="*/ 9236 h 3940175"/>
              <a:gd name="connsiteX44" fmla="*/ 4831154 w 5108245"/>
              <a:gd name="connsiteY44" fmla="*/ 36945 h 3940175"/>
              <a:gd name="connsiteX45" fmla="*/ 4877336 w 5108245"/>
              <a:gd name="connsiteY45" fmla="*/ 83127 h 3940175"/>
              <a:gd name="connsiteX46" fmla="*/ 5034353 w 5108245"/>
              <a:gd name="connsiteY46" fmla="*/ 184727 h 3940175"/>
              <a:gd name="connsiteX47" fmla="*/ 5062063 w 5108245"/>
              <a:gd name="connsiteY47" fmla="*/ 369454 h 3940175"/>
              <a:gd name="connsiteX48" fmla="*/ 5089772 w 5108245"/>
              <a:gd name="connsiteY48" fmla="*/ 406400 h 3940175"/>
              <a:gd name="connsiteX49" fmla="*/ 5108245 w 5108245"/>
              <a:gd name="connsiteY49" fmla="*/ 452582 h 3940175"/>
              <a:gd name="connsiteX50" fmla="*/ 5071299 w 5108245"/>
              <a:gd name="connsiteY50" fmla="*/ 923636 h 3940175"/>
              <a:gd name="connsiteX51" fmla="*/ 4997408 w 5108245"/>
              <a:gd name="connsiteY51" fmla="*/ 1200727 h 3940175"/>
              <a:gd name="connsiteX52" fmla="*/ 4960463 w 5108245"/>
              <a:gd name="connsiteY52" fmla="*/ 1413163 h 3940175"/>
              <a:gd name="connsiteX53" fmla="*/ 4849626 w 5108245"/>
              <a:gd name="connsiteY53" fmla="*/ 1782618 h 3940175"/>
              <a:gd name="connsiteX54" fmla="*/ 4766499 w 5108245"/>
              <a:gd name="connsiteY54" fmla="*/ 2004291 h 3940175"/>
              <a:gd name="connsiteX55" fmla="*/ 4738790 w 5108245"/>
              <a:gd name="connsiteY55" fmla="*/ 2068945 h 3940175"/>
              <a:gd name="connsiteX56" fmla="*/ 4618717 w 5108245"/>
              <a:gd name="connsiteY56" fmla="*/ 2272145 h 3940175"/>
              <a:gd name="connsiteX57" fmla="*/ 4563299 w 5108245"/>
              <a:gd name="connsiteY57" fmla="*/ 2364509 h 3940175"/>
              <a:gd name="connsiteX58" fmla="*/ 4276972 w 5108245"/>
              <a:gd name="connsiteY58" fmla="*/ 2586182 h 3940175"/>
              <a:gd name="connsiteX59" fmla="*/ 3824389 w 5108245"/>
              <a:gd name="connsiteY59" fmla="*/ 2687781 h 3940175"/>
              <a:gd name="connsiteX60" fmla="*/ 3436463 w 5108245"/>
              <a:gd name="connsiteY60" fmla="*/ 2927927 h 3940175"/>
              <a:gd name="connsiteX61" fmla="*/ 3020826 w 5108245"/>
              <a:gd name="connsiteY61" fmla="*/ 2992582 h 3940175"/>
              <a:gd name="connsiteX62" fmla="*/ 2808390 w 5108245"/>
              <a:gd name="connsiteY62" fmla="*/ 3038763 h 3940175"/>
              <a:gd name="connsiteX63" fmla="*/ 2632899 w 5108245"/>
              <a:gd name="connsiteY63" fmla="*/ 3094182 h 3940175"/>
              <a:gd name="connsiteX64" fmla="*/ 2328099 w 5108245"/>
              <a:gd name="connsiteY64" fmla="*/ 3186545 h 3940175"/>
              <a:gd name="connsiteX65" fmla="*/ 1857045 w 5108245"/>
              <a:gd name="connsiteY65" fmla="*/ 3334327 h 3940175"/>
              <a:gd name="connsiteX66" fmla="*/ 1746208 w 5108245"/>
              <a:gd name="connsiteY66" fmla="*/ 3546763 h 3940175"/>
              <a:gd name="connsiteX67" fmla="*/ 1635372 w 5108245"/>
              <a:gd name="connsiteY67" fmla="*/ 3740727 h 3940175"/>
              <a:gd name="connsiteX68" fmla="*/ 1330573 w 5108245"/>
              <a:gd name="connsiteY68" fmla="*/ 3870037 h 3940175"/>
              <a:gd name="connsiteX69" fmla="*/ 970353 w 5108245"/>
              <a:gd name="connsiteY69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554717 w 5108245"/>
              <a:gd name="connsiteY16" fmla="*/ 1126836 h 3940175"/>
              <a:gd name="connsiteX17" fmla="*/ 647081 w 5108245"/>
              <a:gd name="connsiteY17" fmla="*/ 1052945 h 3940175"/>
              <a:gd name="connsiteX18" fmla="*/ 674790 w 5108245"/>
              <a:gd name="connsiteY18" fmla="*/ 1043709 h 3940175"/>
              <a:gd name="connsiteX19" fmla="*/ 877990 w 5108245"/>
              <a:gd name="connsiteY19" fmla="*/ 979054 h 3940175"/>
              <a:gd name="connsiteX20" fmla="*/ 1062717 w 5108245"/>
              <a:gd name="connsiteY20" fmla="*/ 905163 h 3940175"/>
              <a:gd name="connsiteX21" fmla="*/ 1210499 w 5108245"/>
              <a:gd name="connsiteY21" fmla="*/ 849745 h 3940175"/>
              <a:gd name="connsiteX22" fmla="*/ 1293626 w 5108245"/>
              <a:gd name="connsiteY22" fmla="*/ 803563 h 3940175"/>
              <a:gd name="connsiteX23" fmla="*/ 1404463 w 5108245"/>
              <a:gd name="connsiteY23" fmla="*/ 757382 h 3940175"/>
              <a:gd name="connsiteX24" fmla="*/ 1515299 w 5108245"/>
              <a:gd name="connsiteY24" fmla="*/ 692727 h 3940175"/>
              <a:gd name="connsiteX25" fmla="*/ 1700026 w 5108245"/>
              <a:gd name="connsiteY25" fmla="*/ 609600 h 3940175"/>
              <a:gd name="connsiteX26" fmla="*/ 1810863 w 5108245"/>
              <a:gd name="connsiteY26" fmla="*/ 554182 h 3940175"/>
              <a:gd name="connsiteX27" fmla="*/ 2014063 w 5108245"/>
              <a:gd name="connsiteY27" fmla="*/ 471054 h 3940175"/>
              <a:gd name="connsiteX28" fmla="*/ 2060245 w 5108245"/>
              <a:gd name="connsiteY28" fmla="*/ 452582 h 3940175"/>
              <a:gd name="connsiteX29" fmla="*/ 2134136 w 5108245"/>
              <a:gd name="connsiteY29" fmla="*/ 443345 h 3940175"/>
              <a:gd name="connsiteX30" fmla="*/ 2383517 w 5108245"/>
              <a:gd name="connsiteY30" fmla="*/ 424873 h 3940175"/>
              <a:gd name="connsiteX31" fmla="*/ 2734499 w 5108245"/>
              <a:gd name="connsiteY31" fmla="*/ 369454 h 3940175"/>
              <a:gd name="connsiteX32" fmla="*/ 2928463 w 5108245"/>
              <a:gd name="connsiteY32" fmla="*/ 323273 h 3940175"/>
              <a:gd name="connsiteX33" fmla="*/ 3085481 w 5108245"/>
              <a:gd name="connsiteY33" fmla="*/ 277091 h 3940175"/>
              <a:gd name="connsiteX34" fmla="*/ 3150136 w 5108245"/>
              <a:gd name="connsiteY34" fmla="*/ 258618 h 3940175"/>
              <a:gd name="connsiteX35" fmla="*/ 3371808 w 5108245"/>
              <a:gd name="connsiteY35" fmla="*/ 166254 h 3940175"/>
              <a:gd name="connsiteX36" fmla="*/ 3538063 w 5108245"/>
              <a:gd name="connsiteY36" fmla="*/ 110836 h 3940175"/>
              <a:gd name="connsiteX37" fmla="*/ 3575008 w 5108245"/>
              <a:gd name="connsiteY37" fmla="*/ 101600 h 3940175"/>
              <a:gd name="connsiteX38" fmla="*/ 3889045 w 5108245"/>
              <a:gd name="connsiteY38" fmla="*/ 92363 h 3940175"/>
              <a:gd name="connsiteX39" fmla="*/ 4083008 w 5108245"/>
              <a:gd name="connsiteY39" fmla="*/ 64654 h 3940175"/>
              <a:gd name="connsiteX40" fmla="*/ 4258499 w 5108245"/>
              <a:gd name="connsiteY40" fmla="*/ 18473 h 3940175"/>
              <a:gd name="connsiteX41" fmla="*/ 4304681 w 5108245"/>
              <a:gd name="connsiteY41" fmla="*/ 0 h 3940175"/>
              <a:gd name="connsiteX42" fmla="*/ 4664899 w 5108245"/>
              <a:gd name="connsiteY42" fmla="*/ 9236 h 3940175"/>
              <a:gd name="connsiteX43" fmla="*/ 4831154 w 5108245"/>
              <a:gd name="connsiteY43" fmla="*/ 36945 h 3940175"/>
              <a:gd name="connsiteX44" fmla="*/ 4877336 w 5108245"/>
              <a:gd name="connsiteY44" fmla="*/ 83127 h 3940175"/>
              <a:gd name="connsiteX45" fmla="*/ 5034353 w 5108245"/>
              <a:gd name="connsiteY45" fmla="*/ 184727 h 3940175"/>
              <a:gd name="connsiteX46" fmla="*/ 5062063 w 5108245"/>
              <a:gd name="connsiteY46" fmla="*/ 369454 h 3940175"/>
              <a:gd name="connsiteX47" fmla="*/ 5089772 w 5108245"/>
              <a:gd name="connsiteY47" fmla="*/ 406400 h 3940175"/>
              <a:gd name="connsiteX48" fmla="*/ 5108245 w 5108245"/>
              <a:gd name="connsiteY48" fmla="*/ 452582 h 3940175"/>
              <a:gd name="connsiteX49" fmla="*/ 5071299 w 5108245"/>
              <a:gd name="connsiteY49" fmla="*/ 923636 h 3940175"/>
              <a:gd name="connsiteX50" fmla="*/ 4997408 w 5108245"/>
              <a:gd name="connsiteY50" fmla="*/ 1200727 h 3940175"/>
              <a:gd name="connsiteX51" fmla="*/ 4960463 w 5108245"/>
              <a:gd name="connsiteY51" fmla="*/ 1413163 h 3940175"/>
              <a:gd name="connsiteX52" fmla="*/ 4849626 w 5108245"/>
              <a:gd name="connsiteY52" fmla="*/ 1782618 h 3940175"/>
              <a:gd name="connsiteX53" fmla="*/ 4766499 w 5108245"/>
              <a:gd name="connsiteY53" fmla="*/ 2004291 h 3940175"/>
              <a:gd name="connsiteX54" fmla="*/ 4738790 w 5108245"/>
              <a:gd name="connsiteY54" fmla="*/ 2068945 h 3940175"/>
              <a:gd name="connsiteX55" fmla="*/ 4618717 w 5108245"/>
              <a:gd name="connsiteY55" fmla="*/ 2272145 h 3940175"/>
              <a:gd name="connsiteX56" fmla="*/ 4563299 w 5108245"/>
              <a:gd name="connsiteY56" fmla="*/ 2364509 h 3940175"/>
              <a:gd name="connsiteX57" fmla="*/ 4276972 w 5108245"/>
              <a:gd name="connsiteY57" fmla="*/ 2586182 h 3940175"/>
              <a:gd name="connsiteX58" fmla="*/ 3824389 w 5108245"/>
              <a:gd name="connsiteY58" fmla="*/ 2687781 h 3940175"/>
              <a:gd name="connsiteX59" fmla="*/ 3436463 w 5108245"/>
              <a:gd name="connsiteY59" fmla="*/ 2927927 h 3940175"/>
              <a:gd name="connsiteX60" fmla="*/ 3020826 w 5108245"/>
              <a:gd name="connsiteY60" fmla="*/ 2992582 h 3940175"/>
              <a:gd name="connsiteX61" fmla="*/ 2808390 w 5108245"/>
              <a:gd name="connsiteY61" fmla="*/ 3038763 h 3940175"/>
              <a:gd name="connsiteX62" fmla="*/ 2632899 w 5108245"/>
              <a:gd name="connsiteY62" fmla="*/ 3094182 h 3940175"/>
              <a:gd name="connsiteX63" fmla="*/ 2328099 w 5108245"/>
              <a:gd name="connsiteY63" fmla="*/ 3186545 h 3940175"/>
              <a:gd name="connsiteX64" fmla="*/ 1857045 w 5108245"/>
              <a:gd name="connsiteY64" fmla="*/ 3334327 h 3940175"/>
              <a:gd name="connsiteX65" fmla="*/ 1746208 w 5108245"/>
              <a:gd name="connsiteY65" fmla="*/ 3546763 h 3940175"/>
              <a:gd name="connsiteX66" fmla="*/ 1635372 w 5108245"/>
              <a:gd name="connsiteY66" fmla="*/ 3740727 h 3940175"/>
              <a:gd name="connsiteX67" fmla="*/ 1330573 w 5108245"/>
              <a:gd name="connsiteY67" fmla="*/ 3870037 h 3940175"/>
              <a:gd name="connsiteX68" fmla="*/ 970353 w 5108245"/>
              <a:gd name="connsiteY68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647081 w 5108245"/>
              <a:gd name="connsiteY16" fmla="*/ 1052945 h 3940175"/>
              <a:gd name="connsiteX17" fmla="*/ 674790 w 5108245"/>
              <a:gd name="connsiteY17" fmla="*/ 1043709 h 3940175"/>
              <a:gd name="connsiteX18" fmla="*/ 877990 w 5108245"/>
              <a:gd name="connsiteY18" fmla="*/ 979054 h 3940175"/>
              <a:gd name="connsiteX19" fmla="*/ 1062717 w 5108245"/>
              <a:gd name="connsiteY19" fmla="*/ 905163 h 3940175"/>
              <a:gd name="connsiteX20" fmla="*/ 1210499 w 5108245"/>
              <a:gd name="connsiteY20" fmla="*/ 849745 h 3940175"/>
              <a:gd name="connsiteX21" fmla="*/ 1293626 w 5108245"/>
              <a:gd name="connsiteY21" fmla="*/ 803563 h 3940175"/>
              <a:gd name="connsiteX22" fmla="*/ 1404463 w 5108245"/>
              <a:gd name="connsiteY22" fmla="*/ 757382 h 3940175"/>
              <a:gd name="connsiteX23" fmla="*/ 1515299 w 5108245"/>
              <a:gd name="connsiteY23" fmla="*/ 692727 h 3940175"/>
              <a:gd name="connsiteX24" fmla="*/ 1700026 w 5108245"/>
              <a:gd name="connsiteY24" fmla="*/ 609600 h 3940175"/>
              <a:gd name="connsiteX25" fmla="*/ 1810863 w 5108245"/>
              <a:gd name="connsiteY25" fmla="*/ 554182 h 3940175"/>
              <a:gd name="connsiteX26" fmla="*/ 2014063 w 5108245"/>
              <a:gd name="connsiteY26" fmla="*/ 471054 h 3940175"/>
              <a:gd name="connsiteX27" fmla="*/ 2060245 w 5108245"/>
              <a:gd name="connsiteY27" fmla="*/ 452582 h 3940175"/>
              <a:gd name="connsiteX28" fmla="*/ 2134136 w 5108245"/>
              <a:gd name="connsiteY28" fmla="*/ 443345 h 3940175"/>
              <a:gd name="connsiteX29" fmla="*/ 2383517 w 5108245"/>
              <a:gd name="connsiteY29" fmla="*/ 424873 h 3940175"/>
              <a:gd name="connsiteX30" fmla="*/ 2734499 w 5108245"/>
              <a:gd name="connsiteY30" fmla="*/ 369454 h 3940175"/>
              <a:gd name="connsiteX31" fmla="*/ 2928463 w 5108245"/>
              <a:gd name="connsiteY31" fmla="*/ 323273 h 3940175"/>
              <a:gd name="connsiteX32" fmla="*/ 3085481 w 5108245"/>
              <a:gd name="connsiteY32" fmla="*/ 277091 h 3940175"/>
              <a:gd name="connsiteX33" fmla="*/ 3150136 w 5108245"/>
              <a:gd name="connsiteY33" fmla="*/ 258618 h 3940175"/>
              <a:gd name="connsiteX34" fmla="*/ 3371808 w 5108245"/>
              <a:gd name="connsiteY34" fmla="*/ 166254 h 3940175"/>
              <a:gd name="connsiteX35" fmla="*/ 3538063 w 5108245"/>
              <a:gd name="connsiteY35" fmla="*/ 110836 h 3940175"/>
              <a:gd name="connsiteX36" fmla="*/ 3575008 w 5108245"/>
              <a:gd name="connsiteY36" fmla="*/ 101600 h 3940175"/>
              <a:gd name="connsiteX37" fmla="*/ 3889045 w 5108245"/>
              <a:gd name="connsiteY37" fmla="*/ 92363 h 3940175"/>
              <a:gd name="connsiteX38" fmla="*/ 4083008 w 5108245"/>
              <a:gd name="connsiteY38" fmla="*/ 64654 h 3940175"/>
              <a:gd name="connsiteX39" fmla="*/ 4258499 w 5108245"/>
              <a:gd name="connsiteY39" fmla="*/ 18473 h 3940175"/>
              <a:gd name="connsiteX40" fmla="*/ 4304681 w 5108245"/>
              <a:gd name="connsiteY40" fmla="*/ 0 h 3940175"/>
              <a:gd name="connsiteX41" fmla="*/ 4664899 w 5108245"/>
              <a:gd name="connsiteY41" fmla="*/ 9236 h 3940175"/>
              <a:gd name="connsiteX42" fmla="*/ 4831154 w 5108245"/>
              <a:gd name="connsiteY42" fmla="*/ 36945 h 3940175"/>
              <a:gd name="connsiteX43" fmla="*/ 4877336 w 5108245"/>
              <a:gd name="connsiteY43" fmla="*/ 83127 h 3940175"/>
              <a:gd name="connsiteX44" fmla="*/ 5034353 w 5108245"/>
              <a:gd name="connsiteY44" fmla="*/ 184727 h 3940175"/>
              <a:gd name="connsiteX45" fmla="*/ 5062063 w 5108245"/>
              <a:gd name="connsiteY45" fmla="*/ 369454 h 3940175"/>
              <a:gd name="connsiteX46" fmla="*/ 5089772 w 5108245"/>
              <a:gd name="connsiteY46" fmla="*/ 406400 h 3940175"/>
              <a:gd name="connsiteX47" fmla="*/ 5108245 w 5108245"/>
              <a:gd name="connsiteY47" fmla="*/ 452582 h 3940175"/>
              <a:gd name="connsiteX48" fmla="*/ 5071299 w 5108245"/>
              <a:gd name="connsiteY48" fmla="*/ 923636 h 3940175"/>
              <a:gd name="connsiteX49" fmla="*/ 4997408 w 5108245"/>
              <a:gd name="connsiteY49" fmla="*/ 1200727 h 3940175"/>
              <a:gd name="connsiteX50" fmla="*/ 4960463 w 5108245"/>
              <a:gd name="connsiteY50" fmla="*/ 1413163 h 3940175"/>
              <a:gd name="connsiteX51" fmla="*/ 4849626 w 5108245"/>
              <a:gd name="connsiteY51" fmla="*/ 1782618 h 3940175"/>
              <a:gd name="connsiteX52" fmla="*/ 4766499 w 5108245"/>
              <a:gd name="connsiteY52" fmla="*/ 2004291 h 3940175"/>
              <a:gd name="connsiteX53" fmla="*/ 4738790 w 5108245"/>
              <a:gd name="connsiteY53" fmla="*/ 2068945 h 3940175"/>
              <a:gd name="connsiteX54" fmla="*/ 4618717 w 5108245"/>
              <a:gd name="connsiteY54" fmla="*/ 2272145 h 3940175"/>
              <a:gd name="connsiteX55" fmla="*/ 4563299 w 5108245"/>
              <a:gd name="connsiteY55" fmla="*/ 2364509 h 3940175"/>
              <a:gd name="connsiteX56" fmla="*/ 4276972 w 5108245"/>
              <a:gd name="connsiteY56" fmla="*/ 2586182 h 3940175"/>
              <a:gd name="connsiteX57" fmla="*/ 3824389 w 5108245"/>
              <a:gd name="connsiteY57" fmla="*/ 2687781 h 3940175"/>
              <a:gd name="connsiteX58" fmla="*/ 3436463 w 5108245"/>
              <a:gd name="connsiteY58" fmla="*/ 2927927 h 3940175"/>
              <a:gd name="connsiteX59" fmla="*/ 3020826 w 5108245"/>
              <a:gd name="connsiteY59" fmla="*/ 2992582 h 3940175"/>
              <a:gd name="connsiteX60" fmla="*/ 2808390 w 5108245"/>
              <a:gd name="connsiteY60" fmla="*/ 3038763 h 3940175"/>
              <a:gd name="connsiteX61" fmla="*/ 2632899 w 5108245"/>
              <a:gd name="connsiteY61" fmla="*/ 3094182 h 3940175"/>
              <a:gd name="connsiteX62" fmla="*/ 2328099 w 5108245"/>
              <a:gd name="connsiteY62" fmla="*/ 3186545 h 3940175"/>
              <a:gd name="connsiteX63" fmla="*/ 1857045 w 5108245"/>
              <a:gd name="connsiteY63" fmla="*/ 3334327 h 3940175"/>
              <a:gd name="connsiteX64" fmla="*/ 1746208 w 5108245"/>
              <a:gd name="connsiteY64" fmla="*/ 3546763 h 3940175"/>
              <a:gd name="connsiteX65" fmla="*/ 1635372 w 5108245"/>
              <a:gd name="connsiteY65" fmla="*/ 3740727 h 3940175"/>
              <a:gd name="connsiteX66" fmla="*/ 1330573 w 5108245"/>
              <a:gd name="connsiteY66" fmla="*/ 3870037 h 3940175"/>
              <a:gd name="connsiteX67" fmla="*/ 970353 w 5108245"/>
              <a:gd name="connsiteY67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674790 w 5108245"/>
              <a:gd name="connsiteY16" fmla="*/ 1043709 h 3940175"/>
              <a:gd name="connsiteX17" fmla="*/ 877990 w 5108245"/>
              <a:gd name="connsiteY17" fmla="*/ 979054 h 3940175"/>
              <a:gd name="connsiteX18" fmla="*/ 1062717 w 5108245"/>
              <a:gd name="connsiteY18" fmla="*/ 905163 h 3940175"/>
              <a:gd name="connsiteX19" fmla="*/ 1210499 w 5108245"/>
              <a:gd name="connsiteY19" fmla="*/ 849745 h 3940175"/>
              <a:gd name="connsiteX20" fmla="*/ 1293626 w 5108245"/>
              <a:gd name="connsiteY20" fmla="*/ 803563 h 3940175"/>
              <a:gd name="connsiteX21" fmla="*/ 1404463 w 5108245"/>
              <a:gd name="connsiteY21" fmla="*/ 757382 h 3940175"/>
              <a:gd name="connsiteX22" fmla="*/ 1515299 w 5108245"/>
              <a:gd name="connsiteY22" fmla="*/ 692727 h 3940175"/>
              <a:gd name="connsiteX23" fmla="*/ 1700026 w 5108245"/>
              <a:gd name="connsiteY23" fmla="*/ 609600 h 3940175"/>
              <a:gd name="connsiteX24" fmla="*/ 1810863 w 5108245"/>
              <a:gd name="connsiteY24" fmla="*/ 554182 h 3940175"/>
              <a:gd name="connsiteX25" fmla="*/ 2014063 w 5108245"/>
              <a:gd name="connsiteY25" fmla="*/ 471054 h 3940175"/>
              <a:gd name="connsiteX26" fmla="*/ 2060245 w 5108245"/>
              <a:gd name="connsiteY26" fmla="*/ 452582 h 3940175"/>
              <a:gd name="connsiteX27" fmla="*/ 2134136 w 5108245"/>
              <a:gd name="connsiteY27" fmla="*/ 443345 h 3940175"/>
              <a:gd name="connsiteX28" fmla="*/ 2383517 w 5108245"/>
              <a:gd name="connsiteY28" fmla="*/ 424873 h 3940175"/>
              <a:gd name="connsiteX29" fmla="*/ 2734499 w 5108245"/>
              <a:gd name="connsiteY29" fmla="*/ 369454 h 3940175"/>
              <a:gd name="connsiteX30" fmla="*/ 2928463 w 5108245"/>
              <a:gd name="connsiteY30" fmla="*/ 323273 h 3940175"/>
              <a:gd name="connsiteX31" fmla="*/ 3085481 w 5108245"/>
              <a:gd name="connsiteY31" fmla="*/ 277091 h 3940175"/>
              <a:gd name="connsiteX32" fmla="*/ 3150136 w 5108245"/>
              <a:gd name="connsiteY32" fmla="*/ 258618 h 3940175"/>
              <a:gd name="connsiteX33" fmla="*/ 3371808 w 5108245"/>
              <a:gd name="connsiteY33" fmla="*/ 166254 h 3940175"/>
              <a:gd name="connsiteX34" fmla="*/ 3538063 w 5108245"/>
              <a:gd name="connsiteY34" fmla="*/ 110836 h 3940175"/>
              <a:gd name="connsiteX35" fmla="*/ 3575008 w 5108245"/>
              <a:gd name="connsiteY35" fmla="*/ 101600 h 3940175"/>
              <a:gd name="connsiteX36" fmla="*/ 3889045 w 5108245"/>
              <a:gd name="connsiteY36" fmla="*/ 92363 h 3940175"/>
              <a:gd name="connsiteX37" fmla="*/ 4083008 w 5108245"/>
              <a:gd name="connsiteY37" fmla="*/ 64654 h 3940175"/>
              <a:gd name="connsiteX38" fmla="*/ 4258499 w 5108245"/>
              <a:gd name="connsiteY38" fmla="*/ 18473 h 3940175"/>
              <a:gd name="connsiteX39" fmla="*/ 4304681 w 5108245"/>
              <a:gd name="connsiteY39" fmla="*/ 0 h 3940175"/>
              <a:gd name="connsiteX40" fmla="*/ 4664899 w 5108245"/>
              <a:gd name="connsiteY40" fmla="*/ 9236 h 3940175"/>
              <a:gd name="connsiteX41" fmla="*/ 4831154 w 5108245"/>
              <a:gd name="connsiteY41" fmla="*/ 36945 h 3940175"/>
              <a:gd name="connsiteX42" fmla="*/ 4877336 w 5108245"/>
              <a:gd name="connsiteY42" fmla="*/ 83127 h 3940175"/>
              <a:gd name="connsiteX43" fmla="*/ 5034353 w 5108245"/>
              <a:gd name="connsiteY43" fmla="*/ 184727 h 3940175"/>
              <a:gd name="connsiteX44" fmla="*/ 5062063 w 5108245"/>
              <a:gd name="connsiteY44" fmla="*/ 369454 h 3940175"/>
              <a:gd name="connsiteX45" fmla="*/ 5089772 w 5108245"/>
              <a:gd name="connsiteY45" fmla="*/ 406400 h 3940175"/>
              <a:gd name="connsiteX46" fmla="*/ 5108245 w 5108245"/>
              <a:gd name="connsiteY46" fmla="*/ 452582 h 3940175"/>
              <a:gd name="connsiteX47" fmla="*/ 5071299 w 5108245"/>
              <a:gd name="connsiteY47" fmla="*/ 923636 h 3940175"/>
              <a:gd name="connsiteX48" fmla="*/ 4997408 w 5108245"/>
              <a:gd name="connsiteY48" fmla="*/ 1200727 h 3940175"/>
              <a:gd name="connsiteX49" fmla="*/ 4960463 w 5108245"/>
              <a:gd name="connsiteY49" fmla="*/ 1413163 h 3940175"/>
              <a:gd name="connsiteX50" fmla="*/ 4849626 w 5108245"/>
              <a:gd name="connsiteY50" fmla="*/ 1782618 h 3940175"/>
              <a:gd name="connsiteX51" fmla="*/ 4766499 w 5108245"/>
              <a:gd name="connsiteY51" fmla="*/ 2004291 h 3940175"/>
              <a:gd name="connsiteX52" fmla="*/ 4738790 w 5108245"/>
              <a:gd name="connsiteY52" fmla="*/ 2068945 h 3940175"/>
              <a:gd name="connsiteX53" fmla="*/ 4618717 w 5108245"/>
              <a:gd name="connsiteY53" fmla="*/ 2272145 h 3940175"/>
              <a:gd name="connsiteX54" fmla="*/ 4563299 w 5108245"/>
              <a:gd name="connsiteY54" fmla="*/ 2364509 h 3940175"/>
              <a:gd name="connsiteX55" fmla="*/ 4276972 w 5108245"/>
              <a:gd name="connsiteY55" fmla="*/ 2586182 h 3940175"/>
              <a:gd name="connsiteX56" fmla="*/ 3824389 w 5108245"/>
              <a:gd name="connsiteY56" fmla="*/ 2687781 h 3940175"/>
              <a:gd name="connsiteX57" fmla="*/ 3436463 w 5108245"/>
              <a:gd name="connsiteY57" fmla="*/ 2927927 h 3940175"/>
              <a:gd name="connsiteX58" fmla="*/ 3020826 w 5108245"/>
              <a:gd name="connsiteY58" fmla="*/ 2992582 h 3940175"/>
              <a:gd name="connsiteX59" fmla="*/ 2808390 w 5108245"/>
              <a:gd name="connsiteY59" fmla="*/ 3038763 h 3940175"/>
              <a:gd name="connsiteX60" fmla="*/ 2632899 w 5108245"/>
              <a:gd name="connsiteY60" fmla="*/ 3094182 h 3940175"/>
              <a:gd name="connsiteX61" fmla="*/ 2328099 w 5108245"/>
              <a:gd name="connsiteY61" fmla="*/ 3186545 h 3940175"/>
              <a:gd name="connsiteX62" fmla="*/ 1857045 w 5108245"/>
              <a:gd name="connsiteY62" fmla="*/ 3334327 h 3940175"/>
              <a:gd name="connsiteX63" fmla="*/ 1746208 w 5108245"/>
              <a:gd name="connsiteY63" fmla="*/ 3546763 h 3940175"/>
              <a:gd name="connsiteX64" fmla="*/ 1635372 w 5108245"/>
              <a:gd name="connsiteY64" fmla="*/ 3740727 h 3940175"/>
              <a:gd name="connsiteX65" fmla="*/ 1330573 w 5108245"/>
              <a:gd name="connsiteY65" fmla="*/ 3870037 h 3940175"/>
              <a:gd name="connsiteX66" fmla="*/ 970353 w 5108245"/>
              <a:gd name="connsiteY66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210499 w 5108245"/>
              <a:gd name="connsiteY18" fmla="*/ 849745 h 3940175"/>
              <a:gd name="connsiteX19" fmla="*/ 1293626 w 5108245"/>
              <a:gd name="connsiteY19" fmla="*/ 803563 h 3940175"/>
              <a:gd name="connsiteX20" fmla="*/ 1404463 w 5108245"/>
              <a:gd name="connsiteY20" fmla="*/ 757382 h 3940175"/>
              <a:gd name="connsiteX21" fmla="*/ 1515299 w 5108245"/>
              <a:gd name="connsiteY21" fmla="*/ 692727 h 3940175"/>
              <a:gd name="connsiteX22" fmla="*/ 1700026 w 5108245"/>
              <a:gd name="connsiteY22" fmla="*/ 609600 h 3940175"/>
              <a:gd name="connsiteX23" fmla="*/ 1810863 w 5108245"/>
              <a:gd name="connsiteY23" fmla="*/ 554182 h 3940175"/>
              <a:gd name="connsiteX24" fmla="*/ 2014063 w 5108245"/>
              <a:gd name="connsiteY24" fmla="*/ 471054 h 3940175"/>
              <a:gd name="connsiteX25" fmla="*/ 2060245 w 5108245"/>
              <a:gd name="connsiteY25" fmla="*/ 452582 h 3940175"/>
              <a:gd name="connsiteX26" fmla="*/ 2134136 w 5108245"/>
              <a:gd name="connsiteY26" fmla="*/ 443345 h 3940175"/>
              <a:gd name="connsiteX27" fmla="*/ 2383517 w 5108245"/>
              <a:gd name="connsiteY27" fmla="*/ 424873 h 3940175"/>
              <a:gd name="connsiteX28" fmla="*/ 2734499 w 5108245"/>
              <a:gd name="connsiteY28" fmla="*/ 369454 h 3940175"/>
              <a:gd name="connsiteX29" fmla="*/ 2928463 w 5108245"/>
              <a:gd name="connsiteY29" fmla="*/ 323273 h 3940175"/>
              <a:gd name="connsiteX30" fmla="*/ 3085481 w 5108245"/>
              <a:gd name="connsiteY30" fmla="*/ 277091 h 3940175"/>
              <a:gd name="connsiteX31" fmla="*/ 3150136 w 5108245"/>
              <a:gd name="connsiteY31" fmla="*/ 258618 h 3940175"/>
              <a:gd name="connsiteX32" fmla="*/ 3371808 w 5108245"/>
              <a:gd name="connsiteY32" fmla="*/ 166254 h 3940175"/>
              <a:gd name="connsiteX33" fmla="*/ 3538063 w 5108245"/>
              <a:gd name="connsiteY33" fmla="*/ 110836 h 3940175"/>
              <a:gd name="connsiteX34" fmla="*/ 3575008 w 5108245"/>
              <a:gd name="connsiteY34" fmla="*/ 101600 h 3940175"/>
              <a:gd name="connsiteX35" fmla="*/ 3889045 w 5108245"/>
              <a:gd name="connsiteY35" fmla="*/ 92363 h 3940175"/>
              <a:gd name="connsiteX36" fmla="*/ 4083008 w 5108245"/>
              <a:gd name="connsiteY36" fmla="*/ 64654 h 3940175"/>
              <a:gd name="connsiteX37" fmla="*/ 4258499 w 5108245"/>
              <a:gd name="connsiteY37" fmla="*/ 18473 h 3940175"/>
              <a:gd name="connsiteX38" fmla="*/ 4304681 w 5108245"/>
              <a:gd name="connsiteY38" fmla="*/ 0 h 3940175"/>
              <a:gd name="connsiteX39" fmla="*/ 4664899 w 5108245"/>
              <a:gd name="connsiteY39" fmla="*/ 9236 h 3940175"/>
              <a:gd name="connsiteX40" fmla="*/ 4831154 w 5108245"/>
              <a:gd name="connsiteY40" fmla="*/ 36945 h 3940175"/>
              <a:gd name="connsiteX41" fmla="*/ 4877336 w 5108245"/>
              <a:gd name="connsiteY41" fmla="*/ 83127 h 3940175"/>
              <a:gd name="connsiteX42" fmla="*/ 5034353 w 5108245"/>
              <a:gd name="connsiteY42" fmla="*/ 184727 h 3940175"/>
              <a:gd name="connsiteX43" fmla="*/ 5062063 w 5108245"/>
              <a:gd name="connsiteY43" fmla="*/ 369454 h 3940175"/>
              <a:gd name="connsiteX44" fmla="*/ 5089772 w 5108245"/>
              <a:gd name="connsiteY44" fmla="*/ 406400 h 3940175"/>
              <a:gd name="connsiteX45" fmla="*/ 5108245 w 5108245"/>
              <a:gd name="connsiteY45" fmla="*/ 452582 h 3940175"/>
              <a:gd name="connsiteX46" fmla="*/ 5071299 w 5108245"/>
              <a:gd name="connsiteY46" fmla="*/ 923636 h 3940175"/>
              <a:gd name="connsiteX47" fmla="*/ 4997408 w 5108245"/>
              <a:gd name="connsiteY47" fmla="*/ 1200727 h 3940175"/>
              <a:gd name="connsiteX48" fmla="*/ 4960463 w 5108245"/>
              <a:gd name="connsiteY48" fmla="*/ 1413163 h 3940175"/>
              <a:gd name="connsiteX49" fmla="*/ 4849626 w 5108245"/>
              <a:gd name="connsiteY49" fmla="*/ 1782618 h 3940175"/>
              <a:gd name="connsiteX50" fmla="*/ 4766499 w 5108245"/>
              <a:gd name="connsiteY50" fmla="*/ 2004291 h 3940175"/>
              <a:gd name="connsiteX51" fmla="*/ 4738790 w 5108245"/>
              <a:gd name="connsiteY51" fmla="*/ 2068945 h 3940175"/>
              <a:gd name="connsiteX52" fmla="*/ 4618717 w 5108245"/>
              <a:gd name="connsiteY52" fmla="*/ 2272145 h 3940175"/>
              <a:gd name="connsiteX53" fmla="*/ 4563299 w 5108245"/>
              <a:gd name="connsiteY53" fmla="*/ 2364509 h 3940175"/>
              <a:gd name="connsiteX54" fmla="*/ 4276972 w 5108245"/>
              <a:gd name="connsiteY54" fmla="*/ 2586182 h 3940175"/>
              <a:gd name="connsiteX55" fmla="*/ 3824389 w 5108245"/>
              <a:gd name="connsiteY55" fmla="*/ 2687781 h 3940175"/>
              <a:gd name="connsiteX56" fmla="*/ 3436463 w 5108245"/>
              <a:gd name="connsiteY56" fmla="*/ 2927927 h 3940175"/>
              <a:gd name="connsiteX57" fmla="*/ 3020826 w 5108245"/>
              <a:gd name="connsiteY57" fmla="*/ 2992582 h 3940175"/>
              <a:gd name="connsiteX58" fmla="*/ 2808390 w 5108245"/>
              <a:gd name="connsiteY58" fmla="*/ 3038763 h 3940175"/>
              <a:gd name="connsiteX59" fmla="*/ 2632899 w 5108245"/>
              <a:gd name="connsiteY59" fmla="*/ 3094182 h 3940175"/>
              <a:gd name="connsiteX60" fmla="*/ 2328099 w 5108245"/>
              <a:gd name="connsiteY60" fmla="*/ 3186545 h 3940175"/>
              <a:gd name="connsiteX61" fmla="*/ 1857045 w 5108245"/>
              <a:gd name="connsiteY61" fmla="*/ 3334327 h 3940175"/>
              <a:gd name="connsiteX62" fmla="*/ 1746208 w 5108245"/>
              <a:gd name="connsiteY62" fmla="*/ 3546763 h 3940175"/>
              <a:gd name="connsiteX63" fmla="*/ 1635372 w 5108245"/>
              <a:gd name="connsiteY63" fmla="*/ 3740727 h 3940175"/>
              <a:gd name="connsiteX64" fmla="*/ 1330573 w 5108245"/>
              <a:gd name="connsiteY64" fmla="*/ 3870037 h 3940175"/>
              <a:gd name="connsiteX65" fmla="*/ 970353 w 5108245"/>
              <a:gd name="connsiteY6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293626 w 5108245"/>
              <a:gd name="connsiteY18" fmla="*/ 803563 h 3940175"/>
              <a:gd name="connsiteX19" fmla="*/ 1404463 w 5108245"/>
              <a:gd name="connsiteY19" fmla="*/ 757382 h 3940175"/>
              <a:gd name="connsiteX20" fmla="*/ 1515299 w 5108245"/>
              <a:gd name="connsiteY20" fmla="*/ 692727 h 3940175"/>
              <a:gd name="connsiteX21" fmla="*/ 1700026 w 5108245"/>
              <a:gd name="connsiteY21" fmla="*/ 609600 h 3940175"/>
              <a:gd name="connsiteX22" fmla="*/ 1810863 w 5108245"/>
              <a:gd name="connsiteY22" fmla="*/ 554182 h 3940175"/>
              <a:gd name="connsiteX23" fmla="*/ 2014063 w 5108245"/>
              <a:gd name="connsiteY23" fmla="*/ 471054 h 3940175"/>
              <a:gd name="connsiteX24" fmla="*/ 2060245 w 5108245"/>
              <a:gd name="connsiteY24" fmla="*/ 452582 h 3940175"/>
              <a:gd name="connsiteX25" fmla="*/ 2134136 w 5108245"/>
              <a:gd name="connsiteY25" fmla="*/ 443345 h 3940175"/>
              <a:gd name="connsiteX26" fmla="*/ 2383517 w 5108245"/>
              <a:gd name="connsiteY26" fmla="*/ 424873 h 3940175"/>
              <a:gd name="connsiteX27" fmla="*/ 2734499 w 5108245"/>
              <a:gd name="connsiteY27" fmla="*/ 369454 h 3940175"/>
              <a:gd name="connsiteX28" fmla="*/ 2928463 w 5108245"/>
              <a:gd name="connsiteY28" fmla="*/ 323273 h 3940175"/>
              <a:gd name="connsiteX29" fmla="*/ 3085481 w 5108245"/>
              <a:gd name="connsiteY29" fmla="*/ 277091 h 3940175"/>
              <a:gd name="connsiteX30" fmla="*/ 3150136 w 5108245"/>
              <a:gd name="connsiteY30" fmla="*/ 258618 h 3940175"/>
              <a:gd name="connsiteX31" fmla="*/ 3371808 w 5108245"/>
              <a:gd name="connsiteY31" fmla="*/ 166254 h 3940175"/>
              <a:gd name="connsiteX32" fmla="*/ 3538063 w 5108245"/>
              <a:gd name="connsiteY32" fmla="*/ 110836 h 3940175"/>
              <a:gd name="connsiteX33" fmla="*/ 3575008 w 5108245"/>
              <a:gd name="connsiteY33" fmla="*/ 101600 h 3940175"/>
              <a:gd name="connsiteX34" fmla="*/ 3889045 w 5108245"/>
              <a:gd name="connsiteY34" fmla="*/ 92363 h 3940175"/>
              <a:gd name="connsiteX35" fmla="*/ 4083008 w 5108245"/>
              <a:gd name="connsiteY35" fmla="*/ 64654 h 3940175"/>
              <a:gd name="connsiteX36" fmla="*/ 4258499 w 5108245"/>
              <a:gd name="connsiteY36" fmla="*/ 18473 h 3940175"/>
              <a:gd name="connsiteX37" fmla="*/ 4304681 w 5108245"/>
              <a:gd name="connsiteY37" fmla="*/ 0 h 3940175"/>
              <a:gd name="connsiteX38" fmla="*/ 4664899 w 5108245"/>
              <a:gd name="connsiteY38" fmla="*/ 9236 h 3940175"/>
              <a:gd name="connsiteX39" fmla="*/ 4831154 w 5108245"/>
              <a:gd name="connsiteY39" fmla="*/ 36945 h 3940175"/>
              <a:gd name="connsiteX40" fmla="*/ 4877336 w 5108245"/>
              <a:gd name="connsiteY40" fmla="*/ 83127 h 3940175"/>
              <a:gd name="connsiteX41" fmla="*/ 5034353 w 5108245"/>
              <a:gd name="connsiteY41" fmla="*/ 184727 h 3940175"/>
              <a:gd name="connsiteX42" fmla="*/ 5062063 w 5108245"/>
              <a:gd name="connsiteY42" fmla="*/ 369454 h 3940175"/>
              <a:gd name="connsiteX43" fmla="*/ 5089772 w 5108245"/>
              <a:gd name="connsiteY43" fmla="*/ 406400 h 3940175"/>
              <a:gd name="connsiteX44" fmla="*/ 5108245 w 5108245"/>
              <a:gd name="connsiteY44" fmla="*/ 452582 h 3940175"/>
              <a:gd name="connsiteX45" fmla="*/ 5071299 w 5108245"/>
              <a:gd name="connsiteY45" fmla="*/ 923636 h 3940175"/>
              <a:gd name="connsiteX46" fmla="*/ 4997408 w 5108245"/>
              <a:gd name="connsiteY46" fmla="*/ 1200727 h 3940175"/>
              <a:gd name="connsiteX47" fmla="*/ 4960463 w 5108245"/>
              <a:gd name="connsiteY47" fmla="*/ 1413163 h 3940175"/>
              <a:gd name="connsiteX48" fmla="*/ 4849626 w 5108245"/>
              <a:gd name="connsiteY48" fmla="*/ 1782618 h 3940175"/>
              <a:gd name="connsiteX49" fmla="*/ 4766499 w 5108245"/>
              <a:gd name="connsiteY49" fmla="*/ 2004291 h 3940175"/>
              <a:gd name="connsiteX50" fmla="*/ 4738790 w 5108245"/>
              <a:gd name="connsiteY50" fmla="*/ 2068945 h 3940175"/>
              <a:gd name="connsiteX51" fmla="*/ 4618717 w 5108245"/>
              <a:gd name="connsiteY51" fmla="*/ 2272145 h 3940175"/>
              <a:gd name="connsiteX52" fmla="*/ 4563299 w 5108245"/>
              <a:gd name="connsiteY52" fmla="*/ 2364509 h 3940175"/>
              <a:gd name="connsiteX53" fmla="*/ 4276972 w 5108245"/>
              <a:gd name="connsiteY53" fmla="*/ 2586182 h 3940175"/>
              <a:gd name="connsiteX54" fmla="*/ 3824389 w 5108245"/>
              <a:gd name="connsiteY54" fmla="*/ 2687781 h 3940175"/>
              <a:gd name="connsiteX55" fmla="*/ 3436463 w 5108245"/>
              <a:gd name="connsiteY55" fmla="*/ 2927927 h 3940175"/>
              <a:gd name="connsiteX56" fmla="*/ 3020826 w 5108245"/>
              <a:gd name="connsiteY56" fmla="*/ 2992582 h 3940175"/>
              <a:gd name="connsiteX57" fmla="*/ 2808390 w 5108245"/>
              <a:gd name="connsiteY57" fmla="*/ 3038763 h 3940175"/>
              <a:gd name="connsiteX58" fmla="*/ 2632899 w 5108245"/>
              <a:gd name="connsiteY58" fmla="*/ 3094182 h 3940175"/>
              <a:gd name="connsiteX59" fmla="*/ 2328099 w 5108245"/>
              <a:gd name="connsiteY59" fmla="*/ 3186545 h 3940175"/>
              <a:gd name="connsiteX60" fmla="*/ 1857045 w 5108245"/>
              <a:gd name="connsiteY60" fmla="*/ 3334327 h 3940175"/>
              <a:gd name="connsiteX61" fmla="*/ 1746208 w 5108245"/>
              <a:gd name="connsiteY61" fmla="*/ 3546763 h 3940175"/>
              <a:gd name="connsiteX62" fmla="*/ 1635372 w 5108245"/>
              <a:gd name="connsiteY62" fmla="*/ 3740727 h 3940175"/>
              <a:gd name="connsiteX63" fmla="*/ 1330573 w 5108245"/>
              <a:gd name="connsiteY63" fmla="*/ 3870037 h 3940175"/>
              <a:gd name="connsiteX64" fmla="*/ 970353 w 5108245"/>
              <a:gd name="connsiteY64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404463 w 5108245"/>
              <a:gd name="connsiteY18" fmla="*/ 757382 h 3940175"/>
              <a:gd name="connsiteX19" fmla="*/ 1515299 w 5108245"/>
              <a:gd name="connsiteY19" fmla="*/ 692727 h 3940175"/>
              <a:gd name="connsiteX20" fmla="*/ 1700026 w 5108245"/>
              <a:gd name="connsiteY20" fmla="*/ 609600 h 3940175"/>
              <a:gd name="connsiteX21" fmla="*/ 1810863 w 5108245"/>
              <a:gd name="connsiteY21" fmla="*/ 554182 h 3940175"/>
              <a:gd name="connsiteX22" fmla="*/ 2014063 w 5108245"/>
              <a:gd name="connsiteY22" fmla="*/ 471054 h 3940175"/>
              <a:gd name="connsiteX23" fmla="*/ 2060245 w 5108245"/>
              <a:gd name="connsiteY23" fmla="*/ 452582 h 3940175"/>
              <a:gd name="connsiteX24" fmla="*/ 2134136 w 5108245"/>
              <a:gd name="connsiteY24" fmla="*/ 443345 h 3940175"/>
              <a:gd name="connsiteX25" fmla="*/ 2383517 w 5108245"/>
              <a:gd name="connsiteY25" fmla="*/ 424873 h 3940175"/>
              <a:gd name="connsiteX26" fmla="*/ 2734499 w 5108245"/>
              <a:gd name="connsiteY26" fmla="*/ 369454 h 3940175"/>
              <a:gd name="connsiteX27" fmla="*/ 2928463 w 5108245"/>
              <a:gd name="connsiteY27" fmla="*/ 323273 h 3940175"/>
              <a:gd name="connsiteX28" fmla="*/ 3085481 w 5108245"/>
              <a:gd name="connsiteY28" fmla="*/ 277091 h 3940175"/>
              <a:gd name="connsiteX29" fmla="*/ 3150136 w 5108245"/>
              <a:gd name="connsiteY29" fmla="*/ 258618 h 3940175"/>
              <a:gd name="connsiteX30" fmla="*/ 3371808 w 5108245"/>
              <a:gd name="connsiteY30" fmla="*/ 166254 h 3940175"/>
              <a:gd name="connsiteX31" fmla="*/ 3538063 w 5108245"/>
              <a:gd name="connsiteY31" fmla="*/ 110836 h 3940175"/>
              <a:gd name="connsiteX32" fmla="*/ 3575008 w 5108245"/>
              <a:gd name="connsiteY32" fmla="*/ 101600 h 3940175"/>
              <a:gd name="connsiteX33" fmla="*/ 3889045 w 5108245"/>
              <a:gd name="connsiteY33" fmla="*/ 92363 h 3940175"/>
              <a:gd name="connsiteX34" fmla="*/ 4083008 w 5108245"/>
              <a:gd name="connsiteY34" fmla="*/ 64654 h 3940175"/>
              <a:gd name="connsiteX35" fmla="*/ 4258499 w 5108245"/>
              <a:gd name="connsiteY35" fmla="*/ 18473 h 3940175"/>
              <a:gd name="connsiteX36" fmla="*/ 4304681 w 5108245"/>
              <a:gd name="connsiteY36" fmla="*/ 0 h 3940175"/>
              <a:gd name="connsiteX37" fmla="*/ 4664899 w 5108245"/>
              <a:gd name="connsiteY37" fmla="*/ 9236 h 3940175"/>
              <a:gd name="connsiteX38" fmla="*/ 4831154 w 5108245"/>
              <a:gd name="connsiteY38" fmla="*/ 36945 h 3940175"/>
              <a:gd name="connsiteX39" fmla="*/ 4877336 w 5108245"/>
              <a:gd name="connsiteY39" fmla="*/ 83127 h 3940175"/>
              <a:gd name="connsiteX40" fmla="*/ 5034353 w 5108245"/>
              <a:gd name="connsiteY40" fmla="*/ 184727 h 3940175"/>
              <a:gd name="connsiteX41" fmla="*/ 5062063 w 5108245"/>
              <a:gd name="connsiteY41" fmla="*/ 369454 h 3940175"/>
              <a:gd name="connsiteX42" fmla="*/ 5089772 w 5108245"/>
              <a:gd name="connsiteY42" fmla="*/ 406400 h 3940175"/>
              <a:gd name="connsiteX43" fmla="*/ 5108245 w 5108245"/>
              <a:gd name="connsiteY43" fmla="*/ 452582 h 3940175"/>
              <a:gd name="connsiteX44" fmla="*/ 5071299 w 5108245"/>
              <a:gd name="connsiteY44" fmla="*/ 923636 h 3940175"/>
              <a:gd name="connsiteX45" fmla="*/ 4997408 w 5108245"/>
              <a:gd name="connsiteY45" fmla="*/ 1200727 h 3940175"/>
              <a:gd name="connsiteX46" fmla="*/ 4960463 w 5108245"/>
              <a:gd name="connsiteY46" fmla="*/ 1413163 h 3940175"/>
              <a:gd name="connsiteX47" fmla="*/ 4849626 w 5108245"/>
              <a:gd name="connsiteY47" fmla="*/ 1782618 h 3940175"/>
              <a:gd name="connsiteX48" fmla="*/ 4766499 w 5108245"/>
              <a:gd name="connsiteY48" fmla="*/ 2004291 h 3940175"/>
              <a:gd name="connsiteX49" fmla="*/ 4738790 w 5108245"/>
              <a:gd name="connsiteY49" fmla="*/ 2068945 h 3940175"/>
              <a:gd name="connsiteX50" fmla="*/ 4618717 w 5108245"/>
              <a:gd name="connsiteY50" fmla="*/ 2272145 h 3940175"/>
              <a:gd name="connsiteX51" fmla="*/ 4563299 w 5108245"/>
              <a:gd name="connsiteY51" fmla="*/ 2364509 h 3940175"/>
              <a:gd name="connsiteX52" fmla="*/ 4276972 w 5108245"/>
              <a:gd name="connsiteY52" fmla="*/ 2586182 h 3940175"/>
              <a:gd name="connsiteX53" fmla="*/ 3824389 w 5108245"/>
              <a:gd name="connsiteY53" fmla="*/ 2687781 h 3940175"/>
              <a:gd name="connsiteX54" fmla="*/ 3436463 w 5108245"/>
              <a:gd name="connsiteY54" fmla="*/ 2927927 h 3940175"/>
              <a:gd name="connsiteX55" fmla="*/ 3020826 w 5108245"/>
              <a:gd name="connsiteY55" fmla="*/ 2992582 h 3940175"/>
              <a:gd name="connsiteX56" fmla="*/ 2808390 w 5108245"/>
              <a:gd name="connsiteY56" fmla="*/ 3038763 h 3940175"/>
              <a:gd name="connsiteX57" fmla="*/ 2632899 w 5108245"/>
              <a:gd name="connsiteY57" fmla="*/ 3094182 h 3940175"/>
              <a:gd name="connsiteX58" fmla="*/ 2328099 w 5108245"/>
              <a:gd name="connsiteY58" fmla="*/ 3186545 h 3940175"/>
              <a:gd name="connsiteX59" fmla="*/ 1857045 w 5108245"/>
              <a:gd name="connsiteY59" fmla="*/ 3334327 h 3940175"/>
              <a:gd name="connsiteX60" fmla="*/ 1746208 w 5108245"/>
              <a:gd name="connsiteY60" fmla="*/ 3546763 h 3940175"/>
              <a:gd name="connsiteX61" fmla="*/ 1635372 w 5108245"/>
              <a:gd name="connsiteY61" fmla="*/ 3740727 h 3940175"/>
              <a:gd name="connsiteX62" fmla="*/ 1330573 w 5108245"/>
              <a:gd name="connsiteY62" fmla="*/ 3870037 h 3940175"/>
              <a:gd name="connsiteX63" fmla="*/ 970353 w 5108245"/>
              <a:gd name="connsiteY63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515299 w 5108245"/>
              <a:gd name="connsiteY18" fmla="*/ 692727 h 3940175"/>
              <a:gd name="connsiteX19" fmla="*/ 1700026 w 5108245"/>
              <a:gd name="connsiteY19" fmla="*/ 609600 h 3940175"/>
              <a:gd name="connsiteX20" fmla="*/ 1810863 w 5108245"/>
              <a:gd name="connsiteY20" fmla="*/ 554182 h 3940175"/>
              <a:gd name="connsiteX21" fmla="*/ 2014063 w 5108245"/>
              <a:gd name="connsiteY21" fmla="*/ 471054 h 3940175"/>
              <a:gd name="connsiteX22" fmla="*/ 2060245 w 5108245"/>
              <a:gd name="connsiteY22" fmla="*/ 452582 h 3940175"/>
              <a:gd name="connsiteX23" fmla="*/ 2134136 w 5108245"/>
              <a:gd name="connsiteY23" fmla="*/ 443345 h 3940175"/>
              <a:gd name="connsiteX24" fmla="*/ 2383517 w 5108245"/>
              <a:gd name="connsiteY24" fmla="*/ 424873 h 3940175"/>
              <a:gd name="connsiteX25" fmla="*/ 2734499 w 5108245"/>
              <a:gd name="connsiteY25" fmla="*/ 369454 h 3940175"/>
              <a:gd name="connsiteX26" fmla="*/ 2928463 w 5108245"/>
              <a:gd name="connsiteY26" fmla="*/ 323273 h 3940175"/>
              <a:gd name="connsiteX27" fmla="*/ 3085481 w 5108245"/>
              <a:gd name="connsiteY27" fmla="*/ 277091 h 3940175"/>
              <a:gd name="connsiteX28" fmla="*/ 3150136 w 5108245"/>
              <a:gd name="connsiteY28" fmla="*/ 258618 h 3940175"/>
              <a:gd name="connsiteX29" fmla="*/ 3371808 w 5108245"/>
              <a:gd name="connsiteY29" fmla="*/ 166254 h 3940175"/>
              <a:gd name="connsiteX30" fmla="*/ 3538063 w 5108245"/>
              <a:gd name="connsiteY30" fmla="*/ 110836 h 3940175"/>
              <a:gd name="connsiteX31" fmla="*/ 3575008 w 5108245"/>
              <a:gd name="connsiteY31" fmla="*/ 101600 h 3940175"/>
              <a:gd name="connsiteX32" fmla="*/ 3889045 w 5108245"/>
              <a:gd name="connsiteY32" fmla="*/ 92363 h 3940175"/>
              <a:gd name="connsiteX33" fmla="*/ 4083008 w 5108245"/>
              <a:gd name="connsiteY33" fmla="*/ 64654 h 3940175"/>
              <a:gd name="connsiteX34" fmla="*/ 4258499 w 5108245"/>
              <a:gd name="connsiteY34" fmla="*/ 18473 h 3940175"/>
              <a:gd name="connsiteX35" fmla="*/ 4304681 w 5108245"/>
              <a:gd name="connsiteY35" fmla="*/ 0 h 3940175"/>
              <a:gd name="connsiteX36" fmla="*/ 4664899 w 5108245"/>
              <a:gd name="connsiteY36" fmla="*/ 9236 h 3940175"/>
              <a:gd name="connsiteX37" fmla="*/ 4831154 w 5108245"/>
              <a:gd name="connsiteY37" fmla="*/ 36945 h 3940175"/>
              <a:gd name="connsiteX38" fmla="*/ 4877336 w 5108245"/>
              <a:gd name="connsiteY38" fmla="*/ 83127 h 3940175"/>
              <a:gd name="connsiteX39" fmla="*/ 5034353 w 5108245"/>
              <a:gd name="connsiteY39" fmla="*/ 184727 h 3940175"/>
              <a:gd name="connsiteX40" fmla="*/ 5062063 w 5108245"/>
              <a:gd name="connsiteY40" fmla="*/ 369454 h 3940175"/>
              <a:gd name="connsiteX41" fmla="*/ 5089772 w 5108245"/>
              <a:gd name="connsiteY41" fmla="*/ 406400 h 3940175"/>
              <a:gd name="connsiteX42" fmla="*/ 5108245 w 5108245"/>
              <a:gd name="connsiteY42" fmla="*/ 452582 h 3940175"/>
              <a:gd name="connsiteX43" fmla="*/ 5071299 w 5108245"/>
              <a:gd name="connsiteY43" fmla="*/ 923636 h 3940175"/>
              <a:gd name="connsiteX44" fmla="*/ 4997408 w 5108245"/>
              <a:gd name="connsiteY44" fmla="*/ 1200727 h 3940175"/>
              <a:gd name="connsiteX45" fmla="*/ 4960463 w 5108245"/>
              <a:gd name="connsiteY45" fmla="*/ 1413163 h 3940175"/>
              <a:gd name="connsiteX46" fmla="*/ 4849626 w 5108245"/>
              <a:gd name="connsiteY46" fmla="*/ 1782618 h 3940175"/>
              <a:gd name="connsiteX47" fmla="*/ 4766499 w 5108245"/>
              <a:gd name="connsiteY47" fmla="*/ 2004291 h 3940175"/>
              <a:gd name="connsiteX48" fmla="*/ 4738790 w 5108245"/>
              <a:gd name="connsiteY48" fmla="*/ 2068945 h 3940175"/>
              <a:gd name="connsiteX49" fmla="*/ 4618717 w 5108245"/>
              <a:gd name="connsiteY49" fmla="*/ 2272145 h 3940175"/>
              <a:gd name="connsiteX50" fmla="*/ 4563299 w 5108245"/>
              <a:gd name="connsiteY50" fmla="*/ 2364509 h 3940175"/>
              <a:gd name="connsiteX51" fmla="*/ 4276972 w 5108245"/>
              <a:gd name="connsiteY51" fmla="*/ 2586182 h 3940175"/>
              <a:gd name="connsiteX52" fmla="*/ 3824389 w 5108245"/>
              <a:gd name="connsiteY52" fmla="*/ 2687781 h 3940175"/>
              <a:gd name="connsiteX53" fmla="*/ 3436463 w 5108245"/>
              <a:gd name="connsiteY53" fmla="*/ 2927927 h 3940175"/>
              <a:gd name="connsiteX54" fmla="*/ 3020826 w 5108245"/>
              <a:gd name="connsiteY54" fmla="*/ 2992582 h 3940175"/>
              <a:gd name="connsiteX55" fmla="*/ 2808390 w 5108245"/>
              <a:gd name="connsiteY55" fmla="*/ 3038763 h 3940175"/>
              <a:gd name="connsiteX56" fmla="*/ 2632899 w 5108245"/>
              <a:gd name="connsiteY56" fmla="*/ 3094182 h 3940175"/>
              <a:gd name="connsiteX57" fmla="*/ 2328099 w 5108245"/>
              <a:gd name="connsiteY57" fmla="*/ 3186545 h 3940175"/>
              <a:gd name="connsiteX58" fmla="*/ 1857045 w 5108245"/>
              <a:gd name="connsiteY58" fmla="*/ 3334327 h 3940175"/>
              <a:gd name="connsiteX59" fmla="*/ 1746208 w 5108245"/>
              <a:gd name="connsiteY59" fmla="*/ 3546763 h 3940175"/>
              <a:gd name="connsiteX60" fmla="*/ 1635372 w 5108245"/>
              <a:gd name="connsiteY60" fmla="*/ 3740727 h 3940175"/>
              <a:gd name="connsiteX61" fmla="*/ 1330573 w 5108245"/>
              <a:gd name="connsiteY61" fmla="*/ 3870037 h 3940175"/>
              <a:gd name="connsiteX62" fmla="*/ 970353 w 5108245"/>
              <a:gd name="connsiteY6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515299 w 5108245"/>
              <a:gd name="connsiteY18" fmla="*/ 692727 h 3940175"/>
              <a:gd name="connsiteX19" fmla="*/ 1700026 w 5108245"/>
              <a:gd name="connsiteY19" fmla="*/ 609600 h 3940175"/>
              <a:gd name="connsiteX20" fmla="*/ 1810863 w 5108245"/>
              <a:gd name="connsiteY20" fmla="*/ 554182 h 3940175"/>
              <a:gd name="connsiteX21" fmla="*/ 2014063 w 5108245"/>
              <a:gd name="connsiteY21" fmla="*/ 471054 h 3940175"/>
              <a:gd name="connsiteX22" fmla="*/ 2060245 w 5108245"/>
              <a:gd name="connsiteY22" fmla="*/ 452582 h 3940175"/>
              <a:gd name="connsiteX23" fmla="*/ 2134136 w 5108245"/>
              <a:gd name="connsiteY23" fmla="*/ 443345 h 3940175"/>
              <a:gd name="connsiteX24" fmla="*/ 2383517 w 5108245"/>
              <a:gd name="connsiteY24" fmla="*/ 424873 h 3940175"/>
              <a:gd name="connsiteX25" fmla="*/ 2734499 w 5108245"/>
              <a:gd name="connsiteY25" fmla="*/ 369454 h 3940175"/>
              <a:gd name="connsiteX26" fmla="*/ 2928463 w 5108245"/>
              <a:gd name="connsiteY26" fmla="*/ 323273 h 3940175"/>
              <a:gd name="connsiteX27" fmla="*/ 3085481 w 5108245"/>
              <a:gd name="connsiteY27" fmla="*/ 277091 h 3940175"/>
              <a:gd name="connsiteX28" fmla="*/ 3150136 w 5108245"/>
              <a:gd name="connsiteY28" fmla="*/ 258618 h 3940175"/>
              <a:gd name="connsiteX29" fmla="*/ 3371808 w 5108245"/>
              <a:gd name="connsiteY29" fmla="*/ 166254 h 3940175"/>
              <a:gd name="connsiteX30" fmla="*/ 3538063 w 5108245"/>
              <a:gd name="connsiteY30" fmla="*/ 110836 h 3940175"/>
              <a:gd name="connsiteX31" fmla="*/ 3575008 w 5108245"/>
              <a:gd name="connsiteY31" fmla="*/ 101600 h 3940175"/>
              <a:gd name="connsiteX32" fmla="*/ 3889045 w 5108245"/>
              <a:gd name="connsiteY32" fmla="*/ 92363 h 3940175"/>
              <a:gd name="connsiteX33" fmla="*/ 4083008 w 5108245"/>
              <a:gd name="connsiteY33" fmla="*/ 64654 h 3940175"/>
              <a:gd name="connsiteX34" fmla="*/ 4258499 w 5108245"/>
              <a:gd name="connsiteY34" fmla="*/ 18473 h 3940175"/>
              <a:gd name="connsiteX35" fmla="*/ 4304681 w 5108245"/>
              <a:gd name="connsiteY35" fmla="*/ 0 h 3940175"/>
              <a:gd name="connsiteX36" fmla="*/ 4664899 w 5108245"/>
              <a:gd name="connsiteY36" fmla="*/ 9236 h 3940175"/>
              <a:gd name="connsiteX37" fmla="*/ 4831154 w 5108245"/>
              <a:gd name="connsiteY37" fmla="*/ 36945 h 3940175"/>
              <a:gd name="connsiteX38" fmla="*/ 4877336 w 5108245"/>
              <a:gd name="connsiteY38" fmla="*/ 83127 h 3940175"/>
              <a:gd name="connsiteX39" fmla="*/ 5034353 w 5108245"/>
              <a:gd name="connsiteY39" fmla="*/ 184727 h 3940175"/>
              <a:gd name="connsiteX40" fmla="*/ 5062063 w 5108245"/>
              <a:gd name="connsiteY40" fmla="*/ 369454 h 3940175"/>
              <a:gd name="connsiteX41" fmla="*/ 5089772 w 5108245"/>
              <a:gd name="connsiteY41" fmla="*/ 406400 h 3940175"/>
              <a:gd name="connsiteX42" fmla="*/ 5108245 w 5108245"/>
              <a:gd name="connsiteY42" fmla="*/ 452582 h 3940175"/>
              <a:gd name="connsiteX43" fmla="*/ 5071299 w 5108245"/>
              <a:gd name="connsiteY43" fmla="*/ 923636 h 3940175"/>
              <a:gd name="connsiteX44" fmla="*/ 4997408 w 5108245"/>
              <a:gd name="connsiteY44" fmla="*/ 1200727 h 3940175"/>
              <a:gd name="connsiteX45" fmla="*/ 4960463 w 5108245"/>
              <a:gd name="connsiteY45" fmla="*/ 1413163 h 3940175"/>
              <a:gd name="connsiteX46" fmla="*/ 4849626 w 5108245"/>
              <a:gd name="connsiteY46" fmla="*/ 1782618 h 3940175"/>
              <a:gd name="connsiteX47" fmla="*/ 4766499 w 5108245"/>
              <a:gd name="connsiteY47" fmla="*/ 2004291 h 3940175"/>
              <a:gd name="connsiteX48" fmla="*/ 4738790 w 5108245"/>
              <a:gd name="connsiteY48" fmla="*/ 2068945 h 3940175"/>
              <a:gd name="connsiteX49" fmla="*/ 4618717 w 5108245"/>
              <a:gd name="connsiteY49" fmla="*/ 2272145 h 3940175"/>
              <a:gd name="connsiteX50" fmla="*/ 4563299 w 5108245"/>
              <a:gd name="connsiteY50" fmla="*/ 2364509 h 3940175"/>
              <a:gd name="connsiteX51" fmla="*/ 4276972 w 5108245"/>
              <a:gd name="connsiteY51" fmla="*/ 2586182 h 3940175"/>
              <a:gd name="connsiteX52" fmla="*/ 3824389 w 5108245"/>
              <a:gd name="connsiteY52" fmla="*/ 2687781 h 3940175"/>
              <a:gd name="connsiteX53" fmla="*/ 3436463 w 5108245"/>
              <a:gd name="connsiteY53" fmla="*/ 2927927 h 3940175"/>
              <a:gd name="connsiteX54" fmla="*/ 3020826 w 5108245"/>
              <a:gd name="connsiteY54" fmla="*/ 2992582 h 3940175"/>
              <a:gd name="connsiteX55" fmla="*/ 2808390 w 5108245"/>
              <a:gd name="connsiteY55" fmla="*/ 3038763 h 3940175"/>
              <a:gd name="connsiteX56" fmla="*/ 2632899 w 5108245"/>
              <a:gd name="connsiteY56" fmla="*/ 3094182 h 3940175"/>
              <a:gd name="connsiteX57" fmla="*/ 2328099 w 5108245"/>
              <a:gd name="connsiteY57" fmla="*/ 3186545 h 3940175"/>
              <a:gd name="connsiteX58" fmla="*/ 1857045 w 5108245"/>
              <a:gd name="connsiteY58" fmla="*/ 3334327 h 3940175"/>
              <a:gd name="connsiteX59" fmla="*/ 1746208 w 5108245"/>
              <a:gd name="connsiteY59" fmla="*/ 3546763 h 3940175"/>
              <a:gd name="connsiteX60" fmla="*/ 1635372 w 5108245"/>
              <a:gd name="connsiteY60" fmla="*/ 3740727 h 3940175"/>
              <a:gd name="connsiteX61" fmla="*/ 1330573 w 5108245"/>
              <a:gd name="connsiteY61" fmla="*/ 3870037 h 3940175"/>
              <a:gd name="connsiteX62" fmla="*/ 970353 w 5108245"/>
              <a:gd name="connsiteY6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367517 w 5108245"/>
              <a:gd name="connsiteY18" fmla="*/ 618836 h 3940175"/>
              <a:gd name="connsiteX19" fmla="*/ 1700026 w 5108245"/>
              <a:gd name="connsiteY19" fmla="*/ 609600 h 3940175"/>
              <a:gd name="connsiteX20" fmla="*/ 1810863 w 5108245"/>
              <a:gd name="connsiteY20" fmla="*/ 554182 h 3940175"/>
              <a:gd name="connsiteX21" fmla="*/ 2014063 w 5108245"/>
              <a:gd name="connsiteY21" fmla="*/ 471054 h 3940175"/>
              <a:gd name="connsiteX22" fmla="*/ 2060245 w 5108245"/>
              <a:gd name="connsiteY22" fmla="*/ 452582 h 3940175"/>
              <a:gd name="connsiteX23" fmla="*/ 2134136 w 5108245"/>
              <a:gd name="connsiteY23" fmla="*/ 443345 h 3940175"/>
              <a:gd name="connsiteX24" fmla="*/ 2383517 w 5108245"/>
              <a:gd name="connsiteY24" fmla="*/ 424873 h 3940175"/>
              <a:gd name="connsiteX25" fmla="*/ 2734499 w 5108245"/>
              <a:gd name="connsiteY25" fmla="*/ 369454 h 3940175"/>
              <a:gd name="connsiteX26" fmla="*/ 2928463 w 5108245"/>
              <a:gd name="connsiteY26" fmla="*/ 323273 h 3940175"/>
              <a:gd name="connsiteX27" fmla="*/ 3085481 w 5108245"/>
              <a:gd name="connsiteY27" fmla="*/ 277091 h 3940175"/>
              <a:gd name="connsiteX28" fmla="*/ 3150136 w 5108245"/>
              <a:gd name="connsiteY28" fmla="*/ 258618 h 3940175"/>
              <a:gd name="connsiteX29" fmla="*/ 3371808 w 5108245"/>
              <a:gd name="connsiteY29" fmla="*/ 166254 h 3940175"/>
              <a:gd name="connsiteX30" fmla="*/ 3538063 w 5108245"/>
              <a:gd name="connsiteY30" fmla="*/ 110836 h 3940175"/>
              <a:gd name="connsiteX31" fmla="*/ 3575008 w 5108245"/>
              <a:gd name="connsiteY31" fmla="*/ 101600 h 3940175"/>
              <a:gd name="connsiteX32" fmla="*/ 3889045 w 5108245"/>
              <a:gd name="connsiteY32" fmla="*/ 92363 h 3940175"/>
              <a:gd name="connsiteX33" fmla="*/ 4083008 w 5108245"/>
              <a:gd name="connsiteY33" fmla="*/ 64654 h 3940175"/>
              <a:gd name="connsiteX34" fmla="*/ 4258499 w 5108245"/>
              <a:gd name="connsiteY34" fmla="*/ 18473 h 3940175"/>
              <a:gd name="connsiteX35" fmla="*/ 4304681 w 5108245"/>
              <a:gd name="connsiteY35" fmla="*/ 0 h 3940175"/>
              <a:gd name="connsiteX36" fmla="*/ 4664899 w 5108245"/>
              <a:gd name="connsiteY36" fmla="*/ 9236 h 3940175"/>
              <a:gd name="connsiteX37" fmla="*/ 4831154 w 5108245"/>
              <a:gd name="connsiteY37" fmla="*/ 36945 h 3940175"/>
              <a:gd name="connsiteX38" fmla="*/ 4877336 w 5108245"/>
              <a:gd name="connsiteY38" fmla="*/ 83127 h 3940175"/>
              <a:gd name="connsiteX39" fmla="*/ 5034353 w 5108245"/>
              <a:gd name="connsiteY39" fmla="*/ 184727 h 3940175"/>
              <a:gd name="connsiteX40" fmla="*/ 5062063 w 5108245"/>
              <a:gd name="connsiteY40" fmla="*/ 369454 h 3940175"/>
              <a:gd name="connsiteX41" fmla="*/ 5089772 w 5108245"/>
              <a:gd name="connsiteY41" fmla="*/ 406400 h 3940175"/>
              <a:gd name="connsiteX42" fmla="*/ 5108245 w 5108245"/>
              <a:gd name="connsiteY42" fmla="*/ 452582 h 3940175"/>
              <a:gd name="connsiteX43" fmla="*/ 5071299 w 5108245"/>
              <a:gd name="connsiteY43" fmla="*/ 923636 h 3940175"/>
              <a:gd name="connsiteX44" fmla="*/ 4997408 w 5108245"/>
              <a:gd name="connsiteY44" fmla="*/ 1200727 h 3940175"/>
              <a:gd name="connsiteX45" fmla="*/ 4960463 w 5108245"/>
              <a:gd name="connsiteY45" fmla="*/ 1413163 h 3940175"/>
              <a:gd name="connsiteX46" fmla="*/ 4849626 w 5108245"/>
              <a:gd name="connsiteY46" fmla="*/ 1782618 h 3940175"/>
              <a:gd name="connsiteX47" fmla="*/ 4766499 w 5108245"/>
              <a:gd name="connsiteY47" fmla="*/ 2004291 h 3940175"/>
              <a:gd name="connsiteX48" fmla="*/ 4738790 w 5108245"/>
              <a:gd name="connsiteY48" fmla="*/ 2068945 h 3940175"/>
              <a:gd name="connsiteX49" fmla="*/ 4618717 w 5108245"/>
              <a:gd name="connsiteY49" fmla="*/ 2272145 h 3940175"/>
              <a:gd name="connsiteX50" fmla="*/ 4563299 w 5108245"/>
              <a:gd name="connsiteY50" fmla="*/ 2364509 h 3940175"/>
              <a:gd name="connsiteX51" fmla="*/ 4276972 w 5108245"/>
              <a:gd name="connsiteY51" fmla="*/ 2586182 h 3940175"/>
              <a:gd name="connsiteX52" fmla="*/ 3824389 w 5108245"/>
              <a:gd name="connsiteY52" fmla="*/ 2687781 h 3940175"/>
              <a:gd name="connsiteX53" fmla="*/ 3436463 w 5108245"/>
              <a:gd name="connsiteY53" fmla="*/ 2927927 h 3940175"/>
              <a:gd name="connsiteX54" fmla="*/ 3020826 w 5108245"/>
              <a:gd name="connsiteY54" fmla="*/ 2992582 h 3940175"/>
              <a:gd name="connsiteX55" fmla="*/ 2808390 w 5108245"/>
              <a:gd name="connsiteY55" fmla="*/ 3038763 h 3940175"/>
              <a:gd name="connsiteX56" fmla="*/ 2632899 w 5108245"/>
              <a:gd name="connsiteY56" fmla="*/ 3094182 h 3940175"/>
              <a:gd name="connsiteX57" fmla="*/ 2328099 w 5108245"/>
              <a:gd name="connsiteY57" fmla="*/ 3186545 h 3940175"/>
              <a:gd name="connsiteX58" fmla="*/ 1857045 w 5108245"/>
              <a:gd name="connsiteY58" fmla="*/ 3334327 h 3940175"/>
              <a:gd name="connsiteX59" fmla="*/ 1746208 w 5108245"/>
              <a:gd name="connsiteY59" fmla="*/ 3546763 h 3940175"/>
              <a:gd name="connsiteX60" fmla="*/ 1635372 w 5108245"/>
              <a:gd name="connsiteY60" fmla="*/ 3740727 h 3940175"/>
              <a:gd name="connsiteX61" fmla="*/ 1330573 w 5108245"/>
              <a:gd name="connsiteY61" fmla="*/ 3870037 h 3940175"/>
              <a:gd name="connsiteX62" fmla="*/ 970353 w 5108245"/>
              <a:gd name="connsiteY6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367517 w 5108245"/>
              <a:gd name="connsiteY17" fmla="*/ 618836 h 3940175"/>
              <a:gd name="connsiteX18" fmla="*/ 1700026 w 5108245"/>
              <a:gd name="connsiteY18" fmla="*/ 609600 h 3940175"/>
              <a:gd name="connsiteX19" fmla="*/ 1810863 w 5108245"/>
              <a:gd name="connsiteY19" fmla="*/ 554182 h 3940175"/>
              <a:gd name="connsiteX20" fmla="*/ 2014063 w 5108245"/>
              <a:gd name="connsiteY20" fmla="*/ 471054 h 3940175"/>
              <a:gd name="connsiteX21" fmla="*/ 2060245 w 5108245"/>
              <a:gd name="connsiteY21" fmla="*/ 452582 h 3940175"/>
              <a:gd name="connsiteX22" fmla="*/ 2134136 w 5108245"/>
              <a:gd name="connsiteY22" fmla="*/ 443345 h 3940175"/>
              <a:gd name="connsiteX23" fmla="*/ 2383517 w 5108245"/>
              <a:gd name="connsiteY23" fmla="*/ 424873 h 3940175"/>
              <a:gd name="connsiteX24" fmla="*/ 2734499 w 5108245"/>
              <a:gd name="connsiteY24" fmla="*/ 369454 h 3940175"/>
              <a:gd name="connsiteX25" fmla="*/ 2928463 w 5108245"/>
              <a:gd name="connsiteY25" fmla="*/ 323273 h 3940175"/>
              <a:gd name="connsiteX26" fmla="*/ 3085481 w 5108245"/>
              <a:gd name="connsiteY26" fmla="*/ 277091 h 3940175"/>
              <a:gd name="connsiteX27" fmla="*/ 3150136 w 5108245"/>
              <a:gd name="connsiteY27" fmla="*/ 258618 h 3940175"/>
              <a:gd name="connsiteX28" fmla="*/ 3371808 w 5108245"/>
              <a:gd name="connsiteY28" fmla="*/ 166254 h 3940175"/>
              <a:gd name="connsiteX29" fmla="*/ 3538063 w 5108245"/>
              <a:gd name="connsiteY29" fmla="*/ 110836 h 3940175"/>
              <a:gd name="connsiteX30" fmla="*/ 3575008 w 5108245"/>
              <a:gd name="connsiteY30" fmla="*/ 101600 h 3940175"/>
              <a:gd name="connsiteX31" fmla="*/ 3889045 w 5108245"/>
              <a:gd name="connsiteY31" fmla="*/ 92363 h 3940175"/>
              <a:gd name="connsiteX32" fmla="*/ 4083008 w 5108245"/>
              <a:gd name="connsiteY32" fmla="*/ 64654 h 3940175"/>
              <a:gd name="connsiteX33" fmla="*/ 4258499 w 5108245"/>
              <a:gd name="connsiteY33" fmla="*/ 18473 h 3940175"/>
              <a:gd name="connsiteX34" fmla="*/ 4304681 w 5108245"/>
              <a:gd name="connsiteY34" fmla="*/ 0 h 3940175"/>
              <a:gd name="connsiteX35" fmla="*/ 4664899 w 5108245"/>
              <a:gd name="connsiteY35" fmla="*/ 9236 h 3940175"/>
              <a:gd name="connsiteX36" fmla="*/ 4831154 w 5108245"/>
              <a:gd name="connsiteY36" fmla="*/ 36945 h 3940175"/>
              <a:gd name="connsiteX37" fmla="*/ 4877336 w 5108245"/>
              <a:gd name="connsiteY37" fmla="*/ 83127 h 3940175"/>
              <a:gd name="connsiteX38" fmla="*/ 5034353 w 5108245"/>
              <a:gd name="connsiteY38" fmla="*/ 184727 h 3940175"/>
              <a:gd name="connsiteX39" fmla="*/ 5062063 w 5108245"/>
              <a:gd name="connsiteY39" fmla="*/ 369454 h 3940175"/>
              <a:gd name="connsiteX40" fmla="*/ 5089772 w 5108245"/>
              <a:gd name="connsiteY40" fmla="*/ 406400 h 3940175"/>
              <a:gd name="connsiteX41" fmla="*/ 5108245 w 5108245"/>
              <a:gd name="connsiteY41" fmla="*/ 452582 h 3940175"/>
              <a:gd name="connsiteX42" fmla="*/ 5071299 w 5108245"/>
              <a:gd name="connsiteY42" fmla="*/ 923636 h 3940175"/>
              <a:gd name="connsiteX43" fmla="*/ 4997408 w 5108245"/>
              <a:gd name="connsiteY43" fmla="*/ 1200727 h 3940175"/>
              <a:gd name="connsiteX44" fmla="*/ 4960463 w 5108245"/>
              <a:gd name="connsiteY44" fmla="*/ 1413163 h 3940175"/>
              <a:gd name="connsiteX45" fmla="*/ 4849626 w 5108245"/>
              <a:gd name="connsiteY45" fmla="*/ 1782618 h 3940175"/>
              <a:gd name="connsiteX46" fmla="*/ 4766499 w 5108245"/>
              <a:gd name="connsiteY46" fmla="*/ 2004291 h 3940175"/>
              <a:gd name="connsiteX47" fmla="*/ 4738790 w 5108245"/>
              <a:gd name="connsiteY47" fmla="*/ 2068945 h 3940175"/>
              <a:gd name="connsiteX48" fmla="*/ 4618717 w 5108245"/>
              <a:gd name="connsiteY48" fmla="*/ 2272145 h 3940175"/>
              <a:gd name="connsiteX49" fmla="*/ 4563299 w 5108245"/>
              <a:gd name="connsiteY49" fmla="*/ 2364509 h 3940175"/>
              <a:gd name="connsiteX50" fmla="*/ 4276972 w 5108245"/>
              <a:gd name="connsiteY50" fmla="*/ 2586182 h 3940175"/>
              <a:gd name="connsiteX51" fmla="*/ 3824389 w 5108245"/>
              <a:gd name="connsiteY51" fmla="*/ 2687781 h 3940175"/>
              <a:gd name="connsiteX52" fmla="*/ 3436463 w 5108245"/>
              <a:gd name="connsiteY52" fmla="*/ 2927927 h 3940175"/>
              <a:gd name="connsiteX53" fmla="*/ 3020826 w 5108245"/>
              <a:gd name="connsiteY53" fmla="*/ 2992582 h 3940175"/>
              <a:gd name="connsiteX54" fmla="*/ 2808390 w 5108245"/>
              <a:gd name="connsiteY54" fmla="*/ 3038763 h 3940175"/>
              <a:gd name="connsiteX55" fmla="*/ 2632899 w 5108245"/>
              <a:gd name="connsiteY55" fmla="*/ 3094182 h 3940175"/>
              <a:gd name="connsiteX56" fmla="*/ 2328099 w 5108245"/>
              <a:gd name="connsiteY56" fmla="*/ 3186545 h 3940175"/>
              <a:gd name="connsiteX57" fmla="*/ 1857045 w 5108245"/>
              <a:gd name="connsiteY57" fmla="*/ 3334327 h 3940175"/>
              <a:gd name="connsiteX58" fmla="*/ 1746208 w 5108245"/>
              <a:gd name="connsiteY58" fmla="*/ 3546763 h 3940175"/>
              <a:gd name="connsiteX59" fmla="*/ 1635372 w 5108245"/>
              <a:gd name="connsiteY59" fmla="*/ 3740727 h 3940175"/>
              <a:gd name="connsiteX60" fmla="*/ 1330573 w 5108245"/>
              <a:gd name="connsiteY60" fmla="*/ 3870037 h 3940175"/>
              <a:gd name="connsiteX61" fmla="*/ 970353 w 5108245"/>
              <a:gd name="connsiteY6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10863 w 5108245"/>
              <a:gd name="connsiteY18" fmla="*/ 554182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10863 w 5108245"/>
              <a:gd name="connsiteY18" fmla="*/ 554182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10863 w 5108245"/>
              <a:gd name="connsiteY18" fmla="*/ 554182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01627 w 5108245"/>
              <a:gd name="connsiteY18" fmla="*/ 387927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060245 w 5108245"/>
              <a:gd name="connsiteY19" fmla="*/ 452582 h 3940175"/>
              <a:gd name="connsiteX20" fmla="*/ 2134136 w 5108245"/>
              <a:gd name="connsiteY20" fmla="*/ 443345 h 3940175"/>
              <a:gd name="connsiteX21" fmla="*/ 2383517 w 5108245"/>
              <a:gd name="connsiteY21" fmla="*/ 424873 h 3940175"/>
              <a:gd name="connsiteX22" fmla="*/ 2734499 w 5108245"/>
              <a:gd name="connsiteY22" fmla="*/ 369454 h 3940175"/>
              <a:gd name="connsiteX23" fmla="*/ 2928463 w 5108245"/>
              <a:gd name="connsiteY23" fmla="*/ 323273 h 3940175"/>
              <a:gd name="connsiteX24" fmla="*/ 3085481 w 5108245"/>
              <a:gd name="connsiteY24" fmla="*/ 277091 h 3940175"/>
              <a:gd name="connsiteX25" fmla="*/ 3150136 w 5108245"/>
              <a:gd name="connsiteY25" fmla="*/ 258618 h 3940175"/>
              <a:gd name="connsiteX26" fmla="*/ 3371808 w 5108245"/>
              <a:gd name="connsiteY26" fmla="*/ 166254 h 3940175"/>
              <a:gd name="connsiteX27" fmla="*/ 3538063 w 5108245"/>
              <a:gd name="connsiteY27" fmla="*/ 110836 h 3940175"/>
              <a:gd name="connsiteX28" fmla="*/ 3575008 w 5108245"/>
              <a:gd name="connsiteY28" fmla="*/ 101600 h 3940175"/>
              <a:gd name="connsiteX29" fmla="*/ 3889045 w 5108245"/>
              <a:gd name="connsiteY29" fmla="*/ 92363 h 3940175"/>
              <a:gd name="connsiteX30" fmla="*/ 4083008 w 5108245"/>
              <a:gd name="connsiteY30" fmla="*/ 64654 h 3940175"/>
              <a:gd name="connsiteX31" fmla="*/ 4258499 w 5108245"/>
              <a:gd name="connsiteY31" fmla="*/ 18473 h 3940175"/>
              <a:gd name="connsiteX32" fmla="*/ 4304681 w 5108245"/>
              <a:gd name="connsiteY32" fmla="*/ 0 h 3940175"/>
              <a:gd name="connsiteX33" fmla="*/ 4664899 w 5108245"/>
              <a:gd name="connsiteY33" fmla="*/ 9236 h 3940175"/>
              <a:gd name="connsiteX34" fmla="*/ 4831154 w 5108245"/>
              <a:gd name="connsiteY34" fmla="*/ 36945 h 3940175"/>
              <a:gd name="connsiteX35" fmla="*/ 4877336 w 5108245"/>
              <a:gd name="connsiteY35" fmla="*/ 83127 h 3940175"/>
              <a:gd name="connsiteX36" fmla="*/ 5034353 w 5108245"/>
              <a:gd name="connsiteY36" fmla="*/ 184727 h 3940175"/>
              <a:gd name="connsiteX37" fmla="*/ 5062063 w 5108245"/>
              <a:gd name="connsiteY37" fmla="*/ 369454 h 3940175"/>
              <a:gd name="connsiteX38" fmla="*/ 5089772 w 5108245"/>
              <a:gd name="connsiteY38" fmla="*/ 406400 h 3940175"/>
              <a:gd name="connsiteX39" fmla="*/ 5108245 w 5108245"/>
              <a:gd name="connsiteY39" fmla="*/ 452582 h 3940175"/>
              <a:gd name="connsiteX40" fmla="*/ 5071299 w 5108245"/>
              <a:gd name="connsiteY40" fmla="*/ 923636 h 3940175"/>
              <a:gd name="connsiteX41" fmla="*/ 4997408 w 5108245"/>
              <a:gd name="connsiteY41" fmla="*/ 1200727 h 3940175"/>
              <a:gd name="connsiteX42" fmla="*/ 4960463 w 5108245"/>
              <a:gd name="connsiteY42" fmla="*/ 1413163 h 3940175"/>
              <a:gd name="connsiteX43" fmla="*/ 4849626 w 5108245"/>
              <a:gd name="connsiteY43" fmla="*/ 1782618 h 3940175"/>
              <a:gd name="connsiteX44" fmla="*/ 4766499 w 5108245"/>
              <a:gd name="connsiteY44" fmla="*/ 2004291 h 3940175"/>
              <a:gd name="connsiteX45" fmla="*/ 4738790 w 5108245"/>
              <a:gd name="connsiteY45" fmla="*/ 2068945 h 3940175"/>
              <a:gd name="connsiteX46" fmla="*/ 4618717 w 5108245"/>
              <a:gd name="connsiteY46" fmla="*/ 2272145 h 3940175"/>
              <a:gd name="connsiteX47" fmla="*/ 4563299 w 5108245"/>
              <a:gd name="connsiteY47" fmla="*/ 2364509 h 3940175"/>
              <a:gd name="connsiteX48" fmla="*/ 4276972 w 5108245"/>
              <a:gd name="connsiteY48" fmla="*/ 2586182 h 3940175"/>
              <a:gd name="connsiteX49" fmla="*/ 3824389 w 5108245"/>
              <a:gd name="connsiteY49" fmla="*/ 2687781 h 3940175"/>
              <a:gd name="connsiteX50" fmla="*/ 3436463 w 5108245"/>
              <a:gd name="connsiteY50" fmla="*/ 2927927 h 3940175"/>
              <a:gd name="connsiteX51" fmla="*/ 3020826 w 5108245"/>
              <a:gd name="connsiteY51" fmla="*/ 2992582 h 3940175"/>
              <a:gd name="connsiteX52" fmla="*/ 2808390 w 5108245"/>
              <a:gd name="connsiteY52" fmla="*/ 3038763 h 3940175"/>
              <a:gd name="connsiteX53" fmla="*/ 2632899 w 5108245"/>
              <a:gd name="connsiteY53" fmla="*/ 3094182 h 3940175"/>
              <a:gd name="connsiteX54" fmla="*/ 2328099 w 5108245"/>
              <a:gd name="connsiteY54" fmla="*/ 3186545 h 3940175"/>
              <a:gd name="connsiteX55" fmla="*/ 1857045 w 5108245"/>
              <a:gd name="connsiteY55" fmla="*/ 3334327 h 3940175"/>
              <a:gd name="connsiteX56" fmla="*/ 1746208 w 5108245"/>
              <a:gd name="connsiteY56" fmla="*/ 3546763 h 3940175"/>
              <a:gd name="connsiteX57" fmla="*/ 1635372 w 5108245"/>
              <a:gd name="connsiteY57" fmla="*/ 3740727 h 3940175"/>
              <a:gd name="connsiteX58" fmla="*/ 1330573 w 5108245"/>
              <a:gd name="connsiteY58" fmla="*/ 3870037 h 3940175"/>
              <a:gd name="connsiteX59" fmla="*/ 970353 w 5108245"/>
              <a:gd name="connsiteY59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060245 w 5108245"/>
              <a:gd name="connsiteY19" fmla="*/ 452582 h 3940175"/>
              <a:gd name="connsiteX20" fmla="*/ 2134136 w 5108245"/>
              <a:gd name="connsiteY20" fmla="*/ 443345 h 3940175"/>
              <a:gd name="connsiteX21" fmla="*/ 2383517 w 5108245"/>
              <a:gd name="connsiteY21" fmla="*/ 424873 h 3940175"/>
              <a:gd name="connsiteX22" fmla="*/ 2928463 w 5108245"/>
              <a:gd name="connsiteY22" fmla="*/ 323273 h 3940175"/>
              <a:gd name="connsiteX23" fmla="*/ 3085481 w 5108245"/>
              <a:gd name="connsiteY23" fmla="*/ 277091 h 3940175"/>
              <a:gd name="connsiteX24" fmla="*/ 3150136 w 5108245"/>
              <a:gd name="connsiteY24" fmla="*/ 258618 h 3940175"/>
              <a:gd name="connsiteX25" fmla="*/ 3371808 w 5108245"/>
              <a:gd name="connsiteY25" fmla="*/ 166254 h 3940175"/>
              <a:gd name="connsiteX26" fmla="*/ 3538063 w 5108245"/>
              <a:gd name="connsiteY26" fmla="*/ 110836 h 3940175"/>
              <a:gd name="connsiteX27" fmla="*/ 3575008 w 5108245"/>
              <a:gd name="connsiteY27" fmla="*/ 101600 h 3940175"/>
              <a:gd name="connsiteX28" fmla="*/ 3889045 w 5108245"/>
              <a:gd name="connsiteY28" fmla="*/ 92363 h 3940175"/>
              <a:gd name="connsiteX29" fmla="*/ 4083008 w 5108245"/>
              <a:gd name="connsiteY29" fmla="*/ 64654 h 3940175"/>
              <a:gd name="connsiteX30" fmla="*/ 4258499 w 5108245"/>
              <a:gd name="connsiteY30" fmla="*/ 18473 h 3940175"/>
              <a:gd name="connsiteX31" fmla="*/ 4304681 w 5108245"/>
              <a:gd name="connsiteY31" fmla="*/ 0 h 3940175"/>
              <a:gd name="connsiteX32" fmla="*/ 4664899 w 5108245"/>
              <a:gd name="connsiteY32" fmla="*/ 9236 h 3940175"/>
              <a:gd name="connsiteX33" fmla="*/ 4831154 w 5108245"/>
              <a:gd name="connsiteY33" fmla="*/ 36945 h 3940175"/>
              <a:gd name="connsiteX34" fmla="*/ 4877336 w 5108245"/>
              <a:gd name="connsiteY34" fmla="*/ 83127 h 3940175"/>
              <a:gd name="connsiteX35" fmla="*/ 5034353 w 5108245"/>
              <a:gd name="connsiteY35" fmla="*/ 184727 h 3940175"/>
              <a:gd name="connsiteX36" fmla="*/ 5062063 w 5108245"/>
              <a:gd name="connsiteY36" fmla="*/ 369454 h 3940175"/>
              <a:gd name="connsiteX37" fmla="*/ 5089772 w 5108245"/>
              <a:gd name="connsiteY37" fmla="*/ 406400 h 3940175"/>
              <a:gd name="connsiteX38" fmla="*/ 5108245 w 5108245"/>
              <a:gd name="connsiteY38" fmla="*/ 452582 h 3940175"/>
              <a:gd name="connsiteX39" fmla="*/ 5071299 w 5108245"/>
              <a:gd name="connsiteY39" fmla="*/ 923636 h 3940175"/>
              <a:gd name="connsiteX40" fmla="*/ 4997408 w 5108245"/>
              <a:gd name="connsiteY40" fmla="*/ 1200727 h 3940175"/>
              <a:gd name="connsiteX41" fmla="*/ 4960463 w 5108245"/>
              <a:gd name="connsiteY41" fmla="*/ 1413163 h 3940175"/>
              <a:gd name="connsiteX42" fmla="*/ 4849626 w 5108245"/>
              <a:gd name="connsiteY42" fmla="*/ 1782618 h 3940175"/>
              <a:gd name="connsiteX43" fmla="*/ 4766499 w 5108245"/>
              <a:gd name="connsiteY43" fmla="*/ 2004291 h 3940175"/>
              <a:gd name="connsiteX44" fmla="*/ 4738790 w 5108245"/>
              <a:gd name="connsiteY44" fmla="*/ 2068945 h 3940175"/>
              <a:gd name="connsiteX45" fmla="*/ 4618717 w 5108245"/>
              <a:gd name="connsiteY45" fmla="*/ 2272145 h 3940175"/>
              <a:gd name="connsiteX46" fmla="*/ 4563299 w 5108245"/>
              <a:gd name="connsiteY46" fmla="*/ 2364509 h 3940175"/>
              <a:gd name="connsiteX47" fmla="*/ 4276972 w 5108245"/>
              <a:gd name="connsiteY47" fmla="*/ 2586182 h 3940175"/>
              <a:gd name="connsiteX48" fmla="*/ 3824389 w 5108245"/>
              <a:gd name="connsiteY48" fmla="*/ 2687781 h 3940175"/>
              <a:gd name="connsiteX49" fmla="*/ 3436463 w 5108245"/>
              <a:gd name="connsiteY49" fmla="*/ 2927927 h 3940175"/>
              <a:gd name="connsiteX50" fmla="*/ 3020826 w 5108245"/>
              <a:gd name="connsiteY50" fmla="*/ 2992582 h 3940175"/>
              <a:gd name="connsiteX51" fmla="*/ 2808390 w 5108245"/>
              <a:gd name="connsiteY51" fmla="*/ 3038763 h 3940175"/>
              <a:gd name="connsiteX52" fmla="*/ 2632899 w 5108245"/>
              <a:gd name="connsiteY52" fmla="*/ 3094182 h 3940175"/>
              <a:gd name="connsiteX53" fmla="*/ 2328099 w 5108245"/>
              <a:gd name="connsiteY53" fmla="*/ 3186545 h 3940175"/>
              <a:gd name="connsiteX54" fmla="*/ 1857045 w 5108245"/>
              <a:gd name="connsiteY54" fmla="*/ 3334327 h 3940175"/>
              <a:gd name="connsiteX55" fmla="*/ 1746208 w 5108245"/>
              <a:gd name="connsiteY55" fmla="*/ 3546763 h 3940175"/>
              <a:gd name="connsiteX56" fmla="*/ 1635372 w 5108245"/>
              <a:gd name="connsiteY56" fmla="*/ 3740727 h 3940175"/>
              <a:gd name="connsiteX57" fmla="*/ 1330573 w 5108245"/>
              <a:gd name="connsiteY57" fmla="*/ 3870037 h 3940175"/>
              <a:gd name="connsiteX58" fmla="*/ 970353 w 5108245"/>
              <a:gd name="connsiteY58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060245 w 5108245"/>
              <a:gd name="connsiteY19" fmla="*/ 452582 h 3940175"/>
              <a:gd name="connsiteX20" fmla="*/ 2134136 w 5108245"/>
              <a:gd name="connsiteY20" fmla="*/ 443345 h 3940175"/>
              <a:gd name="connsiteX21" fmla="*/ 2928463 w 5108245"/>
              <a:gd name="connsiteY21" fmla="*/ 323273 h 3940175"/>
              <a:gd name="connsiteX22" fmla="*/ 3085481 w 5108245"/>
              <a:gd name="connsiteY22" fmla="*/ 277091 h 3940175"/>
              <a:gd name="connsiteX23" fmla="*/ 3150136 w 5108245"/>
              <a:gd name="connsiteY23" fmla="*/ 258618 h 3940175"/>
              <a:gd name="connsiteX24" fmla="*/ 3371808 w 5108245"/>
              <a:gd name="connsiteY24" fmla="*/ 166254 h 3940175"/>
              <a:gd name="connsiteX25" fmla="*/ 3538063 w 5108245"/>
              <a:gd name="connsiteY25" fmla="*/ 110836 h 3940175"/>
              <a:gd name="connsiteX26" fmla="*/ 3575008 w 5108245"/>
              <a:gd name="connsiteY26" fmla="*/ 101600 h 3940175"/>
              <a:gd name="connsiteX27" fmla="*/ 3889045 w 5108245"/>
              <a:gd name="connsiteY27" fmla="*/ 92363 h 3940175"/>
              <a:gd name="connsiteX28" fmla="*/ 4083008 w 5108245"/>
              <a:gd name="connsiteY28" fmla="*/ 64654 h 3940175"/>
              <a:gd name="connsiteX29" fmla="*/ 4258499 w 5108245"/>
              <a:gd name="connsiteY29" fmla="*/ 18473 h 3940175"/>
              <a:gd name="connsiteX30" fmla="*/ 4304681 w 5108245"/>
              <a:gd name="connsiteY30" fmla="*/ 0 h 3940175"/>
              <a:gd name="connsiteX31" fmla="*/ 4664899 w 5108245"/>
              <a:gd name="connsiteY31" fmla="*/ 9236 h 3940175"/>
              <a:gd name="connsiteX32" fmla="*/ 4831154 w 5108245"/>
              <a:gd name="connsiteY32" fmla="*/ 36945 h 3940175"/>
              <a:gd name="connsiteX33" fmla="*/ 4877336 w 5108245"/>
              <a:gd name="connsiteY33" fmla="*/ 83127 h 3940175"/>
              <a:gd name="connsiteX34" fmla="*/ 5034353 w 5108245"/>
              <a:gd name="connsiteY34" fmla="*/ 184727 h 3940175"/>
              <a:gd name="connsiteX35" fmla="*/ 5062063 w 5108245"/>
              <a:gd name="connsiteY35" fmla="*/ 369454 h 3940175"/>
              <a:gd name="connsiteX36" fmla="*/ 5089772 w 5108245"/>
              <a:gd name="connsiteY36" fmla="*/ 406400 h 3940175"/>
              <a:gd name="connsiteX37" fmla="*/ 5108245 w 5108245"/>
              <a:gd name="connsiteY37" fmla="*/ 452582 h 3940175"/>
              <a:gd name="connsiteX38" fmla="*/ 5071299 w 5108245"/>
              <a:gd name="connsiteY38" fmla="*/ 923636 h 3940175"/>
              <a:gd name="connsiteX39" fmla="*/ 4997408 w 5108245"/>
              <a:gd name="connsiteY39" fmla="*/ 1200727 h 3940175"/>
              <a:gd name="connsiteX40" fmla="*/ 4960463 w 5108245"/>
              <a:gd name="connsiteY40" fmla="*/ 1413163 h 3940175"/>
              <a:gd name="connsiteX41" fmla="*/ 4849626 w 5108245"/>
              <a:gd name="connsiteY41" fmla="*/ 1782618 h 3940175"/>
              <a:gd name="connsiteX42" fmla="*/ 4766499 w 5108245"/>
              <a:gd name="connsiteY42" fmla="*/ 2004291 h 3940175"/>
              <a:gd name="connsiteX43" fmla="*/ 4738790 w 5108245"/>
              <a:gd name="connsiteY43" fmla="*/ 2068945 h 3940175"/>
              <a:gd name="connsiteX44" fmla="*/ 4618717 w 5108245"/>
              <a:gd name="connsiteY44" fmla="*/ 2272145 h 3940175"/>
              <a:gd name="connsiteX45" fmla="*/ 4563299 w 5108245"/>
              <a:gd name="connsiteY45" fmla="*/ 2364509 h 3940175"/>
              <a:gd name="connsiteX46" fmla="*/ 4276972 w 5108245"/>
              <a:gd name="connsiteY46" fmla="*/ 2586182 h 3940175"/>
              <a:gd name="connsiteX47" fmla="*/ 3824389 w 5108245"/>
              <a:gd name="connsiteY47" fmla="*/ 2687781 h 3940175"/>
              <a:gd name="connsiteX48" fmla="*/ 3436463 w 5108245"/>
              <a:gd name="connsiteY48" fmla="*/ 2927927 h 3940175"/>
              <a:gd name="connsiteX49" fmla="*/ 3020826 w 5108245"/>
              <a:gd name="connsiteY49" fmla="*/ 2992582 h 3940175"/>
              <a:gd name="connsiteX50" fmla="*/ 2808390 w 5108245"/>
              <a:gd name="connsiteY50" fmla="*/ 3038763 h 3940175"/>
              <a:gd name="connsiteX51" fmla="*/ 2632899 w 5108245"/>
              <a:gd name="connsiteY51" fmla="*/ 3094182 h 3940175"/>
              <a:gd name="connsiteX52" fmla="*/ 2328099 w 5108245"/>
              <a:gd name="connsiteY52" fmla="*/ 3186545 h 3940175"/>
              <a:gd name="connsiteX53" fmla="*/ 1857045 w 5108245"/>
              <a:gd name="connsiteY53" fmla="*/ 3334327 h 3940175"/>
              <a:gd name="connsiteX54" fmla="*/ 1746208 w 5108245"/>
              <a:gd name="connsiteY54" fmla="*/ 3546763 h 3940175"/>
              <a:gd name="connsiteX55" fmla="*/ 1635372 w 5108245"/>
              <a:gd name="connsiteY55" fmla="*/ 3740727 h 3940175"/>
              <a:gd name="connsiteX56" fmla="*/ 1330573 w 5108245"/>
              <a:gd name="connsiteY56" fmla="*/ 3870037 h 3940175"/>
              <a:gd name="connsiteX57" fmla="*/ 970353 w 5108245"/>
              <a:gd name="connsiteY57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134136 w 5108245"/>
              <a:gd name="connsiteY19" fmla="*/ 443345 h 3940175"/>
              <a:gd name="connsiteX20" fmla="*/ 2928463 w 5108245"/>
              <a:gd name="connsiteY20" fmla="*/ 323273 h 3940175"/>
              <a:gd name="connsiteX21" fmla="*/ 3085481 w 5108245"/>
              <a:gd name="connsiteY21" fmla="*/ 277091 h 3940175"/>
              <a:gd name="connsiteX22" fmla="*/ 3150136 w 5108245"/>
              <a:gd name="connsiteY22" fmla="*/ 258618 h 3940175"/>
              <a:gd name="connsiteX23" fmla="*/ 3371808 w 5108245"/>
              <a:gd name="connsiteY23" fmla="*/ 166254 h 3940175"/>
              <a:gd name="connsiteX24" fmla="*/ 3538063 w 5108245"/>
              <a:gd name="connsiteY24" fmla="*/ 110836 h 3940175"/>
              <a:gd name="connsiteX25" fmla="*/ 3575008 w 5108245"/>
              <a:gd name="connsiteY25" fmla="*/ 101600 h 3940175"/>
              <a:gd name="connsiteX26" fmla="*/ 3889045 w 5108245"/>
              <a:gd name="connsiteY26" fmla="*/ 92363 h 3940175"/>
              <a:gd name="connsiteX27" fmla="*/ 4083008 w 5108245"/>
              <a:gd name="connsiteY27" fmla="*/ 64654 h 3940175"/>
              <a:gd name="connsiteX28" fmla="*/ 4258499 w 5108245"/>
              <a:gd name="connsiteY28" fmla="*/ 18473 h 3940175"/>
              <a:gd name="connsiteX29" fmla="*/ 4304681 w 5108245"/>
              <a:gd name="connsiteY29" fmla="*/ 0 h 3940175"/>
              <a:gd name="connsiteX30" fmla="*/ 4664899 w 5108245"/>
              <a:gd name="connsiteY30" fmla="*/ 9236 h 3940175"/>
              <a:gd name="connsiteX31" fmla="*/ 4831154 w 5108245"/>
              <a:gd name="connsiteY31" fmla="*/ 36945 h 3940175"/>
              <a:gd name="connsiteX32" fmla="*/ 4877336 w 5108245"/>
              <a:gd name="connsiteY32" fmla="*/ 83127 h 3940175"/>
              <a:gd name="connsiteX33" fmla="*/ 5034353 w 5108245"/>
              <a:gd name="connsiteY33" fmla="*/ 184727 h 3940175"/>
              <a:gd name="connsiteX34" fmla="*/ 5062063 w 5108245"/>
              <a:gd name="connsiteY34" fmla="*/ 369454 h 3940175"/>
              <a:gd name="connsiteX35" fmla="*/ 5089772 w 5108245"/>
              <a:gd name="connsiteY35" fmla="*/ 406400 h 3940175"/>
              <a:gd name="connsiteX36" fmla="*/ 5108245 w 5108245"/>
              <a:gd name="connsiteY36" fmla="*/ 452582 h 3940175"/>
              <a:gd name="connsiteX37" fmla="*/ 5071299 w 5108245"/>
              <a:gd name="connsiteY37" fmla="*/ 923636 h 3940175"/>
              <a:gd name="connsiteX38" fmla="*/ 4997408 w 5108245"/>
              <a:gd name="connsiteY38" fmla="*/ 1200727 h 3940175"/>
              <a:gd name="connsiteX39" fmla="*/ 4960463 w 5108245"/>
              <a:gd name="connsiteY39" fmla="*/ 1413163 h 3940175"/>
              <a:gd name="connsiteX40" fmla="*/ 4849626 w 5108245"/>
              <a:gd name="connsiteY40" fmla="*/ 1782618 h 3940175"/>
              <a:gd name="connsiteX41" fmla="*/ 4766499 w 5108245"/>
              <a:gd name="connsiteY41" fmla="*/ 2004291 h 3940175"/>
              <a:gd name="connsiteX42" fmla="*/ 4738790 w 5108245"/>
              <a:gd name="connsiteY42" fmla="*/ 2068945 h 3940175"/>
              <a:gd name="connsiteX43" fmla="*/ 4618717 w 5108245"/>
              <a:gd name="connsiteY43" fmla="*/ 2272145 h 3940175"/>
              <a:gd name="connsiteX44" fmla="*/ 4563299 w 5108245"/>
              <a:gd name="connsiteY44" fmla="*/ 2364509 h 3940175"/>
              <a:gd name="connsiteX45" fmla="*/ 4276972 w 5108245"/>
              <a:gd name="connsiteY45" fmla="*/ 2586182 h 3940175"/>
              <a:gd name="connsiteX46" fmla="*/ 3824389 w 5108245"/>
              <a:gd name="connsiteY46" fmla="*/ 2687781 h 3940175"/>
              <a:gd name="connsiteX47" fmla="*/ 3436463 w 5108245"/>
              <a:gd name="connsiteY47" fmla="*/ 2927927 h 3940175"/>
              <a:gd name="connsiteX48" fmla="*/ 3020826 w 5108245"/>
              <a:gd name="connsiteY48" fmla="*/ 2992582 h 3940175"/>
              <a:gd name="connsiteX49" fmla="*/ 2808390 w 5108245"/>
              <a:gd name="connsiteY49" fmla="*/ 3038763 h 3940175"/>
              <a:gd name="connsiteX50" fmla="*/ 2632899 w 5108245"/>
              <a:gd name="connsiteY50" fmla="*/ 3094182 h 3940175"/>
              <a:gd name="connsiteX51" fmla="*/ 2328099 w 5108245"/>
              <a:gd name="connsiteY51" fmla="*/ 3186545 h 3940175"/>
              <a:gd name="connsiteX52" fmla="*/ 1857045 w 5108245"/>
              <a:gd name="connsiteY52" fmla="*/ 3334327 h 3940175"/>
              <a:gd name="connsiteX53" fmla="*/ 1746208 w 5108245"/>
              <a:gd name="connsiteY53" fmla="*/ 3546763 h 3940175"/>
              <a:gd name="connsiteX54" fmla="*/ 1635372 w 5108245"/>
              <a:gd name="connsiteY54" fmla="*/ 3740727 h 3940175"/>
              <a:gd name="connsiteX55" fmla="*/ 1330573 w 5108245"/>
              <a:gd name="connsiteY55" fmla="*/ 3870037 h 3940175"/>
              <a:gd name="connsiteX56" fmla="*/ 970353 w 5108245"/>
              <a:gd name="connsiteY56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134136 w 5108245"/>
              <a:gd name="connsiteY18" fmla="*/ 443345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371808 w 5108245"/>
              <a:gd name="connsiteY21" fmla="*/ 166254 h 3940175"/>
              <a:gd name="connsiteX22" fmla="*/ 3538063 w 5108245"/>
              <a:gd name="connsiteY22" fmla="*/ 110836 h 3940175"/>
              <a:gd name="connsiteX23" fmla="*/ 3575008 w 5108245"/>
              <a:gd name="connsiteY23" fmla="*/ 101600 h 3940175"/>
              <a:gd name="connsiteX24" fmla="*/ 3889045 w 5108245"/>
              <a:gd name="connsiteY24" fmla="*/ 92363 h 3940175"/>
              <a:gd name="connsiteX25" fmla="*/ 4083008 w 5108245"/>
              <a:gd name="connsiteY25" fmla="*/ 64654 h 3940175"/>
              <a:gd name="connsiteX26" fmla="*/ 4258499 w 5108245"/>
              <a:gd name="connsiteY26" fmla="*/ 18473 h 3940175"/>
              <a:gd name="connsiteX27" fmla="*/ 4304681 w 5108245"/>
              <a:gd name="connsiteY27" fmla="*/ 0 h 3940175"/>
              <a:gd name="connsiteX28" fmla="*/ 4664899 w 5108245"/>
              <a:gd name="connsiteY28" fmla="*/ 9236 h 3940175"/>
              <a:gd name="connsiteX29" fmla="*/ 4831154 w 5108245"/>
              <a:gd name="connsiteY29" fmla="*/ 36945 h 3940175"/>
              <a:gd name="connsiteX30" fmla="*/ 4877336 w 5108245"/>
              <a:gd name="connsiteY30" fmla="*/ 83127 h 3940175"/>
              <a:gd name="connsiteX31" fmla="*/ 5034353 w 5108245"/>
              <a:gd name="connsiteY31" fmla="*/ 184727 h 3940175"/>
              <a:gd name="connsiteX32" fmla="*/ 5062063 w 5108245"/>
              <a:gd name="connsiteY32" fmla="*/ 369454 h 3940175"/>
              <a:gd name="connsiteX33" fmla="*/ 5089772 w 5108245"/>
              <a:gd name="connsiteY33" fmla="*/ 406400 h 3940175"/>
              <a:gd name="connsiteX34" fmla="*/ 5108245 w 5108245"/>
              <a:gd name="connsiteY34" fmla="*/ 452582 h 3940175"/>
              <a:gd name="connsiteX35" fmla="*/ 5071299 w 5108245"/>
              <a:gd name="connsiteY35" fmla="*/ 923636 h 3940175"/>
              <a:gd name="connsiteX36" fmla="*/ 4997408 w 5108245"/>
              <a:gd name="connsiteY36" fmla="*/ 1200727 h 3940175"/>
              <a:gd name="connsiteX37" fmla="*/ 4960463 w 5108245"/>
              <a:gd name="connsiteY37" fmla="*/ 1413163 h 3940175"/>
              <a:gd name="connsiteX38" fmla="*/ 4849626 w 5108245"/>
              <a:gd name="connsiteY38" fmla="*/ 1782618 h 3940175"/>
              <a:gd name="connsiteX39" fmla="*/ 4766499 w 5108245"/>
              <a:gd name="connsiteY39" fmla="*/ 2004291 h 3940175"/>
              <a:gd name="connsiteX40" fmla="*/ 4738790 w 5108245"/>
              <a:gd name="connsiteY40" fmla="*/ 2068945 h 3940175"/>
              <a:gd name="connsiteX41" fmla="*/ 4618717 w 5108245"/>
              <a:gd name="connsiteY41" fmla="*/ 2272145 h 3940175"/>
              <a:gd name="connsiteX42" fmla="*/ 4563299 w 5108245"/>
              <a:gd name="connsiteY42" fmla="*/ 2364509 h 3940175"/>
              <a:gd name="connsiteX43" fmla="*/ 4276972 w 5108245"/>
              <a:gd name="connsiteY43" fmla="*/ 2586182 h 3940175"/>
              <a:gd name="connsiteX44" fmla="*/ 3824389 w 5108245"/>
              <a:gd name="connsiteY44" fmla="*/ 2687781 h 3940175"/>
              <a:gd name="connsiteX45" fmla="*/ 3436463 w 5108245"/>
              <a:gd name="connsiteY45" fmla="*/ 2927927 h 3940175"/>
              <a:gd name="connsiteX46" fmla="*/ 3020826 w 5108245"/>
              <a:gd name="connsiteY46" fmla="*/ 2992582 h 3940175"/>
              <a:gd name="connsiteX47" fmla="*/ 2808390 w 5108245"/>
              <a:gd name="connsiteY47" fmla="*/ 3038763 h 3940175"/>
              <a:gd name="connsiteX48" fmla="*/ 2632899 w 5108245"/>
              <a:gd name="connsiteY48" fmla="*/ 3094182 h 3940175"/>
              <a:gd name="connsiteX49" fmla="*/ 2328099 w 5108245"/>
              <a:gd name="connsiteY49" fmla="*/ 3186545 h 3940175"/>
              <a:gd name="connsiteX50" fmla="*/ 1857045 w 5108245"/>
              <a:gd name="connsiteY50" fmla="*/ 3334327 h 3940175"/>
              <a:gd name="connsiteX51" fmla="*/ 1746208 w 5108245"/>
              <a:gd name="connsiteY51" fmla="*/ 3546763 h 3940175"/>
              <a:gd name="connsiteX52" fmla="*/ 1635372 w 5108245"/>
              <a:gd name="connsiteY52" fmla="*/ 3740727 h 3940175"/>
              <a:gd name="connsiteX53" fmla="*/ 1330573 w 5108245"/>
              <a:gd name="connsiteY53" fmla="*/ 3870037 h 3940175"/>
              <a:gd name="connsiteX54" fmla="*/ 970353 w 5108245"/>
              <a:gd name="connsiteY54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3085481 w 5108245"/>
              <a:gd name="connsiteY19" fmla="*/ 277091 h 3940175"/>
              <a:gd name="connsiteX20" fmla="*/ 3371808 w 5108245"/>
              <a:gd name="connsiteY20" fmla="*/ 166254 h 3940175"/>
              <a:gd name="connsiteX21" fmla="*/ 3538063 w 5108245"/>
              <a:gd name="connsiteY21" fmla="*/ 110836 h 3940175"/>
              <a:gd name="connsiteX22" fmla="*/ 3575008 w 5108245"/>
              <a:gd name="connsiteY22" fmla="*/ 101600 h 3940175"/>
              <a:gd name="connsiteX23" fmla="*/ 3889045 w 5108245"/>
              <a:gd name="connsiteY23" fmla="*/ 92363 h 3940175"/>
              <a:gd name="connsiteX24" fmla="*/ 4083008 w 5108245"/>
              <a:gd name="connsiteY24" fmla="*/ 64654 h 3940175"/>
              <a:gd name="connsiteX25" fmla="*/ 4258499 w 5108245"/>
              <a:gd name="connsiteY25" fmla="*/ 18473 h 3940175"/>
              <a:gd name="connsiteX26" fmla="*/ 4304681 w 5108245"/>
              <a:gd name="connsiteY26" fmla="*/ 0 h 3940175"/>
              <a:gd name="connsiteX27" fmla="*/ 4664899 w 5108245"/>
              <a:gd name="connsiteY27" fmla="*/ 9236 h 3940175"/>
              <a:gd name="connsiteX28" fmla="*/ 4831154 w 5108245"/>
              <a:gd name="connsiteY28" fmla="*/ 36945 h 3940175"/>
              <a:gd name="connsiteX29" fmla="*/ 4877336 w 5108245"/>
              <a:gd name="connsiteY29" fmla="*/ 83127 h 3940175"/>
              <a:gd name="connsiteX30" fmla="*/ 5034353 w 5108245"/>
              <a:gd name="connsiteY30" fmla="*/ 184727 h 3940175"/>
              <a:gd name="connsiteX31" fmla="*/ 5062063 w 5108245"/>
              <a:gd name="connsiteY31" fmla="*/ 369454 h 3940175"/>
              <a:gd name="connsiteX32" fmla="*/ 5089772 w 5108245"/>
              <a:gd name="connsiteY32" fmla="*/ 406400 h 3940175"/>
              <a:gd name="connsiteX33" fmla="*/ 5108245 w 5108245"/>
              <a:gd name="connsiteY33" fmla="*/ 452582 h 3940175"/>
              <a:gd name="connsiteX34" fmla="*/ 5071299 w 5108245"/>
              <a:gd name="connsiteY34" fmla="*/ 923636 h 3940175"/>
              <a:gd name="connsiteX35" fmla="*/ 4997408 w 5108245"/>
              <a:gd name="connsiteY35" fmla="*/ 1200727 h 3940175"/>
              <a:gd name="connsiteX36" fmla="*/ 4960463 w 5108245"/>
              <a:gd name="connsiteY36" fmla="*/ 1413163 h 3940175"/>
              <a:gd name="connsiteX37" fmla="*/ 4849626 w 5108245"/>
              <a:gd name="connsiteY37" fmla="*/ 1782618 h 3940175"/>
              <a:gd name="connsiteX38" fmla="*/ 4766499 w 5108245"/>
              <a:gd name="connsiteY38" fmla="*/ 2004291 h 3940175"/>
              <a:gd name="connsiteX39" fmla="*/ 4738790 w 5108245"/>
              <a:gd name="connsiteY39" fmla="*/ 2068945 h 3940175"/>
              <a:gd name="connsiteX40" fmla="*/ 4618717 w 5108245"/>
              <a:gd name="connsiteY40" fmla="*/ 2272145 h 3940175"/>
              <a:gd name="connsiteX41" fmla="*/ 4563299 w 5108245"/>
              <a:gd name="connsiteY41" fmla="*/ 2364509 h 3940175"/>
              <a:gd name="connsiteX42" fmla="*/ 4276972 w 5108245"/>
              <a:gd name="connsiteY42" fmla="*/ 2586182 h 3940175"/>
              <a:gd name="connsiteX43" fmla="*/ 3824389 w 5108245"/>
              <a:gd name="connsiteY43" fmla="*/ 2687781 h 3940175"/>
              <a:gd name="connsiteX44" fmla="*/ 3436463 w 5108245"/>
              <a:gd name="connsiteY44" fmla="*/ 2927927 h 3940175"/>
              <a:gd name="connsiteX45" fmla="*/ 3020826 w 5108245"/>
              <a:gd name="connsiteY45" fmla="*/ 2992582 h 3940175"/>
              <a:gd name="connsiteX46" fmla="*/ 2808390 w 5108245"/>
              <a:gd name="connsiteY46" fmla="*/ 3038763 h 3940175"/>
              <a:gd name="connsiteX47" fmla="*/ 2632899 w 5108245"/>
              <a:gd name="connsiteY47" fmla="*/ 3094182 h 3940175"/>
              <a:gd name="connsiteX48" fmla="*/ 2328099 w 5108245"/>
              <a:gd name="connsiteY48" fmla="*/ 3186545 h 3940175"/>
              <a:gd name="connsiteX49" fmla="*/ 1857045 w 5108245"/>
              <a:gd name="connsiteY49" fmla="*/ 3334327 h 3940175"/>
              <a:gd name="connsiteX50" fmla="*/ 1746208 w 5108245"/>
              <a:gd name="connsiteY50" fmla="*/ 3546763 h 3940175"/>
              <a:gd name="connsiteX51" fmla="*/ 1635372 w 5108245"/>
              <a:gd name="connsiteY51" fmla="*/ 3740727 h 3940175"/>
              <a:gd name="connsiteX52" fmla="*/ 1330573 w 5108245"/>
              <a:gd name="connsiteY52" fmla="*/ 3870037 h 3940175"/>
              <a:gd name="connsiteX53" fmla="*/ 970353 w 5108245"/>
              <a:gd name="connsiteY53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3371808 w 5108245"/>
              <a:gd name="connsiteY19" fmla="*/ 166254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3103954 w 5108245"/>
              <a:gd name="connsiteY19" fmla="*/ 46181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0319 w 5108245"/>
              <a:gd name="connsiteY18" fmla="*/ 138545 h 3940175"/>
              <a:gd name="connsiteX19" fmla="*/ 3103954 w 5108245"/>
              <a:gd name="connsiteY19" fmla="*/ 46181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0319 w 5108245"/>
              <a:gd name="connsiteY18" fmla="*/ 138545 h 3940175"/>
              <a:gd name="connsiteX19" fmla="*/ 3103954 w 5108245"/>
              <a:gd name="connsiteY19" fmla="*/ 9235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0319 w 5108245"/>
              <a:gd name="connsiteY18" fmla="*/ 138545 h 3940175"/>
              <a:gd name="connsiteX19" fmla="*/ 3103954 w 5108245"/>
              <a:gd name="connsiteY19" fmla="*/ 9235 h 3940175"/>
              <a:gd name="connsiteX20" fmla="*/ 3538063 w 5108245"/>
              <a:gd name="connsiteY20" fmla="*/ 110836 h 3940175"/>
              <a:gd name="connsiteX21" fmla="*/ 3889045 w 5108245"/>
              <a:gd name="connsiteY21" fmla="*/ 92363 h 3940175"/>
              <a:gd name="connsiteX22" fmla="*/ 4083008 w 5108245"/>
              <a:gd name="connsiteY22" fmla="*/ 64654 h 3940175"/>
              <a:gd name="connsiteX23" fmla="*/ 4258499 w 5108245"/>
              <a:gd name="connsiteY23" fmla="*/ 18473 h 3940175"/>
              <a:gd name="connsiteX24" fmla="*/ 4304681 w 5108245"/>
              <a:gd name="connsiteY24" fmla="*/ 0 h 3940175"/>
              <a:gd name="connsiteX25" fmla="*/ 4664899 w 5108245"/>
              <a:gd name="connsiteY25" fmla="*/ 9236 h 3940175"/>
              <a:gd name="connsiteX26" fmla="*/ 4831154 w 5108245"/>
              <a:gd name="connsiteY26" fmla="*/ 36945 h 3940175"/>
              <a:gd name="connsiteX27" fmla="*/ 4877336 w 5108245"/>
              <a:gd name="connsiteY27" fmla="*/ 83127 h 3940175"/>
              <a:gd name="connsiteX28" fmla="*/ 5034353 w 5108245"/>
              <a:gd name="connsiteY28" fmla="*/ 184727 h 3940175"/>
              <a:gd name="connsiteX29" fmla="*/ 5062063 w 5108245"/>
              <a:gd name="connsiteY29" fmla="*/ 369454 h 3940175"/>
              <a:gd name="connsiteX30" fmla="*/ 5089772 w 5108245"/>
              <a:gd name="connsiteY30" fmla="*/ 406400 h 3940175"/>
              <a:gd name="connsiteX31" fmla="*/ 5108245 w 5108245"/>
              <a:gd name="connsiteY31" fmla="*/ 452582 h 3940175"/>
              <a:gd name="connsiteX32" fmla="*/ 5071299 w 5108245"/>
              <a:gd name="connsiteY32" fmla="*/ 923636 h 3940175"/>
              <a:gd name="connsiteX33" fmla="*/ 4997408 w 5108245"/>
              <a:gd name="connsiteY33" fmla="*/ 1200727 h 3940175"/>
              <a:gd name="connsiteX34" fmla="*/ 4960463 w 5108245"/>
              <a:gd name="connsiteY34" fmla="*/ 1413163 h 3940175"/>
              <a:gd name="connsiteX35" fmla="*/ 4849626 w 5108245"/>
              <a:gd name="connsiteY35" fmla="*/ 1782618 h 3940175"/>
              <a:gd name="connsiteX36" fmla="*/ 4766499 w 5108245"/>
              <a:gd name="connsiteY36" fmla="*/ 2004291 h 3940175"/>
              <a:gd name="connsiteX37" fmla="*/ 4738790 w 5108245"/>
              <a:gd name="connsiteY37" fmla="*/ 2068945 h 3940175"/>
              <a:gd name="connsiteX38" fmla="*/ 4618717 w 5108245"/>
              <a:gd name="connsiteY38" fmla="*/ 2272145 h 3940175"/>
              <a:gd name="connsiteX39" fmla="*/ 4563299 w 5108245"/>
              <a:gd name="connsiteY39" fmla="*/ 2364509 h 3940175"/>
              <a:gd name="connsiteX40" fmla="*/ 4276972 w 5108245"/>
              <a:gd name="connsiteY40" fmla="*/ 2586182 h 3940175"/>
              <a:gd name="connsiteX41" fmla="*/ 3824389 w 5108245"/>
              <a:gd name="connsiteY41" fmla="*/ 2687781 h 3940175"/>
              <a:gd name="connsiteX42" fmla="*/ 3436463 w 5108245"/>
              <a:gd name="connsiteY42" fmla="*/ 2927927 h 3940175"/>
              <a:gd name="connsiteX43" fmla="*/ 3020826 w 5108245"/>
              <a:gd name="connsiteY43" fmla="*/ 2992582 h 3940175"/>
              <a:gd name="connsiteX44" fmla="*/ 2808390 w 5108245"/>
              <a:gd name="connsiteY44" fmla="*/ 3038763 h 3940175"/>
              <a:gd name="connsiteX45" fmla="*/ 2632899 w 5108245"/>
              <a:gd name="connsiteY45" fmla="*/ 3094182 h 3940175"/>
              <a:gd name="connsiteX46" fmla="*/ 2328099 w 5108245"/>
              <a:gd name="connsiteY46" fmla="*/ 3186545 h 3940175"/>
              <a:gd name="connsiteX47" fmla="*/ 1857045 w 5108245"/>
              <a:gd name="connsiteY47" fmla="*/ 3334327 h 3940175"/>
              <a:gd name="connsiteX48" fmla="*/ 1746208 w 5108245"/>
              <a:gd name="connsiteY48" fmla="*/ 3546763 h 3940175"/>
              <a:gd name="connsiteX49" fmla="*/ 1635372 w 5108245"/>
              <a:gd name="connsiteY49" fmla="*/ 3740727 h 3940175"/>
              <a:gd name="connsiteX50" fmla="*/ 1330573 w 5108245"/>
              <a:gd name="connsiteY50" fmla="*/ 3870037 h 3940175"/>
              <a:gd name="connsiteX51" fmla="*/ 970353 w 5108245"/>
              <a:gd name="connsiteY51" fmla="*/ 3925454 h 3940175"/>
              <a:gd name="connsiteX0" fmla="*/ 970353 w 5108245"/>
              <a:gd name="connsiteY0" fmla="*/ 3949128 h 3963849"/>
              <a:gd name="connsiteX1" fmla="*/ 656318 w 5108245"/>
              <a:gd name="connsiteY1" fmla="*/ 3958364 h 3963849"/>
              <a:gd name="connsiteX2" fmla="*/ 416172 w 5108245"/>
              <a:gd name="connsiteY2" fmla="*/ 3875239 h 3963849"/>
              <a:gd name="connsiteX3" fmla="*/ 259153 w 5108245"/>
              <a:gd name="connsiteY3" fmla="*/ 3505784 h 3963849"/>
              <a:gd name="connsiteX4" fmla="*/ 92899 w 5108245"/>
              <a:gd name="connsiteY4" fmla="*/ 3302583 h 3963849"/>
              <a:gd name="connsiteX5" fmla="*/ 536 w 5108245"/>
              <a:gd name="connsiteY5" fmla="*/ 2803819 h 3963849"/>
              <a:gd name="connsiteX6" fmla="*/ 83663 w 5108245"/>
              <a:gd name="connsiteY6" fmla="*/ 2194219 h 3963849"/>
              <a:gd name="connsiteX7" fmla="*/ 111372 w 5108245"/>
              <a:gd name="connsiteY7" fmla="*/ 2092619 h 3963849"/>
              <a:gd name="connsiteX8" fmla="*/ 129845 w 5108245"/>
              <a:gd name="connsiteY8" fmla="*/ 1944837 h 3963849"/>
              <a:gd name="connsiteX9" fmla="*/ 148317 w 5108245"/>
              <a:gd name="connsiteY9" fmla="*/ 1907892 h 3963849"/>
              <a:gd name="connsiteX10" fmla="*/ 157554 w 5108245"/>
              <a:gd name="connsiteY10" fmla="*/ 1880183 h 3963849"/>
              <a:gd name="connsiteX11" fmla="*/ 166790 w 5108245"/>
              <a:gd name="connsiteY11" fmla="*/ 1834001 h 3963849"/>
              <a:gd name="connsiteX12" fmla="*/ 231445 w 5108245"/>
              <a:gd name="connsiteY12" fmla="*/ 1704692 h 3963849"/>
              <a:gd name="connsiteX13" fmla="*/ 314572 w 5108245"/>
              <a:gd name="connsiteY13" fmla="*/ 1529201 h 3963849"/>
              <a:gd name="connsiteX14" fmla="*/ 480826 w 5108245"/>
              <a:gd name="connsiteY14" fmla="*/ 1252110 h 3963849"/>
              <a:gd name="connsiteX15" fmla="*/ 720972 w 5108245"/>
              <a:gd name="connsiteY15" fmla="*/ 975019 h 3963849"/>
              <a:gd name="connsiteX16" fmla="*/ 1265917 w 5108245"/>
              <a:gd name="connsiteY16" fmla="*/ 568619 h 3963849"/>
              <a:gd name="connsiteX17" fmla="*/ 1736973 w 5108245"/>
              <a:gd name="connsiteY17" fmla="*/ 346947 h 3963849"/>
              <a:gd name="connsiteX18" fmla="*/ 2180319 w 5108245"/>
              <a:gd name="connsiteY18" fmla="*/ 162219 h 3963849"/>
              <a:gd name="connsiteX19" fmla="*/ 3103954 w 5108245"/>
              <a:gd name="connsiteY19" fmla="*/ 32909 h 3963849"/>
              <a:gd name="connsiteX20" fmla="*/ 3575009 w 5108245"/>
              <a:gd name="connsiteY20" fmla="*/ 5200 h 3963849"/>
              <a:gd name="connsiteX21" fmla="*/ 3889045 w 5108245"/>
              <a:gd name="connsiteY21" fmla="*/ 116037 h 3963849"/>
              <a:gd name="connsiteX22" fmla="*/ 4083008 w 5108245"/>
              <a:gd name="connsiteY22" fmla="*/ 88328 h 3963849"/>
              <a:gd name="connsiteX23" fmla="*/ 4258499 w 5108245"/>
              <a:gd name="connsiteY23" fmla="*/ 42147 h 3963849"/>
              <a:gd name="connsiteX24" fmla="*/ 4304681 w 5108245"/>
              <a:gd name="connsiteY24" fmla="*/ 23674 h 3963849"/>
              <a:gd name="connsiteX25" fmla="*/ 4664899 w 5108245"/>
              <a:gd name="connsiteY25" fmla="*/ 32910 h 3963849"/>
              <a:gd name="connsiteX26" fmla="*/ 4831154 w 5108245"/>
              <a:gd name="connsiteY26" fmla="*/ 60619 h 3963849"/>
              <a:gd name="connsiteX27" fmla="*/ 4877336 w 5108245"/>
              <a:gd name="connsiteY27" fmla="*/ 106801 h 3963849"/>
              <a:gd name="connsiteX28" fmla="*/ 5034353 w 5108245"/>
              <a:gd name="connsiteY28" fmla="*/ 208401 h 3963849"/>
              <a:gd name="connsiteX29" fmla="*/ 5062063 w 5108245"/>
              <a:gd name="connsiteY29" fmla="*/ 393128 h 3963849"/>
              <a:gd name="connsiteX30" fmla="*/ 5089772 w 5108245"/>
              <a:gd name="connsiteY30" fmla="*/ 430074 h 3963849"/>
              <a:gd name="connsiteX31" fmla="*/ 5108245 w 5108245"/>
              <a:gd name="connsiteY31" fmla="*/ 476256 h 3963849"/>
              <a:gd name="connsiteX32" fmla="*/ 5071299 w 5108245"/>
              <a:gd name="connsiteY32" fmla="*/ 947310 h 3963849"/>
              <a:gd name="connsiteX33" fmla="*/ 4997408 w 5108245"/>
              <a:gd name="connsiteY33" fmla="*/ 1224401 h 3963849"/>
              <a:gd name="connsiteX34" fmla="*/ 4960463 w 5108245"/>
              <a:gd name="connsiteY34" fmla="*/ 1436837 h 3963849"/>
              <a:gd name="connsiteX35" fmla="*/ 4849626 w 5108245"/>
              <a:gd name="connsiteY35" fmla="*/ 1806292 h 3963849"/>
              <a:gd name="connsiteX36" fmla="*/ 4766499 w 5108245"/>
              <a:gd name="connsiteY36" fmla="*/ 2027965 h 3963849"/>
              <a:gd name="connsiteX37" fmla="*/ 4738790 w 5108245"/>
              <a:gd name="connsiteY37" fmla="*/ 2092619 h 3963849"/>
              <a:gd name="connsiteX38" fmla="*/ 4618717 w 5108245"/>
              <a:gd name="connsiteY38" fmla="*/ 2295819 h 3963849"/>
              <a:gd name="connsiteX39" fmla="*/ 4563299 w 5108245"/>
              <a:gd name="connsiteY39" fmla="*/ 2388183 h 3963849"/>
              <a:gd name="connsiteX40" fmla="*/ 4276972 w 5108245"/>
              <a:gd name="connsiteY40" fmla="*/ 2609856 h 3963849"/>
              <a:gd name="connsiteX41" fmla="*/ 3824389 w 5108245"/>
              <a:gd name="connsiteY41" fmla="*/ 2711455 h 3963849"/>
              <a:gd name="connsiteX42" fmla="*/ 3436463 w 5108245"/>
              <a:gd name="connsiteY42" fmla="*/ 2951601 h 3963849"/>
              <a:gd name="connsiteX43" fmla="*/ 3020826 w 5108245"/>
              <a:gd name="connsiteY43" fmla="*/ 3016256 h 3963849"/>
              <a:gd name="connsiteX44" fmla="*/ 2808390 w 5108245"/>
              <a:gd name="connsiteY44" fmla="*/ 3062437 h 3963849"/>
              <a:gd name="connsiteX45" fmla="*/ 2632899 w 5108245"/>
              <a:gd name="connsiteY45" fmla="*/ 3117856 h 3963849"/>
              <a:gd name="connsiteX46" fmla="*/ 2328099 w 5108245"/>
              <a:gd name="connsiteY46" fmla="*/ 3210219 h 3963849"/>
              <a:gd name="connsiteX47" fmla="*/ 1857045 w 5108245"/>
              <a:gd name="connsiteY47" fmla="*/ 3358001 h 3963849"/>
              <a:gd name="connsiteX48" fmla="*/ 1746208 w 5108245"/>
              <a:gd name="connsiteY48" fmla="*/ 3570437 h 3963849"/>
              <a:gd name="connsiteX49" fmla="*/ 1635372 w 5108245"/>
              <a:gd name="connsiteY49" fmla="*/ 3764401 h 3963849"/>
              <a:gd name="connsiteX50" fmla="*/ 1330573 w 5108245"/>
              <a:gd name="connsiteY50" fmla="*/ 3893711 h 3963849"/>
              <a:gd name="connsiteX51" fmla="*/ 970353 w 5108245"/>
              <a:gd name="connsiteY51" fmla="*/ 3949128 h 3963849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083008 w 5108245"/>
              <a:gd name="connsiteY22" fmla="*/ 83453 h 3958974"/>
              <a:gd name="connsiteX23" fmla="*/ 4258499 w 5108245"/>
              <a:gd name="connsiteY23" fmla="*/ 37272 h 3958974"/>
              <a:gd name="connsiteX24" fmla="*/ 4304681 w 5108245"/>
              <a:gd name="connsiteY24" fmla="*/ 18799 h 3958974"/>
              <a:gd name="connsiteX25" fmla="*/ 4664899 w 5108245"/>
              <a:gd name="connsiteY25" fmla="*/ 28035 h 3958974"/>
              <a:gd name="connsiteX26" fmla="*/ 4831154 w 5108245"/>
              <a:gd name="connsiteY26" fmla="*/ 55744 h 3958974"/>
              <a:gd name="connsiteX27" fmla="*/ 4877336 w 5108245"/>
              <a:gd name="connsiteY27" fmla="*/ 101926 h 3958974"/>
              <a:gd name="connsiteX28" fmla="*/ 5034353 w 5108245"/>
              <a:gd name="connsiteY28" fmla="*/ 203526 h 3958974"/>
              <a:gd name="connsiteX29" fmla="*/ 5062063 w 5108245"/>
              <a:gd name="connsiteY29" fmla="*/ 388253 h 3958974"/>
              <a:gd name="connsiteX30" fmla="*/ 5089772 w 5108245"/>
              <a:gd name="connsiteY30" fmla="*/ 425199 h 3958974"/>
              <a:gd name="connsiteX31" fmla="*/ 5108245 w 5108245"/>
              <a:gd name="connsiteY31" fmla="*/ 471381 h 3958974"/>
              <a:gd name="connsiteX32" fmla="*/ 5071299 w 5108245"/>
              <a:gd name="connsiteY32" fmla="*/ 942435 h 3958974"/>
              <a:gd name="connsiteX33" fmla="*/ 4997408 w 5108245"/>
              <a:gd name="connsiteY33" fmla="*/ 1219526 h 3958974"/>
              <a:gd name="connsiteX34" fmla="*/ 4960463 w 5108245"/>
              <a:gd name="connsiteY34" fmla="*/ 1431962 h 3958974"/>
              <a:gd name="connsiteX35" fmla="*/ 4849626 w 5108245"/>
              <a:gd name="connsiteY35" fmla="*/ 1801417 h 3958974"/>
              <a:gd name="connsiteX36" fmla="*/ 4766499 w 5108245"/>
              <a:gd name="connsiteY36" fmla="*/ 2023090 h 3958974"/>
              <a:gd name="connsiteX37" fmla="*/ 4738790 w 5108245"/>
              <a:gd name="connsiteY37" fmla="*/ 2087744 h 3958974"/>
              <a:gd name="connsiteX38" fmla="*/ 4618717 w 5108245"/>
              <a:gd name="connsiteY38" fmla="*/ 2290944 h 3958974"/>
              <a:gd name="connsiteX39" fmla="*/ 4563299 w 5108245"/>
              <a:gd name="connsiteY39" fmla="*/ 2383308 h 3958974"/>
              <a:gd name="connsiteX40" fmla="*/ 4276972 w 5108245"/>
              <a:gd name="connsiteY40" fmla="*/ 2604981 h 3958974"/>
              <a:gd name="connsiteX41" fmla="*/ 3824389 w 5108245"/>
              <a:gd name="connsiteY41" fmla="*/ 2706580 h 3958974"/>
              <a:gd name="connsiteX42" fmla="*/ 3436463 w 5108245"/>
              <a:gd name="connsiteY42" fmla="*/ 2946726 h 3958974"/>
              <a:gd name="connsiteX43" fmla="*/ 3020826 w 5108245"/>
              <a:gd name="connsiteY43" fmla="*/ 3011381 h 3958974"/>
              <a:gd name="connsiteX44" fmla="*/ 2808390 w 5108245"/>
              <a:gd name="connsiteY44" fmla="*/ 3057562 h 3958974"/>
              <a:gd name="connsiteX45" fmla="*/ 2632899 w 5108245"/>
              <a:gd name="connsiteY45" fmla="*/ 3112981 h 3958974"/>
              <a:gd name="connsiteX46" fmla="*/ 2328099 w 5108245"/>
              <a:gd name="connsiteY46" fmla="*/ 3205344 h 3958974"/>
              <a:gd name="connsiteX47" fmla="*/ 1857045 w 5108245"/>
              <a:gd name="connsiteY47" fmla="*/ 3353126 h 3958974"/>
              <a:gd name="connsiteX48" fmla="*/ 1746208 w 5108245"/>
              <a:gd name="connsiteY48" fmla="*/ 3565562 h 3958974"/>
              <a:gd name="connsiteX49" fmla="*/ 1635372 w 5108245"/>
              <a:gd name="connsiteY49" fmla="*/ 3759526 h 3958974"/>
              <a:gd name="connsiteX50" fmla="*/ 1330573 w 5108245"/>
              <a:gd name="connsiteY50" fmla="*/ 3888836 h 3958974"/>
              <a:gd name="connsiteX51" fmla="*/ 970353 w 5108245"/>
              <a:gd name="connsiteY51" fmla="*/ 3944253 h 3958974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083008 w 5108245"/>
              <a:gd name="connsiteY22" fmla="*/ 83453 h 3958974"/>
              <a:gd name="connsiteX23" fmla="*/ 4304681 w 5108245"/>
              <a:gd name="connsiteY23" fmla="*/ 18799 h 3958974"/>
              <a:gd name="connsiteX24" fmla="*/ 4664899 w 5108245"/>
              <a:gd name="connsiteY24" fmla="*/ 28035 h 3958974"/>
              <a:gd name="connsiteX25" fmla="*/ 4831154 w 5108245"/>
              <a:gd name="connsiteY25" fmla="*/ 55744 h 3958974"/>
              <a:gd name="connsiteX26" fmla="*/ 4877336 w 5108245"/>
              <a:gd name="connsiteY26" fmla="*/ 101926 h 3958974"/>
              <a:gd name="connsiteX27" fmla="*/ 5034353 w 5108245"/>
              <a:gd name="connsiteY27" fmla="*/ 203526 h 3958974"/>
              <a:gd name="connsiteX28" fmla="*/ 5062063 w 5108245"/>
              <a:gd name="connsiteY28" fmla="*/ 388253 h 3958974"/>
              <a:gd name="connsiteX29" fmla="*/ 5089772 w 5108245"/>
              <a:gd name="connsiteY29" fmla="*/ 425199 h 3958974"/>
              <a:gd name="connsiteX30" fmla="*/ 5108245 w 5108245"/>
              <a:gd name="connsiteY30" fmla="*/ 471381 h 3958974"/>
              <a:gd name="connsiteX31" fmla="*/ 5071299 w 5108245"/>
              <a:gd name="connsiteY31" fmla="*/ 942435 h 3958974"/>
              <a:gd name="connsiteX32" fmla="*/ 4997408 w 5108245"/>
              <a:gd name="connsiteY32" fmla="*/ 1219526 h 3958974"/>
              <a:gd name="connsiteX33" fmla="*/ 4960463 w 5108245"/>
              <a:gd name="connsiteY33" fmla="*/ 1431962 h 3958974"/>
              <a:gd name="connsiteX34" fmla="*/ 4849626 w 5108245"/>
              <a:gd name="connsiteY34" fmla="*/ 1801417 h 3958974"/>
              <a:gd name="connsiteX35" fmla="*/ 4766499 w 5108245"/>
              <a:gd name="connsiteY35" fmla="*/ 2023090 h 3958974"/>
              <a:gd name="connsiteX36" fmla="*/ 4738790 w 5108245"/>
              <a:gd name="connsiteY36" fmla="*/ 2087744 h 3958974"/>
              <a:gd name="connsiteX37" fmla="*/ 4618717 w 5108245"/>
              <a:gd name="connsiteY37" fmla="*/ 2290944 h 3958974"/>
              <a:gd name="connsiteX38" fmla="*/ 4563299 w 5108245"/>
              <a:gd name="connsiteY38" fmla="*/ 2383308 h 3958974"/>
              <a:gd name="connsiteX39" fmla="*/ 4276972 w 5108245"/>
              <a:gd name="connsiteY39" fmla="*/ 2604981 h 3958974"/>
              <a:gd name="connsiteX40" fmla="*/ 3824389 w 5108245"/>
              <a:gd name="connsiteY40" fmla="*/ 2706580 h 3958974"/>
              <a:gd name="connsiteX41" fmla="*/ 3436463 w 5108245"/>
              <a:gd name="connsiteY41" fmla="*/ 2946726 h 3958974"/>
              <a:gd name="connsiteX42" fmla="*/ 3020826 w 5108245"/>
              <a:gd name="connsiteY42" fmla="*/ 3011381 h 3958974"/>
              <a:gd name="connsiteX43" fmla="*/ 2808390 w 5108245"/>
              <a:gd name="connsiteY43" fmla="*/ 3057562 h 3958974"/>
              <a:gd name="connsiteX44" fmla="*/ 2632899 w 5108245"/>
              <a:gd name="connsiteY44" fmla="*/ 3112981 h 3958974"/>
              <a:gd name="connsiteX45" fmla="*/ 2328099 w 5108245"/>
              <a:gd name="connsiteY45" fmla="*/ 3205344 h 3958974"/>
              <a:gd name="connsiteX46" fmla="*/ 1857045 w 5108245"/>
              <a:gd name="connsiteY46" fmla="*/ 3353126 h 3958974"/>
              <a:gd name="connsiteX47" fmla="*/ 1746208 w 5108245"/>
              <a:gd name="connsiteY47" fmla="*/ 3565562 h 3958974"/>
              <a:gd name="connsiteX48" fmla="*/ 1635372 w 5108245"/>
              <a:gd name="connsiteY48" fmla="*/ 3759526 h 3958974"/>
              <a:gd name="connsiteX49" fmla="*/ 1330573 w 5108245"/>
              <a:gd name="connsiteY49" fmla="*/ 3888836 h 3958974"/>
              <a:gd name="connsiteX50" fmla="*/ 970353 w 5108245"/>
              <a:gd name="connsiteY50" fmla="*/ 3944253 h 3958974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304681 w 5108245"/>
              <a:gd name="connsiteY22" fmla="*/ 18799 h 3958974"/>
              <a:gd name="connsiteX23" fmla="*/ 4664899 w 5108245"/>
              <a:gd name="connsiteY23" fmla="*/ 28035 h 3958974"/>
              <a:gd name="connsiteX24" fmla="*/ 4831154 w 5108245"/>
              <a:gd name="connsiteY24" fmla="*/ 55744 h 3958974"/>
              <a:gd name="connsiteX25" fmla="*/ 4877336 w 5108245"/>
              <a:gd name="connsiteY25" fmla="*/ 101926 h 3958974"/>
              <a:gd name="connsiteX26" fmla="*/ 5034353 w 5108245"/>
              <a:gd name="connsiteY26" fmla="*/ 203526 h 3958974"/>
              <a:gd name="connsiteX27" fmla="*/ 5062063 w 5108245"/>
              <a:gd name="connsiteY27" fmla="*/ 388253 h 3958974"/>
              <a:gd name="connsiteX28" fmla="*/ 5089772 w 5108245"/>
              <a:gd name="connsiteY28" fmla="*/ 425199 h 3958974"/>
              <a:gd name="connsiteX29" fmla="*/ 5108245 w 5108245"/>
              <a:gd name="connsiteY29" fmla="*/ 471381 h 3958974"/>
              <a:gd name="connsiteX30" fmla="*/ 5071299 w 5108245"/>
              <a:gd name="connsiteY30" fmla="*/ 942435 h 3958974"/>
              <a:gd name="connsiteX31" fmla="*/ 4997408 w 5108245"/>
              <a:gd name="connsiteY31" fmla="*/ 1219526 h 3958974"/>
              <a:gd name="connsiteX32" fmla="*/ 4960463 w 5108245"/>
              <a:gd name="connsiteY32" fmla="*/ 1431962 h 3958974"/>
              <a:gd name="connsiteX33" fmla="*/ 4849626 w 5108245"/>
              <a:gd name="connsiteY33" fmla="*/ 1801417 h 3958974"/>
              <a:gd name="connsiteX34" fmla="*/ 4766499 w 5108245"/>
              <a:gd name="connsiteY34" fmla="*/ 2023090 h 3958974"/>
              <a:gd name="connsiteX35" fmla="*/ 4738790 w 5108245"/>
              <a:gd name="connsiteY35" fmla="*/ 2087744 h 3958974"/>
              <a:gd name="connsiteX36" fmla="*/ 4618717 w 5108245"/>
              <a:gd name="connsiteY36" fmla="*/ 2290944 h 3958974"/>
              <a:gd name="connsiteX37" fmla="*/ 4563299 w 5108245"/>
              <a:gd name="connsiteY37" fmla="*/ 2383308 h 3958974"/>
              <a:gd name="connsiteX38" fmla="*/ 4276972 w 5108245"/>
              <a:gd name="connsiteY38" fmla="*/ 2604981 h 3958974"/>
              <a:gd name="connsiteX39" fmla="*/ 3824389 w 5108245"/>
              <a:gd name="connsiteY39" fmla="*/ 2706580 h 3958974"/>
              <a:gd name="connsiteX40" fmla="*/ 3436463 w 5108245"/>
              <a:gd name="connsiteY40" fmla="*/ 2946726 h 3958974"/>
              <a:gd name="connsiteX41" fmla="*/ 3020826 w 5108245"/>
              <a:gd name="connsiteY41" fmla="*/ 3011381 h 3958974"/>
              <a:gd name="connsiteX42" fmla="*/ 2808390 w 5108245"/>
              <a:gd name="connsiteY42" fmla="*/ 3057562 h 3958974"/>
              <a:gd name="connsiteX43" fmla="*/ 2632899 w 5108245"/>
              <a:gd name="connsiteY43" fmla="*/ 3112981 h 3958974"/>
              <a:gd name="connsiteX44" fmla="*/ 2328099 w 5108245"/>
              <a:gd name="connsiteY44" fmla="*/ 3205344 h 3958974"/>
              <a:gd name="connsiteX45" fmla="*/ 1857045 w 5108245"/>
              <a:gd name="connsiteY45" fmla="*/ 3353126 h 3958974"/>
              <a:gd name="connsiteX46" fmla="*/ 1746208 w 5108245"/>
              <a:gd name="connsiteY46" fmla="*/ 3565562 h 3958974"/>
              <a:gd name="connsiteX47" fmla="*/ 1635372 w 5108245"/>
              <a:gd name="connsiteY47" fmla="*/ 3759526 h 3958974"/>
              <a:gd name="connsiteX48" fmla="*/ 1330573 w 5108245"/>
              <a:gd name="connsiteY48" fmla="*/ 3888836 h 3958974"/>
              <a:gd name="connsiteX49" fmla="*/ 970353 w 5108245"/>
              <a:gd name="connsiteY49" fmla="*/ 3944253 h 3958974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664899 w 5108245"/>
              <a:gd name="connsiteY22" fmla="*/ 28035 h 3958974"/>
              <a:gd name="connsiteX23" fmla="*/ 4831154 w 5108245"/>
              <a:gd name="connsiteY23" fmla="*/ 55744 h 3958974"/>
              <a:gd name="connsiteX24" fmla="*/ 4877336 w 5108245"/>
              <a:gd name="connsiteY24" fmla="*/ 101926 h 3958974"/>
              <a:gd name="connsiteX25" fmla="*/ 5034353 w 5108245"/>
              <a:gd name="connsiteY25" fmla="*/ 203526 h 3958974"/>
              <a:gd name="connsiteX26" fmla="*/ 5062063 w 5108245"/>
              <a:gd name="connsiteY26" fmla="*/ 388253 h 3958974"/>
              <a:gd name="connsiteX27" fmla="*/ 5089772 w 5108245"/>
              <a:gd name="connsiteY27" fmla="*/ 425199 h 3958974"/>
              <a:gd name="connsiteX28" fmla="*/ 5108245 w 5108245"/>
              <a:gd name="connsiteY28" fmla="*/ 471381 h 3958974"/>
              <a:gd name="connsiteX29" fmla="*/ 5071299 w 5108245"/>
              <a:gd name="connsiteY29" fmla="*/ 942435 h 3958974"/>
              <a:gd name="connsiteX30" fmla="*/ 4997408 w 5108245"/>
              <a:gd name="connsiteY30" fmla="*/ 1219526 h 3958974"/>
              <a:gd name="connsiteX31" fmla="*/ 4960463 w 5108245"/>
              <a:gd name="connsiteY31" fmla="*/ 1431962 h 3958974"/>
              <a:gd name="connsiteX32" fmla="*/ 4849626 w 5108245"/>
              <a:gd name="connsiteY32" fmla="*/ 1801417 h 3958974"/>
              <a:gd name="connsiteX33" fmla="*/ 4766499 w 5108245"/>
              <a:gd name="connsiteY33" fmla="*/ 2023090 h 3958974"/>
              <a:gd name="connsiteX34" fmla="*/ 4738790 w 5108245"/>
              <a:gd name="connsiteY34" fmla="*/ 2087744 h 3958974"/>
              <a:gd name="connsiteX35" fmla="*/ 4618717 w 5108245"/>
              <a:gd name="connsiteY35" fmla="*/ 2290944 h 3958974"/>
              <a:gd name="connsiteX36" fmla="*/ 4563299 w 5108245"/>
              <a:gd name="connsiteY36" fmla="*/ 2383308 h 3958974"/>
              <a:gd name="connsiteX37" fmla="*/ 4276972 w 5108245"/>
              <a:gd name="connsiteY37" fmla="*/ 2604981 h 3958974"/>
              <a:gd name="connsiteX38" fmla="*/ 3824389 w 5108245"/>
              <a:gd name="connsiteY38" fmla="*/ 2706580 h 3958974"/>
              <a:gd name="connsiteX39" fmla="*/ 3436463 w 5108245"/>
              <a:gd name="connsiteY39" fmla="*/ 2946726 h 3958974"/>
              <a:gd name="connsiteX40" fmla="*/ 3020826 w 5108245"/>
              <a:gd name="connsiteY40" fmla="*/ 3011381 h 3958974"/>
              <a:gd name="connsiteX41" fmla="*/ 2808390 w 5108245"/>
              <a:gd name="connsiteY41" fmla="*/ 3057562 h 3958974"/>
              <a:gd name="connsiteX42" fmla="*/ 2632899 w 5108245"/>
              <a:gd name="connsiteY42" fmla="*/ 3112981 h 3958974"/>
              <a:gd name="connsiteX43" fmla="*/ 2328099 w 5108245"/>
              <a:gd name="connsiteY43" fmla="*/ 3205344 h 3958974"/>
              <a:gd name="connsiteX44" fmla="*/ 1857045 w 5108245"/>
              <a:gd name="connsiteY44" fmla="*/ 3353126 h 3958974"/>
              <a:gd name="connsiteX45" fmla="*/ 1746208 w 5108245"/>
              <a:gd name="connsiteY45" fmla="*/ 3565562 h 3958974"/>
              <a:gd name="connsiteX46" fmla="*/ 1635372 w 5108245"/>
              <a:gd name="connsiteY46" fmla="*/ 3759526 h 3958974"/>
              <a:gd name="connsiteX47" fmla="*/ 1330573 w 5108245"/>
              <a:gd name="connsiteY47" fmla="*/ 3888836 h 3958974"/>
              <a:gd name="connsiteX48" fmla="*/ 970353 w 5108245"/>
              <a:gd name="connsiteY48" fmla="*/ 3944253 h 3958974"/>
              <a:gd name="connsiteX0" fmla="*/ 970353 w 5108245"/>
              <a:gd name="connsiteY0" fmla="*/ 3943928 h 3958649"/>
              <a:gd name="connsiteX1" fmla="*/ 656318 w 5108245"/>
              <a:gd name="connsiteY1" fmla="*/ 3953164 h 3958649"/>
              <a:gd name="connsiteX2" fmla="*/ 416172 w 5108245"/>
              <a:gd name="connsiteY2" fmla="*/ 3870039 h 3958649"/>
              <a:gd name="connsiteX3" fmla="*/ 259153 w 5108245"/>
              <a:gd name="connsiteY3" fmla="*/ 3500584 h 3958649"/>
              <a:gd name="connsiteX4" fmla="*/ 92899 w 5108245"/>
              <a:gd name="connsiteY4" fmla="*/ 3297383 h 3958649"/>
              <a:gd name="connsiteX5" fmla="*/ 536 w 5108245"/>
              <a:gd name="connsiteY5" fmla="*/ 2798619 h 3958649"/>
              <a:gd name="connsiteX6" fmla="*/ 83663 w 5108245"/>
              <a:gd name="connsiteY6" fmla="*/ 2189019 h 3958649"/>
              <a:gd name="connsiteX7" fmla="*/ 111372 w 5108245"/>
              <a:gd name="connsiteY7" fmla="*/ 2087419 h 3958649"/>
              <a:gd name="connsiteX8" fmla="*/ 129845 w 5108245"/>
              <a:gd name="connsiteY8" fmla="*/ 1939637 h 3958649"/>
              <a:gd name="connsiteX9" fmla="*/ 148317 w 5108245"/>
              <a:gd name="connsiteY9" fmla="*/ 1902692 h 3958649"/>
              <a:gd name="connsiteX10" fmla="*/ 157554 w 5108245"/>
              <a:gd name="connsiteY10" fmla="*/ 1874983 h 3958649"/>
              <a:gd name="connsiteX11" fmla="*/ 166790 w 5108245"/>
              <a:gd name="connsiteY11" fmla="*/ 1828801 h 3958649"/>
              <a:gd name="connsiteX12" fmla="*/ 231445 w 5108245"/>
              <a:gd name="connsiteY12" fmla="*/ 1699492 h 3958649"/>
              <a:gd name="connsiteX13" fmla="*/ 314572 w 5108245"/>
              <a:gd name="connsiteY13" fmla="*/ 1524001 h 3958649"/>
              <a:gd name="connsiteX14" fmla="*/ 480826 w 5108245"/>
              <a:gd name="connsiteY14" fmla="*/ 1246910 h 3958649"/>
              <a:gd name="connsiteX15" fmla="*/ 720972 w 5108245"/>
              <a:gd name="connsiteY15" fmla="*/ 969819 h 3958649"/>
              <a:gd name="connsiteX16" fmla="*/ 1265917 w 5108245"/>
              <a:gd name="connsiteY16" fmla="*/ 563419 h 3958649"/>
              <a:gd name="connsiteX17" fmla="*/ 1736973 w 5108245"/>
              <a:gd name="connsiteY17" fmla="*/ 341747 h 3958649"/>
              <a:gd name="connsiteX18" fmla="*/ 2180319 w 5108245"/>
              <a:gd name="connsiteY18" fmla="*/ 157019 h 3958649"/>
              <a:gd name="connsiteX19" fmla="*/ 3103954 w 5108245"/>
              <a:gd name="connsiteY19" fmla="*/ 27709 h 3958649"/>
              <a:gd name="connsiteX20" fmla="*/ 3575009 w 5108245"/>
              <a:gd name="connsiteY20" fmla="*/ 0 h 3958649"/>
              <a:gd name="connsiteX21" fmla="*/ 4664899 w 5108245"/>
              <a:gd name="connsiteY21" fmla="*/ 27710 h 3958649"/>
              <a:gd name="connsiteX22" fmla="*/ 4831154 w 5108245"/>
              <a:gd name="connsiteY22" fmla="*/ 55419 h 3958649"/>
              <a:gd name="connsiteX23" fmla="*/ 4877336 w 5108245"/>
              <a:gd name="connsiteY23" fmla="*/ 101601 h 3958649"/>
              <a:gd name="connsiteX24" fmla="*/ 5034353 w 5108245"/>
              <a:gd name="connsiteY24" fmla="*/ 203201 h 3958649"/>
              <a:gd name="connsiteX25" fmla="*/ 5062063 w 5108245"/>
              <a:gd name="connsiteY25" fmla="*/ 387928 h 3958649"/>
              <a:gd name="connsiteX26" fmla="*/ 5089772 w 5108245"/>
              <a:gd name="connsiteY26" fmla="*/ 424874 h 3958649"/>
              <a:gd name="connsiteX27" fmla="*/ 5108245 w 5108245"/>
              <a:gd name="connsiteY27" fmla="*/ 471056 h 3958649"/>
              <a:gd name="connsiteX28" fmla="*/ 5071299 w 5108245"/>
              <a:gd name="connsiteY28" fmla="*/ 942110 h 3958649"/>
              <a:gd name="connsiteX29" fmla="*/ 4997408 w 5108245"/>
              <a:gd name="connsiteY29" fmla="*/ 1219201 h 3958649"/>
              <a:gd name="connsiteX30" fmla="*/ 4960463 w 5108245"/>
              <a:gd name="connsiteY30" fmla="*/ 1431637 h 3958649"/>
              <a:gd name="connsiteX31" fmla="*/ 4849626 w 5108245"/>
              <a:gd name="connsiteY31" fmla="*/ 1801092 h 3958649"/>
              <a:gd name="connsiteX32" fmla="*/ 4766499 w 5108245"/>
              <a:gd name="connsiteY32" fmla="*/ 2022765 h 3958649"/>
              <a:gd name="connsiteX33" fmla="*/ 4738790 w 5108245"/>
              <a:gd name="connsiteY33" fmla="*/ 2087419 h 3958649"/>
              <a:gd name="connsiteX34" fmla="*/ 4618717 w 5108245"/>
              <a:gd name="connsiteY34" fmla="*/ 2290619 h 3958649"/>
              <a:gd name="connsiteX35" fmla="*/ 4563299 w 5108245"/>
              <a:gd name="connsiteY35" fmla="*/ 2382983 h 3958649"/>
              <a:gd name="connsiteX36" fmla="*/ 4276972 w 5108245"/>
              <a:gd name="connsiteY36" fmla="*/ 2604656 h 3958649"/>
              <a:gd name="connsiteX37" fmla="*/ 3824389 w 5108245"/>
              <a:gd name="connsiteY37" fmla="*/ 2706255 h 3958649"/>
              <a:gd name="connsiteX38" fmla="*/ 3436463 w 5108245"/>
              <a:gd name="connsiteY38" fmla="*/ 2946401 h 3958649"/>
              <a:gd name="connsiteX39" fmla="*/ 3020826 w 5108245"/>
              <a:gd name="connsiteY39" fmla="*/ 3011056 h 3958649"/>
              <a:gd name="connsiteX40" fmla="*/ 2808390 w 5108245"/>
              <a:gd name="connsiteY40" fmla="*/ 3057237 h 3958649"/>
              <a:gd name="connsiteX41" fmla="*/ 2632899 w 5108245"/>
              <a:gd name="connsiteY41" fmla="*/ 3112656 h 3958649"/>
              <a:gd name="connsiteX42" fmla="*/ 2328099 w 5108245"/>
              <a:gd name="connsiteY42" fmla="*/ 3205019 h 3958649"/>
              <a:gd name="connsiteX43" fmla="*/ 1857045 w 5108245"/>
              <a:gd name="connsiteY43" fmla="*/ 3352801 h 3958649"/>
              <a:gd name="connsiteX44" fmla="*/ 1746208 w 5108245"/>
              <a:gd name="connsiteY44" fmla="*/ 3565237 h 3958649"/>
              <a:gd name="connsiteX45" fmla="*/ 1635372 w 5108245"/>
              <a:gd name="connsiteY45" fmla="*/ 3759201 h 3958649"/>
              <a:gd name="connsiteX46" fmla="*/ 1330573 w 5108245"/>
              <a:gd name="connsiteY46" fmla="*/ 3888511 h 3958649"/>
              <a:gd name="connsiteX47" fmla="*/ 970353 w 5108245"/>
              <a:gd name="connsiteY47" fmla="*/ 3943928 h 3958649"/>
              <a:gd name="connsiteX0" fmla="*/ 970353 w 5108245"/>
              <a:gd name="connsiteY0" fmla="*/ 3943928 h 3958649"/>
              <a:gd name="connsiteX1" fmla="*/ 656318 w 5108245"/>
              <a:gd name="connsiteY1" fmla="*/ 3953164 h 3958649"/>
              <a:gd name="connsiteX2" fmla="*/ 416172 w 5108245"/>
              <a:gd name="connsiteY2" fmla="*/ 3870039 h 3958649"/>
              <a:gd name="connsiteX3" fmla="*/ 259153 w 5108245"/>
              <a:gd name="connsiteY3" fmla="*/ 3500584 h 3958649"/>
              <a:gd name="connsiteX4" fmla="*/ 92899 w 5108245"/>
              <a:gd name="connsiteY4" fmla="*/ 3297383 h 3958649"/>
              <a:gd name="connsiteX5" fmla="*/ 536 w 5108245"/>
              <a:gd name="connsiteY5" fmla="*/ 2798619 h 3958649"/>
              <a:gd name="connsiteX6" fmla="*/ 83663 w 5108245"/>
              <a:gd name="connsiteY6" fmla="*/ 2189019 h 3958649"/>
              <a:gd name="connsiteX7" fmla="*/ 111372 w 5108245"/>
              <a:gd name="connsiteY7" fmla="*/ 2087419 h 3958649"/>
              <a:gd name="connsiteX8" fmla="*/ 129845 w 5108245"/>
              <a:gd name="connsiteY8" fmla="*/ 1939637 h 3958649"/>
              <a:gd name="connsiteX9" fmla="*/ 148317 w 5108245"/>
              <a:gd name="connsiteY9" fmla="*/ 1902692 h 3958649"/>
              <a:gd name="connsiteX10" fmla="*/ 157554 w 5108245"/>
              <a:gd name="connsiteY10" fmla="*/ 1874983 h 3958649"/>
              <a:gd name="connsiteX11" fmla="*/ 166790 w 5108245"/>
              <a:gd name="connsiteY11" fmla="*/ 1828801 h 3958649"/>
              <a:gd name="connsiteX12" fmla="*/ 231445 w 5108245"/>
              <a:gd name="connsiteY12" fmla="*/ 1699492 h 3958649"/>
              <a:gd name="connsiteX13" fmla="*/ 314572 w 5108245"/>
              <a:gd name="connsiteY13" fmla="*/ 1524001 h 3958649"/>
              <a:gd name="connsiteX14" fmla="*/ 480826 w 5108245"/>
              <a:gd name="connsiteY14" fmla="*/ 1246910 h 3958649"/>
              <a:gd name="connsiteX15" fmla="*/ 720972 w 5108245"/>
              <a:gd name="connsiteY15" fmla="*/ 969819 h 3958649"/>
              <a:gd name="connsiteX16" fmla="*/ 1265917 w 5108245"/>
              <a:gd name="connsiteY16" fmla="*/ 563419 h 3958649"/>
              <a:gd name="connsiteX17" fmla="*/ 1736973 w 5108245"/>
              <a:gd name="connsiteY17" fmla="*/ 341747 h 3958649"/>
              <a:gd name="connsiteX18" fmla="*/ 2180319 w 5108245"/>
              <a:gd name="connsiteY18" fmla="*/ 157019 h 3958649"/>
              <a:gd name="connsiteX19" fmla="*/ 3103954 w 5108245"/>
              <a:gd name="connsiteY19" fmla="*/ 27709 h 3958649"/>
              <a:gd name="connsiteX20" fmla="*/ 3575009 w 5108245"/>
              <a:gd name="connsiteY20" fmla="*/ 0 h 3958649"/>
              <a:gd name="connsiteX21" fmla="*/ 4664899 w 5108245"/>
              <a:gd name="connsiteY21" fmla="*/ 27710 h 3958649"/>
              <a:gd name="connsiteX22" fmla="*/ 4877336 w 5108245"/>
              <a:gd name="connsiteY22" fmla="*/ 101601 h 3958649"/>
              <a:gd name="connsiteX23" fmla="*/ 5034353 w 5108245"/>
              <a:gd name="connsiteY23" fmla="*/ 203201 h 3958649"/>
              <a:gd name="connsiteX24" fmla="*/ 5062063 w 5108245"/>
              <a:gd name="connsiteY24" fmla="*/ 387928 h 3958649"/>
              <a:gd name="connsiteX25" fmla="*/ 5089772 w 5108245"/>
              <a:gd name="connsiteY25" fmla="*/ 424874 h 3958649"/>
              <a:gd name="connsiteX26" fmla="*/ 5108245 w 5108245"/>
              <a:gd name="connsiteY26" fmla="*/ 471056 h 3958649"/>
              <a:gd name="connsiteX27" fmla="*/ 5071299 w 5108245"/>
              <a:gd name="connsiteY27" fmla="*/ 942110 h 3958649"/>
              <a:gd name="connsiteX28" fmla="*/ 4997408 w 5108245"/>
              <a:gd name="connsiteY28" fmla="*/ 1219201 h 3958649"/>
              <a:gd name="connsiteX29" fmla="*/ 4960463 w 5108245"/>
              <a:gd name="connsiteY29" fmla="*/ 1431637 h 3958649"/>
              <a:gd name="connsiteX30" fmla="*/ 4849626 w 5108245"/>
              <a:gd name="connsiteY30" fmla="*/ 1801092 h 3958649"/>
              <a:gd name="connsiteX31" fmla="*/ 4766499 w 5108245"/>
              <a:gd name="connsiteY31" fmla="*/ 2022765 h 3958649"/>
              <a:gd name="connsiteX32" fmla="*/ 4738790 w 5108245"/>
              <a:gd name="connsiteY32" fmla="*/ 2087419 h 3958649"/>
              <a:gd name="connsiteX33" fmla="*/ 4618717 w 5108245"/>
              <a:gd name="connsiteY33" fmla="*/ 2290619 h 3958649"/>
              <a:gd name="connsiteX34" fmla="*/ 4563299 w 5108245"/>
              <a:gd name="connsiteY34" fmla="*/ 2382983 h 3958649"/>
              <a:gd name="connsiteX35" fmla="*/ 4276972 w 5108245"/>
              <a:gd name="connsiteY35" fmla="*/ 2604656 h 3958649"/>
              <a:gd name="connsiteX36" fmla="*/ 3824389 w 5108245"/>
              <a:gd name="connsiteY36" fmla="*/ 2706255 h 3958649"/>
              <a:gd name="connsiteX37" fmla="*/ 3436463 w 5108245"/>
              <a:gd name="connsiteY37" fmla="*/ 2946401 h 3958649"/>
              <a:gd name="connsiteX38" fmla="*/ 3020826 w 5108245"/>
              <a:gd name="connsiteY38" fmla="*/ 3011056 h 3958649"/>
              <a:gd name="connsiteX39" fmla="*/ 2808390 w 5108245"/>
              <a:gd name="connsiteY39" fmla="*/ 3057237 h 3958649"/>
              <a:gd name="connsiteX40" fmla="*/ 2632899 w 5108245"/>
              <a:gd name="connsiteY40" fmla="*/ 3112656 h 3958649"/>
              <a:gd name="connsiteX41" fmla="*/ 2328099 w 5108245"/>
              <a:gd name="connsiteY41" fmla="*/ 3205019 h 3958649"/>
              <a:gd name="connsiteX42" fmla="*/ 1857045 w 5108245"/>
              <a:gd name="connsiteY42" fmla="*/ 3352801 h 3958649"/>
              <a:gd name="connsiteX43" fmla="*/ 1746208 w 5108245"/>
              <a:gd name="connsiteY43" fmla="*/ 3565237 h 3958649"/>
              <a:gd name="connsiteX44" fmla="*/ 1635372 w 5108245"/>
              <a:gd name="connsiteY44" fmla="*/ 3759201 h 3958649"/>
              <a:gd name="connsiteX45" fmla="*/ 1330573 w 5108245"/>
              <a:gd name="connsiteY45" fmla="*/ 3888511 h 3958649"/>
              <a:gd name="connsiteX46" fmla="*/ 970353 w 5108245"/>
              <a:gd name="connsiteY46" fmla="*/ 3943928 h 3958649"/>
              <a:gd name="connsiteX0" fmla="*/ 970353 w 5108245"/>
              <a:gd name="connsiteY0" fmla="*/ 3944365 h 3959086"/>
              <a:gd name="connsiteX1" fmla="*/ 656318 w 5108245"/>
              <a:gd name="connsiteY1" fmla="*/ 3953601 h 3959086"/>
              <a:gd name="connsiteX2" fmla="*/ 416172 w 5108245"/>
              <a:gd name="connsiteY2" fmla="*/ 3870476 h 3959086"/>
              <a:gd name="connsiteX3" fmla="*/ 259153 w 5108245"/>
              <a:gd name="connsiteY3" fmla="*/ 3501021 h 3959086"/>
              <a:gd name="connsiteX4" fmla="*/ 92899 w 5108245"/>
              <a:gd name="connsiteY4" fmla="*/ 3297820 h 3959086"/>
              <a:gd name="connsiteX5" fmla="*/ 536 w 5108245"/>
              <a:gd name="connsiteY5" fmla="*/ 2799056 h 3959086"/>
              <a:gd name="connsiteX6" fmla="*/ 83663 w 5108245"/>
              <a:gd name="connsiteY6" fmla="*/ 2189456 h 3959086"/>
              <a:gd name="connsiteX7" fmla="*/ 111372 w 5108245"/>
              <a:gd name="connsiteY7" fmla="*/ 2087856 h 3959086"/>
              <a:gd name="connsiteX8" fmla="*/ 129845 w 5108245"/>
              <a:gd name="connsiteY8" fmla="*/ 1940074 h 3959086"/>
              <a:gd name="connsiteX9" fmla="*/ 148317 w 5108245"/>
              <a:gd name="connsiteY9" fmla="*/ 1903129 h 3959086"/>
              <a:gd name="connsiteX10" fmla="*/ 157554 w 5108245"/>
              <a:gd name="connsiteY10" fmla="*/ 1875420 h 3959086"/>
              <a:gd name="connsiteX11" fmla="*/ 166790 w 5108245"/>
              <a:gd name="connsiteY11" fmla="*/ 1829238 h 3959086"/>
              <a:gd name="connsiteX12" fmla="*/ 231445 w 5108245"/>
              <a:gd name="connsiteY12" fmla="*/ 1699929 h 3959086"/>
              <a:gd name="connsiteX13" fmla="*/ 314572 w 5108245"/>
              <a:gd name="connsiteY13" fmla="*/ 1524438 h 3959086"/>
              <a:gd name="connsiteX14" fmla="*/ 480826 w 5108245"/>
              <a:gd name="connsiteY14" fmla="*/ 1247347 h 3959086"/>
              <a:gd name="connsiteX15" fmla="*/ 720972 w 5108245"/>
              <a:gd name="connsiteY15" fmla="*/ 970256 h 3959086"/>
              <a:gd name="connsiteX16" fmla="*/ 1265917 w 5108245"/>
              <a:gd name="connsiteY16" fmla="*/ 563856 h 3959086"/>
              <a:gd name="connsiteX17" fmla="*/ 1736973 w 5108245"/>
              <a:gd name="connsiteY17" fmla="*/ 342184 h 3959086"/>
              <a:gd name="connsiteX18" fmla="*/ 2180319 w 5108245"/>
              <a:gd name="connsiteY18" fmla="*/ 157456 h 3959086"/>
              <a:gd name="connsiteX19" fmla="*/ 3103954 w 5108245"/>
              <a:gd name="connsiteY19" fmla="*/ 28146 h 3959086"/>
              <a:gd name="connsiteX20" fmla="*/ 3575009 w 5108245"/>
              <a:gd name="connsiteY20" fmla="*/ 437 h 3959086"/>
              <a:gd name="connsiteX21" fmla="*/ 4664899 w 5108245"/>
              <a:gd name="connsiteY21" fmla="*/ 28147 h 3959086"/>
              <a:gd name="connsiteX22" fmla="*/ 5034353 w 5108245"/>
              <a:gd name="connsiteY22" fmla="*/ 203638 h 3959086"/>
              <a:gd name="connsiteX23" fmla="*/ 5062063 w 5108245"/>
              <a:gd name="connsiteY23" fmla="*/ 388365 h 3959086"/>
              <a:gd name="connsiteX24" fmla="*/ 5089772 w 5108245"/>
              <a:gd name="connsiteY24" fmla="*/ 425311 h 3959086"/>
              <a:gd name="connsiteX25" fmla="*/ 5108245 w 5108245"/>
              <a:gd name="connsiteY25" fmla="*/ 471493 h 3959086"/>
              <a:gd name="connsiteX26" fmla="*/ 5071299 w 5108245"/>
              <a:gd name="connsiteY26" fmla="*/ 942547 h 3959086"/>
              <a:gd name="connsiteX27" fmla="*/ 4997408 w 5108245"/>
              <a:gd name="connsiteY27" fmla="*/ 1219638 h 3959086"/>
              <a:gd name="connsiteX28" fmla="*/ 4960463 w 5108245"/>
              <a:gd name="connsiteY28" fmla="*/ 1432074 h 3959086"/>
              <a:gd name="connsiteX29" fmla="*/ 4849626 w 5108245"/>
              <a:gd name="connsiteY29" fmla="*/ 1801529 h 3959086"/>
              <a:gd name="connsiteX30" fmla="*/ 4766499 w 5108245"/>
              <a:gd name="connsiteY30" fmla="*/ 2023202 h 3959086"/>
              <a:gd name="connsiteX31" fmla="*/ 4738790 w 5108245"/>
              <a:gd name="connsiteY31" fmla="*/ 2087856 h 3959086"/>
              <a:gd name="connsiteX32" fmla="*/ 4618717 w 5108245"/>
              <a:gd name="connsiteY32" fmla="*/ 2291056 h 3959086"/>
              <a:gd name="connsiteX33" fmla="*/ 4563299 w 5108245"/>
              <a:gd name="connsiteY33" fmla="*/ 2383420 h 3959086"/>
              <a:gd name="connsiteX34" fmla="*/ 4276972 w 5108245"/>
              <a:gd name="connsiteY34" fmla="*/ 2605093 h 3959086"/>
              <a:gd name="connsiteX35" fmla="*/ 3824389 w 5108245"/>
              <a:gd name="connsiteY35" fmla="*/ 2706692 h 3959086"/>
              <a:gd name="connsiteX36" fmla="*/ 3436463 w 5108245"/>
              <a:gd name="connsiteY36" fmla="*/ 2946838 h 3959086"/>
              <a:gd name="connsiteX37" fmla="*/ 3020826 w 5108245"/>
              <a:gd name="connsiteY37" fmla="*/ 3011493 h 3959086"/>
              <a:gd name="connsiteX38" fmla="*/ 2808390 w 5108245"/>
              <a:gd name="connsiteY38" fmla="*/ 3057674 h 3959086"/>
              <a:gd name="connsiteX39" fmla="*/ 2632899 w 5108245"/>
              <a:gd name="connsiteY39" fmla="*/ 3113093 h 3959086"/>
              <a:gd name="connsiteX40" fmla="*/ 2328099 w 5108245"/>
              <a:gd name="connsiteY40" fmla="*/ 3205456 h 3959086"/>
              <a:gd name="connsiteX41" fmla="*/ 1857045 w 5108245"/>
              <a:gd name="connsiteY41" fmla="*/ 3353238 h 3959086"/>
              <a:gd name="connsiteX42" fmla="*/ 1746208 w 5108245"/>
              <a:gd name="connsiteY42" fmla="*/ 3565674 h 3959086"/>
              <a:gd name="connsiteX43" fmla="*/ 1635372 w 5108245"/>
              <a:gd name="connsiteY43" fmla="*/ 3759638 h 3959086"/>
              <a:gd name="connsiteX44" fmla="*/ 1330573 w 5108245"/>
              <a:gd name="connsiteY44" fmla="*/ 3888948 h 3959086"/>
              <a:gd name="connsiteX45" fmla="*/ 970353 w 5108245"/>
              <a:gd name="connsiteY45" fmla="*/ 3944365 h 3959086"/>
              <a:gd name="connsiteX0" fmla="*/ 970353 w 5108245"/>
              <a:gd name="connsiteY0" fmla="*/ 4016620 h 4031341"/>
              <a:gd name="connsiteX1" fmla="*/ 656318 w 5108245"/>
              <a:gd name="connsiteY1" fmla="*/ 4025856 h 4031341"/>
              <a:gd name="connsiteX2" fmla="*/ 416172 w 5108245"/>
              <a:gd name="connsiteY2" fmla="*/ 3942731 h 4031341"/>
              <a:gd name="connsiteX3" fmla="*/ 259153 w 5108245"/>
              <a:gd name="connsiteY3" fmla="*/ 3573276 h 4031341"/>
              <a:gd name="connsiteX4" fmla="*/ 92899 w 5108245"/>
              <a:gd name="connsiteY4" fmla="*/ 3370075 h 4031341"/>
              <a:gd name="connsiteX5" fmla="*/ 536 w 5108245"/>
              <a:gd name="connsiteY5" fmla="*/ 2871311 h 4031341"/>
              <a:gd name="connsiteX6" fmla="*/ 83663 w 5108245"/>
              <a:gd name="connsiteY6" fmla="*/ 2261711 h 4031341"/>
              <a:gd name="connsiteX7" fmla="*/ 111372 w 5108245"/>
              <a:gd name="connsiteY7" fmla="*/ 2160111 h 4031341"/>
              <a:gd name="connsiteX8" fmla="*/ 129845 w 5108245"/>
              <a:gd name="connsiteY8" fmla="*/ 2012329 h 4031341"/>
              <a:gd name="connsiteX9" fmla="*/ 148317 w 5108245"/>
              <a:gd name="connsiteY9" fmla="*/ 1975384 h 4031341"/>
              <a:gd name="connsiteX10" fmla="*/ 157554 w 5108245"/>
              <a:gd name="connsiteY10" fmla="*/ 1947675 h 4031341"/>
              <a:gd name="connsiteX11" fmla="*/ 166790 w 5108245"/>
              <a:gd name="connsiteY11" fmla="*/ 1901493 h 4031341"/>
              <a:gd name="connsiteX12" fmla="*/ 231445 w 5108245"/>
              <a:gd name="connsiteY12" fmla="*/ 1772184 h 4031341"/>
              <a:gd name="connsiteX13" fmla="*/ 314572 w 5108245"/>
              <a:gd name="connsiteY13" fmla="*/ 1596693 h 4031341"/>
              <a:gd name="connsiteX14" fmla="*/ 480826 w 5108245"/>
              <a:gd name="connsiteY14" fmla="*/ 1319602 h 4031341"/>
              <a:gd name="connsiteX15" fmla="*/ 720972 w 5108245"/>
              <a:gd name="connsiteY15" fmla="*/ 1042511 h 4031341"/>
              <a:gd name="connsiteX16" fmla="*/ 1265917 w 5108245"/>
              <a:gd name="connsiteY16" fmla="*/ 636111 h 4031341"/>
              <a:gd name="connsiteX17" fmla="*/ 1736973 w 5108245"/>
              <a:gd name="connsiteY17" fmla="*/ 414439 h 4031341"/>
              <a:gd name="connsiteX18" fmla="*/ 2180319 w 5108245"/>
              <a:gd name="connsiteY18" fmla="*/ 229711 h 4031341"/>
              <a:gd name="connsiteX19" fmla="*/ 3103954 w 5108245"/>
              <a:gd name="connsiteY19" fmla="*/ 100401 h 4031341"/>
              <a:gd name="connsiteX20" fmla="*/ 3575009 w 5108245"/>
              <a:gd name="connsiteY20" fmla="*/ 72692 h 4031341"/>
              <a:gd name="connsiteX21" fmla="*/ 4489409 w 5108245"/>
              <a:gd name="connsiteY21" fmla="*/ 8039 h 4031341"/>
              <a:gd name="connsiteX22" fmla="*/ 5034353 w 5108245"/>
              <a:gd name="connsiteY22" fmla="*/ 275893 h 4031341"/>
              <a:gd name="connsiteX23" fmla="*/ 5062063 w 5108245"/>
              <a:gd name="connsiteY23" fmla="*/ 460620 h 4031341"/>
              <a:gd name="connsiteX24" fmla="*/ 5089772 w 5108245"/>
              <a:gd name="connsiteY24" fmla="*/ 497566 h 4031341"/>
              <a:gd name="connsiteX25" fmla="*/ 5108245 w 5108245"/>
              <a:gd name="connsiteY25" fmla="*/ 543748 h 4031341"/>
              <a:gd name="connsiteX26" fmla="*/ 5071299 w 5108245"/>
              <a:gd name="connsiteY26" fmla="*/ 1014802 h 4031341"/>
              <a:gd name="connsiteX27" fmla="*/ 4997408 w 5108245"/>
              <a:gd name="connsiteY27" fmla="*/ 1291893 h 4031341"/>
              <a:gd name="connsiteX28" fmla="*/ 4960463 w 5108245"/>
              <a:gd name="connsiteY28" fmla="*/ 1504329 h 4031341"/>
              <a:gd name="connsiteX29" fmla="*/ 4849626 w 5108245"/>
              <a:gd name="connsiteY29" fmla="*/ 1873784 h 4031341"/>
              <a:gd name="connsiteX30" fmla="*/ 4766499 w 5108245"/>
              <a:gd name="connsiteY30" fmla="*/ 2095457 h 4031341"/>
              <a:gd name="connsiteX31" fmla="*/ 4738790 w 5108245"/>
              <a:gd name="connsiteY31" fmla="*/ 2160111 h 4031341"/>
              <a:gd name="connsiteX32" fmla="*/ 4618717 w 5108245"/>
              <a:gd name="connsiteY32" fmla="*/ 2363311 h 4031341"/>
              <a:gd name="connsiteX33" fmla="*/ 4563299 w 5108245"/>
              <a:gd name="connsiteY33" fmla="*/ 2455675 h 4031341"/>
              <a:gd name="connsiteX34" fmla="*/ 4276972 w 5108245"/>
              <a:gd name="connsiteY34" fmla="*/ 2677348 h 4031341"/>
              <a:gd name="connsiteX35" fmla="*/ 3824389 w 5108245"/>
              <a:gd name="connsiteY35" fmla="*/ 2778947 h 4031341"/>
              <a:gd name="connsiteX36" fmla="*/ 3436463 w 5108245"/>
              <a:gd name="connsiteY36" fmla="*/ 3019093 h 4031341"/>
              <a:gd name="connsiteX37" fmla="*/ 3020826 w 5108245"/>
              <a:gd name="connsiteY37" fmla="*/ 3083748 h 4031341"/>
              <a:gd name="connsiteX38" fmla="*/ 2808390 w 5108245"/>
              <a:gd name="connsiteY38" fmla="*/ 3129929 h 4031341"/>
              <a:gd name="connsiteX39" fmla="*/ 2632899 w 5108245"/>
              <a:gd name="connsiteY39" fmla="*/ 3185348 h 4031341"/>
              <a:gd name="connsiteX40" fmla="*/ 2328099 w 5108245"/>
              <a:gd name="connsiteY40" fmla="*/ 3277711 h 4031341"/>
              <a:gd name="connsiteX41" fmla="*/ 1857045 w 5108245"/>
              <a:gd name="connsiteY41" fmla="*/ 3425493 h 4031341"/>
              <a:gd name="connsiteX42" fmla="*/ 1746208 w 5108245"/>
              <a:gd name="connsiteY42" fmla="*/ 3637929 h 4031341"/>
              <a:gd name="connsiteX43" fmla="*/ 1635372 w 5108245"/>
              <a:gd name="connsiteY43" fmla="*/ 3831893 h 4031341"/>
              <a:gd name="connsiteX44" fmla="*/ 1330573 w 5108245"/>
              <a:gd name="connsiteY44" fmla="*/ 3961203 h 4031341"/>
              <a:gd name="connsiteX45" fmla="*/ 970353 w 5108245"/>
              <a:gd name="connsiteY45" fmla="*/ 4016620 h 4031341"/>
              <a:gd name="connsiteX0" fmla="*/ 970353 w 5108245"/>
              <a:gd name="connsiteY0" fmla="*/ 4054086 h 4068807"/>
              <a:gd name="connsiteX1" fmla="*/ 656318 w 5108245"/>
              <a:gd name="connsiteY1" fmla="*/ 4063322 h 4068807"/>
              <a:gd name="connsiteX2" fmla="*/ 416172 w 5108245"/>
              <a:gd name="connsiteY2" fmla="*/ 3980197 h 4068807"/>
              <a:gd name="connsiteX3" fmla="*/ 259153 w 5108245"/>
              <a:gd name="connsiteY3" fmla="*/ 3610742 h 4068807"/>
              <a:gd name="connsiteX4" fmla="*/ 92899 w 5108245"/>
              <a:gd name="connsiteY4" fmla="*/ 3407541 h 4068807"/>
              <a:gd name="connsiteX5" fmla="*/ 536 w 5108245"/>
              <a:gd name="connsiteY5" fmla="*/ 2908777 h 4068807"/>
              <a:gd name="connsiteX6" fmla="*/ 83663 w 5108245"/>
              <a:gd name="connsiteY6" fmla="*/ 2299177 h 4068807"/>
              <a:gd name="connsiteX7" fmla="*/ 111372 w 5108245"/>
              <a:gd name="connsiteY7" fmla="*/ 2197577 h 4068807"/>
              <a:gd name="connsiteX8" fmla="*/ 129845 w 5108245"/>
              <a:gd name="connsiteY8" fmla="*/ 2049795 h 4068807"/>
              <a:gd name="connsiteX9" fmla="*/ 148317 w 5108245"/>
              <a:gd name="connsiteY9" fmla="*/ 2012850 h 4068807"/>
              <a:gd name="connsiteX10" fmla="*/ 157554 w 5108245"/>
              <a:gd name="connsiteY10" fmla="*/ 1985141 h 4068807"/>
              <a:gd name="connsiteX11" fmla="*/ 166790 w 5108245"/>
              <a:gd name="connsiteY11" fmla="*/ 1938959 h 4068807"/>
              <a:gd name="connsiteX12" fmla="*/ 231445 w 5108245"/>
              <a:gd name="connsiteY12" fmla="*/ 1809650 h 4068807"/>
              <a:gd name="connsiteX13" fmla="*/ 314572 w 5108245"/>
              <a:gd name="connsiteY13" fmla="*/ 1634159 h 4068807"/>
              <a:gd name="connsiteX14" fmla="*/ 480826 w 5108245"/>
              <a:gd name="connsiteY14" fmla="*/ 1357068 h 4068807"/>
              <a:gd name="connsiteX15" fmla="*/ 720972 w 5108245"/>
              <a:gd name="connsiteY15" fmla="*/ 1079977 h 4068807"/>
              <a:gd name="connsiteX16" fmla="*/ 1265917 w 5108245"/>
              <a:gd name="connsiteY16" fmla="*/ 673577 h 4068807"/>
              <a:gd name="connsiteX17" fmla="*/ 1736973 w 5108245"/>
              <a:gd name="connsiteY17" fmla="*/ 451905 h 4068807"/>
              <a:gd name="connsiteX18" fmla="*/ 2180319 w 5108245"/>
              <a:gd name="connsiteY18" fmla="*/ 267177 h 4068807"/>
              <a:gd name="connsiteX19" fmla="*/ 3103954 w 5108245"/>
              <a:gd name="connsiteY19" fmla="*/ 137867 h 4068807"/>
              <a:gd name="connsiteX20" fmla="*/ 3575009 w 5108245"/>
              <a:gd name="connsiteY20" fmla="*/ 8558 h 4068807"/>
              <a:gd name="connsiteX21" fmla="*/ 4489409 w 5108245"/>
              <a:gd name="connsiteY21" fmla="*/ 45505 h 4068807"/>
              <a:gd name="connsiteX22" fmla="*/ 5034353 w 5108245"/>
              <a:gd name="connsiteY22" fmla="*/ 313359 h 4068807"/>
              <a:gd name="connsiteX23" fmla="*/ 5062063 w 5108245"/>
              <a:gd name="connsiteY23" fmla="*/ 498086 h 4068807"/>
              <a:gd name="connsiteX24" fmla="*/ 5089772 w 5108245"/>
              <a:gd name="connsiteY24" fmla="*/ 535032 h 4068807"/>
              <a:gd name="connsiteX25" fmla="*/ 5108245 w 5108245"/>
              <a:gd name="connsiteY25" fmla="*/ 581214 h 4068807"/>
              <a:gd name="connsiteX26" fmla="*/ 5071299 w 5108245"/>
              <a:gd name="connsiteY26" fmla="*/ 1052268 h 4068807"/>
              <a:gd name="connsiteX27" fmla="*/ 4997408 w 5108245"/>
              <a:gd name="connsiteY27" fmla="*/ 1329359 h 4068807"/>
              <a:gd name="connsiteX28" fmla="*/ 4960463 w 5108245"/>
              <a:gd name="connsiteY28" fmla="*/ 1541795 h 4068807"/>
              <a:gd name="connsiteX29" fmla="*/ 4849626 w 5108245"/>
              <a:gd name="connsiteY29" fmla="*/ 1911250 h 4068807"/>
              <a:gd name="connsiteX30" fmla="*/ 4766499 w 5108245"/>
              <a:gd name="connsiteY30" fmla="*/ 2132923 h 4068807"/>
              <a:gd name="connsiteX31" fmla="*/ 4738790 w 5108245"/>
              <a:gd name="connsiteY31" fmla="*/ 2197577 h 4068807"/>
              <a:gd name="connsiteX32" fmla="*/ 4618717 w 5108245"/>
              <a:gd name="connsiteY32" fmla="*/ 2400777 h 4068807"/>
              <a:gd name="connsiteX33" fmla="*/ 4563299 w 5108245"/>
              <a:gd name="connsiteY33" fmla="*/ 2493141 h 4068807"/>
              <a:gd name="connsiteX34" fmla="*/ 4276972 w 5108245"/>
              <a:gd name="connsiteY34" fmla="*/ 2714814 h 4068807"/>
              <a:gd name="connsiteX35" fmla="*/ 3824389 w 5108245"/>
              <a:gd name="connsiteY35" fmla="*/ 2816413 h 4068807"/>
              <a:gd name="connsiteX36" fmla="*/ 3436463 w 5108245"/>
              <a:gd name="connsiteY36" fmla="*/ 3056559 h 4068807"/>
              <a:gd name="connsiteX37" fmla="*/ 3020826 w 5108245"/>
              <a:gd name="connsiteY37" fmla="*/ 3121214 h 4068807"/>
              <a:gd name="connsiteX38" fmla="*/ 2808390 w 5108245"/>
              <a:gd name="connsiteY38" fmla="*/ 3167395 h 4068807"/>
              <a:gd name="connsiteX39" fmla="*/ 2632899 w 5108245"/>
              <a:gd name="connsiteY39" fmla="*/ 3222814 h 4068807"/>
              <a:gd name="connsiteX40" fmla="*/ 2328099 w 5108245"/>
              <a:gd name="connsiteY40" fmla="*/ 3315177 h 4068807"/>
              <a:gd name="connsiteX41" fmla="*/ 1857045 w 5108245"/>
              <a:gd name="connsiteY41" fmla="*/ 3462959 h 4068807"/>
              <a:gd name="connsiteX42" fmla="*/ 1746208 w 5108245"/>
              <a:gd name="connsiteY42" fmla="*/ 3675395 h 4068807"/>
              <a:gd name="connsiteX43" fmla="*/ 1635372 w 5108245"/>
              <a:gd name="connsiteY43" fmla="*/ 3869359 h 4068807"/>
              <a:gd name="connsiteX44" fmla="*/ 1330573 w 5108245"/>
              <a:gd name="connsiteY44" fmla="*/ 3998669 h 4068807"/>
              <a:gd name="connsiteX45" fmla="*/ 970353 w 5108245"/>
              <a:gd name="connsiteY45" fmla="*/ 4054086 h 4068807"/>
              <a:gd name="connsiteX0" fmla="*/ 970353 w 5108245"/>
              <a:gd name="connsiteY0" fmla="*/ 4049985 h 4064706"/>
              <a:gd name="connsiteX1" fmla="*/ 656318 w 5108245"/>
              <a:gd name="connsiteY1" fmla="*/ 4059221 h 4064706"/>
              <a:gd name="connsiteX2" fmla="*/ 416172 w 5108245"/>
              <a:gd name="connsiteY2" fmla="*/ 3976096 h 4064706"/>
              <a:gd name="connsiteX3" fmla="*/ 259153 w 5108245"/>
              <a:gd name="connsiteY3" fmla="*/ 3606641 h 4064706"/>
              <a:gd name="connsiteX4" fmla="*/ 92899 w 5108245"/>
              <a:gd name="connsiteY4" fmla="*/ 3403440 h 4064706"/>
              <a:gd name="connsiteX5" fmla="*/ 536 w 5108245"/>
              <a:gd name="connsiteY5" fmla="*/ 2904676 h 4064706"/>
              <a:gd name="connsiteX6" fmla="*/ 83663 w 5108245"/>
              <a:gd name="connsiteY6" fmla="*/ 2295076 h 4064706"/>
              <a:gd name="connsiteX7" fmla="*/ 111372 w 5108245"/>
              <a:gd name="connsiteY7" fmla="*/ 2193476 h 4064706"/>
              <a:gd name="connsiteX8" fmla="*/ 129845 w 5108245"/>
              <a:gd name="connsiteY8" fmla="*/ 2045694 h 4064706"/>
              <a:gd name="connsiteX9" fmla="*/ 148317 w 5108245"/>
              <a:gd name="connsiteY9" fmla="*/ 2008749 h 4064706"/>
              <a:gd name="connsiteX10" fmla="*/ 157554 w 5108245"/>
              <a:gd name="connsiteY10" fmla="*/ 1981040 h 4064706"/>
              <a:gd name="connsiteX11" fmla="*/ 166790 w 5108245"/>
              <a:gd name="connsiteY11" fmla="*/ 1934858 h 4064706"/>
              <a:gd name="connsiteX12" fmla="*/ 231445 w 5108245"/>
              <a:gd name="connsiteY12" fmla="*/ 1805549 h 4064706"/>
              <a:gd name="connsiteX13" fmla="*/ 314572 w 5108245"/>
              <a:gd name="connsiteY13" fmla="*/ 1630058 h 4064706"/>
              <a:gd name="connsiteX14" fmla="*/ 480826 w 5108245"/>
              <a:gd name="connsiteY14" fmla="*/ 1352967 h 4064706"/>
              <a:gd name="connsiteX15" fmla="*/ 720972 w 5108245"/>
              <a:gd name="connsiteY15" fmla="*/ 1075876 h 4064706"/>
              <a:gd name="connsiteX16" fmla="*/ 1265917 w 5108245"/>
              <a:gd name="connsiteY16" fmla="*/ 669476 h 4064706"/>
              <a:gd name="connsiteX17" fmla="*/ 1736973 w 5108245"/>
              <a:gd name="connsiteY17" fmla="*/ 447804 h 4064706"/>
              <a:gd name="connsiteX18" fmla="*/ 2180319 w 5108245"/>
              <a:gd name="connsiteY18" fmla="*/ 263076 h 4064706"/>
              <a:gd name="connsiteX19" fmla="*/ 3094717 w 5108245"/>
              <a:gd name="connsiteY19" fmla="*/ 78348 h 4064706"/>
              <a:gd name="connsiteX20" fmla="*/ 3575009 w 5108245"/>
              <a:gd name="connsiteY20" fmla="*/ 4457 h 4064706"/>
              <a:gd name="connsiteX21" fmla="*/ 4489409 w 5108245"/>
              <a:gd name="connsiteY21" fmla="*/ 41404 h 4064706"/>
              <a:gd name="connsiteX22" fmla="*/ 5034353 w 5108245"/>
              <a:gd name="connsiteY22" fmla="*/ 309258 h 4064706"/>
              <a:gd name="connsiteX23" fmla="*/ 5062063 w 5108245"/>
              <a:gd name="connsiteY23" fmla="*/ 493985 h 4064706"/>
              <a:gd name="connsiteX24" fmla="*/ 5089772 w 5108245"/>
              <a:gd name="connsiteY24" fmla="*/ 530931 h 4064706"/>
              <a:gd name="connsiteX25" fmla="*/ 5108245 w 5108245"/>
              <a:gd name="connsiteY25" fmla="*/ 577113 h 4064706"/>
              <a:gd name="connsiteX26" fmla="*/ 5071299 w 5108245"/>
              <a:gd name="connsiteY26" fmla="*/ 1048167 h 4064706"/>
              <a:gd name="connsiteX27" fmla="*/ 4997408 w 5108245"/>
              <a:gd name="connsiteY27" fmla="*/ 1325258 h 4064706"/>
              <a:gd name="connsiteX28" fmla="*/ 4960463 w 5108245"/>
              <a:gd name="connsiteY28" fmla="*/ 1537694 h 4064706"/>
              <a:gd name="connsiteX29" fmla="*/ 4849626 w 5108245"/>
              <a:gd name="connsiteY29" fmla="*/ 1907149 h 4064706"/>
              <a:gd name="connsiteX30" fmla="*/ 4766499 w 5108245"/>
              <a:gd name="connsiteY30" fmla="*/ 2128822 h 4064706"/>
              <a:gd name="connsiteX31" fmla="*/ 4738790 w 5108245"/>
              <a:gd name="connsiteY31" fmla="*/ 2193476 h 4064706"/>
              <a:gd name="connsiteX32" fmla="*/ 4618717 w 5108245"/>
              <a:gd name="connsiteY32" fmla="*/ 2396676 h 4064706"/>
              <a:gd name="connsiteX33" fmla="*/ 4563299 w 5108245"/>
              <a:gd name="connsiteY33" fmla="*/ 2489040 h 4064706"/>
              <a:gd name="connsiteX34" fmla="*/ 4276972 w 5108245"/>
              <a:gd name="connsiteY34" fmla="*/ 2710713 h 4064706"/>
              <a:gd name="connsiteX35" fmla="*/ 3824389 w 5108245"/>
              <a:gd name="connsiteY35" fmla="*/ 2812312 h 4064706"/>
              <a:gd name="connsiteX36" fmla="*/ 3436463 w 5108245"/>
              <a:gd name="connsiteY36" fmla="*/ 3052458 h 4064706"/>
              <a:gd name="connsiteX37" fmla="*/ 3020826 w 5108245"/>
              <a:gd name="connsiteY37" fmla="*/ 3117113 h 4064706"/>
              <a:gd name="connsiteX38" fmla="*/ 2808390 w 5108245"/>
              <a:gd name="connsiteY38" fmla="*/ 3163294 h 4064706"/>
              <a:gd name="connsiteX39" fmla="*/ 2632899 w 5108245"/>
              <a:gd name="connsiteY39" fmla="*/ 3218713 h 4064706"/>
              <a:gd name="connsiteX40" fmla="*/ 2328099 w 5108245"/>
              <a:gd name="connsiteY40" fmla="*/ 3311076 h 4064706"/>
              <a:gd name="connsiteX41" fmla="*/ 1857045 w 5108245"/>
              <a:gd name="connsiteY41" fmla="*/ 3458858 h 4064706"/>
              <a:gd name="connsiteX42" fmla="*/ 1746208 w 5108245"/>
              <a:gd name="connsiteY42" fmla="*/ 3671294 h 4064706"/>
              <a:gd name="connsiteX43" fmla="*/ 1635372 w 5108245"/>
              <a:gd name="connsiteY43" fmla="*/ 3865258 h 4064706"/>
              <a:gd name="connsiteX44" fmla="*/ 1330573 w 5108245"/>
              <a:gd name="connsiteY44" fmla="*/ 3994568 h 4064706"/>
              <a:gd name="connsiteX45" fmla="*/ 970353 w 5108245"/>
              <a:gd name="connsiteY45" fmla="*/ 4049985 h 4064706"/>
              <a:gd name="connsiteX0" fmla="*/ 970353 w 5108245"/>
              <a:gd name="connsiteY0" fmla="*/ 4049985 h 4064706"/>
              <a:gd name="connsiteX1" fmla="*/ 656318 w 5108245"/>
              <a:gd name="connsiteY1" fmla="*/ 4059221 h 4064706"/>
              <a:gd name="connsiteX2" fmla="*/ 416172 w 5108245"/>
              <a:gd name="connsiteY2" fmla="*/ 3976096 h 4064706"/>
              <a:gd name="connsiteX3" fmla="*/ 508535 w 5108245"/>
              <a:gd name="connsiteY3" fmla="*/ 3560459 h 4064706"/>
              <a:gd name="connsiteX4" fmla="*/ 92899 w 5108245"/>
              <a:gd name="connsiteY4" fmla="*/ 3403440 h 4064706"/>
              <a:gd name="connsiteX5" fmla="*/ 536 w 5108245"/>
              <a:gd name="connsiteY5" fmla="*/ 2904676 h 4064706"/>
              <a:gd name="connsiteX6" fmla="*/ 83663 w 5108245"/>
              <a:gd name="connsiteY6" fmla="*/ 2295076 h 4064706"/>
              <a:gd name="connsiteX7" fmla="*/ 111372 w 5108245"/>
              <a:gd name="connsiteY7" fmla="*/ 2193476 h 4064706"/>
              <a:gd name="connsiteX8" fmla="*/ 129845 w 5108245"/>
              <a:gd name="connsiteY8" fmla="*/ 2045694 h 4064706"/>
              <a:gd name="connsiteX9" fmla="*/ 148317 w 5108245"/>
              <a:gd name="connsiteY9" fmla="*/ 2008749 h 4064706"/>
              <a:gd name="connsiteX10" fmla="*/ 157554 w 5108245"/>
              <a:gd name="connsiteY10" fmla="*/ 1981040 h 4064706"/>
              <a:gd name="connsiteX11" fmla="*/ 166790 w 5108245"/>
              <a:gd name="connsiteY11" fmla="*/ 1934858 h 4064706"/>
              <a:gd name="connsiteX12" fmla="*/ 231445 w 5108245"/>
              <a:gd name="connsiteY12" fmla="*/ 1805549 h 4064706"/>
              <a:gd name="connsiteX13" fmla="*/ 314572 w 5108245"/>
              <a:gd name="connsiteY13" fmla="*/ 1630058 h 4064706"/>
              <a:gd name="connsiteX14" fmla="*/ 480826 w 5108245"/>
              <a:gd name="connsiteY14" fmla="*/ 1352967 h 4064706"/>
              <a:gd name="connsiteX15" fmla="*/ 720972 w 5108245"/>
              <a:gd name="connsiteY15" fmla="*/ 1075876 h 4064706"/>
              <a:gd name="connsiteX16" fmla="*/ 1265917 w 5108245"/>
              <a:gd name="connsiteY16" fmla="*/ 669476 h 4064706"/>
              <a:gd name="connsiteX17" fmla="*/ 1736973 w 5108245"/>
              <a:gd name="connsiteY17" fmla="*/ 447804 h 4064706"/>
              <a:gd name="connsiteX18" fmla="*/ 2180319 w 5108245"/>
              <a:gd name="connsiteY18" fmla="*/ 263076 h 4064706"/>
              <a:gd name="connsiteX19" fmla="*/ 3094717 w 5108245"/>
              <a:gd name="connsiteY19" fmla="*/ 78348 h 4064706"/>
              <a:gd name="connsiteX20" fmla="*/ 3575009 w 5108245"/>
              <a:gd name="connsiteY20" fmla="*/ 4457 h 4064706"/>
              <a:gd name="connsiteX21" fmla="*/ 4489409 w 5108245"/>
              <a:gd name="connsiteY21" fmla="*/ 41404 h 4064706"/>
              <a:gd name="connsiteX22" fmla="*/ 5034353 w 5108245"/>
              <a:gd name="connsiteY22" fmla="*/ 309258 h 4064706"/>
              <a:gd name="connsiteX23" fmla="*/ 5062063 w 5108245"/>
              <a:gd name="connsiteY23" fmla="*/ 493985 h 4064706"/>
              <a:gd name="connsiteX24" fmla="*/ 5089772 w 5108245"/>
              <a:gd name="connsiteY24" fmla="*/ 530931 h 4064706"/>
              <a:gd name="connsiteX25" fmla="*/ 5108245 w 5108245"/>
              <a:gd name="connsiteY25" fmla="*/ 577113 h 4064706"/>
              <a:gd name="connsiteX26" fmla="*/ 5071299 w 5108245"/>
              <a:gd name="connsiteY26" fmla="*/ 1048167 h 4064706"/>
              <a:gd name="connsiteX27" fmla="*/ 4997408 w 5108245"/>
              <a:gd name="connsiteY27" fmla="*/ 1325258 h 4064706"/>
              <a:gd name="connsiteX28" fmla="*/ 4960463 w 5108245"/>
              <a:gd name="connsiteY28" fmla="*/ 1537694 h 4064706"/>
              <a:gd name="connsiteX29" fmla="*/ 4849626 w 5108245"/>
              <a:gd name="connsiteY29" fmla="*/ 1907149 h 4064706"/>
              <a:gd name="connsiteX30" fmla="*/ 4766499 w 5108245"/>
              <a:gd name="connsiteY30" fmla="*/ 2128822 h 4064706"/>
              <a:gd name="connsiteX31" fmla="*/ 4738790 w 5108245"/>
              <a:gd name="connsiteY31" fmla="*/ 2193476 h 4064706"/>
              <a:gd name="connsiteX32" fmla="*/ 4618717 w 5108245"/>
              <a:gd name="connsiteY32" fmla="*/ 2396676 h 4064706"/>
              <a:gd name="connsiteX33" fmla="*/ 4563299 w 5108245"/>
              <a:gd name="connsiteY33" fmla="*/ 2489040 h 4064706"/>
              <a:gd name="connsiteX34" fmla="*/ 4276972 w 5108245"/>
              <a:gd name="connsiteY34" fmla="*/ 2710713 h 4064706"/>
              <a:gd name="connsiteX35" fmla="*/ 3824389 w 5108245"/>
              <a:gd name="connsiteY35" fmla="*/ 2812312 h 4064706"/>
              <a:gd name="connsiteX36" fmla="*/ 3436463 w 5108245"/>
              <a:gd name="connsiteY36" fmla="*/ 3052458 h 4064706"/>
              <a:gd name="connsiteX37" fmla="*/ 3020826 w 5108245"/>
              <a:gd name="connsiteY37" fmla="*/ 3117113 h 4064706"/>
              <a:gd name="connsiteX38" fmla="*/ 2808390 w 5108245"/>
              <a:gd name="connsiteY38" fmla="*/ 3163294 h 4064706"/>
              <a:gd name="connsiteX39" fmla="*/ 2632899 w 5108245"/>
              <a:gd name="connsiteY39" fmla="*/ 3218713 h 4064706"/>
              <a:gd name="connsiteX40" fmla="*/ 2328099 w 5108245"/>
              <a:gd name="connsiteY40" fmla="*/ 3311076 h 4064706"/>
              <a:gd name="connsiteX41" fmla="*/ 1857045 w 5108245"/>
              <a:gd name="connsiteY41" fmla="*/ 3458858 h 4064706"/>
              <a:gd name="connsiteX42" fmla="*/ 1746208 w 5108245"/>
              <a:gd name="connsiteY42" fmla="*/ 3671294 h 4064706"/>
              <a:gd name="connsiteX43" fmla="*/ 1635372 w 5108245"/>
              <a:gd name="connsiteY43" fmla="*/ 3865258 h 4064706"/>
              <a:gd name="connsiteX44" fmla="*/ 1330573 w 5108245"/>
              <a:gd name="connsiteY44" fmla="*/ 3994568 h 4064706"/>
              <a:gd name="connsiteX45" fmla="*/ 970353 w 5108245"/>
              <a:gd name="connsiteY45" fmla="*/ 4049985 h 4064706"/>
              <a:gd name="connsiteX0" fmla="*/ 970353 w 5108245"/>
              <a:gd name="connsiteY0" fmla="*/ 4049985 h 4049985"/>
              <a:gd name="connsiteX1" fmla="*/ 416172 w 5108245"/>
              <a:gd name="connsiteY1" fmla="*/ 3976096 h 4049985"/>
              <a:gd name="connsiteX2" fmla="*/ 508535 w 5108245"/>
              <a:gd name="connsiteY2" fmla="*/ 3560459 h 4049985"/>
              <a:gd name="connsiteX3" fmla="*/ 92899 w 5108245"/>
              <a:gd name="connsiteY3" fmla="*/ 3403440 h 4049985"/>
              <a:gd name="connsiteX4" fmla="*/ 536 w 5108245"/>
              <a:gd name="connsiteY4" fmla="*/ 2904676 h 4049985"/>
              <a:gd name="connsiteX5" fmla="*/ 83663 w 5108245"/>
              <a:gd name="connsiteY5" fmla="*/ 2295076 h 4049985"/>
              <a:gd name="connsiteX6" fmla="*/ 111372 w 5108245"/>
              <a:gd name="connsiteY6" fmla="*/ 2193476 h 4049985"/>
              <a:gd name="connsiteX7" fmla="*/ 129845 w 5108245"/>
              <a:gd name="connsiteY7" fmla="*/ 2045694 h 4049985"/>
              <a:gd name="connsiteX8" fmla="*/ 148317 w 5108245"/>
              <a:gd name="connsiteY8" fmla="*/ 2008749 h 4049985"/>
              <a:gd name="connsiteX9" fmla="*/ 157554 w 5108245"/>
              <a:gd name="connsiteY9" fmla="*/ 1981040 h 4049985"/>
              <a:gd name="connsiteX10" fmla="*/ 166790 w 5108245"/>
              <a:gd name="connsiteY10" fmla="*/ 1934858 h 4049985"/>
              <a:gd name="connsiteX11" fmla="*/ 231445 w 5108245"/>
              <a:gd name="connsiteY11" fmla="*/ 1805549 h 4049985"/>
              <a:gd name="connsiteX12" fmla="*/ 314572 w 5108245"/>
              <a:gd name="connsiteY12" fmla="*/ 1630058 h 4049985"/>
              <a:gd name="connsiteX13" fmla="*/ 480826 w 5108245"/>
              <a:gd name="connsiteY13" fmla="*/ 1352967 h 4049985"/>
              <a:gd name="connsiteX14" fmla="*/ 720972 w 5108245"/>
              <a:gd name="connsiteY14" fmla="*/ 1075876 h 4049985"/>
              <a:gd name="connsiteX15" fmla="*/ 1265917 w 5108245"/>
              <a:gd name="connsiteY15" fmla="*/ 669476 h 4049985"/>
              <a:gd name="connsiteX16" fmla="*/ 1736973 w 5108245"/>
              <a:gd name="connsiteY16" fmla="*/ 447804 h 4049985"/>
              <a:gd name="connsiteX17" fmla="*/ 2180319 w 5108245"/>
              <a:gd name="connsiteY17" fmla="*/ 263076 h 4049985"/>
              <a:gd name="connsiteX18" fmla="*/ 3094717 w 5108245"/>
              <a:gd name="connsiteY18" fmla="*/ 78348 h 4049985"/>
              <a:gd name="connsiteX19" fmla="*/ 3575009 w 5108245"/>
              <a:gd name="connsiteY19" fmla="*/ 4457 h 4049985"/>
              <a:gd name="connsiteX20" fmla="*/ 4489409 w 5108245"/>
              <a:gd name="connsiteY20" fmla="*/ 41404 h 4049985"/>
              <a:gd name="connsiteX21" fmla="*/ 5034353 w 5108245"/>
              <a:gd name="connsiteY21" fmla="*/ 309258 h 4049985"/>
              <a:gd name="connsiteX22" fmla="*/ 5062063 w 5108245"/>
              <a:gd name="connsiteY22" fmla="*/ 493985 h 4049985"/>
              <a:gd name="connsiteX23" fmla="*/ 5089772 w 5108245"/>
              <a:gd name="connsiteY23" fmla="*/ 530931 h 4049985"/>
              <a:gd name="connsiteX24" fmla="*/ 5108245 w 5108245"/>
              <a:gd name="connsiteY24" fmla="*/ 577113 h 4049985"/>
              <a:gd name="connsiteX25" fmla="*/ 5071299 w 5108245"/>
              <a:gd name="connsiteY25" fmla="*/ 1048167 h 4049985"/>
              <a:gd name="connsiteX26" fmla="*/ 4997408 w 5108245"/>
              <a:gd name="connsiteY26" fmla="*/ 1325258 h 4049985"/>
              <a:gd name="connsiteX27" fmla="*/ 4960463 w 5108245"/>
              <a:gd name="connsiteY27" fmla="*/ 1537694 h 4049985"/>
              <a:gd name="connsiteX28" fmla="*/ 4849626 w 5108245"/>
              <a:gd name="connsiteY28" fmla="*/ 1907149 h 4049985"/>
              <a:gd name="connsiteX29" fmla="*/ 4766499 w 5108245"/>
              <a:gd name="connsiteY29" fmla="*/ 2128822 h 4049985"/>
              <a:gd name="connsiteX30" fmla="*/ 4738790 w 5108245"/>
              <a:gd name="connsiteY30" fmla="*/ 2193476 h 4049985"/>
              <a:gd name="connsiteX31" fmla="*/ 4618717 w 5108245"/>
              <a:gd name="connsiteY31" fmla="*/ 2396676 h 4049985"/>
              <a:gd name="connsiteX32" fmla="*/ 4563299 w 5108245"/>
              <a:gd name="connsiteY32" fmla="*/ 2489040 h 4049985"/>
              <a:gd name="connsiteX33" fmla="*/ 4276972 w 5108245"/>
              <a:gd name="connsiteY33" fmla="*/ 2710713 h 4049985"/>
              <a:gd name="connsiteX34" fmla="*/ 3824389 w 5108245"/>
              <a:gd name="connsiteY34" fmla="*/ 2812312 h 4049985"/>
              <a:gd name="connsiteX35" fmla="*/ 3436463 w 5108245"/>
              <a:gd name="connsiteY35" fmla="*/ 3052458 h 4049985"/>
              <a:gd name="connsiteX36" fmla="*/ 3020826 w 5108245"/>
              <a:gd name="connsiteY36" fmla="*/ 3117113 h 4049985"/>
              <a:gd name="connsiteX37" fmla="*/ 2808390 w 5108245"/>
              <a:gd name="connsiteY37" fmla="*/ 3163294 h 4049985"/>
              <a:gd name="connsiteX38" fmla="*/ 2632899 w 5108245"/>
              <a:gd name="connsiteY38" fmla="*/ 3218713 h 4049985"/>
              <a:gd name="connsiteX39" fmla="*/ 2328099 w 5108245"/>
              <a:gd name="connsiteY39" fmla="*/ 3311076 h 4049985"/>
              <a:gd name="connsiteX40" fmla="*/ 1857045 w 5108245"/>
              <a:gd name="connsiteY40" fmla="*/ 3458858 h 4049985"/>
              <a:gd name="connsiteX41" fmla="*/ 1746208 w 5108245"/>
              <a:gd name="connsiteY41" fmla="*/ 3671294 h 4049985"/>
              <a:gd name="connsiteX42" fmla="*/ 1635372 w 5108245"/>
              <a:gd name="connsiteY42" fmla="*/ 3865258 h 4049985"/>
              <a:gd name="connsiteX43" fmla="*/ 1330573 w 5108245"/>
              <a:gd name="connsiteY43" fmla="*/ 3994568 h 4049985"/>
              <a:gd name="connsiteX44" fmla="*/ 970353 w 5108245"/>
              <a:gd name="connsiteY44" fmla="*/ 4049985 h 4049985"/>
              <a:gd name="connsiteX0" fmla="*/ 970353 w 5108245"/>
              <a:gd name="connsiteY0" fmla="*/ 4049985 h 4050766"/>
              <a:gd name="connsiteX1" fmla="*/ 600899 w 5108245"/>
              <a:gd name="connsiteY1" fmla="*/ 3985332 h 4050766"/>
              <a:gd name="connsiteX2" fmla="*/ 508535 w 5108245"/>
              <a:gd name="connsiteY2" fmla="*/ 3560459 h 4050766"/>
              <a:gd name="connsiteX3" fmla="*/ 92899 w 5108245"/>
              <a:gd name="connsiteY3" fmla="*/ 3403440 h 4050766"/>
              <a:gd name="connsiteX4" fmla="*/ 536 w 5108245"/>
              <a:gd name="connsiteY4" fmla="*/ 2904676 h 4050766"/>
              <a:gd name="connsiteX5" fmla="*/ 83663 w 5108245"/>
              <a:gd name="connsiteY5" fmla="*/ 2295076 h 4050766"/>
              <a:gd name="connsiteX6" fmla="*/ 111372 w 5108245"/>
              <a:gd name="connsiteY6" fmla="*/ 2193476 h 4050766"/>
              <a:gd name="connsiteX7" fmla="*/ 129845 w 5108245"/>
              <a:gd name="connsiteY7" fmla="*/ 2045694 h 4050766"/>
              <a:gd name="connsiteX8" fmla="*/ 148317 w 5108245"/>
              <a:gd name="connsiteY8" fmla="*/ 2008749 h 4050766"/>
              <a:gd name="connsiteX9" fmla="*/ 157554 w 5108245"/>
              <a:gd name="connsiteY9" fmla="*/ 1981040 h 4050766"/>
              <a:gd name="connsiteX10" fmla="*/ 166790 w 5108245"/>
              <a:gd name="connsiteY10" fmla="*/ 1934858 h 4050766"/>
              <a:gd name="connsiteX11" fmla="*/ 231445 w 5108245"/>
              <a:gd name="connsiteY11" fmla="*/ 1805549 h 4050766"/>
              <a:gd name="connsiteX12" fmla="*/ 314572 w 5108245"/>
              <a:gd name="connsiteY12" fmla="*/ 1630058 h 4050766"/>
              <a:gd name="connsiteX13" fmla="*/ 480826 w 5108245"/>
              <a:gd name="connsiteY13" fmla="*/ 1352967 h 4050766"/>
              <a:gd name="connsiteX14" fmla="*/ 720972 w 5108245"/>
              <a:gd name="connsiteY14" fmla="*/ 1075876 h 4050766"/>
              <a:gd name="connsiteX15" fmla="*/ 1265917 w 5108245"/>
              <a:gd name="connsiteY15" fmla="*/ 669476 h 4050766"/>
              <a:gd name="connsiteX16" fmla="*/ 1736973 w 5108245"/>
              <a:gd name="connsiteY16" fmla="*/ 447804 h 4050766"/>
              <a:gd name="connsiteX17" fmla="*/ 2180319 w 5108245"/>
              <a:gd name="connsiteY17" fmla="*/ 263076 h 4050766"/>
              <a:gd name="connsiteX18" fmla="*/ 3094717 w 5108245"/>
              <a:gd name="connsiteY18" fmla="*/ 78348 h 4050766"/>
              <a:gd name="connsiteX19" fmla="*/ 3575009 w 5108245"/>
              <a:gd name="connsiteY19" fmla="*/ 4457 h 4050766"/>
              <a:gd name="connsiteX20" fmla="*/ 4489409 w 5108245"/>
              <a:gd name="connsiteY20" fmla="*/ 41404 h 4050766"/>
              <a:gd name="connsiteX21" fmla="*/ 5034353 w 5108245"/>
              <a:gd name="connsiteY21" fmla="*/ 309258 h 4050766"/>
              <a:gd name="connsiteX22" fmla="*/ 5062063 w 5108245"/>
              <a:gd name="connsiteY22" fmla="*/ 493985 h 4050766"/>
              <a:gd name="connsiteX23" fmla="*/ 5089772 w 5108245"/>
              <a:gd name="connsiteY23" fmla="*/ 530931 h 4050766"/>
              <a:gd name="connsiteX24" fmla="*/ 5108245 w 5108245"/>
              <a:gd name="connsiteY24" fmla="*/ 577113 h 4050766"/>
              <a:gd name="connsiteX25" fmla="*/ 5071299 w 5108245"/>
              <a:gd name="connsiteY25" fmla="*/ 1048167 h 4050766"/>
              <a:gd name="connsiteX26" fmla="*/ 4997408 w 5108245"/>
              <a:gd name="connsiteY26" fmla="*/ 1325258 h 4050766"/>
              <a:gd name="connsiteX27" fmla="*/ 4960463 w 5108245"/>
              <a:gd name="connsiteY27" fmla="*/ 1537694 h 4050766"/>
              <a:gd name="connsiteX28" fmla="*/ 4849626 w 5108245"/>
              <a:gd name="connsiteY28" fmla="*/ 1907149 h 4050766"/>
              <a:gd name="connsiteX29" fmla="*/ 4766499 w 5108245"/>
              <a:gd name="connsiteY29" fmla="*/ 2128822 h 4050766"/>
              <a:gd name="connsiteX30" fmla="*/ 4738790 w 5108245"/>
              <a:gd name="connsiteY30" fmla="*/ 2193476 h 4050766"/>
              <a:gd name="connsiteX31" fmla="*/ 4618717 w 5108245"/>
              <a:gd name="connsiteY31" fmla="*/ 2396676 h 4050766"/>
              <a:gd name="connsiteX32" fmla="*/ 4563299 w 5108245"/>
              <a:gd name="connsiteY32" fmla="*/ 2489040 h 4050766"/>
              <a:gd name="connsiteX33" fmla="*/ 4276972 w 5108245"/>
              <a:gd name="connsiteY33" fmla="*/ 2710713 h 4050766"/>
              <a:gd name="connsiteX34" fmla="*/ 3824389 w 5108245"/>
              <a:gd name="connsiteY34" fmla="*/ 2812312 h 4050766"/>
              <a:gd name="connsiteX35" fmla="*/ 3436463 w 5108245"/>
              <a:gd name="connsiteY35" fmla="*/ 3052458 h 4050766"/>
              <a:gd name="connsiteX36" fmla="*/ 3020826 w 5108245"/>
              <a:gd name="connsiteY36" fmla="*/ 3117113 h 4050766"/>
              <a:gd name="connsiteX37" fmla="*/ 2808390 w 5108245"/>
              <a:gd name="connsiteY37" fmla="*/ 3163294 h 4050766"/>
              <a:gd name="connsiteX38" fmla="*/ 2632899 w 5108245"/>
              <a:gd name="connsiteY38" fmla="*/ 3218713 h 4050766"/>
              <a:gd name="connsiteX39" fmla="*/ 2328099 w 5108245"/>
              <a:gd name="connsiteY39" fmla="*/ 3311076 h 4050766"/>
              <a:gd name="connsiteX40" fmla="*/ 1857045 w 5108245"/>
              <a:gd name="connsiteY40" fmla="*/ 3458858 h 4050766"/>
              <a:gd name="connsiteX41" fmla="*/ 1746208 w 5108245"/>
              <a:gd name="connsiteY41" fmla="*/ 3671294 h 4050766"/>
              <a:gd name="connsiteX42" fmla="*/ 1635372 w 5108245"/>
              <a:gd name="connsiteY42" fmla="*/ 3865258 h 4050766"/>
              <a:gd name="connsiteX43" fmla="*/ 1330573 w 5108245"/>
              <a:gd name="connsiteY43" fmla="*/ 3994568 h 4050766"/>
              <a:gd name="connsiteX44" fmla="*/ 970353 w 5108245"/>
              <a:gd name="connsiteY44" fmla="*/ 4049985 h 4050766"/>
              <a:gd name="connsiteX0" fmla="*/ 970353 w 5108245"/>
              <a:gd name="connsiteY0" fmla="*/ 4040748 h 4043649"/>
              <a:gd name="connsiteX1" fmla="*/ 600899 w 5108245"/>
              <a:gd name="connsiteY1" fmla="*/ 3985332 h 4043649"/>
              <a:gd name="connsiteX2" fmla="*/ 508535 w 5108245"/>
              <a:gd name="connsiteY2" fmla="*/ 3560459 h 4043649"/>
              <a:gd name="connsiteX3" fmla="*/ 92899 w 5108245"/>
              <a:gd name="connsiteY3" fmla="*/ 3403440 h 4043649"/>
              <a:gd name="connsiteX4" fmla="*/ 536 w 5108245"/>
              <a:gd name="connsiteY4" fmla="*/ 2904676 h 4043649"/>
              <a:gd name="connsiteX5" fmla="*/ 83663 w 5108245"/>
              <a:gd name="connsiteY5" fmla="*/ 2295076 h 4043649"/>
              <a:gd name="connsiteX6" fmla="*/ 111372 w 5108245"/>
              <a:gd name="connsiteY6" fmla="*/ 2193476 h 4043649"/>
              <a:gd name="connsiteX7" fmla="*/ 129845 w 5108245"/>
              <a:gd name="connsiteY7" fmla="*/ 2045694 h 4043649"/>
              <a:gd name="connsiteX8" fmla="*/ 148317 w 5108245"/>
              <a:gd name="connsiteY8" fmla="*/ 2008749 h 4043649"/>
              <a:gd name="connsiteX9" fmla="*/ 157554 w 5108245"/>
              <a:gd name="connsiteY9" fmla="*/ 1981040 h 4043649"/>
              <a:gd name="connsiteX10" fmla="*/ 166790 w 5108245"/>
              <a:gd name="connsiteY10" fmla="*/ 1934858 h 4043649"/>
              <a:gd name="connsiteX11" fmla="*/ 231445 w 5108245"/>
              <a:gd name="connsiteY11" fmla="*/ 1805549 h 4043649"/>
              <a:gd name="connsiteX12" fmla="*/ 314572 w 5108245"/>
              <a:gd name="connsiteY12" fmla="*/ 1630058 h 4043649"/>
              <a:gd name="connsiteX13" fmla="*/ 480826 w 5108245"/>
              <a:gd name="connsiteY13" fmla="*/ 1352967 h 4043649"/>
              <a:gd name="connsiteX14" fmla="*/ 720972 w 5108245"/>
              <a:gd name="connsiteY14" fmla="*/ 1075876 h 4043649"/>
              <a:gd name="connsiteX15" fmla="*/ 1265917 w 5108245"/>
              <a:gd name="connsiteY15" fmla="*/ 669476 h 4043649"/>
              <a:gd name="connsiteX16" fmla="*/ 1736973 w 5108245"/>
              <a:gd name="connsiteY16" fmla="*/ 447804 h 4043649"/>
              <a:gd name="connsiteX17" fmla="*/ 2180319 w 5108245"/>
              <a:gd name="connsiteY17" fmla="*/ 263076 h 4043649"/>
              <a:gd name="connsiteX18" fmla="*/ 3094717 w 5108245"/>
              <a:gd name="connsiteY18" fmla="*/ 78348 h 4043649"/>
              <a:gd name="connsiteX19" fmla="*/ 3575009 w 5108245"/>
              <a:gd name="connsiteY19" fmla="*/ 4457 h 4043649"/>
              <a:gd name="connsiteX20" fmla="*/ 4489409 w 5108245"/>
              <a:gd name="connsiteY20" fmla="*/ 41404 h 4043649"/>
              <a:gd name="connsiteX21" fmla="*/ 5034353 w 5108245"/>
              <a:gd name="connsiteY21" fmla="*/ 309258 h 4043649"/>
              <a:gd name="connsiteX22" fmla="*/ 5062063 w 5108245"/>
              <a:gd name="connsiteY22" fmla="*/ 493985 h 4043649"/>
              <a:gd name="connsiteX23" fmla="*/ 5089772 w 5108245"/>
              <a:gd name="connsiteY23" fmla="*/ 530931 h 4043649"/>
              <a:gd name="connsiteX24" fmla="*/ 5108245 w 5108245"/>
              <a:gd name="connsiteY24" fmla="*/ 577113 h 4043649"/>
              <a:gd name="connsiteX25" fmla="*/ 5071299 w 5108245"/>
              <a:gd name="connsiteY25" fmla="*/ 1048167 h 4043649"/>
              <a:gd name="connsiteX26" fmla="*/ 4997408 w 5108245"/>
              <a:gd name="connsiteY26" fmla="*/ 1325258 h 4043649"/>
              <a:gd name="connsiteX27" fmla="*/ 4960463 w 5108245"/>
              <a:gd name="connsiteY27" fmla="*/ 1537694 h 4043649"/>
              <a:gd name="connsiteX28" fmla="*/ 4849626 w 5108245"/>
              <a:gd name="connsiteY28" fmla="*/ 1907149 h 4043649"/>
              <a:gd name="connsiteX29" fmla="*/ 4766499 w 5108245"/>
              <a:gd name="connsiteY29" fmla="*/ 2128822 h 4043649"/>
              <a:gd name="connsiteX30" fmla="*/ 4738790 w 5108245"/>
              <a:gd name="connsiteY30" fmla="*/ 2193476 h 4043649"/>
              <a:gd name="connsiteX31" fmla="*/ 4618717 w 5108245"/>
              <a:gd name="connsiteY31" fmla="*/ 2396676 h 4043649"/>
              <a:gd name="connsiteX32" fmla="*/ 4563299 w 5108245"/>
              <a:gd name="connsiteY32" fmla="*/ 2489040 h 4043649"/>
              <a:gd name="connsiteX33" fmla="*/ 4276972 w 5108245"/>
              <a:gd name="connsiteY33" fmla="*/ 2710713 h 4043649"/>
              <a:gd name="connsiteX34" fmla="*/ 3824389 w 5108245"/>
              <a:gd name="connsiteY34" fmla="*/ 2812312 h 4043649"/>
              <a:gd name="connsiteX35" fmla="*/ 3436463 w 5108245"/>
              <a:gd name="connsiteY35" fmla="*/ 3052458 h 4043649"/>
              <a:gd name="connsiteX36" fmla="*/ 3020826 w 5108245"/>
              <a:gd name="connsiteY36" fmla="*/ 3117113 h 4043649"/>
              <a:gd name="connsiteX37" fmla="*/ 2808390 w 5108245"/>
              <a:gd name="connsiteY37" fmla="*/ 3163294 h 4043649"/>
              <a:gd name="connsiteX38" fmla="*/ 2632899 w 5108245"/>
              <a:gd name="connsiteY38" fmla="*/ 3218713 h 4043649"/>
              <a:gd name="connsiteX39" fmla="*/ 2328099 w 5108245"/>
              <a:gd name="connsiteY39" fmla="*/ 3311076 h 4043649"/>
              <a:gd name="connsiteX40" fmla="*/ 1857045 w 5108245"/>
              <a:gd name="connsiteY40" fmla="*/ 3458858 h 4043649"/>
              <a:gd name="connsiteX41" fmla="*/ 1746208 w 5108245"/>
              <a:gd name="connsiteY41" fmla="*/ 3671294 h 4043649"/>
              <a:gd name="connsiteX42" fmla="*/ 1635372 w 5108245"/>
              <a:gd name="connsiteY42" fmla="*/ 3865258 h 4043649"/>
              <a:gd name="connsiteX43" fmla="*/ 1330573 w 5108245"/>
              <a:gd name="connsiteY43" fmla="*/ 3994568 h 4043649"/>
              <a:gd name="connsiteX44" fmla="*/ 970353 w 5108245"/>
              <a:gd name="connsiteY44" fmla="*/ 4040748 h 4043649"/>
              <a:gd name="connsiteX0" fmla="*/ 1330573 w 5108245"/>
              <a:gd name="connsiteY0" fmla="*/ 3994568 h 4025661"/>
              <a:gd name="connsiteX1" fmla="*/ 600899 w 5108245"/>
              <a:gd name="connsiteY1" fmla="*/ 3985332 h 4025661"/>
              <a:gd name="connsiteX2" fmla="*/ 508535 w 5108245"/>
              <a:gd name="connsiteY2" fmla="*/ 3560459 h 4025661"/>
              <a:gd name="connsiteX3" fmla="*/ 92899 w 5108245"/>
              <a:gd name="connsiteY3" fmla="*/ 3403440 h 4025661"/>
              <a:gd name="connsiteX4" fmla="*/ 536 w 5108245"/>
              <a:gd name="connsiteY4" fmla="*/ 2904676 h 4025661"/>
              <a:gd name="connsiteX5" fmla="*/ 83663 w 5108245"/>
              <a:gd name="connsiteY5" fmla="*/ 2295076 h 4025661"/>
              <a:gd name="connsiteX6" fmla="*/ 111372 w 5108245"/>
              <a:gd name="connsiteY6" fmla="*/ 2193476 h 4025661"/>
              <a:gd name="connsiteX7" fmla="*/ 129845 w 5108245"/>
              <a:gd name="connsiteY7" fmla="*/ 2045694 h 4025661"/>
              <a:gd name="connsiteX8" fmla="*/ 148317 w 5108245"/>
              <a:gd name="connsiteY8" fmla="*/ 2008749 h 4025661"/>
              <a:gd name="connsiteX9" fmla="*/ 157554 w 5108245"/>
              <a:gd name="connsiteY9" fmla="*/ 1981040 h 4025661"/>
              <a:gd name="connsiteX10" fmla="*/ 166790 w 5108245"/>
              <a:gd name="connsiteY10" fmla="*/ 1934858 h 4025661"/>
              <a:gd name="connsiteX11" fmla="*/ 231445 w 5108245"/>
              <a:gd name="connsiteY11" fmla="*/ 1805549 h 4025661"/>
              <a:gd name="connsiteX12" fmla="*/ 314572 w 5108245"/>
              <a:gd name="connsiteY12" fmla="*/ 1630058 h 4025661"/>
              <a:gd name="connsiteX13" fmla="*/ 480826 w 5108245"/>
              <a:gd name="connsiteY13" fmla="*/ 1352967 h 4025661"/>
              <a:gd name="connsiteX14" fmla="*/ 720972 w 5108245"/>
              <a:gd name="connsiteY14" fmla="*/ 1075876 h 4025661"/>
              <a:gd name="connsiteX15" fmla="*/ 1265917 w 5108245"/>
              <a:gd name="connsiteY15" fmla="*/ 669476 h 4025661"/>
              <a:gd name="connsiteX16" fmla="*/ 1736973 w 5108245"/>
              <a:gd name="connsiteY16" fmla="*/ 447804 h 4025661"/>
              <a:gd name="connsiteX17" fmla="*/ 2180319 w 5108245"/>
              <a:gd name="connsiteY17" fmla="*/ 263076 h 4025661"/>
              <a:gd name="connsiteX18" fmla="*/ 3094717 w 5108245"/>
              <a:gd name="connsiteY18" fmla="*/ 78348 h 4025661"/>
              <a:gd name="connsiteX19" fmla="*/ 3575009 w 5108245"/>
              <a:gd name="connsiteY19" fmla="*/ 4457 h 4025661"/>
              <a:gd name="connsiteX20" fmla="*/ 4489409 w 5108245"/>
              <a:gd name="connsiteY20" fmla="*/ 41404 h 4025661"/>
              <a:gd name="connsiteX21" fmla="*/ 5034353 w 5108245"/>
              <a:gd name="connsiteY21" fmla="*/ 309258 h 4025661"/>
              <a:gd name="connsiteX22" fmla="*/ 5062063 w 5108245"/>
              <a:gd name="connsiteY22" fmla="*/ 493985 h 4025661"/>
              <a:gd name="connsiteX23" fmla="*/ 5089772 w 5108245"/>
              <a:gd name="connsiteY23" fmla="*/ 530931 h 4025661"/>
              <a:gd name="connsiteX24" fmla="*/ 5108245 w 5108245"/>
              <a:gd name="connsiteY24" fmla="*/ 577113 h 4025661"/>
              <a:gd name="connsiteX25" fmla="*/ 5071299 w 5108245"/>
              <a:gd name="connsiteY25" fmla="*/ 1048167 h 4025661"/>
              <a:gd name="connsiteX26" fmla="*/ 4997408 w 5108245"/>
              <a:gd name="connsiteY26" fmla="*/ 1325258 h 4025661"/>
              <a:gd name="connsiteX27" fmla="*/ 4960463 w 5108245"/>
              <a:gd name="connsiteY27" fmla="*/ 1537694 h 4025661"/>
              <a:gd name="connsiteX28" fmla="*/ 4849626 w 5108245"/>
              <a:gd name="connsiteY28" fmla="*/ 1907149 h 4025661"/>
              <a:gd name="connsiteX29" fmla="*/ 4766499 w 5108245"/>
              <a:gd name="connsiteY29" fmla="*/ 2128822 h 4025661"/>
              <a:gd name="connsiteX30" fmla="*/ 4738790 w 5108245"/>
              <a:gd name="connsiteY30" fmla="*/ 2193476 h 4025661"/>
              <a:gd name="connsiteX31" fmla="*/ 4618717 w 5108245"/>
              <a:gd name="connsiteY31" fmla="*/ 2396676 h 4025661"/>
              <a:gd name="connsiteX32" fmla="*/ 4563299 w 5108245"/>
              <a:gd name="connsiteY32" fmla="*/ 2489040 h 4025661"/>
              <a:gd name="connsiteX33" fmla="*/ 4276972 w 5108245"/>
              <a:gd name="connsiteY33" fmla="*/ 2710713 h 4025661"/>
              <a:gd name="connsiteX34" fmla="*/ 3824389 w 5108245"/>
              <a:gd name="connsiteY34" fmla="*/ 2812312 h 4025661"/>
              <a:gd name="connsiteX35" fmla="*/ 3436463 w 5108245"/>
              <a:gd name="connsiteY35" fmla="*/ 3052458 h 4025661"/>
              <a:gd name="connsiteX36" fmla="*/ 3020826 w 5108245"/>
              <a:gd name="connsiteY36" fmla="*/ 3117113 h 4025661"/>
              <a:gd name="connsiteX37" fmla="*/ 2808390 w 5108245"/>
              <a:gd name="connsiteY37" fmla="*/ 3163294 h 4025661"/>
              <a:gd name="connsiteX38" fmla="*/ 2632899 w 5108245"/>
              <a:gd name="connsiteY38" fmla="*/ 3218713 h 4025661"/>
              <a:gd name="connsiteX39" fmla="*/ 2328099 w 5108245"/>
              <a:gd name="connsiteY39" fmla="*/ 3311076 h 4025661"/>
              <a:gd name="connsiteX40" fmla="*/ 1857045 w 5108245"/>
              <a:gd name="connsiteY40" fmla="*/ 3458858 h 4025661"/>
              <a:gd name="connsiteX41" fmla="*/ 1746208 w 5108245"/>
              <a:gd name="connsiteY41" fmla="*/ 3671294 h 4025661"/>
              <a:gd name="connsiteX42" fmla="*/ 1635372 w 5108245"/>
              <a:gd name="connsiteY42" fmla="*/ 3865258 h 4025661"/>
              <a:gd name="connsiteX43" fmla="*/ 1330573 w 5108245"/>
              <a:gd name="connsiteY43" fmla="*/ 3994568 h 4025661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1857045 w 5108245"/>
              <a:gd name="connsiteY40" fmla="*/ 3458858 h 4019674"/>
              <a:gd name="connsiteX41" fmla="*/ 1746208 w 5108245"/>
              <a:gd name="connsiteY41" fmla="*/ 3671294 h 4019674"/>
              <a:gd name="connsiteX42" fmla="*/ 1635372 w 5108245"/>
              <a:gd name="connsiteY42" fmla="*/ 3865258 h 4019674"/>
              <a:gd name="connsiteX43" fmla="*/ 1330573 w 5108245"/>
              <a:gd name="connsiteY43" fmla="*/ 3994568 h 4019674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1857045 w 5108245"/>
              <a:gd name="connsiteY40" fmla="*/ 3458858 h 4019674"/>
              <a:gd name="connsiteX41" fmla="*/ 1746208 w 5108245"/>
              <a:gd name="connsiteY41" fmla="*/ 3671294 h 4019674"/>
              <a:gd name="connsiteX42" fmla="*/ 1672317 w 5108245"/>
              <a:gd name="connsiteY42" fmla="*/ 3865258 h 4019674"/>
              <a:gd name="connsiteX43" fmla="*/ 1330573 w 5108245"/>
              <a:gd name="connsiteY43" fmla="*/ 3994568 h 4019674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2032536 w 5108245"/>
              <a:gd name="connsiteY40" fmla="*/ 3541986 h 4019674"/>
              <a:gd name="connsiteX41" fmla="*/ 1746208 w 5108245"/>
              <a:gd name="connsiteY41" fmla="*/ 3671294 h 4019674"/>
              <a:gd name="connsiteX42" fmla="*/ 1672317 w 5108245"/>
              <a:gd name="connsiteY42" fmla="*/ 3865258 h 4019674"/>
              <a:gd name="connsiteX43" fmla="*/ 1330573 w 5108245"/>
              <a:gd name="connsiteY43" fmla="*/ 3994568 h 4019674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2032536 w 5108245"/>
              <a:gd name="connsiteY40" fmla="*/ 3541986 h 4019674"/>
              <a:gd name="connsiteX41" fmla="*/ 1672317 w 5108245"/>
              <a:gd name="connsiteY41" fmla="*/ 3865258 h 4019674"/>
              <a:gd name="connsiteX42" fmla="*/ 1330573 w 5108245"/>
              <a:gd name="connsiteY42" fmla="*/ 3994568 h 4019674"/>
              <a:gd name="connsiteX0" fmla="*/ 1330573 w 5108245"/>
              <a:gd name="connsiteY0" fmla="*/ 3994568 h 4022356"/>
              <a:gd name="connsiteX1" fmla="*/ 730208 w 5108245"/>
              <a:gd name="connsiteY1" fmla="*/ 3976095 h 4022356"/>
              <a:gd name="connsiteX2" fmla="*/ 508535 w 5108245"/>
              <a:gd name="connsiteY2" fmla="*/ 3560459 h 4022356"/>
              <a:gd name="connsiteX3" fmla="*/ 92899 w 5108245"/>
              <a:gd name="connsiteY3" fmla="*/ 3403440 h 4022356"/>
              <a:gd name="connsiteX4" fmla="*/ 536 w 5108245"/>
              <a:gd name="connsiteY4" fmla="*/ 2904676 h 4022356"/>
              <a:gd name="connsiteX5" fmla="*/ 83663 w 5108245"/>
              <a:gd name="connsiteY5" fmla="*/ 2295076 h 4022356"/>
              <a:gd name="connsiteX6" fmla="*/ 111372 w 5108245"/>
              <a:gd name="connsiteY6" fmla="*/ 2193476 h 4022356"/>
              <a:gd name="connsiteX7" fmla="*/ 129845 w 5108245"/>
              <a:gd name="connsiteY7" fmla="*/ 2045694 h 4022356"/>
              <a:gd name="connsiteX8" fmla="*/ 148317 w 5108245"/>
              <a:gd name="connsiteY8" fmla="*/ 2008749 h 4022356"/>
              <a:gd name="connsiteX9" fmla="*/ 157554 w 5108245"/>
              <a:gd name="connsiteY9" fmla="*/ 1981040 h 4022356"/>
              <a:gd name="connsiteX10" fmla="*/ 166790 w 5108245"/>
              <a:gd name="connsiteY10" fmla="*/ 1934858 h 4022356"/>
              <a:gd name="connsiteX11" fmla="*/ 231445 w 5108245"/>
              <a:gd name="connsiteY11" fmla="*/ 1805549 h 4022356"/>
              <a:gd name="connsiteX12" fmla="*/ 314572 w 5108245"/>
              <a:gd name="connsiteY12" fmla="*/ 1630058 h 4022356"/>
              <a:gd name="connsiteX13" fmla="*/ 480826 w 5108245"/>
              <a:gd name="connsiteY13" fmla="*/ 1352967 h 4022356"/>
              <a:gd name="connsiteX14" fmla="*/ 720972 w 5108245"/>
              <a:gd name="connsiteY14" fmla="*/ 1075876 h 4022356"/>
              <a:gd name="connsiteX15" fmla="*/ 1265917 w 5108245"/>
              <a:gd name="connsiteY15" fmla="*/ 669476 h 4022356"/>
              <a:gd name="connsiteX16" fmla="*/ 1736973 w 5108245"/>
              <a:gd name="connsiteY16" fmla="*/ 447804 h 4022356"/>
              <a:gd name="connsiteX17" fmla="*/ 2180319 w 5108245"/>
              <a:gd name="connsiteY17" fmla="*/ 263076 h 4022356"/>
              <a:gd name="connsiteX18" fmla="*/ 3094717 w 5108245"/>
              <a:gd name="connsiteY18" fmla="*/ 78348 h 4022356"/>
              <a:gd name="connsiteX19" fmla="*/ 3575009 w 5108245"/>
              <a:gd name="connsiteY19" fmla="*/ 4457 h 4022356"/>
              <a:gd name="connsiteX20" fmla="*/ 4489409 w 5108245"/>
              <a:gd name="connsiteY20" fmla="*/ 41404 h 4022356"/>
              <a:gd name="connsiteX21" fmla="*/ 5034353 w 5108245"/>
              <a:gd name="connsiteY21" fmla="*/ 309258 h 4022356"/>
              <a:gd name="connsiteX22" fmla="*/ 5062063 w 5108245"/>
              <a:gd name="connsiteY22" fmla="*/ 493985 h 4022356"/>
              <a:gd name="connsiteX23" fmla="*/ 5089772 w 5108245"/>
              <a:gd name="connsiteY23" fmla="*/ 530931 h 4022356"/>
              <a:gd name="connsiteX24" fmla="*/ 5108245 w 5108245"/>
              <a:gd name="connsiteY24" fmla="*/ 577113 h 4022356"/>
              <a:gd name="connsiteX25" fmla="*/ 5071299 w 5108245"/>
              <a:gd name="connsiteY25" fmla="*/ 1048167 h 4022356"/>
              <a:gd name="connsiteX26" fmla="*/ 4997408 w 5108245"/>
              <a:gd name="connsiteY26" fmla="*/ 1325258 h 4022356"/>
              <a:gd name="connsiteX27" fmla="*/ 4960463 w 5108245"/>
              <a:gd name="connsiteY27" fmla="*/ 1537694 h 4022356"/>
              <a:gd name="connsiteX28" fmla="*/ 4849626 w 5108245"/>
              <a:gd name="connsiteY28" fmla="*/ 1907149 h 4022356"/>
              <a:gd name="connsiteX29" fmla="*/ 4766499 w 5108245"/>
              <a:gd name="connsiteY29" fmla="*/ 2128822 h 4022356"/>
              <a:gd name="connsiteX30" fmla="*/ 4738790 w 5108245"/>
              <a:gd name="connsiteY30" fmla="*/ 2193476 h 4022356"/>
              <a:gd name="connsiteX31" fmla="*/ 4618717 w 5108245"/>
              <a:gd name="connsiteY31" fmla="*/ 2396676 h 4022356"/>
              <a:gd name="connsiteX32" fmla="*/ 4563299 w 5108245"/>
              <a:gd name="connsiteY32" fmla="*/ 2489040 h 4022356"/>
              <a:gd name="connsiteX33" fmla="*/ 4276972 w 5108245"/>
              <a:gd name="connsiteY33" fmla="*/ 2710713 h 4022356"/>
              <a:gd name="connsiteX34" fmla="*/ 3824389 w 5108245"/>
              <a:gd name="connsiteY34" fmla="*/ 2812312 h 4022356"/>
              <a:gd name="connsiteX35" fmla="*/ 3436463 w 5108245"/>
              <a:gd name="connsiteY35" fmla="*/ 3052458 h 4022356"/>
              <a:gd name="connsiteX36" fmla="*/ 3020826 w 5108245"/>
              <a:gd name="connsiteY36" fmla="*/ 3117113 h 4022356"/>
              <a:gd name="connsiteX37" fmla="*/ 2808390 w 5108245"/>
              <a:gd name="connsiteY37" fmla="*/ 3163294 h 4022356"/>
              <a:gd name="connsiteX38" fmla="*/ 2632899 w 5108245"/>
              <a:gd name="connsiteY38" fmla="*/ 3218713 h 4022356"/>
              <a:gd name="connsiteX39" fmla="*/ 2328099 w 5108245"/>
              <a:gd name="connsiteY39" fmla="*/ 3311076 h 4022356"/>
              <a:gd name="connsiteX40" fmla="*/ 2032536 w 5108245"/>
              <a:gd name="connsiteY40" fmla="*/ 3541986 h 4022356"/>
              <a:gd name="connsiteX41" fmla="*/ 1810863 w 5108245"/>
              <a:gd name="connsiteY41" fmla="*/ 3819076 h 4022356"/>
              <a:gd name="connsiteX42" fmla="*/ 1330573 w 5108245"/>
              <a:gd name="connsiteY42" fmla="*/ 3994568 h 4022356"/>
              <a:gd name="connsiteX0" fmla="*/ 1330573 w 5108245"/>
              <a:gd name="connsiteY0" fmla="*/ 3994568 h 4022356"/>
              <a:gd name="connsiteX1" fmla="*/ 730208 w 5108245"/>
              <a:gd name="connsiteY1" fmla="*/ 3976095 h 4022356"/>
              <a:gd name="connsiteX2" fmla="*/ 508535 w 5108245"/>
              <a:gd name="connsiteY2" fmla="*/ 3560459 h 4022356"/>
              <a:gd name="connsiteX3" fmla="*/ 92899 w 5108245"/>
              <a:gd name="connsiteY3" fmla="*/ 3403440 h 4022356"/>
              <a:gd name="connsiteX4" fmla="*/ 536 w 5108245"/>
              <a:gd name="connsiteY4" fmla="*/ 2904676 h 4022356"/>
              <a:gd name="connsiteX5" fmla="*/ 83663 w 5108245"/>
              <a:gd name="connsiteY5" fmla="*/ 2295076 h 4022356"/>
              <a:gd name="connsiteX6" fmla="*/ 111372 w 5108245"/>
              <a:gd name="connsiteY6" fmla="*/ 2193476 h 4022356"/>
              <a:gd name="connsiteX7" fmla="*/ 129845 w 5108245"/>
              <a:gd name="connsiteY7" fmla="*/ 2045694 h 4022356"/>
              <a:gd name="connsiteX8" fmla="*/ 148317 w 5108245"/>
              <a:gd name="connsiteY8" fmla="*/ 2008749 h 4022356"/>
              <a:gd name="connsiteX9" fmla="*/ 157554 w 5108245"/>
              <a:gd name="connsiteY9" fmla="*/ 1981040 h 4022356"/>
              <a:gd name="connsiteX10" fmla="*/ 166790 w 5108245"/>
              <a:gd name="connsiteY10" fmla="*/ 1934858 h 4022356"/>
              <a:gd name="connsiteX11" fmla="*/ 231445 w 5108245"/>
              <a:gd name="connsiteY11" fmla="*/ 1805549 h 4022356"/>
              <a:gd name="connsiteX12" fmla="*/ 314572 w 5108245"/>
              <a:gd name="connsiteY12" fmla="*/ 1630058 h 4022356"/>
              <a:gd name="connsiteX13" fmla="*/ 480826 w 5108245"/>
              <a:gd name="connsiteY13" fmla="*/ 1352967 h 4022356"/>
              <a:gd name="connsiteX14" fmla="*/ 720972 w 5108245"/>
              <a:gd name="connsiteY14" fmla="*/ 1075876 h 4022356"/>
              <a:gd name="connsiteX15" fmla="*/ 1265917 w 5108245"/>
              <a:gd name="connsiteY15" fmla="*/ 669476 h 4022356"/>
              <a:gd name="connsiteX16" fmla="*/ 1736973 w 5108245"/>
              <a:gd name="connsiteY16" fmla="*/ 447804 h 4022356"/>
              <a:gd name="connsiteX17" fmla="*/ 2180319 w 5108245"/>
              <a:gd name="connsiteY17" fmla="*/ 263076 h 4022356"/>
              <a:gd name="connsiteX18" fmla="*/ 3094717 w 5108245"/>
              <a:gd name="connsiteY18" fmla="*/ 78348 h 4022356"/>
              <a:gd name="connsiteX19" fmla="*/ 3575009 w 5108245"/>
              <a:gd name="connsiteY19" fmla="*/ 4457 h 4022356"/>
              <a:gd name="connsiteX20" fmla="*/ 4489409 w 5108245"/>
              <a:gd name="connsiteY20" fmla="*/ 41404 h 4022356"/>
              <a:gd name="connsiteX21" fmla="*/ 5034353 w 5108245"/>
              <a:gd name="connsiteY21" fmla="*/ 309258 h 4022356"/>
              <a:gd name="connsiteX22" fmla="*/ 5062063 w 5108245"/>
              <a:gd name="connsiteY22" fmla="*/ 493985 h 4022356"/>
              <a:gd name="connsiteX23" fmla="*/ 5089772 w 5108245"/>
              <a:gd name="connsiteY23" fmla="*/ 530931 h 4022356"/>
              <a:gd name="connsiteX24" fmla="*/ 5108245 w 5108245"/>
              <a:gd name="connsiteY24" fmla="*/ 577113 h 4022356"/>
              <a:gd name="connsiteX25" fmla="*/ 5071299 w 5108245"/>
              <a:gd name="connsiteY25" fmla="*/ 1048167 h 4022356"/>
              <a:gd name="connsiteX26" fmla="*/ 4997408 w 5108245"/>
              <a:gd name="connsiteY26" fmla="*/ 1325258 h 4022356"/>
              <a:gd name="connsiteX27" fmla="*/ 4960463 w 5108245"/>
              <a:gd name="connsiteY27" fmla="*/ 1537694 h 4022356"/>
              <a:gd name="connsiteX28" fmla="*/ 4849626 w 5108245"/>
              <a:gd name="connsiteY28" fmla="*/ 1907149 h 4022356"/>
              <a:gd name="connsiteX29" fmla="*/ 4766499 w 5108245"/>
              <a:gd name="connsiteY29" fmla="*/ 2128822 h 4022356"/>
              <a:gd name="connsiteX30" fmla="*/ 4738790 w 5108245"/>
              <a:gd name="connsiteY30" fmla="*/ 2193476 h 4022356"/>
              <a:gd name="connsiteX31" fmla="*/ 4618717 w 5108245"/>
              <a:gd name="connsiteY31" fmla="*/ 2396676 h 4022356"/>
              <a:gd name="connsiteX32" fmla="*/ 4563299 w 5108245"/>
              <a:gd name="connsiteY32" fmla="*/ 2489040 h 4022356"/>
              <a:gd name="connsiteX33" fmla="*/ 4276972 w 5108245"/>
              <a:gd name="connsiteY33" fmla="*/ 2710713 h 4022356"/>
              <a:gd name="connsiteX34" fmla="*/ 3824389 w 5108245"/>
              <a:gd name="connsiteY34" fmla="*/ 2812312 h 4022356"/>
              <a:gd name="connsiteX35" fmla="*/ 3436463 w 5108245"/>
              <a:gd name="connsiteY35" fmla="*/ 3052458 h 4022356"/>
              <a:gd name="connsiteX36" fmla="*/ 3020826 w 5108245"/>
              <a:gd name="connsiteY36" fmla="*/ 3117113 h 4022356"/>
              <a:gd name="connsiteX37" fmla="*/ 2808390 w 5108245"/>
              <a:gd name="connsiteY37" fmla="*/ 3163294 h 4022356"/>
              <a:gd name="connsiteX38" fmla="*/ 2632899 w 5108245"/>
              <a:gd name="connsiteY38" fmla="*/ 3218713 h 4022356"/>
              <a:gd name="connsiteX39" fmla="*/ 2328099 w 5108245"/>
              <a:gd name="connsiteY39" fmla="*/ 3311076 h 4022356"/>
              <a:gd name="connsiteX40" fmla="*/ 1995590 w 5108245"/>
              <a:gd name="connsiteY40" fmla="*/ 3541986 h 4022356"/>
              <a:gd name="connsiteX41" fmla="*/ 1810863 w 5108245"/>
              <a:gd name="connsiteY41" fmla="*/ 3819076 h 4022356"/>
              <a:gd name="connsiteX42" fmla="*/ 1330573 w 5108245"/>
              <a:gd name="connsiteY42" fmla="*/ 3994568 h 4022356"/>
              <a:gd name="connsiteX0" fmla="*/ 1330573 w 5108245"/>
              <a:gd name="connsiteY0" fmla="*/ 3994568 h 4022356"/>
              <a:gd name="connsiteX1" fmla="*/ 730208 w 5108245"/>
              <a:gd name="connsiteY1" fmla="*/ 3976095 h 4022356"/>
              <a:gd name="connsiteX2" fmla="*/ 508535 w 5108245"/>
              <a:gd name="connsiteY2" fmla="*/ 3560459 h 4022356"/>
              <a:gd name="connsiteX3" fmla="*/ 92899 w 5108245"/>
              <a:gd name="connsiteY3" fmla="*/ 3403440 h 4022356"/>
              <a:gd name="connsiteX4" fmla="*/ 536 w 5108245"/>
              <a:gd name="connsiteY4" fmla="*/ 2904676 h 4022356"/>
              <a:gd name="connsiteX5" fmla="*/ 83663 w 5108245"/>
              <a:gd name="connsiteY5" fmla="*/ 2295076 h 4022356"/>
              <a:gd name="connsiteX6" fmla="*/ 111372 w 5108245"/>
              <a:gd name="connsiteY6" fmla="*/ 2193476 h 4022356"/>
              <a:gd name="connsiteX7" fmla="*/ 129845 w 5108245"/>
              <a:gd name="connsiteY7" fmla="*/ 2045694 h 4022356"/>
              <a:gd name="connsiteX8" fmla="*/ 148317 w 5108245"/>
              <a:gd name="connsiteY8" fmla="*/ 2008749 h 4022356"/>
              <a:gd name="connsiteX9" fmla="*/ 157554 w 5108245"/>
              <a:gd name="connsiteY9" fmla="*/ 1981040 h 4022356"/>
              <a:gd name="connsiteX10" fmla="*/ 166790 w 5108245"/>
              <a:gd name="connsiteY10" fmla="*/ 1934858 h 4022356"/>
              <a:gd name="connsiteX11" fmla="*/ 231445 w 5108245"/>
              <a:gd name="connsiteY11" fmla="*/ 1805549 h 4022356"/>
              <a:gd name="connsiteX12" fmla="*/ 314572 w 5108245"/>
              <a:gd name="connsiteY12" fmla="*/ 1630058 h 4022356"/>
              <a:gd name="connsiteX13" fmla="*/ 480826 w 5108245"/>
              <a:gd name="connsiteY13" fmla="*/ 1352967 h 4022356"/>
              <a:gd name="connsiteX14" fmla="*/ 720972 w 5108245"/>
              <a:gd name="connsiteY14" fmla="*/ 1075876 h 4022356"/>
              <a:gd name="connsiteX15" fmla="*/ 1265917 w 5108245"/>
              <a:gd name="connsiteY15" fmla="*/ 669476 h 4022356"/>
              <a:gd name="connsiteX16" fmla="*/ 1736973 w 5108245"/>
              <a:gd name="connsiteY16" fmla="*/ 447804 h 4022356"/>
              <a:gd name="connsiteX17" fmla="*/ 2180319 w 5108245"/>
              <a:gd name="connsiteY17" fmla="*/ 263076 h 4022356"/>
              <a:gd name="connsiteX18" fmla="*/ 3094717 w 5108245"/>
              <a:gd name="connsiteY18" fmla="*/ 78348 h 4022356"/>
              <a:gd name="connsiteX19" fmla="*/ 3575009 w 5108245"/>
              <a:gd name="connsiteY19" fmla="*/ 4457 h 4022356"/>
              <a:gd name="connsiteX20" fmla="*/ 4489409 w 5108245"/>
              <a:gd name="connsiteY20" fmla="*/ 41404 h 4022356"/>
              <a:gd name="connsiteX21" fmla="*/ 5034353 w 5108245"/>
              <a:gd name="connsiteY21" fmla="*/ 309258 h 4022356"/>
              <a:gd name="connsiteX22" fmla="*/ 5062063 w 5108245"/>
              <a:gd name="connsiteY22" fmla="*/ 493985 h 4022356"/>
              <a:gd name="connsiteX23" fmla="*/ 5089772 w 5108245"/>
              <a:gd name="connsiteY23" fmla="*/ 530931 h 4022356"/>
              <a:gd name="connsiteX24" fmla="*/ 5108245 w 5108245"/>
              <a:gd name="connsiteY24" fmla="*/ 577113 h 4022356"/>
              <a:gd name="connsiteX25" fmla="*/ 5071299 w 5108245"/>
              <a:gd name="connsiteY25" fmla="*/ 1048167 h 4022356"/>
              <a:gd name="connsiteX26" fmla="*/ 4997408 w 5108245"/>
              <a:gd name="connsiteY26" fmla="*/ 1325258 h 4022356"/>
              <a:gd name="connsiteX27" fmla="*/ 4960463 w 5108245"/>
              <a:gd name="connsiteY27" fmla="*/ 1537694 h 4022356"/>
              <a:gd name="connsiteX28" fmla="*/ 4849626 w 5108245"/>
              <a:gd name="connsiteY28" fmla="*/ 1907149 h 4022356"/>
              <a:gd name="connsiteX29" fmla="*/ 4766499 w 5108245"/>
              <a:gd name="connsiteY29" fmla="*/ 2128822 h 4022356"/>
              <a:gd name="connsiteX30" fmla="*/ 4738790 w 5108245"/>
              <a:gd name="connsiteY30" fmla="*/ 2193476 h 4022356"/>
              <a:gd name="connsiteX31" fmla="*/ 4618717 w 5108245"/>
              <a:gd name="connsiteY31" fmla="*/ 2396676 h 4022356"/>
              <a:gd name="connsiteX32" fmla="*/ 4563299 w 5108245"/>
              <a:gd name="connsiteY32" fmla="*/ 2489040 h 4022356"/>
              <a:gd name="connsiteX33" fmla="*/ 4276972 w 5108245"/>
              <a:gd name="connsiteY33" fmla="*/ 2710713 h 4022356"/>
              <a:gd name="connsiteX34" fmla="*/ 3824389 w 5108245"/>
              <a:gd name="connsiteY34" fmla="*/ 2812312 h 4022356"/>
              <a:gd name="connsiteX35" fmla="*/ 3436463 w 5108245"/>
              <a:gd name="connsiteY35" fmla="*/ 3052458 h 4022356"/>
              <a:gd name="connsiteX36" fmla="*/ 3020826 w 5108245"/>
              <a:gd name="connsiteY36" fmla="*/ 3117113 h 4022356"/>
              <a:gd name="connsiteX37" fmla="*/ 2808390 w 5108245"/>
              <a:gd name="connsiteY37" fmla="*/ 3163294 h 4022356"/>
              <a:gd name="connsiteX38" fmla="*/ 2632899 w 5108245"/>
              <a:gd name="connsiteY38" fmla="*/ 3218713 h 4022356"/>
              <a:gd name="connsiteX39" fmla="*/ 2328099 w 5108245"/>
              <a:gd name="connsiteY39" fmla="*/ 3311076 h 4022356"/>
              <a:gd name="connsiteX40" fmla="*/ 1995590 w 5108245"/>
              <a:gd name="connsiteY40" fmla="*/ 3541986 h 4022356"/>
              <a:gd name="connsiteX41" fmla="*/ 1810863 w 5108245"/>
              <a:gd name="connsiteY41" fmla="*/ 3819076 h 4022356"/>
              <a:gd name="connsiteX42" fmla="*/ 1330573 w 5108245"/>
              <a:gd name="connsiteY42" fmla="*/ 3994568 h 4022356"/>
              <a:gd name="connsiteX0" fmla="*/ 1330573 w 5108245"/>
              <a:gd name="connsiteY0" fmla="*/ 3994568 h 4000410"/>
              <a:gd name="connsiteX1" fmla="*/ 757917 w 5108245"/>
              <a:gd name="connsiteY1" fmla="*/ 3920677 h 4000410"/>
              <a:gd name="connsiteX2" fmla="*/ 508535 w 5108245"/>
              <a:gd name="connsiteY2" fmla="*/ 3560459 h 4000410"/>
              <a:gd name="connsiteX3" fmla="*/ 92899 w 5108245"/>
              <a:gd name="connsiteY3" fmla="*/ 3403440 h 4000410"/>
              <a:gd name="connsiteX4" fmla="*/ 536 w 5108245"/>
              <a:gd name="connsiteY4" fmla="*/ 2904676 h 4000410"/>
              <a:gd name="connsiteX5" fmla="*/ 83663 w 5108245"/>
              <a:gd name="connsiteY5" fmla="*/ 2295076 h 4000410"/>
              <a:gd name="connsiteX6" fmla="*/ 111372 w 5108245"/>
              <a:gd name="connsiteY6" fmla="*/ 2193476 h 4000410"/>
              <a:gd name="connsiteX7" fmla="*/ 129845 w 5108245"/>
              <a:gd name="connsiteY7" fmla="*/ 2045694 h 4000410"/>
              <a:gd name="connsiteX8" fmla="*/ 148317 w 5108245"/>
              <a:gd name="connsiteY8" fmla="*/ 2008749 h 4000410"/>
              <a:gd name="connsiteX9" fmla="*/ 157554 w 5108245"/>
              <a:gd name="connsiteY9" fmla="*/ 1981040 h 4000410"/>
              <a:gd name="connsiteX10" fmla="*/ 166790 w 5108245"/>
              <a:gd name="connsiteY10" fmla="*/ 1934858 h 4000410"/>
              <a:gd name="connsiteX11" fmla="*/ 231445 w 5108245"/>
              <a:gd name="connsiteY11" fmla="*/ 1805549 h 4000410"/>
              <a:gd name="connsiteX12" fmla="*/ 314572 w 5108245"/>
              <a:gd name="connsiteY12" fmla="*/ 1630058 h 4000410"/>
              <a:gd name="connsiteX13" fmla="*/ 480826 w 5108245"/>
              <a:gd name="connsiteY13" fmla="*/ 1352967 h 4000410"/>
              <a:gd name="connsiteX14" fmla="*/ 720972 w 5108245"/>
              <a:gd name="connsiteY14" fmla="*/ 1075876 h 4000410"/>
              <a:gd name="connsiteX15" fmla="*/ 1265917 w 5108245"/>
              <a:gd name="connsiteY15" fmla="*/ 669476 h 4000410"/>
              <a:gd name="connsiteX16" fmla="*/ 1736973 w 5108245"/>
              <a:gd name="connsiteY16" fmla="*/ 447804 h 4000410"/>
              <a:gd name="connsiteX17" fmla="*/ 2180319 w 5108245"/>
              <a:gd name="connsiteY17" fmla="*/ 263076 h 4000410"/>
              <a:gd name="connsiteX18" fmla="*/ 3094717 w 5108245"/>
              <a:gd name="connsiteY18" fmla="*/ 78348 h 4000410"/>
              <a:gd name="connsiteX19" fmla="*/ 3575009 w 5108245"/>
              <a:gd name="connsiteY19" fmla="*/ 4457 h 4000410"/>
              <a:gd name="connsiteX20" fmla="*/ 4489409 w 5108245"/>
              <a:gd name="connsiteY20" fmla="*/ 41404 h 4000410"/>
              <a:gd name="connsiteX21" fmla="*/ 5034353 w 5108245"/>
              <a:gd name="connsiteY21" fmla="*/ 309258 h 4000410"/>
              <a:gd name="connsiteX22" fmla="*/ 5062063 w 5108245"/>
              <a:gd name="connsiteY22" fmla="*/ 493985 h 4000410"/>
              <a:gd name="connsiteX23" fmla="*/ 5089772 w 5108245"/>
              <a:gd name="connsiteY23" fmla="*/ 530931 h 4000410"/>
              <a:gd name="connsiteX24" fmla="*/ 5108245 w 5108245"/>
              <a:gd name="connsiteY24" fmla="*/ 577113 h 4000410"/>
              <a:gd name="connsiteX25" fmla="*/ 5071299 w 5108245"/>
              <a:gd name="connsiteY25" fmla="*/ 1048167 h 4000410"/>
              <a:gd name="connsiteX26" fmla="*/ 4997408 w 5108245"/>
              <a:gd name="connsiteY26" fmla="*/ 1325258 h 4000410"/>
              <a:gd name="connsiteX27" fmla="*/ 4960463 w 5108245"/>
              <a:gd name="connsiteY27" fmla="*/ 1537694 h 4000410"/>
              <a:gd name="connsiteX28" fmla="*/ 4849626 w 5108245"/>
              <a:gd name="connsiteY28" fmla="*/ 1907149 h 4000410"/>
              <a:gd name="connsiteX29" fmla="*/ 4766499 w 5108245"/>
              <a:gd name="connsiteY29" fmla="*/ 2128822 h 4000410"/>
              <a:gd name="connsiteX30" fmla="*/ 4738790 w 5108245"/>
              <a:gd name="connsiteY30" fmla="*/ 2193476 h 4000410"/>
              <a:gd name="connsiteX31" fmla="*/ 4618717 w 5108245"/>
              <a:gd name="connsiteY31" fmla="*/ 2396676 h 4000410"/>
              <a:gd name="connsiteX32" fmla="*/ 4563299 w 5108245"/>
              <a:gd name="connsiteY32" fmla="*/ 2489040 h 4000410"/>
              <a:gd name="connsiteX33" fmla="*/ 4276972 w 5108245"/>
              <a:gd name="connsiteY33" fmla="*/ 2710713 h 4000410"/>
              <a:gd name="connsiteX34" fmla="*/ 3824389 w 5108245"/>
              <a:gd name="connsiteY34" fmla="*/ 2812312 h 4000410"/>
              <a:gd name="connsiteX35" fmla="*/ 3436463 w 5108245"/>
              <a:gd name="connsiteY35" fmla="*/ 3052458 h 4000410"/>
              <a:gd name="connsiteX36" fmla="*/ 3020826 w 5108245"/>
              <a:gd name="connsiteY36" fmla="*/ 3117113 h 4000410"/>
              <a:gd name="connsiteX37" fmla="*/ 2808390 w 5108245"/>
              <a:gd name="connsiteY37" fmla="*/ 3163294 h 4000410"/>
              <a:gd name="connsiteX38" fmla="*/ 2632899 w 5108245"/>
              <a:gd name="connsiteY38" fmla="*/ 3218713 h 4000410"/>
              <a:gd name="connsiteX39" fmla="*/ 2328099 w 5108245"/>
              <a:gd name="connsiteY39" fmla="*/ 3311076 h 4000410"/>
              <a:gd name="connsiteX40" fmla="*/ 1995590 w 5108245"/>
              <a:gd name="connsiteY40" fmla="*/ 3541986 h 4000410"/>
              <a:gd name="connsiteX41" fmla="*/ 1810863 w 5108245"/>
              <a:gd name="connsiteY41" fmla="*/ 3819076 h 4000410"/>
              <a:gd name="connsiteX42" fmla="*/ 1330573 w 5108245"/>
              <a:gd name="connsiteY42" fmla="*/ 3994568 h 4000410"/>
              <a:gd name="connsiteX0" fmla="*/ 1330573 w 5108245"/>
              <a:gd name="connsiteY0" fmla="*/ 3968779 h 3974621"/>
              <a:gd name="connsiteX1" fmla="*/ 757917 w 5108245"/>
              <a:gd name="connsiteY1" fmla="*/ 3894888 h 3974621"/>
              <a:gd name="connsiteX2" fmla="*/ 508535 w 5108245"/>
              <a:gd name="connsiteY2" fmla="*/ 3534670 h 3974621"/>
              <a:gd name="connsiteX3" fmla="*/ 92899 w 5108245"/>
              <a:gd name="connsiteY3" fmla="*/ 3377651 h 3974621"/>
              <a:gd name="connsiteX4" fmla="*/ 536 w 5108245"/>
              <a:gd name="connsiteY4" fmla="*/ 2878887 h 3974621"/>
              <a:gd name="connsiteX5" fmla="*/ 83663 w 5108245"/>
              <a:gd name="connsiteY5" fmla="*/ 2269287 h 3974621"/>
              <a:gd name="connsiteX6" fmla="*/ 111372 w 5108245"/>
              <a:gd name="connsiteY6" fmla="*/ 2167687 h 3974621"/>
              <a:gd name="connsiteX7" fmla="*/ 129845 w 5108245"/>
              <a:gd name="connsiteY7" fmla="*/ 2019905 h 3974621"/>
              <a:gd name="connsiteX8" fmla="*/ 148317 w 5108245"/>
              <a:gd name="connsiteY8" fmla="*/ 1982960 h 3974621"/>
              <a:gd name="connsiteX9" fmla="*/ 157554 w 5108245"/>
              <a:gd name="connsiteY9" fmla="*/ 1955251 h 3974621"/>
              <a:gd name="connsiteX10" fmla="*/ 166790 w 5108245"/>
              <a:gd name="connsiteY10" fmla="*/ 1909069 h 3974621"/>
              <a:gd name="connsiteX11" fmla="*/ 231445 w 5108245"/>
              <a:gd name="connsiteY11" fmla="*/ 1779760 h 3974621"/>
              <a:gd name="connsiteX12" fmla="*/ 314572 w 5108245"/>
              <a:gd name="connsiteY12" fmla="*/ 1604269 h 3974621"/>
              <a:gd name="connsiteX13" fmla="*/ 480826 w 5108245"/>
              <a:gd name="connsiteY13" fmla="*/ 1327178 h 3974621"/>
              <a:gd name="connsiteX14" fmla="*/ 720972 w 5108245"/>
              <a:gd name="connsiteY14" fmla="*/ 1050087 h 3974621"/>
              <a:gd name="connsiteX15" fmla="*/ 1265917 w 5108245"/>
              <a:gd name="connsiteY15" fmla="*/ 643687 h 3974621"/>
              <a:gd name="connsiteX16" fmla="*/ 1736973 w 5108245"/>
              <a:gd name="connsiteY16" fmla="*/ 422015 h 3974621"/>
              <a:gd name="connsiteX17" fmla="*/ 2180319 w 5108245"/>
              <a:gd name="connsiteY17" fmla="*/ 237287 h 3974621"/>
              <a:gd name="connsiteX18" fmla="*/ 3094717 w 5108245"/>
              <a:gd name="connsiteY18" fmla="*/ 52559 h 3974621"/>
              <a:gd name="connsiteX19" fmla="*/ 3602718 w 5108245"/>
              <a:gd name="connsiteY19" fmla="*/ 34086 h 3974621"/>
              <a:gd name="connsiteX20" fmla="*/ 4489409 w 5108245"/>
              <a:gd name="connsiteY20" fmla="*/ 15615 h 3974621"/>
              <a:gd name="connsiteX21" fmla="*/ 5034353 w 5108245"/>
              <a:gd name="connsiteY21" fmla="*/ 283469 h 3974621"/>
              <a:gd name="connsiteX22" fmla="*/ 5062063 w 5108245"/>
              <a:gd name="connsiteY22" fmla="*/ 468196 h 3974621"/>
              <a:gd name="connsiteX23" fmla="*/ 5089772 w 5108245"/>
              <a:gd name="connsiteY23" fmla="*/ 505142 h 3974621"/>
              <a:gd name="connsiteX24" fmla="*/ 5108245 w 5108245"/>
              <a:gd name="connsiteY24" fmla="*/ 551324 h 3974621"/>
              <a:gd name="connsiteX25" fmla="*/ 5071299 w 5108245"/>
              <a:gd name="connsiteY25" fmla="*/ 1022378 h 3974621"/>
              <a:gd name="connsiteX26" fmla="*/ 4997408 w 5108245"/>
              <a:gd name="connsiteY26" fmla="*/ 1299469 h 3974621"/>
              <a:gd name="connsiteX27" fmla="*/ 4960463 w 5108245"/>
              <a:gd name="connsiteY27" fmla="*/ 1511905 h 3974621"/>
              <a:gd name="connsiteX28" fmla="*/ 4849626 w 5108245"/>
              <a:gd name="connsiteY28" fmla="*/ 1881360 h 3974621"/>
              <a:gd name="connsiteX29" fmla="*/ 4766499 w 5108245"/>
              <a:gd name="connsiteY29" fmla="*/ 2103033 h 3974621"/>
              <a:gd name="connsiteX30" fmla="*/ 4738790 w 5108245"/>
              <a:gd name="connsiteY30" fmla="*/ 2167687 h 3974621"/>
              <a:gd name="connsiteX31" fmla="*/ 4618717 w 5108245"/>
              <a:gd name="connsiteY31" fmla="*/ 2370887 h 3974621"/>
              <a:gd name="connsiteX32" fmla="*/ 4563299 w 5108245"/>
              <a:gd name="connsiteY32" fmla="*/ 2463251 h 3974621"/>
              <a:gd name="connsiteX33" fmla="*/ 4276972 w 5108245"/>
              <a:gd name="connsiteY33" fmla="*/ 2684924 h 3974621"/>
              <a:gd name="connsiteX34" fmla="*/ 3824389 w 5108245"/>
              <a:gd name="connsiteY34" fmla="*/ 2786523 h 3974621"/>
              <a:gd name="connsiteX35" fmla="*/ 3436463 w 5108245"/>
              <a:gd name="connsiteY35" fmla="*/ 3026669 h 3974621"/>
              <a:gd name="connsiteX36" fmla="*/ 3020826 w 5108245"/>
              <a:gd name="connsiteY36" fmla="*/ 3091324 h 3974621"/>
              <a:gd name="connsiteX37" fmla="*/ 2808390 w 5108245"/>
              <a:gd name="connsiteY37" fmla="*/ 3137505 h 3974621"/>
              <a:gd name="connsiteX38" fmla="*/ 2632899 w 5108245"/>
              <a:gd name="connsiteY38" fmla="*/ 3192924 h 3974621"/>
              <a:gd name="connsiteX39" fmla="*/ 2328099 w 5108245"/>
              <a:gd name="connsiteY39" fmla="*/ 3285287 h 3974621"/>
              <a:gd name="connsiteX40" fmla="*/ 1995590 w 5108245"/>
              <a:gd name="connsiteY40" fmla="*/ 3516197 h 3974621"/>
              <a:gd name="connsiteX41" fmla="*/ 1810863 w 5108245"/>
              <a:gd name="connsiteY41" fmla="*/ 3793287 h 3974621"/>
              <a:gd name="connsiteX42" fmla="*/ 1330573 w 5108245"/>
              <a:gd name="connsiteY42" fmla="*/ 3968779 h 3974621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2328099 w 5108245"/>
              <a:gd name="connsiteY38" fmla="*/ 3285652 h 3974986"/>
              <a:gd name="connsiteX39" fmla="*/ 1995590 w 5108245"/>
              <a:gd name="connsiteY39" fmla="*/ 3516562 h 3974986"/>
              <a:gd name="connsiteX40" fmla="*/ 1810863 w 5108245"/>
              <a:gd name="connsiteY40" fmla="*/ 3793652 h 3974986"/>
              <a:gd name="connsiteX41" fmla="*/ 1330573 w 5108245"/>
              <a:gd name="connsiteY41" fmla="*/ 3969144 h 3974986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1995590 w 5108245"/>
              <a:gd name="connsiteY38" fmla="*/ 3516562 h 3974986"/>
              <a:gd name="connsiteX39" fmla="*/ 1810863 w 5108245"/>
              <a:gd name="connsiteY39" fmla="*/ 3793652 h 3974986"/>
              <a:gd name="connsiteX40" fmla="*/ 1330573 w 5108245"/>
              <a:gd name="connsiteY40" fmla="*/ 3969144 h 3974986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2272681 w 5108245"/>
              <a:gd name="connsiteY38" fmla="*/ 3636635 h 3974986"/>
              <a:gd name="connsiteX39" fmla="*/ 1810863 w 5108245"/>
              <a:gd name="connsiteY39" fmla="*/ 3793652 h 3974986"/>
              <a:gd name="connsiteX40" fmla="*/ 1330573 w 5108245"/>
              <a:gd name="connsiteY40" fmla="*/ 3969144 h 3974986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2272681 w 5108245"/>
              <a:gd name="connsiteY38" fmla="*/ 3636635 h 3974986"/>
              <a:gd name="connsiteX39" fmla="*/ 1810863 w 5108245"/>
              <a:gd name="connsiteY39" fmla="*/ 3793652 h 3974986"/>
              <a:gd name="connsiteX40" fmla="*/ 1330573 w 5108245"/>
              <a:gd name="connsiteY40" fmla="*/ 3969144 h 3974986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632899 w 5108245"/>
              <a:gd name="connsiteY37" fmla="*/ 3193289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767292 w 5108245"/>
              <a:gd name="connsiteY36" fmla="*/ 3352328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767292 w 5108245"/>
              <a:gd name="connsiteY36" fmla="*/ 3352328 h 3969402"/>
              <a:gd name="connsiteX37" fmla="*/ 2427515 w 5108245"/>
              <a:gd name="connsiteY37" fmla="*/ 352346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767292 w 5108245"/>
              <a:gd name="connsiteY36" fmla="*/ 3352328 h 3969402"/>
              <a:gd name="connsiteX37" fmla="*/ 2427515 w 5108245"/>
              <a:gd name="connsiteY37" fmla="*/ 3523464 h 3969402"/>
              <a:gd name="connsiteX38" fmla="*/ 2252132 w 5108245"/>
              <a:gd name="connsiteY38" fmla="*/ 3789821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276972 w 5108245"/>
              <a:gd name="connsiteY32" fmla="*/ 2685289 h 3970068"/>
              <a:gd name="connsiteX33" fmla="*/ 3824389 w 5108245"/>
              <a:gd name="connsiteY33" fmla="*/ 2786888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276972 w 5108245"/>
              <a:gd name="connsiteY32" fmla="*/ 2685289 h 3970068"/>
              <a:gd name="connsiteX33" fmla="*/ 4112081 w 5108245"/>
              <a:gd name="connsiteY33" fmla="*/ 3103470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821531 w 5108245"/>
              <a:gd name="connsiteY32" fmla="*/ 3032509 h 3970068"/>
              <a:gd name="connsiteX33" fmla="*/ 4112081 w 5108245"/>
              <a:gd name="connsiteY33" fmla="*/ 3103470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729059 w 5108245"/>
              <a:gd name="connsiteY32" fmla="*/ 2930385 h 3970068"/>
              <a:gd name="connsiteX33" fmla="*/ 4112081 w 5108245"/>
              <a:gd name="connsiteY33" fmla="*/ 3103470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563299 w 5108245"/>
              <a:gd name="connsiteY30" fmla="*/ 2463616 h 3970068"/>
              <a:gd name="connsiteX31" fmla="*/ 4729059 w 5108245"/>
              <a:gd name="connsiteY31" fmla="*/ 2930385 h 3970068"/>
              <a:gd name="connsiteX32" fmla="*/ 4112081 w 5108245"/>
              <a:gd name="connsiteY32" fmla="*/ 3103470 h 3970068"/>
              <a:gd name="connsiteX33" fmla="*/ 3446739 w 5108245"/>
              <a:gd name="connsiteY33" fmla="*/ 3241493 h 3970068"/>
              <a:gd name="connsiteX34" fmla="*/ 3020826 w 5108245"/>
              <a:gd name="connsiteY34" fmla="*/ 3316360 h 3970068"/>
              <a:gd name="connsiteX35" fmla="*/ 2767292 w 5108245"/>
              <a:gd name="connsiteY35" fmla="*/ 3352328 h 3970068"/>
              <a:gd name="connsiteX36" fmla="*/ 2427515 w 5108245"/>
              <a:gd name="connsiteY36" fmla="*/ 3523464 h 3970068"/>
              <a:gd name="connsiteX37" fmla="*/ 2252132 w 5108245"/>
              <a:gd name="connsiteY37" fmla="*/ 3789821 h 3970068"/>
              <a:gd name="connsiteX38" fmla="*/ 1873441 w 5108245"/>
              <a:gd name="connsiteY38" fmla="*/ 3926865 h 3970068"/>
              <a:gd name="connsiteX39" fmla="*/ 1330573 w 5108245"/>
              <a:gd name="connsiteY39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0 w 5108245"/>
              <a:gd name="connsiteY28" fmla="*/ 2168052 h 3970068"/>
              <a:gd name="connsiteX29" fmla="*/ 4563299 w 5108245"/>
              <a:gd name="connsiteY29" fmla="*/ 2463616 h 3970068"/>
              <a:gd name="connsiteX30" fmla="*/ 4729059 w 5108245"/>
              <a:gd name="connsiteY30" fmla="*/ 2930385 h 3970068"/>
              <a:gd name="connsiteX31" fmla="*/ 4112081 w 5108245"/>
              <a:gd name="connsiteY31" fmla="*/ 3103470 h 3970068"/>
              <a:gd name="connsiteX32" fmla="*/ 3446739 w 5108245"/>
              <a:gd name="connsiteY32" fmla="*/ 3241493 h 3970068"/>
              <a:gd name="connsiteX33" fmla="*/ 3020826 w 5108245"/>
              <a:gd name="connsiteY33" fmla="*/ 3316360 h 3970068"/>
              <a:gd name="connsiteX34" fmla="*/ 2767292 w 5108245"/>
              <a:gd name="connsiteY34" fmla="*/ 3352328 h 3970068"/>
              <a:gd name="connsiteX35" fmla="*/ 2427515 w 5108245"/>
              <a:gd name="connsiteY35" fmla="*/ 3523464 h 3970068"/>
              <a:gd name="connsiteX36" fmla="*/ 2252132 w 5108245"/>
              <a:gd name="connsiteY36" fmla="*/ 3789821 h 3970068"/>
              <a:gd name="connsiteX37" fmla="*/ 1873441 w 5108245"/>
              <a:gd name="connsiteY37" fmla="*/ 3926865 h 3970068"/>
              <a:gd name="connsiteX38" fmla="*/ 1330573 w 5108245"/>
              <a:gd name="connsiteY38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0 w 5108245"/>
              <a:gd name="connsiteY28" fmla="*/ 2168052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0 w 5108245"/>
              <a:gd name="connsiteY28" fmla="*/ 2168052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1 w 5108245"/>
              <a:gd name="connsiteY28" fmla="*/ 2168052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882637 w 5108245"/>
              <a:gd name="connsiteY28" fmla="*/ 2208901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82637 w 5108245"/>
              <a:gd name="connsiteY27" fmla="*/ 2208901 h 3970068"/>
              <a:gd name="connsiteX28" fmla="*/ 4729059 w 5108245"/>
              <a:gd name="connsiteY28" fmla="*/ 2930385 h 3970068"/>
              <a:gd name="connsiteX29" fmla="*/ 4112081 w 5108245"/>
              <a:gd name="connsiteY29" fmla="*/ 3103470 h 3970068"/>
              <a:gd name="connsiteX30" fmla="*/ 3446739 w 5108245"/>
              <a:gd name="connsiteY30" fmla="*/ 3241493 h 3970068"/>
              <a:gd name="connsiteX31" fmla="*/ 3020826 w 5108245"/>
              <a:gd name="connsiteY31" fmla="*/ 3316360 h 3970068"/>
              <a:gd name="connsiteX32" fmla="*/ 2767292 w 5108245"/>
              <a:gd name="connsiteY32" fmla="*/ 3352328 h 3970068"/>
              <a:gd name="connsiteX33" fmla="*/ 2427515 w 5108245"/>
              <a:gd name="connsiteY33" fmla="*/ 3523464 h 3970068"/>
              <a:gd name="connsiteX34" fmla="*/ 2252132 w 5108245"/>
              <a:gd name="connsiteY34" fmla="*/ 3789821 h 3970068"/>
              <a:gd name="connsiteX35" fmla="*/ 1873441 w 5108245"/>
              <a:gd name="connsiteY35" fmla="*/ 3926865 h 3970068"/>
              <a:gd name="connsiteX36" fmla="*/ 1330573 w 5108245"/>
              <a:gd name="connsiteY36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882637 w 5108245"/>
              <a:gd name="connsiteY26" fmla="*/ 2208901 h 3970068"/>
              <a:gd name="connsiteX27" fmla="*/ 4729059 w 5108245"/>
              <a:gd name="connsiteY27" fmla="*/ 2930385 h 3970068"/>
              <a:gd name="connsiteX28" fmla="*/ 4112081 w 5108245"/>
              <a:gd name="connsiteY28" fmla="*/ 3103470 h 3970068"/>
              <a:gd name="connsiteX29" fmla="*/ 3446739 w 5108245"/>
              <a:gd name="connsiteY29" fmla="*/ 3241493 h 3970068"/>
              <a:gd name="connsiteX30" fmla="*/ 3020826 w 5108245"/>
              <a:gd name="connsiteY30" fmla="*/ 3316360 h 3970068"/>
              <a:gd name="connsiteX31" fmla="*/ 2767292 w 5108245"/>
              <a:gd name="connsiteY31" fmla="*/ 3352328 h 3970068"/>
              <a:gd name="connsiteX32" fmla="*/ 2427515 w 5108245"/>
              <a:gd name="connsiteY32" fmla="*/ 3523464 h 3970068"/>
              <a:gd name="connsiteX33" fmla="*/ 2252132 w 5108245"/>
              <a:gd name="connsiteY33" fmla="*/ 3789821 h 3970068"/>
              <a:gd name="connsiteX34" fmla="*/ 1873441 w 5108245"/>
              <a:gd name="connsiteY34" fmla="*/ 3926865 h 3970068"/>
              <a:gd name="connsiteX35" fmla="*/ 1330573 w 5108245"/>
              <a:gd name="connsiteY35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12081 w 5108245"/>
              <a:gd name="connsiteY27" fmla="*/ 3103470 h 3970068"/>
              <a:gd name="connsiteX28" fmla="*/ 3446739 w 5108245"/>
              <a:gd name="connsiteY28" fmla="*/ 3241493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446739 w 5108245"/>
              <a:gd name="connsiteY28" fmla="*/ 3241493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446739 w 5108245"/>
              <a:gd name="connsiteY28" fmla="*/ 3241493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31101 w 5108245"/>
              <a:gd name="connsiteY29" fmla="*/ 3244874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359170 w 5108245"/>
              <a:gd name="connsiteY26" fmla="*/ 2521892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31101 w 5108245"/>
              <a:gd name="connsiteY29" fmla="*/ 3244874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44286 w 5108245"/>
              <a:gd name="connsiteY25" fmla="*/ 1882107 h 3970068"/>
              <a:gd name="connsiteX26" fmla="*/ 4359170 w 5108245"/>
              <a:gd name="connsiteY26" fmla="*/ 2521892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31101 w 5108245"/>
              <a:gd name="connsiteY29" fmla="*/ 3244874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45449"/>
              <a:gd name="connsiteY0" fmla="*/ 3969144 h 3970068"/>
              <a:gd name="connsiteX1" fmla="*/ 757917 w 5145449"/>
              <a:gd name="connsiteY1" fmla="*/ 3895253 h 3970068"/>
              <a:gd name="connsiteX2" fmla="*/ 508535 w 5145449"/>
              <a:gd name="connsiteY2" fmla="*/ 3535035 h 3970068"/>
              <a:gd name="connsiteX3" fmla="*/ 92899 w 5145449"/>
              <a:gd name="connsiteY3" fmla="*/ 3378016 h 3970068"/>
              <a:gd name="connsiteX4" fmla="*/ 536 w 5145449"/>
              <a:gd name="connsiteY4" fmla="*/ 2879252 h 3970068"/>
              <a:gd name="connsiteX5" fmla="*/ 83663 w 5145449"/>
              <a:gd name="connsiteY5" fmla="*/ 2269652 h 3970068"/>
              <a:gd name="connsiteX6" fmla="*/ 111372 w 5145449"/>
              <a:gd name="connsiteY6" fmla="*/ 2168052 h 3970068"/>
              <a:gd name="connsiteX7" fmla="*/ 129845 w 5145449"/>
              <a:gd name="connsiteY7" fmla="*/ 2020270 h 3970068"/>
              <a:gd name="connsiteX8" fmla="*/ 148317 w 5145449"/>
              <a:gd name="connsiteY8" fmla="*/ 1983325 h 3970068"/>
              <a:gd name="connsiteX9" fmla="*/ 157554 w 5145449"/>
              <a:gd name="connsiteY9" fmla="*/ 1955616 h 3970068"/>
              <a:gd name="connsiteX10" fmla="*/ 166790 w 5145449"/>
              <a:gd name="connsiteY10" fmla="*/ 1909434 h 3970068"/>
              <a:gd name="connsiteX11" fmla="*/ 231445 w 5145449"/>
              <a:gd name="connsiteY11" fmla="*/ 1780125 h 3970068"/>
              <a:gd name="connsiteX12" fmla="*/ 314572 w 5145449"/>
              <a:gd name="connsiteY12" fmla="*/ 1604634 h 3970068"/>
              <a:gd name="connsiteX13" fmla="*/ 480826 w 5145449"/>
              <a:gd name="connsiteY13" fmla="*/ 1327543 h 3970068"/>
              <a:gd name="connsiteX14" fmla="*/ 720972 w 5145449"/>
              <a:gd name="connsiteY14" fmla="*/ 1050452 h 3970068"/>
              <a:gd name="connsiteX15" fmla="*/ 1265917 w 5145449"/>
              <a:gd name="connsiteY15" fmla="*/ 644052 h 3970068"/>
              <a:gd name="connsiteX16" fmla="*/ 1736973 w 5145449"/>
              <a:gd name="connsiteY16" fmla="*/ 422380 h 3970068"/>
              <a:gd name="connsiteX17" fmla="*/ 2180319 w 5145449"/>
              <a:gd name="connsiteY17" fmla="*/ 237652 h 3970068"/>
              <a:gd name="connsiteX18" fmla="*/ 3094717 w 5145449"/>
              <a:gd name="connsiteY18" fmla="*/ 52924 h 3970068"/>
              <a:gd name="connsiteX19" fmla="*/ 4489409 w 5145449"/>
              <a:gd name="connsiteY19" fmla="*/ 15980 h 3970068"/>
              <a:gd name="connsiteX20" fmla="*/ 5034353 w 5145449"/>
              <a:gd name="connsiteY20" fmla="*/ 283834 h 3970068"/>
              <a:gd name="connsiteX21" fmla="*/ 5062063 w 5145449"/>
              <a:gd name="connsiteY21" fmla="*/ 468561 h 3970068"/>
              <a:gd name="connsiteX22" fmla="*/ 5089772 w 5145449"/>
              <a:gd name="connsiteY22" fmla="*/ 505507 h 3970068"/>
              <a:gd name="connsiteX23" fmla="*/ 5108245 w 5145449"/>
              <a:gd name="connsiteY23" fmla="*/ 551689 h 3970068"/>
              <a:gd name="connsiteX24" fmla="*/ 5071299 w 5145449"/>
              <a:gd name="connsiteY24" fmla="*/ 1022743 h 3970068"/>
              <a:gd name="connsiteX25" fmla="*/ 5129232 w 5145449"/>
              <a:gd name="connsiteY25" fmla="*/ 2168051 h 3970068"/>
              <a:gd name="connsiteX26" fmla="*/ 4359170 w 5145449"/>
              <a:gd name="connsiteY26" fmla="*/ 2521892 h 3970068"/>
              <a:gd name="connsiteX27" fmla="*/ 4142905 w 5145449"/>
              <a:gd name="connsiteY27" fmla="*/ 3174956 h 3970068"/>
              <a:gd name="connsiteX28" fmla="*/ 3395365 w 5145449"/>
              <a:gd name="connsiteY28" fmla="*/ 3221069 h 3970068"/>
              <a:gd name="connsiteX29" fmla="*/ 3031101 w 5145449"/>
              <a:gd name="connsiteY29" fmla="*/ 3244874 h 3970068"/>
              <a:gd name="connsiteX30" fmla="*/ 2767292 w 5145449"/>
              <a:gd name="connsiteY30" fmla="*/ 3352328 h 3970068"/>
              <a:gd name="connsiteX31" fmla="*/ 2427515 w 5145449"/>
              <a:gd name="connsiteY31" fmla="*/ 3523464 h 3970068"/>
              <a:gd name="connsiteX32" fmla="*/ 2252132 w 5145449"/>
              <a:gd name="connsiteY32" fmla="*/ 3789821 h 3970068"/>
              <a:gd name="connsiteX33" fmla="*/ 1873441 w 5145449"/>
              <a:gd name="connsiteY33" fmla="*/ 3926865 h 3970068"/>
              <a:gd name="connsiteX34" fmla="*/ 1330573 w 5145449"/>
              <a:gd name="connsiteY34" fmla="*/ 3969144 h 3970068"/>
              <a:gd name="connsiteX0" fmla="*/ 1330573 w 5373140"/>
              <a:gd name="connsiteY0" fmla="*/ 3969144 h 3970068"/>
              <a:gd name="connsiteX1" fmla="*/ 757917 w 5373140"/>
              <a:gd name="connsiteY1" fmla="*/ 3895253 h 3970068"/>
              <a:gd name="connsiteX2" fmla="*/ 508535 w 5373140"/>
              <a:gd name="connsiteY2" fmla="*/ 3535035 h 3970068"/>
              <a:gd name="connsiteX3" fmla="*/ 92899 w 5373140"/>
              <a:gd name="connsiteY3" fmla="*/ 3378016 h 3970068"/>
              <a:gd name="connsiteX4" fmla="*/ 536 w 5373140"/>
              <a:gd name="connsiteY4" fmla="*/ 2879252 h 3970068"/>
              <a:gd name="connsiteX5" fmla="*/ 83663 w 5373140"/>
              <a:gd name="connsiteY5" fmla="*/ 2269652 h 3970068"/>
              <a:gd name="connsiteX6" fmla="*/ 111372 w 5373140"/>
              <a:gd name="connsiteY6" fmla="*/ 2168052 h 3970068"/>
              <a:gd name="connsiteX7" fmla="*/ 129845 w 5373140"/>
              <a:gd name="connsiteY7" fmla="*/ 2020270 h 3970068"/>
              <a:gd name="connsiteX8" fmla="*/ 148317 w 5373140"/>
              <a:gd name="connsiteY8" fmla="*/ 1983325 h 3970068"/>
              <a:gd name="connsiteX9" fmla="*/ 157554 w 5373140"/>
              <a:gd name="connsiteY9" fmla="*/ 1955616 h 3970068"/>
              <a:gd name="connsiteX10" fmla="*/ 166790 w 5373140"/>
              <a:gd name="connsiteY10" fmla="*/ 1909434 h 3970068"/>
              <a:gd name="connsiteX11" fmla="*/ 231445 w 5373140"/>
              <a:gd name="connsiteY11" fmla="*/ 1780125 h 3970068"/>
              <a:gd name="connsiteX12" fmla="*/ 314572 w 5373140"/>
              <a:gd name="connsiteY12" fmla="*/ 1604634 h 3970068"/>
              <a:gd name="connsiteX13" fmla="*/ 480826 w 5373140"/>
              <a:gd name="connsiteY13" fmla="*/ 1327543 h 3970068"/>
              <a:gd name="connsiteX14" fmla="*/ 720972 w 5373140"/>
              <a:gd name="connsiteY14" fmla="*/ 1050452 h 3970068"/>
              <a:gd name="connsiteX15" fmla="*/ 1265917 w 5373140"/>
              <a:gd name="connsiteY15" fmla="*/ 644052 h 3970068"/>
              <a:gd name="connsiteX16" fmla="*/ 1736973 w 5373140"/>
              <a:gd name="connsiteY16" fmla="*/ 422380 h 3970068"/>
              <a:gd name="connsiteX17" fmla="*/ 2180319 w 5373140"/>
              <a:gd name="connsiteY17" fmla="*/ 237652 h 3970068"/>
              <a:gd name="connsiteX18" fmla="*/ 3094717 w 5373140"/>
              <a:gd name="connsiteY18" fmla="*/ 52924 h 3970068"/>
              <a:gd name="connsiteX19" fmla="*/ 4489409 w 5373140"/>
              <a:gd name="connsiteY19" fmla="*/ 15980 h 3970068"/>
              <a:gd name="connsiteX20" fmla="*/ 5034353 w 5373140"/>
              <a:gd name="connsiteY20" fmla="*/ 283834 h 3970068"/>
              <a:gd name="connsiteX21" fmla="*/ 5062063 w 5373140"/>
              <a:gd name="connsiteY21" fmla="*/ 468561 h 3970068"/>
              <a:gd name="connsiteX22" fmla="*/ 5089772 w 5373140"/>
              <a:gd name="connsiteY22" fmla="*/ 505507 h 3970068"/>
              <a:gd name="connsiteX23" fmla="*/ 5108245 w 5373140"/>
              <a:gd name="connsiteY23" fmla="*/ 551689 h 3970068"/>
              <a:gd name="connsiteX24" fmla="*/ 5071299 w 5373140"/>
              <a:gd name="connsiteY24" fmla="*/ 1022743 h 3970068"/>
              <a:gd name="connsiteX25" fmla="*/ 5129232 w 5373140"/>
              <a:gd name="connsiteY25" fmla="*/ 2168051 h 3970068"/>
              <a:gd name="connsiteX26" fmla="*/ 5335268 w 5373140"/>
              <a:gd name="connsiteY26" fmla="*/ 3144843 h 3970068"/>
              <a:gd name="connsiteX27" fmla="*/ 4142905 w 5373140"/>
              <a:gd name="connsiteY27" fmla="*/ 3174956 h 3970068"/>
              <a:gd name="connsiteX28" fmla="*/ 3395365 w 5373140"/>
              <a:gd name="connsiteY28" fmla="*/ 3221069 h 3970068"/>
              <a:gd name="connsiteX29" fmla="*/ 3031101 w 5373140"/>
              <a:gd name="connsiteY29" fmla="*/ 3244874 h 3970068"/>
              <a:gd name="connsiteX30" fmla="*/ 2767292 w 5373140"/>
              <a:gd name="connsiteY30" fmla="*/ 3352328 h 3970068"/>
              <a:gd name="connsiteX31" fmla="*/ 2427515 w 5373140"/>
              <a:gd name="connsiteY31" fmla="*/ 3523464 h 3970068"/>
              <a:gd name="connsiteX32" fmla="*/ 2252132 w 5373140"/>
              <a:gd name="connsiteY32" fmla="*/ 3789821 h 3970068"/>
              <a:gd name="connsiteX33" fmla="*/ 1873441 w 5373140"/>
              <a:gd name="connsiteY33" fmla="*/ 3926865 h 3970068"/>
              <a:gd name="connsiteX34" fmla="*/ 1330573 w 5373140"/>
              <a:gd name="connsiteY34" fmla="*/ 3969144 h 3970068"/>
              <a:gd name="connsiteX0" fmla="*/ 1330573 w 5373140"/>
              <a:gd name="connsiteY0" fmla="*/ 3969144 h 3970068"/>
              <a:gd name="connsiteX1" fmla="*/ 757917 w 5373140"/>
              <a:gd name="connsiteY1" fmla="*/ 3895253 h 3970068"/>
              <a:gd name="connsiteX2" fmla="*/ 508535 w 5373140"/>
              <a:gd name="connsiteY2" fmla="*/ 3535035 h 3970068"/>
              <a:gd name="connsiteX3" fmla="*/ 92899 w 5373140"/>
              <a:gd name="connsiteY3" fmla="*/ 3378016 h 3970068"/>
              <a:gd name="connsiteX4" fmla="*/ 536 w 5373140"/>
              <a:gd name="connsiteY4" fmla="*/ 2879252 h 3970068"/>
              <a:gd name="connsiteX5" fmla="*/ 83663 w 5373140"/>
              <a:gd name="connsiteY5" fmla="*/ 2269652 h 3970068"/>
              <a:gd name="connsiteX6" fmla="*/ 111372 w 5373140"/>
              <a:gd name="connsiteY6" fmla="*/ 2168052 h 3970068"/>
              <a:gd name="connsiteX7" fmla="*/ 129845 w 5373140"/>
              <a:gd name="connsiteY7" fmla="*/ 2020270 h 3970068"/>
              <a:gd name="connsiteX8" fmla="*/ 148317 w 5373140"/>
              <a:gd name="connsiteY8" fmla="*/ 1983325 h 3970068"/>
              <a:gd name="connsiteX9" fmla="*/ 157554 w 5373140"/>
              <a:gd name="connsiteY9" fmla="*/ 1955616 h 3970068"/>
              <a:gd name="connsiteX10" fmla="*/ 166790 w 5373140"/>
              <a:gd name="connsiteY10" fmla="*/ 1909434 h 3970068"/>
              <a:gd name="connsiteX11" fmla="*/ 231445 w 5373140"/>
              <a:gd name="connsiteY11" fmla="*/ 1780125 h 3970068"/>
              <a:gd name="connsiteX12" fmla="*/ 314572 w 5373140"/>
              <a:gd name="connsiteY12" fmla="*/ 1604634 h 3970068"/>
              <a:gd name="connsiteX13" fmla="*/ 480826 w 5373140"/>
              <a:gd name="connsiteY13" fmla="*/ 1327543 h 3970068"/>
              <a:gd name="connsiteX14" fmla="*/ 720972 w 5373140"/>
              <a:gd name="connsiteY14" fmla="*/ 1050452 h 3970068"/>
              <a:gd name="connsiteX15" fmla="*/ 1265917 w 5373140"/>
              <a:gd name="connsiteY15" fmla="*/ 644052 h 3970068"/>
              <a:gd name="connsiteX16" fmla="*/ 1736973 w 5373140"/>
              <a:gd name="connsiteY16" fmla="*/ 422380 h 3970068"/>
              <a:gd name="connsiteX17" fmla="*/ 2180319 w 5373140"/>
              <a:gd name="connsiteY17" fmla="*/ 237652 h 3970068"/>
              <a:gd name="connsiteX18" fmla="*/ 3094717 w 5373140"/>
              <a:gd name="connsiteY18" fmla="*/ 52924 h 3970068"/>
              <a:gd name="connsiteX19" fmla="*/ 4489409 w 5373140"/>
              <a:gd name="connsiteY19" fmla="*/ 15980 h 3970068"/>
              <a:gd name="connsiteX20" fmla="*/ 5034353 w 5373140"/>
              <a:gd name="connsiteY20" fmla="*/ 283834 h 3970068"/>
              <a:gd name="connsiteX21" fmla="*/ 5062063 w 5373140"/>
              <a:gd name="connsiteY21" fmla="*/ 468561 h 3970068"/>
              <a:gd name="connsiteX22" fmla="*/ 5089772 w 5373140"/>
              <a:gd name="connsiteY22" fmla="*/ 505507 h 3970068"/>
              <a:gd name="connsiteX23" fmla="*/ 5108245 w 5373140"/>
              <a:gd name="connsiteY23" fmla="*/ 551689 h 3970068"/>
              <a:gd name="connsiteX24" fmla="*/ 5071299 w 5373140"/>
              <a:gd name="connsiteY24" fmla="*/ 1022743 h 3970068"/>
              <a:gd name="connsiteX25" fmla="*/ 5129232 w 5373140"/>
              <a:gd name="connsiteY25" fmla="*/ 2168051 h 3970068"/>
              <a:gd name="connsiteX26" fmla="*/ 5335268 w 5373140"/>
              <a:gd name="connsiteY26" fmla="*/ 3144843 h 3970068"/>
              <a:gd name="connsiteX27" fmla="*/ 4142905 w 5373140"/>
              <a:gd name="connsiteY27" fmla="*/ 3174956 h 3970068"/>
              <a:gd name="connsiteX28" fmla="*/ 3395365 w 5373140"/>
              <a:gd name="connsiteY28" fmla="*/ 3221069 h 3970068"/>
              <a:gd name="connsiteX29" fmla="*/ 3031101 w 5373140"/>
              <a:gd name="connsiteY29" fmla="*/ 3244874 h 3970068"/>
              <a:gd name="connsiteX30" fmla="*/ 2767292 w 5373140"/>
              <a:gd name="connsiteY30" fmla="*/ 3352328 h 3970068"/>
              <a:gd name="connsiteX31" fmla="*/ 2427515 w 5373140"/>
              <a:gd name="connsiteY31" fmla="*/ 3523464 h 3970068"/>
              <a:gd name="connsiteX32" fmla="*/ 2252132 w 5373140"/>
              <a:gd name="connsiteY32" fmla="*/ 3789821 h 3970068"/>
              <a:gd name="connsiteX33" fmla="*/ 1873441 w 5373140"/>
              <a:gd name="connsiteY33" fmla="*/ 3926865 h 3970068"/>
              <a:gd name="connsiteX34" fmla="*/ 1330573 w 5373140"/>
              <a:gd name="connsiteY34" fmla="*/ 3969144 h 3970068"/>
              <a:gd name="connsiteX0" fmla="*/ 1330573 w 5393301"/>
              <a:gd name="connsiteY0" fmla="*/ 3969144 h 3970068"/>
              <a:gd name="connsiteX1" fmla="*/ 757917 w 5393301"/>
              <a:gd name="connsiteY1" fmla="*/ 3895253 h 3970068"/>
              <a:gd name="connsiteX2" fmla="*/ 508535 w 5393301"/>
              <a:gd name="connsiteY2" fmla="*/ 3535035 h 3970068"/>
              <a:gd name="connsiteX3" fmla="*/ 92899 w 5393301"/>
              <a:gd name="connsiteY3" fmla="*/ 3378016 h 3970068"/>
              <a:gd name="connsiteX4" fmla="*/ 536 w 5393301"/>
              <a:gd name="connsiteY4" fmla="*/ 2879252 h 3970068"/>
              <a:gd name="connsiteX5" fmla="*/ 83663 w 5393301"/>
              <a:gd name="connsiteY5" fmla="*/ 2269652 h 3970068"/>
              <a:gd name="connsiteX6" fmla="*/ 111372 w 5393301"/>
              <a:gd name="connsiteY6" fmla="*/ 2168052 h 3970068"/>
              <a:gd name="connsiteX7" fmla="*/ 129845 w 5393301"/>
              <a:gd name="connsiteY7" fmla="*/ 2020270 h 3970068"/>
              <a:gd name="connsiteX8" fmla="*/ 148317 w 5393301"/>
              <a:gd name="connsiteY8" fmla="*/ 1983325 h 3970068"/>
              <a:gd name="connsiteX9" fmla="*/ 157554 w 5393301"/>
              <a:gd name="connsiteY9" fmla="*/ 1955616 h 3970068"/>
              <a:gd name="connsiteX10" fmla="*/ 166790 w 5393301"/>
              <a:gd name="connsiteY10" fmla="*/ 1909434 h 3970068"/>
              <a:gd name="connsiteX11" fmla="*/ 231445 w 5393301"/>
              <a:gd name="connsiteY11" fmla="*/ 1780125 h 3970068"/>
              <a:gd name="connsiteX12" fmla="*/ 314572 w 5393301"/>
              <a:gd name="connsiteY12" fmla="*/ 1604634 h 3970068"/>
              <a:gd name="connsiteX13" fmla="*/ 480826 w 5393301"/>
              <a:gd name="connsiteY13" fmla="*/ 1327543 h 3970068"/>
              <a:gd name="connsiteX14" fmla="*/ 720972 w 5393301"/>
              <a:gd name="connsiteY14" fmla="*/ 1050452 h 3970068"/>
              <a:gd name="connsiteX15" fmla="*/ 1265917 w 5393301"/>
              <a:gd name="connsiteY15" fmla="*/ 644052 h 3970068"/>
              <a:gd name="connsiteX16" fmla="*/ 1736973 w 5393301"/>
              <a:gd name="connsiteY16" fmla="*/ 422380 h 3970068"/>
              <a:gd name="connsiteX17" fmla="*/ 2180319 w 5393301"/>
              <a:gd name="connsiteY17" fmla="*/ 237652 h 3970068"/>
              <a:gd name="connsiteX18" fmla="*/ 3094717 w 5393301"/>
              <a:gd name="connsiteY18" fmla="*/ 52924 h 3970068"/>
              <a:gd name="connsiteX19" fmla="*/ 4489409 w 5393301"/>
              <a:gd name="connsiteY19" fmla="*/ 15980 h 3970068"/>
              <a:gd name="connsiteX20" fmla="*/ 5034353 w 5393301"/>
              <a:gd name="connsiteY20" fmla="*/ 283834 h 3970068"/>
              <a:gd name="connsiteX21" fmla="*/ 5062063 w 5393301"/>
              <a:gd name="connsiteY21" fmla="*/ 468561 h 3970068"/>
              <a:gd name="connsiteX22" fmla="*/ 5089772 w 5393301"/>
              <a:gd name="connsiteY22" fmla="*/ 505507 h 3970068"/>
              <a:gd name="connsiteX23" fmla="*/ 5108245 w 5393301"/>
              <a:gd name="connsiteY23" fmla="*/ 551689 h 3970068"/>
              <a:gd name="connsiteX24" fmla="*/ 5071299 w 5393301"/>
              <a:gd name="connsiteY24" fmla="*/ 1022743 h 3970068"/>
              <a:gd name="connsiteX25" fmla="*/ 5129232 w 5393301"/>
              <a:gd name="connsiteY25" fmla="*/ 2168051 h 3970068"/>
              <a:gd name="connsiteX26" fmla="*/ 5335268 w 5393301"/>
              <a:gd name="connsiteY26" fmla="*/ 3144843 h 3970068"/>
              <a:gd name="connsiteX27" fmla="*/ 4142905 w 5393301"/>
              <a:gd name="connsiteY27" fmla="*/ 3174956 h 3970068"/>
              <a:gd name="connsiteX28" fmla="*/ 3395365 w 5393301"/>
              <a:gd name="connsiteY28" fmla="*/ 3221069 h 3970068"/>
              <a:gd name="connsiteX29" fmla="*/ 3031101 w 5393301"/>
              <a:gd name="connsiteY29" fmla="*/ 3244874 h 3970068"/>
              <a:gd name="connsiteX30" fmla="*/ 2767292 w 5393301"/>
              <a:gd name="connsiteY30" fmla="*/ 3352328 h 3970068"/>
              <a:gd name="connsiteX31" fmla="*/ 2427515 w 5393301"/>
              <a:gd name="connsiteY31" fmla="*/ 3523464 h 3970068"/>
              <a:gd name="connsiteX32" fmla="*/ 2252132 w 5393301"/>
              <a:gd name="connsiteY32" fmla="*/ 3789821 h 3970068"/>
              <a:gd name="connsiteX33" fmla="*/ 1873441 w 5393301"/>
              <a:gd name="connsiteY33" fmla="*/ 3926865 h 3970068"/>
              <a:gd name="connsiteX34" fmla="*/ 1330573 w 5393301"/>
              <a:gd name="connsiteY34" fmla="*/ 3969144 h 3970068"/>
              <a:gd name="connsiteX0" fmla="*/ 1330573 w 5393302"/>
              <a:gd name="connsiteY0" fmla="*/ 3969144 h 3970068"/>
              <a:gd name="connsiteX1" fmla="*/ 757917 w 5393302"/>
              <a:gd name="connsiteY1" fmla="*/ 3895253 h 3970068"/>
              <a:gd name="connsiteX2" fmla="*/ 508535 w 5393302"/>
              <a:gd name="connsiteY2" fmla="*/ 3535035 h 3970068"/>
              <a:gd name="connsiteX3" fmla="*/ 92899 w 5393302"/>
              <a:gd name="connsiteY3" fmla="*/ 3378016 h 3970068"/>
              <a:gd name="connsiteX4" fmla="*/ 536 w 5393302"/>
              <a:gd name="connsiteY4" fmla="*/ 2879252 h 3970068"/>
              <a:gd name="connsiteX5" fmla="*/ 83663 w 5393302"/>
              <a:gd name="connsiteY5" fmla="*/ 2269652 h 3970068"/>
              <a:gd name="connsiteX6" fmla="*/ 111372 w 5393302"/>
              <a:gd name="connsiteY6" fmla="*/ 2168052 h 3970068"/>
              <a:gd name="connsiteX7" fmla="*/ 129845 w 5393302"/>
              <a:gd name="connsiteY7" fmla="*/ 2020270 h 3970068"/>
              <a:gd name="connsiteX8" fmla="*/ 148317 w 5393302"/>
              <a:gd name="connsiteY8" fmla="*/ 1983325 h 3970068"/>
              <a:gd name="connsiteX9" fmla="*/ 157554 w 5393302"/>
              <a:gd name="connsiteY9" fmla="*/ 1955616 h 3970068"/>
              <a:gd name="connsiteX10" fmla="*/ 166790 w 5393302"/>
              <a:gd name="connsiteY10" fmla="*/ 1909434 h 3970068"/>
              <a:gd name="connsiteX11" fmla="*/ 231445 w 5393302"/>
              <a:gd name="connsiteY11" fmla="*/ 1780125 h 3970068"/>
              <a:gd name="connsiteX12" fmla="*/ 314572 w 5393302"/>
              <a:gd name="connsiteY12" fmla="*/ 1604634 h 3970068"/>
              <a:gd name="connsiteX13" fmla="*/ 480826 w 5393302"/>
              <a:gd name="connsiteY13" fmla="*/ 1327543 h 3970068"/>
              <a:gd name="connsiteX14" fmla="*/ 720972 w 5393302"/>
              <a:gd name="connsiteY14" fmla="*/ 1050452 h 3970068"/>
              <a:gd name="connsiteX15" fmla="*/ 1265917 w 5393302"/>
              <a:gd name="connsiteY15" fmla="*/ 644052 h 3970068"/>
              <a:gd name="connsiteX16" fmla="*/ 1736973 w 5393302"/>
              <a:gd name="connsiteY16" fmla="*/ 422380 h 3970068"/>
              <a:gd name="connsiteX17" fmla="*/ 2180319 w 5393302"/>
              <a:gd name="connsiteY17" fmla="*/ 237652 h 3970068"/>
              <a:gd name="connsiteX18" fmla="*/ 3094717 w 5393302"/>
              <a:gd name="connsiteY18" fmla="*/ 52924 h 3970068"/>
              <a:gd name="connsiteX19" fmla="*/ 4489409 w 5393302"/>
              <a:gd name="connsiteY19" fmla="*/ 15980 h 3970068"/>
              <a:gd name="connsiteX20" fmla="*/ 5034353 w 5393302"/>
              <a:gd name="connsiteY20" fmla="*/ 283834 h 3970068"/>
              <a:gd name="connsiteX21" fmla="*/ 5062063 w 5393302"/>
              <a:gd name="connsiteY21" fmla="*/ 468561 h 3970068"/>
              <a:gd name="connsiteX22" fmla="*/ 5089772 w 5393302"/>
              <a:gd name="connsiteY22" fmla="*/ 505507 h 3970068"/>
              <a:gd name="connsiteX23" fmla="*/ 5108245 w 5393302"/>
              <a:gd name="connsiteY23" fmla="*/ 551689 h 3970068"/>
              <a:gd name="connsiteX24" fmla="*/ 5071299 w 5393302"/>
              <a:gd name="connsiteY24" fmla="*/ 1022743 h 3970068"/>
              <a:gd name="connsiteX25" fmla="*/ 5129232 w 5393302"/>
              <a:gd name="connsiteY25" fmla="*/ 2168051 h 3970068"/>
              <a:gd name="connsiteX26" fmla="*/ 5335268 w 5393302"/>
              <a:gd name="connsiteY26" fmla="*/ 3144843 h 3970068"/>
              <a:gd name="connsiteX27" fmla="*/ 4142905 w 5393302"/>
              <a:gd name="connsiteY27" fmla="*/ 3174956 h 3970068"/>
              <a:gd name="connsiteX28" fmla="*/ 3395365 w 5393302"/>
              <a:gd name="connsiteY28" fmla="*/ 3221069 h 3970068"/>
              <a:gd name="connsiteX29" fmla="*/ 3031101 w 5393302"/>
              <a:gd name="connsiteY29" fmla="*/ 3244874 h 3970068"/>
              <a:gd name="connsiteX30" fmla="*/ 2767292 w 5393302"/>
              <a:gd name="connsiteY30" fmla="*/ 3352328 h 3970068"/>
              <a:gd name="connsiteX31" fmla="*/ 2427515 w 5393302"/>
              <a:gd name="connsiteY31" fmla="*/ 3523464 h 3970068"/>
              <a:gd name="connsiteX32" fmla="*/ 2252132 w 5393302"/>
              <a:gd name="connsiteY32" fmla="*/ 3789821 h 3970068"/>
              <a:gd name="connsiteX33" fmla="*/ 1873441 w 5393302"/>
              <a:gd name="connsiteY33" fmla="*/ 3926865 h 3970068"/>
              <a:gd name="connsiteX34" fmla="*/ 1330573 w 5393302"/>
              <a:gd name="connsiteY34" fmla="*/ 3969144 h 3970068"/>
              <a:gd name="connsiteX0" fmla="*/ 1330573 w 5422428"/>
              <a:gd name="connsiteY0" fmla="*/ 3969144 h 3970068"/>
              <a:gd name="connsiteX1" fmla="*/ 757917 w 5422428"/>
              <a:gd name="connsiteY1" fmla="*/ 3895253 h 3970068"/>
              <a:gd name="connsiteX2" fmla="*/ 508535 w 5422428"/>
              <a:gd name="connsiteY2" fmla="*/ 3535035 h 3970068"/>
              <a:gd name="connsiteX3" fmla="*/ 92899 w 5422428"/>
              <a:gd name="connsiteY3" fmla="*/ 3378016 h 3970068"/>
              <a:gd name="connsiteX4" fmla="*/ 536 w 5422428"/>
              <a:gd name="connsiteY4" fmla="*/ 2879252 h 3970068"/>
              <a:gd name="connsiteX5" fmla="*/ 83663 w 5422428"/>
              <a:gd name="connsiteY5" fmla="*/ 2269652 h 3970068"/>
              <a:gd name="connsiteX6" fmla="*/ 111372 w 5422428"/>
              <a:gd name="connsiteY6" fmla="*/ 2168052 h 3970068"/>
              <a:gd name="connsiteX7" fmla="*/ 129845 w 5422428"/>
              <a:gd name="connsiteY7" fmla="*/ 2020270 h 3970068"/>
              <a:gd name="connsiteX8" fmla="*/ 148317 w 5422428"/>
              <a:gd name="connsiteY8" fmla="*/ 1983325 h 3970068"/>
              <a:gd name="connsiteX9" fmla="*/ 157554 w 5422428"/>
              <a:gd name="connsiteY9" fmla="*/ 1955616 h 3970068"/>
              <a:gd name="connsiteX10" fmla="*/ 166790 w 5422428"/>
              <a:gd name="connsiteY10" fmla="*/ 1909434 h 3970068"/>
              <a:gd name="connsiteX11" fmla="*/ 231445 w 5422428"/>
              <a:gd name="connsiteY11" fmla="*/ 1780125 h 3970068"/>
              <a:gd name="connsiteX12" fmla="*/ 314572 w 5422428"/>
              <a:gd name="connsiteY12" fmla="*/ 1604634 h 3970068"/>
              <a:gd name="connsiteX13" fmla="*/ 480826 w 5422428"/>
              <a:gd name="connsiteY13" fmla="*/ 1327543 h 3970068"/>
              <a:gd name="connsiteX14" fmla="*/ 720972 w 5422428"/>
              <a:gd name="connsiteY14" fmla="*/ 1050452 h 3970068"/>
              <a:gd name="connsiteX15" fmla="*/ 1265917 w 5422428"/>
              <a:gd name="connsiteY15" fmla="*/ 644052 h 3970068"/>
              <a:gd name="connsiteX16" fmla="*/ 1736973 w 5422428"/>
              <a:gd name="connsiteY16" fmla="*/ 422380 h 3970068"/>
              <a:gd name="connsiteX17" fmla="*/ 2180319 w 5422428"/>
              <a:gd name="connsiteY17" fmla="*/ 237652 h 3970068"/>
              <a:gd name="connsiteX18" fmla="*/ 3094717 w 5422428"/>
              <a:gd name="connsiteY18" fmla="*/ 52924 h 3970068"/>
              <a:gd name="connsiteX19" fmla="*/ 4489409 w 5422428"/>
              <a:gd name="connsiteY19" fmla="*/ 15980 h 3970068"/>
              <a:gd name="connsiteX20" fmla="*/ 5034353 w 5422428"/>
              <a:gd name="connsiteY20" fmla="*/ 283834 h 3970068"/>
              <a:gd name="connsiteX21" fmla="*/ 5062063 w 5422428"/>
              <a:gd name="connsiteY21" fmla="*/ 468561 h 3970068"/>
              <a:gd name="connsiteX22" fmla="*/ 5089772 w 5422428"/>
              <a:gd name="connsiteY22" fmla="*/ 505507 h 3970068"/>
              <a:gd name="connsiteX23" fmla="*/ 5108245 w 5422428"/>
              <a:gd name="connsiteY23" fmla="*/ 551689 h 3970068"/>
              <a:gd name="connsiteX24" fmla="*/ 5071299 w 5422428"/>
              <a:gd name="connsiteY24" fmla="*/ 1022743 h 3970068"/>
              <a:gd name="connsiteX25" fmla="*/ 5129232 w 5422428"/>
              <a:gd name="connsiteY25" fmla="*/ 2168051 h 3970068"/>
              <a:gd name="connsiteX26" fmla="*/ 5335268 w 5422428"/>
              <a:gd name="connsiteY26" fmla="*/ 3144843 h 3970068"/>
              <a:gd name="connsiteX27" fmla="*/ 4142905 w 5422428"/>
              <a:gd name="connsiteY27" fmla="*/ 3174956 h 3970068"/>
              <a:gd name="connsiteX28" fmla="*/ 3395365 w 5422428"/>
              <a:gd name="connsiteY28" fmla="*/ 3221069 h 3970068"/>
              <a:gd name="connsiteX29" fmla="*/ 3031101 w 5422428"/>
              <a:gd name="connsiteY29" fmla="*/ 3244874 h 3970068"/>
              <a:gd name="connsiteX30" fmla="*/ 2767292 w 5422428"/>
              <a:gd name="connsiteY30" fmla="*/ 3352328 h 3970068"/>
              <a:gd name="connsiteX31" fmla="*/ 2427515 w 5422428"/>
              <a:gd name="connsiteY31" fmla="*/ 3523464 h 3970068"/>
              <a:gd name="connsiteX32" fmla="*/ 2252132 w 5422428"/>
              <a:gd name="connsiteY32" fmla="*/ 3789821 h 3970068"/>
              <a:gd name="connsiteX33" fmla="*/ 1873441 w 5422428"/>
              <a:gd name="connsiteY33" fmla="*/ 3926865 h 3970068"/>
              <a:gd name="connsiteX34" fmla="*/ 1330573 w 5422428"/>
              <a:gd name="connsiteY34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3031101 w 5422429"/>
              <a:gd name="connsiteY29" fmla="*/ 3244874 h 3970068"/>
              <a:gd name="connsiteX30" fmla="*/ 2427515 w 5422429"/>
              <a:gd name="connsiteY30" fmla="*/ 3523464 h 3970068"/>
              <a:gd name="connsiteX31" fmla="*/ 2252132 w 5422429"/>
              <a:gd name="connsiteY31" fmla="*/ 3789821 h 3970068"/>
              <a:gd name="connsiteX32" fmla="*/ 1873441 w 5422429"/>
              <a:gd name="connsiteY32" fmla="*/ 3926865 h 3970068"/>
              <a:gd name="connsiteX33" fmla="*/ 1330573 w 5422429"/>
              <a:gd name="connsiteY33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3031101 w 5422429"/>
              <a:gd name="connsiteY29" fmla="*/ 3244874 h 3970068"/>
              <a:gd name="connsiteX30" fmla="*/ 2386417 w 5422429"/>
              <a:gd name="connsiteY30" fmla="*/ 3431554 h 3970068"/>
              <a:gd name="connsiteX31" fmla="*/ 2252132 w 5422429"/>
              <a:gd name="connsiteY31" fmla="*/ 3789821 h 3970068"/>
              <a:gd name="connsiteX32" fmla="*/ 1873441 w 5422429"/>
              <a:gd name="connsiteY32" fmla="*/ 3926865 h 3970068"/>
              <a:gd name="connsiteX33" fmla="*/ 1330573 w 5422429"/>
              <a:gd name="connsiteY33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2386417 w 5422429"/>
              <a:gd name="connsiteY29" fmla="*/ 3431554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6 w 5422429"/>
              <a:gd name="connsiteY28" fmla="*/ 3190432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6 w 5422429"/>
              <a:gd name="connsiteY28" fmla="*/ 3190432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4195364"/>
              <a:gd name="connsiteX1" fmla="*/ 757917 w 5422429"/>
              <a:gd name="connsiteY1" fmla="*/ 3895253 h 4195364"/>
              <a:gd name="connsiteX2" fmla="*/ 508535 w 5422429"/>
              <a:gd name="connsiteY2" fmla="*/ 3535035 h 4195364"/>
              <a:gd name="connsiteX3" fmla="*/ 92899 w 5422429"/>
              <a:gd name="connsiteY3" fmla="*/ 3378016 h 4195364"/>
              <a:gd name="connsiteX4" fmla="*/ 536 w 5422429"/>
              <a:gd name="connsiteY4" fmla="*/ 2879252 h 4195364"/>
              <a:gd name="connsiteX5" fmla="*/ 83663 w 5422429"/>
              <a:gd name="connsiteY5" fmla="*/ 2269652 h 4195364"/>
              <a:gd name="connsiteX6" fmla="*/ 111372 w 5422429"/>
              <a:gd name="connsiteY6" fmla="*/ 2168052 h 4195364"/>
              <a:gd name="connsiteX7" fmla="*/ 129845 w 5422429"/>
              <a:gd name="connsiteY7" fmla="*/ 2020270 h 4195364"/>
              <a:gd name="connsiteX8" fmla="*/ 148317 w 5422429"/>
              <a:gd name="connsiteY8" fmla="*/ 1983325 h 4195364"/>
              <a:gd name="connsiteX9" fmla="*/ 157554 w 5422429"/>
              <a:gd name="connsiteY9" fmla="*/ 1955616 h 4195364"/>
              <a:gd name="connsiteX10" fmla="*/ 166790 w 5422429"/>
              <a:gd name="connsiteY10" fmla="*/ 1909434 h 4195364"/>
              <a:gd name="connsiteX11" fmla="*/ 231445 w 5422429"/>
              <a:gd name="connsiteY11" fmla="*/ 1780125 h 4195364"/>
              <a:gd name="connsiteX12" fmla="*/ 314572 w 5422429"/>
              <a:gd name="connsiteY12" fmla="*/ 1604634 h 4195364"/>
              <a:gd name="connsiteX13" fmla="*/ 480826 w 5422429"/>
              <a:gd name="connsiteY13" fmla="*/ 1327543 h 4195364"/>
              <a:gd name="connsiteX14" fmla="*/ 720972 w 5422429"/>
              <a:gd name="connsiteY14" fmla="*/ 1050452 h 4195364"/>
              <a:gd name="connsiteX15" fmla="*/ 1265917 w 5422429"/>
              <a:gd name="connsiteY15" fmla="*/ 644052 h 4195364"/>
              <a:gd name="connsiteX16" fmla="*/ 1736973 w 5422429"/>
              <a:gd name="connsiteY16" fmla="*/ 422380 h 4195364"/>
              <a:gd name="connsiteX17" fmla="*/ 2180319 w 5422429"/>
              <a:gd name="connsiteY17" fmla="*/ 237652 h 4195364"/>
              <a:gd name="connsiteX18" fmla="*/ 3094717 w 5422429"/>
              <a:gd name="connsiteY18" fmla="*/ 52924 h 4195364"/>
              <a:gd name="connsiteX19" fmla="*/ 4489409 w 5422429"/>
              <a:gd name="connsiteY19" fmla="*/ 15980 h 4195364"/>
              <a:gd name="connsiteX20" fmla="*/ 5034353 w 5422429"/>
              <a:gd name="connsiteY20" fmla="*/ 283834 h 4195364"/>
              <a:gd name="connsiteX21" fmla="*/ 5062063 w 5422429"/>
              <a:gd name="connsiteY21" fmla="*/ 468561 h 4195364"/>
              <a:gd name="connsiteX22" fmla="*/ 5089772 w 5422429"/>
              <a:gd name="connsiteY22" fmla="*/ 505507 h 4195364"/>
              <a:gd name="connsiteX23" fmla="*/ 5108245 w 5422429"/>
              <a:gd name="connsiteY23" fmla="*/ 551689 h 4195364"/>
              <a:gd name="connsiteX24" fmla="*/ 5071299 w 5422429"/>
              <a:gd name="connsiteY24" fmla="*/ 1022743 h 4195364"/>
              <a:gd name="connsiteX25" fmla="*/ 5129232 w 5422429"/>
              <a:gd name="connsiteY25" fmla="*/ 2168051 h 4195364"/>
              <a:gd name="connsiteX26" fmla="*/ 5335268 w 5422429"/>
              <a:gd name="connsiteY26" fmla="*/ 3144843 h 4195364"/>
              <a:gd name="connsiteX27" fmla="*/ 4142905 w 5422429"/>
              <a:gd name="connsiteY27" fmla="*/ 3174956 h 4195364"/>
              <a:gd name="connsiteX28" fmla="*/ 3395366 w 5422429"/>
              <a:gd name="connsiteY28" fmla="*/ 3190432 h 4195364"/>
              <a:gd name="connsiteX29" fmla="*/ 2478890 w 5422429"/>
              <a:gd name="connsiteY29" fmla="*/ 3329430 h 4195364"/>
              <a:gd name="connsiteX30" fmla="*/ 2252132 w 5422429"/>
              <a:gd name="connsiteY30" fmla="*/ 3789821 h 4195364"/>
              <a:gd name="connsiteX31" fmla="*/ 1893990 w 5422429"/>
              <a:gd name="connsiteY31" fmla="*/ 4192385 h 4195364"/>
              <a:gd name="connsiteX32" fmla="*/ 1330573 w 5422429"/>
              <a:gd name="connsiteY32" fmla="*/ 3969144 h 4195364"/>
              <a:gd name="connsiteX0" fmla="*/ 1330573 w 5422429"/>
              <a:gd name="connsiteY0" fmla="*/ 3969144 h 4192398"/>
              <a:gd name="connsiteX1" fmla="*/ 757917 w 5422429"/>
              <a:gd name="connsiteY1" fmla="*/ 3895253 h 4192398"/>
              <a:gd name="connsiteX2" fmla="*/ 508535 w 5422429"/>
              <a:gd name="connsiteY2" fmla="*/ 3535035 h 4192398"/>
              <a:gd name="connsiteX3" fmla="*/ 92899 w 5422429"/>
              <a:gd name="connsiteY3" fmla="*/ 3378016 h 4192398"/>
              <a:gd name="connsiteX4" fmla="*/ 536 w 5422429"/>
              <a:gd name="connsiteY4" fmla="*/ 2879252 h 4192398"/>
              <a:gd name="connsiteX5" fmla="*/ 83663 w 5422429"/>
              <a:gd name="connsiteY5" fmla="*/ 2269652 h 4192398"/>
              <a:gd name="connsiteX6" fmla="*/ 111372 w 5422429"/>
              <a:gd name="connsiteY6" fmla="*/ 2168052 h 4192398"/>
              <a:gd name="connsiteX7" fmla="*/ 129845 w 5422429"/>
              <a:gd name="connsiteY7" fmla="*/ 2020270 h 4192398"/>
              <a:gd name="connsiteX8" fmla="*/ 148317 w 5422429"/>
              <a:gd name="connsiteY8" fmla="*/ 1983325 h 4192398"/>
              <a:gd name="connsiteX9" fmla="*/ 157554 w 5422429"/>
              <a:gd name="connsiteY9" fmla="*/ 1955616 h 4192398"/>
              <a:gd name="connsiteX10" fmla="*/ 166790 w 5422429"/>
              <a:gd name="connsiteY10" fmla="*/ 1909434 h 4192398"/>
              <a:gd name="connsiteX11" fmla="*/ 231445 w 5422429"/>
              <a:gd name="connsiteY11" fmla="*/ 1780125 h 4192398"/>
              <a:gd name="connsiteX12" fmla="*/ 314572 w 5422429"/>
              <a:gd name="connsiteY12" fmla="*/ 1604634 h 4192398"/>
              <a:gd name="connsiteX13" fmla="*/ 480826 w 5422429"/>
              <a:gd name="connsiteY13" fmla="*/ 1327543 h 4192398"/>
              <a:gd name="connsiteX14" fmla="*/ 720972 w 5422429"/>
              <a:gd name="connsiteY14" fmla="*/ 1050452 h 4192398"/>
              <a:gd name="connsiteX15" fmla="*/ 1265917 w 5422429"/>
              <a:gd name="connsiteY15" fmla="*/ 644052 h 4192398"/>
              <a:gd name="connsiteX16" fmla="*/ 1736973 w 5422429"/>
              <a:gd name="connsiteY16" fmla="*/ 422380 h 4192398"/>
              <a:gd name="connsiteX17" fmla="*/ 2180319 w 5422429"/>
              <a:gd name="connsiteY17" fmla="*/ 237652 h 4192398"/>
              <a:gd name="connsiteX18" fmla="*/ 3094717 w 5422429"/>
              <a:gd name="connsiteY18" fmla="*/ 52924 h 4192398"/>
              <a:gd name="connsiteX19" fmla="*/ 4489409 w 5422429"/>
              <a:gd name="connsiteY19" fmla="*/ 15980 h 4192398"/>
              <a:gd name="connsiteX20" fmla="*/ 5034353 w 5422429"/>
              <a:gd name="connsiteY20" fmla="*/ 283834 h 4192398"/>
              <a:gd name="connsiteX21" fmla="*/ 5062063 w 5422429"/>
              <a:gd name="connsiteY21" fmla="*/ 468561 h 4192398"/>
              <a:gd name="connsiteX22" fmla="*/ 5089772 w 5422429"/>
              <a:gd name="connsiteY22" fmla="*/ 505507 h 4192398"/>
              <a:gd name="connsiteX23" fmla="*/ 5108245 w 5422429"/>
              <a:gd name="connsiteY23" fmla="*/ 551689 h 4192398"/>
              <a:gd name="connsiteX24" fmla="*/ 5071299 w 5422429"/>
              <a:gd name="connsiteY24" fmla="*/ 1022743 h 4192398"/>
              <a:gd name="connsiteX25" fmla="*/ 5129232 w 5422429"/>
              <a:gd name="connsiteY25" fmla="*/ 2168051 h 4192398"/>
              <a:gd name="connsiteX26" fmla="*/ 5335268 w 5422429"/>
              <a:gd name="connsiteY26" fmla="*/ 3144843 h 4192398"/>
              <a:gd name="connsiteX27" fmla="*/ 4142905 w 5422429"/>
              <a:gd name="connsiteY27" fmla="*/ 3174956 h 4192398"/>
              <a:gd name="connsiteX28" fmla="*/ 3395366 w 5422429"/>
              <a:gd name="connsiteY28" fmla="*/ 3190432 h 4192398"/>
              <a:gd name="connsiteX29" fmla="*/ 2478890 w 5422429"/>
              <a:gd name="connsiteY29" fmla="*/ 3329430 h 4192398"/>
              <a:gd name="connsiteX30" fmla="*/ 2211033 w 5422429"/>
              <a:gd name="connsiteY30" fmla="*/ 3973644 h 4192398"/>
              <a:gd name="connsiteX31" fmla="*/ 1893990 w 5422429"/>
              <a:gd name="connsiteY31" fmla="*/ 4192385 h 4192398"/>
              <a:gd name="connsiteX32" fmla="*/ 1330573 w 5422429"/>
              <a:gd name="connsiteY32" fmla="*/ 3969144 h 4192398"/>
              <a:gd name="connsiteX0" fmla="*/ 1371673 w 5422429"/>
              <a:gd name="connsiteY0" fmla="*/ 4183604 h 4219697"/>
              <a:gd name="connsiteX1" fmla="*/ 757917 w 5422429"/>
              <a:gd name="connsiteY1" fmla="*/ 3895253 h 4219697"/>
              <a:gd name="connsiteX2" fmla="*/ 508535 w 5422429"/>
              <a:gd name="connsiteY2" fmla="*/ 3535035 h 4219697"/>
              <a:gd name="connsiteX3" fmla="*/ 92899 w 5422429"/>
              <a:gd name="connsiteY3" fmla="*/ 3378016 h 4219697"/>
              <a:gd name="connsiteX4" fmla="*/ 536 w 5422429"/>
              <a:gd name="connsiteY4" fmla="*/ 2879252 h 4219697"/>
              <a:gd name="connsiteX5" fmla="*/ 83663 w 5422429"/>
              <a:gd name="connsiteY5" fmla="*/ 2269652 h 4219697"/>
              <a:gd name="connsiteX6" fmla="*/ 111372 w 5422429"/>
              <a:gd name="connsiteY6" fmla="*/ 2168052 h 4219697"/>
              <a:gd name="connsiteX7" fmla="*/ 129845 w 5422429"/>
              <a:gd name="connsiteY7" fmla="*/ 2020270 h 4219697"/>
              <a:gd name="connsiteX8" fmla="*/ 148317 w 5422429"/>
              <a:gd name="connsiteY8" fmla="*/ 1983325 h 4219697"/>
              <a:gd name="connsiteX9" fmla="*/ 157554 w 5422429"/>
              <a:gd name="connsiteY9" fmla="*/ 1955616 h 4219697"/>
              <a:gd name="connsiteX10" fmla="*/ 166790 w 5422429"/>
              <a:gd name="connsiteY10" fmla="*/ 1909434 h 4219697"/>
              <a:gd name="connsiteX11" fmla="*/ 231445 w 5422429"/>
              <a:gd name="connsiteY11" fmla="*/ 1780125 h 4219697"/>
              <a:gd name="connsiteX12" fmla="*/ 314572 w 5422429"/>
              <a:gd name="connsiteY12" fmla="*/ 1604634 h 4219697"/>
              <a:gd name="connsiteX13" fmla="*/ 480826 w 5422429"/>
              <a:gd name="connsiteY13" fmla="*/ 1327543 h 4219697"/>
              <a:gd name="connsiteX14" fmla="*/ 720972 w 5422429"/>
              <a:gd name="connsiteY14" fmla="*/ 1050452 h 4219697"/>
              <a:gd name="connsiteX15" fmla="*/ 1265917 w 5422429"/>
              <a:gd name="connsiteY15" fmla="*/ 644052 h 4219697"/>
              <a:gd name="connsiteX16" fmla="*/ 1736973 w 5422429"/>
              <a:gd name="connsiteY16" fmla="*/ 422380 h 4219697"/>
              <a:gd name="connsiteX17" fmla="*/ 2180319 w 5422429"/>
              <a:gd name="connsiteY17" fmla="*/ 237652 h 4219697"/>
              <a:gd name="connsiteX18" fmla="*/ 3094717 w 5422429"/>
              <a:gd name="connsiteY18" fmla="*/ 52924 h 4219697"/>
              <a:gd name="connsiteX19" fmla="*/ 4489409 w 5422429"/>
              <a:gd name="connsiteY19" fmla="*/ 15980 h 4219697"/>
              <a:gd name="connsiteX20" fmla="*/ 5034353 w 5422429"/>
              <a:gd name="connsiteY20" fmla="*/ 283834 h 4219697"/>
              <a:gd name="connsiteX21" fmla="*/ 5062063 w 5422429"/>
              <a:gd name="connsiteY21" fmla="*/ 468561 h 4219697"/>
              <a:gd name="connsiteX22" fmla="*/ 5089772 w 5422429"/>
              <a:gd name="connsiteY22" fmla="*/ 505507 h 4219697"/>
              <a:gd name="connsiteX23" fmla="*/ 5108245 w 5422429"/>
              <a:gd name="connsiteY23" fmla="*/ 551689 h 4219697"/>
              <a:gd name="connsiteX24" fmla="*/ 5071299 w 5422429"/>
              <a:gd name="connsiteY24" fmla="*/ 1022743 h 4219697"/>
              <a:gd name="connsiteX25" fmla="*/ 5129232 w 5422429"/>
              <a:gd name="connsiteY25" fmla="*/ 2168051 h 4219697"/>
              <a:gd name="connsiteX26" fmla="*/ 5335268 w 5422429"/>
              <a:gd name="connsiteY26" fmla="*/ 3144843 h 4219697"/>
              <a:gd name="connsiteX27" fmla="*/ 4142905 w 5422429"/>
              <a:gd name="connsiteY27" fmla="*/ 3174956 h 4219697"/>
              <a:gd name="connsiteX28" fmla="*/ 3395366 w 5422429"/>
              <a:gd name="connsiteY28" fmla="*/ 3190432 h 4219697"/>
              <a:gd name="connsiteX29" fmla="*/ 2478890 w 5422429"/>
              <a:gd name="connsiteY29" fmla="*/ 3329430 h 4219697"/>
              <a:gd name="connsiteX30" fmla="*/ 2211033 w 5422429"/>
              <a:gd name="connsiteY30" fmla="*/ 3973644 h 4219697"/>
              <a:gd name="connsiteX31" fmla="*/ 1893990 w 5422429"/>
              <a:gd name="connsiteY31" fmla="*/ 4192385 h 4219697"/>
              <a:gd name="connsiteX32" fmla="*/ 1371673 w 5422429"/>
              <a:gd name="connsiteY32" fmla="*/ 4183604 h 4219697"/>
              <a:gd name="connsiteX0" fmla="*/ 1371673 w 5422429"/>
              <a:gd name="connsiteY0" fmla="*/ 4183604 h 4205682"/>
              <a:gd name="connsiteX1" fmla="*/ 757917 w 5422429"/>
              <a:gd name="connsiteY1" fmla="*/ 3895253 h 4205682"/>
              <a:gd name="connsiteX2" fmla="*/ 508535 w 5422429"/>
              <a:gd name="connsiteY2" fmla="*/ 3535035 h 4205682"/>
              <a:gd name="connsiteX3" fmla="*/ 92899 w 5422429"/>
              <a:gd name="connsiteY3" fmla="*/ 3378016 h 4205682"/>
              <a:gd name="connsiteX4" fmla="*/ 536 w 5422429"/>
              <a:gd name="connsiteY4" fmla="*/ 2879252 h 4205682"/>
              <a:gd name="connsiteX5" fmla="*/ 83663 w 5422429"/>
              <a:gd name="connsiteY5" fmla="*/ 2269652 h 4205682"/>
              <a:gd name="connsiteX6" fmla="*/ 111372 w 5422429"/>
              <a:gd name="connsiteY6" fmla="*/ 2168052 h 4205682"/>
              <a:gd name="connsiteX7" fmla="*/ 129845 w 5422429"/>
              <a:gd name="connsiteY7" fmla="*/ 2020270 h 4205682"/>
              <a:gd name="connsiteX8" fmla="*/ 148317 w 5422429"/>
              <a:gd name="connsiteY8" fmla="*/ 1983325 h 4205682"/>
              <a:gd name="connsiteX9" fmla="*/ 157554 w 5422429"/>
              <a:gd name="connsiteY9" fmla="*/ 1955616 h 4205682"/>
              <a:gd name="connsiteX10" fmla="*/ 166790 w 5422429"/>
              <a:gd name="connsiteY10" fmla="*/ 1909434 h 4205682"/>
              <a:gd name="connsiteX11" fmla="*/ 231445 w 5422429"/>
              <a:gd name="connsiteY11" fmla="*/ 1780125 h 4205682"/>
              <a:gd name="connsiteX12" fmla="*/ 314572 w 5422429"/>
              <a:gd name="connsiteY12" fmla="*/ 1604634 h 4205682"/>
              <a:gd name="connsiteX13" fmla="*/ 480826 w 5422429"/>
              <a:gd name="connsiteY13" fmla="*/ 1327543 h 4205682"/>
              <a:gd name="connsiteX14" fmla="*/ 720972 w 5422429"/>
              <a:gd name="connsiteY14" fmla="*/ 1050452 h 4205682"/>
              <a:gd name="connsiteX15" fmla="*/ 1265917 w 5422429"/>
              <a:gd name="connsiteY15" fmla="*/ 644052 h 4205682"/>
              <a:gd name="connsiteX16" fmla="*/ 1736973 w 5422429"/>
              <a:gd name="connsiteY16" fmla="*/ 422380 h 4205682"/>
              <a:gd name="connsiteX17" fmla="*/ 2180319 w 5422429"/>
              <a:gd name="connsiteY17" fmla="*/ 237652 h 4205682"/>
              <a:gd name="connsiteX18" fmla="*/ 3094717 w 5422429"/>
              <a:gd name="connsiteY18" fmla="*/ 52924 h 4205682"/>
              <a:gd name="connsiteX19" fmla="*/ 4489409 w 5422429"/>
              <a:gd name="connsiteY19" fmla="*/ 15980 h 4205682"/>
              <a:gd name="connsiteX20" fmla="*/ 5034353 w 5422429"/>
              <a:gd name="connsiteY20" fmla="*/ 283834 h 4205682"/>
              <a:gd name="connsiteX21" fmla="*/ 5062063 w 5422429"/>
              <a:gd name="connsiteY21" fmla="*/ 468561 h 4205682"/>
              <a:gd name="connsiteX22" fmla="*/ 5089772 w 5422429"/>
              <a:gd name="connsiteY22" fmla="*/ 505507 h 4205682"/>
              <a:gd name="connsiteX23" fmla="*/ 5108245 w 5422429"/>
              <a:gd name="connsiteY23" fmla="*/ 551689 h 4205682"/>
              <a:gd name="connsiteX24" fmla="*/ 5071299 w 5422429"/>
              <a:gd name="connsiteY24" fmla="*/ 1022743 h 4205682"/>
              <a:gd name="connsiteX25" fmla="*/ 5129232 w 5422429"/>
              <a:gd name="connsiteY25" fmla="*/ 2168051 h 4205682"/>
              <a:gd name="connsiteX26" fmla="*/ 5335268 w 5422429"/>
              <a:gd name="connsiteY26" fmla="*/ 3144843 h 4205682"/>
              <a:gd name="connsiteX27" fmla="*/ 4142905 w 5422429"/>
              <a:gd name="connsiteY27" fmla="*/ 3174956 h 4205682"/>
              <a:gd name="connsiteX28" fmla="*/ 3395366 w 5422429"/>
              <a:gd name="connsiteY28" fmla="*/ 3190432 h 4205682"/>
              <a:gd name="connsiteX29" fmla="*/ 2478890 w 5422429"/>
              <a:gd name="connsiteY29" fmla="*/ 3329430 h 4205682"/>
              <a:gd name="connsiteX30" fmla="*/ 2211033 w 5422429"/>
              <a:gd name="connsiteY30" fmla="*/ 3973644 h 4205682"/>
              <a:gd name="connsiteX31" fmla="*/ 1893990 w 5422429"/>
              <a:gd name="connsiteY31" fmla="*/ 4192385 h 4205682"/>
              <a:gd name="connsiteX32" fmla="*/ 1371673 w 5422429"/>
              <a:gd name="connsiteY32" fmla="*/ 4183604 h 4205682"/>
              <a:gd name="connsiteX0" fmla="*/ 1371673 w 5422429"/>
              <a:gd name="connsiteY0" fmla="*/ 4183604 h 4207258"/>
              <a:gd name="connsiteX1" fmla="*/ 747642 w 5422429"/>
              <a:gd name="connsiteY1" fmla="*/ 4150561 h 4207258"/>
              <a:gd name="connsiteX2" fmla="*/ 508535 w 5422429"/>
              <a:gd name="connsiteY2" fmla="*/ 3535035 h 4207258"/>
              <a:gd name="connsiteX3" fmla="*/ 92899 w 5422429"/>
              <a:gd name="connsiteY3" fmla="*/ 3378016 h 4207258"/>
              <a:gd name="connsiteX4" fmla="*/ 536 w 5422429"/>
              <a:gd name="connsiteY4" fmla="*/ 2879252 h 4207258"/>
              <a:gd name="connsiteX5" fmla="*/ 83663 w 5422429"/>
              <a:gd name="connsiteY5" fmla="*/ 2269652 h 4207258"/>
              <a:gd name="connsiteX6" fmla="*/ 111372 w 5422429"/>
              <a:gd name="connsiteY6" fmla="*/ 2168052 h 4207258"/>
              <a:gd name="connsiteX7" fmla="*/ 129845 w 5422429"/>
              <a:gd name="connsiteY7" fmla="*/ 2020270 h 4207258"/>
              <a:gd name="connsiteX8" fmla="*/ 148317 w 5422429"/>
              <a:gd name="connsiteY8" fmla="*/ 1983325 h 4207258"/>
              <a:gd name="connsiteX9" fmla="*/ 157554 w 5422429"/>
              <a:gd name="connsiteY9" fmla="*/ 1955616 h 4207258"/>
              <a:gd name="connsiteX10" fmla="*/ 166790 w 5422429"/>
              <a:gd name="connsiteY10" fmla="*/ 1909434 h 4207258"/>
              <a:gd name="connsiteX11" fmla="*/ 231445 w 5422429"/>
              <a:gd name="connsiteY11" fmla="*/ 1780125 h 4207258"/>
              <a:gd name="connsiteX12" fmla="*/ 314572 w 5422429"/>
              <a:gd name="connsiteY12" fmla="*/ 1604634 h 4207258"/>
              <a:gd name="connsiteX13" fmla="*/ 480826 w 5422429"/>
              <a:gd name="connsiteY13" fmla="*/ 1327543 h 4207258"/>
              <a:gd name="connsiteX14" fmla="*/ 720972 w 5422429"/>
              <a:gd name="connsiteY14" fmla="*/ 1050452 h 4207258"/>
              <a:gd name="connsiteX15" fmla="*/ 1265917 w 5422429"/>
              <a:gd name="connsiteY15" fmla="*/ 644052 h 4207258"/>
              <a:gd name="connsiteX16" fmla="*/ 1736973 w 5422429"/>
              <a:gd name="connsiteY16" fmla="*/ 422380 h 4207258"/>
              <a:gd name="connsiteX17" fmla="*/ 2180319 w 5422429"/>
              <a:gd name="connsiteY17" fmla="*/ 237652 h 4207258"/>
              <a:gd name="connsiteX18" fmla="*/ 3094717 w 5422429"/>
              <a:gd name="connsiteY18" fmla="*/ 52924 h 4207258"/>
              <a:gd name="connsiteX19" fmla="*/ 4489409 w 5422429"/>
              <a:gd name="connsiteY19" fmla="*/ 15980 h 4207258"/>
              <a:gd name="connsiteX20" fmla="*/ 5034353 w 5422429"/>
              <a:gd name="connsiteY20" fmla="*/ 283834 h 4207258"/>
              <a:gd name="connsiteX21" fmla="*/ 5062063 w 5422429"/>
              <a:gd name="connsiteY21" fmla="*/ 468561 h 4207258"/>
              <a:gd name="connsiteX22" fmla="*/ 5089772 w 5422429"/>
              <a:gd name="connsiteY22" fmla="*/ 505507 h 4207258"/>
              <a:gd name="connsiteX23" fmla="*/ 5108245 w 5422429"/>
              <a:gd name="connsiteY23" fmla="*/ 551689 h 4207258"/>
              <a:gd name="connsiteX24" fmla="*/ 5071299 w 5422429"/>
              <a:gd name="connsiteY24" fmla="*/ 1022743 h 4207258"/>
              <a:gd name="connsiteX25" fmla="*/ 5129232 w 5422429"/>
              <a:gd name="connsiteY25" fmla="*/ 2168051 h 4207258"/>
              <a:gd name="connsiteX26" fmla="*/ 5335268 w 5422429"/>
              <a:gd name="connsiteY26" fmla="*/ 3144843 h 4207258"/>
              <a:gd name="connsiteX27" fmla="*/ 4142905 w 5422429"/>
              <a:gd name="connsiteY27" fmla="*/ 3174956 h 4207258"/>
              <a:gd name="connsiteX28" fmla="*/ 3395366 w 5422429"/>
              <a:gd name="connsiteY28" fmla="*/ 3190432 h 4207258"/>
              <a:gd name="connsiteX29" fmla="*/ 2478890 w 5422429"/>
              <a:gd name="connsiteY29" fmla="*/ 3329430 h 4207258"/>
              <a:gd name="connsiteX30" fmla="*/ 2211033 w 5422429"/>
              <a:gd name="connsiteY30" fmla="*/ 3973644 h 4207258"/>
              <a:gd name="connsiteX31" fmla="*/ 1893990 w 5422429"/>
              <a:gd name="connsiteY31" fmla="*/ 4192385 h 4207258"/>
              <a:gd name="connsiteX32" fmla="*/ 1371673 w 5422429"/>
              <a:gd name="connsiteY32" fmla="*/ 4183604 h 4207258"/>
              <a:gd name="connsiteX0" fmla="*/ 1371673 w 5422429"/>
              <a:gd name="connsiteY0" fmla="*/ 4183604 h 4207258"/>
              <a:gd name="connsiteX1" fmla="*/ 747642 w 5422429"/>
              <a:gd name="connsiteY1" fmla="*/ 4150561 h 4207258"/>
              <a:gd name="connsiteX2" fmla="*/ 570183 w 5422429"/>
              <a:gd name="connsiteY2" fmla="*/ 3565672 h 4207258"/>
              <a:gd name="connsiteX3" fmla="*/ 92899 w 5422429"/>
              <a:gd name="connsiteY3" fmla="*/ 3378016 h 4207258"/>
              <a:gd name="connsiteX4" fmla="*/ 536 w 5422429"/>
              <a:gd name="connsiteY4" fmla="*/ 2879252 h 4207258"/>
              <a:gd name="connsiteX5" fmla="*/ 83663 w 5422429"/>
              <a:gd name="connsiteY5" fmla="*/ 2269652 h 4207258"/>
              <a:gd name="connsiteX6" fmla="*/ 111372 w 5422429"/>
              <a:gd name="connsiteY6" fmla="*/ 2168052 h 4207258"/>
              <a:gd name="connsiteX7" fmla="*/ 129845 w 5422429"/>
              <a:gd name="connsiteY7" fmla="*/ 2020270 h 4207258"/>
              <a:gd name="connsiteX8" fmla="*/ 148317 w 5422429"/>
              <a:gd name="connsiteY8" fmla="*/ 1983325 h 4207258"/>
              <a:gd name="connsiteX9" fmla="*/ 157554 w 5422429"/>
              <a:gd name="connsiteY9" fmla="*/ 1955616 h 4207258"/>
              <a:gd name="connsiteX10" fmla="*/ 166790 w 5422429"/>
              <a:gd name="connsiteY10" fmla="*/ 1909434 h 4207258"/>
              <a:gd name="connsiteX11" fmla="*/ 231445 w 5422429"/>
              <a:gd name="connsiteY11" fmla="*/ 1780125 h 4207258"/>
              <a:gd name="connsiteX12" fmla="*/ 314572 w 5422429"/>
              <a:gd name="connsiteY12" fmla="*/ 1604634 h 4207258"/>
              <a:gd name="connsiteX13" fmla="*/ 480826 w 5422429"/>
              <a:gd name="connsiteY13" fmla="*/ 1327543 h 4207258"/>
              <a:gd name="connsiteX14" fmla="*/ 720972 w 5422429"/>
              <a:gd name="connsiteY14" fmla="*/ 1050452 h 4207258"/>
              <a:gd name="connsiteX15" fmla="*/ 1265917 w 5422429"/>
              <a:gd name="connsiteY15" fmla="*/ 644052 h 4207258"/>
              <a:gd name="connsiteX16" fmla="*/ 1736973 w 5422429"/>
              <a:gd name="connsiteY16" fmla="*/ 422380 h 4207258"/>
              <a:gd name="connsiteX17" fmla="*/ 2180319 w 5422429"/>
              <a:gd name="connsiteY17" fmla="*/ 237652 h 4207258"/>
              <a:gd name="connsiteX18" fmla="*/ 3094717 w 5422429"/>
              <a:gd name="connsiteY18" fmla="*/ 52924 h 4207258"/>
              <a:gd name="connsiteX19" fmla="*/ 4489409 w 5422429"/>
              <a:gd name="connsiteY19" fmla="*/ 15980 h 4207258"/>
              <a:gd name="connsiteX20" fmla="*/ 5034353 w 5422429"/>
              <a:gd name="connsiteY20" fmla="*/ 283834 h 4207258"/>
              <a:gd name="connsiteX21" fmla="*/ 5062063 w 5422429"/>
              <a:gd name="connsiteY21" fmla="*/ 468561 h 4207258"/>
              <a:gd name="connsiteX22" fmla="*/ 5089772 w 5422429"/>
              <a:gd name="connsiteY22" fmla="*/ 505507 h 4207258"/>
              <a:gd name="connsiteX23" fmla="*/ 5108245 w 5422429"/>
              <a:gd name="connsiteY23" fmla="*/ 551689 h 4207258"/>
              <a:gd name="connsiteX24" fmla="*/ 5071299 w 5422429"/>
              <a:gd name="connsiteY24" fmla="*/ 1022743 h 4207258"/>
              <a:gd name="connsiteX25" fmla="*/ 5129232 w 5422429"/>
              <a:gd name="connsiteY25" fmla="*/ 2168051 h 4207258"/>
              <a:gd name="connsiteX26" fmla="*/ 5335268 w 5422429"/>
              <a:gd name="connsiteY26" fmla="*/ 3144843 h 4207258"/>
              <a:gd name="connsiteX27" fmla="*/ 4142905 w 5422429"/>
              <a:gd name="connsiteY27" fmla="*/ 3174956 h 4207258"/>
              <a:gd name="connsiteX28" fmla="*/ 3395366 w 5422429"/>
              <a:gd name="connsiteY28" fmla="*/ 3190432 h 4207258"/>
              <a:gd name="connsiteX29" fmla="*/ 2478890 w 5422429"/>
              <a:gd name="connsiteY29" fmla="*/ 3329430 h 4207258"/>
              <a:gd name="connsiteX30" fmla="*/ 2211033 w 5422429"/>
              <a:gd name="connsiteY30" fmla="*/ 3973644 h 4207258"/>
              <a:gd name="connsiteX31" fmla="*/ 1893990 w 5422429"/>
              <a:gd name="connsiteY31" fmla="*/ 4192385 h 4207258"/>
              <a:gd name="connsiteX32" fmla="*/ 1371673 w 5422429"/>
              <a:gd name="connsiteY32" fmla="*/ 4183604 h 4207258"/>
              <a:gd name="connsiteX0" fmla="*/ 1371673 w 5422429"/>
              <a:gd name="connsiteY0" fmla="*/ 4183604 h 4207258"/>
              <a:gd name="connsiteX1" fmla="*/ 747642 w 5422429"/>
              <a:gd name="connsiteY1" fmla="*/ 4150561 h 4207258"/>
              <a:gd name="connsiteX2" fmla="*/ 570183 w 5422429"/>
              <a:gd name="connsiteY2" fmla="*/ 3565672 h 4207258"/>
              <a:gd name="connsiteX3" fmla="*/ 144272 w 5422429"/>
              <a:gd name="connsiteY3" fmla="*/ 3378016 h 4207258"/>
              <a:gd name="connsiteX4" fmla="*/ 536 w 5422429"/>
              <a:gd name="connsiteY4" fmla="*/ 2879252 h 4207258"/>
              <a:gd name="connsiteX5" fmla="*/ 83663 w 5422429"/>
              <a:gd name="connsiteY5" fmla="*/ 2269652 h 4207258"/>
              <a:gd name="connsiteX6" fmla="*/ 111372 w 5422429"/>
              <a:gd name="connsiteY6" fmla="*/ 2168052 h 4207258"/>
              <a:gd name="connsiteX7" fmla="*/ 129845 w 5422429"/>
              <a:gd name="connsiteY7" fmla="*/ 2020270 h 4207258"/>
              <a:gd name="connsiteX8" fmla="*/ 148317 w 5422429"/>
              <a:gd name="connsiteY8" fmla="*/ 1983325 h 4207258"/>
              <a:gd name="connsiteX9" fmla="*/ 157554 w 5422429"/>
              <a:gd name="connsiteY9" fmla="*/ 1955616 h 4207258"/>
              <a:gd name="connsiteX10" fmla="*/ 166790 w 5422429"/>
              <a:gd name="connsiteY10" fmla="*/ 1909434 h 4207258"/>
              <a:gd name="connsiteX11" fmla="*/ 231445 w 5422429"/>
              <a:gd name="connsiteY11" fmla="*/ 1780125 h 4207258"/>
              <a:gd name="connsiteX12" fmla="*/ 314572 w 5422429"/>
              <a:gd name="connsiteY12" fmla="*/ 1604634 h 4207258"/>
              <a:gd name="connsiteX13" fmla="*/ 480826 w 5422429"/>
              <a:gd name="connsiteY13" fmla="*/ 1327543 h 4207258"/>
              <a:gd name="connsiteX14" fmla="*/ 720972 w 5422429"/>
              <a:gd name="connsiteY14" fmla="*/ 1050452 h 4207258"/>
              <a:gd name="connsiteX15" fmla="*/ 1265917 w 5422429"/>
              <a:gd name="connsiteY15" fmla="*/ 644052 h 4207258"/>
              <a:gd name="connsiteX16" fmla="*/ 1736973 w 5422429"/>
              <a:gd name="connsiteY16" fmla="*/ 422380 h 4207258"/>
              <a:gd name="connsiteX17" fmla="*/ 2180319 w 5422429"/>
              <a:gd name="connsiteY17" fmla="*/ 237652 h 4207258"/>
              <a:gd name="connsiteX18" fmla="*/ 3094717 w 5422429"/>
              <a:gd name="connsiteY18" fmla="*/ 52924 h 4207258"/>
              <a:gd name="connsiteX19" fmla="*/ 4489409 w 5422429"/>
              <a:gd name="connsiteY19" fmla="*/ 15980 h 4207258"/>
              <a:gd name="connsiteX20" fmla="*/ 5034353 w 5422429"/>
              <a:gd name="connsiteY20" fmla="*/ 283834 h 4207258"/>
              <a:gd name="connsiteX21" fmla="*/ 5062063 w 5422429"/>
              <a:gd name="connsiteY21" fmla="*/ 468561 h 4207258"/>
              <a:gd name="connsiteX22" fmla="*/ 5089772 w 5422429"/>
              <a:gd name="connsiteY22" fmla="*/ 505507 h 4207258"/>
              <a:gd name="connsiteX23" fmla="*/ 5108245 w 5422429"/>
              <a:gd name="connsiteY23" fmla="*/ 551689 h 4207258"/>
              <a:gd name="connsiteX24" fmla="*/ 5071299 w 5422429"/>
              <a:gd name="connsiteY24" fmla="*/ 1022743 h 4207258"/>
              <a:gd name="connsiteX25" fmla="*/ 5129232 w 5422429"/>
              <a:gd name="connsiteY25" fmla="*/ 2168051 h 4207258"/>
              <a:gd name="connsiteX26" fmla="*/ 5335268 w 5422429"/>
              <a:gd name="connsiteY26" fmla="*/ 3144843 h 4207258"/>
              <a:gd name="connsiteX27" fmla="*/ 4142905 w 5422429"/>
              <a:gd name="connsiteY27" fmla="*/ 3174956 h 4207258"/>
              <a:gd name="connsiteX28" fmla="*/ 3395366 w 5422429"/>
              <a:gd name="connsiteY28" fmla="*/ 3190432 h 4207258"/>
              <a:gd name="connsiteX29" fmla="*/ 2478890 w 5422429"/>
              <a:gd name="connsiteY29" fmla="*/ 3329430 h 4207258"/>
              <a:gd name="connsiteX30" fmla="*/ 2211033 w 5422429"/>
              <a:gd name="connsiteY30" fmla="*/ 3973644 h 4207258"/>
              <a:gd name="connsiteX31" fmla="*/ 1893990 w 5422429"/>
              <a:gd name="connsiteY31" fmla="*/ 4192385 h 4207258"/>
              <a:gd name="connsiteX32" fmla="*/ 1371673 w 5422429"/>
              <a:gd name="connsiteY32" fmla="*/ 4183604 h 420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22429" h="4207258">
                <a:moveTo>
                  <a:pt x="1371673" y="4183604"/>
                </a:moveTo>
                <a:cubicBezTo>
                  <a:pt x="1180615" y="4176633"/>
                  <a:pt x="881224" y="4253550"/>
                  <a:pt x="747642" y="4150561"/>
                </a:cubicBezTo>
                <a:cubicBezTo>
                  <a:pt x="614060" y="4047572"/>
                  <a:pt x="670745" y="3694429"/>
                  <a:pt x="570183" y="3565672"/>
                </a:cubicBezTo>
                <a:cubicBezTo>
                  <a:pt x="469621" y="3436915"/>
                  <a:pt x="159666" y="3459604"/>
                  <a:pt x="144272" y="3378016"/>
                </a:cubicBezTo>
                <a:cubicBezTo>
                  <a:pt x="115024" y="3259483"/>
                  <a:pt x="9772" y="3060900"/>
                  <a:pt x="536" y="2879252"/>
                </a:cubicBezTo>
                <a:cubicBezTo>
                  <a:pt x="-6904" y="2663501"/>
                  <a:pt x="65190" y="2388185"/>
                  <a:pt x="83663" y="2269652"/>
                </a:cubicBezTo>
                <a:cubicBezTo>
                  <a:pt x="102136" y="2151119"/>
                  <a:pt x="102136" y="2201919"/>
                  <a:pt x="111372" y="2168052"/>
                </a:cubicBezTo>
                <a:cubicBezTo>
                  <a:pt x="112465" y="2158214"/>
                  <a:pt x="124901" y="2038398"/>
                  <a:pt x="129845" y="2020270"/>
                </a:cubicBezTo>
                <a:cubicBezTo>
                  <a:pt x="133468" y="2006987"/>
                  <a:pt x="142893" y="1995980"/>
                  <a:pt x="148317" y="1983325"/>
                </a:cubicBezTo>
                <a:cubicBezTo>
                  <a:pt x="152152" y="1974376"/>
                  <a:pt x="155193" y="1965061"/>
                  <a:pt x="157554" y="1955616"/>
                </a:cubicBezTo>
                <a:cubicBezTo>
                  <a:pt x="161362" y="1940386"/>
                  <a:pt x="160698" y="1923903"/>
                  <a:pt x="166790" y="1909434"/>
                </a:cubicBezTo>
                <a:cubicBezTo>
                  <a:pt x="185491" y="1865020"/>
                  <a:pt x="216206" y="1825843"/>
                  <a:pt x="231445" y="1780125"/>
                </a:cubicBezTo>
                <a:cubicBezTo>
                  <a:pt x="280059" y="1634284"/>
                  <a:pt x="273009" y="1680064"/>
                  <a:pt x="314572" y="1604634"/>
                </a:cubicBezTo>
                <a:cubicBezTo>
                  <a:pt x="356135" y="1529204"/>
                  <a:pt x="413093" y="1419907"/>
                  <a:pt x="480826" y="1327543"/>
                </a:cubicBezTo>
                <a:cubicBezTo>
                  <a:pt x="548559" y="1235179"/>
                  <a:pt x="590124" y="1164367"/>
                  <a:pt x="720972" y="1050452"/>
                </a:cubicBezTo>
                <a:cubicBezTo>
                  <a:pt x="851820" y="936537"/>
                  <a:pt x="1096584" y="748731"/>
                  <a:pt x="1265917" y="644052"/>
                </a:cubicBezTo>
                <a:cubicBezTo>
                  <a:pt x="1435250" y="539373"/>
                  <a:pt x="1584573" y="490113"/>
                  <a:pt x="1736973" y="422380"/>
                </a:cubicBezTo>
                <a:cubicBezTo>
                  <a:pt x="1889373" y="354647"/>
                  <a:pt x="1954028" y="299228"/>
                  <a:pt x="2180319" y="237652"/>
                </a:cubicBezTo>
                <a:cubicBezTo>
                  <a:pt x="2406610" y="176076"/>
                  <a:pt x="2709869" y="89869"/>
                  <a:pt x="3094717" y="52924"/>
                </a:cubicBezTo>
                <a:cubicBezTo>
                  <a:pt x="3479565" y="15979"/>
                  <a:pt x="4166136" y="-22505"/>
                  <a:pt x="4489409" y="15980"/>
                </a:cubicBezTo>
                <a:cubicBezTo>
                  <a:pt x="4812682" y="54465"/>
                  <a:pt x="4938911" y="208404"/>
                  <a:pt x="5034353" y="283834"/>
                </a:cubicBezTo>
                <a:cubicBezTo>
                  <a:pt x="5129795" y="359264"/>
                  <a:pt x="5052827" y="431616"/>
                  <a:pt x="5062063" y="468561"/>
                </a:cubicBezTo>
                <a:cubicBezTo>
                  <a:pt x="5071299" y="505506"/>
                  <a:pt x="5082296" y="492050"/>
                  <a:pt x="5089772" y="505507"/>
                </a:cubicBezTo>
                <a:cubicBezTo>
                  <a:pt x="5097824" y="520000"/>
                  <a:pt x="5102087" y="536295"/>
                  <a:pt x="5108245" y="551689"/>
                </a:cubicBezTo>
                <a:cubicBezTo>
                  <a:pt x="5102061" y="706272"/>
                  <a:pt x="5067801" y="753349"/>
                  <a:pt x="5071299" y="1022743"/>
                </a:cubicBezTo>
                <a:cubicBezTo>
                  <a:pt x="5074797" y="1292137"/>
                  <a:pt x="5062976" y="1768412"/>
                  <a:pt x="5129232" y="2168051"/>
                </a:cubicBezTo>
                <a:cubicBezTo>
                  <a:pt x="5431808" y="2485991"/>
                  <a:pt x="5499656" y="2977026"/>
                  <a:pt x="5335268" y="3144843"/>
                </a:cubicBezTo>
                <a:cubicBezTo>
                  <a:pt x="5170880" y="3312660"/>
                  <a:pt x="4466222" y="3167358"/>
                  <a:pt x="4142905" y="3174956"/>
                </a:cubicBezTo>
                <a:lnTo>
                  <a:pt x="3395366" y="3190432"/>
                </a:lnTo>
                <a:cubicBezTo>
                  <a:pt x="3102618" y="3233198"/>
                  <a:pt x="2669429" y="3234638"/>
                  <a:pt x="2478890" y="3329430"/>
                </a:cubicBezTo>
                <a:cubicBezTo>
                  <a:pt x="2334187" y="3455660"/>
                  <a:pt x="2300318" y="3847414"/>
                  <a:pt x="2211033" y="3973644"/>
                </a:cubicBezTo>
                <a:cubicBezTo>
                  <a:pt x="2087881" y="4159911"/>
                  <a:pt x="2033883" y="4157392"/>
                  <a:pt x="1893990" y="4192385"/>
                </a:cubicBezTo>
                <a:cubicBezTo>
                  <a:pt x="1754097" y="4227378"/>
                  <a:pt x="1562731" y="4190575"/>
                  <a:pt x="1371673" y="41836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rgbClr val="5D8BFD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15195B7-6D59-4064-851D-AF02C6658A60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4420" y="1632583"/>
            <a:ext cx="314693" cy="177152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AE824C6-B0B2-4846-99B9-CE5FDC9CE209}"/>
              </a:ext>
            </a:extLst>
          </p:cNvPr>
          <p:cNvCxnSpPr>
            <a:cxnSpLocks/>
          </p:cNvCxnSpPr>
          <p:nvPr/>
        </p:nvCxnSpPr>
        <p:spPr bwMode="auto">
          <a:xfrm flipH="1">
            <a:off x="3462328" y="1704133"/>
            <a:ext cx="585372" cy="2234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A43125D-938D-4434-93FB-98B22CD110E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17307" y="1134125"/>
            <a:ext cx="2154068" cy="212237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8" name="Straight Connector 57"/>
          <p:cNvCxnSpPr>
            <a:cxnSpLocks/>
          </p:cNvCxnSpPr>
          <p:nvPr/>
        </p:nvCxnSpPr>
        <p:spPr bwMode="auto">
          <a:xfrm flipH="1" flipV="1">
            <a:off x="2304028" y="1644283"/>
            <a:ext cx="849427" cy="55719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Straight Connector 45"/>
          <p:cNvCxnSpPr>
            <a:cxnSpLocks/>
          </p:cNvCxnSpPr>
          <p:nvPr/>
        </p:nvCxnSpPr>
        <p:spPr bwMode="auto">
          <a:xfrm flipH="1" flipV="1">
            <a:off x="5674116" y="3385291"/>
            <a:ext cx="1063658" cy="85367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146" y="4739597"/>
            <a:ext cx="821419" cy="648236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6371" y="5004209"/>
            <a:ext cx="506544" cy="764458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3" name="Straight Connector 22"/>
          <p:cNvCxnSpPr>
            <a:cxnSpLocks/>
          </p:cNvCxnSpPr>
          <p:nvPr/>
        </p:nvCxnSpPr>
        <p:spPr bwMode="auto">
          <a:xfrm flipH="1">
            <a:off x="1062855" y="3456264"/>
            <a:ext cx="4458733" cy="76689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Straight Connector 35"/>
          <p:cNvCxnSpPr>
            <a:cxnSpLocks/>
            <a:endCxn id="11" idx="0"/>
          </p:cNvCxnSpPr>
          <p:nvPr/>
        </p:nvCxnSpPr>
        <p:spPr bwMode="auto">
          <a:xfrm flipH="1">
            <a:off x="1950511" y="3454481"/>
            <a:ext cx="43072" cy="47206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Straight Connector 42"/>
          <p:cNvCxnSpPr>
            <a:cxnSpLocks/>
          </p:cNvCxnSpPr>
          <p:nvPr/>
        </p:nvCxnSpPr>
        <p:spPr bwMode="auto">
          <a:xfrm flipH="1" flipV="1">
            <a:off x="1206915" y="3315930"/>
            <a:ext cx="4275170" cy="477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2" name="Straight Connector 61"/>
          <p:cNvCxnSpPr>
            <a:cxnSpLocks/>
          </p:cNvCxnSpPr>
          <p:nvPr/>
        </p:nvCxnSpPr>
        <p:spPr bwMode="auto">
          <a:xfrm flipH="1" flipV="1">
            <a:off x="1472611" y="2207651"/>
            <a:ext cx="3976634" cy="110217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3" name="Straight Connector 62"/>
          <p:cNvCxnSpPr>
            <a:cxnSpLocks/>
          </p:cNvCxnSpPr>
          <p:nvPr/>
        </p:nvCxnSpPr>
        <p:spPr bwMode="auto">
          <a:xfrm flipH="1" flipV="1">
            <a:off x="3362372" y="2294108"/>
            <a:ext cx="2113311" cy="91066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4" name="Straight Connector 63"/>
          <p:cNvCxnSpPr>
            <a:cxnSpLocks/>
            <a:endCxn id="8" idx="0"/>
          </p:cNvCxnSpPr>
          <p:nvPr/>
        </p:nvCxnSpPr>
        <p:spPr bwMode="auto">
          <a:xfrm flipH="1">
            <a:off x="2046195" y="2667698"/>
            <a:ext cx="222953" cy="48406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5" name="Straight Connector 64"/>
          <p:cNvCxnSpPr>
            <a:cxnSpLocks/>
            <a:stCxn id="10" idx="1"/>
          </p:cNvCxnSpPr>
          <p:nvPr/>
        </p:nvCxnSpPr>
        <p:spPr bwMode="auto">
          <a:xfrm flipH="1">
            <a:off x="2362154" y="2182686"/>
            <a:ext cx="578531" cy="44811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6690" y="2420132"/>
            <a:ext cx="523703" cy="526902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69467" y="2993574"/>
            <a:ext cx="594660" cy="598293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40684" y="1873796"/>
            <a:ext cx="614027" cy="617778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41045" y="1359126"/>
            <a:ext cx="608737" cy="612456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5" name="TextBox 74"/>
          <p:cNvSpPr txBox="1"/>
          <p:nvPr/>
        </p:nvSpPr>
        <p:spPr bwMode="auto">
          <a:xfrm>
            <a:off x="5976923" y="4808933"/>
            <a:ext cx="1265090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Vehicle Ground </a:t>
            </a:r>
          </a:p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Processing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2139996" y="4264981"/>
            <a:ext cx="756938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Launch 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Vehicles</a:t>
            </a:r>
          </a:p>
        </p:txBody>
      </p:sp>
      <p:sp>
        <p:nvSpPr>
          <p:cNvPr id="77" name="TextBox 76"/>
          <p:cNvSpPr txBox="1"/>
          <p:nvPr/>
        </p:nvSpPr>
        <p:spPr bwMode="auto">
          <a:xfrm>
            <a:off x="2006643" y="1916403"/>
            <a:ext cx="554960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EVAs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054573" y="1288269"/>
            <a:ext cx="410996" cy="620260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 bwMode="auto">
          <a:xfrm>
            <a:off x="705108" y="3515047"/>
            <a:ext cx="990977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Instruments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E6CC66-4999-48AA-8A12-A241FE3F2CA0}"/>
              </a:ext>
            </a:extLst>
          </p:cNvPr>
          <p:cNvSpPr txBox="1"/>
          <p:nvPr/>
        </p:nvSpPr>
        <p:spPr bwMode="auto">
          <a:xfrm>
            <a:off x="881194" y="2358221"/>
            <a:ext cx="906017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Spacecraft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Payloads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46275" y="3151763"/>
            <a:ext cx="599839" cy="427427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6645" y="2888159"/>
            <a:ext cx="410996" cy="620260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57581" y="1713464"/>
            <a:ext cx="410996" cy="620260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AE6A32E2-C3B0-486F-82B8-FB6D5444B563}"/>
              </a:ext>
            </a:extLst>
          </p:cNvPr>
          <p:cNvSpPr txBox="1"/>
          <p:nvPr/>
        </p:nvSpPr>
        <p:spPr bwMode="auto">
          <a:xfrm>
            <a:off x="2324452" y="3378935"/>
            <a:ext cx="1470274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Robotic Spacecraft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710A7C-BA2F-4070-BE2B-FD4E6399283C}"/>
              </a:ext>
            </a:extLst>
          </p:cNvPr>
          <p:cNvSpPr txBox="1"/>
          <p:nvPr/>
        </p:nvSpPr>
        <p:spPr bwMode="auto">
          <a:xfrm>
            <a:off x="2379755" y="2922164"/>
            <a:ext cx="1423788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Human Spacecraft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7C86EFC-871E-41A0-BC1B-B2CD6551D08B}"/>
              </a:ext>
            </a:extLst>
          </p:cNvPr>
          <p:cNvSpPr txBox="1"/>
          <p:nvPr/>
        </p:nvSpPr>
        <p:spPr bwMode="auto">
          <a:xfrm>
            <a:off x="2764905" y="2459914"/>
            <a:ext cx="1691221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Planetary 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                    Surfaces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C0439B-032A-46B2-B6C7-6D31AD2BE16C}"/>
              </a:ext>
            </a:extLst>
          </p:cNvPr>
          <p:cNvSpPr txBox="1"/>
          <p:nvPr/>
        </p:nvSpPr>
        <p:spPr bwMode="auto">
          <a:xfrm>
            <a:off x="3719138" y="1990239"/>
            <a:ext cx="740908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Habitats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E00361-9F04-46CD-938B-DDFA1A5050C2}"/>
              </a:ext>
            </a:extLst>
          </p:cNvPr>
          <p:cNvSpPr txBox="1"/>
          <p:nvPr/>
        </p:nvSpPr>
        <p:spPr bwMode="auto">
          <a:xfrm>
            <a:off x="2553472" y="5035832"/>
            <a:ext cx="1462260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Space-to-Ground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Comm &amp; Transport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D061921-11F0-4FBA-A810-E7DD049D4F7E}"/>
              </a:ext>
            </a:extLst>
          </p:cNvPr>
          <p:cNvSpPr txBox="1"/>
          <p:nvPr/>
        </p:nvSpPr>
        <p:spPr bwMode="auto">
          <a:xfrm>
            <a:off x="830962" y="5005930"/>
            <a:ext cx="811441" cy="6001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In-Space 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Comm &amp;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Services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914A0E5-5C8E-400C-ADF7-1CA78A6513CA}"/>
              </a:ext>
            </a:extLst>
          </p:cNvPr>
          <p:cNvSpPr txBox="1"/>
          <p:nvPr/>
        </p:nvSpPr>
        <p:spPr bwMode="auto">
          <a:xfrm>
            <a:off x="2765763" y="1388769"/>
            <a:ext cx="835485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Robotic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Explorers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F6AB070-0218-4D2C-879F-8CA4F23CD2F0}"/>
              </a:ext>
            </a:extLst>
          </p:cNvPr>
          <p:cNvSpPr txBox="1"/>
          <p:nvPr/>
        </p:nvSpPr>
        <p:spPr bwMode="auto">
          <a:xfrm>
            <a:off x="6622978" y="2535119"/>
            <a:ext cx="624723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</a:t>
            </a:r>
          </a:p>
          <a:p>
            <a:pPr algn="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Debris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2D64B57-1D29-42B0-8E42-D25E310F15B7}"/>
              </a:ext>
            </a:extLst>
          </p:cNvPr>
          <p:cNvSpPr txBox="1"/>
          <p:nvPr/>
        </p:nvSpPr>
        <p:spPr bwMode="auto">
          <a:xfrm>
            <a:off x="5651073" y="1953325"/>
            <a:ext cx="1277915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 </a:t>
            </a:r>
          </a:p>
          <a:p>
            <a:pPr algn="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      Environment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D934179-C72C-4B8B-A6C3-7D6C572E8CCC}"/>
              </a:ext>
            </a:extLst>
          </p:cNvPr>
          <p:cNvSpPr txBox="1"/>
          <p:nvPr/>
        </p:nvSpPr>
        <p:spPr bwMode="auto">
          <a:xfrm>
            <a:off x="4598321" y="1841788"/>
            <a:ext cx="1156086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Constellations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805614-55CC-4FBB-81F7-89A9846E27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0503" y="944025"/>
            <a:ext cx="588197" cy="441658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01C8AB7C-4133-44A1-A1D4-350D3B68FC66}"/>
              </a:ext>
            </a:extLst>
          </p:cNvPr>
          <p:cNvSpPr txBox="1"/>
          <p:nvPr/>
        </p:nvSpPr>
        <p:spPr bwMode="auto">
          <a:xfrm>
            <a:off x="7174397" y="4037914"/>
            <a:ext cx="1059906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Mission Ops </a:t>
            </a:r>
          </a:p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and Support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531F79A-E3DE-4C2C-A1F9-79DB5EFC3DD7}"/>
              </a:ext>
            </a:extLst>
          </p:cNvPr>
          <p:cNvSpPr txBox="1"/>
          <p:nvPr/>
        </p:nvSpPr>
        <p:spPr bwMode="auto">
          <a:xfrm>
            <a:off x="4782843" y="5394049"/>
            <a:ext cx="1649812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Spacecraft </a:t>
            </a:r>
          </a:p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Development and test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A601BD3-7356-43F1-B5B0-97FBEC3492A2}"/>
              </a:ext>
            </a:extLst>
          </p:cNvPr>
          <p:cNvSpPr txBox="1"/>
          <p:nvPr/>
        </p:nvSpPr>
        <p:spPr bwMode="auto">
          <a:xfrm>
            <a:off x="1620798" y="5050371"/>
            <a:ext cx="952505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End-to-End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Networking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C7DBD-95B6-4671-9A12-60391A758A43}"/>
              </a:ext>
            </a:extLst>
          </p:cNvPr>
          <p:cNvSpPr txBox="1"/>
          <p:nvPr/>
        </p:nvSpPr>
        <p:spPr bwMode="auto">
          <a:xfrm>
            <a:off x="4119927" y="5879662"/>
            <a:ext cx="253146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Arial" charset="0"/>
              </a:rPr>
              <a:t>Systems Engineering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E366D6F-94A8-44D0-97F3-E28EDBA09F18}"/>
              </a:ext>
            </a:extLst>
          </p:cNvPr>
          <p:cNvSpPr txBox="1"/>
          <p:nvPr/>
        </p:nvSpPr>
        <p:spPr bwMode="auto">
          <a:xfrm>
            <a:off x="4738587" y="6249599"/>
            <a:ext cx="132600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Enterprise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092D7E2-71D0-4506-A2D0-74337754318C}"/>
              </a:ext>
            </a:extLst>
          </p:cNvPr>
          <p:cNvSpPr/>
          <p:nvPr/>
        </p:nvSpPr>
        <p:spPr bwMode="auto">
          <a:xfrm rot="545914">
            <a:off x="6729818" y="1171565"/>
            <a:ext cx="1286957" cy="1094332"/>
          </a:xfrm>
          <a:custGeom>
            <a:avLst/>
            <a:gdLst>
              <a:gd name="connsiteX0" fmla="*/ 157018 w 1431636"/>
              <a:gd name="connsiteY0" fmla="*/ 0 h 1209964"/>
              <a:gd name="connsiteX1" fmla="*/ 0 w 1431636"/>
              <a:gd name="connsiteY1" fmla="*/ 304800 h 1209964"/>
              <a:gd name="connsiteX2" fmla="*/ 203200 w 1431636"/>
              <a:gd name="connsiteY2" fmla="*/ 397164 h 1209964"/>
              <a:gd name="connsiteX3" fmla="*/ 434109 w 1431636"/>
              <a:gd name="connsiteY3" fmla="*/ 554182 h 1209964"/>
              <a:gd name="connsiteX4" fmla="*/ 628072 w 1431636"/>
              <a:gd name="connsiteY4" fmla="*/ 701964 h 1209964"/>
              <a:gd name="connsiteX5" fmla="*/ 877454 w 1431636"/>
              <a:gd name="connsiteY5" fmla="*/ 960582 h 1209964"/>
              <a:gd name="connsiteX6" fmla="*/ 1025236 w 1431636"/>
              <a:gd name="connsiteY6" fmla="*/ 1117600 h 1209964"/>
              <a:gd name="connsiteX7" fmla="*/ 1089891 w 1431636"/>
              <a:gd name="connsiteY7" fmla="*/ 1209964 h 1209964"/>
              <a:gd name="connsiteX8" fmla="*/ 1431636 w 1431636"/>
              <a:gd name="connsiteY8" fmla="*/ 914400 h 1209964"/>
              <a:gd name="connsiteX9" fmla="*/ 212436 w 1431636"/>
              <a:gd name="connsiteY9" fmla="*/ 9236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1636" h="1209964">
                <a:moveTo>
                  <a:pt x="157018" y="0"/>
                </a:moveTo>
                <a:lnTo>
                  <a:pt x="0" y="304800"/>
                </a:lnTo>
                <a:lnTo>
                  <a:pt x="203200" y="397164"/>
                </a:lnTo>
                <a:lnTo>
                  <a:pt x="434109" y="554182"/>
                </a:lnTo>
                <a:lnTo>
                  <a:pt x="628072" y="701964"/>
                </a:lnTo>
                <a:lnTo>
                  <a:pt x="877454" y="960582"/>
                </a:lnTo>
                <a:lnTo>
                  <a:pt x="1025236" y="1117600"/>
                </a:lnTo>
                <a:lnTo>
                  <a:pt x="1089891" y="1209964"/>
                </a:lnTo>
                <a:lnTo>
                  <a:pt x="1431636" y="914400"/>
                </a:lnTo>
                <a:lnTo>
                  <a:pt x="212436" y="9236"/>
                </a:lnTo>
              </a:path>
            </a:pathLst>
          </a:custGeom>
          <a:solidFill>
            <a:schemeClr val="bg1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7A60C46-FFF1-4CA6-8C53-A5548078A09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79888" y="1439068"/>
            <a:ext cx="142707" cy="3445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Block Arc 14">
            <a:extLst>
              <a:ext uri="{FF2B5EF4-FFF2-40B4-BE49-F238E27FC236}">
                <a16:creationId xmlns:a16="http://schemas.microsoft.com/office/drawing/2014/main" id="{8EB9E50F-5FA6-44CD-98A2-95D127266F16}"/>
              </a:ext>
            </a:extLst>
          </p:cNvPr>
          <p:cNvSpPr/>
          <p:nvPr/>
        </p:nvSpPr>
        <p:spPr bwMode="auto">
          <a:xfrm rot="1299280">
            <a:off x="4141243" y="1129209"/>
            <a:ext cx="3539522" cy="3440873"/>
          </a:xfrm>
          <a:prstGeom prst="blockArc">
            <a:avLst>
              <a:gd name="adj1" fmla="val 12585066"/>
              <a:gd name="adj2" fmla="val 15596741"/>
              <a:gd name="adj3" fmla="val 15315"/>
            </a:avLst>
          </a:prstGeom>
          <a:solidFill>
            <a:srgbClr val="0033CC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33D574-FEE4-4468-AC78-3668A61ED24A}"/>
              </a:ext>
            </a:extLst>
          </p:cNvPr>
          <p:cNvGrpSpPr/>
          <p:nvPr/>
        </p:nvGrpSpPr>
        <p:grpSpPr>
          <a:xfrm rot="15161445">
            <a:off x="4247718" y="1170831"/>
            <a:ext cx="3506487" cy="3539522"/>
            <a:chOff x="4273207" y="1179021"/>
            <a:chExt cx="3876998" cy="3937433"/>
          </a:xfrm>
        </p:grpSpPr>
        <p:sp>
          <p:nvSpPr>
            <p:cNvPr id="85" name="Block Arc 84">
              <a:extLst>
                <a:ext uri="{FF2B5EF4-FFF2-40B4-BE49-F238E27FC236}">
                  <a16:creationId xmlns:a16="http://schemas.microsoft.com/office/drawing/2014/main" id="{FEFF239A-69EE-44CE-A02B-73211B4E39C4}"/>
                </a:ext>
              </a:extLst>
            </p:cNvPr>
            <p:cNvSpPr/>
            <p:nvPr/>
          </p:nvSpPr>
          <p:spPr bwMode="auto">
            <a:xfrm rot="7631299">
              <a:off x="4206716" y="1245512"/>
              <a:ext cx="3937433" cy="3804451"/>
            </a:xfrm>
            <a:prstGeom prst="blockArc">
              <a:avLst>
                <a:gd name="adj1" fmla="val 12681883"/>
                <a:gd name="adj2" fmla="val 15437867"/>
                <a:gd name="adj3" fmla="val 3936"/>
              </a:avLst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2000"/>
            </a:p>
          </p:txBody>
        </p:sp>
        <p:pic>
          <p:nvPicPr>
            <p:cNvPr id="1028" name="Picture 4" descr="Iridium-NEXT – Spacecraft &amp;amp; Satellites">
              <a:extLst>
                <a:ext uri="{FF2B5EF4-FFF2-40B4-BE49-F238E27FC236}">
                  <a16:creationId xmlns:a16="http://schemas.microsoft.com/office/drawing/2014/main" id="{DD966D57-0F60-48C7-8AFE-4993AB03E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8553">
              <a:off x="7718581" y="2557509"/>
              <a:ext cx="447908" cy="37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4" descr="Iridium-NEXT – Spacecraft &amp;amp; Satellites">
              <a:extLst>
                <a:ext uri="{FF2B5EF4-FFF2-40B4-BE49-F238E27FC236}">
                  <a16:creationId xmlns:a16="http://schemas.microsoft.com/office/drawing/2014/main" id="{E247ABC5-B65F-4659-8652-25FA67FB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25653">
              <a:off x="7738318" y="3008138"/>
              <a:ext cx="447908" cy="37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4" descr="Iridium-NEXT – Spacecraft &amp;amp; Satellites">
              <a:extLst>
                <a:ext uri="{FF2B5EF4-FFF2-40B4-BE49-F238E27FC236}">
                  <a16:creationId xmlns:a16="http://schemas.microsoft.com/office/drawing/2014/main" id="{D7E84C06-4ED5-4A6E-B4F2-6863E0487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37704">
              <a:off x="7663940" y="3476300"/>
              <a:ext cx="447908" cy="37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F8B2DAC-0A91-4BC0-9ADD-51DEE4BDA33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255899" y="2266082"/>
            <a:ext cx="94188" cy="17516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A4442A47-E7F4-4E43-9243-16CAAC640F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080550">
            <a:off x="3921426" y="1161406"/>
            <a:ext cx="3797092" cy="3708882"/>
          </a:xfrm>
          <a:prstGeom prst="blockArc">
            <a:avLst>
              <a:gd name="adj1" fmla="val 18725900"/>
              <a:gd name="adj2" fmla="val 21522236"/>
              <a:gd name="adj3" fmla="val 14188"/>
            </a:avLst>
          </a:prstGeom>
        </p:spPr>
      </p:pic>
      <p:sp>
        <p:nvSpPr>
          <p:cNvPr id="66" name="Block Arc 65">
            <a:extLst>
              <a:ext uri="{FF2B5EF4-FFF2-40B4-BE49-F238E27FC236}">
                <a16:creationId xmlns:a16="http://schemas.microsoft.com/office/drawing/2014/main" id="{A59C6CEB-DF2A-467F-83C1-266F4F3A6EA9}"/>
              </a:ext>
            </a:extLst>
          </p:cNvPr>
          <p:cNvSpPr/>
          <p:nvPr/>
        </p:nvSpPr>
        <p:spPr bwMode="auto">
          <a:xfrm rot="7631299">
            <a:off x="4181798" y="1229277"/>
            <a:ext cx="3561146" cy="3419979"/>
          </a:xfrm>
          <a:prstGeom prst="blockArc">
            <a:avLst>
              <a:gd name="adj1" fmla="val 12585066"/>
              <a:gd name="adj2" fmla="val 15596741"/>
              <a:gd name="adj3" fmla="val 15315"/>
            </a:avLst>
          </a:prstGeom>
          <a:solidFill>
            <a:srgbClr val="0033CC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77EAD6-BD50-4C56-9D35-F33058B22D2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111111"/>
              </a:clrFrom>
              <a:clrTo>
                <a:srgbClr val="111111">
                  <a:alpha val="0"/>
                </a:srgbClr>
              </a:clrTo>
            </a:clrChange>
          </a:blip>
          <a:stretch>
            <a:fillRect/>
          </a:stretch>
        </p:blipFill>
        <p:spPr>
          <a:xfrm rot="18443625">
            <a:off x="6953897" y="2644721"/>
            <a:ext cx="907022" cy="728976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7E8265A6-6143-4194-B550-77713DB8DDB3}"/>
              </a:ext>
            </a:extLst>
          </p:cNvPr>
          <p:cNvSpPr txBox="1"/>
          <p:nvPr/>
        </p:nvSpPr>
        <p:spPr bwMode="auto">
          <a:xfrm>
            <a:off x="745960" y="4444764"/>
            <a:ext cx="805029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Launch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Payloads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EFF2C80-0EED-49F5-94C6-A006B9F1763E}"/>
              </a:ext>
            </a:extLst>
          </p:cNvPr>
          <p:cNvSpPr txBox="1"/>
          <p:nvPr/>
        </p:nvSpPr>
        <p:spPr bwMode="auto">
          <a:xfrm>
            <a:off x="4700976" y="3607027"/>
            <a:ext cx="1337225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Space-to-Ground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Comm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A81205F-DB8F-4544-8003-956395E5B30A}"/>
              </a:ext>
            </a:extLst>
          </p:cNvPr>
          <p:cNvSpPr txBox="1"/>
          <p:nvPr/>
        </p:nvSpPr>
        <p:spPr bwMode="auto">
          <a:xfrm>
            <a:off x="4350076" y="4287665"/>
            <a:ext cx="1854996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Launch Ground Systems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33770DD-F65A-49D6-8263-B4D38CD5D275}"/>
              </a:ext>
            </a:extLst>
          </p:cNvPr>
          <p:cNvCxnSpPr>
            <a:cxnSpLocks/>
          </p:cNvCxnSpPr>
          <p:nvPr/>
        </p:nvCxnSpPr>
        <p:spPr bwMode="auto">
          <a:xfrm flipH="1">
            <a:off x="1257581" y="4259515"/>
            <a:ext cx="5539079" cy="248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212AE3A-D6B9-4CF6-87EB-F2520ECBBC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1501" y="3846460"/>
            <a:ext cx="547447" cy="598304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474169" y="3994556"/>
            <a:ext cx="699573" cy="469232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745013" y="3926549"/>
            <a:ext cx="410996" cy="606569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6BE1FD-6FB6-4023-91B8-30F52E0D783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03062" y="4026320"/>
            <a:ext cx="655855" cy="572502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49212B-4C0E-7454-07D4-59E4B5BAE8EC}"/>
              </a:ext>
            </a:extLst>
          </p:cNvPr>
          <p:cNvSpPr txBox="1"/>
          <p:nvPr/>
        </p:nvSpPr>
        <p:spPr bwMode="auto">
          <a:xfrm>
            <a:off x="1381490" y="6573393"/>
            <a:ext cx="6225701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I like this chart!!!</a:t>
            </a:r>
          </a:p>
        </p:txBody>
      </p:sp>
    </p:spTree>
    <p:extLst>
      <p:ext uri="{BB962C8B-B14F-4D97-AF65-F5344CB8AC3E}">
        <p14:creationId xmlns:p14="http://schemas.microsoft.com/office/powerpoint/2010/main" val="174538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9788" y="3139750"/>
            <a:ext cx="7824424" cy="4835652"/>
          </a:xfrm>
        </p:spPr>
        <p:txBody>
          <a:bodyPr/>
          <a:lstStyle/>
          <a:p>
            <a:pPr algn="ctr"/>
            <a:r>
              <a:rPr lang="en-US" dirty="0"/>
              <a:t>Step 4: Iterate the Transnational Space Reference Architecture from “As is” As Needed</a:t>
            </a:r>
          </a:p>
        </p:txBody>
      </p:sp>
    </p:spTree>
    <p:extLst>
      <p:ext uri="{BB962C8B-B14F-4D97-AF65-F5344CB8AC3E}">
        <p14:creationId xmlns:p14="http://schemas.microsoft.com/office/powerpoint/2010/main" val="384549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-1588889" y="326571"/>
            <a:ext cx="7523159" cy="587828"/>
          </a:xfrm>
        </p:spPr>
        <p:txBody>
          <a:bodyPr/>
          <a:lstStyle/>
          <a:p>
            <a:pPr algn="ctr"/>
            <a:r>
              <a:rPr lang="en-US" dirty="0"/>
              <a:t>Under the Hood</a:t>
            </a:r>
          </a:p>
        </p:txBody>
      </p:sp>
      <p:sp>
        <p:nvSpPr>
          <p:cNvPr id="2" name="Title 80">
            <a:extLst>
              <a:ext uri="{FF2B5EF4-FFF2-40B4-BE49-F238E27FC236}">
                <a16:creationId xmlns:a16="http://schemas.microsoft.com/office/drawing/2014/main" id="{4B590C77-B61D-3A11-61E3-F10A11139F23}"/>
              </a:ext>
            </a:extLst>
          </p:cNvPr>
          <p:cNvSpPr txBox="1">
            <a:spLocks/>
          </p:cNvSpPr>
          <p:nvPr/>
        </p:nvSpPr>
        <p:spPr>
          <a:xfrm>
            <a:off x="597584" y="326571"/>
            <a:ext cx="7523159" cy="5878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/>
              <a:t>“Realized”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570138-73BA-4F38-63DE-083320949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164" y="1065248"/>
            <a:ext cx="2286000" cy="914400"/>
          </a:xfrm>
          <a:prstGeom prst="rect">
            <a:avLst/>
          </a:prstGeom>
          <a:solidFill>
            <a:srgbClr val="66FF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C65A7A8-6836-E6A3-67F8-3DF451BC7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964" y="1065248"/>
            <a:ext cx="198120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RASDS++                                                       </a:t>
            </a:r>
            <a:r>
              <a:rPr lang="en-US" sz="1800" dirty="0"/>
              <a:t>as Architectural                                                   Framework *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318205-83A0-2B8D-9A52-670B9B35E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964" y="2817848"/>
            <a:ext cx="1219200" cy="2133600"/>
          </a:xfrm>
          <a:prstGeom prst="rect">
            <a:avLst/>
          </a:prstGeom>
          <a:solidFill>
            <a:srgbClr val="0C8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B98184E-403A-4FF2-A09A-86A65EB2F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0964" y="2817848"/>
            <a:ext cx="1293812" cy="20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sz="1100" dirty="0"/>
              <a:t>Connectivity </a:t>
            </a:r>
            <a:r>
              <a:rPr lang="en-US" sz="1100" dirty="0">
                <a:solidFill>
                  <a:srgbClr val="FF0000"/>
                </a:solidFill>
              </a:rPr>
              <a:t>/ Deployment </a:t>
            </a:r>
            <a:r>
              <a:rPr lang="en-US" sz="1100" dirty="0"/>
              <a:t>Viewpoint</a:t>
            </a:r>
          </a:p>
          <a:p>
            <a:pPr>
              <a:spcBef>
                <a:spcPts val="375"/>
              </a:spcBef>
              <a:buFont typeface="Times New Roman" charset="0"/>
              <a:buChar char="•"/>
              <a:defRPr/>
            </a:pPr>
            <a:r>
              <a:rPr lang="en-US" sz="900" dirty="0"/>
              <a:t> Connectivity </a:t>
            </a:r>
          </a:p>
          <a:p>
            <a:pPr>
              <a:spcBef>
                <a:spcPts val="375"/>
              </a:spcBef>
              <a:buFont typeface="Times New Roman" charset="0"/>
              <a:buChar char="•"/>
              <a:defRPr/>
            </a:pPr>
            <a:r>
              <a:rPr lang="en-US" sz="900" dirty="0"/>
              <a:t> Components &amp; connectors</a:t>
            </a:r>
          </a:p>
          <a:p>
            <a:pPr>
              <a:spcBef>
                <a:spcPts val="375"/>
              </a:spcBef>
              <a:buFont typeface="Times New Roman" charset="0"/>
              <a:buChar char="•"/>
              <a:defRPr/>
            </a:pPr>
            <a:r>
              <a:rPr lang="en-US" sz="900" dirty="0"/>
              <a:t> RF </a:t>
            </a:r>
            <a:r>
              <a:rPr lang="en-US" sz="900" dirty="0">
                <a:solidFill>
                  <a:srgbClr val="FF0000"/>
                </a:solidFill>
              </a:rPr>
              <a:t>&amp; optical</a:t>
            </a:r>
          </a:p>
          <a:p>
            <a:pPr>
              <a:spcBef>
                <a:spcPts val="375"/>
              </a:spcBef>
              <a:buFont typeface="Times New Roman" charset="0"/>
              <a:buChar char="•"/>
              <a:defRPr/>
            </a:pPr>
            <a:r>
              <a:rPr lang="en-US" sz="900" dirty="0"/>
              <a:t> Physics of Motion</a:t>
            </a:r>
          </a:p>
          <a:p>
            <a:pPr>
              <a:spcBef>
                <a:spcPts val="375"/>
              </a:spcBef>
              <a:buFont typeface="Times New Roman" charset="0"/>
              <a:buChar char="•"/>
              <a:defRPr/>
            </a:pPr>
            <a:r>
              <a:rPr lang="en-US" sz="900" dirty="0"/>
              <a:t> End to End Views</a:t>
            </a:r>
          </a:p>
          <a:p>
            <a:pPr>
              <a:spcBef>
                <a:spcPts val="375"/>
              </a:spcBef>
              <a:buFont typeface="Times New Roman" charset="0"/>
              <a:buChar char="•"/>
              <a:defRPr/>
            </a:pPr>
            <a:r>
              <a:rPr lang="en-US" sz="900" dirty="0"/>
              <a:t> External Forces</a:t>
            </a:r>
          </a:p>
          <a:p>
            <a:pPr>
              <a:spcBef>
                <a:spcPts val="375"/>
              </a:spcBef>
              <a:buFont typeface="Times New Roman" charset="0"/>
              <a:buChar char="•"/>
              <a:defRPr/>
            </a:pPr>
            <a:r>
              <a:rPr lang="en-US" sz="900" dirty="0"/>
              <a:t> </a:t>
            </a:r>
            <a:r>
              <a:rPr lang="en-US" sz="900" dirty="0">
                <a:solidFill>
                  <a:srgbClr val="FF0000"/>
                </a:solidFill>
              </a:rPr>
              <a:t>Performance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891EEB-F54E-4646-5C0F-05A97B074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964" y="5119723"/>
            <a:ext cx="1223963" cy="1828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597A0"/>
              </a:solidFill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48800D45-97DC-9FC1-A67F-C7959D318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164" y="5119723"/>
            <a:ext cx="1143000" cy="170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9pPr>
          </a:lstStyle>
          <a:p>
            <a:pPr>
              <a:defRPr/>
            </a:pPr>
            <a:r>
              <a:rPr lang="en-US" sz="1050" dirty="0"/>
              <a:t>Physical Viewpoint -Structures: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Power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Mass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Thermal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Orbit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Propulsion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ADF443-5646-134E-B220-6E33D29C7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364" y="2817847"/>
            <a:ext cx="1290636" cy="2002730"/>
          </a:xfrm>
          <a:prstGeom prst="rect">
            <a:avLst/>
          </a:prstGeom>
          <a:solidFill>
            <a:srgbClr val="00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0266ECE8-882E-BA50-6D73-DF09629CB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036" y="2800021"/>
            <a:ext cx="1335291" cy="18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  <a:defRPr/>
            </a:pPr>
            <a:r>
              <a:rPr lang="en-US" sz="1100" dirty="0"/>
              <a:t>Enterprise</a:t>
            </a:r>
            <a:r>
              <a:rPr lang="en-US" sz="1200" dirty="0"/>
              <a:t> </a:t>
            </a:r>
            <a:r>
              <a:rPr lang="en-US" sz="1100" dirty="0"/>
              <a:t>Viewpoint </a:t>
            </a:r>
            <a:r>
              <a:rPr lang="en-US" sz="1100" dirty="0">
                <a:solidFill>
                  <a:srgbClr val="FF0000"/>
                </a:solidFill>
              </a:rPr>
              <a:t>(15288)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/>
              <a:t> Organizations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/>
              <a:t> People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/>
              <a:t> </a:t>
            </a:r>
            <a:r>
              <a:rPr lang="en-US" sz="900" dirty="0">
                <a:solidFill>
                  <a:srgbClr val="FF0000"/>
                </a:solidFill>
              </a:rPr>
              <a:t>Use Case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/>
              <a:t> Contracts Agreements </a:t>
            </a:r>
            <a:r>
              <a:rPr lang="en-US" sz="900" dirty="0">
                <a:solidFill>
                  <a:srgbClr val="FF0000"/>
                </a:solidFill>
              </a:rPr>
              <a:t>(CONFERS)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>
                <a:solidFill>
                  <a:srgbClr val="FF0000"/>
                </a:solidFill>
              </a:rPr>
              <a:t> Glossary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A481C-31B4-8E10-02BE-17D43D044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364" y="4799047"/>
            <a:ext cx="1295400" cy="16160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BA2E53B0-F292-315D-B6D4-94706816A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67" y="4820577"/>
            <a:ext cx="1335291" cy="176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25"/>
              </a:spcBef>
              <a:buClrTx/>
              <a:buFontTx/>
              <a:buNone/>
              <a:defRPr/>
            </a:pPr>
            <a:r>
              <a:rPr lang="en-US" sz="1050" dirty="0">
                <a:latin typeface="Arial" charset="0"/>
              </a:rPr>
              <a:t>Augment to Capture: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Arial" charset="0"/>
              </a:rPr>
              <a:t>Capabilities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solidFill>
                  <a:srgbClr val="FF0000"/>
                </a:solidFill>
                <a:latin typeface="Arial" charset="0"/>
              </a:rPr>
              <a:t> Mission Design &amp; Drivers (OV-1?)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Requirements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Phases</a:t>
            </a:r>
          </a:p>
          <a:p>
            <a:pPr>
              <a:spcBef>
                <a:spcPts val="625"/>
              </a:spcBef>
              <a:defRPr/>
            </a:pPr>
            <a:endParaRPr lang="en-U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FA731E-690A-2D98-784B-DCC1F2728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64" y="2817848"/>
            <a:ext cx="1752600" cy="1828800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62FC0C2C-1D22-30ED-E933-0AFBC38FB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64" y="2817848"/>
            <a:ext cx="1828800" cy="189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  <a:defRPr/>
            </a:pPr>
            <a:r>
              <a:rPr lang="en-US" sz="1200" dirty="0">
                <a:highlight>
                  <a:srgbClr val="C0C0C0"/>
                </a:highlight>
              </a:rPr>
              <a:t>Engineering Viewpoint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>
                <a:highlight>
                  <a:srgbClr val="C0C0C0"/>
                </a:highlight>
              </a:rPr>
              <a:t> System Design &amp; Construction - realization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>
                <a:highlight>
                  <a:srgbClr val="C0C0C0"/>
                </a:highlight>
              </a:rPr>
              <a:t> Functional allocation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>
                <a:highlight>
                  <a:srgbClr val="C0C0C0"/>
                </a:highlight>
              </a:rPr>
              <a:t> Distribution of functions and trade-offs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>
                <a:highlight>
                  <a:srgbClr val="C0C0C0"/>
                </a:highlight>
              </a:rPr>
              <a:t> Development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>
                <a:highlight>
                  <a:srgbClr val="C0C0C0"/>
                </a:highlight>
              </a:rPr>
              <a:t> Validation &amp; verification &amp; engineering processes</a:t>
            </a: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F698ED51-F16B-C1AA-6508-6FC0760C13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0164" y="1979648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806717F6-B784-A5B7-952E-73D37942C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5164" y="2360648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A350AE71-DCCD-558A-DF3E-2FD368604A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2564" y="2360648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2D8E389C-614F-0E46-AAB2-D2104B5A2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2964" y="2360648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313A9E39-8590-DDF8-22F6-6AC3C51D9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874" y="3808448"/>
            <a:ext cx="110669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25"/>
              </a:spcBef>
              <a:buClr>
                <a:srgbClr val="FFFF00"/>
              </a:buClr>
              <a:buFont typeface="Times New Roman" charset="0"/>
              <a:buChar char="•"/>
              <a:defRPr/>
            </a:pPr>
            <a:r>
              <a:rPr lang="en-US" sz="1000" dirty="0">
                <a:solidFill>
                  <a:srgbClr val="FF0000"/>
                </a:solidFill>
              </a:rPr>
              <a:t>Just use 15288 or agency specs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F3983C14-AC28-1440-1FF6-6714647F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164" y="6002373"/>
            <a:ext cx="25146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25"/>
              </a:spcBef>
              <a:buClrTx/>
              <a:buFontTx/>
              <a:buNone/>
              <a:defRPr/>
            </a:pPr>
            <a:r>
              <a:rPr lang="en-US" sz="1000" dirty="0"/>
              <a:t>* Reference Architecture for Space Data Systems (RASDS)</a:t>
            </a:r>
          </a:p>
          <a:p>
            <a:pPr>
              <a:spcBef>
                <a:spcPts val="625"/>
              </a:spcBef>
              <a:buClrTx/>
              <a:buFontTx/>
              <a:buNone/>
              <a:defRPr/>
            </a:pPr>
            <a:r>
              <a:rPr lang="en-US" sz="1000" dirty="0"/>
              <a:t>** Reference Model Open Distributed Processing (RMODP, ISO 10746 spec)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1CB259-F912-F64E-F719-7F1D51FEE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364" y="2817848"/>
            <a:ext cx="1219200" cy="2209800"/>
          </a:xfrm>
          <a:prstGeom prst="rect">
            <a:avLst/>
          </a:prstGeom>
          <a:solidFill>
            <a:srgbClr val="CC0E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EC2643-E62A-186A-AF28-6595873DC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764" y="2817848"/>
            <a:ext cx="1219200" cy="1981200"/>
          </a:xfrm>
          <a:prstGeom prst="rect">
            <a:avLst/>
          </a:prstGeom>
          <a:solidFill>
            <a:srgbClr val="CC060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28C882-B258-77AB-311F-9EF688E58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164" y="2817848"/>
            <a:ext cx="1371600" cy="1981200"/>
          </a:xfrm>
          <a:prstGeom prst="rect">
            <a:avLst/>
          </a:prstGeom>
          <a:solidFill>
            <a:srgbClr val="CCC30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86AC30BC-431E-52F7-E6F8-DFB04760D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363" y="2817848"/>
            <a:ext cx="1335291" cy="200272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  <a:defRPr/>
            </a:pPr>
            <a:r>
              <a:rPr lang="en-US" sz="1200" dirty="0"/>
              <a:t>Functional Viewpoint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Functional Structure - abstract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Functional Behavior &amp; abstract interfaces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End to End View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Cross Support Services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F612348C-07A4-ABEE-8657-0D347630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0964" y="2817848"/>
            <a:ext cx="1524000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  <a:defRPr/>
            </a:pPr>
            <a:r>
              <a:rPr lang="en-US" sz="1100" dirty="0"/>
              <a:t>Protocol Viewpoint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/>
              <a:t> Protocols &amp; comm standards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/>
              <a:t> End to end Information Transfer Mechanisms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/>
              <a:t> Cross Support Services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/>
              <a:t> </a:t>
            </a:r>
            <a:r>
              <a:rPr lang="en-US" sz="900" dirty="0">
                <a:solidFill>
                  <a:srgbClr val="FF0000"/>
                </a:solidFill>
              </a:rPr>
              <a:t>Service interface bindings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900" dirty="0">
                <a:solidFill>
                  <a:srgbClr val="FF0000"/>
                </a:solidFill>
              </a:rPr>
              <a:t> State &amp; Sequence charts ?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22E3E26D-0E1A-DB4A-BB93-3793010A1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764" y="2817848"/>
            <a:ext cx="1295400" cy="192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  <a:defRPr/>
            </a:pPr>
            <a:r>
              <a:rPr lang="en-US" sz="1200" dirty="0"/>
              <a:t>Information Viewpoint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Information &amp; information management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Data structures, syntax &amp; semantics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</a:t>
            </a:r>
            <a:r>
              <a:rPr lang="en-US" sz="1000" dirty="0">
                <a:solidFill>
                  <a:schemeClr val="bg1"/>
                </a:solidFill>
              </a:rPr>
              <a:t>Attributes &amp; constraints (ASN, FRM, EDS)</a:t>
            </a:r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55C64F4E-F9B3-5D1F-2A7F-7A28E86AB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5964" y="2360648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7098DCED-4985-4B1F-E4E8-19310AEEF1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1364" y="2360648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id="{353D0661-31F7-03B4-0DA9-EC518FD6B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6764" y="2360648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A1D6F74B-6C82-67BB-805C-E39FEFA39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5164" y="2360648"/>
            <a:ext cx="5181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886F97B4-0F70-1F23-BBDD-59DB72D97A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70977" y="2360648"/>
            <a:ext cx="17557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255CE789-148C-CB30-667D-CE56EF422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64" y="4875248"/>
            <a:ext cx="1728381" cy="16160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  <a:defRPr/>
            </a:pPr>
            <a:r>
              <a:rPr lang="en-US" sz="1200" dirty="0"/>
              <a:t>Mission Assurance Viewpoint ??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Enterprise Risks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Cost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Validation &amp; verification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Safety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Reliability &amp; quality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B1603B-1AA8-5D17-0F30-63668A879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964" y="5103848"/>
            <a:ext cx="1223963" cy="1828800"/>
          </a:xfrm>
          <a:prstGeom prst="rect">
            <a:avLst/>
          </a:prstGeom>
          <a:solidFill>
            <a:srgbClr val="3FCCB6"/>
          </a:solid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CDF6C846-BDB3-4503-5692-6431E318A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764" y="5075369"/>
            <a:ext cx="1244600" cy="19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  <a:defRPr/>
            </a:pPr>
            <a:r>
              <a:rPr lang="en-US" sz="1050" dirty="0">
                <a:latin typeface="+mj-lt"/>
              </a:rPr>
              <a:t>Operational Viewpoint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Processes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Procedures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Activities, tasks, actions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Scenarios, Events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Modes &amp; states</a:t>
            </a:r>
          </a:p>
        </p:txBody>
      </p:sp>
      <p:sp>
        <p:nvSpPr>
          <p:cNvPr id="36" name="Text Box 13">
            <a:extLst>
              <a:ext uri="{FF2B5EF4-FFF2-40B4-BE49-F238E27FC236}">
                <a16:creationId xmlns:a16="http://schemas.microsoft.com/office/drawing/2014/main" id="{E50D3A5C-561E-8C83-7C9D-704FC4462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301" y="851106"/>
            <a:ext cx="2143287" cy="1433342"/>
          </a:xfrm>
          <a:prstGeom prst="rect">
            <a:avLst/>
          </a:prstGeom>
          <a:solidFill>
            <a:srgbClr val="FF7C00"/>
          </a:solidFill>
          <a:ln w="12700">
            <a:solidFill>
              <a:schemeClr val="tx1"/>
            </a:solidFill>
            <a:prstDash val="dashDot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  <a:defRPr/>
            </a:pPr>
            <a:r>
              <a:rPr lang="en-US" sz="1200" dirty="0"/>
              <a:t>Services Viewpoint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Tabular views of functions, operations, and related standards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Support system Design &amp; Construction - realization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00" dirty="0"/>
              <a:t> Correspondence to Protocol stacks and interface bindings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B868B6-C31E-C66A-DDF3-8BF5BCD2CEFF}"/>
              </a:ext>
            </a:extLst>
          </p:cNvPr>
          <p:cNvSpPr/>
          <p:nvPr/>
        </p:nvSpPr>
        <p:spPr>
          <a:xfrm>
            <a:off x="3496462" y="2410721"/>
            <a:ext cx="2890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Functional allocation and distribution of functions and trade-offs (correspondence)</a:t>
            </a:r>
          </a:p>
        </p:txBody>
      </p:sp>
      <p:sp>
        <p:nvSpPr>
          <p:cNvPr id="38" name="Text Box 18">
            <a:extLst>
              <a:ext uri="{FF2B5EF4-FFF2-40B4-BE49-F238E27FC236}">
                <a16:creationId xmlns:a16="http://schemas.microsoft.com/office/drawing/2014/main" id="{CFBEB46B-DBD1-F751-2AA6-8B1AD569E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436" y="5484848"/>
            <a:ext cx="109050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25"/>
              </a:spcBef>
              <a:buClr>
                <a:srgbClr val="FFFF00"/>
              </a:buClr>
              <a:buFont typeface="Times New Roman" charset="0"/>
              <a:buChar char="•"/>
              <a:defRPr/>
            </a:pPr>
            <a:r>
              <a:rPr lang="en-US" sz="1000" dirty="0">
                <a:solidFill>
                  <a:srgbClr val="FF0000"/>
                </a:solidFill>
              </a:rPr>
              <a:t>Just use 15288 or agency specs</a:t>
            </a: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A69247F2-3E75-2BB1-03BD-2545DAE10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370" y="5075369"/>
            <a:ext cx="102394" cy="123921"/>
          </a:xfrm>
          <a:prstGeom prst="rect">
            <a:avLst/>
          </a:prstGeom>
          <a:solidFill>
            <a:srgbClr val="FF7C00"/>
          </a:solid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597A0"/>
              </a:solidFill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CED3617D-23B4-10AB-5124-45F6AC449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370" y="5284727"/>
            <a:ext cx="102394" cy="123921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597A0"/>
              </a:solidFill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6EBEACC9-8E15-5203-25FF-F941EC8D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370" y="5513327"/>
            <a:ext cx="102394" cy="123921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597A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D1C9829-5193-8BFC-160A-B092430AE077}"/>
              </a:ext>
            </a:extLst>
          </p:cNvPr>
          <p:cNvSpPr/>
          <p:nvPr/>
        </p:nvSpPr>
        <p:spPr>
          <a:xfrm>
            <a:off x="7050870" y="5025416"/>
            <a:ext cx="9476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dirty="0"/>
              <a:t>New Viewpoint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C9B4684-09BC-73C6-7358-3A79CA1B2CF1}"/>
              </a:ext>
            </a:extLst>
          </p:cNvPr>
          <p:cNvSpPr/>
          <p:nvPr/>
        </p:nvSpPr>
        <p:spPr>
          <a:xfrm>
            <a:off x="7050870" y="5231271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dirty="0"/>
              <a:t>Modified Viewpoint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09D48CF-B88E-24AE-11E6-B9BF47EC4C86}"/>
              </a:ext>
            </a:extLst>
          </p:cNvPr>
          <p:cNvSpPr/>
          <p:nvPr/>
        </p:nvSpPr>
        <p:spPr>
          <a:xfrm>
            <a:off x="7050870" y="5445425"/>
            <a:ext cx="13324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dirty="0"/>
              <a:t>De-selected Viewpoint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F4BF35-627E-2A75-44F4-AEEB93FEE1F4}"/>
              </a:ext>
            </a:extLst>
          </p:cNvPr>
          <p:cNvSpPr txBox="1"/>
          <p:nvPr/>
        </p:nvSpPr>
        <p:spPr bwMode="auto">
          <a:xfrm>
            <a:off x="5715393" y="221892"/>
            <a:ext cx="28178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I’m not sure just what point you are trying to make here?  </a:t>
            </a:r>
          </a:p>
        </p:txBody>
      </p:sp>
    </p:spTree>
    <p:extLst>
      <p:ext uri="{BB962C8B-B14F-4D97-AF65-F5344CB8AC3E}">
        <p14:creationId xmlns:p14="http://schemas.microsoft.com/office/powerpoint/2010/main" val="236918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33" grpId="0" animBg="1"/>
      <p:bldP spid="39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F203A-7201-80C3-B0CB-A919E0F7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947" y="3147219"/>
            <a:ext cx="8229600" cy="563562"/>
          </a:xfrm>
        </p:spPr>
        <p:txBody>
          <a:bodyPr/>
          <a:lstStyle/>
          <a:p>
            <a:r>
              <a:rPr lang="en-US" dirty="0" err="1"/>
              <a:t>Backgound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11F0B3-28F7-C592-A11A-4C4E951B4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54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ight Arrow 113"/>
          <p:cNvSpPr/>
          <p:nvPr/>
        </p:nvSpPr>
        <p:spPr bwMode="auto">
          <a:xfrm rot="1607475">
            <a:off x="4484239" y="4629617"/>
            <a:ext cx="1147929" cy="65743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b="1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13" name="Right Arrow 112"/>
          <p:cNvSpPr/>
          <p:nvPr/>
        </p:nvSpPr>
        <p:spPr bwMode="auto">
          <a:xfrm rot="1629115">
            <a:off x="2937919" y="3876733"/>
            <a:ext cx="979324" cy="657430"/>
          </a:xfrm>
          <a:prstGeom prst="rightArrow">
            <a:avLst/>
          </a:prstGeom>
          <a:solidFill>
            <a:srgbClr val="009999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b="1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12" name="Right Arrow 111"/>
          <p:cNvSpPr/>
          <p:nvPr/>
        </p:nvSpPr>
        <p:spPr bwMode="auto">
          <a:xfrm rot="1584612">
            <a:off x="1582214" y="3180374"/>
            <a:ext cx="795056" cy="657430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1800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11" name="Right Arrow 110"/>
          <p:cNvSpPr/>
          <p:nvPr/>
        </p:nvSpPr>
        <p:spPr bwMode="auto">
          <a:xfrm rot="1504207">
            <a:off x="6149279" y="3697440"/>
            <a:ext cx="1043734" cy="657430"/>
          </a:xfrm>
          <a:prstGeom prst="rightArrow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1800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01" name="Right Arrow 100"/>
          <p:cNvSpPr/>
          <p:nvPr/>
        </p:nvSpPr>
        <p:spPr bwMode="auto">
          <a:xfrm rot="1506844">
            <a:off x="3797579" y="2752889"/>
            <a:ext cx="1795457" cy="657430"/>
          </a:xfrm>
          <a:prstGeom prst="rightArrow">
            <a:avLst/>
          </a:prstGeom>
          <a:solidFill>
            <a:srgbClr val="33CC33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b="1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99" name="Right Arrow 98"/>
          <p:cNvSpPr/>
          <p:nvPr/>
        </p:nvSpPr>
        <p:spPr bwMode="auto">
          <a:xfrm rot="1451173">
            <a:off x="2439519" y="1893523"/>
            <a:ext cx="848008" cy="657430"/>
          </a:xfrm>
          <a:prstGeom prst="rightArrow">
            <a:avLst/>
          </a:prstGeom>
          <a:solidFill>
            <a:srgbClr val="3D86FD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b="1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grpSp>
        <p:nvGrpSpPr>
          <p:cNvPr id="20" name="Group 19"/>
          <p:cNvGrpSpPr/>
          <p:nvPr/>
        </p:nvGrpSpPr>
        <p:grpSpPr>
          <a:xfrm rot="1498419">
            <a:off x="444996" y="4777648"/>
            <a:ext cx="5453335" cy="1013411"/>
            <a:chOff x="651737" y="4546236"/>
            <a:chExt cx="5453335" cy="1013411"/>
          </a:xfrm>
          <a:effectLst/>
        </p:grpSpPr>
        <p:sp>
          <p:nvSpPr>
            <p:cNvPr id="9" name="Rectangle 8"/>
            <p:cNvSpPr/>
            <p:nvPr/>
          </p:nvSpPr>
          <p:spPr bwMode="auto">
            <a:xfrm>
              <a:off x="651737" y="4546236"/>
              <a:ext cx="5453335" cy="148767"/>
            </a:xfrm>
            <a:prstGeom prst="rect">
              <a:avLst/>
            </a:prstGeom>
            <a:solidFill>
              <a:srgbClr val="996633"/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050" b="1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759464" y="4654440"/>
              <a:ext cx="763995" cy="905207"/>
              <a:chOff x="2747542" y="4659662"/>
              <a:chExt cx="763995" cy="905207"/>
            </a:xfrm>
          </p:grpSpPr>
          <p:sp>
            <p:nvSpPr>
              <p:cNvPr id="82" name="Rectangle 81"/>
              <p:cNvSpPr/>
              <p:nvPr/>
            </p:nvSpPr>
            <p:spPr bwMode="auto">
              <a:xfrm rot="5400000">
                <a:off x="2678597" y="5037882"/>
                <a:ext cx="905207" cy="148767"/>
              </a:xfrm>
              <a:prstGeom prst="rect">
                <a:avLst/>
              </a:prstGeom>
              <a:solidFill>
                <a:srgbClr val="996633"/>
              </a:solidFill>
              <a:ln w="25400">
                <a:noFill/>
              </a:ln>
              <a:effectLst/>
            </p:spPr>
            <p:txBody>
              <a:bodyPr wrap="none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50" b="1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7" name="Arc 16"/>
              <p:cNvSpPr/>
              <p:nvPr/>
            </p:nvSpPr>
            <p:spPr bwMode="auto">
              <a:xfrm>
                <a:off x="2747542" y="4665539"/>
                <a:ext cx="345683" cy="492195"/>
              </a:xfrm>
              <a:prstGeom prst="arc">
                <a:avLst/>
              </a:prstGeom>
              <a:ln w="76200">
                <a:solidFill>
                  <a:srgbClr val="996633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US" sz="1800">
                  <a:solidFill>
                    <a:schemeClr val="bg1"/>
                  </a:solidFill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83" name="Arc 82"/>
              <p:cNvSpPr/>
              <p:nvPr/>
            </p:nvSpPr>
            <p:spPr bwMode="auto">
              <a:xfrm flipH="1">
                <a:off x="3165854" y="4665025"/>
                <a:ext cx="345683" cy="492195"/>
              </a:xfrm>
              <a:prstGeom prst="arc">
                <a:avLst/>
              </a:prstGeom>
              <a:ln w="76200">
                <a:solidFill>
                  <a:srgbClr val="996633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US" sz="1800">
                  <a:solidFill>
                    <a:schemeClr val="bg1"/>
                  </a:solidFill>
                  <a:latin typeface="Arial" charset="0"/>
                  <a:cs typeface="Arial Unicode MS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1256348" y="4710547"/>
            <a:ext cx="4777625" cy="1469342"/>
            <a:chOff x="1256348" y="4710547"/>
            <a:chExt cx="4777625" cy="1469342"/>
          </a:xfrm>
          <a:effectLst/>
        </p:grpSpPr>
        <p:grpSp>
          <p:nvGrpSpPr>
            <p:cNvPr id="85" name="Group 84"/>
            <p:cNvGrpSpPr/>
            <p:nvPr/>
          </p:nvGrpSpPr>
          <p:grpSpPr>
            <a:xfrm rot="1498419">
              <a:off x="1256348" y="4710547"/>
              <a:ext cx="4777625" cy="697989"/>
              <a:chOff x="642678" y="4536602"/>
              <a:chExt cx="4777625" cy="697989"/>
            </a:xfrm>
          </p:grpSpPr>
          <p:sp>
            <p:nvSpPr>
              <p:cNvPr id="86" name="Rectangle 85"/>
              <p:cNvSpPr/>
              <p:nvPr/>
            </p:nvSpPr>
            <p:spPr bwMode="auto">
              <a:xfrm>
                <a:off x="642678" y="4536602"/>
                <a:ext cx="4777625" cy="148767"/>
              </a:xfrm>
              <a:prstGeom prst="rect">
                <a:avLst/>
              </a:prstGeom>
              <a:solidFill>
                <a:srgbClr val="660033"/>
              </a:solidFill>
              <a:ln w="25400"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50" b="1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3945574" y="4646904"/>
                <a:ext cx="761116" cy="587687"/>
                <a:chOff x="3933652" y="4652126"/>
                <a:chExt cx="761116" cy="587687"/>
              </a:xfrm>
            </p:grpSpPr>
            <p:sp>
              <p:nvSpPr>
                <p:cNvPr id="92" name="Rectangle 91"/>
                <p:cNvSpPr/>
                <p:nvPr/>
              </p:nvSpPr>
              <p:spPr bwMode="auto">
                <a:xfrm rot="5400000">
                  <a:off x="4033933" y="4882841"/>
                  <a:ext cx="565177" cy="148767"/>
                </a:xfrm>
                <a:prstGeom prst="rect">
                  <a:avLst/>
                </a:prstGeom>
                <a:solidFill>
                  <a:srgbClr val="660033"/>
                </a:solidFill>
                <a:ln w="25400">
                  <a:noFill/>
                </a:ln>
                <a:effectLst/>
              </p:spPr>
              <p:txBody>
                <a:bodyPr wrap="none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050" b="1">
                    <a:solidFill>
                      <a:srgbClr val="FFFFFF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02" name="Arc 101"/>
                <p:cNvSpPr/>
                <p:nvPr/>
              </p:nvSpPr>
              <p:spPr bwMode="auto">
                <a:xfrm>
                  <a:off x="3933652" y="4652126"/>
                  <a:ext cx="345683" cy="314603"/>
                </a:xfrm>
                <a:prstGeom prst="arc">
                  <a:avLst/>
                </a:prstGeom>
                <a:ln w="76200">
                  <a:solidFill>
                    <a:srgbClr val="660033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</a:pPr>
                  <a:endParaRPr lang="en-US" sz="1800">
                    <a:solidFill>
                      <a:schemeClr val="bg1"/>
                    </a:solidFill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103" name="Arc 102"/>
                <p:cNvSpPr/>
                <p:nvPr/>
              </p:nvSpPr>
              <p:spPr bwMode="auto">
                <a:xfrm flipH="1">
                  <a:off x="4349085" y="4652947"/>
                  <a:ext cx="345683" cy="314603"/>
                </a:xfrm>
                <a:prstGeom prst="arc">
                  <a:avLst/>
                </a:prstGeom>
                <a:ln w="76200">
                  <a:solidFill>
                    <a:srgbClr val="660033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</a:pPr>
                  <a:endParaRPr lang="en-US" sz="1800">
                    <a:solidFill>
                      <a:schemeClr val="bg1"/>
                    </a:solidFill>
                    <a:latin typeface="Arial" charset="0"/>
                    <a:cs typeface="Arial Unicode MS" charset="0"/>
                  </a:endParaRPr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3811919" y="5331296"/>
              <a:ext cx="979110" cy="848593"/>
              <a:chOff x="3814300" y="5333677"/>
              <a:chExt cx="979110" cy="848593"/>
            </a:xfrm>
          </p:grpSpPr>
          <p:sp>
            <p:nvSpPr>
              <p:cNvPr id="30" name="Block Arc 29"/>
              <p:cNvSpPr/>
              <p:nvPr/>
            </p:nvSpPr>
            <p:spPr bwMode="auto">
              <a:xfrm rot="12375622">
                <a:off x="3959215" y="5333677"/>
                <a:ext cx="834195" cy="848593"/>
              </a:xfrm>
              <a:prstGeom prst="blockArc">
                <a:avLst>
                  <a:gd name="adj1" fmla="val 10800000"/>
                  <a:gd name="adj2" fmla="val 14605490"/>
                  <a:gd name="adj3" fmla="val 18123"/>
                </a:avLst>
              </a:prstGeom>
              <a:solidFill>
                <a:srgbClr val="660033"/>
              </a:solidFill>
              <a:ln w="25400">
                <a:noFill/>
              </a:ln>
              <a:effectLst/>
            </p:spPr>
            <p:txBody>
              <a:bodyPr wrap="none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50" b="1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814300" y="6030892"/>
                <a:ext cx="565177" cy="150833"/>
              </a:xfrm>
              <a:prstGeom prst="rect">
                <a:avLst/>
              </a:prstGeom>
              <a:solidFill>
                <a:srgbClr val="660033"/>
              </a:solidFill>
              <a:ln w="25400">
                <a:noFill/>
              </a:ln>
              <a:effectLst/>
            </p:spPr>
            <p:txBody>
              <a:bodyPr wrap="none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50" b="1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</p:grpSp>
      </p:grpSp>
      <p:sp>
        <p:nvSpPr>
          <p:cNvPr id="93" name="Rectangle 92"/>
          <p:cNvSpPr/>
          <p:nvPr/>
        </p:nvSpPr>
        <p:spPr bwMode="auto">
          <a:xfrm>
            <a:off x="12725" y="6196870"/>
            <a:ext cx="3842893" cy="660196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 bwMode="auto">
          <a:xfrm>
            <a:off x="7553760" y="5605751"/>
            <a:ext cx="1584873" cy="1262839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 bwMode="auto">
          <a:xfrm flipH="1">
            <a:off x="6233546" y="4650219"/>
            <a:ext cx="985725" cy="45182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4" name="AutoShape 5"/>
          <p:cNvSpPr>
            <a:spLocks noChangeArrowheads="1"/>
          </p:cNvSpPr>
          <p:nvPr/>
        </p:nvSpPr>
        <p:spPr bwMode="ltGray">
          <a:xfrm>
            <a:off x="7599157" y="1331053"/>
            <a:ext cx="1238250" cy="1374201"/>
          </a:xfrm>
          <a:prstGeom prst="roundRect">
            <a:avLst>
              <a:gd name="adj" fmla="val 27088"/>
            </a:avLst>
          </a:prstGeom>
          <a:solidFill>
            <a:schemeClr val="bg1">
              <a:lumMod val="75000"/>
            </a:schemeClr>
          </a:solidFill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ltGray">
          <a:xfrm>
            <a:off x="336712" y="5225611"/>
            <a:ext cx="1238250" cy="1374201"/>
          </a:xfrm>
          <a:prstGeom prst="roundRect">
            <a:avLst>
              <a:gd name="adj" fmla="val 27088"/>
            </a:avLst>
          </a:prstGeom>
          <a:solidFill>
            <a:schemeClr val="bg1">
              <a:lumMod val="75000"/>
            </a:schemeClr>
          </a:solidFill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ltGray">
          <a:xfrm>
            <a:off x="256419" y="1259636"/>
            <a:ext cx="8696528" cy="5385475"/>
          </a:xfrm>
          <a:prstGeom prst="roundRect">
            <a:avLst>
              <a:gd name="adj" fmla="val 8827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699075" y="1353865"/>
            <a:ext cx="1064911" cy="1192765"/>
            <a:chOff x="7615950" y="1353865"/>
            <a:chExt cx="1064911" cy="1192765"/>
          </a:xfrm>
          <a:effectLst/>
        </p:grpSpPr>
        <p:grpSp>
          <p:nvGrpSpPr>
            <p:cNvPr id="3" name="Group 2"/>
            <p:cNvGrpSpPr/>
            <p:nvPr/>
          </p:nvGrpSpPr>
          <p:grpSpPr>
            <a:xfrm>
              <a:off x="7615950" y="1353865"/>
              <a:ext cx="1064911" cy="1020692"/>
              <a:chOff x="7593258" y="1394618"/>
              <a:chExt cx="781050" cy="854340"/>
            </a:xfrm>
          </p:grpSpPr>
          <p:grpSp>
            <p:nvGrpSpPr>
              <p:cNvPr id="4" name="Group 384"/>
              <p:cNvGrpSpPr/>
              <p:nvPr/>
            </p:nvGrpSpPr>
            <p:grpSpPr>
              <a:xfrm>
                <a:off x="7593258" y="1394618"/>
                <a:ext cx="781050" cy="840479"/>
                <a:chOff x="7129143" y="1718139"/>
                <a:chExt cx="797246" cy="840479"/>
              </a:xfrm>
            </p:grpSpPr>
            <p:sp>
              <p:nvSpPr>
                <p:cNvPr id="6" name="Rounded Rectangle 5"/>
                <p:cNvSpPr/>
                <p:nvPr/>
              </p:nvSpPr>
              <p:spPr bwMode="auto">
                <a:xfrm>
                  <a:off x="7147502" y="1768829"/>
                  <a:ext cx="760594" cy="789789"/>
                </a:xfrm>
                <a:prstGeom prst="round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7129143" y="1718139"/>
                  <a:ext cx="79724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Cross-Cutting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Tech. Arch, etc.</a:t>
                  </a:r>
                </a:p>
              </p:txBody>
            </p:sp>
          </p:grp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7335" y="1664823"/>
                <a:ext cx="712896" cy="584135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</p:pic>
        </p:grpSp>
        <p:sp>
          <p:nvSpPr>
            <p:cNvPr id="40" name="Rounded Rectangle 39"/>
            <p:cNvSpPr/>
            <p:nvPr/>
          </p:nvSpPr>
          <p:spPr bwMode="auto">
            <a:xfrm>
              <a:off x="7617308" y="2182645"/>
              <a:ext cx="1063553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Systems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Engineering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50080" y="4230317"/>
            <a:ext cx="1010314" cy="1004751"/>
            <a:chOff x="3511121" y="4227455"/>
            <a:chExt cx="1010314" cy="1004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8603" y="4227455"/>
              <a:ext cx="933362" cy="713522"/>
            </a:xfrm>
            <a:prstGeom prst="roundRect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  <a:effectLst/>
          </p:spPr>
        </p:pic>
        <p:sp>
          <p:nvSpPr>
            <p:cNvPr id="52" name="Rounded Rectangle 51"/>
            <p:cNvSpPr/>
            <p:nvPr/>
          </p:nvSpPr>
          <p:spPr bwMode="auto">
            <a:xfrm>
              <a:off x="3511121" y="4868221"/>
              <a:ext cx="1010314" cy="36398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Interfaces,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Integration &amp; Test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92352" y="3480737"/>
            <a:ext cx="1010036" cy="1088153"/>
            <a:chOff x="2204806" y="3523876"/>
            <a:chExt cx="1010036" cy="10881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9524" y="3523876"/>
              <a:ext cx="926171" cy="909874"/>
            </a:xfrm>
            <a:prstGeom prst="roundRect">
              <a:avLst/>
            </a:prstGeom>
            <a:ln w="38100">
              <a:solidFill>
                <a:srgbClr val="009999"/>
              </a:solidFill>
            </a:ln>
            <a:effectLst/>
          </p:spPr>
        </p:pic>
        <p:sp>
          <p:nvSpPr>
            <p:cNvPr id="54" name="Rounded Rectangle 53"/>
            <p:cNvSpPr/>
            <p:nvPr/>
          </p:nvSpPr>
          <p:spPr bwMode="auto">
            <a:xfrm>
              <a:off x="2204806" y="4248044"/>
              <a:ext cx="1010036" cy="363985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Design Eng.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&amp; Production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4530" y="2949511"/>
            <a:ext cx="1004426" cy="1022557"/>
            <a:chOff x="706275" y="2924184"/>
            <a:chExt cx="1004426" cy="10225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8296" y="2924184"/>
              <a:ext cx="951272" cy="762320"/>
            </a:xfrm>
            <a:prstGeom prst="roundRect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  <a:effectLst/>
          </p:spPr>
        </p:pic>
        <p:sp>
          <p:nvSpPr>
            <p:cNvPr id="56" name="Rounded Rectangle 55"/>
            <p:cNvSpPr/>
            <p:nvPr/>
          </p:nvSpPr>
          <p:spPr bwMode="auto">
            <a:xfrm>
              <a:off x="706275" y="3582756"/>
              <a:ext cx="1004426" cy="36398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Materials and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Processes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03422" y="5407327"/>
            <a:ext cx="976255" cy="1058655"/>
            <a:chOff x="3251614" y="5331554"/>
            <a:chExt cx="976255" cy="10586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65638" y="5331554"/>
              <a:ext cx="958712" cy="766970"/>
            </a:xfrm>
            <a:prstGeom prst="roundRect">
              <a:avLst/>
            </a:prstGeom>
            <a:ln w="25400">
              <a:solidFill>
                <a:srgbClr val="660033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8" name="Rounded Rectangle 57"/>
            <p:cNvSpPr/>
            <p:nvPr/>
          </p:nvSpPr>
          <p:spPr bwMode="auto">
            <a:xfrm>
              <a:off x="3251614" y="5977020"/>
              <a:ext cx="976255" cy="413189"/>
            </a:xfrm>
            <a:prstGeom prst="roundRect">
              <a:avLst>
                <a:gd name="adj" fmla="val 16667"/>
              </a:avLst>
            </a:prstGeom>
            <a:solidFill>
              <a:srgbClr val="660033"/>
            </a:solidFill>
            <a:ln w="38100">
              <a:solidFill>
                <a:srgbClr val="660033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Orbital Debris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72989" y="5041030"/>
            <a:ext cx="953793" cy="1086399"/>
            <a:chOff x="2102188" y="5298299"/>
            <a:chExt cx="953793" cy="10863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21721" y="5298299"/>
              <a:ext cx="924734" cy="859349"/>
            </a:xfrm>
            <a:prstGeom prst="roundRect">
              <a:avLst/>
            </a:prstGeom>
            <a:ln w="25400">
              <a:solidFill>
                <a:srgbClr val="996633"/>
              </a:solidFill>
            </a:ln>
            <a:effectLst/>
          </p:spPr>
        </p:pic>
        <p:sp>
          <p:nvSpPr>
            <p:cNvPr id="60" name="Rounded Rectangle 59"/>
            <p:cNvSpPr/>
            <p:nvPr/>
          </p:nvSpPr>
          <p:spPr bwMode="auto">
            <a:xfrm>
              <a:off x="2102188" y="6020713"/>
              <a:ext cx="953793" cy="363985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25400">
              <a:solidFill>
                <a:srgbClr val="996633"/>
              </a:solidFill>
            </a:ln>
            <a:effectLst/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Environment</a:t>
              </a:r>
            </a:p>
          </p:txBody>
        </p:sp>
      </p:grpSp>
      <p:sp>
        <p:nvSpPr>
          <p:cNvPr id="75" name="Title 74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81434" cy="563562"/>
          </a:xfrm>
          <a:effectLst/>
        </p:spPr>
        <p:txBody>
          <a:bodyPr/>
          <a:lstStyle/>
          <a:p>
            <a:r>
              <a:rPr lang="en-US" dirty="0"/>
              <a:t>Space Standards Framework (v2)</a:t>
            </a:r>
            <a:endParaRPr lang="en-US" sz="1600" dirty="0"/>
          </a:p>
        </p:txBody>
      </p:sp>
      <p:sp>
        <p:nvSpPr>
          <p:cNvPr id="96" name="Content Placeholder 95"/>
          <p:cNvSpPr>
            <a:spLocks noGrp="1"/>
          </p:cNvSpPr>
          <p:nvPr>
            <p:ph idx="1"/>
          </p:nvPr>
        </p:nvSpPr>
        <p:spPr>
          <a:xfrm>
            <a:off x="439810" y="842868"/>
            <a:ext cx="8229600" cy="537461"/>
          </a:xfrm>
          <a:effectLst/>
        </p:spPr>
        <p:txBody>
          <a:bodyPr/>
          <a:lstStyle/>
          <a:p>
            <a:r>
              <a:rPr lang="en-US" sz="2000" dirty="0"/>
              <a:t>Areas of coordination indicated by dotted lines</a:t>
            </a:r>
          </a:p>
        </p:txBody>
      </p:sp>
      <p:cxnSp>
        <p:nvCxnSpPr>
          <p:cNvPr id="89" name="Straight Connector 88"/>
          <p:cNvCxnSpPr/>
          <p:nvPr/>
        </p:nvCxnSpPr>
        <p:spPr bwMode="auto">
          <a:xfrm>
            <a:off x="204281" y="1995754"/>
            <a:ext cx="8696528" cy="38338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5" name="TextBox 94"/>
          <p:cNvSpPr txBox="1"/>
          <p:nvPr/>
        </p:nvSpPr>
        <p:spPr bwMode="auto">
          <a:xfrm rot="1434761">
            <a:off x="3698360" y="3626916"/>
            <a:ext cx="1434115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CCSDS/SC13</a:t>
            </a:r>
          </a:p>
          <a:p>
            <a:endParaRPr lang="en-US" sz="500" b="1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r>
              <a:rPr lang="en-US" sz="10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ISO TC20/SC14</a:t>
            </a:r>
          </a:p>
        </p:txBody>
      </p:sp>
      <p:sp>
        <p:nvSpPr>
          <p:cNvPr id="100" name="TextBox 99"/>
          <p:cNvSpPr txBox="1"/>
          <p:nvPr/>
        </p:nvSpPr>
        <p:spPr bwMode="auto">
          <a:xfrm rot="20009579">
            <a:off x="6489513" y="4932306"/>
            <a:ext cx="937703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charset="0"/>
              </a:rPr>
              <a:t>Navigation</a:t>
            </a:r>
          </a:p>
        </p:txBody>
      </p:sp>
      <p:sp>
        <p:nvSpPr>
          <p:cNvPr id="88" name="AutoShape 5"/>
          <p:cNvSpPr>
            <a:spLocks noChangeArrowheads="1"/>
          </p:cNvSpPr>
          <p:nvPr/>
        </p:nvSpPr>
        <p:spPr bwMode="ltGray">
          <a:xfrm>
            <a:off x="411945" y="1482688"/>
            <a:ext cx="983350" cy="506562"/>
          </a:xfrm>
          <a:prstGeom prst="roundRect">
            <a:avLst>
              <a:gd name="adj" fmla="val 27088"/>
            </a:avLst>
          </a:prstGeom>
          <a:solidFill>
            <a:schemeClr val="bg1">
              <a:lumMod val="5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50" b="1" dirty="0">
                <a:solidFill>
                  <a:srgbClr val="FFFFFF"/>
                </a:solidFill>
                <a:latin typeface="Arial Narrow"/>
                <a:cs typeface="Arial Narrow"/>
              </a:rPr>
              <a:t>CCSDS Eng.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50" b="1" dirty="0">
                <a:solidFill>
                  <a:srgbClr val="FFFFFF"/>
                </a:solidFill>
                <a:latin typeface="Arial Narrow"/>
                <a:cs typeface="Arial Narrow"/>
              </a:rPr>
              <a:t>Steering Group</a:t>
            </a:r>
          </a:p>
        </p:txBody>
      </p:sp>
      <p:cxnSp>
        <p:nvCxnSpPr>
          <p:cNvPr id="91" name="Straight Connector 90"/>
          <p:cNvCxnSpPr/>
          <p:nvPr/>
        </p:nvCxnSpPr>
        <p:spPr bwMode="auto">
          <a:xfrm>
            <a:off x="8443609" y="2713475"/>
            <a:ext cx="0" cy="33337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98" name="TextBox 97"/>
          <p:cNvSpPr txBox="1"/>
          <p:nvPr/>
        </p:nvSpPr>
        <p:spPr bwMode="auto">
          <a:xfrm rot="16200000">
            <a:off x="8092585" y="4160903"/>
            <a:ext cx="937703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charset="0"/>
              </a:rPr>
              <a:t>Ontologies</a:t>
            </a:r>
          </a:p>
        </p:txBody>
      </p:sp>
      <p:sp>
        <p:nvSpPr>
          <p:cNvPr id="90" name="AutoShape 5"/>
          <p:cNvSpPr>
            <a:spLocks noChangeArrowheads="1"/>
          </p:cNvSpPr>
          <p:nvPr/>
        </p:nvSpPr>
        <p:spPr bwMode="ltGray">
          <a:xfrm>
            <a:off x="7726607" y="5909355"/>
            <a:ext cx="983350" cy="506562"/>
          </a:xfrm>
          <a:prstGeom prst="roundRect">
            <a:avLst>
              <a:gd name="adj" fmla="val 27088"/>
            </a:avLst>
          </a:prstGeom>
          <a:solidFill>
            <a:schemeClr val="bg1">
              <a:lumMod val="5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50" b="1" dirty="0">
                <a:solidFill>
                  <a:srgbClr val="FFFFFF"/>
                </a:solidFill>
                <a:latin typeface="Arial Narrow"/>
                <a:cs typeface="Arial Narrow"/>
              </a:rPr>
              <a:t>SC14 Tech </a:t>
            </a:r>
            <a:r>
              <a:rPr lang="en-GB" sz="1050" b="1" dirty="0" err="1">
                <a:solidFill>
                  <a:srgbClr val="FFFFFF"/>
                </a:solidFill>
                <a:latin typeface="Arial Narrow"/>
                <a:cs typeface="Arial Narrow"/>
              </a:rPr>
              <a:t>Mgt</a:t>
            </a:r>
            <a:endParaRPr lang="en-GB" sz="105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99513" y="4789159"/>
            <a:ext cx="953793" cy="1509128"/>
            <a:chOff x="5480890" y="5139697"/>
            <a:chExt cx="953793" cy="1509128"/>
          </a:xfrm>
          <a:solidFill>
            <a:srgbClr val="9933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9"/>
            <a:srcRect b="-8601"/>
            <a:stretch/>
          </p:blipFill>
          <p:spPr>
            <a:xfrm>
              <a:off x="5502965" y="5139697"/>
              <a:ext cx="913762" cy="778369"/>
            </a:xfrm>
            <a:prstGeom prst="roundRect">
              <a:avLst/>
            </a:prstGeom>
            <a:grpFill/>
            <a:ln w="25400">
              <a:solidFill>
                <a:srgbClr val="9933FF"/>
              </a:solidFill>
            </a:ln>
            <a:effectLst/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96258" y="5728867"/>
              <a:ext cx="919280" cy="612853"/>
            </a:xfrm>
            <a:prstGeom prst="roundRect">
              <a:avLst/>
            </a:prstGeom>
            <a:grpFill/>
            <a:ln w="25400">
              <a:solidFill>
                <a:srgbClr val="9933FF"/>
              </a:solidFill>
            </a:ln>
            <a:effectLst/>
          </p:spPr>
        </p:pic>
        <p:sp>
          <p:nvSpPr>
            <p:cNvPr id="57" name="Rounded Rectangle 56"/>
            <p:cNvSpPr/>
            <p:nvPr/>
          </p:nvSpPr>
          <p:spPr bwMode="auto">
            <a:xfrm>
              <a:off x="5480890" y="6284840"/>
              <a:ext cx="953793" cy="363985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rgbClr val="9933FF"/>
              </a:solidFill>
            </a:ln>
            <a:effectLst/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Ops and </a:t>
              </a:r>
              <a:r>
                <a:rPr lang="en-US" sz="1050" b="1" dirty="0" err="1">
                  <a:solidFill>
                    <a:srgbClr val="FFFFFF"/>
                  </a:solidFill>
                  <a:latin typeface="Arial Narrow"/>
                  <a:cs typeface="Arial Narrow"/>
                </a:rPr>
                <a:t>Gnd</a:t>
              </a: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Support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5060" y="5268476"/>
            <a:ext cx="1186664" cy="1143342"/>
            <a:chOff x="341719" y="5225611"/>
            <a:chExt cx="1186664" cy="11433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8" name="Rounded Rectangle 117"/>
            <p:cNvSpPr/>
            <p:nvPr/>
          </p:nvSpPr>
          <p:spPr bwMode="auto">
            <a:xfrm>
              <a:off x="427238" y="5279514"/>
              <a:ext cx="972073" cy="83985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TextBox 118"/>
            <p:cNvSpPr txBox="1">
              <a:spLocks noChangeArrowheads="1"/>
            </p:cNvSpPr>
            <p:nvPr/>
          </p:nvSpPr>
          <p:spPr bwMode="auto">
            <a:xfrm>
              <a:off x="341719" y="5225611"/>
              <a:ext cx="1186664" cy="327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Cross-Cutting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 err="1">
                  <a:solidFill>
                    <a:srgbClr val="FFFFFF"/>
                  </a:solidFill>
                  <a:latin typeface="Arial Narrow"/>
                  <a:cs typeface="Arial Narrow"/>
                </a:rPr>
                <a:t>Mgt</a:t>
              </a:r>
              <a:r>
                <a:rPr lang="en-US" sz="7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/</a:t>
              </a:r>
              <a:r>
                <a:rPr lang="en-US" sz="700" b="1" dirty="0" err="1">
                  <a:solidFill>
                    <a:srgbClr val="FFFFFF"/>
                  </a:solidFill>
                  <a:latin typeface="Arial Narrow"/>
                  <a:cs typeface="Arial Narrow"/>
                </a:rPr>
                <a:t>Qual</a:t>
              </a:r>
              <a:r>
                <a:rPr lang="en-US" sz="7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 processes.</a:t>
              </a: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450617" y="5540119"/>
              <a:ext cx="934862" cy="547283"/>
              <a:chOff x="7847670" y="5343287"/>
              <a:chExt cx="684065" cy="613452"/>
            </a:xfrm>
          </p:grpSpPr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7670" y="5343287"/>
                <a:ext cx="684065" cy="613452"/>
              </a:xfrm>
              <a:prstGeom prst="roundRect">
                <a:avLst/>
              </a:prstGeom>
              <a:ln w="38100">
                <a:noFill/>
              </a:ln>
              <a:effectLst/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043978" y="5473164"/>
                <a:ext cx="296253" cy="296253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2" name="Rounded Rectangle 41"/>
            <p:cNvSpPr/>
            <p:nvPr/>
          </p:nvSpPr>
          <p:spPr bwMode="auto">
            <a:xfrm>
              <a:off x="411946" y="6004968"/>
              <a:ext cx="1001390" cy="363985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  <a:effectLst/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Program </a:t>
              </a:r>
              <a:r>
                <a:rPr lang="en-US" sz="1050" b="1" dirty="0" err="1">
                  <a:solidFill>
                    <a:srgbClr val="FFFFFF"/>
                  </a:solidFill>
                  <a:latin typeface="Arial Narrow"/>
                  <a:cs typeface="Arial Narrow"/>
                </a:rPr>
                <a:t>Mgt</a:t>
              </a:r>
              <a:endParaRPr lang="en-US" sz="1050" b="1" dirty="0">
                <a:solidFill>
                  <a:srgbClr val="FFFFFF"/>
                </a:solidFill>
                <a:latin typeface="Arial Narrow"/>
                <a:cs typeface="Arial Narrow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&amp; Quality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 rot="12325525">
            <a:off x="2293642" y="2248081"/>
            <a:ext cx="5453335" cy="1013411"/>
            <a:chOff x="651737" y="4546236"/>
            <a:chExt cx="5453335" cy="1013411"/>
          </a:xfrm>
          <a:effectLst/>
        </p:grpSpPr>
        <p:sp>
          <p:nvSpPr>
            <p:cNvPr id="105" name="Rectangle 104"/>
            <p:cNvSpPr/>
            <p:nvPr/>
          </p:nvSpPr>
          <p:spPr bwMode="auto">
            <a:xfrm>
              <a:off x="651737" y="4546236"/>
              <a:ext cx="5453335" cy="148767"/>
            </a:xfrm>
            <a:prstGeom prst="rect">
              <a:avLst/>
            </a:prstGeom>
            <a:solidFill>
              <a:srgbClr val="FF33CC"/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050" b="1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2760979" y="4654440"/>
              <a:ext cx="765389" cy="905207"/>
              <a:chOff x="2749057" y="4659662"/>
              <a:chExt cx="765389" cy="905207"/>
            </a:xfrm>
          </p:grpSpPr>
          <p:sp>
            <p:nvSpPr>
              <p:cNvPr id="107" name="Rectangle 106"/>
              <p:cNvSpPr/>
              <p:nvPr/>
            </p:nvSpPr>
            <p:spPr bwMode="auto">
              <a:xfrm rot="5400000">
                <a:off x="2678597" y="5037882"/>
                <a:ext cx="905207" cy="148767"/>
              </a:xfrm>
              <a:prstGeom prst="rect">
                <a:avLst/>
              </a:prstGeom>
              <a:solidFill>
                <a:srgbClr val="FF33CC"/>
              </a:solidFill>
              <a:ln w="25400">
                <a:noFill/>
              </a:ln>
              <a:effectLst/>
            </p:spPr>
            <p:txBody>
              <a:bodyPr wrap="none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50" b="1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08" name="Arc 107"/>
              <p:cNvSpPr/>
              <p:nvPr/>
            </p:nvSpPr>
            <p:spPr bwMode="auto">
              <a:xfrm>
                <a:off x="2749057" y="4661276"/>
                <a:ext cx="345683" cy="492195"/>
              </a:xfrm>
              <a:prstGeom prst="arc">
                <a:avLst/>
              </a:prstGeom>
              <a:ln w="76200">
                <a:solidFill>
                  <a:srgbClr val="FF33CC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US" sz="1800">
                  <a:solidFill>
                    <a:schemeClr val="bg1"/>
                  </a:solidFill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109" name="Arc 108"/>
              <p:cNvSpPr/>
              <p:nvPr/>
            </p:nvSpPr>
            <p:spPr bwMode="auto">
              <a:xfrm flipH="1">
                <a:off x="3168763" y="4663751"/>
                <a:ext cx="345683" cy="492195"/>
              </a:xfrm>
              <a:prstGeom prst="arc">
                <a:avLst/>
              </a:prstGeom>
              <a:ln w="76200">
                <a:solidFill>
                  <a:srgbClr val="FF33CC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57200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US" sz="1800">
                  <a:solidFill>
                    <a:schemeClr val="bg1"/>
                  </a:solidFill>
                  <a:latin typeface="Arial" charset="0"/>
                  <a:cs typeface="Arial Unicode M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606580" y="1468015"/>
            <a:ext cx="1143442" cy="893881"/>
            <a:chOff x="1606580" y="1468015"/>
            <a:chExt cx="1143442" cy="8938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6200000">
              <a:off x="1843995" y="1250153"/>
              <a:ext cx="688166" cy="112388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/>
          </p:spPr>
        </p:pic>
        <p:sp>
          <p:nvSpPr>
            <p:cNvPr id="26" name="Rounded Rectangle 25"/>
            <p:cNvSpPr/>
            <p:nvPr/>
          </p:nvSpPr>
          <p:spPr bwMode="auto">
            <a:xfrm>
              <a:off x="1606580" y="1997911"/>
              <a:ext cx="1143440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92778" y="3845215"/>
            <a:ext cx="1159861" cy="956438"/>
            <a:chOff x="7092778" y="3845215"/>
            <a:chExt cx="1159861" cy="956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9904" y="3845215"/>
              <a:ext cx="1136159" cy="701021"/>
            </a:xfrm>
            <a:prstGeom prst="roundRect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8" name="Rounded Rectangle 127"/>
            <p:cNvSpPr/>
            <p:nvPr/>
          </p:nvSpPr>
          <p:spPr bwMode="auto">
            <a:xfrm>
              <a:off x="7092778" y="4437668"/>
              <a:ext cx="1159861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/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99214" y="2146132"/>
            <a:ext cx="1158381" cy="945685"/>
            <a:chOff x="3199214" y="2146132"/>
            <a:chExt cx="1158381" cy="945685"/>
          </a:xfrm>
          <a:effectLst/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16200000">
              <a:off x="3176641" y="2183100"/>
              <a:ext cx="667273" cy="62212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54790" y="2146132"/>
              <a:ext cx="582577" cy="63120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3214154" y="2727832"/>
              <a:ext cx="1143441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  <a:effectLst>
              <a:outerShdw blurRad="50800" dist="38100" dir="5400000" sx="109000" sy="109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88047" y="3075712"/>
            <a:ext cx="1158722" cy="910286"/>
            <a:chOff x="5684926" y="3158837"/>
            <a:chExt cx="1158722" cy="910286"/>
          </a:xfrm>
          <a:effectLst/>
        </p:grpSpPr>
        <p:pic>
          <p:nvPicPr>
            <p:cNvPr id="1026" name="Picture 2" descr="http://www.nasa.gov/sites/default/files/kaband1_lro_antennas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95"/>
            <a:stretch/>
          </p:blipFill>
          <p:spPr bwMode="auto">
            <a:xfrm>
              <a:off x="5684926" y="3158837"/>
              <a:ext cx="1148099" cy="6451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ounded Rectangle 28"/>
            <p:cNvSpPr/>
            <p:nvPr/>
          </p:nvSpPr>
          <p:spPr bwMode="auto">
            <a:xfrm>
              <a:off x="5700208" y="3705138"/>
              <a:ext cx="1143440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  <a:effectLst>
              <a:outerShdw blurRad="50800" dist="38100" dir="5400000" sx="109000" sy="109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69744" y="1663410"/>
            <a:ext cx="1106879" cy="971058"/>
            <a:chOff x="5069744" y="1663410"/>
            <a:chExt cx="1106879" cy="9710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101900" y="1663410"/>
              <a:ext cx="1048370" cy="679038"/>
            </a:xfrm>
            <a:prstGeom prst="roundRect">
              <a:avLst/>
            </a:prstGeom>
            <a:ln w="25400">
              <a:solidFill>
                <a:srgbClr val="FF33CC"/>
              </a:solidFill>
            </a:ln>
            <a:effectLst/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5069744" y="2270483"/>
              <a:ext cx="1106879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6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3" grpId="0" animBg="1"/>
      <p:bldP spid="43" grpId="1" animBg="1"/>
      <p:bldP spid="2" grpId="0" animBg="1"/>
      <p:bldP spid="2" grpId="1" animBg="1"/>
      <p:bldP spid="75" grpId="0"/>
      <p:bldP spid="75" grpId="1"/>
      <p:bldP spid="96" grpId="0" build="p"/>
      <p:bldP spid="96" grpId="1" build="p"/>
      <p:bldP spid="95" grpId="0"/>
      <p:bldP spid="95" grpId="1"/>
      <p:bldP spid="100" grpId="0"/>
      <p:bldP spid="100" grpId="1"/>
      <p:bldP spid="88" grpId="0" animBg="1"/>
      <p:bldP spid="88" grpId="1" animBg="1"/>
      <p:bldP spid="98" grpId="0"/>
      <p:bldP spid="98" grpId="1"/>
      <p:bldP spid="90" grpId="0" animBg="1"/>
      <p:bldP spid="9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ounded Rectangle 234"/>
          <p:cNvSpPr/>
          <p:nvPr/>
        </p:nvSpPr>
        <p:spPr bwMode="auto">
          <a:xfrm>
            <a:off x="6034560" y="838201"/>
            <a:ext cx="1143441" cy="2525068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0" name="Group 384"/>
          <p:cNvGrpSpPr/>
          <p:nvPr/>
        </p:nvGrpSpPr>
        <p:grpSpPr>
          <a:xfrm>
            <a:off x="6107032" y="1099325"/>
            <a:ext cx="1082256" cy="742848"/>
            <a:chOff x="7022953" y="1815770"/>
            <a:chExt cx="1082256" cy="742848"/>
          </a:xfrm>
        </p:grpSpPr>
        <p:sp>
          <p:nvSpPr>
            <p:cNvPr id="121" name="Rounded Rectangle 120"/>
            <p:cNvSpPr/>
            <p:nvPr/>
          </p:nvSpPr>
          <p:spPr bwMode="auto">
            <a:xfrm>
              <a:off x="7147502" y="1857376"/>
              <a:ext cx="839142" cy="701242"/>
            </a:xfrm>
            <a:prstGeom prst="roundRect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TextBox 121"/>
            <p:cNvSpPr txBox="1">
              <a:spLocks noChangeArrowheads="1"/>
            </p:cNvSpPr>
            <p:nvPr/>
          </p:nvSpPr>
          <p:spPr bwMode="auto">
            <a:xfrm>
              <a:off x="7022953" y="1815770"/>
              <a:ext cx="108225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End Users</a:t>
              </a:r>
            </a:p>
          </p:txBody>
        </p:sp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7754" y="1988344"/>
              <a:ext cx="812865" cy="541911"/>
            </a:xfrm>
            <a:prstGeom prst="roundRect">
              <a:avLst>
                <a:gd name="adj" fmla="val 16667"/>
              </a:avLst>
            </a:prstGeom>
            <a:ln w="25400">
              <a:solidFill>
                <a:srgbClr val="FF0000"/>
              </a:solidFill>
            </a:ln>
            <a:effectLst/>
          </p:spPr>
        </p:pic>
      </p:grpSp>
      <p:grpSp>
        <p:nvGrpSpPr>
          <p:cNvPr id="129" name="Group 128"/>
          <p:cNvGrpSpPr/>
          <p:nvPr/>
        </p:nvGrpSpPr>
        <p:grpSpPr>
          <a:xfrm flipH="1">
            <a:off x="775868" y="3441630"/>
            <a:ext cx="7525173" cy="639192"/>
            <a:chOff x="6290222" y="1078645"/>
            <a:chExt cx="2640718" cy="63919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0" name="AutoShape 5"/>
            <p:cNvSpPr>
              <a:spLocks noChangeArrowheads="1"/>
            </p:cNvSpPr>
            <p:nvPr/>
          </p:nvSpPr>
          <p:spPr bwMode="ltGray">
            <a:xfrm>
              <a:off x="6604990" y="1325098"/>
              <a:ext cx="2325950" cy="388299"/>
            </a:xfrm>
            <a:prstGeom prst="roundRect">
              <a:avLst>
                <a:gd name="adj" fmla="val 32106"/>
              </a:avLst>
            </a:prstGeom>
            <a:grpFill/>
            <a:ln w="165100" algn="ctr">
              <a:solidFill>
                <a:schemeClr val="tx1">
                  <a:lumMod val="50000"/>
                  <a:lumOff val="5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1" name="Arc 130"/>
            <p:cNvSpPr/>
            <p:nvPr/>
          </p:nvSpPr>
          <p:spPr bwMode="auto">
            <a:xfrm rot="5400000">
              <a:off x="6128018" y="1240849"/>
              <a:ext cx="639192" cy="314784"/>
            </a:xfrm>
            <a:prstGeom prst="arc">
              <a:avLst/>
            </a:prstGeom>
            <a:noFill/>
            <a:ln w="165100" algn="ctr">
              <a:solidFill>
                <a:schemeClr val="tx1">
                  <a:lumMod val="50000"/>
                  <a:lumOff val="5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3495929" y="3629603"/>
            <a:ext cx="4247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latin typeface="Arial Narrow"/>
                <a:cs typeface="Arial Narrow"/>
              </a:rPr>
              <a:t>Space Systems and Operations</a:t>
            </a:r>
          </a:p>
        </p:txBody>
      </p:sp>
      <p:grpSp>
        <p:nvGrpSpPr>
          <p:cNvPr id="124" name="Group 123"/>
          <p:cNvGrpSpPr/>
          <p:nvPr/>
        </p:nvGrpSpPr>
        <p:grpSpPr>
          <a:xfrm flipH="1">
            <a:off x="671718" y="247315"/>
            <a:ext cx="7525173" cy="639192"/>
            <a:chOff x="6290222" y="1078645"/>
            <a:chExt cx="2640718" cy="63919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5" name="AutoShape 5"/>
            <p:cNvSpPr>
              <a:spLocks noChangeArrowheads="1"/>
            </p:cNvSpPr>
            <p:nvPr/>
          </p:nvSpPr>
          <p:spPr bwMode="ltGray">
            <a:xfrm>
              <a:off x="6604990" y="1325098"/>
              <a:ext cx="2325950" cy="388299"/>
            </a:xfrm>
            <a:prstGeom prst="roundRect">
              <a:avLst>
                <a:gd name="adj" fmla="val 32106"/>
              </a:avLst>
            </a:prstGeom>
            <a:grpFill/>
            <a:ln w="165100" algn="ctr">
              <a:solidFill>
                <a:schemeClr val="tx1">
                  <a:lumMod val="50000"/>
                  <a:lumOff val="5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6" name="Arc 125"/>
            <p:cNvSpPr/>
            <p:nvPr/>
          </p:nvSpPr>
          <p:spPr bwMode="auto">
            <a:xfrm rot="5400000">
              <a:off x="6128018" y="1240849"/>
              <a:ext cx="639192" cy="314784"/>
            </a:xfrm>
            <a:prstGeom prst="arc">
              <a:avLst/>
            </a:prstGeom>
            <a:noFill/>
            <a:ln w="165100" algn="ctr">
              <a:solidFill>
                <a:schemeClr val="tx1">
                  <a:lumMod val="50000"/>
                  <a:lumOff val="5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5" name="Rounded Rectangle 104"/>
          <p:cNvSpPr/>
          <p:nvPr/>
        </p:nvSpPr>
        <p:spPr bwMode="auto">
          <a:xfrm>
            <a:off x="477595" y="4074348"/>
            <a:ext cx="982780" cy="243272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CC0066">
                  <a:tint val="66000"/>
                  <a:satMod val="160000"/>
                </a:srgbClr>
              </a:gs>
              <a:gs pos="50000">
                <a:srgbClr val="CC0066">
                  <a:tint val="44500"/>
                  <a:satMod val="160000"/>
                </a:srgbClr>
              </a:gs>
              <a:gs pos="100000">
                <a:srgbClr val="CC0066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7" name="Rounded Rectangle 106"/>
          <p:cNvSpPr/>
          <p:nvPr/>
        </p:nvSpPr>
        <p:spPr bwMode="auto">
          <a:xfrm>
            <a:off x="6448160" y="4042047"/>
            <a:ext cx="982780" cy="2480274"/>
          </a:xfrm>
          <a:prstGeom prst="roundRect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5254047" y="4074816"/>
            <a:ext cx="982780" cy="2447505"/>
          </a:xfrm>
          <a:prstGeom prst="round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>
            <a:off x="4059934" y="4068311"/>
            <a:ext cx="982780" cy="2454010"/>
          </a:xfrm>
          <a:prstGeom prst="round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>
            <a:off x="2865821" y="4074815"/>
            <a:ext cx="982780" cy="2447505"/>
          </a:xfrm>
          <a:prstGeom prst="round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>
            <a:off x="1671708" y="4067842"/>
            <a:ext cx="982780" cy="2439230"/>
          </a:xfrm>
          <a:prstGeom prst="roundRect">
            <a:avLst/>
          </a:prstGeom>
          <a:gradFill flip="none" rotWithShape="1">
            <a:gsLst>
              <a:gs pos="0">
                <a:srgbClr val="CC6600">
                  <a:tint val="66000"/>
                  <a:satMod val="160000"/>
                </a:srgbClr>
              </a:gs>
              <a:gs pos="50000">
                <a:srgbClr val="CC6600">
                  <a:tint val="44500"/>
                  <a:satMod val="160000"/>
                </a:srgbClr>
              </a:gs>
              <a:gs pos="100000">
                <a:srgbClr val="CC66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7642273" y="4042047"/>
            <a:ext cx="982780" cy="248027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8" name="Rounded Rectangle 167"/>
          <p:cNvSpPr/>
          <p:nvPr/>
        </p:nvSpPr>
        <p:spPr bwMode="auto">
          <a:xfrm>
            <a:off x="486435" y="844984"/>
            <a:ext cx="1143441" cy="244117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41382" y="2622182"/>
            <a:ext cx="667766" cy="7371"/>
            <a:chOff x="3538281" y="3792074"/>
            <a:chExt cx="667766" cy="7371"/>
          </a:xfrm>
        </p:grpSpPr>
        <p:cxnSp>
          <p:nvCxnSpPr>
            <p:cNvPr id="343" name="Straight Connector 452"/>
            <p:cNvCxnSpPr>
              <a:cxnSpLocks noChangeShapeType="1"/>
            </p:cNvCxnSpPr>
            <p:nvPr/>
          </p:nvCxnSpPr>
          <p:spPr bwMode="ltGray">
            <a:xfrm flipV="1">
              <a:off x="3538281" y="3792074"/>
              <a:ext cx="667766" cy="400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344" name="Straight Connector 452"/>
            <p:cNvCxnSpPr>
              <a:cxnSpLocks noChangeShapeType="1"/>
            </p:cNvCxnSpPr>
            <p:nvPr/>
          </p:nvCxnSpPr>
          <p:spPr bwMode="ltGray">
            <a:xfrm flipV="1">
              <a:off x="3540841" y="3796076"/>
              <a:ext cx="665206" cy="33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89" name="Rounded Rectangle 188"/>
          <p:cNvSpPr/>
          <p:nvPr/>
        </p:nvSpPr>
        <p:spPr bwMode="auto">
          <a:xfrm>
            <a:off x="7442453" y="844985"/>
            <a:ext cx="1143441" cy="24411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740"/>
            <a:ext cx="8229600" cy="422381"/>
          </a:xfrm>
        </p:spPr>
        <p:txBody>
          <a:bodyPr/>
          <a:lstStyle/>
          <a:p>
            <a:r>
              <a:rPr lang="en-US" dirty="0"/>
              <a:t>Space Standards Framework (v3)</a:t>
            </a:r>
          </a:p>
        </p:txBody>
      </p:sp>
      <p:sp>
        <p:nvSpPr>
          <p:cNvPr id="213" name="Rounded Rectangle 212"/>
          <p:cNvSpPr/>
          <p:nvPr/>
        </p:nvSpPr>
        <p:spPr bwMode="auto">
          <a:xfrm>
            <a:off x="4641122" y="875430"/>
            <a:ext cx="1143441" cy="2453734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 bwMode="auto">
          <a:xfrm>
            <a:off x="3262328" y="838200"/>
            <a:ext cx="1143441" cy="2507487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9" name="Rounded Rectangle 178"/>
          <p:cNvSpPr/>
          <p:nvPr/>
        </p:nvSpPr>
        <p:spPr bwMode="auto">
          <a:xfrm>
            <a:off x="1876212" y="877926"/>
            <a:ext cx="1143441" cy="2451237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3" name="Freeform 448"/>
          <p:cNvSpPr>
            <a:spLocks noChangeArrowheads="1"/>
          </p:cNvSpPr>
          <p:nvPr/>
        </p:nvSpPr>
        <p:spPr bwMode="ltGray">
          <a:xfrm flipV="1">
            <a:off x="4142543" y="1909451"/>
            <a:ext cx="1626571" cy="6109"/>
          </a:xfrm>
          <a:custGeom>
            <a:avLst/>
            <a:gdLst>
              <a:gd name="T0" fmla="*/ 0 w 1846264"/>
              <a:gd name="T1" fmla="*/ 7144 h 7144"/>
              <a:gd name="T2" fmla="*/ 8292252 w 1846264"/>
              <a:gd name="T3" fmla="*/ 0 h 7144"/>
              <a:gd name="T4" fmla="*/ 0 60000 65536"/>
              <a:gd name="T5" fmla="*/ 0 60000 65536"/>
              <a:gd name="T6" fmla="*/ 0 w 1846264"/>
              <a:gd name="T7" fmla="*/ 0 h 7144"/>
              <a:gd name="T8" fmla="*/ 1846264 w 1846264"/>
              <a:gd name="T9" fmla="*/ 7144 h 7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46264" h="7144">
                <a:moveTo>
                  <a:pt x="0" y="7144"/>
                </a:moveTo>
                <a:lnTo>
                  <a:pt x="1846264" y="0"/>
                </a:lnTo>
              </a:path>
            </a:pathLst>
          </a:custGeom>
          <a:noFill/>
          <a:ln w="127000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6" name="Freeform 492"/>
          <p:cNvSpPr>
            <a:spLocks noChangeArrowheads="1"/>
          </p:cNvSpPr>
          <p:nvPr/>
        </p:nvSpPr>
        <p:spPr bwMode="ltGray">
          <a:xfrm flipV="1">
            <a:off x="2603466" y="1146134"/>
            <a:ext cx="1227732" cy="753310"/>
          </a:xfrm>
          <a:custGeom>
            <a:avLst/>
            <a:gdLst>
              <a:gd name="T0" fmla="*/ 1238249 w 1238249"/>
              <a:gd name="T1" fmla="*/ 0 h 896285"/>
              <a:gd name="T2" fmla="*/ 812006 w 1238249"/>
              <a:gd name="T3" fmla="*/ 686704 h 896285"/>
              <a:gd name="T4" fmla="*/ 0 w 1238249"/>
              <a:gd name="T5" fmla="*/ 692317 h 896285"/>
              <a:gd name="T6" fmla="*/ 0 60000 65536"/>
              <a:gd name="T7" fmla="*/ 0 60000 65536"/>
              <a:gd name="T8" fmla="*/ 0 60000 65536"/>
              <a:gd name="T9" fmla="*/ 0 w 1238249"/>
              <a:gd name="T10" fmla="*/ 0 h 896285"/>
              <a:gd name="T11" fmla="*/ 1238249 w 1238249"/>
              <a:gd name="T12" fmla="*/ 896285 h 896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8249" h="896285">
                <a:moveTo>
                  <a:pt x="1238249" y="0"/>
                </a:moveTo>
                <a:lnTo>
                  <a:pt x="812006" y="889018"/>
                </a:lnTo>
                <a:lnTo>
                  <a:pt x="0" y="896285"/>
                </a:lnTo>
              </a:path>
            </a:pathLst>
          </a:custGeom>
          <a:noFill/>
          <a:ln w="127000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7" name="Freeform 492"/>
          <p:cNvSpPr>
            <a:spLocks noChangeArrowheads="1"/>
          </p:cNvSpPr>
          <p:nvPr/>
        </p:nvSpPr>
        <p:spPr bwMode="ltGray">
          <a:xfrm flipV="1">
            <a:off x="1552486" y="1640674"/>
            <a:ext cx="2245334" cy="254454"/>
          </a:xfrm>
          <a:custGeom>
            <a:avLst/>
            <a:gdLst>
              <a:gd name="T0" fmla="*/ 2264568 w 2264568"/>
              <a:gd name="T1" fmla="*/ 0 h 302748"/>
              <a:gd name="T2" fmla="*/ 1838325 w 2264568"/>
              <a:gd name="T3" fmla="*/ 224496 h 302748"/>
              <a:gd name="T4" fmla="*/ 0 w 2264568"/>
              <a:gd name="T5" fmla="*/ 233852 h 302748"/>
              <a:gd name="T6" fmla="*/ 0 60000 65536"/>
              <a:gd name="T7" fmla="*/ 0 60000 65536"/>
              <a:gd name="T8" fmla="*/ 0 60000 65536"/>
              <a:gd name="T9" fmla="*/ 0 w 2264568"/>
              <a:gd name="T10" fmla="*/ 0 h 302748"/>
              <a:gd name="T11" fmla="*/ 2264568 w 2264568"/>
              <a:gd name="T12" fmla="*/ 302748 h 3027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4568" h="302748">
                <a:moveTo>
                  <a:pt x="2264568" y="0"/>
                </a:moveTo>
                <a:lnTo>
                  <a:pt x="1838325" y="290637"/>
                </a:lnTo>
                <a:lnTo>
                  <a:pt x="0" y="302748"/>
                </a:lnTo>
              </a:path>
            </a:pathLst>
          </a:custGeom>
          <a:noFill/>
          <a:ln w="127000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8" name="Freeform 492"/>
          <p:cNvSpPr>
            <a:spLocks noChangeArrowheads="1"/>
          </p:cNvSpPr>
          <p:nvPr/>
        </p:nvSpPr>
        <p:spPr bwMode="ltGray">
          <a:xfrm flipV="1">
            <a:off x="928839" y="1801715"/>
            <a:ext cx="2926779" cy="392828"/>
          </a:xfrm>
          <a:custGeom>
            <a:avLst/>
            <a:gdLst>
              <a:gd name="T0" fmla="*/ 3057524 w 3057524"/>
              <a:gd name="T1" fmla="*/ 351865 h 455523"/>
              <a:gd name="T2" fmla="*/ 2545556 w 3057524"/>
              <a:gd name="T3" fmla="*/ 0 h 455523"/>
              <a:gd name="T4" fmla="*/ 0 w 3057524"/>
              <a:gd name="T5" fmla="*/ 1869 h 455523"/>
              <a:gd name="T6" fmla="*/ 0 60000 65536"/>
              <a:gd name="T7" fmla="*/ 0 60000 65536"/>
              <a:gd name="T8" fmla="*/ 0 60000 65536"/>
              <a:gd name="T9" fmla="*/ 0 w 3057524"/>
              <a:gd name="T10" fmla="*/ 0 h 455523"/>
              <a:gd name="T11" fmla="*/ 3057524 w 3057524"/>
              <a:gd name="T12" fmla="*/ 455523 h 455523"/>
              <a:gd name="connsiteX0" fmla="*/ 3057524 w 3057524"/>
              <a:gd name="connsiteY0" fmla="*/ 467384 h 467384"/>
              <a:gd name="connsiteX1" fmla="*/ 2545556 w 3057524"/>
              <a:gd name="connsiteY1" fmla="*/ 11861 h 467384"/>
              <a:gd name="connsiteX2" fmla="*/ 638500 w 3057524"/>
              <a:gd name="connsiteY2" fmla="*/ 0 h 467384"/>
              <a:gd name="connsiteX3" fmla="*/ 0 w 3057524"/>
              <a:gd name="connsiteY3" fmla="*/ 14281 h 467384"/>
              <a:gd name="connsiteX0" fmla="*/ 2927834 w 2927834"/>
              <a:gd name="connsiteY0" fmla="*/ 467384 h 467384"/>
              <a:gd name="connsiteX1" fmla="*/ 2415866 w 2927834"/>
              <a:gd name="connsiteY1" fmla="*/ 11861 h 467384"/>
              <a:gd name="connsiteX2" fmla="*/ 508810 w 2927834"/>
              <a:gd name="connsiteY2" fmla="*/ 0 h 467384"/>
              <a:gd name="connsiteX3" fmla="*/ 0 w 2927834"/>
              <a:gd name="connsiteY3" fmla="*/ 320266 h 467384"/>
              <a:gd name="connsiteX0" fmla="*/ 2951850 w 2951850"/>
              <a:gd name="connsiteY0" fmla="*/ 467384 h 467384"/>
              <a:gd name="connsiteX1" fmla="*/ 2439882 w 2951850"/>
              <a:gd name="connsiteY1" fmla="*/ 11861 h 467384"/>
              <a:gd name="connsiteX2" fmla="*/ 532826 w 2951850"/>
              <a:gd name="connsiteY2" fmla="*/ 0 h 467384"/>
              <a:gd name="connsiteX3" fmla="*/ 0 w 2951850"/>
              <a:gd name="connsiteY3" fmla="*/ 286268 h 46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1850" h="467384">
                <a:moveTo>
                  <a:pt x="2951850" y="467384"/>
                </a:moveTo>
                <a:lnTo>
                  <a:pt x="2439882" y="11861"/>
                </a:lnTo>
                <a:lnTo>
                  <a:pt x="532826" y="0"/>
                </a:lnTo>
                <a:lnTo>
                  <a:pt x="0" y="286268"/>
                </a:lnTo>
              </a:path>
            </a:pathLst>
          </a:custGeom>
          <a:noFill/>
          <a:ln w="127000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31" name="Freeform 492"/>
          <p:cNvSpPr>
            <a:spLocks noChangeArrowheads="1"/>
          </p:cNvSpPr>
          <p:nvPr/>
        </p:nvSpPr>
        <p:spPr bwMode="ltGray">
          <a:xfrm flipV="1">
            <a:off x="1837764" y="1705179"/>
            <a:ext cx="851800" cy="465029"/>
          </a:xfrm>
          <a:custGeom>
            <a:avLst/>
            <a:gdLst>
              <a:gd name="T0" fmla="*/ 0 w 1202532"/>
              <a:gd name="T1" fmla="*/ 1012444 h 1310700"/>
              <a:gd name="T2" fmla="*/ 1202532 w 1202532"/>
              <a:gd name="T3" fmla="*/ 473446 h 1310700"/>
              <a:gd name="T4" fmla="*/ 33339 w 1202532"/>
              <a:gd name="T5" fmla="*/ 0 h 1310700"/>
              <a:gd name="T6" fmla="*/ 0 60000 65536"/>
              <a:gd name="T7" fmla="*/ 0 60000 65536"/>
              <a:gd name="T8" fmla="*/ 0 60000 65536"/>
              <a:gd name="T9" fmla="*/ 0 w 1202532"/>
              <a:gd name="T10" fmla="*/ 0 h 1310700"/>
              <a:gd name="T11" fmla="*/ 1202532 w 1202532"/>
              <a:gd name="T12" fmla="*/ 1310700 h 1310700"/>
              <a:gd name="connsiteX0" fmla="*/ 0 w 1202532"/>
              <a:gd name="connsiteY0" fmla="*/ 1324866 h 1324866"/>
              <a:gd name="connsiteX1" fmla="*/ 1202532 w 1202532"/>
              <a:gd name="connsiteY1" fmla="*/ 627084 h 1324866"/>
              <a:gd name="connsiteX2" fmla="*/ 146216 w 1202532"/>
              <a:gd name="connsiteY2" fmla="*/ 0 h 1324866"/>
              <a:gd name="connsiteX0" fmla="*/ 0 w 1178516"/>
              <a:gd name="connsiteY0" fmla="*/ 1324866 h 1324866"/>
              <a:gd name="connsiteX1" fmla="*/ 1178516 w 1178516"/>
              <a:gd name="connsiteY1" fmla="*/ 655416 h 1324866"/>
              <a:gd name="connsiteX2" fmla="*/ 146216 w 1178516"/>
              <a:gd name="connsiteY2" fmla="*/ 0 h 1324866"/>
              <a:gd name="connsiteX0" fmla="*/ 156391 w 1032300"/>
              <a:gd name="connsiteY0" fmla="*/ 1186040 h 1186040"/>
              <a:gd name="connsiteX1" fmla="*/ 1032300 w 1032300"/>
              <a:gd name="connsiteY1" fmla="*/ 655416 h 1186040"/>
              <a:gd name="connsiteX2" fmla="*/ 0 w 1032300"/>
              <a:gd name="connsiteY2" fmla="*/ 0 h 1186040"/>
              <a:gd name="connsiteX0" fmla="*/ 153990 w 1032300"/>
              <a:gd name="connsiteY0" fmla="*/ 1166207 h 1166207"/>
              <a:gd name="connsiteX1" fmla="*/ 1032300 w 1032300"/>
              <a:gd name="connsiteY1" fmla="*/ 655416 h 1166207"/>
              <a:gd name="connsiteX2" fmla="*/ 0 w 1032300"/>
              <a:gd name="connsiteY2" fmla="*/ 0 h 1166207"/>
              <a:gd name="connsiteX0" fmla="*/ 153990 w 1013087"/>
              <a:gd name="connsiteY0" fmla="*/ 1166207 h 1166207"/>
              <a:gd name="connsiteX1" fmla="*/ 1013087 w 1013087"/>
              <a:gd name="connsiteY1" fmla="*/ 612918 h 1166207"/>
              <a:gd name="connsiteX2" fmla="*/ 0 w 1013087"/>
              <a:gd name="connsiteY2" fmla="*/ 0 h 1166207"/>
              <a:gd name="connsiteX0" fmla="*/ 0 w 859097"/>
              <a:gd name="connsiteY0" fmla="*/ 553289 h 553289"/>
              <a:gd name="connsiteX1" fmla="*/ 859097 w 859097"/>
              <a:gd name="connsiteY1" fmla="*/ 0 h 55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097" h="553289">
                <a:moveTo>
                  <a:pt x="0" y="553289"/>
                </a:moveTo>
                <a:lnTo>
                  <a:pt x="859097" y="0"/>
                </a:lnTo>
              </a:path>
            </a:pathLst>
          </a:custGeom>
          <a:noFill/>
          <a:ln w="127000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31958" y="1912771"/>
            <a:ext cx="1482042" cy="7585"/>
            <a:chOff x="5880781" y="3338176"/>
            <a:chExt cx="1482042" cy="7585"/>
          </a:xfrm>
        </p:grpSpPr>
        <p:cxnSp>
          <p:nvCxnSpPr>
            <p:cNvPr id="218" name="Straight Connector 452"/>
            <p:cNvCxnSpPr>
              <a:cxnSpLocks noChangeShapeType="1"/>
            </p:cNvCxnSpPr>
            <p:nvPr/>
          </p:nvCxnSpPr>
          <p:spPr bwMode="ltGray">
            <a:xfrm>
              <a:off x="5880781" y="3338176"/>
              <a:ext cx="1479482" cy="421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240" name="Straight Connector 452"/>
            <p:cNvCxnSpPr>
              <a:cxnSpLocks noChangeShapeType="1"/>
            </p:cNvCxnSpPr>
            <p:nvPr/>
          </p:nvCxnSpPr>
          <p:spPr bwMode="ltGray">
            <a:xfrm>
              <a:off x="5883341" y="3341545"/>
              <a:ext cx="1479482" cy="42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45" name="Freeform 492"/>
          <p:cNvSpPr>
            <a:spLocks noChangeArrowheads="1"/>
          </p:cNvSpPr>
          <p:nvPr/>
        </p:nvSpPr>
        <p:spPr bwMode="auto">
          <a:xfrm flipV="1">
            <a:off x="2572658" y="1132099"/>
            <a:ext cx="1248991" cy="751276"/>
          </a:xfrm>
          <a:custGeom>
            <a:avLst/>
            <a:gdLst>
              <a:gd name="T0" fmla="*/ 1259681 w 1259681"/>
              <a:gd name="T1" fmla="*/ 0 h 893864"/>
              <a:gd name="T2" fmla="*/ 831056 w 1259681"/>
              <a:gd name="T3" fmla="*/ 677344 h 893864"/>
              <a:gd name="T4" fmla="*/ 0 w 1259681"/>
              <a:gd name="T5" fmla="*/ 690441 h 893864"/>
              <a:gd name="T6" fmla="*/ 0 60000 65536"/>
              <a:gd name="T7" fmla="*/ 0 60000 65536"/>
              <a:gd name="T8" fmla="*/ 0 60000 65536"/>
              <a:gd name="T9" fmla="*/ 0 w 1259681"/>
              <a:gd name="T10" fmla="*/ 0 h 893864"/>
              <a:gd name="T11" fmla="*/ 1259681 w 1259681"/>
              <a:gd name="T12" fmla="*/ 893864 h 893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9681" h="893864">
                <a:moveTo>
                  <a:pt x="1259681" y="0"/>
                </a:moveTo>
                <a:lnTo>
                  <a:pt x="831056" y="876906"/>
                </a:lnTo>
                <a:lnTo>
                  <a:pt x="0" y="89386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46" name="Freeform 492"/>
          <p:cNvSpPr>
            <a:spLocks noChangeArrowheads="1"/>
          </p:cNvSpPr>
          <p:nvPr/>
        </p:nvSpPr>
        <p:spPr bwMode="auto">
          <a:xfrm flipV="1">
            <a:off x="1609148" y="1643171"/>
            <a:ext cx="2200491" cy="242239"/>
          </a:xfrm>
          <a:custGeom>
            <a:avLst/>
            <a:gdLst>
              <a:gd name="T0" fmla="*/ 2219325 w 2219325"/>
              <a:gd name="T1" fmla="*/ 0 h 288215"/>
              <a:gd name="T2" fmla="*/ 1790715 w 2219325"/>
              <a:gd name="T3" fmla="*/ 207655 h 288215"/>
              <a:gd name="T4" fmla="*/ 0 w 2219325"/>
              <a:gd name="T5" fmla="*/ 222625 h 288215"/>
              <a:gd name="T6" fmla="*/ 0 60000 65536"/>
              <a:gd name="T7" fmla="*/ 0 60000 65536"/>
              <a:gd name="T8" fmla="*/ 0 60000 65536"/>
              <a:gd name="T9" fmla="*/ 0 w 2219325"/>
              <a:gd name="T10" fmla="*/ 0 h 288215"/>
              <a:gd name="T11" fmla="*/ 2219325 w 2219325"/>
              <a:gd name="T12" fmla="*/ 288215 h 288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9325" h="288215">
                <a:moveTo>
                  <a:pt x="2219325" y="0"/>
                </a:moveTo>
                <a:lnTo>
                  <a:pt x="1790700" y="268835"/>
                </a:lnTo>
                <a:lnTo>
                  <a:pt x="0" y="28821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49" name="Freeform 492"/>
          <p:cNvSpPr>
            <a:spLocks noChangeArrowheads="1"/>
          </p:cNvSpPr>
          <p:nvPr/>
        </p:nvSpPr>
        <p:spPr bwMode="auto">
          <a:xfrm flipV="1">
            <a:off x="967139" y="1809184"/>
            <a:ext cx="2891629" cy="377879"/>
          </a:xfrm>
          <a:custGeom>
            <a:avLst/>
            <a:gdLst>
              <a:gd name="T0" fmla="*/ 2993231 w 2993231"/>
              <a:gd name="T1" fmla="*/ 344374 h 445830"/>
              <a:gd name="T2" fmla="*/ 2469357 w 2993231"/>
              <a:gd name="T3" fmla="*/ 0 h 445830"/>
              <a:gd name="T4" fmla="*/ 0 w 2993231"/>
              <a:gd name="T5" fmla="*/ 1870 h 445830"/>
              <a:gd name="T6" fmla="*/ 0 60000 65536"/>
              <a:gd name="T7" fmla="*/ 0 60000 65536"/>
              <a:gd name="T8" fmla="*/ 0 60000 65536"/>
              <a:gd name="T9" fmla="*/ 0 w 2993231"/>
              <a:gd name="T10" fmla="*/ 0 h 445830"/>
              <a:gd name="T11" fmla="*/ 2993231 w 2993231"/>
              <a:gd name="T12" fmla="*/ 445830 h 445830"/>
              <a:gd name="connsiteX0" fmla="*/ 2993231 w 2993231"/>
              <a:gd name="connsiteY0" fmla="*/ 445830 h 445830"/>
              <a:gd name="connsiteX1" fmla="*/ 2469356 w 2993231"/>
              <a:gd name="connsiteY1" fmla="*/ 0 h 445830"/>
              <a:gd name="connsiteX2" fmla="*/ 353301 w 2993231"/>
              <a:gd name="connsiteY2" fmla="*/ 1898 h 445830"/>
              <a:gd name="connsiteX3" fmla="*/ 0 w 2993231"/>
              <a:gd name="connsiteY3" fmla="*/ 2421 h 445830"/>
              <a:gd name="connsiteX0" fmla="*/ 2916379 w 2916379"/>
              <a:gd name="connsiteY0" fmla="*/ 445830 h 445830"/>
              <a:gd name="connsiteX1" fmla="*/ 2392504 w 2916379"/>
              <a:gd name="connsiteY1" fmla="*/ 0 h 445830"/>
              <a:gd name="connsiteX2" fmla="*/ 276449 w 2916379"/>
              <a:gd name="connsiteY2" fmla="*/ 1898 h 445830"/>
              <a:gd name="connsiteX3" fmla="*/ 0 w 2916379"/>
              <a:gd name="connsiteY3" fmla="*/ 268742 h 445830"/>
              <a:gd name="connsiteX0" fmla="*/ 2916379 w 2916379"/>
              <a:gd name="connsiteY0" fmla="*/ 449598 h 449598"/>
              <a:gd name="connsiteX1" fmla="*/ 2392504 w 2916379"/>
              <a:gd name="connsiteY1" fmla="*/ 3768 h 449598"/>
              <a:gd name="connsiteX2" fmla="*/ 468580 w 2916379"/>
              <a:gd name="connsiteY2" fmla="*/ 0 h 449598"/>
              <a:gd name="connsiteX3" fmla="*/ 0 w 2916379"/>
              <a:gd name="connsiteY3" fmla="*/ 272510 h 44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6379" h="449598">
                <a:moveTo>
                  <a:pt x="2916379" y="449598"/>
                </a:moveTo>
                <a:lnTo>
                  <a:pt x="2392504" y="3768"/>
                </a:lnTo>
                <a:lnTo>
                  <a:pt x="468580" y="0"/>
                </a:lnTo>
                <a:lnTo>
                  <a:pt x="0" y="27251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50" name="Freeform 492"/>
          <p:cNvSpPr>
            <a:spLocks noChangeArrowheads="1"/>
          </p:cNvSpPr>
          <p:nvPr/>
        </p:nvSpPr>
        <p:spPr bwMode="auto">
          <a:xfrm flipV="1">
            <a:off x="1895185" y="1730103"/>
            <a:ext cx="780856" cy="444293"/>
          </a:xfrm>
          <a:custGeom>
            <a:avLst/>
            <a:gdLst>
              <a:gd name="T0" fmla="*/ 152400 w 1145381"/>
              <a:gd name="T1" fmla="*/ 0 h 1179728"/>
              <a:gd name="T2" fmla="*/ 1145381 w 1145381"/>
              <a:gd name="T3" fmla="*/ 402275 h 1179728"/>
              <a:gd name="T4" fmla="*/ 0 w 1145381"/>
              <a:gd name="T5" fmla="*/ 911272 h 1179728"/>
              <a:gd name="T6" fmla="*/ 0 60000 65536"/>
              <a:gd name="T7" fmla="*/ 0 60000 65536"/>
              <a:gd name="T8" fmla="*/ 0 60000 65536"/>
              <a:gd name="T9" fmla="*/ 0 w 1145381"/>
              <a:gd name="T10" fmla="*/ 0 h 1179728"/>
              <a:gd name="T11" fmla="*/ 1145381 w 1145381"/>
              <a:gd name="T12" fmla="*/ 1179728 h 1179728"/>
              <a:gd name="connsiteX0" fmla="*/ 0 w 992981"/>
              <a:gd name="connsiteY0" fmla="*/ 0 h 1038069"/>
              <a:gd name="connsiteX1" fmla="*/ 992981 w 992981"/>
              <a:gd name="connsiteY1" fmla="*/ 520784 h 1038069"/>
              <a:gd name="connsiteX2" fmla="*/ 140598 w 992981"/>
              <a:gd name="connsiteY2" fmla="*/ 1038069 h 1038069"/>
              <a:gd name="connsiteX0" fmla="*/ 0 w 947350"/>
              <a:gd name="connsiteY0" fmla="*/ 0 h 1038069"/>
              <a:gd name="connsiteX1" fmla="*/ 947350 w 947350"/>
              <a:gd name="connsiteY1" fmla="*/ 543450 h 1038069"/>
              <a:gd name="connsiteX2" fmla="*/ 140598 w 947350"/>
              <a:gd name="connsiteY2" fmla="*/ 1038069 h 1038069"/>
              <a:gd name="connsiteX0" fmla="*/ 0 w 868096"/>
              <a:gd name="connsiteY0" fmla="*/ 0 h 1055068"/>
              <a:gd name="connsiteX1" fmla="*/ 868096 w 868096"/>
              <a:gd name="connsiteY1" fmla="*/ 560449 h 1055068"/>
              <a:gd name="connsiteX2" fmla="*/ 61344 w 868096"/>
              <a:gd name="connsiteY2" fmla="*/ 1055068 h 1055068"/>
              <a:gd name="connsiteX0" fmla="*/ 0 w 848883"/>
              <a:gd name="connsiteY0" fmla="*/ 0 h 1055068"/>
              <a:gd name="connsiteX1" fmla="*/ 848883 w 848883"/>
              <a:gd name="connsiteY1" fmla="*/ 526451 h 1055068"/>
              <a:gd name="connsiteX2" fmla="*/ 61344 w 848883"/>
              <a:gd name="connsiteY2" fmla="*/ 1055068 h 1055068"/>
              <a:gd name="connsiteX0" fmla="*/ 787539 w 787539"/>
              <a:gd name="connsiteY0" fmla="*/ 0 h 528617"/>
              <a:gd name="connsiteX1" fmla="*/ 0 w 787539"/>
              <a:gd name="connsiteY1" fmla="*/ 528617 h 52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539" h="528617">
                <a:moveTo>
                  <a:pt x="787539" y="0"/>
                </a:moveTo>
                <a:lnTo>
                  <a:pt x="0" y="52861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cxnSp>
        <p:nvCxnSpPr>
          <p:cNvPr id="254" name="Straight Connector 520"/>
          <p:cNvCxnSpPr>
            <a:cxnSpLocks noChangeShapeType="1"/>
          </p:cNvCxnSpPr>
          <p:nvPr/>
        </p:nvCxnSpPr>
        <p:spPr bwMode="auto">
          <a:xfrm>
            <a:off x="4080023" y="1912388"/>
            <a:ext cx="142542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258" name="AutoShape 5"/>
          <p:cNvSpPr>
            <a:spLocks noChangeArrowheads="1"/>
          </p:cNvSpPr>
          <p:nvPr/>
        </p:nvSpPr>
        <p:spPr bwMode="ltGray">
          <a:xfrm>
            <a:off x="214064" y="876202"/>
            <a:ext cx="8719464" cy="2431483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0560" y="1933398"/>
            <a:ext cx="677171" cy="507599"/>
          </a:xfrm>
          <a:prstGeom prst="roundRect">
            <a:avLst/>
          </a:prstGeom>
          <a:ln w="25400">
            <a:solidFill>
              <a:srgbClr val="008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7142" y="1319324"/>
            <a:ext cx="457200" cy="685799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63725" y="1359265"/>
            <a:ext cx="582577" cy="582577"/>
          </a:xfrm>
          <a:prstGeom prst="roundRect">
            <a:avLst/>
          </a:prstGeom>
          <a:ln w="25400">
            <a:solidFill>
              <a:srgbClr val="008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135" y="1359350"/>
            <a:ext cx="667273" cy="472591"/>
          </a:xfrm>
          <a:prstGeom prst="roundRect">
            <a:avLst/>
          </a:prstGeom>
          <a:ln w="25400">
            <a:solidFill>
              <a:srgbClr val="008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7" name="Rounded Rectangle 236"/>
          <p:cNvSpPr/>
          <p:nvPr/>
        </p:nvSpPr>
        <p:spPr bwMode="auto">
          <a:xfrm>
            <a:off x="6034561" y="3072420"/>
            <a:ext cx="1143441" cy="36398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Mission Ops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Info Mgt Services</a:t>
            </a:r>
          </a:p>
        </p:txBody>
      </p:sp>
      <p:sp>
        <p:nvSpPr>
          <p:cNvPr id="215" name="Rounded Rectangle 214"/>
          <p:cNvSpPr/>
          <p:nvPr/>
        </p:nvSpPr>
        <p:spPr bwMode="auto">
          <a:xfrm>
            <a:off x="4629219" y="3072420"/>
            <a:ext cx="1148210" cy="363985"/>
          </a:xfrm>
          <a:prstGeom prst="roundRect">
            <a:avLst>
              <a:gd name="adj" fmla="val 16667"/>
            </a:avLst>
          </a:prstGeom>
          <a:solidFill>
            <a:srgbClr val="FF33CC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Space Internet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</a:p>
        </p:txBody>
      </p:sp>
      <p:sp>
        <p:nvSpPr>
          <p:cNvPr id="209" name="Rounded Rectangle 208"/>
          <p:cNvSpPr/>
          <p:nvPr/>
        </p:nvSpPr>
        <p:spPr bwMode="auto">
          <a:xfrm>
            <a:off x="3262327" y="3072420"/>
            <a:ext cx="1143440" cy="36398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Cross Support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</a:p>
        </p:txBody>
      </p:sp>
      <p:sp>
        <p:nvSpPr>
          <p:cNvPr id="188" name="Rounded Rectangle 187"/>
          <p:cNvSpPr/>
          <p:nvPr/>
        </p:nvSpPr>
        <p:spPr bwMode="auto">
          <a:xfrm>
            <a:off x="1876213" y="3072420"/>
            <a:ext cx="1143441" cy="36398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Space Link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</a:p>
        </p:txBody>
      </p:sp>
      <p:sp>
        <p:nvSpPr>
          <p:cNvPr id="170" name="Rounded Rectangle 169"/>
          <p:cNvSpPr/>
          <p:nvPr/>
        </p:nvSpPr>
        <p:spPr bwMode="auto">
          <a:xfrm>
            <a:off x="486435" y="3072420"/>
            <a:ext cx="1143440" cy="363985"/>
          </a:xfrm>
          <a:prstGeom prst="roundRect">
            <a:avLst>
              <a:gd name="adj" fmla="val 16667"/>
            </a:avLst>
          </a:prstGeom>
          <a:solidFill>
            <a:srgbClr val="3D86FD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Spacecraft Onboard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Interface Services</a:t>
            </a:r>
          </a:p>
        </p:txBody>
      </p:sp>
      <p:sp>
        <p:nvSpPr>
          <p:cNvPr id="192" name="Rounded Rectangle 191"/>
          <p:cNvSpPr/>
          <p:nvPr/>
        </p:nvSpPr>
        <p:spPr bwMode="auto">
          <a:xfrm>
            <a:off x="7442453" y="3050226"/>
            <a:ext cx="1143441" cy="363985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Systems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Engineering</a:t>
            </a:r>
          </a:p>
        </p:txBody>
      </p:sp>
      <p:grpSp>
        <p:nvGrpSpPr>
          <p:cNvPr id="194" name="Group 193"/>
          <p:cNvGrpSpPr/>
          <p:nvPr/>
        </p:nvGrpSpPr>
        <p:grpSpPr>
          <a:xfrm flipH="1">
            <a:off x="209537" y="240677"/>
            <a:ext cx="3964460" cy="1016493"/>
            <a:chOff x="5979760" y="1078645"/>
            <a:chExt cx="2951180" cy="1016493"/>
          </a:xfrm>
        </p:grpSpPr>
        <p:sp>
          <p:nvSpPr>
            <p:cNvPr id="196" name="AutoShape 5"/>
            <p:cNvSpPr>
              <a:spLocks noChangeArrowheads="1"/>
            </p:cNvSpPr>
            <p:nvPr/>
          </p:nvSpPr>
          <p:spPr bwMode="ltGray">
            <a:xfrm>
              <a:off x="6604990" y="1325098"/>
              <a:ext cx="2325950" cy="388299"/>
            </a:xfrm>
            <a:prstGeom prst="roundRect">
              <a:avLst>
                <a:gd name="adj" fmla="val 32106"/>
              </a:avLst>
            </a:prstGeom>
            <a:solidFill>
              <a:schemeClr val="bg1">
                <a:lumMod val="75000"/>
              </a:schemeClr>
            </a:solidFill>
            <a:ln w="165100" algn="ctr">
              <a:solidFill>
                <a:schemeClr val="bg1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8" name="Arc 197"/>
            <p:cNvSpPr/>
            <p:nvPr/>
          </p:nvSpPr>
          <p:spPr bwMode="auto">
            <a:xfrm rot="5400000">
              <a:off x="5975322" y="1083083"/>
              <a:ext cx="639192" cy="630315"/>
            </a:xfrm>
            <a:prstGeom prst="arc">
              <a:avLst/>
            </a:prstGeom>
            <a:noFill/>
            <a:ln w="165100" algn="ctr">
              <a:solidFill>
                <a:schemeClr val="bg1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99" name="Straight Connector 198"/>
            <p:cNvCxnSpPr/>
            <p:nvPr/>
          </p:nvCxnSpPr>
          <p:spPr bwMode="auto">
            <a:xfrm rot="5400000" flipH="1" flipV="1">
              <a:off x="8629098" y="1793297"/>
              <a:ext cx="603682" cy="0"/>
            </a:xfrm>
            <a:prstGeom prst="line">
              <a:avLst/>
            </a:prstGeom>
            <a:noFill/>
            <a:ln w="165100" algn="ctr">
              <a:solidFill>
                <a:schemeClr val="bg1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</p:cxnSp>
      </p:grpSp>
      <p:pic>
        <p:nvPicPr>
          <p:cNvPr id="108" name="Picture 10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35115" y="929304"/>
            <a:ext cx="588469" cy="472591"/>
          </a:xfrm>
          <a:prstGeom prst="roundRect">
            <a:avLst/>
          </a:prstGeom>
          <a:ln w="25400">
            <a:solidFill>
              <a:srgbClr val="008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94716" y="421592"/>
            <a:ext cx="3281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 Narrow"/>
                <a:cs typeface="Arial Narrow"/>
              </a:rPr>
              <a:t>CCSDS (ISO TC20/SC13)</a:t>
            </a:r>
          </a:p>
        </p:txBody>
      </p:sp>
      <p:sp>
        <p:nvSpPr>
          <p:cNvPr id="283" name="AutoShape 5"/>
          <p:cNvSpPr>
            <a:spLocks noChangeArrowheads="1"/>
          </p:cNvSpPr>
          <p:nvPr/>
        </p:nvSpPr>
        <p:spPr bwMode="ltGray">
          <a:xfrm>
            <a:off x="214064" y="4075589"/>
            <a:ext cx="8719464" cy="2431483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8" name="Rounded Rectangle 307"/>
          <p:cNvSpPr/>
          <p:nvPr/>
        </p:nvSpPr>
        <p:spPr bwMode="auto">
          <a:xfrm>
            <a:off x="484792" y="6332705"/>
            <a:ext cx="976255" cy="363985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Orbital Debris</a:t>
            </a:r>
          </a:p>
        </p:txBody>
      </p:sp>
      <p:sp>
        <p:nvSpPr>
          <p:cNvPr id="304" name="Rounded Rectangle 303"/>
          <p:cNvSpPr/>
          <p:nvPr/>
        </p:nvSpPr>
        <p:spPr bwMode="auto">
          <a:xfrm>
            <a:off x="1698177" y="6321690"/>
            <a:ext cx="953793" cy="36398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25400">
            <a:solidFill>
              <a:srgbClr val="CC66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Space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Environment</a:t>
            </a:r>
          </a:p>
        </p:txBody>
      </p:sp>
      <p:sp>
        <p:nvSpPr>
          <p:cNvPr id="305" name="Rounded Rectangle 304"/>
          <p:cNvSpPr/>
          <p:nvPr/>
        </p:nvSpPr>
        <p:spPr bwMode="auto">
          <a:xfrm>
            <a:off x="5270945" y="6321690"/>
            <a:ext cx="957771" cy="363985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Interfaces,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Integration &amp; Test</a:t>
            </a:r>
          </a:p>
        </p:txBody>
      </p:sp>
      <p:sp>
        <p:nvSpPr>
          <p:cNvPr id="306" name="Rounded Rectangle 305"/>
          <p:cNvSpPr/>
          <p:nvPr/>
        </p:nvSpPr>
        <p:spPr bwMode="auto">
          <a:xfrm>
            <a:off x="4080023" y="6321690"/>
            <a:ext cx="953792" cy="363985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Design Eng.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&amp; Production</a:t>
            </a:r>
          </a:p>
        </p:txBody>
      </p:sp>
      <p:sp>
        <p:nvSpPr>
          <p:cNvPr id="307" name="Rounded Rectangle 306"/>
          <p:cNvSpPr/>
          <p:nvPr/>
        </p:nvSpPr>
        <p:spPr bwMode="auto">
          <a:xfrm>
            <a:off x="2889100" y="6321690"/>
            <a:ext cx="953793" cy="36398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Materials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Processes</a:t>
            </a:r>
          </a:p>
        </p:txBody>
      </p:sp>
      <p:sp>
        <p:nvSpPr>
          <p:cNvPr id="309" name="Rounded Rectangle 308"/>
          <p:cNvSpPr/>
          <p:nvPr/>
        </p:nvSpPr>
        <p:spPr bwMode="auto">
          <a:xfrm>
            <a:off x="6465846" y="6321690"/>
            <a:ext cx="953793" cy="363985"/>
          </a:xfrm>
          <a:prstGeom prst="roundRect">
            <a:avLst>
              <a:gd name="adj" fmla="val 16667"/>
            </a:avLst>
          </a:prstGeom>
          <a:solidFill>
            <a:srgbClr val="9933FF"/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Ops and </a:t>
            </a:r>
            <a:r>
              <a:rPr lang="en-US" sz="1050" b="1" dirty="0" err="1">
                <a:solidFill>
                  <a:srgbClr val="FFFFFF"/>
                </a:solidFill>
                <a:latin typeface="Arial Narrow"/>
                <a:cs typeface="Arial Narrow"/>
              </a:rPr>
              <a:t>Gnd</a:t>
            </a: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Support</a:t>
            </a:r>
          </a:p>
        </p:txBody>
      </p:sp>
      <p:grpSp>
        <p:nvGrpSpPr>
          <p:cNvPr id="310" name="Group 309"/>
          <p:cNvGrpSpPr/>
          <p:nvPr/>
        </p:nvGrpSpPr>
        <p:grpSpPr>
          <a:xfrm flipH="1">
            <a:off x="209536" y="3440064"/>
            <a:ext cx="4005876" cy="1016493"/>
            <a:chOff x="5976585" y="1078645"/>
            <a:chExt cx="2954355" cy="1016493"/>
          </a:xfrm>
        </p:grpSpPr>
        <p:sp>
          <p:nvSpPr>
            <p:cNvPr id="311" name="AutoShape 5"/>
            <p:cNvSpPr>
              <a:spLocks noChangeArrowheads="1"/>
            </p:cNvSpPr>
            <p:nvPr/>
          </p:nvSpPr>
          <p:spPr bwMode="ltGray">
            <a:xfrm>
              <a:off x="6604990" y="1325098"/>
              <a:ext cx="2325950" cy="388299"/>
            </a:xfrm>
            <a:prstGeom prst="roundRect">
              <a:avLst>
                <a:gd name="adj" fmla="val 32106"/>
              </a:avLst>
            </a:prstGeom>
            <a:solidFill>
              <a:schemeClr val="bg1">
                <a:lumMod val="75000"/>
              </a:schemeClr>
            </a:solidFill>
            <a:ln w="165100" algn="ctr">
              <a:solidFill>
                <a:schemeClr val="bg1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2" name="Arc 311"/>
            <p:cNvSpPr/>
            <p:nvPr/>
          </p:nvSpPr>
          <p:spPr bwMode="auto">
            <a:xfrm rot="5400000">
              <a:off x="5972147" y="1083083"/>
              <a:ext cx="639192" cy="630315"/>
            </a:xfrm>
            <a:prstGeom prst="arc">
              <a:avLst/>
            </a:prstGeom>
            <a:noFill/>
            <a:ln w="165100" algn="ctr">
              <a:solidFill>
                <a:schemeClr val="bg1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 bwMode="auto">
            <a:xfrm rot="5400000" flipH="1" flipV="1">
              <a:off x="8629098" y="1793297"/>
              <a:ext cx="603682" cy="0"/>
            </a:xfrm>
            <a:prstGeom prst="line">
              <a:avLst/>
            </a:prstGeom>
            <a:noFill/>
            <a:ln w="165100" algn="ctr">
              <a:solidFill>
                <a:schemeClr val="bg1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315" name="Rectangle 314"/>
          <p:cNvSpPr/>
          <p:nvPr/>
        </p:nvSpPr>
        <p:spPr>
          <a:xfrm>
            <a:off x="194717" y="3620979"/>
            <a:ext cx="2465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 Narrow"/>
                <a:cs typeface="Arial Narrow"/>
              </a:rPr>
              <a:t>ISO TC20/SC14</a:t>
            </a:r>
          </a:p>
        </p:txBody>
      </p:sp>
      <p:cxnSp>
        <p:nvCxnSpPr>
          <p:cNvPr id="318" name="Straight Connector 452"/>
          <p:cNvCxnSpPr>
            <a:cxnSpLocks noChangeShapeType="1"/>
          </p:cNvCxnSpPr>
          <p:nvPr/>
        </p:nvCxnSpPr>
        <p:spPr bwMode="ltGray">
          <a:xfrm>
            <a:off x="8014173" y="1916987"/>
            <a:ext cx="862071" cy="0"/>
          </a:xfrm>
          <a:prstGeom prst="line">
            <a:avLst/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</p:cxnSp>
      <p:sp>
        <p:nvSpPr>
          <p:cNvPr id="319" name="Arc 318"/>
          <p:cNvSpPr/>
          <p:nvPr/>
        </p:nvSpPr>
        <p:spPr bwMode="auto">
          <a:xfrm rot="5400000">
            <a:off x="8297840" y="1279001"/>
            <a:ext cx="639192" cy="630315"/>
          </a:xfrm>
          <a:prstGeom prst="arc">
            <a:avLst>
              <a:gd name="adj1" fmla="val 16199979"/>
              <a:gd name="adj2" fmla="val 0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0" name="Arc 319"/>
          <p:cNvSpPr/>
          <p:nvPr/>
        </p:nvSpPr>
        <p:spPr bwMode="auto">
          <a:xfrm rot="16200000" flipV="1">
            <a:off x="8296603" y="1916783"/>
            <a:ext cx="639192" cy="630315"/>
          </a:xfrm>
          <a:prstGeom prst="arc">
            <a:avLst/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1" name="Rounded Rectangle 320"/>
          <p:cNvSpPr/>
          <p:nvPr/>
        </p:nvSpPr>
        <p:spPr bwMode="auto">
          <a:xfrm>
            <a:off x="7656767" y="6321690"/>
            <a:ext cx="953793" cy="363985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Program </a:t>
            </a:r>
            <a:r>
              <a:rPr lang="en-US" sz="1050" b="1" dirty="0" err="1">
                <a:solidFill>
                  <a:srgbClr val="FFFFFF"/>
                </a:solidFill>
                <a:latin typeface="Arial Narrow"/>
                <a:cs typeface="Arial Narrow"/>
              </a:rPr>
              <a:t>Mgt</a:t>
            </a:r>
            <a:endParaRPr lang="en-US" sz="1050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FFFFFF"/>
                </a:solidFill>
                <a:latin typeface="Arial Narrow"/>
                <a:cs typeface="Arial Narrow"/>
              </a:rPr>
              <a:t>&amp; Quality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019" y="5270647"/>
            <a:ext cx="958712" cy="766970"/>
          </a:xfrm>
          <a:prstGeom prst="roundRect">
            <a:avLst/>
          </a:prstGeom>
          <a:ln w="25400">
            <a:solidFill>
              <a:srgbClr val="CC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ight Brace 20"/>
          <p:cNvSpPr/>
          <p:nvPr/>
        </p:nvSpPr>
        <p:spPr bwMode="auto">
          <a:xfrm>
            <a:off x="1372740" y="4431758"/>
            <a:ext cx="364607" cy="1704458"/>
          </a:xfrm>
          <a:prstGeom prst="rightBrace">
            <a:avLst>
              <a:gd name="adj1" fmla="val 31555"/>
              <a:gd name="adj2" fmla="val 32837"/>
            </a:avLst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9" name="Right Brace 328"/>
          <p:cNvSpPr/>
          <p:nvPr/>
        </p:nvSpPr>
        <p:spPr bwMode="auto">
          <a:xfrm>
            <a:off x="2583775" y="4426570"/>
            <a:ext cx="364607" cy="1704458"/>
          </a:xfrm>
          <a:prstGeom prst="rightBrace">
            <a:avLst>
              <a:gd name="adj1" fmla="val 31555"/>
              <a:gd name="adj2" fmla="val 74563"/>
            </a:avLst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0" name="Right Brace 329"/>
          <p:cNvSpPr/>
          <p:nvPr/>
        </p:nvSpPr>
        <p:spPr bwMode="auto">
          <a:xfrm>
            <a:off x="3798050" y="4464545"/>
            <a:ext cx="364607" cy="1704458"/>
          </a:xfrm>
          <a:prstGeom prst="rightBrace">
            <a:avLst>
              <a:gd name="adj1" fmla="val 31555"/>
              <a:gd name="adj2" fmla="val 41282"/>
            </a:avLst>
          </a:prstGeom>
          <a:ln w="38100">
            <a:solidFill>
              <a:srgbClr val="00999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1595" y="1565770"/>
            <a:ext cx="827869" cy="679038"/>
          </a:xfrm>
          <a:prstGeom prst="roundRect">
            <a:avLst/>
          </a:prstGeom>
          <a:ln w="25400">
            <a:solidFill>
              <a:srgbClr val="FF33CC"/>
            </a:solidFill>
          </a:ln>
          <a:effectLst/>
        </p:spPr>
      </p:pic>
      <p:grpSp>
        <p:nvGrpSpPr>
          <p:cNvPr id="116" name="Group 371"/>
          <p:cNvGrpSpPr/>
          <p:nvPr/>
        </p:nvGrpSpPr>
        <p:grpSpPr>
          <a:xfrm>
            <a:off x="5977358" y="1647731"/>
            <a:ext cx="1082256" cy="809412"/>
            <a:chOff x="5791199" y="1466952"/>
            <a:chExt cx="985837" cy="737301"/>
          </a:xfrm>
        </p:grpSpPr>
        <p:sp>
          <p:nvSpPr>
            <p:cNvPr id="117" name="Rounded Rectangle 116"/>
            <p:cNvSpPr/>
            <p:nvPr/>
          </p:nvSpPr>
          <p:spPr bwMode="auto">
            <a:xfrm>
              <a:off x="5897042" y="1487497"/>
              <a:ext cx="764382" cy="716756"/>
            </a:xfrm>
            <a:prstGeom prst="roundRect">
              <a:avLst/>
            </a:prstGeom>
            <a:solidFill>
              <a:srgbClr val="FF0000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24790" y="1721744"/>
              <a:ext cx="708886" cy="472591"/>
            </a:xfrm>
            <a:prstGeom prst="roundRect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9" name="TextBox 118"/>
            <p:cNvSpPr txBox="1">
              <a:spLocks noChangeArrowheads="1"/>
            </p:cNvSpPr>
            <p:nvPr/>
          </p:nvSpPr>
          <p:spPr bwMode="auto">
            <a:xfrm>
              <a:off x="5791199" y="1466952"/>
              <a:ext cx="985837" cy="280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CENTER</a:t>
              </a:r>
            </a:p>
          </p:txBody>
        </p:sp>
      </p:grpSp>
      <p:grpSp>
        <p:nvGrpSpPr>
          <p:cNvPr id="338" name="Group 371"/>
          <p:cNvGrpSpPr/>
          <p:nvPr/>
        </p:nvGrpSpPr>
        <p:grpSpPr>
          <a:xfrm>
            <a:off x="6399778" y="5115586"/>
            <a:ext cx="1082256" cy="809413"/>
            <a:chOff x="5791199" y="1466951"/>
            <a:chExt cx="985837" cy="737302"/>
          </a:xfrm>
        </p:grpSpPr>
        <p:sp>
          <p:nvSpPr>
            <p:cNvPr id="339" name="Rounded Rectangle 338"/>
            <p:cNvSpPr/>
            <p:nvPr/>
          </p:nvSpPr>
          <p:spPr bwMode="auto">
            <a:xfrm>
              <a:off x="5897042" y="1487497"/>
              <a:ext cx="764382" cy="716756"/>
            </a:xfrm>
            <a:prstGeom prst="roundRect">
              <a:avLst/>
            </a:prstGeom>
            <a:solidFill>
              <a:srgbClr val="9933FF"/>
            </a:solidFill>
            <a:ln w="38100">
              <a:solidFill>
                <a:srgbClr val="9933FF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340" name="Picture 33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24790" y="1721744"/>
              <a:ext cx="708886" cy="472591"/>
            </a:xfrm>
            <a:prstGeom prst="roundRect">
              <a:avLst/>
            </a:prstGeom>
            <a:solidFill>
              <a:srgbClr val="FF0000"/>
            </a:solidFill>
            <a:ln w="25400">
              <a:solidFill>
                <a:srgbClr val="9933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41" name="TextBox 340"/>
            <p:cNvSpPr txBox="1">
              <a:spLocks noChangeArrowheads="1"/>
            </p:cNvSpPr>
            <p:nvPr/>
          </p:nvSpPr>
          <p:spPr bwMode="auto">
            <a:xfrm>
              <a:off x="5791199" y="1466951"/>
              <a:ext cx="985837" cy="280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CENTER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4394" y="4268054"/>
            <a:ext cx="799195" cy="775788"/>
          </a:xfrm>
          <a:prstGeom prst="roundRect">
            <a:avLst/>
          </a:prstGeom>
          <a:ln w="38100">
            <a:solidFill>
              <a:srgbClr val="9933FF"/>
            </a:solidFill>
          </a:ln>
          <a:effectLst/>
        </p:spPr>
      </p:pic>
      <p:cxnSp>
        <p:nvCxnSpPr>
          <p:cNvPr id="97" name="Straight Connector 452"/>
          <p:cNvCxnSpPr>
            <a:cxnSpLocks noChangeShapeType="1"/>
          </p:cNvCxnSpPr>
          <p:nvPr/>
        </p:nvCxnSpPr>
        <p:spPr bwMode="ltGray">
          <a:xfrm>
            <a:off x="8014173" y="5370969"/>
            <a:ext cx="862071" cy="0"/>
          </a:xfrm>
          <a:prstGeom prst="line">
            <a:avLst/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</p:cxnSp>
      <p:sp>
        <p:nvSpPr>
          <p:cNvPr id="98" name="Arc 97"/>
          <p:cNvSpPr/>
          <p:nvPr/>
        </p:nvSpPr>
        <p:spPr bwMode="auto">
          <a:xfrm rot="5400000">
            <a:off x="8297840" y="4732983"/>
            <a:ext cx="639192" cy="630315"/>
          </a:xfrm>
          <a:prstGeom prst="arc">
            <a:avLst>
              <a:gd name="adj1" fmla="val 16199979"/>
              <a:gd name="adj2" fmla="val 0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" name="Arc 98"/>
          <p:cNvSpPr/>
          <p:nvPr/>
        </p:nvSpPr>
        <p:spPr bwMode="auto">
          <a:xfrm rot="16200000" flipV="1">
            <a:off x="8296603" y="5370765"/>
            <a:ext cx="639192" cy="630315"/>
          </a:xfrm>
          <a:prstGeom prst="arc">
            <a:avLst/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Bent Arrow 3"/>
          <p:cNvSpPr/>
          <p:nvPr/>
        </p:nvSpPr>
        <p:spPr bwMode="auto">
          <a:xfrm>
            <a:off x="5670092" y="4847678"/>
            <a:ext cx="802064" cy="677704"/>
          </a:xfrm>
          <a:prstGeom prst="bentArrow">
            <a:avLst>
              <a:gd name="adj1" fmla="val 25000"/>
              <a:gd name="adj2" fmla="val 25000"/>
              <a:gd name="adj3" fmla="val 46640"/>
              <a:gd name="adj4" fmla="val 64939"/>
            </a:avLst>
          </a:prstGeom>
          <a:solidFill>
            <a:srgbClr val="0066FF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4" name="Bent Arrow 103"/>
          <p:cNvSpPr/>
          <p:nvPr/>
        </p:nvSpPr>
        <p:spPr bwMode="auto">
          <a:xfrm flipV="1">
            <a:off x="4403127" y="5278643"/>
            <a:ext cx="802064" cy="677704"/>
          </a:xfrm>
          <a:prstGeom prst="bentArrow">
            <a:avLst>
              <a:gd name="adj1" fmla="val 25000"/>
              <a:gd name="adj2" fmla="val 25000"/>
              <a:gd name="adj3" fmla="val 46640"/>
              <a:gd name="adj4" fmla="val 64939"/>
            </a:avLst>
          </a:prstGeom>
          <a:solidFill>
            <a:srgbClr val="009999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9079" y="4488311"/>
            <a:ext cx="926171" cy="909874"/>
          </a:xfrm>
          <a:prstGeom prst="roundRect">
            <a:avLst/>
          </a:prstGeom>
          <a:ln w="38100">
            <a:solidFill>
              <a:srgbClr val="009999"/>
            </a:solidFill>
          </a:ln>
          <a:effectLst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07986" y="5429565"/>
            <a:ext cx="862781" cy="713522"/>
          </a:xfrm>
          <a:prstGeom prst="roundRect">
            <a:avLst/>
          </a:prstGeom>
          <a:ln w="38100">
            <a:solidFill>
              <a:srgbClr val="0066FF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28431" y="4563003"/>
            <a:ext cx="924734" cy="859349"/>
          </a:xfrm>
          <a:prstGeom prst="roundRect">
            <a:avLst/>
          </a:prstGeom>
          <a:ln w="25400">
            <a:solidFill>
              <a:srgbClr val="CC66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05473" y="5270647"/>
            <a:ext cx="951272" cy="762320"/>
          </a:xfrm>
          <a:prstGeom prst="roundRect">
            <a:avLst/>
          </a:prstGeom>
          <a:ln w="25400">
            <a:solidFill>
              <a:srgbClr val="0099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05259" y="6455249"/>
            <a:ext cx="2133600" cy="231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46DBB5-1FC3-4A7F-A21A-11B4D61A50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519650" y="435288"/>
            <a:ext cx="4247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latin typeface="Arial Narrow"/>
                <a:cs typeface="Arial Narrow"/>
              </a:rPr>
              <a:t>Space Data and </a:t>
            </a:r>
            <a:r>
              <a:rPr lang="en-US" sz="1800" b="1" dirty="0" err="1">
                <a:solidFill>
                  <a:schemeClr val="bg1"/>
                </a:solidFill>
                <a:latin typeface="Arial Narrow"/>
                <a:cs typeface="Arial Narrow"/>
              </a:rPr>
              <a:t>Comm</a:t>
            </a:r>
            <a:r>
              <a:rPr lang="en-US" sz="1800" b="1" dirty="0">
                <a:solidFill>
                  <a:schemeClr val="bg1"/>
                </a:solidFill>
                <a:latin typeface="Arial Narrow"/>
                <a:cs typeface="Arial Narrow"/>
              </a:rPr>
              <a:t> Systems</a:t>
            </a: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405146" y="4728544"/>
            <a:ext cx="1143440" cy="462777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Space Debris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prevention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abatement</a:t>
            </a:r>
          </a:p>
        </p:txBody>
      </p:sp>
      <p:sp>
        <p:nvSpPr>
          <p:cNvPr id="135" name="Rounded Rectangle 134"/>
          <p:cNvSpPr/>
          <p:nvPr/>
        </p:nvSpPr>
        <p:spPr bwMode="auto">
          <a:xfrm>
            <a:off x="1946038" y="2684447"/>
            <a:ext cx="1143440" cy="36398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Space-Space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Space-Ground links</a:t>
            </a:r>
          </a:p>
        </p:txBody>
      </p:sp>
      <p:sp>
        <p:nvSpPr>
          <p:cNvPr id="136" name="Rounded Rectangle 135"/>
          <p:cNvSpPr/>
          <p:nvPr/>
        </p:nvSpPr>
        <p:spPr bwMode="auto">
          <a:xfrm>
            <a:off x="3251479" y="2521695"/>
            <a:ext cx="1143440" cy="36398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Tunnels Space Link 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Ground </a:t>
            </a:r>
            <a:r>
              <a:rPr lang="en-US" sz="900" b="1" dirty="0" err="1">
                <a:latin typeface="Arial Narrow"/>
                <a:cs typeface="Arial Narrow"/>
              </a:rPr>
              <a:t>Faciliy</a:t>
            </a:r>
            <a:r>
              <a:rPr lang="en-US" sz="900" b="1" dirty="0">
                <a:latin typeface="Arial Narrow"/>
                <a:cs typeface="Arial Narrow"/>
              </a:rPr>
              <a:t>/MCC</a:t>
            </a:r>
          </a:p>
        </p:txBody>
      </p:sp>
      <p:sp>
        <p:nvSpPr>
          <p:cNvPr id="137" name="Rounded Rectangle 136"/>
          <p:cNvSpPr/>
          <p:nvPr/>
        </p:nvSpPr>
        <p:spPr bwMode="auto">
          <a:xfrm>
            <a:off x="4617643" y="2465920"/>
            <a:ext cx="1143440" cy="36398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End-to-End Networking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Voice, Video</a:t>
            </a: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6033490" y="2548786"/>
            <a:ext cx="1143440" cy="36398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Appl. Layer Framework,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Control, </a:t>
            </a:r>
            <a:r>
              <a:rPr lang="en-US" sz="900" b="1" dirty="0" err="1">
                <a:latin typeface="Arial Narrow"/>
                <a:cs typeface="Arial Narrow"/>
              </a:rPr>
              <a:t>Nav</a:t>
            </a:r>
            <a:r>
              <a:rPr lang="en-US" sz="900" b="1" dirty="0">
                <a:latin typeface="Arial Narrow"/>
                <a:cs typeface="Arial Narrow"/>
              </a:rPr>
              <a:t>, Archive</a:t>
            </a: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91385" y="2225236"/>
            <a:ext cx="511968" cy="511968"/>
          </a:xfrm>
          <a:prstGeom prst="roundRect">
            <a:avLst/>
          </a:prstGeom>
          <a:ln w="25400">
            <a:solidFill>
              <a:srgbClr val="008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" name="Freeform 492"/>
          <p:cNvSpPr>
            <a:spLocks noChangeArrowheads="1"/>
          </p:cNvSpPr>
          <p:nvPr/>
        </p:nvSpPr>
        <p:spPr bwMode="ltGray">
          <a:xfrm flipV="1">
            <a:off x="1925220" y="1887921"/>
            <a:ext cx="1941820" cy="723943"/>
          </a:xfrm>
          <a:custGeom>
            <a:avLst/>
            <a:gdLst>
              <a:gd name="T0" fmla="*/ 2809874 w 2809874"/>
              <a:gd name="T1" fmla="*/ 336885 h 436143"/>
              <a:gd name="T2" fmla="*/ 1888331 w 2809874"/>
              <a:gd name="T3" fmla="*/ 9357 h 436143"/>
              <a:gd name="T4" fmla="*/ 0 w 2809874"/>
              <a:gd name="T5" fmla="*/ 0 h 436143"/>
              <a:gd name="T6" fmla="*/ 0 60000 65536"/>
              <a:gd name="T7" fmla="*/ 0 60000 65536"/>
              <a:gd name="T8" fmla="*/ 0 60000 65536"/>
              <a:gd name="T9" fmla="*/ 0 w 2809874"/>
              <a:gd name="T10" fmla="*/ 0 h 436143"/>
              <a:gd name="T11" fmla="*/ 2809874 w 2809874"/>
              <a:gd name="T12" fmla="*/ 436143 h 436143"/>
              <a:gd name="connsiteX0" fmla="*/ 2809874 w 2809874"/>
              <a:gd name="connsiteY0" fmla="*/ 436143 h 862126"/>
              <a:gd name="connsiteX1" fmla="*/ 2750999 w 2809874"/>
              <a:gd name="connsiteY1" fmla="*/ 862126 h 862126"/>
              <a:gd name="connsiteX2" fmla="*/ 1888331 w 2809874"/>
              <a:gd name="connsiteY2" fmla="*/ 12112 h 862126"/>
              <a:gd name="connsiteX3" fmla="*/ 0 w 2809874"/>
              <a:gd name="connsiteY3" fmla="*/ 0 h 862126"/>
              <a:gd name="connsiteX0" fmla="*/ 2809874 w 2809874"/>
              <a:gd name="connsiteY0" fmla="*/ 436143 h 862126"/>
              <a:gd name="connsiteX1" fmla="*/ 2750999 w 2809874"/>
              <a:gd name="connsiteY1" fmla="*/ 862126 h 862126"/>
              <a:gd name="connsiteX2" fmla="*/ 1888331 w 2809874"/>
              <a:gd name="connsiteY2" fmla="*/ 12112 h 862126"/>
              <a:gd name="connsiteX3" fmla="*/ 0 w 2809874"/>
              <a:gd name="connsiteY3" fmla="*/ 0 h 862126"/>
              <a:gd name="connsiteX0" fmla="*/ 2809874 w 2809874"/>
              <a:gd name="connsiteY0" fmla="*/ 436143 h 862126"/>
              <a:gd name="connsiteX1" fmla="*/ 2750999 w 2809874"/>
              <a:gd name="connsiteY1" fmla="*/ 862126 h 862126"/>
              <a:gd name="connsiteX2" fmla="*/ 1888331 w 2809874"/>
              <a:gd name="connsiteY2" fmla="*/ 12112 h 862126"/>
              <a:gd name="connsiteX3" fmla="*/ 0 w 2809874"/>
              <a:gd name="connsiteY3" fmla="*/ 0 h 862126"/>
              <a:gd name="connsiteX0" fmla="*/ 2809874 w 2809874"/>
              <a:gd name="connsiteY0" fmla="*/ 436143 h 862126"/>
              <a:gd name="connsiteX1" fmla="*/ 2750999 w 2809874"/>
              <a:gd name="connsiteY1" fmla="*/ 862126 h 862126"/>
              <a:gd name="connsiteX2" fmla="*/ 1888331 w 2809874"/>
              <a:gd name="connsiteY2" fmla="*/ 12112 h 862126"/>
              <a:gd name="connsiteX3" fmla="*/ 0 w 2809874"/>
              <a:gd name="connsiteY3" fmla="*/ 0 h 862126"/>
              <a:gd name="connsiteX0" fmla="*/ 2809874 w 2986360"/>
              <a:gd name="connsiteY0" fmla="*/ 436143 h 924457"/>
              <a:gd name="connsiteX1" fmla="*/ 2986360 w 2986360"/>
              <a:gd name="connsiteY1" fmla="*/ 924457 h 924457"/>
              <a:gd name="connsiteX2" fmla="*/ 2750999 w 2986360"/>
              <a:gd name="connsiteY2" fmla="*/ 862126 h 924457"/>
              <a:gd name="connsiteX3" fmla="*/ 1888331 w 2986360"/>
              <a:gd name="connsiteY3" fmla="*/ 12112 h 924457"/>
              <a:gd name="connsiteX4" fmla="*/ 0 w 2986360"/>
              <a:gd name="connsiteY4" fmla="*/ 0 h 924457"/>
              <a:gd name="connsiteX0" fmla="*/ 2809874 w 2986360"/>
              <a:gd name="connsiteY0" fmla="*/ 436143 h 924457"/>
              <a:gd name="connsiteX1" fmla="*/ 2986360 w 2986360"/>
              <a:gd name="connsiteY1" fmla="*/ 924457 h 924457"/>
              <a:gd name="connsiteX2" fmla="*/ 2750999 w 2986360"/>
              <a:gd name="connsiteY2" fmla="*/ 862126 h 924457"/>
              <a:gd name="connsiteX3" fmla="*/ 1888331 w 2986360"/>
              <a:gd name="connsiteY3" fmla="*/ 12112 h 924457"/>
              <a:gd name="connsiteX4" fmla="*/ 0 w 2986360"/>
              <a:gd name="connsiteY4" fmla="*/ 0 h 924457"/>
              <a:gd name="connsiteX0" fmla="*/ 2809874 w 2986360"/>
              <a:gd name="connsiteY0" fmla="*/ 436143 h 924457"/>
              <a:gd name="connsiteX1" fmla="*/ 2986360 w 2986360"/>
              <a:gd name="connsiteY1" fmla="*/ 924457 h 924457"/>
              <a:gd name="connsiteX2" fmla="*/ 2750999 w 2986360"/>
              <a:gd name="connsiteY2" fmla="*/ 862126 h 924457"/>
              <a:gd name="connsiteX3" fmla="*/ 1888331 w 2986360"/>
              <a:gd name="connsiteY3" fmla="*/ 12112 h 924457"/>
              <a:gd name="connsiteX4" fmla="*/ 0 w 2986360"/>
              <a:gd name="connsiteY4" fmla="*/ 0 h 924457"/>
              <a:gd name="connsiteX0" fmla="*/ 2809874 w 2981557"/>
              <a:gd name="connsiteY0" fmla="*/ 436143 h 924457"/>
              <a:gd name="connsiteX1" fmla="*/ 2981557 w 2981557"/>
              <a:gd name="connsiteY1" fmla="*/ 924457 h 924457"/>
              <a:gd name="connsiteX2" fmla="*/ 2750999 w 2981557"/>
              <a:gd name="connsiteY2" fmla="*/ 862126 h 924457"/>
              <a:gd name="connsiteX3" fmla="*/ 1888331 w 2981557"/>
              <a:gd name="connsiteY3" fmla="*/ 12112 h 924457"/>
              <a:gd name="connsiteX4" fmla="*/ 0 w 2981557"/>
              <a:gd name="connsiteY4" fmla="*/ 0 h 924457"/>
              <a:gd name="connsiteX0" fmla="*/ 2809874 w 2809874"/>
              <a:gd name="connsiteY0" fmla="*/ 436143 h 862126"/>
              <a:gd name="connsiteX1" fmla="*/ 2750999 w 2809874"/>
              <a:gd name="connsiteY1" fmla="*/ 862126 h 862126"/>
              <a:gd name="connsiteX2" fmla="*/ 1888331 w 2809874"/>
              <a:gd name="connsiteY2" fmla="*/ 12112 h 862126"/>
              <a:gd name="connsiteX3" fmla="*/ 0 w 2809874"/>
              <a:gd name="connsiteY3" fmla="*/ 0 h 862126"/>
              <a:gd name="connsiteX0" fmla="*/ 2809874 w 2809874"/>
              <a:gd name="connsiteY0" fmla="*/ 436143 h 862126"/>
              <a:gd name="connsiteX1" fmla="*/ 2750999 w 2809874"/>
              <a:gd name="connsiteY1" fmla="*/ 862126 h 862126"/>
              <a:gd name="connsiteX2" fmla="*/ 1888331 w 2809874"/>
              <a:gd name="connsiteY2" fmla="*/ 12112 h 862126"/>
              <a:gd name="connsiteX3" fmla="*/ 0 w 2809874"/>
              <a:gd name="connsiteY3" fmla="*/ 0 h 862126"/>
              <a:gd name="connsiteX0" fmla="*/ 2809874 w 2809874"/>
              <a:gd name="connsiteY0" fmla="*/ 436143 h 862126"/>
              <a:gd name="connsiteX1" fmla="*/ 2750999 w 2809874"/>
              <a:gd name="connsiteY1" fmla="*/ 862126 h 862126"/>
              <a:gd name="connsiteX2" fmla="*/ 1888331 w 2809874"/>
              <a:gd name="connsiteY2" fmla="*/ 12112 h 862126"/>
              <a:gd name="connsiteX3" fmla="*/ 0 w 2809874"/>
              <a:gd name="connsiteY3" fmla="*/ 0 h 862126"/>
              <a:gd name="connsiteX0" fmla="*/ 2805070 w 2805070"/>
              <a:gd name="connsiteY0" fmla="*/ 436143 h 862126"/>
              <a:gd name="connsiteX1" fmla="*/ 2750999 w 2805070"/>
              <a:gd name="connsiteY1" fmla="*/ 862126 h 862126"/>
              <a:gd name="connsiteX2" fmla="*/ 1888331 w 2805070"/>
              <a:gd name="connsiteY2" fmla="*/ 12112 h 862126"/>
              <a:gd name="connsiteX3" fmla="*/ 0 w 2805070"/>
              <a:gd name="connsiteY3" fmla="*/ 0 h 862126"/>
              <a:gd name="connsiteX0" fmla="*/ 2750999 w 2750999"/>
              <a:gd name="connsiteY0" fmla="*/ 862126 h 862126"/>
              <a:gd name="connsiteX1" fmla="*/ 1888331 w 2750999"/>
              <a:gd name="connsiteY1" fmla="*/ 12112 h 862126"/>
              <a:gd name="connsiteX2" fmla="*/ 0 w 2750999"/>
              <a:gd name="connsiteY2" fmla="*/ 0 h 862126"/>
              <a:gd name="connsiteX0" fmla="*/ 2789425 w 2789425"/>
              <a:gd name="connsiteY0" fmla="*/ 896124 h 896124"/>
              <a:gd name="connsiteX1" fmla="*/ 1888331 w 2789425"/>
              <a:gd name="connsiteY1" fmla="*/ 12112 h 896124"/>
              <a:gd name="connsiteX2" fmla="*/ 0 w 2789425"/>
              <a:gd name="connsiteY2" fmla="*/ 0 h 896124"/>
              <a:gd name="connsiteX0" fmla="*/ 2789425 w 2789425"/>
              <a:gd name="connsiteY0" fmla="*/ 896124 h 896124"/>
              <a:gd name="connsiteX1" fmla="*/ 2066053 w 2789425"/>
              <a:gd name="connsiteY1" fmla="*/ 779 h 896124"/>
              <a:gd name="connsiteX2" fmla="*/ 0 w 2789425"/>
              <a:gd name="connsiteY2" fmla="*/ 0 h 896124"/>
              <a:gd name="connsiteX0" fmla="*/ 2789425 w 2789425"/>
              <a:gd name="connsiteY0" fmla="*/ 896124 h 896124"/>
              <a:gd name="connsiteX1" fmla="*/ 2090070 w 2789425"/>
              <a:gd name="connsiteY1" fmla="*/ 12112 h 896124"/>
              <a:gd name="connsiteX2" fmla="*/ 0 w 2789425"/>
              <a:gd name="connsiteY2" fmla="*/ 0 h 896124"/>
              <a:gd name="connsiteX0" fmla="*/ 1578994 w 1578994"/>
              <a:gd name="connsiteY0" fmla="*/ 901791 h 901791"/>
              <a:gd name="connsiteX1" fmla="*/ 879639 w 1578994"/>
              <a:gd name="connsiteY1" fmla="*/ 17779 h 901791"/>
              <a:gd name="connsiteX2" fmla="*/ 0 w 1578994"/>
              <a:gd name="connsiteY2" fmla="*/ 0 h 901791"/>
              <a:gd name="connsiteX0" fmla="*/ 1382058 w 1382058"/>
              <a:gd name="connsiteY0" fmla="*/ 890458 h 890458"/>
              <a:gd name="connsiteX1" fmla="*/ 682703 w 1382058"/>
              <a:gd name="connsiteY1" fmla="*/ 6446 h 890458"/>
              <a:gd name="connsiteX2" fmla="*/ 0 w 1382058"/>
              <a:gd name="connsiteY2" fmla="*/ 0 h 890458"/>
              <a:gd name="connsiteX0" fmla="*/ 1324418 w 1324418"/>
              <a:gd name="connsiteY0" fmla="*/ 918789 h 918789"/>
              <a:gd name="connsiteX1" fmla="*/ 682703 w 1324418"/>
              <a:gd name="connsiteY1" fmla="*/ 6446 h 918789"/>
              <a:gd name="connsiteX2" fmla="*/ 0 w 1324418"/>
              <a:gd name="connsiteY2" fmla="*/ 0 h 918789"/>
              <a:gd name="connsiteX0" fmla="*/ 1343631 w 1343631"/>
              <a:gd name="connsiteY0" fmla="*/ 850792 h 850792"/>
              <a:gd name="connsiteX1" fmla="*/ 682703 w 1343631"/>
              <a:gd name="connsiteY1" fmla="*/ 6446 h 850792"/>
              <a:gd name="connsiteX2" fmla="*/ 0 w 1343631"/>
              <a:gd name="connsiteY2" fmla="*/ 0 h 850792"/>
              <a:gd name="connsiteX0" fmla="*/ 1362844 w 1362844"/>
              <a:gd name="connsiteY0" fmla="*/ 867791 h 867791"/>
              <a:gd name="connsiteX1" fmla="*/ 682703 w 1362844"/>
              <a:gd name="connsiteY1" fmla="*/ 6446 h 867791"/>
              <a:gd name="connsiteX2" fmla="*/ 0 w 1362844"/>
              <a:gd name="connsiteY2" fmla="*/ 0 h 867791"/>
              <a:gd name="connsiteX0" fmla="*/ 1958452 w 1958452"/>
              <a:gd name="connsiteY0" fmla="*/ 861345 h 861345"/>
              <a:gd name="connsiteX1" fmla="*/ 1278311 w 1958452"/>
              <a:gd name="connsiteY1" fmla="*/ 0 h 861345"/>
              <a:gd name="connsiteX2" fmla="*/ 0 w 1958452"/>
              <a:gd name="connsiteY2" fmla="*/ 1109 h 8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8452" h="861345">
                <a:moveTo>
                  <a:pt x="1958452" y="861345"/>
                </a:moveTo>
                <a:lnTo>
                  <a:pt x="1278311" y="0"/>
                </a:lnTo>
                <a:lnTo>
                  <a:pt x="0" y="1109"/>
                </a:lnTo>
              </a:path>
            </a:pathLst>
          </a:custGeom>
          <a:noFill/>
          <a:ln w="127000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44" name="Freeform 492"/>
          <p:cNvSpPr>
            <a:spLocks noChangeArrowheads="1"/>
          </p:cNvSpPr>
          <p:nvPr/>
        </p:nvSpPr>
        <p:spPr bwMode="auto">
          <a:xfrm flipV="1">
            <a:off x="1913301" y="1895201"/>
            <a:ext cx="1962486" cy="706085"/>
          </a:xfrm>
          <a:custGeom>
            <a:avLst/>
            <a:gdLst>
              <a:gd name="T0" fmla="*/ 2859881 w 2859881"/>
              <a:gd name="T1" fmla="*/ 329415 h 426449"/>
              <a:gd name="T2" fmla="*/ 1924064 w 2859881"/>
              <a:gd name="T3" fmla="*/ 1 h 426449"/>
              <a:gd name="T4" fmla="*/ 0 w 2859881"/>
              <a:gd name="T5" fmla="*/ 0 h 426449"/>
              <a:gd name="T6" fmla="*/ 0 60000 65536"/>
              <a:gd name="T7" fmla="*/ 0 60000 65536"/>
              <a:gd name="T8" fmla="*/ 0 60000 65536"/>
              <a:gd name="T9" fmla="*/ 0 w 2859881"/>
              <a:gd name="T10" fmla="*/ 0 h 426449"/>
              <a:gd name="T11" fmla="*/ 2859881 w 2859881"/>
              <a:gd name="T12" fmla="*/ 426449 h 426449"/>
              <a:gd name="connsiteX0" fmla="*/ 2490029 w 2490029"/>
              <a:gd name="connsiteY0" fmla="*/ 630439 h 630439"/>
              <a:gd name="connsiteX1" fmla="*/ 1924049 w 2490029"/>
              <a:gd name="connsiteY1" fmla="*/ 1 h 630439"/>
              <a:gd name="connsiteX2" fmla="*/ 0 w 2490029"/>
              <a:gd name="connsiteY2" fmla="*/ 0 h 630439"/>
              <a:gd name="connsiteX0" fmla="*/ 2490029 w 2490029"/>
              <a:gd name="connsiteY0" fmla="*/ 840095 h 840095"/>
              <a:gd name="connsiteX1" fmla="*/ 1813574 w 2490029"/>
              <a:gd name="connsiteY1" fmla="*/ 0 h 840095"/>
              <a:gd name="connsiteX2" fmla="*/ 0 w 2490029"/>
              <a:gd name="connsiteY2" fmla="*/ 209656 h 840095"/>
              <a:gd name="connsiteX0" fmla="*/ 1236378 w 1236378"/>
              <a:gd name="connsiteY0" fmla="*/ 840095 h 840095"/>
              <a:gd name="connsiteX1" fmla="*/ 559923 w 1236378"/>
              <a:gd name="connsiteY1" fmla="*/ 0 h 840095"/>
              <a:gd name="connsiteX2" fmla="*/ 0 w 1236378"/>
              <a:gd name="connsiteY2" fmla="*/ 0 h 840095"/>
              <a:gd name="connsiteX0" fmla="*/ 1979282 w 1979282"/>
              <a:gd name="connsiteY0" fmla="*/ 840095 h 840095"/>
              <a:gd name="connsiteX1" fmla="*/ 1302827 w 1979282"/>
              <a:gd name="connsiteY1" fmla="*/ 0 h 840095"/>
              <a:gd name="connsiteX2" fmla="*/ 0 w 1979282"/>
              <a:gd name="connsiteY2" fmla="*/ 0 h 8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9282" h="840095">
                <a:moveTo>
                  <a:pt x="1979282" y="840095"/>
                </a:moveTo>
                <a:lnTo>
                  <a:pt x="1302827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142" name="Picture 1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58115" y="2311204"/>
            <a:ext cx="457200" cy="670662"/>
          </a:xfrm>
          <a:prstGeom prst="roundRect">
            <a:avLst/>
          </a:prstGeom>
          <a:ln w="25400">
            <a:solidFill>
              <a:srgbClr val="008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475776" y="1533669"/>
            <a:ext cx="661511" cy="661511"/>
          </a:xfrm>
          <a:prstGeom prst="roundRect">
            <a:avLst/>
          </a:prstGeom>
          <a:ln w="25400">
            <a:solidFill>
              <a:srgbClr val="FF99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5" name="Rounded Rectangle 144"/>
          <p:cNvSpPr/>
          <p:nvPr/>
        </p:nvSpPr>
        <p:spPr bwMode="auto">
          <a:xfrm>
            <a:off x="7440282" y="2488909"/>
            <a:ext cx="1143440" cy="36398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System-wide Data Arch,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Security, Time, XML</a:t>
            </a:r>
          </a:p>
        </p:txBody>
      </p:sp>
      <p:sp>
        <p:nvSpPr>
          <p:cNvPr id="146" name="Rounded Rectangle 145"/>
          <p:cNvSpPr/>
          <p:nvPr/>
        </p:nvSpPr>
        <p:spPr bwMode="auto">
          <a:xfrm>
            <a:off x="480793" y="2737204"/>
            <a:ext cx="1143440" cy="36398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Onboard Arch.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Onboard Connectivity</a:t>
            </a:r>
          </a:p>
        </p:txBody>
      </p:sp>
      <p:sp>
        <p:nvSpPr>
          <p:cNvPr id="147" name="Rounded Rectangle 146"/>
          <p:cNvSpPr/>
          <p:nvPr/>
        </p:nvSpPr>
        <p:spPr bwMode="auto">
          <a:xfrm>
            <a:off x="1584196" y="5469076"/>
            <a:ext cx="1143440" cy="462777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Space Weather</a:t>
            </a:r>
          </a:p>
        </p:txBody>
      </p:sp>
      <p:sp>
        <p:nvSpPr>
          <p:cNvPr id="148" name="Rounded Rectangle 147"/>
          <p:cNvSpPr/>
          <p:nvPr/>
        </p:nvSpPr>
        <p:spPr bwMode="auto">
          <a:xfrm>
            <a:off x="2804306" y="4711859"/>
            <a:ext cx="1143440" cy="462777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Space Vehicle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Materials standards</a:t>
            </a:r>
          </a:p>
        </p:txBody>
      </p:sp>
      <p:sp>
        <p:nvSpPr>
          <p:cNvPr id="149" name="Rounded Rectangle 148"/>
          <p:cNvSpPr/>
          <p:nvPr/>
        </p:nvSpPr>
        <p:spPr bwMode="auto">
          <a:xfrm>
            <a:off x="3969423" y="5469076"/>
            <a:ext cx="1143440" cy="462777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Vehicle Development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Standards</a:t>
            </a:r>
          </a:p>
        </p:txBody>
      </p:sp>
      <p:sp>
        <p:nvSpPr>
          <p:cNvPr id="150" name="Rounded Rectangle 149"/>
          <p:cNvSpPr/>
          <p:nvPr/>
        </p:nvSpPr>
        <p:spPr bwMode="auto">
          <a:xfrm>
            <a:off x="5163535" y="4327670"/>
            <a:ext cx="1143440" cy="462777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Processes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Procedures for IV&amp;T</a:t>
            </a:r>
          </a:p>
        </p:txBody>
      </p:sp>
      <p:sp>
        <p:nvSpPr>
          <p:cNvPr id="151" name="Rounded Rectangle 150"/>
          <p:cNvSpPr/>
          <p:nvPr/>
        </p:nvSpPr>
        <p:spPr bwMode="auto">
          <a:xfrm>
            <a:off x="6382100" y="5889322"/>
            <a:ext cx="1143440" cy="462777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Ops </a:t>
            </a:r>
            <a:r>
              <a:rPr lang="en-US" sz="900" b="1" dirty="0" err="1">
                <a:latin typeface="Arial Narrow"/>
                <a:cs typeface="Arial Narrow"/>
              </a:rPr>
              <a:t>Proccesses</a:t>
            </a:r>
            <a:r>
              <a:rPr lang="en-US" sz="900" b="1" dirty="0">
                <a:latin typeface="Arial Narrow"/>
                <a:cs typeface="Arial Narrow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>
                <a:latin typeface="Arial Narrow"/>
                <a:cs typeface="Arial Narrow"/>
              </a:rPr>
              <a:t>Nav</a:t>
            </a:r>
            <a:r>
              <a:rPr lang="en-US" sz="900" b="1" dirty="0">
                <a:latin typeface="Arial Narrow"/>
                <a:cs typeface="Arial Narrow"/>
              </a:rPr>
              <a:t>, etc.</a:t>
            </a:r>
          </a:p>
        </p:txBody>
      </p:sp>
      <p:sp>
        <p:nvSpPr>
          <p:cNvPr id="152" name="Rounded Rectangle 151"/>
          <p:cNvSpPr/>
          <p:nvPr/>
        </p:nvSpPr>
        <p:spPr bwMode="auto">
          <a:xfrm>
            <a:off x="7591600" y="5764224"/>
            <a:ext cx="1143440" cy="462777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Overarching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Mission/program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 Narrow"/>
                <a:cs typeface="Arial Narrow"/>
              </a:rPr>
              <a:t>processes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910591" y="6544280"/>
            <a:ext cx="220285" cy="220285"/>
          </a:xfrm>
          <a:prstGeom prst="ellipse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1</a:t>
            </a:r>
          </a:p>
        </p:txBody>
      </p:sp>
      <p:sp>
        <p:nvSpPr>
          <p:cNvPr id="139" name="Oval 138"/>
          <p:cNvSpPr/>
          <p:nvPr/>
        </p:nvSpPr>
        <p:spPr bwMode="auto">
          <a:xfrm>
            <a:off x="8467095" y="6544280"/>
            <a:ext cx="220285" cy="220285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5</a:t>
            </a:r>
          </a:p>
        </p:txBody>
      </p:sp>
      <p:sp>
        <p:nvSpPr>
          <p:cNvPr id="141" name="Oval 140"/>
          <p:cNvSpPr/>
          <p:nvPr/>
        </p:nvSpPr>
        <p:spPr bwMode="auto">
          <a:xfrm>
            <a:off x="7281593" y="6544280"/>
            <a:ext cx="220285" cy="220285"/>
          </a:xfrm>
          <a:prstGeom prst="ellipse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3</a:t>
            </a:r>
          </a:p>
        </p:txBody>
      </p:sp>
      <p:sp>
        <p:nvSpPr>
          <p:cNvPr id="153" name="Oval 152"/>
          <p:cNvSpPr/>
          <p:nvPr/>
        </p:nvSpPr>
        <p:spPr bwMode="auto">
          <a:xfrm>
            <a:off x="6167342" y="6568030"/>
            <a:ext cx="220285" cy="220285"/>
          </a:xfrm>
          <a:prstGeom prst="ellipse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2</a:t>
            </a:r>
          </a:p>
        </p:txBody>
      </p:sp>
      <p:sp>
        <p:nvSpPr>
          <p:cNvPr id="154" name="Oval 153"/>
          <p:cNvSpPr/>
          <p:nvPr/>
        </p:nvSpPr>
        <p:spPr bwMode="auto">
          <a:xfrm>
            <a:off x="3725090" y="6544280"/>
            <a:ext cx="220285" cy="220285"/>
          </a:xfrm>
          <a:prstGeom prst="ellipse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6</a:t>
            </a:r>
          </a:p>
        </p:txBody>
      </p:sp>
      <p:sp>
        <p:nvSpPr>
          <p:cNvPr id="155" name="Oval 154"/>
          <p:cNvSpPr/>
          <p:nvPr/>
        </p:nvSpPr>
        <p:spPr bwMode="auto">
          <a:xfrm>
            <a:off x="2539589" y="6544280"/>
            <a:ext cx="220285" cy="220285"/>
          </a:xfrm>
          <a:prstGeom prst="ellipse">
            <a:avLst/>
          </a:prstGeom>
          <a:gradFill flip="none" rotWithShape="1">
            <a:gsLst>
              <a:gs pos="0">
                <a:srgbClr val="CC6600">
                  <a:tint val="66000"/>
                  <a:satMod val="160000"/>
                </a:srgbClr>
              </a:gs>
              <a:gs pos="50000">
                <a:srgbClr val="CC6600">
                  <a:tint val="44500"/>
                  <a:satMod val="160000"/>
                </a:srgbClr>
              </a:gs>
              <a:gs pos="100000">
                <a:srgbClr val="CC66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4</a:t>
            </a:r>
          </a:p>
        </p:txBody>
      </p:sp>
      <p:sp>
        <p:nvSpPr>
          <p:cNvPr id="156" name="Oval 155"/>
          <p:cNvSpPr/>
          <p:nvPr/>
        </p:nvSpPr>
        <p:spPr bwMode="auto">
          <a:xfrm>
            <a:off x="1354088" y="6544280"/>
            <a:ext cx="220285" cy="220285"/>
          </a:xfrm>
          <a:prstGeom prst="ellipse">
            <a:avLst/>
          </a:prstGeom>
          <a:gradFill flip="none" rotWithShape="1">
            <a:gsLst>
              <a:gs pos="0">
                <a:srgbClr val="CC0066">
                  <a:tint val="66000"/>
                  <a:satMod val="160000"/>
                </a:srgbClr>
              </a:gs>
              <a:gs pos="50000">
                <a:srgbClr val="CC0066">
                  <a:tint val="44500"/>
                  <a:satMod val="160000"/>
                </a:srgbClr>
              </a:gs>
              <a:gs pos="100000">
                <a:srgbClr val="CC0066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7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7670666" y="4855542"/>
            <a:ext cx="909638" cy="840479"/>
            <a:chOff x="4500568" y="4956968"/>
            <a:chExt cx="909638" cy="840479"/>
          </a:xfrm>
        </p:grpSpPr>
        <p:grpSp>
          <p:nvGrpSpPr>
            <p:cNvPr id="158" name="Group 384"/>
            <p:cNvGrpSpPr/>
            <p:nvPr/>
          </p:nvGrpSpPr>
          <p:grpSpPr>
            <a:xfrm>
              <a:off x="4500568" y="4956968"/>
              <a:ext cx="909638" cy="840479"/>
              <a:chOff x="7080588" y="1718139"/>
              <a:chExt cx="928500" cy="840479"/>
            </a:xfrm>
          </p:grpSpPr>
          <p:sp>
            <p:nvSpPr>
              <p:cNvPr id="162" name="Rounded Rectangle 161"/>
              <p:cNvSpPr/>
              <p:nvPr/>
            </p:nvSpPr>
            <p:spPr bwMode="auto">
              <a:xfrm>
                <a:off x="7147502" y="1768829"/>
                <a:ext cx="760594" cy="789789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TextBox 162"/>
              <p:cNvSpPr txBox="1">
                <a:spLocks noChangeArrowheads="1"/>
              </p:cNvSpPr>
              <p:nvPr/>
            </p:nvSpPr>
            <p:spPr bwMode="auto">
              <a:xfrm>
                <a:off x="7080588" y="1718139"/>
                <a:ext cx="9285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Cross-Cutting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 err="1">
                    <a:solidFill>
                      <a:srgbClr val="FFFFFF"/>
                    </a:solidFill>
                    <a:latin typeface="Arial Narrow"/>
                    <a:cs typeface="Arial Narrow"/>
                  </a:rPr>
                  <a:t>Mgt</a:t>
                </a: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/</a:t>
                </a:r>
                <a:r>
                  <a:rPr lang="en-US" sz="700" b="1" dirty="0" err="1">
                    <a:solidFill>
                      <a:srgbClr val="FFFFFF"/>
                    </a:solidFill>
                    <a:latin typeface="Arial Narrow"/>
                    <a:cs typeface="Arial Narrow"/>
                  </a:rPr>
                  <a:t>Qual</a:t>
                </a: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 processes.</a:t>
                </a: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4584044" y="5252728"/>
              <a:ext cx="716619" cy="514660"/>
              <a:chOff x="7847670" y="5343287"/>
              <a:chExt cx="684065" cy="613452"/>
            </a:xfrm>
          </p:grpSpPr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7670" y="5343287"/>
                <a:ext cx="684065" cy="613452"/>
              </a:xfrm>
              <a:prstGeom prst="roundRect">
                <a:avLst/>
              </a:prstGeom>
              <a:ln w="38100">
                <a:noFill/>
              </a:ln>
              <a:effectLst/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2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043978" y="5473164"/>
                <a:ext cx="296253" cy="296253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64" name="Group 163"/>
          <p:cNvGrpSpPr/>
          <p:nvPr/>
        </p:nvGrpSpPr>
        <p:grpSpPr>
          <a:xfrm>
            <a:off x="7631334" y="1423957"/>
            <a:ext cx="781050" cy="854340"/>
            <a:chOff x="7593258" y="1394618"/>
            <a:chExt cx="781050" cy="854340"/>
          </a:xfrm>
        </p:grpSpPr>
        <p:grpSp>
          <p:nvGrpSpPr>
            <p:cNvPr id="165" name="Group 384"/>
            <p:cNvGrpSpPr/>
            <p:nvPr/>
          </p:nvGrpSpPr>
          <p:grpSpPr>
            <a:xfrm>
              <a:off x="7593258" y="1394618"/>
              <a:ext cx="781050" cy="840479"/>
              <a:chOff x="7129143" y="1718139"/>
              <a:chExt cx="797246" cy="840479"/>
            </a:xfrm>
          </p:grpSpPr>
          <p:sp>
            <p:nvSpPr>
              <p:cNvPr id="167" name="Rounded Rectangle 166"/>
              <p:cNvSpPr/>
              <p:nvPr/>
            </p:nvSpPr>
            <p:spPr bwMode="auto">
              <a:xfrm>
                <a:off x="7147502" y="1768829"/>
                <a:ext cx="760594" cy="789789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TextBox 168"/>
              <p:cNvSpPr txBox="1">
                <a:spLocks noChangeArrowheads="1"/>
              </p:cNvSpPr>
              <p:nvPr/>
            </p:nvSpPr>
            <p:spPr bwMode="auto">
              <a:xfrm>
                <a:off x="7129143" y="1718139"/>
                <a:ext cx="79724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Cross-Cutting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Tech. Arch, etc.</a:t>
                </a:r>
              </a:p>
            </p:txBody>
          </p:sp>
        </p:grpSp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627335" y="1664823"/>
              <a:ext cx="712896" cy="584135"/>
            </a:xfrm>
            <a:prstGeom prst="roundRect">
              <a:avLst>
                <a:gd name="adj" fmla="val 16667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3161DD-9284-3FF1-A5C2-EDF94AD2A8C4}"/>
              </a:ext>
            </a:extLst>
          </p:cNvPr>
          <p:cNvSpPr txBox="1"/>
          <p:nvPr/>
        </p:nvSpPr>
        <p:spPr bwMode="auto">
          <a:xfrm>
            <a:off x="6101963" y="26720"/>
            <a:ext cx="1915301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I like this chart!!!</a:t>
            </a:r>
          </a:p>
        </p:txBody>
      </p:sp>
    </p:spTree>
    <p:extLst>
      <p:ext uri="{BB962C8B-B14F-4D97-AF65-F5344CB8AC3E}">
        <p14:creationId xmlns:p14="http://schemas.microsoft.com/office/powerpoint/2010/main" val="17365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  <p:bldP spid="2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759739" y="1205918"/>
            <a:ext cx="7824424" cy="4835652"/>
          </a:xfrm>
        </p:spPr>
        <p:txBody>
          <a:bodyPr/>
          <a:lstStyle/>
          <a:p>
            <a:r>
              <a:rPr lang="en-US" sz="2400" dirty="0"/>
              <a:t>Help all participants understand modeling, articulating challenges and controlling risks 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Help coordinate serial and parallel process development across an organization/organizations 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Be consistent among the multitude of standards in the various Standards Development efforts: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 Avoid superposition of subjects.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 Identify cross issues in different standards.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 reduce inclusion of requirements that we really do not need.</a:t>
            </a:r>
          </a:p>
        </p:txBody>
      </p:sp>
      <p:sp>
        <p:nvSpPr>
          <p:cNvPr id="2" name="Title 80">
            <a:extLst>
              <a:ext uri="{FF2B5EF4-FFF2-40B4-BE49-F238E27FC236}">
                <a16:creationId xmlns:a16="http://schemas.microsoft.com/office/drawing/2014/main" id="{A7784F06-2503-70D3-5466-60B664236D2E}"/>
              </a:ext>
            </a:extLst>
          </p:cNvPr>
          <p:cNvSpPr txBox="1">
            <a:spLocks/>
          </p:cNvSpPr>
          <p:nvPr/>
        </p:nvSpPr>
        <p:spPr>
          <a:xfrm>
            <a:off x="759739" y="341852"/>
            <a:ext cx="7824424" cy="86406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/>
              <a:t>Some Reasons for a Reference Architecture</a:t>
            </a:r>
          </a:p>
        </p:txBody>
      </p:sp>
    </p:spTree>
    <p:extLst>
      <p:ext uri="{BB962C8B-B14F-4D97-AF65-F5344CB8AC3E}">
        <p14:creationId xmlns:p14="http://schemas.microsoft.com/office/powerpoint/2010/main" val="98519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759739" y="3429000"/>
            <a:ext cx="7824424" cy="4835652"/>
          </a:xfrm>
        </p:spPr>
        <p:txBody>
          <a:bodyPr/>
          <a:lstStyle/>
          <a:p>
            <a:r>
              <a:rPr lang="en-US" dirty="0"/>
              <a:t>Step 1: Identify what is in the Transnational Space Reference Architecture</a:t>
            </a:r>
          </a:p>
        </p:txBody>
      </p:sp>
    </p:spTree>
    <p:extLst>
      <p:ext uri="{BB962C8B-B14F-4D97-AF65-F5344CB8AC3E}">
        <p14:creationId xmlns:p14="http://schemas.microsoft.com/office/powerpoint/2010/main" val="133262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442498" y="72250"/>
            <a:ext cx="8229600" cy="563562"/>
          </a:xfrm>
        </p:spPr>
        <p:txBody>
          <a:bodyPr/>
          <a:lstStyle/>
          <a:p>
            <a:pPr algn="ctr"/>
            <a:r>
              <a:rPr lang="en-US" dirty="0"/>
              <a:t>Transnational Space Architecture Framework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C5D0EAB-A64B-42C4-B209-BDD7F5EE0DCF}"/>
              </a:ext>
            </a:extLst>
          </p:cNvPr>
          <p:cNvSpPr/>
          <p:nvPr/>
        </p:nvSpPr>
        <p:spPr bwMode="auto">
          <a:xfrm>
            <a:off x="442498" y="528741"/>
            <a:ext cx="7887334" cy="6093732"/>
          </a:xfrm>
          <a:prstGeom prst="roundRect">
            <a:avLst>
              <a:gd name="adj" fmla="val 10984"/>
            </a:avLst>
          </a:prstGeom>
          <a:solidFill>
            <a:schemeClr val="bg2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6BDA3A-7C14-4F0E-8906-29664550CDCF}"/>
              </a:ext>
            </a:extLst>
          </p:cNvPr>
          <p:cNvSpPr/>
          <p:nvPr/>
        </p:nvSpPr>
        <p:spPr bwMode="auto">
          <a:xfrm>
            <a:off x="525060" y="635287"/>
            <a:ext cx="7695197" cy="5625147"/>
          </a:xfrm>
          <a:prstGeom prst="roundRect">
            <a:avLst>
              <a:gd name="adj" fmla="val 10984"/>
            </a:avLst>
          </a:prstGeom>
          <a:solidFill>
            <a:schemeClr val="bg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 dirty="0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8210BF7A-7386-4A49-A8FD-078CD6CBB57C}"/>
              </a:ext>
            </a:extLst>
          </p:cNvPr>
          <p:cNvSpPr/>
          <p:nvPr/>
        </p:nvSpPr>
        <p:spPr bwMode="auto">
          <a:xfrm>
            <a:off x="649855" y="717514"/>
            <a:ext cx="6912675" cy="5160789"/>
          </a:xfrm>
          <a:custGeom>
            <a:avLst/>
            <a:gdLst>
              <a:gd name="connsiteX0" fmla="*/ 2410691 w 7915563"/>
              <a:gd name="connsiteY0" fmla="*/ 5606473 h 6003637"/>
              <a:gd name="connsiteX1" fmla="*/ 2410691 w 7915563"/>
              <a:gd name="connsiteY1" fmla="*/ 5606473 h 6003637"/>
              <a:gd name="connsiteX2" fmla="*/ 2318327 w 7915563"/>
              <a:gd name="connsiteY2" fmla="*/ 5717310 h 6003637"/>
              <a:gd name="connsiteX3" fmla="*/ 2299854 w 7915563"/>
              <a:gd name="connsiteY3" fmla="*/ 5745019 h 6003637"/>
              <a:gd name="connsiteX4" fmla="*/ 2235200 w 7915563"/>
              <a:gd name="connsiteY4" fmla="*/ 5837382 h 6003637"/>
              <a:gd name="connsiteX5" fmla="*/ 2179782 w 7915563"/>
              <a:gd name="connsiteY5" fmla="*/ 5892800 h 6003637"/>
              <a:gd name="connsiteX6" fmla="*/ 2059709 w 7915563"/>
              <a:gd name="connsiteY6" fmla="*/ 5985164 h 6003637"/>
              <a:gd name="connsiteX7" fmla="*/ 1976582 w 7915563"/>
              <a:gd name="connsiteY7" fmla="*/ 6003637 h 6003637"/>
              <a:gd name="connsiteX8" fmla="*/ 1533236 w 7915563"/>
              <a:gd name="connsiteY8" fmla="*/ 5994400 h 6003637"/>
              <a:gd name="connsiteX9" fmla="*/ 1246909 w 7915563"/>
              <a:gd name="connsiteY9" fmla="*/ 5966691 h 6003637"/>
              <a:gd name="connsiteX10" fmla="*/ 1209963 w 7915563"/>
              <a:gd name="connsiteY10" fmla="*/ 5938982 h 6003637"/>
              <a:gd name="connsiteX11" fmla="*/ 1154545 w 7915563"/>
              <a:gd name="connsiteY11" fmla="*/ 5809673 h 6003637"/>
              <a:gd name="connsiteX12" fmla="*/ 1126836 w 7915563"/>
              <a:gd name="connsiteY12" fmla="*/ 5726546 h 6003637"/>
              <a:gd name="connsiteX13" fmla="*/ 1117600 w 7915563"/>
              <a:gd name="connsiteY13" fmla="*/ 5661891 h 6003637"/>
              <a:gd name="connsiteX14" fmla="*/ 1080654 w 7915563"/>
              <a:gd name="connsiteY14" fmla="*/ 5624946 h 6003637"/>
              <a:gd name="connsiteX15" fmla="*/ 997527 w 7915563"/>
              <a:gd name="connsiteY15" fmla="*/ 5588000 h 6003637"/>
              <a:gd name="connsiteX16" fmla="*/ 812800 w 7915563"/>
              <a:gd name="connsiteY16" fmla="*/ 5532582 h 6003637"/>
              <a:gd name="connsiteX17" fmla="*/ 665018 w 7915563"/>
              <a:gd name="connsiteY17" fmla="*/ 5514110 h 6003637"/>
              <a:gd name="connsiteX18" fmla="*/ 637309 w 7915563"/>
              <a:gd name="connsiteY18" fmla="*/ 5504873 h 6003637"/>
              <a:gd name="connsiteX19" fmla="*/ 544945 w 7915563"/>
              <a:gd name="connsiteY19" fmla="*/ 5477164 h 6003637"/>
              <a:gd name="connsiteX20" fmla="*/ 489527 w 7915563"/>
              <a:gd name="connsiteY20" fmla="*/ 5440219 h 6003637"/>
              <a:gd name="connsiteX21" fmla="*/ 424872 w 7915563"/>
              <a:gd name="connsiteY21" fmla="*/ 5384800 h 6003637"/>
              <a:gd name="connsiteX22" fmla="*/ 369454 w 7915563"/>
              <a:gd name="connsiteY22" fmla="*/ 5320146 h 6003637"/>
              <a:gd name="connsiteX23" fmla="*/ 304800 w 7915563"/>
              <a:gd name="connsiteY23" fmla="*/ 5273964 h 6003637"/>
              <a:gd name="connsiteX24" fmla="*/ 277091 w 7915563"/>
              <a:gd name="connsiteY24" fmla="*/ 5227782 h 6003637"/>
              <a:gd name="connsiteX25" fmla="*/ 221672 w 7915563"/>
              <a:gd name="connsiteY25" fmla="*/ 5098473 h 6003637"/>
              <a:gd name="connsiteX26" fmla="*/ 83127 w 7915563"/>
              <a:gd name="connsiteY26" fmla="*/ 4784437 h 6003637"/>
              <a:gd name="connsiteX27" fmla="*/ 64654 w 7915563"/>
              <a:gd name="connsiteY27" fmla="*/ 4710546 h 6003637"/>
              <a:gd name="connsiteX28" fmla="*/ 18472 w 7915563"/>
              <a:gd name="connsiteY28" fmla="*/ 4590473 h 6003637"/>
              <a:gd name="connsiteX29" fmla="*/ 9236 w 7915563"/>
              <a:gd name="connsiteY29" fmla="*/ 4525819 h 6003637"/>
              <a:gd name="connsiteX30" fmla="*/ 0 w 7915563"/>
              <a:gd name="connsiteY30" fmla="*/ 4470400 h 6003637"/>
              <a:gd name="connsiteX31" fmla="*/ 9236 w 7915563"/>
              <a:gd name="connsiteY31" fmla="*/ 4119419 h 6003637"/>
              <a:gd name="connsiteX32" fmla="*/ 27709 w 7915563"/>
              <a:gd name="connsiteY32" fmla="*/ 3906982 h 6003637"/>
              <a:gd name="connsiteX33" fmla="*/ 46182 w 7915563"/>
              <a:gd name="connsiteY33" fmla="*/ 3749964 h 6003637"/>
              <a:gd name="connsiteX34" fmla="*/ 64654 w 7915563"/>
              <a:gd name="connsiteY34" fmla="*/ 3685310 h 6003637"/>
              <a:gd name="connsiteX35" fmla="*/ 73891 w 7915563"/>
              <a:gd name="connsiteY35" fmla="*/ 3463637 h 6003637"/>
              <a:gd name="connsiteX36" fmla="*/ 92363 w 7915563"/>
              <a:gd name="connsiteY36" fmla="*/ 3334328 h 6003637"/>
              <a:gd name="connsiteX37" fmla="*/ 110836 w 7915563"/>
              <a:gd name="connsiteY37" fmla="*/ 3001819 h 6003637"/>
              <a:gd name="connsiteX38" fmla="*/ 120072 w 7915563"/>
              <a:gd name="connsiteY38" fmla="*/ 2817091 h 6003637"/>
              <a:gd name="connsiteX39" fmla="*/ 184727 w 7915563"/>
              <a:gd name="connsiteY39" fmla="*/ 2272146 h 6003637"/>
              <a:gd name="connsiteX40" fmla="*/ 221672 w 7915563"/>
              <a:gd name="connsiteY40" fmla="*/ 2004291 h 6003637"/>
              <a:gd name="connsiteX41" fmla="*/ 230909 w 7915563"/>
              <a:gd name="connsiteY41" fmla="*/ 1911928 h 6003637"/>
              <a:gd name="connsiteX42" fmla="*/ 240145 w 7915563"/>
              <a:gd name="connsiteY42" fmla="*/ 1838037 h 6003637"/>
              <a:gd name="connsiteX43" fmla="*/ 258618 w 7915563"/>
              <a:gd name="connsiteY43" fmla="*/ 1625600 h 6003637"/>
              <a:gd name="connsiteX44" fmla="*/ 277091 w 7915563"/>
              <a:gd name="connsiteY44" fmla="*/ 1440873 h 6003637"/>
              <a:gd name="connsiteX45" fmla="*/ 295563 w 7915563"/>
              <a:gd name="connsiteY45" fmla="*/ 1330037 h 6003637"/>
              <a:gd name="connsiteX46" fmla="*/ 314036 w 7915563"/>
              <a:gd name="connsiteY46" fmla="*/ 1256146 h 6003637"/>
              <a:gd name="connsiteX47" fmla="*/ 341745 w 7915563"/>
              <a:gd name="connsiteY47" fmla="*/ 1200728 h 6003637"/>
              <a:gd name="connsiteX48" fmla="*/ 406400 w 7915563"/>
              <a:gd name="connsiteY48" fmla="*/ 1062182 h 6003637"/>
              <a:gd name="connsiteX49" fmla="*/ 443345 w 7915563"/>
              <a:gd name="connsiteY49" fmla="*/ 1016000 h 6003637"/>
              <a:gd name="connsiteX50" fmla="*/ 508000 w 7915563"/>
              <a:gd name="connsiteY50" fmla="*/ 960582 h 6003637"/>
              <a:gd name="connsiteX51" fmla="*/ 563418 w 7915563"/>
              <a:gd name="connsiteY51" fmla="*/ 923637 h 6003637"/>
              <a:gd name="connsiteX52" fmla="*/ 665018 w 7915563"/>
              <a:gd name="connsiteY52" fmla="*/ 877455 h 6003637"/>
              <a:gd name="connsiteX53" fmla="*/ 877454 w 7915563"/>
              <a:gd name="connsiteY53" fmla="*/ 757382 h 6003637"/>
              <a:gd name="connsiteX54" fmla="*/ 1089891 w 7915563"/>
              <a:gd name="connsiteY54" fmla="*/ 655782 h 6003637"/>
              <a:gd name="connsiteX55" fmla="*/ 1283854 w 7915563"/>
              <a:gd name="connsiteY55" fmla="*/ 563419 h 6003637"/>
              <a:gd name="connsiteX56" fmla="*/ 1376218 w 7915563"/>
              <a:gd name="connsiteY56" fmla="*/ 517237 h 6003637"/>
              <a:gd name="connsiteX57" fmla="*/ 1440872 w 7915563"/>
              <a:gd name="connsiteY57" fmla="*/ 489528 h 6003637"/>
              <a:gd name="connsiteX58" fmla="*/ 1533236 w 7915563"/>
              <a:gd name="connsiteY58" fmla="*/ 434110 h 6003637"/>
              <a:gd name="connsiteX59" fmla="*/ 1625600 w 7915563"/>
              <a:gd name="connsiteY59" fmla="*/ 397164 h 6003637"/>
              <a:gd name="connsiteX60" fmla="*/ 1699491 w 7915563"/>
              <a:gd name="connsiteY60" fmla="*/ 350982 h 6003637"/>
              <a:gd name="connsiteX61" fmla="*/ 1773382 w 7915563"/>
              <a:gd name="connsiteY61" fmla="*/ 323273 h 6003637"/>
              <a:gd name="connsiteX62" fmla="*/ 1865745 w 7915563"/>
              <a:gd name="connsiteY62" fmla="*/ 277091 h 6003637"/>
              <a:gd name="connsiteX63" fmla="*/ 1921163 w 7915563"/>
              <a:gd name="connsiteY63" fmla="*/ 258619 h 6003637"/>
              <a:gd name="connsiteX64" fmla="*/ 1958109 w 7915563"/>
              <a:gd name="connsiteY64" fmla="*/ 240146 h 6003637"/>
              <a:gd name="connsiteX65" fmla="*/ 2096654 w 7915563"/>
              <a:gd name="connsiteY65" fmla="*/ 221673 h 6003637"/>
              <a:gd name="connsiteX66" fmla="*/ 2309091 w 7915563"/>
              <a:gd name="connsiteY66" fmla="*/ 166255 h 6003637"/>
              <a:gd name="connsiteX67" fmla="*/ 2558472 w 7915563"/>
              <a:gd name="connsiteY67" fmla="*/ 110837 h 6003637"/>
              <a:gd name="connsiteX68" fmla="*/ 2743200 w 7915563"/>
              <a:gd name="connsiteY68" fmla="*/ 83128 h 6003637"/>
              <a:gd name="connsiteX69" fmla="*/ 2955636 w 7915563"/>
              <a:gd name="connsiteY69" fmla="*/ 36946 h 6003637"/>
              <a:gd name="connsiteX70" fmla="*/ 3472872 w 7915563"/>
              <a:gd name="connsiteY70" fmla="*/ 9237 h 6003637"/>
              <a:gd name="connsiteX71" fmla="*/ 3999345 w 7915563"/>
              <a:gd name="connsiteY71" fmla="*/ 0 h 6003637"/>
              <a:gd name="connsiteX72" fmla="*/ 5467927 w 7915563"/>
              <a:gd name="connsiteY72" fmla="*/ 27710 h 6003637"/>
              <a:gd name="connsiteX73" fmla="*/ 5985163 w 7915563"/>
              <a:gd name="connsiteY73" fmla="*/ 64655 h 6003637"/>
              <a:gd name="connsiteX74" fmla="*/ 6077527 w 7915563"/>
              <a:gd name="connsiteY74" fmla="*/ 73891 h 6003637"/>
              <a:gd name="connsiteX75" fmla="*/ 6262254 w 7915563"/>
              <a:gd name="connsiteY75" fmla="*/ 101600 h 6003637"/>
              <a:gd name="connsiteX76" fmla="*/ 6410036 w 7915563"/>
              <a:gd name="connsiteY76" fmla="*/ 184728 h 6003637"/>
              <a:gd name="connsiteX77" fmla="*/ 6483927 w 7915563"/>
              <a:gd name="connsiteY77" fmla="*/ 249382 h 6003637"/>
              <a:gd name="connsiteX78" fmla="*/ 6511636 w 7915563"/>
              <a:gd name="connsiteY78" fmla="*/ 258619 h 6003637"/>
              <a:gd name="connsiteX79" fmla="*/ 6567054 w 7915563"/>
              <a:gd name="connsiteY79" fmla="*/ 286328 h 6003637"/>
              <a:gd name="connsiteX80" fmla="*/ 6862618 w 7915563"/>
              <a:gd name="connsiteY80" fmla="*/ 424873 h 6003637"/>
              <a:gd name="connsiteX81" fmla="*/ 6954982 w 7915563"/>
              <a:gd name="connsiteY81" fmla="*/ 581891 h 6003637"/>
              <a:gd name="connsiteX82" fmla="*/ 7010400 w 7915563"/>
              <a:gd name="connsiteY82" fmla="*/ 665019 h 6003637"/>
              <a:gd name="connsiteX83" fmla="*/ 7130472 w 7915563"/>
              <a:gd name="connsiteY83" fmla="*/ 812800 h 6003637"/>
              <a:gd name="connsiteX84" fmla="*/ 7204363 w 7915563"/>
              <a:gd name="connsiteY84" fmla="*/ 877455 h 6003637"/>
              <a:gd name="connsiteX85" fmla="*/ 7287491 w 7915563"/>
              <a:gd name="connsiteY85" fmla="*/ 969819 h 6003637"/>
              <a:gd name="connsiteX86" fmla="*/ 7315200 w 7915563"/>
              <a:gd name="connsiteY86" fmla="*/ 1080655 h 6003637"/>
              <a:gd name="connsiteX87" fmla="*/ 7342909 w 7915563"/>
              <a:gd name="connsiteY87" fmla="*/ 1274619 h 6003637"/>
              <a:gd name="connsiteX88" fmla="*/ 7324436 w 7915563"/>
              <a:gd name="connsiteY88" fmla="*/ 1681019 h 6003637"/>
              <a:gd name="connsiteX89" fmla="*/ 7296727 w 7915563"/>
              <a:gd name="connsiteY89" fmla="*/ 1773382 h 6003637"/>
              <a:gd name="connsiteX90" fmla="*/ 7259782 w 7915563"/>
              <a:gd name="connsiteY90" fmla="*/ 1874982 h 6003637"/>
              <a:gd name="connsiteX91" fmla="*/ 7250545 w 7915563"/>
              <a:gd name="connsiteY91" fmla="*/ 1939637 h 6003637"/>
              <a:gd name="connsiteX92" fmla="*/ 7222836 w 7915563"/>
              <a:gd name="connsiteY92" fmla="*/ 2068946 h 6003637"/>
              <a:gd name="connsiteX93" fmla="*/ 7259782 w 7915563"/>
              <a:gd name="connsiteY93" fmla="*/ 2540000 h 6003637"/>
              <a:gd name="connsiteX94" fmla="*/ 7287491 w 7915563"/>
              <a:gd name="connsiteY94" fmla="*/ 2613891 h 6003637"/>
              <a:gd name="connsiteX95" fmla="*/ 7315200 w 7915563"/>
              <a:gd name="connsiteY95" fmla="*/ 2697019 h 6003637"/>
              <a:gd name="connsiteX96" fmla="*/ 7333672 w 7915563"/>
              <a:gd name="connsiteY96" fmla="*/ 2733964 h 6003637"/>
              <a:gd name="connsiteX97" fmla="*/ 7407563 w 7915563"/>
              <a:gd name="connsiteY97" fmla="*/ 2937164 h 6003637"/>
              <a:gd name="connsiteX98" fmla="*/ 7462982 w 7915563"/>
              <a:gd name="connsiteY98" fmla="*/ 3029528 h 6003637"/>
              <a:gd name="connsiteX99" fmla="*/ 7499927 w 7915563"/>
              <a:gd name="connsiteY99" fmla="*/ 3112655 h 6003637"/>
              <a:gd name="connsiteX100" fmla="*/ 7555345 w 7915563"/>
              <a:gd name="connsiteY100" fmla="*/ 3214255 h 6003637"/>
              <a:gd name="connsiteX101" fmla="*/ 7573818 w 7915563"/>
              <a:gd name="connsiteY101" fmla="*/ 3260437 h 6003637"/>
              <a:gd name="connsiteX102" fmla="*/ 7629236 w 7915563"/>
              <a:gd name="connsiteY102" fmla="*/ 3371273 h 6003637"/>
              <a:gd name="connsiteX103" fmla="*/ 7730836 w 7915563"/>
              <a:gd name="connsiteY103" fmla="*/ 3611419 h 6003637"/>
              <a:gd name="connsiteX104" fmla="*/ 7777018 w 7915563"/>
              <a:gd name="connsiteY104" fmla="*/ 3740728 h 6003637"/>
              <a:gd name="connsiteX105" fmla="*/ 7813963 w 7915563"/>
              <a:gd name="connsiteY105" fmla="*/ 3860800 h 6003637"/>
              <a:gd name="connsiteX106" fmla="*/ 7860145 w 7915563"/>
              <a:gd name="connsiteY106" fmla="*/ 3980873 h 6003637"/>
              <a:gd name="connsiteX107" fmla="*/ 7915563 w 7915563"/>
              <a:gd name="connsiteY107" fmla="*/ 4128655 h 6003637"/>
              <a:gd name="connsiteX108" fmla="*/ 7897091 w 7915563"/>
              <a:gd name="connsiteY108" fmla="*/ 4193310 h 6003637"/>
              <a:gd name="connsiteX109" fmla="*/ 7869382 w 7915563"/>
              <a:gd name="connsiteY109" fmla="*/ 4294910 h 6003637"/>
              <a:gd name="connsiteX110" fmla="*/ 7850909 w 7915563"/>
              <a:gd name="connsiteY110" fmla="*/ 4368800 h 6003637"/>
              <a:gd name="connsiteX111" fmla="*/ 7813963 w 7915563"/>
              <a:gd name="connsiteY111" fmla="*/ 4433455 h 6003637"/>
              <a:gd name="connsiteX112" fmla="*/ 7795491 w 7915563"/>
              <a:gd name="connsiteY112" fmla="*/ 4461164 h 6003637"/>
              <a:gd name="connsiteX113" fmla="*/ 7740072 w 7915563"/>
              <a:gd name="connsiteY113" fmla="*/ 4498110 h 6003637"/>
              <a:gd name="connsiteX114" fmla="*/ 7675418 w 7915563"/>
              <a:gd name="connsiteY114" fmla="*/ 4590473 h 6003637"/>
              <a:gd name="connsiteX115" fmla="*/ 7638472 w 7915563"/>
              <a:gd name="connsiteY115" fmla="*/ 4655128 h 6003637"/>
              <a:gd name="connsiteX116" fmla="*/ 7564582 w 7915563"/>
              <a:gd name="connsiteY116" fmla="*/ 4719782 h 6003637"/>
              <a:gd name="connsiteX117" fmla="*/ 7462982 w 7915563"/>
              <a:gd name="connsiteY117" fmla="*/ 4756728 h 6003637"/>
              <a:gd name="connsiteX118" fmla="*/ 7296727 w 7915563"/>
              <a:gd name="connsiteY118" fmla="*/ 4793673 h 6003637"/>
              <a:gd name="connsiteX119" fmla="*/ 7130472 w 7915563"/>
              <a:gd name="connsiteY119" fmla="*/ 4830619 h 6003637"/>
              <a:gd name="connsiteX120" fmla="*/ 7019636 w 7915563"/>
              <a:gd name="connsiteY120" fmla="*/ 4876800 h 6003637"/>
              <a:gd name="connsiteX121" fmla="*/ 6973454 w 7915563"/>
              <a:gd name="connsiteY121" fmla="*/ 4895273 h 6003637"/>
              <a:gd name="connsiteX122" fmla="*/ 6918036 w 7915563"/>
              <a:gd name="connsiteY122" fmla="*/ 4904510 h 6003637"/>
              <a:gd name="connsiteX123" fmla="*/ 6853382 w 7915563"/>
              <a:gd name="connsiteY123" fmla="*/ 4932219 h 6003637"/>
              <a:gd name="connsiteX124" fmla="*/ 6687127 w 7915563"/>
              <a:gd name="connsiteY124" fmla="*/ 4987637 h 6003637"/>
              <a:gd name="connsiteX125" fmla="*/ 6576291 w 7915563"/>
              <a:gd name="connsiteY125" fmla="*/ 5015346 h 6003637"/>
              <a:gd name="connsiteX126" fmla="*/ 6437745 w 7915563"/>
              <a:gd name="connsiteY126" fmla="*/ 5052291 h 6003637"/>
              <a:gd name="connsiteX127" fmla="*/ 6400800 w 7915563"/>
              <a:gd name="connsiteY127" fmla="*/ 5061528 h 6003637"/>
              <a:gd name="connsiteX128" fmla="*/ 6206836 w 7915563"/>
              <a:gd name="connsiteY128" fmla="*/ 5089237 h 6003637"/>
              <a:gd name="connsiteX129" fmla="*/ 6142182 w 7915563"/>
              <a:gd name="connsiteY129" fmla="*/ 5098473 h 6003637"/>
              <a:gd name="connsiteX130" fmla="*/ 5966691 w 7915563"/>
              <a:gd name="connsiteY130" fmla="*/ 5126182 h 6003637"/>
              <a:gd name="connsiteX131" fmla="*/ 5357091 w 7915563"/>
              <a:gd name="connsiteY131" fmla="*/ 5135419 h 6003637"/>
              <a:gd name="connsiteX132" fmla="*/ 5320145 w 7915563"/>
              <a:gd name="connsiteY132" fmla="*/ 5144655 h 6003637"/>
              <a:gd name="connsiteX133" fmla="*/ 5181600 w 7915563"/>
              <a:gd name="connsiteY133" fmla="*/ 5163128 h 6003637"/>
              <a:gd name="connsiteX134" fmla="*/ 4359563 w 7915563"/>
              <a:gd name="connsiteY134" fmla="*/ 5153891 h 6003637"/>
              <a:gd name="connsiteX135" fmla="*/ 4276436 w 7915563"/>
              <a:gd name="connsiteY135" fmla="*/ 5144655 h 6003637"/>
              <a:gd name="connsiteX136" fmla="*/ 4110182 w 7915563"/>
              <a:gd name="connsiteY136" fmla="*/ 5135419 h 6003637"/>
              <a:gd name="connsiteX137" fmla="*/ 4036291 w 7915563"/>
              <a:gd name="connsiteY137" fmla="*/ 5126182 h 6003637"/>
              <a:gd name="connsiteX138" fmla="*/ 3971636 w 7915563"/>
              <a:gd name="connsiteY138" fmla="*/ 5116946 h 6003637"/>
              <a:gd name="connsiteX139" fmla="*/ 3556000 w 7915563"/>
              <a:gd name="connsiteY139" fmla="*/ 5135419 h 6003637"/>
              <a:gd name="connsiteX140" fmla="*/ 3482109 w 7915563"/>
              <a:gd name="connsiteY140" fmla="*/ 5181600 h 6003637"/>
              <a:gd name="connsiteX141" fmla="*/ 3472872 w 7915563"/>
              <a:gd name="connsiteY141" fmla="*/ 5209310 h 6003637"/>
              <a:gd name="connsiteX142" fmla="*/ 3445163 w 7915563"/>
              <a:gd name="connsiteY142" fmla="*/ 5227782 h 6003637"/>
              <a:gd name="connsiteX143" fmla="*/ 3334327 w 7915563"/>
              <a:gd name="connsiteY143" fmla="*/ 5310910 h 6003637"/>
              <a:gd name="connsiteX144" fmla="*/ 3297382 w 7915563"/>
              <a:gd name="connsiteY144" fmla="*/ 5329382 h 6003637"/>
              <a:gd name="connsiteX145" fmla="*/ 3269672 w 7915563"/>
              <a:gd name="connsiteY145" fmla="*/ 5347855 h 6003637"/>
              <a:gd name="connsiteX146" fmla="*/ 3205018 w 7915563"/>
              <a:gd name="connsiteY146" fmla="*/ 5375564 h 6003637"/>
              <a:gd name="connsiteX147" fmla="*/ 3131127 w 7915563"/>
              <a:gd name="connsiteY147" fmla="*/ 5403273 h 6003637"/>
              <a:gd name="connsiteX148" fmla="*/ 3103418 w 7915563"/>
              <a:gd name="connsiteY148" fmla="*/ 5421746 h 6003637"/>
              <a:gd name="connsiteX149" fmla="*/ 3057236 w 7915563"/>
              <a:gd name="connsiteY149" fmla="*/ 5430982 h 6003637"/>
              <a:gd name="connsiteX150" fmla="*/ 3020291 w 7915563"/>
              <a:gd name="connsiteY150" fmla="*/ 5440219 h 6003637"/>
              <a:gd name="connsiteX151" fmla="*/ 2964872 w 7915563"/>
              <a:gd name="connsiteY151" fmla="*/ 5458691 h 6003637"/>
              <a:gd name="connsiteX152" fmla="*/ 2844800 w 7915563"/>
              <a:gd name="connsiteY152" fmla="*/ 5477164 h 6003637"/>
              <a:gd name="connsiteX153" fmla="*/ 2798618 w 7915563"/>
              <a:gd name="connsiteY153" fmla="*/ 5486400 h 6003637"/>
              <a:gd name="connsiteX154" fmla="*/ 2743200 w 7915563"/>
              <a:gd name="connsiteY154" fmla="*/ 5495637 h 6003637"/>
              <a:gd name="connsiteX155" fmla="*/ 2715491 w 7915563"/>
              <a:gd name="connsiteY155" fmla="*/ 5504873 h 6003637"/>
              <a:gd name="connsiteX156" fmla="*/ 2623127 w 7915563"/>
              <a:gd name="connsiteY156" fmla="*/ 5514110 h 6003637"/>
              <a:gd name="connsiteX157" fmla="*/ 2567709 w 7915563"/>
              <a:gd name="connsiteY157" fmla="*/ 5532582 h 6003637"/>
              <a:gd name="connsiteX158" fmla="*/ 2530763 w 7915563"/>
              <a:gd name="connsiteY158" fmla="*/ 5541819 h 6003637"/>
              <a:gd name="connsiteX159" fmla="*/ 2493818 w 7915563"/>
              <a:gd name="connsiteY159" fmla="*/ 5560291 h 6003637"/>
              <a:gd name="connsiteX160" fmla="*/ 2466109 w 7915563"/>
              <a:gd name="connsiteY160" fmla="*/ 5569528 h 6003637"/>
              <a:gd name="connsiteX161" fmla="*/ 2410691 w 7915563"/>
              <a:gd name="connsiteY161" fmla="*/ 5606473 h 6003637"/>
              <a:gd name="connsiteX0" fmla="*/ 2403233 w 7908105"/>
              <a:gd name="connsiteY0" fmla="*/ 5606473 h 6003637"/>
              <a:gd name="connsiteX1" fmla="*/ 2403233 w 7908105"/>
              <a:gd name="connsiteY1" fmla="*/ 5606473 h 6003637"/>
              <a:gd name="connsiteX2" fmla="*/ 2310869 w 7908105"/>
              <a:gd name="connsiteY2" fmla="*/ 5717310 h 6003637"/>
              <a:gd name="connsiteX3" fmla="*/ 2292396 w 7908105"/>
              <a:gd name="connsiteY3" fmla="*/ 5745019 h 6003637"/>
              <a:gd name="connsiteX4" fmla="*/ 2227742 w 7908105"/>
              <a:gd name="connsiteY4" fmla="*/ 5837382 h 6003637"/>
              <a:gd name="connsiteX5" fmla="*/ 2172324 w 7908105"/>
              <a:gd name="connsiteY5" fmla="*/ 5892800 h 6003637"/>
              <a:gd name="connsiteX6" fmla="*/ 2052251 w 7908105"/>
              <a:gd name="connsiteY6" fmla="*/ 5985164 h 6003637"/>
              <a:gd name="connsiteX7" fmla="*/ 1969124 w 7908105"/>
              <a:gd name="connsiteY7" fmla="*/ 6003637 h 6003637"/>
              <a:gd name="connsiteX8" fmla="*/ 1525778 w 7908105"/>
              <a:gd name="connsiteY8" fmla="*/ 5994400 h 6003637"/>
              <a:gd name="connsiteX9" fmla="*/ 1239451 w 7908105"/>
              <a:gd name="connsiteY9" fmla="*/ 5966691 h 6003637"/>
              <a:gd name="connsiteX10" fmla="*/ 1202505 w 7908105"/>
              <a:gd name="connsiteY10" fmla="*/ 5938982 h 6003637"/>
              <a:gd name="connsiteX11" fmla="*/ 1147087 w 7908105"/>
              <a:gd name="connsiteY11" fmla="*/ 5809673 h 6003637"/>
              <a:gd name="connsiteX12" fmla="*/ 1119378 w 7908105"/>
              <a:gd name="connsiteY12" fmla="*/ 5726546 h 6003637"/>
              <a:gd name="connsiteX13" fmla="*/ 1110142 w 7908105"/>
              <a:gd name="connsiteY13" fmla="*/ 5661891 h 6003637"/>
              <a:gd name="connsiteX14" fmla="*/ 1073196 w 7908105"/>
              <a:gd name="connsiteY14" fmla="*/ 5624946 h 6003637"/>
              <a:gd name="connsiteX15" fmla="*/ 990069 w 7908105"/>
              <a:gd name="connsiteY15" fmla="*/ 5588000 h 6003637"/>
              <a:gd name="connsiteX16" fmla="*/ 805342 w 7908105"/>
              <a:gd name="connsiteY16" fmla="*/ 5532582 h 6003637"/>
              <a:gd name="connsiteX17" fmla="*/ 657560 w 7908105"/>
              <a:gd name="connsiteY17" fmla="*/ 5514110 h 6003637"/>
              <a:gd name="connsiteX18" fmla="*/ 629851 w 7908105"/>
              <a:gd name="connsiteY18" fmla="*/ 5504873 h 6003637"/>
              <a:gd name="connsiteX19" fmla="*/ 537487 w 7908105"/>
              <a:gd name="connsiteY19" fmla="*/ 5477164 h 6003637"/>
              <a:gd name="connsiteX20" fmla="*/ 482069 w 7908105"/>
              <a:gd name="connsiteY20" fmla="*/ 5440219 h 6003637"/>
              <a:gd name="connsiteX21" fmla="*/ 417414 w 7908105"/>
              <a:gd name="connsiteY21" fmla="*/ 5384800 h 6003637"/>
              <a:gd name="connsiteX22" fmla="*/ 361996 w 7908105"/>
              <a:gd name="connsiteY22" fmla="*/ 5320146 h 6003637"/>
              <a:gd name="connsiteX23" fmla="*/ 297342 w 7908105"/>
              <a:gd name="connsiteY23" fmla="*/ 5273964 h 6003637"/>
              <a:gd name="connsiteX24" fmla="*/ 269633 w 7908105"/>
              <a:gd name="connsiteY24" fmla="*/ 5227782 h 6003637"/>
              <a:gd name="connsiteX25" fmla="*/ 214214 w 7908105"/>
              <a:gd name="connsiteY25" fmla="*/ 5098473 h 6003637"/>
              <a:gd name="connsiteX26" fmla="*/ 75669 w 7908105"/>
              <a:gd name="connsiteY26" fmla="*/ 4784437 h 6003637"/>
              <a:gd name="connsiteX27" fmla="*/ 57196 w 7908105"/>
              <a:gd name="connsiteY27" fmla="*/ 4710546 h 6003637"/>
              <a:gd name="connsiteX28" fmla="*/ 11014 w 7908105"/>
              <a:gd name="connsiteY28" fmla="*/ 4590473 h 6003637"/>
              <a:gd name="connsiteX29" fmla="*/ 1778 w 7908105"/>
              <a:gd name="connsiteY29" fmla="*/ 4525819 h 6003637"/>
              <a:gd name="connsiteX30" fmla="*/ 1778 w 7908105"/>
              <a:gd name="connsiteY30" fmla="*/ 4119419 h 6003637"/>
              <a:gd name="connsiteX31" fmla="*/ 20251 w 7908105"/>
              <a:gd name="connsiteY31" fmla="*/ 3906982 h 6003637"/>
              <a:gd name="connsiteX32" fmla="*/ 38724 w 7908105"/>
              <a:gd name="connsiteY32" fmla="*/ 3749964 h 6003637"/>
              <a:gd name="connsiteX33" fmla="*/ 57196 w 7908105"/>
              <a:gd name="connsiteY33" fmla="*/ 3685310 h 6003637"/>
              <a:gd name="connsiteX34" fmla="*/ 66433 w 7908105"/>
              <a:gd name="connsiteY34" fmla="*/ 3463637 h 6003637"/>
              <a:gd name="connsiteX35" fmla="*/ 84905 w 7908105"/>
              <a:gd name="connsiteY35" fmla="*/ 3334328 h 6003637"/>
              <a:gd name="connsiteX36" fmla="*/ 103378 w 7908105"/>
              <a:gd name="connsiteY36" fmla="*/ 3001819 h 6003637"/>
              <a:gd name="connsiteX37" fmla="*/ 112614 w 7908105"/>
              <a:gd name="connsiteY37" fmla="*/ 2817091 h 6003637"/>
              <a:gd name="connsiteX38" fmla="*/ 177269 w 7908105"/>
              <a:gd name="connsiteY38" fmla="*/ 2272146 h 6003637"/>
              <a:gd name="connsiteX39" fmla="*/ 214214 w 7908105"/>
              <a:gd name="connsiteY39" fmla="*/ 2004291 h 6003637"/>
              <a:gd name="connsiteX40" fmla="*/ 223451 w 7908105"/>
              <a:gd name="connsiteY40" fmla="*/ 1911928 h 6003637"/>
              <a:gd name="connsiteX41" fmla="*/ 232687 w 7908105"/>
              <a:gd name="connsiteY41" fmla="*/ 1838037 h 6003637"/>
              <a:gd name="connsiteX42" fmla="*/ 251160 w 7908105"/>
              <a:gd name="connsiteY42" fmla="*/ 1625600 h 6003637"/>
              <a:gd name="connsiteX43" fmla="*/ 269633 w 7908105"/>
              <a:gd name="connsiteY43" fmla="*/ 1440873 h 6003637"/>
              <a:gd name="connsiteX44" fmla="*/ 288105 w 7908105"/>
              <a:gd name="connsiteY44" fmla="*/ 1330037 h 6003637"/>
              <a:gd name="connsiteX45" fmla="*/ 306578 w 7908105"/>
              <a:gd name="connsiteY45" fmla="*/ 1256146 h 6003637"/>
              <a:gd name="connsiteX46" fmla="*/ 334287 w 7908105"/>
              <a:gd name="connsiteY46" fmla="*/ 1200728 h 6003637"/>
              <a:gd name="connsiteX47" fmla="*/ 398942 w 7908105"/>
              <a:gd name="connsiteY47" fmla="*/ 1062182 h 6003637"/>
              <a:gd name="connsiteX48" fmla="*/ 435887 w 7908105"/>
              <a:gd name="connsiteY48" fmla="*/ 1016000 h 6003637"/>
              <a:gd name="connsiteX49" fmla="*/ 500542 w 7908105"/>
              <a:gd name="connsiteY49" fmla="*/ 960582 h 6003637"/>
              <a:gd name="connsiteX50" fmla="*/ 555960 w 7908105"/>
              <a:gd name="connsiteY50" fmla="*/ 923637 h 6003637"/>
              <a:gd name="connsiteX51" fmla="*/ 657560 w 7908105"/>
              <a:gd name="connsiteY51" fmla="*/ 877455 h 6003637"/>
              <a:gd name="connsiteX52" fmla="*/ 869996 w 7908105"/>
              <a:gd name="connsiteY52" fmla="*/ 757382 h 6003637"/>
              <a:gd name="connsiteX53" fmla="*/ 1082433 w 7908105"/>
              <a:gd name="connsiteY53" fmla="*/ 655782 h 6003637"/>
              <a:gd name="connsiteX54" fmla="*/ 1276396 w 7908105"/>
              <a:gd name="connsiteY54" fmla="*/ 563419 h 6003637"/>
              <a:gd name="connsiteX55" fmla="*/ 1368760 w 7908105"/>
              <a:gd name="connsiteY55" fmla="*/ 517237 h 6003637"/>
              <a:gd name="connsiteX56" fmla="*/ 1433414 w 7908105"/>
              <a:gd name="connsiteY56" fmla="*/ 489528 h 6003637"/>
              <a:gd name="connsiteX57" fmla="*/ 1525778 w 7908105"/>
              <a:gd name="connsiteY57" fmla="*/ 434110 h 6003637"/>
              <a:gd name="connsiteX58" fmla="*/ 1618142 w 7908105"/>
              <a:gd name="connsiteY58" fmla="*/ 397164 h 6003637"/>
              <a:gd name="connsiteX59" fmla="*/ 1692033 w 7908105"/>
              <a:gd name="connsiteY59" fmla="*/ 350982 h 6003637"/>
              <a:gd name="connsiteX60" fmla="*/ 1765924 w 7908105"/>
              <a:gd name="connsiteY60" fmla="*/ 323273 h 6003637"/>
              <a:gd name="connsiteX61" fmla="*/ 1858287 w 7908105"/>
              <a:gd name="connsiteY61" fmla="*/ 277091 h 6003637"/>
              <a:gd name="connsiteX62" fmla="*/ 1913705 w 7908105"/>
              <a:gd name="connsiteY62" fmla="*/ 258619 h 6003637"/>
              <a:gd name="connsiteX63" fmla="*/ 1950651 w 7908105"/>
              <a:gd name="connsiteY63" fmla="*/ 240146 h 6003637"/>
              <a:gd name="connsiteX64" fmla="*/ 2089196 w 7908105"/>
              <a:gd name="connsiteY64" fmla="*/ 221673 h 6003637"/>
              <a:gd name="connsiteX65" fmla="*/ 2301633 w 7908105"/>
              <a:gd name="connsiteY65" fmla="*/ 166255 h 6003637"/>
              <a:gd name="connsiteX66" fmla="*/ 2551014 w 7908105"/>
              <a:gd name="connsiteY66" fmla="*/ 110837 h 6003637"/>
              <a:gd name="connsiteX67" fmla="*/ 2735742 w 7908105"/>
              <a:gd name="connsiteY67" fmla="*/ 83128 h 6003637"/>
              <a:gd name="connsiteX68" fmla="*/ 2948178 w 7908105"/>
              <a:gd name="connsiteY68" fmla="*/ 36946 h 6003637"/>
              <a:gd name="connsiteX69" fmla="*/ 3465414 w 7908105"/>
              <a:gd name="connsiteY69" fmla="*/ 9237 h 6003637"/>
              <a:gd name="connsiteX70" fmla="*/ 3991887 w 7908105"/>
              <a:gd name="connsiteY70" fmla="*/ 0 h 6003637"/>
              <a:gd name="connsiteX71" fmla="*/ 5460469 w 7908105"/>
              <a:gd name="connsiteY71" fmla="*/ 27710 h 6003637"/>
              <a:gd name="connsiteX72" fmla="*/ 5977705 w 7908105"/>
              <a:gd name="connsiteY72" fmla="*/ 64655 h 6003637"/>
              <a:gd name="connsiteX73" fmla="*/ 6070069 w 7908105"/>
              <a:gd name="connsiteY73" fmla="*/ 73891 h 6003637"/>
              <a:gd name="connsiteX74" fmla="*/ 6254796 w 7908105"/>
              <a:gd name="connsiteY74" fmla="*/ 101600 h 6003637"/>
              <a:gd name="connsiteX75" fmla="*/ 6402578 w 7908105"/>
              <a:gd name="connsiteY75" fmla="*/ 184728 h 6003637"/>
              <a:gd name="connsiteX76" fmla="*/ 6476469 w 7908105"/>
              <a:gd name="connsiteY76" fmla="*/ 249382 h 6003637"/>
              <a:gd name="connsiteX77" fmla="*/ 6504178 w 7908105"/>
              <a:gd name="connsiteY77" fmla="*/ 258619 h 6003637"/>
              <a:gd name="connsiteX78" fmla="*/ 6559596 w 7908105"/>
              <a:gd name="connsiteY78" fmla="*/ 286328 h 6003637"/>
              <a:gd name="connsiteX79" fmla="*/ 6855160 w 7908105"/>
              <a:gd name="connsiteY79" fmla="*/ 424873 h 6003637"/>
              <a:gd name="connsiteX80" fmla="*/ 6947524 w 7908105"/>
              <a:gd name="connsiteY80" fmla="*/ 581891 h 6003637"/>
              <a:gd name="connsiteX81" fmla="*/ 7002942 w 7908105"/>
              <a:gd name="connsiteY81" fmla="*/ 665019 h 6003637"/>
              <a:gd name="connsiteX82" fmla="*/ 7123014 w 7908105"/>
              <a:gd name="connsiteY82" fmla="*/ 812800 h 6003637"/>
              <a:gd name="connsiteX83" fmla="*/ 7196905 w 7908105"/>
              <a:gd name="connsiteY83" fmla="*/ 877455 h 6003637"/>
              <a:gd name="connsiteX84" fmla="*/ 7280033 w 7908105"/>
              <a:gd name="connsiteY84" fmla="*/ 969819 h 6003637"/>
              <a:gd name="connsiteX85" fmla="*/ 7307742 w 7908105"/>
              <a:gd name="connsiteY85" fmla="*/ 1080655 h 6003637"/>
              <a:gd name="connsiteX86" fmla="*/ 7335451 w 7908105"/>
              <a:gd name="connsiteY86" fmla="*/ 1274619 h 6003637"/>
              <a:gd name="connsiteX87" fmla="*/ 7316978 w 7908105"/>
              <a:gd name="connsiteY87" fmla="*/ 1681019 h 6003637"/>
              <a:gd name="connsiteX88" fmla="*/ 7289269 w 7908105"/>
              <a:gd name="connsiteY88" fmla="*/ 1773382 h 6003637"/>
              <a:gd name="connsiteX89" fmla="*/ 7252324 w 7908105"/>
              <a:gd name="connsiteY89" fmla="*/ 1874982 h 6003637"/>
              <a:gd name="connsiteX90" fmla="*/ 7243087 w 7908105"/>
              <a:gd name="connsiteY90" fmla="*/ 1939637 h 6003637"/>
              <a:gd name="connsiteX91" fmla="*/ 7215378 w 7908105"/>
              <a:gd name="connsiteY91" fmla="*/ 2068946 h 6003637"/>
              <a:gd name="connsiteX92" fmla="*/ 7252324 w 7908105"/>
              <a:gd name="connsiteY92" fmla="*/ 2540000 h 6003637"/>
              <a:gd name="connsiteX93" fmla="*/ 7280033 w 7908105"/>
              <a:gd name="connsiteY93" fmla="*/ 2613891 h 6003637"/>
              <a:gd name="connsiteX94" fmla="*/ 7307742 w 7908105"/>
              <a:gd name="connsiteY94" fmla="*/ 2697019 h 6003637"/>
              <a:gd name="connsiteX95" fmla="*/ 7326214 w 7908105"/>
              <a:gd name="connsiteY95" fmla="*/ 2733964 h 6003637"/>
              <a:gd name="connsiteX96" fmla="*/ 7400105 w 7908105"/>
              <a:gd name="connsiteY96" fmla="*/ 2937164 h 6003637"/>
              <a:gd name="connsiteX97" fmla="*/ 7455524 w 7908105"/>
              <a:gd name="connsiteY97" fmla="*/ 3029528 h 6003637"/>
              <a:gd name="connsiteX98" fmla="*/ 7492469 w 7908105"/>
              <a:gd name="connsiteY98" fmla="*/ 3112655 h 6003637"/>
              <a:gd name="connsiteX99" fmla="*/ 7547887 w 7908105"/>
              <a:gd name="connsiteY99" fmla="*/ 3214255 h 6003637"/>
              <a:gd name="connsiteX100" fmla="*/ 7566360 w 7908105"/>
              <a:gd name="connsiteY100" fmla="*/ 3260437 h 6003637"/>
              <a:gd name="connsiteX101" fmla="*/ 7621778 w 7908105"/>
              <a:gd name="connsiteY101" fmla="*/ 3371273 h 6003637"/>
              <a:gd name="connsiteX102" fmla="*/ 7723378 w 7908105"/>
              <a:gd name="connsiteY102" fmla="*/ 3611419 h 6003637"/>
              <a:gd name="connsiteX103" fmla="*/ 7769560 w 7908105"/>
              <a:gd name="connsiteY103" fmla="*/ 3740728 h 6003637"/>
              <a:gd name="connsiteX104" fmla="*/ 7806505 w 7908105"/>
              <a:gd name="connsiteY104" fmla="*/ 3860800 h 6003637"/>
              <a:gd name="connsiteX105" fmla="*/ 7852687 w 7908105"/>
              <a:gd name="connsiteY105" fmla="*/ 3980873 h 6003637"/>
              <a:gd name="connsiteX106" fmla="*/ 7908105 w 7908105"/>
              <a:gd name="connsiteY106" fmla="*/ 4128655 h 6003637"/>
              <a:gd name="connsiteX107" fmla="*/ 7889633 w 7908105"/>
              <a:gd name="connsiteY107" fmla="*/ 4193310 h 6003637"/>
              <a:gd name="connsiteX108" fmla="*/ 7861924 w 7908105"/>
              <a:gd name="connsiteY108" fmla="*/ 4294910 h 6003637"/>
              <a:gd name="connsiteX109" fmla="*/ 7843451 w 7908105"/>
              <a:gd name="connsiteY109" fmla="*/ 4368800 h 6003637"/>
              <a:gd name="connsiteX110" fmla="*/ 7806505 w 7908105"/>
              <a:gd name="connsiteY110" fmla="*/ 4433455 h 6003637"/>
              <a:gd name="connsiteX111" fmla="*/ 7788033 w 7908105"/>
              <a:gd name="connsiteY111" fmla="*/ 4461164 h 6003637"/>
              <a:gd name="connsiteX112" fmla="*/ 7732614 w 7908105"/>
              <a:gd name="connsiteY112" fmla="*/ 4498110 h 6003637"/>
              <a:gd name="connsiteX113" fmla="*/ 7667960 w 7908105"/>
              <a:gd name="connsiteY113" fmla="*/ 4590473 h 6003637"/>
              <a:gd name="connsiteX114" fmla="*/ 7631014 w 7908105"/>
              <a:gd name="connsiteY114" fmla="*/ 4655128 h 6003637"/>
              <a:gd name="connsiteX115" fmla="*/ 7557124 w 7908105"/>
              <a:gd name="connsiteY115" fmla="*/ 4719782 h 6003637"/>
              <a:gd name="connsiteX116" fmla="*/ 7455524 w 7908105"/>
              <a:gd name="connsiteY116" fmla="*/ 4756728 h 6003637"/>
              <a:gd name="connsiteX117" fmla="*/ 7289269 w 7908105"/>
              <a:gd name="connsiteY117" fmla="*/ 4793673 h 6003637"/>
              <a:gd name="connsiteX118" fmla="*/ 7123014 w 7908105"/>
              <a:gd name="connsiteY118" fmla="*/ 4830619 h 6003637"/>
              <a:gd name="connsiteX119" fmla="*/ 7012178 w 7908105"/>
              <a:gd name="connsiteY119" fmla="*/ 4876800 h 6003637"/>
              <a:gd name="connsiteX120" fmla="*/ 6965996 w 7908105"/>
              <a:gd name="connsiteY120" fmla="*/ 4895273 h 6003637"/>
              <a:gd name="connsiteX121" fmla="*/ 6910578 w 7908105"/>
              <a:gd name="connsiteY121" fmla="*/ 4904510 h 6003637"/>
              <a:gd name="connsiteX122" fmla="*/ 6845924 w 7908105"/>
              <a:gd name="connsiteY122" fmla="*/ 4932219 h 6003637"/>
              <a:gd name="connsiteX123" fmla="*/ 6679669 w 7908105"/>
              <a:gd name="connsiteY123" fmla="*/ 4987637 h 6003637"/>
              <a:gd name="connsiteX124" fmla="*/ 6568833 w 7908105"/>
              <a:gd name="connsiteY124" fmla="*/ 5015346 h 6003637"/>
              <a:gd name="connsiteX125" fmla="*/ 6430287 w 7908105"/>
              <a:gd name="connsiteY125" fmla="*/ 5052291 h 6003637"/>
              <a:gd name="connsiteX126" fmla="*/ 6393342 w 7908105"/>
              <a:gd name="connsiteY126" fmla="*/ 5061528 h 6003637"/>
              <a:gd name="connsiteX127" fmla="*/ 6199378 w 7908105"/>
              <a:gd name="connsiteY127" fmla="*/ 5089237 h 6003637"/>
              <a:gd name="connsiteX128" fmla="*/ 6134724 w 7908105"/>
              <a:gd name="connsiteY128" fmla="*/ 5098473 h 6003637"/>
              <a:gd name="connsiteX129" fmla="*/ 5959233 w 7908105"/>
              <a:gd name="connsiteY129" fmla="*/ 5126182 h 6003637"/>
              <a:gd name="connsiteX130" fmla="*/ 5349633 w 7908105"/>
              <a:gd name="connsiteY130" fmla="*/ 5135419 h 6003637"/>
              <a:gd name="connsiteX131" fmla="*/ 5312687 w 7908105"/>
              <a:gd name="connsiteY131" fmla="*/ 5144655 h 6003637"/>
              <a:gd name="connsiteX132" fmla="*/ 5174142 w 7908105"/>
              <a:gd name="connsiteY132" fmla="*/ 5163128 h 6003637"/>
              <a:gd name="connsiteX133" fmla="*/ 4352105 w 7908105"/>
              <a:gd name="connsiteY133" fmla="*/ 5153891 h 6003637"/>
              <a:gd name="connsiteX134" fmla="*/ 4268978 w 7908105"/>
              <a:gd name="connsiteY134" fmla="*/ 5144655 h 6003637"/>
              <a:gd name="connsiteX135" fmla="*/ 4102724 w 7908105"/>
              <a:gd name="connsiteY135" fmla="*/ 5135419 h 6003637"/>
              <a:gd name="connsiteX136" fmla="*/ 4028833 w 7908105"/>
              <a:gd name="connsiteY136" fmla="*/ 5126182 h 6003637"/>
              <a:gd name="connsiteX137" fmla="*/ 3964178 w 7908105"/>
              <a:gd name="connsiteY137" fmla="*/ 5116946 h 6003637"/>
              <a:gd name="connsiteX138" fmla="*/ 3548542 w 7908105"/>
              <a:gd name="connsiteY138" fmla="*/ 5135419 h 6003637"/>
              <a:gd name="connsiteX139" fmla="*/ 3474651 w 7908105"/>
              <a:gd name="connsiteY139" fmla="*/ 5181600 h 6003637"/>
              <a:gd name="connsiteX140" fmla="*/ 3465414 w 7908105"/>
              <a:gd name="connsiteY140" fmla="*/ 5209310 h 6003637"/>
              <a:gd name="connsiteX141" fmla="*/ 3437705 w 7908105"/>
              <a:gd name="connsiteY141" fmla="*/ 5227782 h 6003637"/>
              <a:gd name="connsiteX142" fmla="*/ 3326869 w 7908105"/>
              <a:gd name="connsiteY142" fmla="*/ 5310910 h 6003637"/>
              <a:gd name="connsiteX143" fmla="*/ 3289924 w 7908105"/>
              <a:gd name="connsiteY143" fmla="*/ 5329382 h 6003637"/>
              <a:gd name="connsiteX144" fmla="*/ 3262214 w 7908105"/>
              <a:gd name="connsiteY144" fmla="*/ 5347855 h 6003637"/>
              <a:gd name="connsiteX145" fmla="*/ 3197560 w 7908105"/>
              <a:gd name="connsiteY145" fmla="*/ 5375564 h 6003637"/>
              <a:gd name="connsiteX146" fmla="*/ 3123669 w 7908105"/>
              <a:gd name="connsiteY146" fmla="*/ 5403273 h 6003637"/>
              <a:gd name="connsiteX147" fmla="*/ 3095960 w 7908105"/>
              <a:gd name="connsiteY147" fmla="*/ 5421746 h 6003637"/>
              <a:gd name="connsiteX148" fmla="*/ 3049778 w 7908105"/>
              <a:gd name="connsiteY148" fmla="*/ 5430982 h 6003637"/>
              <a:gd name="connsiteX149" fmla="*/ 3012833 w 7908105"/>
              <a:gd name="connsiteY149" fmla="*/ 5440219 h 6003637"/>
              <a:gd name="connsiteX150" fmla="*/ 2957414 w 7908105"/>
              <a:gd name="connsiteY150" fmla="*/ 5458691 h 6003637"/>
              <a:gd name="connsiteX151" fmla="*/ 2837342 w 7908105"/>
              <a:gd name="connsiteY151" fmla="*/ 5477164 h 6003637"/>
              <a:gd name="connsiteX152" fmla="*/ 2791160 w 7908105"/>
              <a:gd name="connsiteY152" fmla="*/ 5486400 h 6003637"/>
              <a:gd name="connsiteX153" fmla="*/ 2735742 w 7908105"/>
              <a:gd name="connsiteY153" fmla="*/ 5495637 h 6003637"/>
              <a:gd name="connsiteX154" fmla="*/ 2708033 w 7908105"/>
              <a:gd name="connsiteY154" fmla="*/ 5504873 h 6003637"/>
              <a:gd name="connsiteX155" fmla="*/ 2615669 w 7908105"/>
              <a:gd name="connsiteY155" fmla="*/ 5514110 h 6003637"/>
              <a:gd name="connsiteX156" fmla="*/ 2560251 w 7908105"/>
              <a:gd name="connsiteY156" fmla="*/ 5532582 h 6003637"/>
              <a:gd name="connsiteX157" fmla="*/ 2523305 w 7908105"/>
              <a:gd name="connsiteY157" fmla="*/ 5541819 h 6003637"/>
              <a:gd name="connsiteX158" fmla="*/ 2486360 w 7908105"/>
              <a:gd name="connsiteY158" fmla="*/ 5560291 h 6003637"/>
              <a:gd name="connsiteX159" fmla="*/ 2458651 w 7908105"/>
              <a:gd name="connsiteY159" fmla="*/ 5569528 h 6003637"/>
              <a:gd name="connsiteX160" fmla="*/ 2403233 w 7908105"/>
              <a:gd name="connsiteY160" fmla="*/ 5606473 h 6003637"/>
              <a:gd name="connsiteX0" fmla="*/ 2406333 w 7911205"/>
              <a:gd name="connsiteY0" fmla="*/ 5606473 h 6003637"/>
              <a:gd name="connsiteX1" fmla="*/ 2406333 w 7911205"/>
              <a:gd name="connsiteY1" fmla="*/ 5606473 h 6003637"/>
              <a:gd name="connsiteX2" fmla="*/ 2313969 w 7911205"/>
              <a:gd name="connsiteY2" fmla="*/ 5717310 h 6003637"/>
              <a:gd name="connsiteX3" fmla="*/ 2295496 w 7911205"/>
              <a:gd name="connsiteY3" fmla="*/ 5745019 h 6003637"/>
              <a:gd name="connsiteX4" fmla="*/ 2230842 w 7911205"/>
              <a:gd name="connsiteY4" fmla="*/ 5837382 h 6003637"/>
              <a:gd name="connsiteX5" fmla="*/ 2175424 w 7911205"/>
              <a:gd name="connsiteY5" fmla="*/ 5892800 h 6003637"/>
              <a:gd name="connsiteX6" fmla="*/ 2055351 w 7911205"/>
              <a:gd name="connsiteY6" fmla="*/ 5985164 h 6003637"/>
              <a:gd name="connsiteX7" fmla="*/ 1972224 w 7911205"/>
              <a:gd name="connsiteY7" fmla="*/ 6003637 h 6003637"/>
              <a:gd name="connsiteX8" fmla="*/ 1528878 w 7911205"/>
              <a:gd name="connsiteY8" fmla="*/ 5994400 h 6003637"/>
              <a:gd name="connsiteX9" fmla="*/ 1242551 w 7911205"/>
              <a:gd name="connsiteY9" fmla="*/ 5966691 h 6003637"/>
              <a:gd name="connsiteX10" fmla="*/ 1205605 w 7911205"/>
              <a:gd name="connsiteY10" fmla="*/ 5938982 h 6003637"/>
              <a:gd name="connsiteX11" fmla="*/ 1150187 w 7911205"/>
              <a:gd name="connsiteY11" fmla="*/ 5809673 h 6003637"/>
              <a:gd name="connsiteX12" fmla="*/ 1122478 w 7911205"/>
              <a:gd name="connsiteY12" fmla="*/ 5726546 h 6003637"/>
              <a:gd name="connsiteX13" fmla="*/ 1113242 w 7911205"/>
              <a:gd name="connsiteY13" fmla="*/ 5661891 h 6003637"/>
              <a:gd name="connsiteX14" fmla="*/ 1076296 w 7911205"/>
              <a:gd name="connsiteY14" fmla="*/ 5624946 h 6003637"/>
              <a:gd name="connsiteX15" fmla="*/ 993169 w 7911205"/>
              <a:gd name="connsiteY15" fmla="*/ 5588000 h 6003637"/>
              <a:gd name="connsiteX16" fmla="*/ 808442 w 7911205"/>
              <a:gd name="connsiteY16" fmla="*/ 5532582 h 6003637"/>
              <a:gd name="connsiteX17" fmla="*/ 660660 w 7911205"/>
              <a:gd name="connsiteY17" fmla="*/ 5514110 h 6003637"/>
              <a:gd name="connsiteX18" fmla="*/ 632951 w 7911205"/>
              <a:gd name="connsiteY18" fmla="*/ 5504873 h 6003637"/>
              <a:gd name="connsiteX19" fmla="*/ 540587 w 7911205"/>
              <a:gd name="connsiteY19" fmla="*/ 5477164 h 6003637"/>
              <a:gd name="connsiteX20" fmla="*/ 485169 w 7911205"/>
              <a:gd name="connsiteY20" fmla="*/ 5440219 h 6003637"/>
              <a:gd name="connsiteX21" fmla="*/ 420514 w 7911205"/>
              <a:gd name="connsiteY21" fmla="*/ 5384800 h 6003637"/>
              <a:gd name="connsiteX22" fmla="*/ 365096 w 7911205"/>
              <a:gd name="connsiteY22" fmla="*/ 5320146 h 6003637"/>
              <a:gd name="connsiteX23" fmla="*/ 300442 w 7911205"/>
              <a:gd name="connsiteY23" fmla="*/ 5273964 h 6003637"/>
              <a:gd name="connsiteX24" fmla="*/ 272733 w 7911205"/>
              <a:gd name="connsiteY24" fmla="*/ 5227782 h 6003637"/>
              <a:gd name="connsiteX25" fmla="*/ 217314 w 7911205"/>
              <a:gd name="connsiteY25" fmla="*/ 5098473 h 6003637"/>
              <a:gd name="connsiteX26" fmla="*/ 78769 w 7911205"/>
              <a:gd name="connsiteY26" fmla="*/ 4784437 h 6003637"/>
              <a:gd name="connsiteX27" fmla="*/ 60296 w 7911205"/>
              <a:gd name="connsiteY27" fmla="*/ 4710546 h 6003637"/>
              <a:gd name="connsiteX28" fmla="*/ 4878 w 7911205"/>
              <a:gd name="connsiteY28" fmla="*/ 4525819 h 6003637"/>
              <a:gd name="connsiteX29" fmla="*/ 4878 w 7911205"/>
              <a:gd name="connsiteY29" fmla="*/ 4119419 h 6003637"/>
              <a:gd name="connsiteX30" fmla="*/ 23351 w 7911205"/>
              <a:gd name="connsiteY30" fmla="*/ 3906982 h 6003637"/>
              <a:gd name="connsiteX31" fmla="*/ 41824 w 7911205"/>
              <a:gd name="connsiteY31" fmla="*/ 3749964 h 6003637"/>
              <a:gd name="connsiteX32" fmla="*/ 60296 w 7911205"/>
              <a:gd name="connsiteY32" fmla="*/ 3685310 h 6003637"/>
              <a:gd name="connsiteX33" fmla="*/ 69533 w 7911205"/>
              <a:gd name="connsiteY33" fmla="*/ 3463637 h 6003637"/>
              <a:gd name="connsiteX34" fmla="*/ 88005 w 7911205"/>
              <a:gd name="connsiteY34" fmla="*/ 3334328 h 6003637"/>
              <a:gd name="connsiteX35" fmla="*/ 106478 w 7911205"/>
              <a:gd name="connsiteY35" fmla="*/ 3001819 h 6003637"/>
              <a:gd name="connsiteX36" fmla="*/ 115714 w 7911205"/>
              <a:gd name="connsiteY36" fmla="*/ 2817091 h 6003637"/>
              <a:gd name="connsiteX37" fmla="*/ 180369 w 7911205"/>
              <a:gd name="connsiteY37" fmla="*/ 2272146 h 6003637"/>
              <a:gd name="connsiteX38" fmla="*/ 217314 w 7911205"/>
              <a:gd name="connsiteY38" fmla="*/ 2004291 h 6003637"/>
              <a:gd name="connsiteX39" fmla="*/ 226551 w 7911205"/>
              <a:gd name="connsiteY39" fmla="*/ 1911928 h 6003637"/>
              <a:gd name="connsiteX40" fmla="*/ 235787 w 7911205"/>
              <a:gd name="connsiteY40" fmla="*/ 1838037 h 6003637"/>
              <a:gd name="connsiteX41" fmla="*/ 254260 w 7911205"/>
              <a:gd name="connsiteY41" fmla="*/ 1625600 h 6003637"/>
              <a:gd name="connsiteX42" fmla="*/ 272733 w 7911205"/>
              <a:gd name="connsiteY42" fmla="*/ 1440873 h 6003637"/>
              <a:gd name="connsiteX43" fmla="*/ 291205 w 7911205"/>
              <a:gd name="connsiteY43" fmla="*/ 1330037 h 6003637"/>
              <a:gd name="connsiteX44" fmla="*/ 309678 w 7911205"/>
              <a:gd name="connsiteY44" fmla="*/ 1256146 h 6003637"/>
              <a:gd name="connsiteX45" fmla="*/ 337387 w 7911205"/>
              <a:gd name="connsiteY45" fmla="*/ 1200728 h 6003637"/>
              <a:gd name="connsiteX46" fmla="*/ 402042 w 7911205"/>
              <a:gd name="connsiteY46" fmla="*/ 1062182 h 6003637"/>
              <a:gd name="connsiteX47" fmla="*/ 438987 w 7911205"/>
              <a:gd name="connsiteY47" fmla="*/ 1016000 h 6003637"/>
              <a:gd name="connsiteX48" fmla="*/ 503642 w 7911205"/>
              <a:gd name="connsiteY48" fmla="*/ 960582 h 6003637"/>
              <a:gd name="connsiteX49" fmla="*/ 559060 w 7911205"/>
              <a:gd name="connsiteY49" fmla="*/ 923637 h 6003637"/>
              <a:gd name="connsiteX50" fmla="*/ 660660 w 7911205"/>
              <a:gd name="connsiteY50" fmla="*/ 877455 h 6003637"/>
              <a:gd name="connsiteX51" fmla="*/ 873096 w 7911205"/>
              <a:gd name="connsiteY51" fmla="*/ 757382 h 6003637"/>
              <a:gd name="connsiteX52" fmla="*/ 1085533 w 7911205"/>
              <a:gd name="connsiteY52" fmla="*/ 655782 h 6003637"/>
              <a:gd name="connsiteX53" fmla="*/ 1279496 w 7911205"/>
              <a:gd name="connsiteY53" fmla="*/ 563419 h 6003637"/>
              <a:gd name="connsiteX54" fmla="*/ 1371860 w 7911205"/>
              <a:gd name="connsiteY54" fmla="*/ 517237 h 6003637"/>
              <a:gd name="connsiteX55" fmla="*/ 1436514 w 7911205"/>
              <a:gd name="connsiteY55" fmla="*/ 489528 h 6003637"/>
              <a:gd name="connsiteX56" fmla="*/ 1528878 w 7911205"/>
              <a:gd name="connsiteY56" fmla="*/ 434110 h 6003637"/>
              <a:gd name="connsiteX57" fmla="*/ 1621242 w 7911205"/>
              <a:gd name="connsiteY57" fmla="*/ 397164 h 6003637"/>
              <a:gd name="connsiteX58" fmla="*/ 1695133 w 7911205"/>
              <a:gd name="connsiteY58" fmla="*/ 350982 h 6003637"/>
              <a:gd name="connsiteX59" fmla="*/ 1769024 w 7911205"/>
              <a:gd name="connsiteY59" fmla="*/ 323273 h 6003637"/>
              <a:gd name="connsiteX60" fmla="*/ 1861387 w 7911205"/>
              <a:gd name="connsiteY60" fmla="*/ 277091 h 6003637"/>
              <a:gd name="connsiteX61" fmla="*/ 1916805 w 7911205"/>
              <a:gd name="connsiteY61" fmla="*/ 258619 h 6003637"/>
              <a:gd name="connsiteX62" fmla="*/ 1953751 w 7911205"/>
              <a:gd name="connsiteY62" fmla="*/ 240146 h 6003637"/>
              <a:gd name="connsiteX63" fmla="*/ 2092296 w 7911205"/>
              <a:gd name="connsiteY63" fmla="*/ 221673 h 6003637"/>
              <a:gd name="connsiteX64" fmla="*/ 2304733 w 7911205"/>
              <a:gd name="connsiteY64" fmla="*/ 166255 h 6003637"/>
              <a:gd name="connsiteX65" fmla="*/ 2554114 w 7911205"/>
              <a:gd name="connsiteY65" fmla="*/ 110837 h 6003637"/>
              <a:gd name="connsiteX66" fmla="*/ 2738842 w 7911205"/>
              <a:gd name="connsiteY66" fmla="*/ 83128 h 6003637"/>
              <a:gd name="connsiteX67" fmla="*/ 2951278 w 7911205"/>
              <a:gd name="connsiteY67" fmla="*/ 36946 h 6003637"/>
              <a:gd name="connsiteX68" fmla="*/ 3468514 w 7911205"/>
              <a:gd name="connsiteY68" fmla="*/ 9237 h 6003637"/>
              <a:gd name="connsiteX69" fmla="*/ 3994987 w 7911205"/>
              <a:gd name="connsiteY69" fmla="*/ 0 h 6003637"/>
              <a:gd name="connsiteX70" fmla="*/ 5463569 w 7911205"/>
              <a:gd name="connsiteY70" fmla="*/ 27710 h 6003637"/>
              <a:gd name="connsiteX71" fmla="*/ 5980805 w 7911205"/>
              <a:gd name="connsiteY71" fmla="*/ 64655 h 6003637"/>
              <a:gd name="connsiteX72" fmla="*/ 6073169 w 7911205"/>
              <a:gd name="connsiteY72" fmla="*/ 73891 h 6003637"/>
              <a:gd name="connsiteX73" fmla="*/ 6257896 w 7911205"/>
              <a:gd name="connsiteY73" fmla="*/ 101600 h 6003637"/>
              <a:gd name="connsiteX74" fmla="*/ 6405678 w 7911205"/>
              <a:gd name="connsiteY74" fmla="*/ 184728 h 6003637"/>
              <a:gd name="connsiteX75" fmla="*/ 6479569 w 7911205"/>
              <a:gd name="connsiteY75" fmla="*/ 249382 h 6003637"/>
              <a:gd name="connsiteX76" fmla="*/ 6507278 w 7911205"/>
              <a:gd name="connsiteY76" fmla="*/ 258619 h 6003637"/>
              <a:gd name="connsiteX77" fmla="*/ 6562696 w 7911205"/>
              <a:gd name="connsiteY77" fmla="*/ 286328 h 6003637"/>
              <a:gd name="connsiteX78" fmla="*/ 6858260 w 7911205"/>
              <a:gd name="connsiteY78" fmla="*/ 424873 h 6003637"/>
              <a:gd name="connsiteX79" fmla="*/ 6950624 w 7911205"/>
              <a:gd name="connsiteY79" fmla="*/ 581891 h 6003637"/>
              <a:gd name="connsiteX80" fmla="*/ 7006042 w 7911205"/>
              <a:gd name="connsiteY80" fmla="*/ 665019 h 6003637"/>
              <a:gd name="connsiteX81" fmla="*/ 7126114 w 7911205"/>
              <a:gd name="connsiteY81" fmla="*/ 812800 h 6003637"/>
              <a:gd name="connsiteX82" fmla="*/ 7200005 w 7911205"/>
              <a:gd name="connsiteY82" fmla="*/ 877455 h 6003637"/>
              <a:gd name="connsiteX83" fmla="*/ 7283133 w 7911205"/>
              <a:gd name="connsiteY83" fmla="*/ 969819 h 6003637"/>
              <a:gd name="connsiteX84" fmla="*/ 7310842 w 7911205"/>
              <a:gd name="connsiteY84" fmla="*/ 1080655 h 6003637"/>
              <a:gd name="connsiteX85" fmla="*/ 7338551 w 7911205"/>
              <a:gd name="connsiteY85" fmla="*/ 1274619 h 6003637"/>
              <a:gd name="connsiteX86" fmla="*/ 7320078 w 7911205"/>
              <a:gd name="connsiteY86" fmla="*/ 1681019 h 6003637"/>
              <a:gd name="connsiteX87" fmla="*/ 7292369 w 7911205"/>
              <a:gd name="connsiteY87" fmla="*/ 1773382 h 6003637"/>
              <a:gd name="connsiteX88" fmla="*/ 7255424 w 7911205"/>
              <a:gd name="connsiteY88" fmla="*/ 1874982 h 6003637"/>
              <a:gd name="connsiteX89" fmla="*/ 7246187 w 7911205"/>
              <a:gd name="connsiteY89" fmla="*/ 1939637 h 6003637"/>
              <a:gd name="connsiteX90" fmla="*/ 7218478 w 7911205"/>
              <a:gd name="connsiteY90" fmla="*/ 2068946 h 6003637"/>
              <a:gd name="connsiteX91" fmla="*/ 7255424 w 7911205"/>
              <a:gd name="connsiteY91" fmla="*/ 2540000 h 6003637"/>
              <a:gd name="connsiteX92" fmla="*/ 7283133 w 7911205"/>
              <a:gd name="connsiteY92" fmla="*/ 2613891 h 6003637"/>
              <a:gd name="connsiteX93" fmla="*/ 7310842 w 7911205"/>
              <a:gd name="connsiteY93" fmla="*/ 2697019 h 6003637"/>
              <a:gd name="connsiteX94" fmla="*/ 7329314 w 7911205"/>
              <a:gd name="connsiteY94" fmla="*/ 2733964 h 6003637"/>
              <a:gd name="connsiteX95" fmla="*/ 7403205 w 7911205"/>
              <a:gd name="connsiteY95" fmla="*/ 2937164 h 6003637"/>
              <a:gd name="connsiteX96" fmla="*/ 7458624 w 7911205"/>
              <a:gd name="connsiteY96" fmla="*/ 3029528 h 6003637"/>
              <a:gd name="connsiteX97" fmla="*/ 7495569 w 7911205"/>
              <a:gd name="connsiteY97" fmla="*/ 3112655 h 6003637"/>
              <a:gd name="connsiteX98" fmla="*/ 7550987 w 7911205"/>
              <a:gd name="connsiteY98" fmla="*/ 3214255 h 6003637"/>
              <a:gd name="connsiteX99" fmla="*/ 7569460 w 7911205"/>
              <a:gd name="connsiteY99" fmla="*/ 3260437 h 6003637"/>
              <a:gd name="connsiteX100" fmla="*/ 7624878 w 7911205"/>
              <a:gd name="connsiteY100" fmla="*/ 3371273 h 6003637"/>
              <a:gd name="connsiteX101" fmla="*/ 7726478 w 7911205"/>
              <a:gd name="connsiteY101" fmla="*/ 3611419 h 6003637"/>
              <a:gd name="connsiteX102" fmla="*/ 7772660 w 7911205"/>
              <a:gd name="connsiteY102" fmla="*/ 3740728 h 6003637"/>
              <a:gd name="connsiteX103" fmla="*/ 7809605 w 7911205"/>
              <a:gd name="connsiteY103" fmla="*/ 3860800 h 6003637"/>
              <a:gd name="connsiteX104" fmla="*/ 7855787 w 7911205"/>
              <a:gd name="connsiteY104" fmla="*/ 3980873 h 6003637"/>
              <a:gd name="connsiteX105" fmla="*/ 7911205 w 7911205"/>
              <a:gd name="connsiteY105" fmla="*/ 4128655 h 6003637"/>
              <a:gd name="connsiteX106" fmla="*/ 7892733 w 7911205"/>
              <a:gd name="connsiteY106" fmla="*/ 4193310 h 6003637"/>
              <a:gd name="connsiteX107" fmla="*/ 7865024 w 7911205"/>
              <a:gd name="connsiteY107" fmla="*/ 4294910 h 6003637"/>
              <a:gd name="connsiteX108" fmla="*/ 7846551 w 7911205"/>
              <a:gd name="connsiteY108" fmla="*/ 4368800 h 6003637"/>
              <a:gd name="connsiteX109" fmla="*/ 7809605 w 7911205"/>
              <a:gd name="connsiteY109" fmla="*/ 4433455 h 6003637"/>
              <a:gd name="connsiteX110" fmla="*/ 7791133 w 7911205"/>
              <a:gd name="connsiteY110" fmla="*/ 4461164 h 6003637"/>
              <a:gd name="connsiteX111" fmla="*/ 7735714 w 7911205"/>
              <a:gd name="connsiteY111" fmla="*/ 4498110 h 6003637"/>
              <a:gd name="connsiteX112" fmla="*/ 7671060 w 7911205"/>
              <a:gd name="connsiteY112" fmla="*/ 4590473 h 6003637"/>
              <a:gd name="connsiteX113" fmla="*/ 7634114 w 7911205"/>
              <a:gd name="connsiteY113" fmla="*/ 4655128 h 6003637"/>
              <a:gd name="connsiteX114" fmla="*/ 7560224 w 7911205"/>
              <a:gd name="connsiteY114" fmla="*/ 4719782 h 6003637"/>
              <a:gd name="connsiteX115" fmla="*/ 7458624 w 7911205"/>
              <a:gd name="connsiteY115" fmla="*/ 4756728 h 6003637"/>
              <a:gd name="connsiteX116" fmla="*/ 7292369 w 7911205"/>
              <a:gd name="connsiteY116" fmla="*/ 4793673 h 6003637"/>
              <a:gd name="connsiteX117" fmla="*/ 7126114 w 7911205"/>
              <a:gd name="connsiteY117" fmla="*/ 4830619 h 6003637"/>
              <a:gd name="connsiteX118" fmla="*/ 7015278 w 7911205"/>
              <a:gd name="connsiteY118" fmla="*/ 4876800 h 6003637"/>
              <a:gd name="connsiteX119" fmla="*/ 6969096 w 7911205"/>
              <a:gd name="connsiteY119" fmla="*/ 4895273 h 6003637"/>
              <a:gd name="connsiteX120" fmla="*/ 6913678 w 7911205"/>
              <a:gd name="connsiteY120" fmla="*/ 4904510 h 6003637"/>
              <a:gd name="connsiteX121" fmla="*/ 6849024 w 7911205"/>
              <a:gd name="connsiteY121" fmla="*/ 4932219 h 6003637"/>
              <a:gd name="connsiteX122" fmla="*/ 6682769 w 7911205"/>
              <a:gd name="connsiteY122" fmla="*/ 4987637 h 6003637"/>
              <a:gd name="connsiteX123" fmla="*/ 6571933 w 7911205"/>
              <a:gd name="connsiteY123" fmla="*/ 5015346 h 6003637"/>
              <a:gd name="connsiteX124" fmla="*/ 6433387 w 7911205"/>
              <a:gd name="connsiteY124" fmla="*/ 5052291 h 6003637"/>
              <a:gd name="connsiteX125" fmla="*/ 6396442 w 7911205"/>
              <a:gd name="connsiteY125" fmla="*/ 5061528 h 6003637"/>
              <a:gd name="connsiteX126" fmla="*/ 6202478 w 7911205"/>
              <a:gd name="connsiteY126" fmla="*/ 5089237 h 6003637"/>
              <a:gd name="connsiteX127" fmla="*/ 6137824 w 7911205"/>
              <a:gd name="connsiteY127" fmla="*/ 5098473 h 6003637"/>
              <a:gd name="connsiteX128" fmla="*/ 5962333 w 7911205"/>
              <a:gd name="connsiteY128" fmla="*/ 5126182 h 6003637"/>
              <a:gd name="connsiteX129" fmla="*/ 5352733 w 7911205"/>
              <a:gd name="connsiteY129" fmla="*/ 5135419 h 6003637"/>
              <a:gd name="connsiteX130" fmla="*/ 5315787 w 7911205"/>
              <a:gd name="connsiteY130" fmla="*/ 5144655 h 6003637"/>
              <a:gd name="connsiteX131" fmla="*/ 5177242 w 7911205"/>
              <a:gd name="connsiteY131" fmla="*/ 5163128 h 6003637"/>
              <a:gd name="connsiteX132" fmla="*/ 4355205 w 7911205"/>
              <a:gd name="connsiteY132" fmla="*/ 5153891 h 6003637"/>
              <a:gd name="connsiteX133" fmla="*/ 4272078 w 7911205"/>
              <a:gd name="connsiteY133" fmla="*/ 5144655 h 6003637"/>
              <a:gd name="connsiteX134" fmla="*/ 4105824 w 7911205"/>
              <a:gd name="connsiteY134" fmla="*/ 5135419 h 6003637"/>
              <a:gd name="connsiteX135" fmla="*/ 4031933 w 7911205"/>
              <a:gd name="connsiteY135" fmla="*/ 5126182 h 6003637"/>
              <a:gd name="connsiteX136" fmla="*/ 3967278 w 7911205"/>
              <a:gd name="connsiteY136" fmla="*/ 5116946 h 6003637"/>
              <a:gd name="connsiteX137" fmla="*/ 3551642 w 7911205"/>
              <a:gd name="connsiteY137" fmla="*/ 5135419 h 6003637"/>
              <a:gd name="connsiteX138" fmla="*/ 3477751 w 7911205"/>
              <a:gd name="connsiteY138" fmla="*/ 5181600 h 6003637"/>
              <a:gd name="connsiteX139" fmla="*/ 3468514 w 7911205"/>
              <a:gd name="connsiteY139" fmla="*/ 5209310 h 6003637"/>
              <a:gd name="connsiteX140" fmla="*/ 3440805 w 7911205"/>
              <a:gd name="connsiteY140" fmla="*/ 5227782 h 6003637"/>
              <a:gd name="connsiteX141" fmla="*/ 3329969 w 7911205"/>
              <a:gd name="connsiteY141" fmla="*/ 5310910 h 6003637"/>
              <a:gd name="connsiteX142" fmla="*/ 3293024 w 7911205"/>
              <a:gd name="connsiteY142" fmla="*/ 5329382 h 6003637"/>
              <a:gd name="connsiteX143" fmla="*/ 3265314 w 7911205"/>
              <a:gd name="connsiteY143" fmla="*/ 5347855 h 6003637"/>
              <a:gd name="connsiteX144" fmla="*/ 3200660 w 7911205"/>
              <a:gd name="connsiteY144" fmla="*/ 5375564 h 6003637"/>
              <a:gd name="connsiteX145" fmla="*/ 3126769 w 7911205"/>
              <a:gd name="connsiteY145" fmla="*/ 5403273 h 6003637"/>
              <a:gd name="connsiteX146" fmla="*/ 3099060 w 7911205"/>
              <a:gd name="connsiteY146" fmla="*/ 5421746 h 6003637"/>
              <a:gd name="connsiteX147" fmla="*/ 3052878 w 7911205"/>
              <a:gd name="connsiteY147" fmla="*/ 5430982 h 6003637"/>
              <a:gd name="connsiteX148" fmla="*/ 3015933 w 7911205"/>
              <a:gd name="connsiteY148" fmla="*/ 5440219 h 6003637"/>
              <a:gd name="connsiteX149" fmla="*/ 2960514 w 7911205"/>
              <a:gd name="connsiteY149" fmla="*/ 5458691 h 6003637"/>
              <a:gd name="connsiteX150" fmla="*/ 2840442 w 7911205"/>
              <a:gd name="connsiteY150" fmla="*/ 5477164 h 6003637"/>
              <a:gd name="connsiteX151" fmla="*/ 2794260 w 7911205"/>
              <a:gd name="connsiteY151" fmla="*/ 5486400 h 6003637"/>
              <a:gd name="connsiteX152" fmla="*/ 2738842 w 7911205"/>
              <a:gd name="connsiteY152" fmla="*/ 5495637 h 6003637"/>
              <a:gd name="connsiteX153" fmla="*/ 2711133 w 7911205"/>
              <a:gd name="connsiteY153" fmla="*/ 5504873 h 6003637"/>
              <a:gd name="connsiteX154" fmla="*/ 2618769 w 7911205"/>
              <a:gd name="connsiteY154" fmla="*/ 5514110 h 6003637"/>
              <a:gd name="connsiteX155" fmla="*/ 2563351 w 7911205"/>
              <a:gd name="connsiteY155" fmla="*/ 5532582 h 6003637"/>
              <a:gd name="connsiteX156" fmla="*/ 2526405 w 7911205"/>
              <a:gd name="connsiteY156" fmla="*/ 5541819 h 6003637"/>
              <a:gd name="connsiteX157" fmla="*/ 2489460 w 7911205"/>
              <a:gd name="connsiteY157" fmla="*/ 5560291 h 6003637"/>
              <a:gd name="connsiteX158" fmla="*/ 2461751 w 7911205"/>
              <a:gd name="connsiteY158" fmla="*/ 5569528 h 6003637"/>
              <a:gd name="connsiteX159" fmla="*/ 2406333 w 7911205"/>
              <a:gd name="connsiteY159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61641 w 7912550"/>
              <a:gd name="connsiteY31" fmla="*/ 3685310 h 6003637"/>
              <a:gd name="connsiteX32" fmla="*/ 70878 w 7912550"/>
              <a:gd name="connsiteY32" fmla="*/ 3463637 h 6003637"/>
              <a:gd name="connsiteX33" fmla="*/ 89350 w 7912550"/>
              <a:gd name="connsiteY33" fmla="*/ 3334328 h 6003637"/>
              <a:gd name="connsiteX34" fmla="*/ 107823 w 7912550"/>
              <a:gd name="connsiteY34" fmla="*/ 3001819 h 6003637"/>
              <a:gd name="connsiteX35" fmla="*/ 117059 w 7912550"/>
              <a:gd name="connsiteY35" fmla="*/ 2817091 h 6003637"/>
              <a:gd name="connsiteX36" fmla="*/ 181714 w 7912550"/>
              <a:gd name="connsiteY36" fmla="*/ 2272146 h 6003637"/>
              <a:gd name="connsiteX37" fmla="*/ 218659 w 7912550"/>
              <a:gd name="connsiteY37" fmla="*/ 2004291 h 6003637"/>
              <a:gd name="connsiteX38" fmla="*/ 227896 w 7912550"/>
              <a:gd name="connsiteY38" fmla="*/ 1911928 h 6003637"/>
              <a:gd name="connsiteX39" fmla="*/ 237132 w 7912550"/>
              <a:gd name="connsiteY39" fmla="*/ 1838037 h 6003637"/>
              <a:gd name="connsiteX40" fmla="*/ 255605 w 7912550"/>
              <a:gd name="connsiteY40" fmla="*/ 1625600 h 6003637"/>
              <a:gd name="connsiteX41" fmla="*/ 274078 w 7912550"/>
              <a:gd name="connsiteY41" fmla="*/ 1440873 h 6003637"/>
              <a:gd name="connsiteX42" fmla="*/ 292550 w 7912550"/>
              <a:gd name="connsiteY42" fmla="*/ 1330037 h 6003637"/>
              <a:gd name="connsiteX43" fmla="*/ 311023 w 7912550"/>
              <a:gd name="connsiteY43" fmla="*/ 1256146 h 6003637"/>
              <a:gd name="connsiteX44" fmla="*/ 338732 w 7912550"/>
              <a:gd name="connsiteY44" fmla="*/ 1200728 h 6003637"/>
              <a:gd name="connsiteX45" fmla="*/ 403387 w 7912550"/>
              <a:gd name="connsiteY45" fmla="*/ 1062182 h 6003637"/>
              <a:gd name="connsiteX46" fmla="*/ 440332 w 7912550"/>
              <a:gd name="connsiteY46" fmla="*/ 1016000 h 6003637"/>
              <a:gd name="connsiteX47" fmla="*/ 504987 w 7912550"/>
              <a:gd name="connsiteY47" fmla="*/ 960582 h 6003637"/>
              <a:gd name="connsiteX48" fmla="*/ 560405 w 7912550"/>
              <a:gd name="connsiteY48" fmla="*/ 923637 h 6003637"/>
              <a:gd name="connsiteX49" fmla="*/ 662005 w 7912550"/>
              <a:gd name="connsiteY49" fmla="*/ 877455 h 6003637"/>
              <a:gd name="connsiteX50" fmla="*/ 874441 w 7912550"/>
              <a:gd name="connsiteY50" fmla="*/ 757382 h 6003637"/>
              <a:gd name="connsiteX51" fmla="*/ 1086878 w 7912550"/>
              <a:gd name="connsiteY51" fmla="*/ 655782 h 6003637"/>
              <a:gd name="connsiteX52" fmla="*/ 1280841 w 7912550"/>
              <a:gd name="connsiteY52" fmla="*/ 563419 h 6003637"/>
              <a:gd name="connsiteX53" fmla="*/ 1373205 w 7912550"/>
              <a:gd name="connsiteY53" fmla="*/ 517237 h 6003637"/>
              <a:gd name="connsiteX54" fmla="*/ 1437859 w 7912550"/>
              <a:gd name="connsiteY54" fmla="*/ 489528 h 6003637"/>
              <a:gd name="connsiteX55" fmla="*/ 1530223 w 7912550"/>
              <a:gd name="connsiteY55" fmla="*/ 434110 h 6003637"/>
              <a:gd name="connsiteX56" fmla="*/ 1622587 w 7912550"/>
              <a:gd name="connsiteY56" fmla="*/ 397164 h 6003637"/>
              <a:gd name="connsiteX57" fmla="*/ 1696478 w 7912550"/>
              <a:gd name="connsiteY57" fmla="*/ 350982 h 6003637"/>
              <a:gd name="connsiteX58" fmla="*/ 1770369 w 7912550"/>
              <a:gd name="connsiteY58" fmla="*/ 323273 h 6003637"/>
              <a:gd name="connsiteX59" fmla="*/ 1862732 w 7912550"/>
              <a:gd name="connsiteY59" fmla="*/ 277091 h 6003637"/>
              <a:gd name="connsiteX60" fmla="*/ 1918150 w 7912550"/>
              <a:gd name="connsiteY60" fmla="*/ 258619 h 6003637"/>
              <a:gd name="connsiteX61" fmla="*/ 1955096 w 7912550"/>
              <a:gd name="connsiteY61" fmla="*/ 240146 h 6003637"/>
              <a:gd name="connsiteX62" fmla="*/ 2093641 w 7912550"/>
              <a:gd name="connsiteY62" fmla="*/ 221673 h 6003637"/>
              <a:gd name="connsiteX63" fmla="*/ 2306078 w 7912550"/>
              <a:gd name="connsiteY63" fmla="*/ 166255 h 6003637"/>
              <a:gd name="connsiteX64" fmla="*/ 2555459 w 7912550"/>
              <a:gd name="connsiteY64" fmla="*/ 110837 h 6003637"/>
              <a:gd name="connsiteX65" fmla="*/ 2740187 w 7912550"/>
              <a:gd name="connsiteY65" fmla="*/ 83128 h 6003637"/>
              <a:gd name="connsiteX66" fmla="*/ 2952623 w 7912550"/>
              <a:gd name="connsiteY66" fmla="*/ 36946 h 6003637"/>
              <a:gd name="connsiteX67" fmla="*/ 3469859 w 7912550"/>
              <a:gd name="connsiteY67" fmla="*/ 9237 h 6003637"/>
              <a:gd name="connsiteX68" fmla="*/ 3996332 w 7912550"/>
              <a:gd name="connsiteY68" fmla="*/ 0 h 6003637"/>
              <a:gd name="connsiteX69" fmla="*/ 5464914 w 7912550"/>
              <a:gd name="connsiteY69" fmla="*/ 27710 h 6003637"/>
              <a:gd name="connsiteX70" fmla="*/ 5982150 w 7912550"/>
              <a:gd name="connsiteY70" fmla="*/ 64655 h 6003637"/>
              <a:gd name="connsiteX71" fmla="*/ 6074514 w 7912550"/>
              <a:gd name="connsiteY71" fmla="*/ 73891 h 6003637"/>
              <a:gd name="connsiteX72" fmla="*/ 6259241 w 7912550"/>
              <a:gd name="connsiteY72" fmla="*/ 101600 h 6003637"/>
              <a:gd name="connsiteX73" fmla="*/ 6407023 w 7912550"/>
              <a:gd name="connsiteY73" fmla="*/ 184728 h 6003637"/>
              <a:gd name="connsiteX74" fmla="*/ 6480914 w 7912550"/>
              <a:gd name="connsiteY74" fmla="*/ 249382 h 6003637"/>
              <a:gd name="connsiteX75" fmla="*/ 6508623 w 7912550"/>
              <a:gd name="connsiteY75" fmla="*/ 258619 h 6003637"/>
              <a:gd name="connsiteX76" fmla="*/ 6564041 w 7912550"/>
              <a:gd name="connsiteY76" fmla="*/ 286328 h 6003637"/>
              <a:gd name="connsiteX77" fmla="*/ 6859605 w 7912550"/>
              <a:gd name="connsiteY77" fmla="*/ 424873 h 6003637"/>
              <a:gd name="connsiteX78" fmla="*/ 6951969 w 7912550"/>
              <a:gd name="connsiteY78" fmla="*/ 581891 h 6003637"/>
              <a:gd name="connsiteX79" fmla="*/ 7007387 w 7912550"/>
              <a:gd name="connsiteY79" fmla="*/ 665019 h 6003637"/>
              <a:gd name="connsiteX80" fmla="*/ 7127459 w 7912550"/>
              <a:gd name="connsiteY80" fmla="*/ 812800 h 6003637"/>
              <a:gd name="connsiteX81" fmla="*/ 7201350 w 7912550"/>
              <a:gd name="connsiteY81" fmla="*/ 877455 h 6003637"/>
              <a:gd name="connsiteX82" fmla="*/ 7284478 w 7912550"/>
              <a:gd name="connsiteY82" fmla="*/ 969819 h 6003637"/>
              <a:gd name="connsiteX83" fmla="*/ 7312187 w 7912550"/>
              <a:gd name="connsiteY83" fmla="*/ 1080655 h 6003637"/>
              <a:gd name="connsiteX84" fmla="*/ 7339896 w 7912550"/>
              <a:gd name="connsiteY84" fmla="*/ 1274619 h 6003637"/>
              <a:gd name="connsiteX85" fmla="*/ 7321423 w 7912550"/>
              <a:gd name="connsiteY85" fmla="*/ 1681019 h 6003637"/>
              <a:gd name="connsiteX86" fmla="*/ 7293714 w 7912550"/>
              <a:gd name="connsiteY86" fmla="*/ 1773382 h 6003637"/>
              <a:gd name="connsiteX87" fmla="*/ 7256769 w 7912550"/>
              <a:gd name="connsiteY87" fmla="*/ 1874982 h 6003637"/>
              <a:gd name="connsiteX88" fmla="*/ 7247532 w 7912550"/>
              <a:gd name="connsiteY88" fmla="*/ 1939637 h 6003637"/>
              <a:gd name="connsiteX89" fmla="*/ 7219823 w 7912550"/>
              <a:gd name="connsiteY89" fmla="*/ 2068946 h 6003637"/>
              <a:gd name="connsiteX90" fmla="*/ 7256769 w 7912550"/>
              <a:gd name="connsiteY90" fmla="*/ 2540000 h 6003637"/>
              <a:gd name="connsiteX91" fmla="*/ 7284478 w 7912550"/>
              <a:gd name="connsiteY91" fmla="*/ 2613891 h 6003637"/>
              <a:gd name="connsiteX92" fmla="*/ 7312187 w 7912550"/>
              <a:gd name="connsiteY92" fmla="*/ 2697019 h 6003637"/>
              <a:gd name="connsiteX93" fmla="*/ 7330659 w 7912550"/>
              <a:gd name="connsiteY93" fmla="*/ 2733964 h 6003637"/>
              <a:gd name="connsiteX94" fmla="*/ 7404550 w 7912550"/>
              <a:gd name="connsiteY94" fmla="*/ 2937164 h 6003637"/>
              <a:gd name="connsiteX95" fmla="*/ 7459969 w 7912550"/>
              <a:gd name="connsiteY95" fmla="*/ 3029528 h 6003637"/>
              <a:gd name="connsiteX96" fmla="*/ 7496914 w 7912550"/>
              <a:gd name="connsiteY96" fmla="*/ 3112655 h 6003637"/>
              <a:gd name="connsiteX97" fmla="*/ 7552332 w 7912550"/>
              <a:gd name="connsiteY97" fmla="*/ 3214255 h 6003637"/>
              <a:gd name="connsiteX98" fmla="*/ 7570805 w 7912550"/>
              <a:gd name="connsiteY98" fmla="*/ 3260437 h 6003637"/>
              <a:gd name="connsiteX99" fmla="*/ 7626223 w 7912550"/>
              <a:gd name="connsiteY99" fmla="*/ 3371273 h 6003637"/>
              <a:gd name="connsiteX100" fmla="*/ 7727823 w 7912550"/>
              <a:gd name="connsiteY100" fmla="*/ 3611419 h 6003637"/>
              <a:gd name="connsiteX101" fmla="*/ 7774005 w 7912550"/>
              <a:gd name="connsiteY101" fmla="*/ 3740728 h 6003637"/>
              <a:gd name="connsiteX102" fmla="*/ 7810950 w 7912550"/>
              <a:gd name="connsiteY102" fmla="*/ 3860800 h 6003637"/>
              <a:gd name="connsiteX103" fmla="*/ 7857132 w 7912550"/>
              <a:gd name="connsiteY103" fmla="*/ 3980873 h 6003637"/>
              <a:gd name="connsiteX104" fmla="*/ 7912550 w 7912550"/>
              <a:gd name="connsiteY104" fmla="*/ 4128655 h 6003637"/>
              <a:gd name="connsiteX105" fmla="*/ 7894078 w 7912550"/>
              <a:gd name="connsiteY105" fmla="*/ 4193310 h 6003637"/>
              <a:gd name="connsiteX106" fmla="*/ 7866369 w 7912550"/>
              <a:gd name="connsiteY106" fmla="*/ 4294910 h 6003637"/>
              <a:gd name="connsiteX107" fmla="*/ 7847896 w 7912550"/>
              <a:gd name="connsiteY107" fmla="*/ 4368800 h 6003637"/>
              <a:gd name="connsiteX108" fmla="*/ 7810950 w 7912550"/>
              <a:gd name="connsiteY108" fmla="*/ 4433455 h 6003637"/>
              <a:gd name="connsiteX109" fmla="*/ 7792478 w 7912550"/>
              <a:gd name="connsiteY109" fmla="*/ 4461164 h 6003637"/>
              <a:gd name="connsiteX110" fmla="*/ 7737059 w 7912550"/>
              <a:gd name="connsiteY110" fmla="*/ 4498110 h 6003637"/>
              <a:gd name="connsiteX111" fmla="*/ 7672405 w 7912550"/>
              <a:gd name="connsiteY111" fmla="*/ 4590473 h 6003637"/>
              <a:gd name="connsiteX112" fmla="*/ 7635459 w 7912550"/>
              <a:gd name="connsiteY112" fmla="*/ 4655128 h 6003637"/>
              <a:gd name="connsiteX113" fmla="*/ 7561569 w 7912550"/>
              <a:gd name="connsiteY113" fmla="*/ 4719782 h 6003637"/>
              <a:gd name="connsiteX114" fmla="*/ 7459969 w 7912550"/>
              <a:gd name="connsiteY114" fmla="*/ 4756728 h 6003637"/>
              <a:gd name="connsiteX115" fmla="*/ 7293714 w 7912550"/>
              <a:gd name="connsiteY115" fmla="*/ 4793673 h 6003637"/>
              <a:gd name="connsiteX116" fmla="*/ 7127459 w 7912550"/>
              <a:gd name="connsiteY116" fmla="*/ 4830619 h 6003637"/>
              <a:gd name="connsiteX117" fmla="*/ 7016623 w 7912550"/>
              <a:gd name="connsiteY117" fmla="*/ 4876800 h 6003637"/>
              <a:gd name="connsiteX118" fmla="*/ 6970441 w 7912550"/>
              <a:gd name="connsiteY118" fmla="*/ 4895273 h 6003637"/>
              <a:gd name="connsiteX119" fmla="*/ 6915023 w 7912550"/>
              <a:gd name="connsiteY119" fmla="*/ 4904510 h 6003637"/>
              <a:gd name="connsiteX120" fmla="*/ 6850369 w 7912550"/>
              <a:gd name="connsiteY120" fmla="*/ 4932219 h 6003637"/>
              <a:gd name="connsiteX121" fmla="*/ 6684114 w 7912550"/>
              <a:gd name="connsiteY121" fmla="*/ 4987637 h 6003637"/>
              <a:gd name="connsiteX122" fmla="*/ 6573278 w 7912550"/>
              <a:gd name="connsiteY122" fmla="*/ 5015346 h 6003637"/>
              <a:gd name="connsiteX123" fmla="*/ 6434732 w 7912550"/>
              <a:gd name="connsiteY123" fmla="*/ 5052291 h 6003637"/>
              <a:gd name="connsiteX124" fmla="*/ 6397787 w 7912550"/>
              <a:gd name="connsiteY124" fmla="*/ 5061528 h 6003637"/>
              <a:gd name="connsiteX125" fmla="*/ 6203823 w 7912550"/>
              <a:gd name="connsiteY125" fmla="*/ 5089237 h 6003637"/>
              <a:gd name="connsiteX126" fmla="*/ 6139169 w 7912550"/>
              <a:gd name="connsiteY126" fmla="*/ 5098473 h 6003637"/>
              <a:gd name="connsiteX127" fmla="*/ 5963678 w 7912550"/>
              <a:gd name="connsiteY127" fmla="*/ 5126182 h 6003637"/>
              <a:gd name="connsiteX128" fmla="*/ 5354078 w 7912550"/>
              <a:gd name="connsiteY128" fmla="*/ 5135419 h 6003637"/>
              <a:gd name="connsiteX129" fmla="*/ 5317132 w 7912550"/>
              <a:gd name="connsiteY129" fmla="*/ 5144655 h 6003637"/>
              <a:gd name="connsiteX130" fmla="*/ 5178587 w 7912550"/>
              <a:gd name="connsiteY130" fmla="*/ 5163128 h 6003637"/>
              <a:gd name="connsiteX131" fmla="*/ 4356550 w 7912550"/>
              <a:gd name="connsiteY131" fmla="*/ 5153891 h 6003637"/>
              <a:gd name="connsiteX132" fmla="*/ 4273423 w 7912550"/>
              <a:gd name="connsiteY132" fmla="*/ 5144655 h 6003637"/>
              <a:gd name="connsiteX133" fmla="*/ 4107169 w 7912550"/>
              <a:gd name="connsiteY133" fmla="*/ 5135419 h 6003637"/>
              <a:gd name="connsiteX134" fmla="*/ 4033278 w 7912550"/>
              <a:gd name="connsiteY134" fmla="*/ 5126182 h 6003637"/>
              <a:gd name="connsiteX135" fmla="*/ 3968623 w 7912550"/>
              <a:gd name="connsiteY135" fmla="*/ 5116946 h 6003637"/>
              <a:gd name="connsiteX136" fmla="*/ 3552987 w 7912550"/>
              <a:gd name="connsiteY136" fmla="*/ 5135419 h 6003637"/>
              <a:gd name="connsiteX137" fmla="*/ 3479096 w 7912550"/>
              <a:gd name="connsiteY137" fmla="*/ 5181600 h 6003637"/>
              <a:gd name="connsiteX138" fmla="*/ 3469859 w 7912550"/>
              <a:gd name="connsiteY138" fmla="*/ 5209310 h 6003637"/>
              <a:gd name="connsiteX139" fmla="*/ 3442150 w 7912550"/>
              <a:gd name="connsiteY139" fmla="*/ 5227782 h 6003637"/>
              <a:gd name="connsiteX140" fmla="*/ 3331314 w 7912550"/>
              <a:gd name="connsiteY140" fmla="*/ 5310910 h 6003637"/>
              <a:gd name="connsiteX141" fmla="*/ 3294369 w 7912550"/>
              <a:gd name="connsiteY141" fmla="*/ 5329382 h 6003637"/>
              <a:gd name="connsiteX142" fmla="*/ 3266659 w 7912550"/>
              <a:gd name="connsiteY142" fmla="*/ 5347855 h 6003637"/>
              <a:gd name="connsiteX143" fmla="*/ 3202005 w 7912550"/>
              <a:gd name="connsiteY143" fmla="*/ 5375564 h 6003637"/>
              <a:gd name="connsiteX144" fmla="*/ 3128114 w 7912550"/>
              <a:gd name="connsiteY144" fmla="*/ 5403273 h 6003637"/>
              <a:gd name="connsiteX145" fmla="*/ 3100405 w 7912550"/>
              <a:gd name="connsiteY145" fmla="*/ 5421746 h 6003637"/>
              <a:gd name="connsiteX146" fmla="*/ 3054223 w 7912550"/>
              <a:gd name="connsiteY146" fmla="*/ 5430982 h 6003637"/>
              <a:gd name="connsiteX147" fmla="*/ 3017278 w 7912550"/>
              <a:gd name="connsiteY147" fmla="*/ 5440219 h 6003637"/>
              <a:gd name="connsiteX148" fmla="*/ 2961859 w 7912550"/>
              <a:gd name="connsiteY148" fmla="*/ 5458691 h 6003637"/>
              <a:gd name="connsiteX149" fmla="*/ 2841787 w 7912550"/>
              <a:gd name="connsiteY149" fmla="*/ 5477164 h 6003637"/>
              <a:gd name="connsiteX150" fmla="*/ 2795605 w 7912550"/>
              <a:gd name="connsiteY150" fmla="*/ 5486400 h 6003637"/>
              <a:gd name="connsiteX151" fmla="*/ 2740187 w 7912550"/>
              <a:gd name="connsiteY151" fmla="*/ 5495637 h 6003637"/>
              <a:gd name="connsiteX152" fmla="*/ 2712478 w 7912550"/>
              <a:gd name="connsiteY152" fmla="*/ 5504873 h 6003637"/>
              <a:gd name="connsiteX153" fmla="*/ 2620114 w 7912550"/>
              <a:gd name="connsiteY153" fmla="*/ 5514110 h 6003637"/>
              <a:gd name="connsiteX154" fmla="*/ 2564696 w 7912550"/>
              <a:gd name="connsiteY154" fmla="*/ 5532582 h 6003637"/>
              <a:gd name="connsiteX155" fmla="*/ 2527750 w 7912550"/>
              <a:gd name="connsiteY155" fmla="*/ 5541819 h 6003637"/>
              <a:gd name="connsiteX156" fmla="*/ 2490805 w 7912550"/>
              <a:gd name="connsiteY156" fmla="*/ 5560291 h 6003637"/>
              <a:gd name="connsiteX157" fmla="*/ 2463096 w 7912550"/>
              <a:gd name="connsiteY157" fmla="*/ 5569528 h 6003637"/>
              <a:gd name="connsiteX158" fmla="*/ 2407678 w 7912550"/>
              <a:gd name="connsiteY158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70878 w 7912550"/>
              <a:gd name="connsiteY31" fmla="*/ 3463637 h 6003637"/>
              <a:gd name="connsiteX32" fmla="*/ 89350 w 7912550"/>
              <a:gd name="connsiteY32" fmla="*/ 3334328 h 6003637"/>
              <a:gd name="connsiteX33" fmla="*/ 107823 w 7912550"/>
              <a:gd name="connsiteY33" fmla="*/ 3001819 h 6003637"/>
              <a:gd name="connsiteX34" fmla="*/ 117059 w 7912550"/>
              <a:gd name="connsiteY34" fmla="*/ 2817091 h 6003637"/>
              <a:gd name="connsiteX35" fmla="*/ 181714 w 7912550"/>
              <a:gd name="connsiteY35" fmla="*/ 2272146 h 6003637"/>
              <a:gd name="connsiteX36" fmla="*/ 218659 w 7912550"/>
              <a:gd name="connsiteY36" fmla="*/ 2004291 h 6003637"/>
              <a:gd name="connsiteX37" fmla="*/ 227896 w 7912550"/>
              <a:gd name="connsiteY37" fmla="*/ 1911928 h 6003637"/>
              <a:gd name="connsiteX38" fmla="*/ 237132 w 7912550"/>
              <a:gd name="connsiteY38" fmla="*/ 1838037 h 6003637"/>
              <a:gd name="connsiteX39" fmla="*/ 255605 w 7912550"/>
              <a:gd name="connsiteY39" fmla="*/ 1625600 h 6003637"/>
              <a:gd name="connsiteX40" fmla="*/ 274078 w 7912550"/>
              <a:gd name="connsiteY40" fmla="*/ 1440873 h 6003637"/>
              <a:gd name="connsiteX41" fmla="*/ 292550 w 7912550"/>
              <a:gd name="connsiteY41" fmla="*/ 1330037 h 6003637"/>
              <a:gd name="connsiteX42" fmla="*/ 311023 w 7912550"/>
              <a:gd name="connsiteY42" fmla="*/ 1256146 h 6003637"/>
              <a:gd name="connsiteX43" fmla="*/ 338732 w 7912550"/>
              <a:gd name="connsiteY43" fmla="*/ 1200728 h 6003637"/>
              <a:gd name="connsiteX44" fmla="*/ 403387 w 7912550"/>
              <a:gd name="connsiteY44" fmla="*/ 1062182 h 6003637"/>
              <a:gd name="connsiteX45" fmla="*/ 440332 w 7912550"/>
              <a:gd name="connsiteY45" fmla="*/ 1016000 h 6003637"/>
              <a:gd name="connsiteX46" fmla="*/ 504987 w 7912550"/>
              <a:gd name="connsiteY46" fmla="*/ 960582 h 6003637"/>
              <a:gd name="connsiteX47" fmla="*/ 560405 w 7912550"/>
              <a:gd name="connsiteY47" fmla="*/ 923637 h 6003637"/>
              <a:gd name="connsiteX48" fmla="*/ 662005 w 7912550"/>
              <a:gd name="connsiteY48" fmla="*/ 877455 h 6003637"/>
              <a:gd name="connsiteX49" fmla="*/ 874441 w 7912550"/>
              <a:gd name="connsiteY49" fmla="*/ 757382 h 6003637"/>
              <a:gd name="connsiteX50" fmla="*/ 1086878 w 7912550"/>
              <a:gd name="connsiteY50" fmla="*/ 655782 h 6003637"/>
              <a:gd name="connsiteX51" fmla="*/ 1280841 w 7912550"/>
              <a:gd name="connsiteY51" fmla="*/ 563419 h 6003637"/>
              <a:gd name="connsiteX52" fmla="*/ 1373205 w 7912550"/>
              <a:gd name="connsiteY52" fmla="*/ 517237 h 6003637"/>
              <a:gd name="connsiteX53" fmla="*/ 1437859 w 7912550"/>
              <a:gd name="connsiteY53" fmla="*/ 489528 h 6003637"/>
              <a:gd name="connsiteX54" fmla="*/ 1530223 w 7912550"/>
              <a:gd name="connsiteY54" fmla="*/ 434110 h 6003637"/>
              <a:gd name="connsiteX55" fmla="*/ 1622587 w 7912550"/>
              <a:gd name="connsiteY55" fmla="*/ 397164 h 6003637"/>
              <a:gd name="connsiteX56" fmla="*/ 1696478 w 7912550"/>
              <a:gd name="connsiteY56" fmla="*/ 350982 h 6003637"/>
              <a:gd name="connsiteX57" fmla="*/ 1770369 w 7912550"/>
              <a:gd name="connsiteY57" fmla="*/ 323273 h 6003637"/>
              <a:gd name="connsiteX58" fmla="*/ 1862732 w 7912550"/>
              <a:gd name="connsiteY58" fmla="*/ 277091 h 6003637"/>
              <a:gd name="connsiteX59" fmla="*/ 1918150 w 7912550"/>
              <a:gd name="connsiteY59" fmla="*/ 258619 h 6003637"/>
              <a:gd name="connsiteX60" fmla="*/ 1955096 w 7912550"/>
              <a:gd name="connsiteY60" fmla="*/ 240146 h 6003637"/>
              <a:gd name="connsiteX61" fmla="*/ 2093641 w 7912550"/>
              <a:gd name="connsiteY61" fmla="*/ 221673 h 6003637"/>
              <a:gd name="connsiteX62" fmla="*/ 2306078 w 7912550"/>
              <a:gd name="connsiteY62" fmla="*/ 166255 h 6003637"/>
              <a:gd name="connsiteX63" fmla="*/ 2555459 w 7912550"/>
              <a:gd name="connsiteY63" fmla="*/ 110837 h 6003637"/>
              <a:gd name="connsiteX64" fmla="*/ 2740187 w 7912550"/>
              <a:gd name="connsiteY64" fmla="*/ 83128 h 6003637"/>
              <a:gd name="connsiteX65" fmla="*/ 2952623 w 7912550"/>
              <a:gd name="connsiteY65" fmla="*/ 36946 h 6003637"/>
              <a:gd name="connsiteX66" fmla="*/ 3469859 w 7912550"/>
              <a:gd name="connsiteY66" fmla="*/ 9237 h 6003637"/>
              <a:gd name="connsiteX67" fmla="*/ 3996332 w 7912550"/>
              <a:gd name="connsiteY67" fmla="*/ 0 h 6003637"/>
              <a:gd name="connsiteX68" fmla="*/ 5464914 w 7912550"/>
              <a:gd name="connsiteY68" fmla="*/ 27710 h 6003637"/>
              <a:gd name="connsiteX69" fmla="*/ 5982150 w 7912550"/>
              <a:gd name="connsiteY69" fmla="*/ 64655 h 6003637"/>
              <a:gd name="connsiteX70" fmla="*/ 6074514 w 7912550"/>
              <a:gd name="connsiteY70" fmla="*/ 73891 h 6003637"/>
              <a:gd name="connsiteX71" fmla="*/ 6259241 w 7912550"/>
              <a:gd name="connsiteY71" fmla="*/ 101600 h 6003637"/>
              <a:gd name="connsiteX72" fmla="*/ 6407023 w 7912550"/>
              <a:gd name="connsiteY72" fmla="*/ 184728 h 6003637"/>
              <a:gd name="connsiteX73" fmla="*/ 6480914 w 7912550"/>
              <a:gd name="connsiteY73" fmla="*/ 249382 h 6003637"/>
              <a:gd name="connsiteX74" fmla="*/ 6508623 w 7912550"/>
              <a:gd name="connsiteY74" fmla="*/ 258619 h 6003637"/>
              <a:gd name="connsiteX75" fmla="*/ 6564041 w 7912550"/>
              <a:gd name="connsiteY75" fmla="*/ 286328 h 6003637"/>
              <a:gd name="connsiteX76" fmla="*/ 6859605 w 7912550"/>
              <a:gd name="connsiteY76" fmla="*/ 424873 h 6003637"/>
              <a:gd name="connsiteX77" fmla="*/ 6951969 w 7912550"/>
              <a:gd name="connsiteY77" fmla="*/ 581891 h 6003637"/>
              <a:gd name="connsiteX78" fmla="*/ 7007387 w 7912550"/>
              <a:gd name="connsiteY78" fmla="*/ 665019 h 6003637"/>
              <a:gd name="connsiteX79" fmla="*/ 7127459 w 7912550"/>
              <a:gd name="connsiteY79" fmla="*/ 812800 h 6003637"/>
              <a:gd name="connsiteX80" fmla="*/ 7201350 w 7912550"/>
              <a:gd name="connsiteY80" fmla="*/ 877455 h 6003637"/>
              <a:gd name="connsiteX81" fmla="*/ 7284478 w 7912550"/>
              <a:gd name="connsiteY81" fmla="*/ 969819 h 6003637"/>
              <a:gd name="connsiteX82" fmla="*/ 7312187 w 7912550"/>
              <a:gd name="connsiteY82" fmla="*/ 1080655 h 6003637"/>
              <a:gd name="connsiteX83" fmla="*/ 7339896 w 7912550"/>
              <a:gd name="connsiteY83" fmla="*/ 1274619 h 6003637"/>
              <a:gd name="connsiteX84" fmla="*/ 7321423 w 7912550"/>
              <a:gd name="connsiteY84" fmla="*/ 1681019 h 6003637"/>
              <a:gd name="connsiteX85" fmla="*/ 7293714 w 7912550"/>
              <a:gd name="connsiteY85" fmla="*/ 1773382 h 6003637"/>
              <a:gd name="connsiteX86" fmla="*/ 7256769 w 7912550"/>
              <a:gd name="connsiteY86" fmla="*/ 1874982 h 6003637"/>
              <a:gd name="connsiteX87" fmla="*/ 7247532 w 7912550"/>
              <a:gd name="connsiteY87" fmla="*/ 1939637 h 6003637"/>
              <a:gd name="connsiteX88" fmla="*/ 7219823 w 7912550"/>
              <a:gd name="connsiteY88" fmla="*/ 2068946 h 6003637"/>
              <a:gd name="connsiteX89" fmla="*/ 7256769 w 7912550"/>
              <a:gd name="connsiteY89" fmla="*/ 2540000 h 6003637"/>
              <a:gd name="connsiteX90" fmla="*/ 7284478 w 7912550"/>
              <a:gd name="connsiteY90" fmla="*/ 2613891 h 6003637"/>
              <a:gd name="connsiteX91" fmla="*/ 7312187 w 7912550"/>
              <a:gd name="connsiteY91" fmla="*/ 2697019 h 6003637"/>
              <a:gd name="connsiteX92" fmla="*/ 7330659 w 7912550"/>
              <a:gd name="connsiteY92" fmla="*/ 2733964 h 6003637"/>
              <a:gd name="connsiteX93" fmla="*/ 7404550 w 7912550"/>
              <a:gd name="connsiteY93" fmla="*/ 2937164 h 6003637"/>
              <a:gd name="connsiteX94" fmla="*/ 7459969 w 7912550"/>
              <a:gd name="connsiteY94" fmla="*/ 3029528 h 6003637"/>
              <a:gd name="connsiteX95" fmla="*/ 7496914 w 7912550"/>
              <a:gd name="connsiteY95" fmla="*/ 3112655 h 6003637"/>
              <a:gd name="connsiteX96" fmla="*/ 7552332 w 7912550"/>
              <a:gd name="connsiteY96" fmla="*/ 3214255 h 6003637"/>
              <a:gd name="connsiteX97" fmla="*/ 7570805 w 7912550"/>
              <a:gd name="connsiteY97" fmla="*/ 3260437 h 6003637"/>
              <a:gd name="connsiteX98" fmla="*/ 7626223 w 7912550"/>
              <a:gd name="connsiteY98" fmla="*/ 3371273 h 6003637"/>
              <a:gd name="connsiteX99" fmla="*/ 7727823 w 7912550"/>
              <a:gd name="connsiteY99" fmla="*/ 3611419 h 6003637"/>
              <a:gd name="connsiteX100" fmla="*/ 7774005 w 7912550"/>
              <a:gd name="connsiteY100" fmla="*/ 3740728 h 6003637"/>
              <a:gd name="connsiteX101" fmla="*/ 7810950 w 7912550"/>
              <a:gd name="connsiteY101" fmla="*/ 3860800 h 6003637"/>
              <a:gd name="connsiteX102" fmla="*/ 7857132 w 7912550"/>
              <a:gd name="connsiteY102" fmla="*/ 3980873 h 6003637"/>
              <a:gd name="connsiteX103" fmla="*/ 7912550 w 7912550"/>
              <a:gd name="connsiteY103" fmla="*/ 4128655 h 6003637"/>
              <a:gd name="connsiteX104" fmla="*/ 7894078 w 7912550"/>
              <a:gd name="connsiteY104" fmla="*/ 4193310 h 6003637"/>
              <a:gd name="connsiteX105" fmla="*/ 7866369 w 7912550"/>
              <a:gd name="connsiteY105" fmla="*/ 4294910 h 6003637"/>
              <a:gd name="connsiteX106" fmla="*/ 7847896 w 7912550"/>
              <a:gd name="connsiteY106" fmla="*/ 4368800 h 6003637"/>
              <a:gd name="connsiteX107" fmla="*/ 7810950 w 7912550"/>
              <a:gd name="connsiteY107" fmla="*/ 4433455 h 6003637"/>
              <a:gd name="connsiteX108" fmla="*/ 7792478 w 7912550"/>
              <a:gd name="connsiteY108" fmla="*/ 4461164 h 6003637"/>
              <a:gd name="connsiteX109" fmla="*/ 7737059 w 7912550"/>
              <a:gd name="connsiteY109" fmla="*/ 4498110 h 6003637"/>
              <a:gd name="connsiteX110" fmla="*/ 7672405 w 7912550"/>
              <a:gd name="connsiteY110" fmla="*/ 4590473 h 6003637"/>
              <a:gd name="connsiteX111" fmla="*/ 7635459 w 7912550"/>
              <a:gd name="connsiteY111" fmla="*/ 4655128 h 6003637"/>
              <a:gd name="connsiteX112" fmla="*/ 7561569 w 7912550"/>
              <a:gd name="connsiteY112" fmla="*/ 4719782 h 6003637"/>
              <a:gd name="connsiteX113" fmla="*/ 7459969 w 7912550"/>
              <a:gd name="connsiteY113" fmla="*/ 4756728 h 6003637"/>
              <a:gd name="connsiteX114" fmla="*/ 7293714 w 7912550"/>
              <a:gd name="connsiteY114" fmla="*/ 4793673 h 6003637"/>
              <a:gd name="connsiteX115" fmla="*/ 7127459 w 7912550"/>
              <a:gd name="connsiteY115" fmla="*/ 4830619 h 6003637"/>
              <a:gd name="connsiteX116" fmla="*/ 7016623 w 7912550"/>
              <a:gd name="connsiteY116" fmla="*/ 4876800 h 6003637"/>
              <a:gd name="connsiteX117" fmla="*/ 6970441 w 7912550"/>
              <a:gd name="connsiteY117" fmla="*/ 4895273 h 6003637"/>
              <a:gd name="connsiteX118" fmla="*/ 6915023 w 7912550"/>
              <a:gd name="connsiteY118" fmla="*/ 4904510 h 6003637"/>
              <a:gd name="connsiteX119" fmla="*/ 6850369 w 7912550"/>
              <a:gd name="connsiteY119" fmla="*/ 4932219 h 6003637"/>
              <a:gd name="connsiteX120" fmla="*/ 6684114 w 7912550"/>
              <a:gd name="connsiteY120" fmla="*/ 4987637 h 6003637"/>
              <a:gd name="connsiteX121" fmla="*/ 6573278 w 7912550"/>
              <a:gd name="connsiteY121" fmla="*/ 5015346 h 6003637"/>
              <a:gd name="connsiteX122" fmla="*/ 6434732 w 7912550"/>
              <a:gd name="connsiteY122" fmla="*/ 5052291 h 6003637"/>
              <a:gd name="connsiteX123" fmla="*/ 6397787 w 7912550"/>
              <a:gd name="connsiteY123" fmla="*/ 5061528 h 6003637"/>
              <a:gd name="connsiteX124" fmla="*/ 6203823 w 7912550"/>
              <a:gd name="connsiteY124" fmla="*/ 5089237 h 6003637"/>
              <a:gd name="connsiteX125" fmla="*/ 6139169 w 7912550"/>
              <a:gd name="connsiteY125" fmla="*/ 5098473 h 6003637"/>
              <a:gd name="connsiteX126" fmla="*/ 5963678 w 7912550"/>
              <a:gd name="connsiteY126" fmla="*/ 5126182 h 6003637"/>
              <a:gd name="connsiteX127" fmla="*/ 5354078 w 7912550"/>
              <a:gd name="connsiteY127" fmla="*/ 5135419 h 6003637"/>
              <a:gd name="connsiteX128" fmla="*/ 5317132 w 7912550"/>
              <a:gd name="connsiteY128" fmla="*/ 5144655 h 6003637"/>
              <a:gd name="connsiteX129" fmla="*/ 5178587 w 7912550"/>
              <a:gd name="connsiteY129" fmla="*/ 5163128 h 6003637"/>
              <a:gd name="connsiteX130" fmla="*/ 4356550 w 7912550"/>
              <a:gd name="connsiteY130" fmla="*/ 5153891 h 6003637"/>
              <a:gd name="connsiteX131" fmla="*/ 4273423 w 7912550"/>
              <a:gd name="connsiteY131" fmla="*/ 5144655 h 6003637"/>
              <a:gd name="connsiteX132" fmla="*/ 4107169 w 7912550"/>
              <a:gd name="connsiteY132" fmla="*/ 5135419 h 6003637"/>
              <a:gd name="connsiteX133" fmla="*/ 4033278 w 7912550"/>
              <a:gd name="connsiteY133" fmla="*/ 5126182 h 6003637"/>
              <a:gd name="connsiteX134" fmla="*/ 3968623 w 7912550"/>
              <a:gd name="connsiteY134" fmla="*/ 5116946 h 6003637"/>
              <a:gd name="connsiteX135" fmla="*/ 3552987 w 7912550"/>
              <a:gd name="connsiteY135" fmla="*/ 5135419 h 6003637"/>
              <a:gd name="connsiteX136" fmla="*/ 3479096 w 7912550"/>
              <a:gd name="connsiteY136" fmla="*/ 5181600 h 6003637"/>
              <a:gd name="connsiteX137" fmla="*/ 3469859 w 7912550"/>
              <a:gd name="connsiteY137" fmla="*/ 5209310 h 6003637"/>
              <a:gd name="connsiteX138" fmla="*/ 3442150 w 7912550"/>
              <a:gd name="connsiteY138" fmla="*/ 5227782 h 6003637"/>
              <a:gd name="connsiteX139" fmla="*/ 3331314 w 7912550"/>
              <a:gd name="connsiteY139" fmla="*/ 5310910 h 6003637"/>
              <a:gd name="connsiteX140" fmla="*/ 3294369 w 7912550"/>
              <a:gd name="connsiteY140" fmla="*/ 5329382 h 6003637"/>
              <a:gd name="connsiteX141" fmla="*/ 3266659 w 7912550"/>
              <a:gd name="connsiteY141" fmla="*/ 5347855 h 6003637"/>
              <a:gd name="connsiteX142" fmla="*/ 3202005 w 7912550"/>
              <a:gd name="connsiteY142" fmla="*/ 5375564 h 6003637"/>
              <a:gd name="connsiteX143" fmla="*/ 3128114 w 7912550"/>
              <a:gd name="connsiteY143" fmla="*/ 5403273 h 6003637"/>
              <a:gd name="connsiteX144" fmla="*/ 3100405 w 7912550"/>
              <a:gd name="connsiteY144" fmla="*/ 5421746 h 6003637"/>
              <a:gd name="connsiteX145" fmla="*/ 3054223 w 7912550"/>
              <a:gd name="connsiteY145" fmla="*/ 5430982 h 6003637"/>
              <a:gd name="connsiteX146" fmla="*/ 3017278 w 7912550"/>
              <a:gd name="connsiteY146" fmla="*/ 5440219 h 6003637"/>
              <a:gd name="connsiteX147" fmla="*/ 2961859 w 7912550"/>
              <a:gd name="connsiteY147" fmla="*/ 5458691 h 6003637"/>
              <a:gd name="connsiteX148" fmla="*/ 2841787 w 7912550"/>
              <a:gd name="connsiteY148" fmla="*/ 5477164 h 6003637"/>
              <a:gd name="connsiteX149" fmla="*/ 2795605 w 7912550"/>
              <a:gd name="connsiteY149" fmla="*/ 5486400 h 6003637"/>
              <a:gd name="connsiteX150" fmla="*/ 2740187 w 7912550"/>
              <a:gd name="connsiteY150" fmla="*/ 5495637 h 6003637"/>
              <a:gd name="connsiteX151" fmla="*/ 2712478 w 7912550"/>
              <a:gd name="connsiteY151" fmla="*/ 5504873 h 6003637"/>
              <a:gd name="connsiteX152" fmla="*/ 2620114 w 7912550"/>
              <a:gd name="connsiteY152" fmla="*/ 5514110 h 6003637"/>
              <a:gd name="connsiteX153" fmla="*/ 2564696 w 7912550"/>
              <a:gd name="connsiteY153" fmla="*/ 5532582 h 6003637"/>
              <a:gd name="connsiteX154" fmla="*/ 2527750 w 7912550"/>
              <a:gd name="connsiteY154" fmla="*/ 5541819 h 6003637"/>
              <a:gd name="connsiteX155" fmla="*/ 2490805 w 7912550"/>
              <a:gd name="connsiteY155" fmla="*/ 5560291 h 6003637"/>
              <a:gd name="connsiteX156" fmla="*/ 2463096 w 7912550"/>
              <a:gd name="connsiteY156" fmla="*/ 5569528 h 6003637"/>
              <a:gd name="connsiteX157" fmla="*/ 2407678 w 7912550"/>
              <a:gd name="connsiteY157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89350 w 7912550"/>
              <a:gd name="connsiteY31" fmla="*/ 3334328 h 6003637"/>
              <a:gd name="connsiteX32" fmla="*/ 107823 w 7912550"/>
              <a:gd name="connsiteY32" fmla="*/ 3001819 h 6003637"/>
              <a:gd name="connsiteX33" fmla="*/ 117059 w 7912550"/>
              <a:gd name="connsiteY33" fmla="*/ 2817091 h 6003637"/>
              <a:gd name="connsiteX34" fmla="*/ 181714 w 7912550"/>
              <a:gd name="connsiteY34" fmla="*/ 2272146 h 6003637"/>
              <a:gd name="connsiteX35" fmla="*/ 218659 w 7912550"/>
              <a:gd name="connsiteY35" fmla="*/ 2004291 h 6003637"/>
              <a:gd name="connsiteX36" fmla="*/ 227896 w 7912550"/>
              <a:gd name="connsiteY36" fmla="*/ 1911928 h 6003637"/>
              <a:gd name="connsiteX37" fmla="*/ 237132 w 7912550"/>
              <a:gd name="connsiteY37" fmla="*/ 1838037 h 6003637"/>
              <a:gd name="connsiteX38" fmla="*/ 255605 w 7912550"/>
              <a:gd name="connsiteY38" fmla="*/ 1625600 h 6003637"/>
              <a:gd name="connsiteX39" fmla="*/ 274078 w 7912550"/>
              <a:gd name="connsiteY39" fmla="*/ 1440873 h 6003637"/>
              <a:gd name="connsiteX40" fmla="*/ 292550 w 7912550"/>
              <a:gd name="connsiteY40" fmla="*/ 1330037 h 6003637"/>
              <a:gd name="connsiteX41" fmla="*/ 311023 w 7912550"/>
              <a:gd name="connsiteY41" fmla="*/ 1256146 h 6003637"/>
              <a:gd name="connsiteX42" fmla="*/ 338732 w 7912550"/>
              <a:gd name="connsiteY42" fmla="*/ 1200728 h 6003637"/>
              <a:gd name="connsiteX43" fmla="*/ 403387 w 7912550"/>
              <a:gd name="connsiteY43" fmla="*/ 1062182 h 6003637"/>
              <a:gd name="connsiteX44" fmla="*/ 440332 w 7912550"/>
              <a:gd name="connsiteY44" fmla="*/ 1016000 h 6003637"/>
              <a:gd name="connsiteX45" fmla="*/ 504987 w 7912550"/>
              <a:gd name="connsiteY45" fmla="*/ 960582 h 6003637"/>
              <a:gd name="connsiteX46" fmla="*/ 560405 w 7912550"/>
              <a:gd name="connsiteY46" fmla="*/ 923637 h 6003637"/>
              <a:gd name="connsiteX47" fmla="*/ 662005 w 7912550"/>
              <a:gd name="connsiteY47" fmla="*/ 877455 h 6003637"/>
              <a:gd name="connsiteX48" fmla="*/ 874441 w 7912550"/>
              <a:gd name="connsiteY48" fmla="*/ 757382 h 6003637"/>
              <a:gd name="connsiteX49" fmla="*/ 1086878 w 7912550"/>
              <a:gd name="connsiteY49" fmla="*/ 655782 h 6003637"/>
              <a:gd name="connsiteX50" fmla="*/ 1280841 w 7912550"/>
              <a:gd name="connsiteY50" fmla="*/ 563419 h 6003637"/>
              <a:gd name="connsiteX51" fmla="*/ 1373205 w 7912550"/>
              <a:gd name="connsiteY51" fmla="*/ 517237 h 6003637"/>
              <a:gd name="connsiteX52" fmla="*/ 1437859 w 7912550"/>
              <a:gd name="connsiteY52" fmla="*/ 489528 h 6003637"/>
              <a:gd name="connsiteX53" fmla="*/ 1530223 w 7912550"/>
              <a:gd name="connsiteY53" fmla="*/ 434110 h 6003637"/>
              <a:gd name="connsiteX54" fmla="*/ 1622587 w 7912550"/>
              <a:gd name="connsiteY54" fmla="*/ 397164 h 6003637"/>
              <a:gd name="connsiteX55" fmla="*/ 1696478 w 7912550"/>
              <a:gd name="connsiteY55" fmla="*/ 350982 h 6003637"/>
              <a:gd name="connsiteX56" fmla="*/ 1770369 w 7912550"/>
              <a:gd name="connsiteY56" fmla="*/ 323273 h 6003637"/>
              <a:gd name="connsiteX57" fmla="*/ 1862732 w 7912550"/>
              <a:gd name="connsiteY57" fmla="*/ 277091 h 6003637"/>
              <a:gd name="connsiteX58" fmla="*/ 1918150 w 7912550"/>
              <a:gd name="connsiteY58" fmla="*/ 258619 h 6003637"/>
              <a:gd name="connsiteX59" fmla="*/ 1955096 w 7912550"/>
              <a:gd name="connsiteY59" fmla="*/ 240146 h 6003637"/>
              <a:gd name="connsiteX60" fmla="*/ 2093641 w 7912550"/>
              <a:gd name="connsiteY60" fmla="*/ 221673 h 6003637"/>
              <a:gd name="connsiteX61" fmla="*/ 2306078 w 7912550"/>
              <a:gd name="connsiteY61" fmla="*/ 166255 h 6003637"/>
              <a:gd name="connsiteX62" fmla="*/ 2555459 w 7912550"/>
              <a:gd name="connsiteY62" fmla="*/ 110837 h 6003637"/>
              <a:gd name="connsiteX63" fmla="*/ 2740187 w 7912550"/>
              <a:gd name="connsiteY63" fmla="*/ 83128 h 6003637"/>
              <a:gd name="connsiteX64" fmla="*/ 2952623 w 7912550"/>
              <a:gd name="connsiteY64" fmla="*/ 36946 h 6003637"/>
              <a:gd name="connsiteX65" fmla="*/ 3469859 w 7912550"/>
              <a:gd name="connsiteY65" fmla="*/ 9237 h 6003637"/>
              <a:gd name="connsiteX66" fmla="*/ 3996332 w 7912550"/>
              <a:gd name="connsiteY66" fmla="*/ 0 h 6003637"/>
              <a:gd name="connsiteX67" fmla="*/ 5464914 w 7912550"/>
              <a:gd name="connsiteY67" fmla="*/ 27710 h 6003637"/>
              <a:gd name="connsiteX68" fmla="*/ 5982150 w 7912550"/>
              <a:gd name="connsiteY68" fmla="*/ 64655 h 6003637"/>
              <a:gd name="connsiteX69" fmla="*/ 6074514 w 7912550"/>
              <a:gd name="connsiteY69" fmla="*/ 73891 h 6003637"/>
              <a:gd name="connsiteX70" fmla="*/ 6259241 w 7912550"/>
              <a:gd name="connsiteY70" fmla="*/ 101600 h 6003637"/>
              <a:gd name="connsiteX71" fmla="*/ 6407023 w 7912550"/>
              <a:gd name="connsiteY71" fmla="*/ 184728 h 6003637"/>
              <a:gd name="connsiteX72" fmla="*/ 6480914 w 7912550"/>
              <a:gd name="connsiteY72" fmla="*/ 249382 h 6003637"/>
              <a:gd name="connsiteX73" fmla="*/ 6508623 w 7912550"/>
              <a:gd name="connsiteY73" fmla="*/ 258619 h 6003637"/>
              <a:gd name="connsiteX74" fmla="*/ 6564041 w 7912550"/>
              <a:gd name="connsiteY74" fmla="*/ 286328 h 6003637"/>
              <a:gd name="connsiteX75" fmla="*/ 6859605 w 7912550"/>
              <a:gd name="connsiteY75" fmla="*/ 424873 h 6003637"/>
              <a:gd name="connsiteX76" fmla="*/ 6951969 w 7912550"/>
              <a:gd name="connsiteY76" fmla="*/ 581891 h 6003637"/>
              <a:gd name="connsiteX77" fmla="*/ 7007387 w 7912550"/>
              <a:gd name="connsiteY77" fmla="*/ 665019 h 6003637"/>
              <a:gd name="connsiteX78" fmla="*/ 7127459 w 7912550"/>
              <a:gd name="connsiteY78" fmla="*/ 812800 h 6003637"/>
              <a:gd name="connsiteX79" fmla="*/ 7201350 w 7912550"/>
              <a:gd name="connsiteY79" fmla="*/ 877455 h 6003637"/>
              <a:gd name="connsiteX80" fmla="*/ 7284478 w 7912550"/>
              <a:gd name="connsiteY80" fmla="*/ 969819 h 6003637"/>
              <a:gd name="connsiteX81" fmla="*/ 7312187 w 7912550"/>
              <a:gd name="connsiteY81" fmla="*/ 1080655 h 6003637"/>
              <a:gd name="connsiteX82" fmla="*/ 7339896 w 7912550"/>
              <a:gd name="connsiteY82" fmla="*/ 1274619 h 6003637"/>
              <a:gd name="connsiteX83" fmla="*/ 7321423 w 7912550"/>
              <a:gd name="connsiteY83" fmla="*/ 1681019 h 6003637"/>
              <a:gd name="connsiteX84" fmla="*/ 7293714 w 7912550"/>
              <a:gd name="connsiteY84" fmla="*/ 1773382 h 6003637"/>
              <a:gd name="connsiteX85" fmla="*/ 7256769 w 7912550"/>
              <a:gd name="connsiteY85" fmla="*/ 1874982 h 6003637"/>
              <a:gd name="connsiteX86" fmla="*/ 7247532 w 7912550"/>
              <a:gd name="connsiteY86" fmla="*/ 1939637 h 6003637"/>
              <a:gd name="connsiteX87" fmla="*/ 7219823 w 7912550"/>
              <a:gd name="connsiteY87" fmla="*/ 2068946 h 6003637"/>
              <a:gd name="connsiteX88" fmla="*/ 7256769 w 7912550"/>
              <a:gd name="connsiteY88" fmla="*/ 2540000 h 6003637"/>
              <a:gd name="connsiteX89" fmla="*/ 7284478 w 7912550"/>
              <a:gd name="connsiteY89" fmla="*/ 2613891 h 6003637"/>
              <a:gd name="connsiteX90" fmla="*/ 7312187 w 7912550"/>
              <a:gd name="connsiteY90" fmla="*/ 2697019 h 6003637"/>
              <a:gd name="connsiteX91" fmla="*/ 7330659 w 7912550"/>
              <a:gd name="connsiteY91" fmla="*/ 2733964 h 6003637"/>
              <a:gd name="connsiteX92" fmla="*/ 7404550 w 7912550"/>
              <a:gd name="connsiteY92" fmla="*/ 2937164 h 6003637"/>
              <a:gd name="connsiteX93" fmla="*/ 7459969 w 7912550"/>
              <a:gd name="connsiteY93" fmla="*/ 3029528 h 6003637"/>
              <a:gd name="connsiteX94" fmla="*/ 7496914 w 7912550"/>
              <a:gd name="connsiteY94" fmla="*/ 3112655 h 6003637"/>
              <a:gd name="connsiteX95" fmla="*/ 7552332 w 7912550"/>
              <a:gd name="connsiteY95" fmla="*/ 3214255 h 6003637"/>
              <a:gd name="connsiteX96" fmla="*/ 7570805 w 7912550"/>
              <a:gd name="connsiteY96" fmla="*/ 3260437 h 6003637"/>
              <a:gd name="connsiteX97" fmla="*/ 7626223 w 7912550"/>
              <a:gd name="connsiteY97" fmla="*/ 3371273 h 6003637"/>
              <a:gd name="connsiteX98" fmla="*/ 7727823 w 7912550"/>
              <a:gd name="connsiteY98" fmla="*/ 3611419 h 6003637"/>
              <a:gd name="connsiteX99" fmla="*/ 7774005 w 7912550"/>
              <a:gd name="connsiteY99" fmla="*/ 3740728 h 6003637"/>
              <a:gd name="connsiteX100" fmla="*/ 7810950 w 7912550"/>
              <a:gd name="connsiteY100" fmla="*/ 3860800 h 6003637"/>
              <a:gd name="connsiteX101" fmla="*/ 7857132 w 7912550"/>
              <a:gd name="connsiteY101" fmla="*/ 3980873 h 6003637"/>
              <a:gd name="connsiteX102" fmla="*/ 7912550 w 7912550"/>
              <a:gd name="connsiteY102" fmla="*/ 4128655 h 6003637"/>
              <a:gd name="connsiteX103" fmla="*/ 7894078 w 7912550"/>
              <a:gd name="connsiteY103" fmla="*/ 4193310 h 6003637"/>
              <a:gd name="connsiteX104" fmla="*/ 7866369 w 7912550"/>
              <a:gd name="connsiteY104" fmla="*/ 4294910 h 6003637"/>
              <a:gd name="connsiteX105" fmla="*/ 7847896 w 7912550"/>
              <a:gd name="connsiteY105" fmla="*/ 4368800 h 6003637"/>
              <a:gd name="connsiteX106" fmla="*/ 7810950 w 7912550"/>
              <a:gd name="connsiteY106" fmla="*/ 4433455 h 6003637"/>
              <a:gd name="connsiteX107" fmla="*/ 7792478 w 7912550"/>
              <a:gd name="connsiteY107" fmla="*/ 4461164 h 6003637"/>
              <a:gd name="connsiteX108" fmla="*/ 7737059 w 7912550"/>
              <a:gd name="connsiteY108" fmla="*/ 4498110 h 6003637"/>
              <a:gd name="connsiteX109" fmla="*/ 7672405 w 7912550"/>
              <a:gd name="connsiteY109" fmla="*/ 4590473 h 6003637"/>
              <a:gd name="connsiteX110" fmla="*/ 7635459 w 7912550"/>
              <a:gd name="connsiteY110" fmla="*/ 4655128 h 6003637"/>
              <a:gd name="connsiteX111" fmla="*/ 7561569 w 7912550"/>
              <a:gd name="connsiteY111" fmla="*/ 4719782 h 6003637"/>
              <a:gd name="connsiteX112" fmla="*/ 7459969 w 7912550"/>
              <a:gd name="connsiteY112" fmla="*/ 4756728 h 6003637"/>
              <a:gd name="connsiteX113" fmla="*/ 7293714 w 7912550"/>
              <a:gd name="connsiteY113" fmla="*/ 4793673 h 6003637"/>
              <a:gd name="connsiteX114" fmla="*/ 7127459 w 7912550"/>
              <a:gd name="connsiteY114" fmla="*/ 4830619 h 6003637"/>
              <a:gd name="connsiteX115" fmla="*/ 7016623 w 7912550"/>
              <a:gd name="connsiteY115" fmla="*/ 4876800 h 6003637"/>
              <a:gd name="connsiteX116" fmla="*/ 6970441 w 7912550"/>
              <a:gd name="connsiteY116" fmla="*/ 4895273 h 6003637"/>
              <a:gd name="connsiteX117" fmla="*/ 6915023 w 7912550"/>
              <a:gd name="connsiteY117" fmla="*/ 4904510 h 6003637"/>
              <a:gd name="connsiteX118" fmla="*/ 6850369 w 7912550"/>
              <a:gd name="connsiteY118" fmla="*/ 4932219 h 6003637"/>
              <a:gd name="connsiteX119" fmla="*/ 6684114 w 7912550"/>
              <a:gd name="connsiteY119" fmla="*/ 4987637 h 6003637"/>
              <a:gd name="connsiteX120" fmla="*/ 6573278 w 7912550"/>
              <a:gd name="connsiteY120" fmla="*/ 5015346 h 6003637"/>
              <a:gd name="connsiteX121" fmla="*/ 6434732 w 7912550"/>
              <a:gd name="connsiteY121" fmla="*/ 5052291 h 6003637"/>
              <a:gd name="connsiteX122" fmla="*/ 6397787 w 7912550"/>
              <a:gd name="connsiteY122" fmla="*/ 5061528 h 6003637"/>
              <a:gd name="connsiteX123" fmla="*/ 6203823 w 7912550"/>
              <a:gd name="connsiteY123" fmla="*/ 5089237 h 6003637"/>
              <a:gd name="connsiteX124" fmla="*/ 6139169 w 7912550"/>
              <a:gd name="connsiteY124" fmla="*/ 5098473 h 6003637"/>
              <a:gd name="connsiteX125" fmla="*/ 5963678 w 7912550"/>
              <a:gd name="connsiteY125" fmla="*/ 5126182 h 6003637"/>
              <a:gd name="connsiteX126" fmla="*/ 5354078 w 7912550"/>
              <a:gd name="connsiteY126" fmla="*/ 5135419 h 6003637"/>
              <a:gd name="connsiteX127" fmla="*/ 5317132 w 7912550"/>
              <a:gd name="connsiteY127" fmla="*/ 5144655 h 6003637"/>
              <a:gd name="connsiteX128" fmla="*/ 5178587 w 7912550"/>
              <a:gd name="connsiteY128" fmla="*/ 5163128 h 6003637"/>
              <a:gd name="connsiteX129" fmla="*/ 4356550 w 7912550"/>
              <a:gd name="connsiteY129" fmla="*/ 5153891 h 6003637"/>
              <a:gd name="connsiteX130" fmla="*/ 4273423 w 7912550"/>
              <a:gd name="connsiteY130" fmla="*/ 5144655 h 6003637"/>
              <a:gd name="connsiteX131" fmla="*/ 4107169 w 7912550"/>
              <a:gd name="connsiteY131" fmla="*/ 5135419 h 6003637"/>
              <a:gd name="connsiteX132" fmla="*/ 4033278 w 7912550"/>
              <a:gd name="connsiteY132" fmla="*/ 5126182 h 6003637"/>
              <a:gd name="connsiteX133" fmla="*/ 3968623 w 7912550"/>
              <a:gd name="connsiteY133" fmla="*/ 5116946 h 6003637"/>
              <a:gd name="connsiteX134" fmla="*/ 3552987 w 7912550"/>
              <a:gd name="connsiteY134" fmla="*/ 5135419 h 6003637"/>
              <a:gd name="connsiteX135" fmla="*/ 3479096 w 7912550"/>
              <a:gd name="connsiteY135" fmla="*/ 5181600 h 6003637"/>
              <a:gd name="connsiteX136" fmla="*/ 3469859 w 7912550"/>
              <a:gd name="connsiteY136" fmla="*/ 5209310 h 6003637"/>
              <a:gd name="connsiteX137" fmla="*/ 3442150 w 7912550"/>
              <a:gd name="connsiteY137" fmla="*/ 5227782 h 6003637"/>
              <a:gd name="connsiteX138" fmla="*/ 3331314 w 7912550"/>
              <a:gd name="connsiteY138" fmla="*/ 5310910 h 6003637"/>
              <a:gd name="connsiteX139" fmla="*/ 3294369 w 7912550"/>
              <a:gd name="connsiteY139" fmla="*/ 5329382 h 6003637"/>
              <a:gd name="connsiteX140" fmla="*/ 3266659 w 7912550"/>
              <a:gd name="connsiteY140" fmla="*/ 5347855 h 6003637"/>
              <a:gd name="connsiteX141" fmla="*/ 3202005 w 7912550"/>
              <a:gd name="connsiteY141" fmla="*/ 5375564 h 6003637"/>
              <a:gd name="connsiteX142" fmla="*/ 3128114 w 7912550"/>
              <a:gd name="connsiteY142" fmla="*/ 5403273 h 6003637"/>
              <a:gd name="connsiteX143" fmla="*/ 3100405 w 7912550"/>
              <a:gd name="connsiteY143" fmla="*/ 5421746 h 6003637"/>
              <a:gd name="connsiteX144" fmla="*/ 3054223 w 7912550"/>
              <a:gd name="connsiteY144" fmla="*/ 5430982 h 6003637"/>
              <a:gd name="connsiteX145" fmla="*/ 3017278 w 7912550"/>
              <a:gd name="connsiteY145" fmla="*/ 5440219 h 6003637"/>
              <a:gd name="connsiteX146" fmla="*/ 2961859 w 7912550"/>
              <a:gd name="connsiteY146" fmla="*/ 5458691 h 6003637"/>
              <a:gd name="connsiteX147" fmla="*/ 2841787 w 7912550"/>
              <a:gd name="connsiteY147" fmla="*/ 5477164 h 6003637"/>
              <a:gd name="connsiteX148" fmla="*/ 2795605 w 7912550"/>
              <a:gd name="connsiteY148" fmla="*/ 5486400 h 6003637"/>
              <a:gd name="connsiteX149" fmla="*/ 2740187 w 7912550"/>
              <a:gd name="connsiteY149" fmla="*/ 5495637 h 6003637"/>
              <a:gd name="connsiteX150" fmla="*/ 2712478 w 7912550"/>
              <a:gd name="connsiteY150" fmla="*/ 5504873 h 6003637"/>
              <a:gd name="connsiteX151" fmla="*/ 2620114 w 7912550"/>
              <a:gd name="connsiteY151" fmla="*/ 5514110 h 6003637"/>
              <a:gd name="connsiteX152" fmla="*/ 2564696 w 7912550"/>
              <a:gd name="connsiteY152" fmla="*/ 5532582 h 6003637"/>
              <a:gd name="connsiteX153" fmla="*/ 2527750 w 7912550"/>
              <a:gd name="connsiteY153" fmla="*/ 5541819 h 6003637"/>
              <a:gd name="connsiteX154" fmla="*/ 2490805 w 7912550"/>
              <a:gd name="connsiteY154" fmla="*/ 5560291 h 6003637"/>
              <a:gd name="connsiteX155" fmla="*/ 2463096 w 7912550"/>
              <a:gd name="connsiteY155" fmla="*/ 5569528 h 6003637"/>
              <a:gd name="connsiteX156" fmla="*/ 2407678 w 7912550"/>
              <a:gd name="connsiteY156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89350 w 7912550"/>
              <a:gd name="connsiteY31" fmla="*/ 3334328 h 6003637"/>
              <a:gd name="connsiteX32" fmla="*/ 107823 w 7912550"/>
              <a:gd name="connsiteY32" fmla="*/ 3001819 h 6003637"/>
              <a:gd name="connsiteX33" fmla="*/ 181714 w 7912550"/>
              <a:gd name="connsiteY33" fmla="*/ 2272146 h 6003637"/>
              <a:gd name="connsiteX34" fmla="*/ 218659 w 7912550"/>
              <a:gd name="connsiteY34" fmla="*/ 2004291 h 6003637"/>
              <a:gd name="connsiteX35" fmla="*/ 227896 w 7912550"/>
              <a:gd name="connsiteY35" fmla="*/ 1911928 h 6003637"/>
              <a:gd name="connsiteX36" fmla="*/ 237132 w 7912550"/>
              <a:gd name="connsiteY36" fmla="*/ 1838037 h 6003637"/>
              <a:gd name="connsiteX37" fmla="*/ 255605 w 7912550"/>
              <a:gd name="connsiteY37" fmla="*/ 1625600 h 6003637"/>
              <a:gd name="connsiteX38" fmla="*/ 274078 w 7912550"/>
              <a:gd name="connsiteY38" fmla="*/ 1440873 h 6003637"/>
              <a:gd name="connsiteX39" fmla="*/ 292550 w 7912550"/>
              <a:gd name="connsiteY39" fmla="*/ 1330037 h 6003637"/>
              <a:gd name="connsiteX40" fmla="*/ 311023 w 7912550"/>
              <a:gd name="connsiteY40" fmla="*/ 1256146 h 6003637"/>
              <a:gd name="connsiteX41" fmla="*/ 338732 w 7912550"/>
              <a:gd name="connsiteY41" fmla="*/ 1200728 h 6003637"/>
              <a:gd name="connsiteX42" fmla="*/ 403387 w 7912550"/>
              <a:gd name="connsiteY42" fmla="*/ 1062182 h 6003637"/>
              <a:gd name="connsiteX43" fmla="*/ 440332 w 7912550"/>
              <a:gd name="connsiteY43" fmla="*/ 1016000 h 6003637"/>
              <a:gd name="connsiteX44" fmla="*/ 504987 w 7912550"/>
              <a:gd name="connsiteY44" fmla="*/ 960582 h 6003637"/>
              <a:gd name="connsiteX45" fmla="*/ 560405 w 7912550"/>
              <a:gd name="connsiteY45" fmla="*/ 923637 h 6003637"/>
              <a:gd name="connsiteX46" fmla="*/ 662005 w 7912550"/>
              <a:gd name="connsiteY46" fmla="*/ 877455 h 6003637"/>
              <a:gd name="connsiteX47" fmla="*/ 874441 w 7912550"/>
              <a:gd name="connsiteY47" fmla="*/ 757382 h 6003637"/>
              <a:gd name="connsiteX48" fmla="*/ 1086878 w 7912550"/>
              <a:gd name="connsiteY48" fmla="*/ 655782 h 6003637"/>
              <a:gd name="connsiteX49" fmla="*/ 1280841 w 7912550"/>
              <a:gd name="connsiteY49" fmla="*/ 563419 h 6003637"/>
              <a:gd name="connsiteX50" fmla="*/ 1373205 w 7912550"/>
              <a:gd name="connsiteY50" fmla="*/ 517237 h 6003637"/>
              <a:gd name="connsiteX51" fmla="*/ 1437859 w 7912550"/>
              <a:gd name="connsiteY51" fmla="*/ 489528 h 6003637"/>
              <a:gd name="connsiteX52" fmla="*/ 1530223 w 7912550"/>
              <a:gd name="connsiteY52" fmla="*/ 434110 h 6003637"/>
              <a:gd name="connsiteX53" fmla="*/ 1622587 w 7912550"/>
              <a:gd name="connsiteY53" fmla="*/ 397164 h 6003637"/>
              <a:gd name="connsiteX54" fmla="*/ 1696478 w 7912550"/>
              <a:gd name="connsiteY54" fmla="*/ 350982 h 6003637"/>
              <a:gd name="connsiteX55" fmla="*/ 1770369 w 7912550"/>
              <a:gd name="connsiteY55" fmla="*/ 323273 h 6003637"/>
              <a:gd name="connsiteX56" fmla="*/ 1862732 w 7912550"/>
              <a:gd name="connsiteY56" fmla="*/ 277091 h 6003637"/>
              <a:gd name="connsiteX57" fmla="*/ 1918150 w 7912550"/>
              <a:gd name="connsiteY57" fmla="*/ 258619 h 6003637"/>
              <a:gd name="connsiteX58" fmla="*/ 1955096 w 7912550"/>
              <a:gd name="connsiteY58" fmla="*/ 240146 h 6003637"/>
              <a:gd name="connsiteX59" fmla="*/ 2093641 w 7912550"/>
              <a:gd name="connsiteY59" fmla="*/ 221673 h 6003637"/>
              <a:gd name="connsiteX60" fmla="*/ 2306078 w 7912550"/>
              <a:gd name="connsiteY60" fmla="*/ 166255 h 6003637"/>
              <a:gd name="connsiteX61" fmla="*/ 2555459 w 7912550"/>
              <a:gd name="connsiteY61" fmla="*/ 110837 h 6003637"/>
              <a:gd name="connsiteX62" fmla="*/ 2740187 w 7912550"/>
              <a:gd name="connsiteY62" fmla="*/ 83128 h 6003637"/>
              <a:gd name="connsiteX63" fmla="*/ 2952623 w 7912550"/>
              <a:gd name="connsiteY63" fmla="*/ 36946 h 6003637"/>
              <a:gd name="connsiteX64" fmla="*/ 3469859 w 7912550"/>
              <a:gd name="connsiteY64" fmla="*/ 9237 h 6003637"/>
              <a:gd name="connsiteX65" fmla="*/ 3996332 w 7912550"/>
              <a:gd name="connsiteY65" fmla="*/ 0 h 6003637"/>
              <a:gd name="connsiteX66" fmla="*/ 5464914 w 7912550"/>
              <a:gd name="connsiteY66" fmla="*/ 27710 h 6003637"/>
              <a:gd name="connsiteX67" fmla="*/ 5982150 w 7912550"/>
              <a:gd name="connsiteY67" fmla="*/ 64655 h 6003637"/>
              <a:gd name="connsiteX68" fmla="*/ 6074514 w 7912550"/>
              <a:gd name="connsiteY68" fmla="*/ 73891 h 6003637"/>
              <a:gd name="connsiteX69" fmla="*/ 6259241 w 7912550"/>
              <a:gd name="connsiteY69" fmla="*/ 101600 h 6003637"/>
              <a:gd name="connsiteX70" fmla="*/ 6407023 w 7912550"/>
              <a:gd name="connsiteY70" fmla="*/ 184728 h 6003637"/>
              <a:gd name="connsiteX71" fmla="*/ 6480914 w 7912550"/>
              <a:gd name="connsiteY71" fmla="*/ 249382 h 6003637"/>
              <a:gd name="connsiteX72" fmla="*/ 6508623 w 7912550"/>
              <a:gd name="connsiteY72" fmla="*/ 258619 h 6003637"/>
              <a:gd name="connsiteX73" fmla="*/ 6564041 w 7912550"/>
              <a:gd name="connsiteY73" fmla="*/ 286328 h 6003637"/>
              <a:gd name="connsiteX74" fmla="*/ 6859605 w 7912550"/>
              <a:gd name="connsiteY74" fmla="*/ 424873 h 6003637"/>
              <a:gd name="connsiteX75" fmla="*/ 6951969 w 7912550"/>
              <a:gd name="connsiteY75" fmla="*/ 581891 h 6003637"/>
              <a:gd name="connsiteX76" fmla="*/ 7007387 w 7912550"/>
              <a:gd name="connsiteY76" fmla="*/ 665019 h 6003637"/>
              <a:gd name="connsiteX77" fmla="*/ 7127459 w 7912550"/>
              <a:gd name="connsiteY77" fmla="*/ 812800 h 6003637"/>
              <a:gd name="connsiteX78" fmla="*/ 7201350 w 7912550"/>
              <a:gd name="connsiteY78" fmla="*/ 877455 h 6003637"/>
              <a:gd name="connsiteX79" fmla="*/ 7284478 w 7912550"/>
              <a:gd name="connsiteY79" fmla="*/ 969819 h 6003637"/>
              <a:gd name="connsiteX80" fmla="*/ 7312187 w 7912550"/>
              <a:gd name="connsiteY80" fmla="*/ 1080655 h 6003637"/>
              <a:gd name="connsiteX81" fmla="*/ 7339896 w 7912550"/>
              <a:gd name="connsiteY81" fmla="*/ 1274619 h 6003637"/>
              <a:gd name="connsiteX82" fmla="*/ 7321423 w 7912550"/>
              <a:gd name="connsiteY82" fmla="*/ 1681019 h 6003637"/>
              <a:gd name="connsiteX83" fmla="*/ 7293714 w 7912550"/>
              <a:gd name="connsiteY83" fmla="*/ 1773382 h 6003637"/>
              <a:gd name="connsiteX84" fmla="*/ 7256769 w 7912550"/>
              <a:gd name="connsiteY84" fmla="*/ 1874982 h 6003637"/>
              <a:gd name="connsiteX85" fmla="*/ 7247532 w 7912550"/>
              <a:gd name="connsiteY85" fmla="*/ 1939637 h 6003637"/>
              <a:gd name="connsiteX86" fmla="*/ 7219823 w 7912550"/>
              <a:gd name="connsiteY86" fmla="*/ 2068946 h 6003637"/>
              <a:gd name="connsiteX87" fmla="*/ 7256769 w 7912550"/>
              <a:gd name="connsiteY87" fmla="*/ 2540000 h 6003637"/>
              <a:gd name="connsiteX88" fmla="*/ 7284478 w 7912550"/>
              <a:gd name="connsiteY88" fmla="*/ 2613891 h 6003637"/>
              <a:gd name="connsiteX89" fmla="*/ 7312187 w 7912550"/>
              <a:gd name="connsiteY89" fmla="*/ 2697019 h 6003637"/>
              <a:gd name="connsiteX90" fmla="*/ 7330659 w 7912550"/>
              <a:gd name="connsiteY90" fmla="*/ 2733964 h 6003637"/>
              <a:gd name="connsiteX91" fmla="*/ 7404550 w 7912550"/>
              <a:gd name="connsiteY91" fmla="*/ 2937164 h 6003637"/>
              <a:gd name="connsiteX92" fmla="*/ 7459969 w 7912550"/>
              <a:gd name="connsiteY92" fmla="*/ 3029528 h 6003637"/>
              <a:gd name="connsiteX93" fmla="*/ 7496914 w 7912550"/>
              <a:gd name="connsiteY93" fmla="*/ 3112655 h 6003637"/>
              <a:gd name="connsiteX94" fmla="*/ 7552332 w 7912550"/>
              <a:gd name="connsiteY94" fmla="*/ 3214255 h 6003637"/>
              <a:gd name="connsiteX95" fmla="*/ 7570805 w 7912550"/>
              <a:gd name="connsiteY95" fmla="*/ 3260437 h 6003637"/>
              <a:gd name="connsiteX96" fmla="*/ 7626223 w 7912550"/>
              <a:gd name="connsiteY96" fmla="*/ 3371273 h 6003637"/>
              <a:gd name="connsiteX97" fmla="*/ 7727823 w 7912550"/>
              <a:gd name="connsiteY97" fmla="*/ 3611419 h 6003637"/>
              <a:gd name="connsiteX98" fmla="*/ 7774005 w 7912550"/>
              <a:gd name="connsiteY98" fmla="*/ 3740728 h 6003637"/>
              <a:gd name="connsiteX99" fmla="*/ 7810950 w 7912550"/>
              <a:gd name="connsiteY99" fmla="*/ 3860800 h 6003637"/>
              <a:gd name="connsiteX100" fmla="*/ 7857132 w 7912550"/>
              <a:gd name="connsiteY100" fmla="*/ 3980873 h 6003637"/>
              <a:gd name="connsiteX101" fmla="*/ 7912550 w 7912550"/>
              <a:gd name="connsiteY101" fmla="*/ 4128655 h 6003637"/>
              <a:gd name="connsiteX102" fmla="*/ 7894078 w 7912550"/>
              <a:gd name="connsiteY102" fmla="*/ 4193310 h 6003637"/>
              <a:gd name="connsiteX103" fmla="*/ 7866369 w 7912550"/>
              <a:gd name="connsiteY103" fmla="*/ 4294910 h 6003637"/>
              <a:gd name="connsiteX104" fmla="*/ 7847896 w 7912550"/>
              <a:gd name="connsiteY104" fmla="*/ 4368800 h 6003637"/>
              <a:gd name="connsiteX105" fmla="*/ 7810950 w 7912550"/>
              <a:gd name="connsiteY105" fmla="*/ 4433455 h 6003637"/>
              <a:gd name="connsiteX106" fmla="*/ 7792478 w 7912550"/>
              <a:gd name="connsiteY106" fmla="*/ 4461164 h 6003637"/>
              <a:gd name="connsiteX107" fmla="*/ 7737059 w 7912550"/>
              <a:gd name="connsiteY107" fmla="*/ 4498110 h 6003637"/>
              <a:gd name="connsiteX108" fmla="*/ 7672405 w 7912550"/>
              <a:gd name="connsiteY108" fmla="*/ 4590473 h 6003637"/>
              <a:gd name="connsiteX109" fmla="*/ 7635459 w 7912550"/>
              <a:gd name="connsiteY109" fmla="*/ 4655128 h 6003637"/>
              <a:gd name="connsiteX110" fmla="*/ 7561569 w 7912550"/>
              <a:gd name="connsiteY110" fmla="*/ 4719782 h 6003637"/>
              <a:gd name="connsiteX111" fmla="*/ 7459969 w 7912550"/>
              <a:gd name="connsiteY111" fmla="*/ 4756728 h 6003637"/>
              <a:gd name="connsiteX112" fmla="*/ 7293714 w 7912550"/>
              <a:gd name="connsiteY112" fmla="*/ 4793673 h 6003637"/>
              <a:gd name="connsiteX113" fmla="*/ 7127459 w 7912550"/>
              <a:gd name="connsiteY113" fmla="*/ 4830619 h 6003637"/>
              <a:gd name="connsiteX114" fmla="*/ 7016623 w 7912550"/>
              <a:gd name="connsiteY114" fmla="*/ 4876800 h 6003637"/>
              <a:gd name="connsiteX115" fmla="*/ 6970441 w 7912550"/>
              <a:gd name="connsiteY115" fmla="*/ 4895273 h 6003637"/>
              <a:gd name="connsiteX116" fmla="*/ 6915023 w 7912550"/>
              <a:gd name="connsiteY116" fmla="*/ 4904510 h 6003637"/>
              <a:gd name="connsiteX117" fmla="*/ 6850369 w 7912550"/>
              <a:gd name="connsiteY117" fmla="*/ 4932219 h 6003637"/>
              <a:gd name="connsiteX118" fmla="*/ 6684114 w 7912550"/>
              <a:gd name="connsiteY118" fmla="*/ 4987637 h 6003637"/>
              <a:gd name="connsiteX119" fmla="*/ 6573278 w 7912550"/>
              <a:gd name="connsiteY119" fmla="*/ 5015346 h 6003637"/>
              <a:gd name="connsiteX120" fmla="*/ 6434732 w 7912550"/>
              <a:gd name="connsiteY120" fmla="*/ 5052291 h 6003637"/>
              <a:gd name="connsiteX121" fmla="*/ 6397787 w 7912550"/>
              <a:gd name="connsiteY121" fmla="*/ 5061528 h 6003637"/>
              <a:gd name="connsiteX122" fmla="*/ 6203823 w 7912550"/>
              <a:gd name="connsiteY122" fmla="*/ 5089237 h 6003637"/>
              <a:gd name="connsiteX123" fmla="*/ 6139169 w 7912550"/>
              <a:gd name="connsiteY123" fmla="*/ 5098473 h 6003637"/>
              <a:gd name="connsiteX124" fmla="*/ 5963678 w 7912550"/>
              <a:gd name="connsiteY124" fmla="*/ 5126182 h 6003637"/>
              <a:gd name="connsiteX125" fmla="*/ 5354078 w 7912550"/>
              <a:gd name="connsiteY125" fmla="*/ 5135419 h 6003637"/>
              <a:gd name="connsiteX126" fmla="*/ 5317132 w 7912550"/>
              <a:gd name="connsiteY126" fmla="*/ 5144655 h 6003637"/>
              <a:gd name="connsiteX127" fmla="*/ 5178587 w 7912550"/>
              <a:gd name="connsiteY127" fmla="*/ 5163128 h 6003637"/>
              <a:gd name="connsiteX128" fmla="*/ 4356550 w 7912550"/>
              <a:gd name="connsiteY128" fmla="*/ 5153891 h 6003637"/>
              <a:gd name="connsiteX129" fmla="*/ 4273423 w 7912550"/>
              <a:gd name="connsiteY129" fmla="*/ 5144655 h 6003637"/>
              <a:gd name="connsiteX130" fmla="*/ 4107169 w 7912550"/>
              <a:gd name="connsiteY130" fmla="*/ 5135419 h 6003637"/>
              <a:gd name="connsiteX131" fmla="*/ 4033278 w 7912550"/>
              <a:gd name="connsiteY131" fmla="*/ 5126182 h 6003637"/>
              <a:gd name="connsiteX132" fmla="*/ 3968623 w 7912550"/>
              <a:gd name="connsiteY132" fmla="*/ 5116946 h 6003637"/>
              <a:gd name="connsiteX133" fmla="*/ 3552987 w 7912550"/>
              <a:gd name="connsiteY133" fmla="*/ 5135419 h 6003637"/>
              <a:gd name="connsiteX134" fmla="*/ 3479096 w 7912550"/>
              <a:gd name="connsiteY134" fmla="*/ 5181600 h 6003637"/>
              <a:gd name="connsiteX135" fmla="*/ 3469859 w 7912550"/>
              <a:gd name="connsiteY135" fmla="*/ 5209310 h 6003637"/>
              <a:gd name="connsiteX136" fmla="*/ 3442150 w 7912550"/>
              <a:gd name="connsiteY136" fmla="*/ 5227782 h 6003637"/>
              <a:gd name="connsiteX137" fmla="*/ 3331314 w 7912550"/>
              <a:gd name="connsiteY137" fmla="*/ 5310910 h 6003637"/>
              <a:gd name="connsiteX138" fmla="*/ 3294369 w 7912550"/>
              <a:gd name="connsiteY138" fmla="*/ 5329382 h 6003637"/>
              <a:gd name="connsiteX139" fmla="*/ 3266659 w 7912550"/>
              <a:gd name="connsiteY139" fmla="*/ 5347855 h 6003637"/>
              <a:gd name="connsiteX140" fmla="*/ 3202005 w 7912550"/>
              <a:gd name="connsiteY140" fmla="*/ 5375564 h 6003637"/>
              <a:gd name="connsiteX141" fmla="*/ 3128114 w 7912550"/>
              <a:gd name="connsiteY141" fmla="*/ 5403273 h 6003637"/>
              <a:gd name="connsiteX142" fmla="*/ 3100405 w 7912550"/>
              <a:gd name="connsiteY142" fmla="*/ 5421746 h 6003637"/>
              <a:gd name="connsiteX143" fmla="*/ 3054223 w 7912550"/>
              <a:gd name="connsiteY143" fmla="*/ 5430982 h 6003637"/>
              <a:gd name="connsiteX144" fmla="*/ 3017278 w 7912550"/>
              <a:gd name="connsiteY144" fmla="*/ 5440219 h 6003637"/>
              <a:gd name="connsiteX145" fmla="*/ 2961859 w 7912550"/>
              <a:gd name="connsiteY145" fmla="*/ 5458691 h 6003637"/>
              <a:gd name="connsiteX146" fmla="*/ 2841787 w 7912550"/>
              <a:gd name="connsiteY146" fmla="*/ 5477164 h 6003637"/>
              <a:gd name="connsiteX147" fmla="*/ 2795605 w 7912550"/>
              <a:gd name="connsiteY147" fmla="*/ 5486400 h 6003637"/>
              <a:gd name="connsiteX148" fmla="*/ 2740187 w 7912550"/>
              <a:gd name="connsiteY148" fmla="*/ 5495637 h 6003637"/>
              <a:gd name="connsiteX149" fmla="*/ 2712478 w 7912550"/>
              <a:gd name="connsiteY149" fmla="*/ 5504873 h 6003637"/>
              <a:gd name="connsiteX150" fmla="*/ 2620114 w 7912550"/>
              <a:gd name="connsiteY150" fmla="*/ 5514110 h 6003637"/>
              <a:gd name="connsiteX151" fmla="*/ 2564696 w 7912550"/>
              <a:gd name="connsiteY151" fmla="*/ 5532582 h 6003637"/>
              <a:gd name="connsiteX152" fmla="*/ 2527750 w 7912550"/>
              <a:gd name="connsiteY152" fmla="*/ 5541819 h 6003637"/>
              <a:gd name="connsiteX153" fmla="*/ 2490805 w 7912550"/>
              <a:gd name="connsiteY153" fmla="*/ 5560291 h 6003637"/>
              <a:gd name="connsiteX154" fmla="*/ 2463096 w 7912550"/>
              <a:gd name="connsiteY154" fmla="*/ 5569528 h 6003637"/>
              <a:gd name="connsiteX155" fmla="*/ 2407678 w 7912550"/>
              <a:gd name="connsiteY155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89350 w 7912550"/>
              <a:gd name="connsiteY31" fmla="*/ 3334328 h 6003637"/>
              <a:gd name="connsiteX32" fmla="*/ 181714 w 7912550"/>
              <a:gd name="connsiteY32" fmla="*/ 2272146 h 6003637"/>
              <a:gd name="connsiteX33" fmla="*/ 218659 w 7912550"/>
              <a:gd name="connsiteY33" fmla="*/ 2004291 h 6003637"/>
              <a:gd name="connsiteX34" fmla="*/ 227896 w 7912550"/>
              <a:gd name="connsiteY34" fmla="*/ 1911928 h 6003637"/>
              <a:gd name="connsiteX35" fmla="*/ 237132 w 7912550"/>
              <a:gd name="connsiteY35" fmla="*/ 1838037 h 6003637"/>
              <a:gd name="connsiteX36" fmla="*/ 255605 w 7912550"/>
              <a:gd name="connsiteY36" fmla="*/ 1625600 h 6003637"/>
              <a:gd name="connsiteX37" fmla="*/ 274078 w 7912550"/>
              <a:gd name="connsiteY37" fmla="*/ 1440873 h 6003637"/>
              <a:gd name="connsiteX38" fmla="*/ 292550 w 7912550"/>
              <a:gd name="connsiteY38" fmla="*/ 1330037 h 6003637"/>
              <a:gd name="connsiteX39" fmla="*/ 311023 w 7912550"/>
              <a:gd name="connsiteY39" fmla="*/ 1256146 h 6003637"/>
              <a:gd name="connsiteX40" fmla="*/ 338732 w 7912550"/>
              <a:gd name="connsiteY40" fmla="*/ 1200728 h 6003637"/>
              <a:gd name="connsiteX41" fmla="*/ 403387 w 7912550"/>
              <a:gd name="connsiteY41" fmla="*/ 1062182 h 6003637"/>
              <a:gd name="connsiteX42" fmla="*/ 440332 w 7912550"/>
              <a:gd name="connsiteY42" fmla="*/ 1016000 h 6003637"/>
              <a:gd name="connsiteX43" fmla="*/ 504987 w 7912550"/>
              <a:gd name="connsiteY43" fmla="*/ 960582 h 6003637"/>
              <a:gd name="connsiteX44" fmla="*/ 560405 w 7912550"/>
              <a:gd name="connsiteY44" fmla="*/ 923637 h 6003637"/>
              <a:gd name="connsiteX45" fmla="*/ 662005 w 7912550"/>
              <a:gd name="connsiteY45" fmla="*/ 877455 h 6003637"/>
              <a:gd name="connsiteX46" fmla="*/ 874441 w 7912550"/>
              <a:gd name="connsiteY46" fmla="*/ 757382 h 6003637"/>
              <a:gd name="connsiteX47" fmla="*/ 1086878 w 7912550"/>
              <a:gd name="connsiteY47" fmla="*/ 655782 h 6003637"/>
              <a:gd name="connsiteX48" fmla="*/ 1280841 w 7912550"/>
              <a:gd name="connsiteY48" fmla="*/ 563419 h 6003637"/>
              <a:gd name="connsiteX49" fmla="*/ 1373205 w 7912550"/>
              <a:gd name="connsiteY49" fmla="*/ 517237 h 6003637"/>
              <a:gd name="connsiteX50" fmla="*/ 1437859 w 7912550"/>
              <a:gd name="connsiteY50" fmla="*/ 489528 h 6003637"/>
              <a:gd name="connsiteX51" fmla="*/ 1530223 w 7912550"/>
              <a:gd name="connsiteY51" fmla="*/ 434110 h 6003637"/>
              <a:gd name="connsiteX52" fmla="*/ 1622587 w 7912550"/>
              <a:gd name="connsiteY52" fmla="*/ 397164 h 6003637"/>
              <a:gd name="connsiteX53" fmla="*/ 1696478 w 7912550"/>
              <a:gd name="connsiteY53" fmla="*/ 350982 h 6003637"/>
              <a:gd name="connsiteX54" fmla="*/ 1770369 w 7912550"/>
              <a:gd name="connsiteY54" fmla="*/ 323273 h 6003637"/>
              <a:gd name="connsiteX55" fmla="*/ 1862732 w 7912550"/>
              <a:gd name="connsiteY55" fmla="*/ 277091 h 6003637"/>
              <a:gd name="connsiteX56" fmla="*/ 1918150 w 7912550"/>
              <a:gd name="connsiteY56" fmla="*/ 258619 h 6003637"/>
              <a:gd name="connsiteX57" fmla="*/ 1955096 w 7912550"/>
              <a:gd name="connsiteY57" fmla="*/ 240146 h 6003637"/>
              <a:gd name="connsiteX58" fmla="*/ 2093641 w 7912550"/>
              <a:gd name="connsiteY58" fmla="*/ 221673 h 6003637"/>
              <a:gd name="connsiteX59" fmla="*/ 2306078 w 7912550"/>
              <a:gd name="connsiteY59" fmla="*/ 166255 h 6003637"/>
              <a:gd name="connsiteX60" fmla="*/ 2555459 w 7912550"/>
              <a:gd name="connsiteY60" fmla="*/ 110837 h 6003637"/>
              <a:gd name="connsiteX61" fmla="*/ 2740187 w 7912550"/>
              <a:gd name="connsiteY61" fmla="*/ 83128 h 6003637"/>
              <a:gd name="connsiteX62" fmla="*/ 2952623 w 7912550"/>
              <a:gd name="connsiteY62" fmla="*/ 36946 h 6003637"/>
              <a:gd name="connsiteX63" fmla="*/ 3469859 w 7912550"/>
              <a:gd name="connsiteY63" fmla="*/ 9237 h 6003637"/>
              <a:gd name="connsiteX64" fmla="*/ 3996332 w 7912550"/>
              <a:gd name="connsiteY64" fmla="*/ 0 h 6003637"/>
              <a:gd name="connsiteX65" fmla="*/ 5464914 w 7912550"/>
              <a:gd name="connsiteY65" fmla="*/ 27710 h 6003637"/>
              <a:gd name="connsiteX66" fmla="*/ 5982150 w 7912550"/>
              <a:gd name="connsiteY66" fmla="*/ 64655 h 6003637"/>
              <a:gd name="connsiteX67" fmla="*/ 6074514 w 7912550"/>
              <a:gd name="connsiteY67" fmla="*/ 73891 h 6003637"/>
              <a:gd name="connsiteX68" fmla="*/ 6259241 w 7912550"/>
              <a:gd name="connsiteY68" fmla="*/ 101600 h 6003637"/>
              <a:gd name="connsiteX69" fmla="*/ 6407023 w 7912550"/>
              <a:gd name="connsiteY69" fmla="*/ 184728 h 6003637"/>
              <a:gd name="connsiteX70" fmla="*/ 6480914 w 7912550"/>
              <a:gd name="connsiteY70" fmla="*/ 249382 h 6003637"/>
              <a:gd name="connsiteX71" fmla="*/ 6508623 w 7912550"/>
              <a:gd name="connsiteY71" fmla="*/ 258619 h 6003637"/>
              <a:gd name="connsiteX72" fmla="*/ 6564041 w 7912550"/>
              <a:gd name="connsiteY72" fmla="*/ 286328 h 6003637"/>
              <a:gd name="connsiteX73" fmla="*/ 6859605 w 7912550"/>
              <a:gd name="connsiteY73" fmla="*/ 424873 h 6003637"/>
              <a:gd name="connsiteX74" fmla="*/ 6951969 w 7912550"/>
              <a:gd name="connsiteY74" fmla="*/ 581891 h 6003637"/>
              <a:gd name="connsiteX75" fmla="*/ 7007387 w 7912550"/>
              <a:gd name="connsiteY75" fmla="*/ 665019 h 6003637"/>
              <a:gd name="connsiteX76" fmla="*/ 7127459 w 7912550"/>
              <a:gd name="connsiteY76" fmla="*/ 812800 h 6003637"/>
              <a:gd name="connsiteX77" fmla="*/ 7201350 w 7912550"/>
              <a:gd name="connsiteY77" fmla="*/ 877455 h 6003637"/>
              <a:gd name="connsiteX78" fmla="*/ 7284478 w 7912550"/>
              <a:gd name="connsiteY78" fmla="*/ 969819 h 6003637"/>
              <a:gd name="connsiteX79" fmla="*/ 7312187 w 7912550"/>
              <a:gd name="connsiteY79" fmla="*/ 1080655 h 6003637"/>
              <a:gd name="connsiteX80" fmla="*/ 7339896 w 7912550"/>
              <a:gd name="connsiteY80" fmla="*/ 1274619 h 6003637"/>
              <a:gd name="connsiteX81" fmla="*/ 7321423 w 7912550"/>
              <a:gd name="connsiteY81" fmla="*/ 1681019 h 6003637"/>
              <a:gd name="connsiteX82" fmla="*/ 7293714 w 7912550"/>
              <a:gd name="connsiteY82" fmla="*/ 1773382 h 6003637"/>
              <a:gd name="connsiteX83" fmla="*/ 7256769 w 7912550"/>
              <a:gd name="connsiteY83" fmla="*/ 1874982 h 6003637"/>
              <a:gd name="connsiteX84" fmla="*/ 7247532 w 7912550"/>
              <a:gd name="connsiteY84" fmla="*/ 1939637 h 6003637"/>
              <a:gd name="connsiteX85" fmla="*/ 7219823 w 7912550"/>
              <a:gd name="connsiteY85" fmla="*/ 2068946 h 6003637"/>
              <a:gd name="connsiteX86" fmla="*/ 7256769 w 7912550"/>
              <a:gd name="connsiteY86" fmla="*/ 2540000 h 6003637"/>
              <a:gd name="connsiteX87" fmla="*/ 7284478 w 7912550"/>
              <a:gd name="connsiteY87" fmla="*/ 2613891 h 6003637"/>
              <a:gd name="connsiteX88" fmla="*/ 7312187 w 7912550"/>
              <a:gd name="connsiteY88" fmla="*/ 2697019 h 6003637"/>
              <a:gd name="connsiteX89" fmla="*/ 7330659 w 7912550"/>
              <a:gd name="connsiteY89" fmla="*/ 2733964 h 6003637"/>
              <a:gd name="connsiteX90" fmla="*/ 7404550 w 7912550"/>
              <a:gd name="connsiteY90" fmla="*/ 2937164 h 6003637"/>
              <a:gd name="connsiteX91" fmla="*/ 7459969 w 7912550"/>
              <a:gd name="connsiteY91" fmla="*/ 3029528 h 6003637"/>
              <a:gd name="connsiteX92" fmla="*/ 7496914 w 7912550"/>
              <a:gd name="connsiteY92" fmla="*/ 3112655 h 6003637"/>
              <a:gd name="connsiteX93" fmla="*/ 7552332 w 7912550"/>
              <a:gd name="connsiteY93" fmla="*/ 3214255 h 6003637"/>
              <a:gd name="connsiteX94" fmla="*/ 7570805 w 7912550"/>
              <a:gd name="connsiteY94" fmla="*/ 3260437 h 6003637"/>
              <a:gd name="connsiteX95" fmla="*/ 7626223 w 7912550"/>
              <a:gd name="connsiteY95" fmla="*/ 3371273 h 6003637"/>
              <a:gd name="connsiteX96" fmla="*/ 7727823 w 7912550"/>
              <a:gd name="connsiteY96" fmla="*/ 3611419 h 6003637"/>
              <a:gd name="connsiteX97" fmla="*/ 7774005 w 7912550"/>
              <a:gd name="connsiteY97" fmla="*/ 3740728 h 6003637"/>
              <a:gd name="connsiteX98" fmla="*/ 7810950 w 7912550"/>
              <a:gd name="connsiteY98" fmla="*/ 3860800 h 6003637"/>
              <a:gd name="connsiteX99" fmla="*/ 7857132 w 7912550"/>
              <a:gd name="connsiteY99" fmla="*/ 3980873 h 6003637"/>
              <a:gd name="connsiteX100" fmla="*/ 7912550 w 7912550"/>
              <a:gd name="connsiteY100" fmla="*/ 4128655 h 6003637"/>
              <a:gd name="connsiteX101" fmla="*/ 7894078 w 7912550"/>
              <a:gd name="connsiteY101" fmla="*/ 4193310 h 6003637"/>
              <a:gd name="connsiteX102" fmla="*/ 7866369 w 7912550"/>
              <a:gd name="connsiteY102" fmla="*/ 4294910 h 6003637"/>
              <a:gd name="connsiteX103" fmla="*/ 7847896 w 7912550"/>
              <a:gd name="connsiteY103" fmla="*/ 4368800 h 6003637"/>
              <a:gd name="connsiteX104" fmla="*/ 7810950 w 7912550"/>
              <a:gd name="connsiteY104" fmla="*/ 4433455 h 6003637"/>
              <a:gd name="connsiteX105" fmla="*/ 7792478 w 7912550"/>
              <a:gd name="connsiteY105" fmla="*/ 4461164 h 6003637"/>
              <a:gd name="connsiteX106" fmla="*/ 7737059 w 7912550"/>
              <a:gd name="connsiteY106" fmla="*/ 4498110 h 6003637"/>
              <a:gd name="connsiteX107" fmla="*/ 7672405 w 7912550"/>
              <a:gd name="connsiteY107" fmla="*/ 4590473 h 6003637"/>
              <a:gd name="connsiteX108" fmla="*/ 7635459 w 7912550"/>
              <a:gd name="connsiteY108" fmla="*/ 4655128 h 6003637"/>
              <a:gd name="connsiteX109" fmla="*/ 7561569 w 7912550"/>
              <a:gd name="connsiteY109" fmla="*/ 4719782 h 6003637"/>
              <a:gd name="connsiteX110" fmla="*/ 7459969 w 7912550"/>
              <a:gd name="connsiteY110" fmla="*/ 4756728 h 6003637"/>
              <a:gd name="connsiteX111" fmla="*/ 7293714 w 7912550"/>
              <a:gd name="connsiteY111" fmla="*/ 4793673 h 6003637"/>
              <a:gd name="connsiteX112" fmla="*/ 7127459 w 7912550"/>
              <a:gd name="connsiteY112" fmla="*/ 4830619 h 6003637"/>
              <a:gd name="connsiteX113" fmla="*/ 7016623 w 7912550"/>
              <a:gd name="connsiteY113" fmla="*/ 4876800 h 6003637"/>
              <a:gd name="connsiteX114" fmla="*/ 6970441 w 7912550"/>
              <a:gd name="connsiteY114" fmla="*/ 4895273 h 6003637"/>
              <a:gd name="connsiteX115" fmla="*/ 6915023 w 7912550"/>
              <a:gd name="connsiteY115" fmla="*/ 4904510 h 6003637"/>
              <a:gd name="connsiteX116" fmla="*/ 6850369 w 7912550"/>
              <a:gd name="connsiteY116" fmla="*/ 4932219 h 6003637"/>
              <a:gd name="connsiteX117" fmla="*/ 6684114 w 7912550"/>
              <a:gd name="connsiteY117" fmla="*/ 4987637 h 6003637"/>
              <a:gd name="connsiteX118" fmla="*/ 6573278 w 7912550"/>
              <a:gd name="connsiteY118" fmla="*/ 5015346 h 6003637"/>
              <a:gd name="connsiteX119" fmla="*/ 6434732 w 7912550"/>
              <a:gd name="connsiteY119" fmla="*/ 5052291 h 6003637"/>
              <a:gd name="connsiteX120" fmla="*/ 6397787 w 7912550"/>
              <a:gd name="connsiteY120" fmla="*/ 5061528 h 6003637"/>
              <a:gd name="connsiteX121" fmla="*/ 6203823 w 7912550"/>
              <a:gd name="connsiteY121" fmla="*/ 5089237 h 6003637"/>
              <a:gd name="connsiteX122" fmla="*/ 6139169 w 7912550"/>
              <a:gd name="connsiteY122" fmla="*/ 5098473 h 6003637"/>
              <a:gd name="connsiteX123" fmla="*/ 5963678 w 7912550"/>
              <a:gd name="connsiteY123" fmla="*/ 5126182 h 6003637"/>
              <a:gd name="connsiteX124" fmla="*/ 5354078 w 7912550"/>
              <a:gd name="connsiteY124" fmla="*/ 5135419 h 6003637"/>
              <a:gd name="connsiteX125" fmla="*/ 5317132 w 7912550"/>
              <a:gd name="connsiteY125" fmla="*/ 5144655 h 6003637"/>
              <a:gd name="connsiteX126" fmla="*/ 5178587 w 7912550"/>
              <a:gd name="connsiteY126" fmla="*/ 5163128 h 6003637"/>
              <a:gd name="connsiteX127" fmla="*/ 4356550 w 7912550"/>
              <a:gd name="connsiteY127" fmla="*/ 5153891 h 6003637"/>
              <a:gd name="connsiteX128" fmla="*/ 4273423 w 7912550"/>
              <a:gd name="connsiteY128" fmla="*/ 5144655 h 6003637"/>
              <a:gd name="connsiteX129" fmla="*/ 4107169 w 7912550"/>
              <a:gd name="connsiteY129" fmla="*/ 5135419 h 6003637"/>
              <a:gd name="connsiteX130" fmla="*/ 4033278 w 7912550"/>
              <a:gd name="connsiteY130" fmla="*/ 5126182 h 6003637"/>
              <a:gd name="connsiteX131" fmla="*/ 3968623 w 7912550"/>
              <a:gd name="connsiteY131" fmla="*/ 5116946 h 6003637"/>
              <a:gd name="connsiteX132" fmla="*/ 3552987 w 7912550"/>
              <a:gd name="connsiteY132" fmla="*/ 5135419 h 6003637"/>
              <a:gd name="connsiteX133" fmla="*/ 3479096 w 7912550"/>
              <a:gd name="connsiteY133" fmla="*/ 5181600 h 6003637"/>
              <a:gd name="connsiteX134" fmla="*/ 3469859 w 7912550"/>
              <a:gd name="connsiteY134" fmla="*/ 5209310 h 6003637"/>
              <a:gd name="connsiteX135" fmla="*/ 3442150 w 7912550"/>
              <a:gd name="connsiteY135" fmla="*/ 5227782 h 6003637"/>
              <a:gd name="connsiteX136" fmla="*/ 3331314 w 7912550"/>
              <a:gd name="connsiteY136" fmla="*/ 5310910 h 6003637"/>
              <a:gd name="connsiteX137" fmla="*/ 3294369 w 7912550"/>
              <a:gd name="connsiteY137" fmla="*/ 5329382 h 6003637"/>
              <a:gd name="connsiteX138" fmla="*/ 3266659 w 7912550"/>
              <a:gd name="connsiteY138" fmla="*/ 5347855 h 6003637"/>
              <a:gd name="connsiteX139" fmla="*/ 3202005 w 7912550"/>
              <a:gd name="connsiteY139" fmla="*/ 5375564 h 6003637"/>
              <a:gd name="connsiteX140" fmla="*/ 3128114 w 7912550"/>
              <a:gd name="connsiteY140" fmla="*/ 5403273 h 6003637"/>
              <a:gd name="connsiteX141" fmla="*/ 3100405 w 7912550"/>
              <a:gd name="connsiteY141" fmla="*/ 5421746 h 6003637"/>
              <a:gd name="connsiteX142" fmla="*/ 3054223 w 7912550"/>
              <a:gd name="connsiteY142" fmla="*/ 5430982 h 6003637"/>
              <a:gd name="connsiteX143" fmla="*/ 3017278 w 7912550"/>
              <a:gd name="connsiteY143" fmla="*/ 5440219 h 6003637"/>
              <a:gd name="connsiteX144" fmla="*/ 2961859 w 7912550"/>
              <a:gd name="connsiteY144" fmla="*/ 5458691 h 6003637"/>
              <a:gd name="connsiteX145" fmla="*/ 2841787 w 7912550"/>
              <a:gd name="connsiteY145" fmla="*/ 5477164 h 6003637"/>
              <a:gd name="connsiteX146" fmla="*/ 2795605 w 7912550"/>
              <a:gd name="connsiteY146" fmla="*/ 5486400 h 6003637"/>
              <a:gd name="connsiteX147" fmla="*/ 2740187 w 7912550"/>
              <a:gd name="connsiteY147" fmla="*/ 5495637 h 6003637"/>
              <a:gd name="connsiteX148" fmla="*/ 2712478 w 7912550"/>
              <a:gd name="connsiteY148" fmla="*/ 5504873 h 6003637"/>
              <a:gd name="connsiteX149" fmla="*/ 2620114 w 7912550"/>
              <a:gd name="connsiteY149" fmla="*/ 5514110 h 6003637"/>
              <a:gd name="connsiteX150" fmla="*/ 2564696 w 7912550"/>
              <a:gd name="connsiteY150" fmla="*/ 5532582 h 6003637"/>
              <a:gd name="connsiteX151" fmla="*/ 2527750 w 7912550"/>
              <a:gd name="connsiteY151" fmla="*/ 5541819 h 6003637"/>
              <a:gd name="connsiteX152" fmla="*/ 2490805 w 7912550"/>
              <a:gd name="connsiteY152" fmla="*/ 5560291 h 6003637"/>
              <a:gd name="connsiteX153" fmla="*/ 2463096 w 7912550"/>
              <a:gd name="connsiteY153" fmla="*/ 5569528 h 6003637"/>
              <a:gd name="connsiteX154" fmla="*/ 2407678 w 7912550"/>
              <a:gd name="connsiteY154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89350 w 7912550"/>
              <a:gd name="connsiteY30" fmla="*/ 3334328 h 6003637"/>
              <a:gd name="connsiteX31" fmla="*/ 181714 w 7912550"/>
              <a:gd name="connsiteY31" fmla="*/ 2272146 h 6003637"/>
              <a:gd name="connsiteX32" fmla="*/ 218659 w 7912550"/>
              <a:gd name="connsiteY32" fmla="*/ 2004291 h 6003637"/>
              <a:gd name="connsiteX33" fmla="*/ 227896 w 7912550"/>
              <a:gd name="connsiteY33" fmla="*/ 1911928 h 6003637"/>
              <a:gd name="connsiteX34" fmla="*/ 237132 w 7912550"/>
              <a:gd name="connsiteY34" fmla="*/ 1838037 h 6003637"/>
              <a:gd name="connsiteX35" fmla="*/ 255605 w 7912550"/>
              <a:gd name="connsiteY35" fmla="*/ 1625600 h 6003637"/>
              <a:gd name="connsiteX36" fmla="*/ 274078 w 7912550"/>
              <a:gd name="connsiteY36" fmla="*/ 1440873 h 6003637"/>
              <a:gd name="connsiteX37" fmla="*/ 292550 w 7912550"/>
              <a:gd name="connsiteY37" fmla="*/ 1330037 h 6003637"/>
              <a:gd name="connsiteX38" fmla="*/ 311023 w 7912550"/>
              <a:gd name="connsiteY38" fmla="*/ 1256146 h 6003637"/>
              <a:gd name="connsiteX39" fmla="*/ 338732 w 7912550"/>
              <a:gd name="connsiteY39" fmla="*/ 1200728 h 6003637"/>
              <a:gd name="connsiteX40" fmla="*/ 403387 w 7912550"/>
              <a:gd name="connsiteY40" fmla="*/ 1062182 h 6003637"/>
              <a:gd name="connsiteX41" fmla="*/ 440332 w 7912550"/>
              <a:gd name="connsiteY41" fmla="*/ 1016000 h 6003637"/>
              <a:gd name="connsiteX42" fmla="*/ 504987 w 7912550"/>
              <a:gd name="connsiteY42" fmla="*/ 960582 h 6003637"/>
              <a:gd name="connsiteX43" fmla="*/ 560405 w 7912550"/>
              <a:gd name="connsiteY43" fmla="*/ 923637 h 6003637"/>
              <a:gd name="connsiteX44" fmla="*/ 662005 w 7912550"/>
              <a:gd name="connsiteY44" fmla="*/ 877455 h 6003637"/>
              <a:gd name="connsiteX45" fmla="*/ 874441 w 7912550"/>
              <a:gd name="connsiteY45" fmla="*/ 757382 h 6003637"/>
              <a:gd name="connsiteX46" fmla="*/ 1086878 w 7912550"/>
              <a:gd name="connsiteY46" fmla="*/ 655782 h 6003637"/>
              <a:gd name="connsiteX47" fmla="*/ 1280841 w 7912550"/>
              <a:gd name="connsiteY47" fmla="*/ 563419 h 6003637"/>
              <a:gd name="connsiteX48" fmla="*/ 1373205 w 7912550"/>
              <a:gd name="connsiteY48" fmla="*/ 517237 h 6003637"/>
              <a:gd name="connsiteX49" fmla="*/ 1437859 w 7912550"/>
              <a:gd name="connsiteY49" fmla="*/ 489528 h 6003637"/>
              <a:gd name="connsiteX50" fmla="*/ 1530223 w 7912550"/>
              <a:gd name="connsiteY50" fmla="*/ 434110 h 6003637"/>
              <a:gd name="connsiteX51" fmla="*/ 1622587 w 7912550"/>
              <a:gd name="connsiteY51" fmla="*/ 397164 h 6003637"/>
              <a:gd name="connsiteX52" fmla="*/ 1696478 w 7912550"/>
              <a:gd name="connsiteY52" fmla="*/ 350982 h 6003637"/>
              <a:gd name="connsiteX53" fmla="*/ 1770369 w 7912550"/>
              <a:gd name="connsiteY53" fmla="*/ 323273 h 6003637"/>
              <a:gd name="connsiteX54" fmla="*/ 1862732 w 7912550"/>
              <a:gd name="connsiteY54" fmla="*/ 277091 h 6003637"/>
              <a:gd name="connsiteX55" fmla="*/ 1918150 w 7912550"/>
              <a:gd name="connsiteY55" fmla="*/ 258619 h 6003637"/>
              <a:gd name="connsiteX56" fmla="*/ 1955096 w 7912550"/>
              <a:gd name="connsiteY56" fmla="*/ 240146 h 6003637"/>
              <a:gd name="connsiteX57" fmla="*/ 2093641 w 7912550"/>
              <a:gd name="connsiteY57" fmla="*/ 221673 h 6003637"/>
              <a:gd name="connsiteX58" fmla="*/ 2306078 w 7912550"/>
              <a:gd name="connsiteY58" fmla="*/ 166255 h 6003637"/>
              <a:gd name="connsiteX59" fmla="*/ 2555459 w 7912550"/>
              <a:gd name="connsiteY59" fmla="*/ 110837 h 6003637"/>
              <a:gd name="connsiteX60" fmla="*/ 2740187 w 7912550"/>
              <a:gd name="connsiteY60" fmla="*/ 83128 h 6003637"/>
              <a:gd name="connsiteX61" fmla="*/ 2952623 w 7912550"/>
              <a:gd name="connsiteY61" fmla="*/ 36946 h 6003637"/>
              <a:gd name="connsiteX62" fmla="*/ 3469859 w 7912550"/>
              <a:gd name="connsiteY62" fmla="*/ 9237 h 6003637"/>
              <a:gd name="connsiteX63" fmla="*/ 3996332 w 7912550"/>
              <a:gd name="connsiteY63" fmla="*/ 0 h 6003637"/>
              <a:gd name="connsiteX64" fmla="*/ 5464914 w 7912550"/>
              <a:gd name="connsiteY64" fmla="*/ 27710 h 6003637"/>
              <a:gd name="connsiteX65" fmla="*/ 5982150 w 7912550"/>
              <a:gd name="connsiteY65" fmla="*/ 64655 h 6003637"/>
              <a:gd name="connsiteX66" fmla="*/ 6074514 w 7912550"/>
              <a:gd name="connsiteY66" fmla="*/ 73891 h 6003637"/>
              <a:gd name="connsiteX67" fmla="*/ 6259241 w 7912550"/>
              <a:gd name="connsiteY67" fmla="*/ 101600 h 6003637"/>
              <a:gd name="connsiteX68" fmla="*/ 6407023 w 7912550"/>
              <a:gd name="connsiteY68" fmla="*/ 184728 h 6003637"/>
              <a:gd name="connsiteX69" fmla="*/ 6480914 w 7912550"/>
              <a:gd name="connsiteY69" fmla="*/ 249382 h 6003637"/>
              <a:gd name="connsiteX70" fmla="*/ 6508623 w 7912550"/>
              <a:gd name="connsiteY70" fmla="*/ 258619 h 6003637"/>
              <a:gd name="connsiteX71" fmla="*/ 6564041 w 7912550"/>
              <a:gd name="connsiteY71" fmla="*/ 286328 h 6003637"/>
              <a:gd name="connsiteX72" fmla="*/ 6859605 w 7912550"/>
              <a:gd name="connsiteY72" fmla="*/ 424873 h 6003637"/>
              <a:gd name="connsiteX73" fmla="*/ 6951969 w 7912550"/>
              <a:gd name="connsiteY73" fmla="*/ 581891 h 6003637"/>
              <a:gd name="connsiteX74" fmla="*/ 7007387 w 7912550"/>
              <a:gd name="connsiteY74" fmla="*/ 665019 h 6003637"/>
              <a:gd name="connsiteX75" fmla="*/ 7127459 w 7912550"/>
              <a:gd name="connsiteY75" fmla="*/ 812800 h 6003637"/>
              <a:gd name="connsiteX76" fmla="*/ 7201350 w 7912550"/>
              <a:gd name="connsiteY76" fmla="*/ 877455 h 6003637"/>
              <a:gd name="connsiteX77" fmla="*/ 7284478 w 7912550"/>
              <a:gd name="connsiteY77" fmla="*/ 969819 h 6003637"/>
              <a:gd name="connsiteX78" fmla="*/ 7312187 w 7912550"/>
              <a:gd name="connsiteY78" fmla="*/ 1080655 h 6003637"/>
              <a:gd name="connsiteX79" fmla="*/ 7339896 w 7912550"/>
              <a:gd name="connsiteY79" fmla="*/ 1274619 h 6003637"/>
              <a:gd name="connsiteX80" fmla="*/ 7321423 w 7912550"/>
              <a:gd name="connsiteY80" fmla="*/ 1681019 h 6003637"/>
              <a:gd name="connsiteX81" fmla="*/ 7293714 w 7912550"/>
              <a:gd name="connsiteY81" fmla="*/ 1773382 h 6003637"/>
              <a:gd name="connsiteX82" fmla="*/ 7256769 w 7912550"/>
              <a:gd name="connsiteY82" fmla="*/ 1874982 h 6003637"/>
              <a:gd name="connsiteX83" fmla="*/ 7247532 w 7912550"/>
              <a:gd name="connsiteY83" fmla="*/ 1939637 h 6003637"/>
              <a:gd name="connsiteX84" fmla="*/ 7219823 w 7912550"/>
              <a:gd name="connsiteY84" fmla="*/ 2068946 h 6003637"/>
              <a:gd name="connsiteX85" fmla="*/ 7256769 w 7912550"/>
              <a:gd name="connsiteY85" fmla="*/ 2540000 h 6003637"/>
              <a:gd name="connsiteX86" fmla="*/ 7284478 w 7912550"/>
              <a:gd name="connsiteY86" fmla="*/ 2613891 h 6003637"/>
              <a:gd name="connsiteX87" fmla="*/ 7312187 w 7912550"/>
              <a:gd name="connsiteY87" fmla="*/ 2697019 h 6003637"/>
              <a:gd name="connsiteX88" fmla="*/ 7330659 w 7912550"/>
              <a:gd name="connsiteY88" fmla="*/ 2733964 h 6003637"/>
              <a:gd name="connsiteX89" fmla="*/ 7404550 w 7912550"/>
              <a:gd name="connsiteY89" fmla="*/ 2937164 h 6003637"/>
              <a:gd name="connsiteX90" fmla="*/ 7459969 w 7912550"/>
              <a:gd name="connsiteY90" fmla="*/ 3029528 h 6003637"/>
              <a:gd name="connsiteX91" fmla="*/ 7496914 w 7912550"/>
              <a:gd name="connsiteY91" fmla="*/ 3112655 h 6003637"/>
              <a:gd name="connsiteX92" fmla="*/ 7552332 w 7912550"/>
              <a:gd name="connsiteY92" fmla="*/ 3214255 h 6003637"/>
              <a:gd name="connsiteX93" fmla="*/ 7570805 w 7912550"/>
              <a:gd name="connsiteY93" fmla="*/ 3260437 h 6003637"/>
              <a:gd name="connsiteX94" fmla="*/ 7626223 w 7912550"/>
              <a:gd name="connsiteY94" fmla="*/ 3371273 h 6003637"/>
              <a:gd name="connsiteX95" fmla="*/ 7727823 w 7912550"/>
              <a:gd name="connsiteY95" fmla="*/ 3611419 h 6003637"/>
              <a:gd name="connsiteX96" fmla="*/ 7774005 w 7912550"/>
              <a:gd name="connsiteY96" fmla="*/ 3740728 h 6003637"/>
              <a:gd name="connsiteX97" fmla="*/ 7810950 w 7912550"/>
              <a:gd name="connsiteY97" fmla="*/ 3860800 h 6003637"/>
              <a:gd name="connsiteX98" fmla="*/ 7857132 w 7912550"/>
              <a:gd name="connsiteY98" fmla="*/ 3980873 h 6003637"/>
              <a:gd name="connsiteX99" fmla="*/ 7912550 w 7912550"/>
              <a:gd name="connsiteY99" fmla="*/ 4128655 h 6003637"/>
              <a:gd name="connsiteX100" fmla="*/ 7894078 w 7912550"/>
              <a:gd name="connsiteY100" fmla="*/ 4193310 h 6003637"/>
              <a:gd name="connsiteX101" fmla="*/ 7866369 w 7912550"/>
              <a:gd name="connsiteY101" fmla="*/ 4294910 h 6003637"/>
              <a:gd name="connsiteX102" fmla="*/ 7847896 w 7912550"/>
              <a:gd name="connsiteY102" fmla="*/ 4368800 h 6003637"/>
              <a:gd name="connsiteX103" fmla="*/ 7810950 w 7912550"/>
              <a:gd name="connsiteY103" fmla="*/ 4433455 h 6003637"/>
              <a:gd name="connsiteX104" fmla="*/ 7792478 w 7912550"/>
              <a:gd name="connsiteY104" fmla="*/ 4461164 h 6003637"/>
              <a:gd name="connsiteX105" fmla="*/ 7737059 w 7912550"/>
              <a:gd name="connsiteY105" fmla="*/ 4498110 h 6003637"/>
              <a:gd name="connsiteX106" fmla="*/ 7672405 w 7912550"/>
              <a:gd name="connsiteY106" fmla="*/ 4590473 h 6003637"/>
              <a:gd name="connsiteX107" fmla="*/ 7635459 w 7912550"/>
              <a:gd name="connsiteY107" fmla="*/ 4655128 h 6003637"/>
              <a:gd name="connsiteX108" fmla="*/ 7561569 w 7912550"/>
              <a:gd name="connsiteY108" fmla="*/ 4719782 h 6003637"/>
              <a:gd name="connsiteX109" fmla="*/ 7459969 w 7912550"/>
              <a:gd name="connsiteY109" fmla="*/ 4756728 h 6003637"/>
              <a:gd name="connsiteX110" fmla="*/ 7293714 w 7912550"/>
              <a:gd name="connsiteY110" fmla="*/ 4793673 h 6003637"/>
              <a:gd name="connsiteX111" fmla="*/ 7127459 w 7912550"/>
              <a:gd name="connsiteY111" fmla="*/ 4830619 h 6003637"/>
              <a:gd name="connsiteX112" fmla="*/ 7016623 w 7912550"/>
              <a:gd name="connsiteY112" fmla="*/ 4876800 h 6003637"/>
              <a:gd name="connsiteX113" fmla="*/ 6970441 w 7912550"/>
              <a:gd name="connsiteY113" fmla="*/ 4895273 h 6003637"/>
              <a:gd name="connsiteX114" fmla="*/ 6915023 w 7912550"/>
              <a:gd name="connsiteY114" fmla="*/ 4904510 h 6003637"/>
              <a:gd name="connsiteX115" fmla="*/ 6850369 w 7912550"/>
              <a:gd name="connsiteY115" fmla="*/ 4932219 h 6003637"/>
              <a:gd name="connsiteX116" fmla="*/ 6684114 w 7912550"/>
              <a:gd name="connsiteY116" fmla="*/ 4987637 h 6003637"/>
              <a:gd name="connsiteX117" fmla="*/ 6573278 w 7912550"/>
              <a:gd name="connsiteY117" fmla="*/ 5015346 h 6003637"/>
              <a:gd name="connsiteX118" fmla="*/ 6434732 w 7912550"/>
              <a:gd name="connsiteY118" fmla="*/ 5052291 h 6003637"/>
              <a:gd name="connsiteX119" fmla="*/ 6397787 w 7912550"/>
              <a:gd name="connsiteY119" fmla="*/ 5061528 h 6003637"/>
              <a:gd name="connsiteX120" fmla="*/ 6203823 w 7912550"/>
              <a:gd name="connsiteY120" fmla="*/ 5089237 h 6003637"/>
              <a:gd name="connsiteX121" fmla="*/ 6139169 w 7912550"/>
              <a:gd name="connsiteY121" fmla="*/ 5098473 h 6003637"/>
              <a:gd name="connsiteX122" fmla="*/ 5963678 w 7912550"/>
              <a:gd name="connsiteY122" fmla="*/ 5126182 h 6003637"/>
              <a:gd name="connsiteX123" fmla="*/ 5354078 w 7912550"/>
              <a:gd name="connsiteY123" fmla="*/ 5135419 h 6003637"/>
              <a:gd name="connsiteX124" fmla="*/ 5317132 w 7912550"/>
              <a:gd name="connsiteY124" fmla="*/ 5144655 h 6003637"/>
              <a:gd name="connsiteX125" fmla="*/ 5178587 w 7912550"/>
              <a:gd name="connsiteY125" fmla="*/ 5163128 h 6003637"/>
              <a:gd name="connsiteX126" fmla="*/ 4356550 w 7912550"/>
              <a:gd name="connsiteY126" fmla="*/ 5153891 h 6003637"/>
              <a:gd name="connsiteX127" fmla="*/ 4273423 w 7912550"/>
              <a:gd name="connsiteY127" fmla="*/ 5144655 h 6003637"/>
              <a:gd name="connsiteX128" fmla="*/ 4107169 w 7912550"/>
              <a:gd name="connsiteY128" fmla="*/ 5135419 h 6003637"/>
              <a:gd name="connsiteX129" fmla="*/ 4033278 w 7912550"/>
              <a:gd name="connsiteY129" fmla="*/ 5126182 h 6003637"/>
              <a:gd name="connsiteX130" fmla="*/ 3968623 w 7912550"/>
              <a:gd name="connsiteY130" fmla="*/ 5116946 h 6003637"/>
              <a:gd name="connsiteX131" fmla="*/ 3552987 w 7912550"/>
              <a:gd name="connsiteY131" fmla="*/ 5135419 h 6003637"/>
              <a:gd name="connsiteX132" fmla="*/ 3479096 w 7912550"/>
              <a:gd name="connsiteY132" fmla="*/ 5181600 h 6003637"/>
              <a:gd name="connsiteX133" fmla="*/ 3469859 w 7912550"/>
              <a:gd name="connsiteY133" fmla="*/ 5209310 h 6003637"/>
              <a:gd name="connsiteX134" fmla="*/ 3442150 w 7912550"/>
              <a:gd name="connsiteY134" fmla="*/ 5227782 h 6003637"/>
              <a:gd name="connsiteX135" fmla="*/ 3331314 w 7912550"/>
              <a:gd name="connsiteY135" fmla="*/ 5310910 h 6003637"/>
              <a:gd name="connsiteX136" fmla="*/ 3294369 w 7912550"/>
              <a:gd name="connsiteY136" fmla="*/ 5329382 h 6003637"/>
              <a:gd name="connsiteX137" fmla="*/ 3266659 w 7912550"/>
              <a:gd name="connsiteY137" fmla="*/ 5347855 h 6003637"/>
              <a:gd name="connsiteX138" fmla="*/ 3202005 w 7912550"/>
              <a:gd name="connsiteY138" fmla="*/ 5375564 h 6003637"/>
              <a:gd name="connsiteX139" fmla="*/ 3128114 w 7912550"/>
              <a:gd name="connsiteY139" fmla="*/ 5403273 h 6003637"/>
              <a:gd name="connsiteX140" fmla="*/ 3100405 w 7912550"/>
              <a:gd name="connsiteY140" fmla="*/ 5421746 h 6003637"/>
              <a:gd name="connsiteX141" fmla="*/ 3054223 w 7912550"/>
              <a:gd name="connsiteY141" fmla="*/ 5430982 h 6003637"/>
              <a:gd name="connsiteX142" fmla="*/ 3017278 w 7912550"/>
              <a:gd name="connsiteY142" fmla="*/ 5440219 h 6003637"/>
              <a:gd name="connsiteX143" fmla="*/ 2961859 w 7912550"/>
              <a:gd name="connsiteY143" fmla="*/ 5458691 h 6003637"/>
              <a:gd name="connsiteX144" fmla="*/ 2841787 w 7912550"/>
              <a:gd name="connsiteY144" fmla="*/ 5477164 h 6003637"/>
              <a:gd name="connsiteX145" fmla="*/ 2795605 w 7912550"/>
              <a:gd name="connsiteY145" fmla="*/ 5486400 h 6003637"/>
              <a:gd name="connsiteX146" fmla="*/ 2740187 w 7912550"/>
              <a:gd name="connsiteY146" fmla="*/ 5495637 h 6003637"/>
              <a:gd name="connsiteX147" fmla="*/ 2712478 w 7912550"/>
              <a:gd name="connsiteY147" fmla="*/ 5504873 h 6003637"/>
              <a:gd name="connsiteX148" fmla="*/ 2620114 w 7912550"/>
              <a:gd name="connsiteY148" fmla="*/ 5514110 h 6003637"/>
              <a:gd name="connsiteX149" fmla="*/ 2564696 w 7912550"/>
              <a:gd name="connsiteY149" fmla="*/ 5532582 h 6003637"/>
              <a:gd name="connsiteX150" fmla="*/ 2527750 w 7912550"/>
              <a:gd name="connsiteY150" fmla="*/ 5541819 h 6003637"/>
              <a:gd name="connsiteX151" fmla="*/ 2490805 w 7912550"/>
              <a:gd name="connsiteY151" fmla="*/ 5560291 h 6003637"/>
              <a:gd name="connsiteX152" fmla="*/ 2463096 w 7912550"/>
              <a:gd name="connsiteY152" fmla="*/ 5569528 h 6003637"/>
              <a:gd name="connsiteX153" fmla="*/ 2407678 w 7912550"/>
              <a:gd name="connsiteY153" fmla="*/ 5606473 h 6003637"/>
              <a:gd name="connsiteX0" fmla="*/ 2404446 w 7909318"/>
              <a:gd name="connsiteY0" fmla="*/ 5606473 h 6003637"/>
              <a:gd name="connsiteX1" fmla="*/ 2404446 w 7909318"/>
              <a:gd name="connsiteY1" fmla="*/ 5606473 h 6003637"/>
              <a:gd name="connsiteX2" fmla="*/ 2312082 w 7909318"/>
              <a:gd name="connsiteY2" fmla="*/ 5717310 h 6003637"/>
              <a:gd name="connsiteX3" fmla="*/ 2293609 w 7909318"/>
              <a:gd name="connsiteY3" fmla="*/ 5745019 h 6003637"/>
              <a:gd name="connsiteX4" fmla="*/ 2228955 w 7909318"/>
              <a:gd name="connsiteY4" fmla="*/ 5837382 h 6003637"/>
              <a:gd name="connsiteX5" fmla="*/ 2173537 w 7909318"/>
              <a:gd name="connsiteY5" fmla="*/ 5892800 h 6003637"/>
              <a:gd name="connsiteX6" fmla="*/ 2053464 w 7909318"/>
              <a:gd name="connsiteY6" fmla="*/ 5985164 h 6003637"/>
              <a:gd name="connsiteX7" fmla="*/ 1970337 w 7909318"/>
              <a:gd name="connsiteY7" fmla="*/ 6003637 h 6003637"/>
              <a:gd name="connsiteX8" fmla="*/ 1526991 w 7909318"/>
              <a:gd name="connsiteY8" fmla="*/ 5994400 h 6003637"/>
              <a:gd name="connsiteX9" fmla="*/ 1240664 w 7909318"/>
              <a:gd name="connsiteY9" fmla="*/ 5966691 h 6003637"/>
              <a:gd name="connsiteX10" fmla="*/ 1203718 w 7909318"/>
              <a:gd name="connsiteY10" fmla="*/ 5938982 h 6003637"/>
              <a:gd name="connsiteX11" fmla="*/ 1148300 w 7909318"/>
              <a:gd name="connsiteY11" fmla="*/ 5809673 h 6003637"/>
              <a:gd name="connsiteX12" fmla="*/ 1120591 w 7909318"/>
              <a:gd name="connsiteY12" fmla="*/ 5726546 h 6003637"/>
              <a:gd name="connsiteX13" fmla="*/ 1111355 w 7909318"/>
              <a:gd name="connsiteY13" fmla="*/ 5661891 h 6003637"/>
              <a:gd name="connsiteX14" fmla="*/ 1074409 w 7909318"/>
              <a:gd name="connsiteY14" fmla="*/ 5624946 h 6003637"/>
              <a:gd name="connsiteX15" fmla="*/ 991282 w 7909318"/>
              <a:gd name="connsiteY15" fmla="*/ 5588000 h 6003637"/>
              <a:gd name="connsiteX16" fmla="*/ 806555 w 7909318"/>
              <a:gd name="connsiteY16" fmla="*/ 5532582 h 6003637"/>
              <a:gd name="connsiteX17" fmla="*/ 658773 w 7909318"/>
              <a:gd name="connsiteY17" fmla="*/ 5514110 h 6003637"/>
              <a:gd name="connsiteX18" fmla="*/ 631064 w 7909318"/>
              <a:gd name="connsiteY18" fmla="*/ 5504873 h 6003637"/>
              <a:gd name="connsiteX19" fmla="*/ 538700 w 7909318"/>
              <a:gd name="connsiteY19" fmla="*/ 5477164 h 6003637"/>
              <a:gd name="connsiteX20" fmla="*/ 483282 w 7909318"/>
              <a:gd name="connsiteY20" fmla="*/ 5440219 h 6003637"/>
              <a:gd name="connsiteX21" fmla="*/ 418627 w 7909318"/>
              <a:gd name="connsiteY21" fmla="*/ 5384800 h 6003637"/>
              <a:gd name="connsiteX22" fmla="*/ 363209 w 7909318"/>
              <a:gd name="connsiteY22" fmla="*/ 5320146 h 6003637"/>
              <a:gd name="connsiteX23" fmla="*/ 298555 w 7909318"/>
              <a:gd name="connsiteY23" fmla="*/ 5273964 h 6003637"/>
              <a:gd name="connsiteX24" fmla="*/ 270846 w 7909318"/>
              <a:gd name="connsiteY24" fmla="*/ 5227782 h 6003637"/>
              <a:gd name="connsiteX25" fmla="*/ 215427 w 7909318"/>
              <a:gd name="connsiteY25" fmla="*/ 5098473 h 6003637"/>
              <a:gd name="connsiteX26" fmla="*/ 76882 w 7909318"/>
              <a:gd name="connsiteY26" fmla="*/ 4784437 h 6003637"/>
              <a:gd name="connsiteX27" fmla="*/ 2991 w 7909318"/>
              <a:gd name="connsiteY27" fmla="*/ 4525819 h 6003637"/>
              <a:gd name="connsiteX28" fmla="*/ 21464 w 7909318"/>
              <a:gd name="connsiteY28" fmla="*/ 3906982 h 6003637"/>
              <a:gd name="connsiteX29" fmla="*/ 86118 w 7909318"/>
              <a:gd name="connsiteY29" fmla="*/ 3334328 h 6003637"/>
              <a:gd name="connsiteX30" fmla="*/ 178482 w 7909318"/>
              <a:gd name="connsiteY30" fmla="*/ 2272146 h 6003637"/>
              <a:gd name="connsiteX31" fmla="*/ 215427 w 7909318"/>
              <a:gd name="connsiteY31" fmla="*/ 2004291 h 6003637"/>
              <a:gd name="connsiteX32" fmla="*/ 224664 w 7909318"/>
              <a:gd name="connsiteY32" fmla="*/ 1911928 h 6003637"/>
              <a:gd name="connsiteX33" fmla="*/ 233900 w 7909318"/>
              <a:gd name="connsiteY33" fmla="*/ 1838037 h 6003637"/>
              <a:gd name="connsiteX34" fmla="*/ 252373 w 7909318"/>
              <a:gd name="connsiteY34" fmla="*/ 1625600 h 6003637"/>
              <a:gd name="connsiteX35" fmla="*/ 270846 w 7909318"/>
              <a:gd name="connsiteY35" fmla="*/ 1440873 h 6003637"/>
              <a:gd name="connsiteX36" fmla="*/ 289318 w 7909318"/>
              <a:gd name="connsiteY36" fmla="*/ 1330037 h 6003637"/>
              <a:gd name="connsiteX37" fmla="*/ 307791 w 7909318"/>
              <a:gd name="connsiteY37" fmla="*/ 1256146 h 6003637"/>
              <a:gd name="connsiteX38" fmla="*/ 335500 w 7909318"/>
              <a:gd name="connsiteY38" fmla="*/ 1200728 h 6003637"/>
              <a:gd name="connsiteX39" fmla="*/ 400155 w 7909318"/>
              <a:gd name="connsiteY39" fmla="*/ 1062182 h 6003637"/>
              <a:gd name="connsiteX40" fmla="*/ 437100 w 7909318"/>
              <a:gd name="connsiteY40" fmla="*/ 1016000 h 6003637"/>
              <a:gd name="connsiteX41" fmla="*/ 501755 w 7909318"/>
              <a:gd name="connsiteY41" fmla="*/ 960582 h 6003637"/>
              <a:gd name="connsiteX42" fmla="*/ 557173 w 7909318"/>
              <a:gd name="connsiteY42" fmla="*/ 923637 h 6003637"/>
              <a:gd name="connsiteX43" fmla="*/ 658773 w 7909318"/>
              <a:gd name="connsiteY43" fmla="*/ 877455 h 6003637"/>
              <a:gd name="connsiteX44" fmla="*/ 871209 w 7909318"/>
              <a:gd name="connsiteY44" fmla="*/ 757382 h 6003637"/>
              <a:gd name="connsiteX45" fmla="*/ 1083646 w 7909318"/>
              <a:gd name="connsiteY45" fmla="*/ 655782 h 6003637"/>
              <a:gd name="connsiteX46" fmla="*/ 1277609 w 7909318"/>
              <a:gd name="connsiteY46" fmla="*/ 563419 h 6003637"/>
              <a:gd name="connsiteX47" fmla="*/ 1369973 w 7909318"/>
              <a:gd name="connsiteY47" fmla="*/ 517237 h 6003637"/>
              <a:gd name="connsiteX48" fmla="*/ 1434627 w 7909318"/>
              <a:gd name="connsiteY48" fmla="*/ 489528 h 6003637"/>
              <a:gd name="connsiteX49" fmla="*/ 1526991 w 7909318"/>
              <a:gd name="connsiteY49" fmla="*/ 434110 h 6003637"/>
              <a:gd name="connsiteX50" fmla="*/ 1619355 w 7909318"/>
              <a:gd name="connsiteY50" fmla="*/ 397164 h 6003637"/>
              <a:gd name="connsiteX51" fmla="*/ 1693246 w 7909318"/>
              <a:gd name="connsiteY51" fmla="*/ 350982 h 6003637"/>
              <a:gd name="connsiteX52" fmla="*/ 1767137 w 7909318"/>
              <a:gd name="connsiteY52" fmla="*/ 323273 h 6003637"/>
              <a:gd name="connsiteX53" fmla="*/ 1859500 w 7909318"/>
              <a:gd name="connsiteY53" fmla="*/ 277091 h 6003637"/>
              <a:gd name="connsiteX54" fmla="*/ 1914918 w 7909318"/>
              <a:gd name="connsiteY54" fmla="*/ 258619 h 6003637"/>
              <a:gd name="connsiteX55" fmla="*/ 1951864 w 7909318"/>
              <a:gd name="connsiteY55" fmla="*/ 240146 h 6003637"/>
              <a:gd name="connsiteX56" fmla="*/ 2090409 w 7909318"/>
              <a:gd name="connsiteY56" fmla="*/ 221673 h 6003637"/>
              <a:gd name="connsiteX57" fmla="*/ 2302846 w 7909318"/>
              <a:gd name="connsiteY57" fmla="*/ 166255 h 6003637"/>
              <a:gd name="connsiteX58" fmla="*/ 2552227 w 7909318"/>
              <a:gd name="connsiteY58" fmla="*/ 110837 h 6003637"/>
              <a:gd name="connsiteX59" fmla="*/ 2736955 w 7909318"/>
              <a:gd name="connsiteY59" fmla="*/ 83128 h 6003637"/>
              <a:gd name="connsiteX60" fmla="*/ 2949391 w 7909318"/>
              <a:gd name="connsiteY60" fmla="*/ 36946 h 6003637"/>
              <a:gd name="connsiteX61" fmla="*/ 3466627 w 7909318"/>
              <a:gd name="connsiteY61" fmla="*/ 9237 h 6003637"/>
              <a:gd name="connsiteX62" fmla="*/ 3993100 w 7909318"/>
              <a:gd name="connsiteY62" fmla="*/ 0 h 6003637"/>
              <a:gd name="connsiteX63" fmla="*/ 5461682 w 7909318"/>
              <a:gd name="connsiteY63" fmla="*/ 27710 h 6003637"/>
              <a:gd name="connsiteX64" fmla="*/ 5978918 w 7909318"/>
              <a:gd name="connsiteY64" fmla="*/ 64655 h 6003637"/>
              <a:gd name="connsiteX65" fmla="*/ 6071282 w 7909318"/>
              <a:gd name="connsiteY65" fmla="*/ 73891 h 6003637"/>
              <a:gd name="connsiteX66" fmla="*/ 6256009 w 7909318"/>
              <a:gd name="connsiteY66" fmla="*/ 101600 h 6003637"/>
              <a:gd name="connsiteX67" fmla="*/ 6403791 w 7909318"/>
              <a:gd name="connsiteY67" fmla="*/ 184728 h 6003637"/>
              <a:gd name="connsiteX68" fmla="*/ 6477682 w 7909318"/>
              <a:gd name="connsiteY68" fmla="*/ 249382 h 6003637"/>
              <a:gd name="connsiteX69" fmla="*/ 6505391 w 7909318"/>
              <a:gd name="connsiteY69" fmla="*/ 258619 h 6003637"/>
              <a:gd name="connsiteX70" fmla="*/ 6560809 w 7909318"/>
              <a:gd name="connsiteY70" fmla="*/ 286328 h 6003637"/>
              <a:gd name="connsiteX71" fmla="*/ 6856373 w 7909318"/>
              <a:gd name="connsiteY71" fmla="*/ 424873 h 6003637"/>
              <a:gd name="connsiteX72" fmla="*/ 6948737 w 7909318"/>
              <a:gd name="connsiteY72" fmla="*/ 581891 h 6003637"/>
              <a:gd name="connsiteX73" fmla="*/ 7004155 w 7909318"/>
              <a:gd name="connsiteY73" fmla="*/ 665019 h 6003637"/>
              <a:gd name="connsiteX74" fmla="*/ 7124227 w 7909318"/>
              <a:gd name="connsiteY74" fmla="*/ 812800 h 6003637"/>
              <a:gd name="connsiteX75" fmla="*/ 7198118 w 7909318"/>
              <a:gd name="connsiteY75" fmla="*/ 877455 h 6003637"/>
              <a:gd name="connsiteX76" fmla="*/ 7281246 w 7909318"/>
              <a:gd name="connsiteY76" fmla="*/ 969819 h 6003637"/>
              <a:gd name="connsiteX77" fmla="*/ 7308955 w 7909318"/>
              <a:gd name="connsiteY77" fmla="*/ 1080655 h 6003637"/>
              <a:gd name="connsiteX78" fmla="*/ 7336664 w 7909318"/>
              <a:gd name="connsiteY78" fmla="*/ 1274619 h 6003637"/>
              <a:gd name="connsiteX79" fmla="*/ 7318191 w 7909318"/>
              <a:gd name="connsiteY79" fmla="*/ 1681019 h 6003637"/>
              <a:gd name="connsiteX80" fmla="*/ 7290482 w 7909318"/>
              <a:gd name="connsiteY80" fmla="*/ 1773382 h 6003637"/>
              <a:gd name="connsiteX81" fmla="*/ 7253537 w 7909318"/>
              <a:gd name="connsiteY81" fmla="*/ 1874982 h 6003637"/>
              <a:gd name="connsiteX82" fmla="*/ 7244300 w 7909318"/>
              <a:gd name="connsiteY82" fmla="*/ 1939637 h 6003637"/>
              <a:gd name="connsiteX83" fmla="*/ 7216591 w 7909318"/>
              <a:gd name="connsiteY83" fmla="*/ 2068946 h 6003637"/>
              <a:gd name="connsiteX84" fmla="*/ 7253537 w 7909318"/>
              <a:gd name="connsiteY84" fmla="*/ 2540000 h 6003637"/>
              <a:gd name="connsiteX85" fmla="*/ 7281246 w 7909318"/>
              <a:gd name="connsiteY85" fmla="*/ 2613891 h 6003637"/>
              <a:gd name="connsiteX86" fmla="*/ 7308955 w 7909318"/>
              <a:gd name="connsiteY86" fmla="*/ 2697019 h 6003637"/>
              <a:gd name="connsiteX87" fmla="*/ 7327427 w 7909318"/>
              <a:gd name="connsiteY87" fmla="*/ 2733964 h 6003637"/>
              <a:gd name="connsiteX88" fmla="*/ 7401318 w 7909318"/>
              <a:gd name="connsiteY88" fmla="*/ 2937164 h 6003637"/>
              <a:gd name="connsiteX89" fmla="*/ 7456737 w 7909318"/>
              <a:gd name="connsiteY89" fmla="*/ 3029528 h 6003637"/>
              <a:gd name="connsiteX90" fmla="*/ 7493682 w 7909318"/>
              <a:gd name="connsiteY90" fmla="*/ 3112655 h 6003637"/>
              <a:gd name="connsiteX91" fmla="*/ 7549100 w 7909318"/>
              <a:gd name="connsiteY91" fmla="*/ 3214255 h 6003637"/>
              <a:gd name="connsiteX92" fmla="*/ 7567573 w 7909318"/>
              <a:gd name="connsiteY92" fmla="*/ 3260437 h 6003637"/>
              <a:gd name="connsiteX93" fmla="*/ 7622991 w 7909318"/>
              <a:gd name="connsiteY93" fmla="*/ 3371273 h 6003637"/>
              <a:gd name="connsiteX94" fmla="*/ 7724591 w 7909318"/>
              <a:gd name="connsiteY94" fmla="*/ 3611419 h 6003637"/>
              <a:gd name="connsiteX95" fmla="*/ 7770773 w 7909318"/>
              <a:gd name="connsiteY95" fmla="*/ 3740728 h 6003637"/>
              <a:gd name="connsiteX96" fmla="*/ 7807718 w 7909318"/>
              <a:gd name="connsiteY96" fmla="*/ 3860800 h 6003637"/>
              <a:gd name="connsiteX97" fmla="*/ 7853900 w 7909318"/>
              <a:gd name="connsiteY97" fmla="*/ 3980873 h 6003637"/>
              <a:gd name="connsiteX98" fmla="*/ 7909318 w 7909318"/>
              <a:gd name="connsiteY98" fmla="*/ 4128655 h 6003637"/>
              <a:gd name="connsiteX99" fmla="*/ 7890846 w 7909318"/>
              <a:gd name="connsiteY99" fmla="*/ 4193310 h 6003637"/>
              <a:gd name="connsiteX100" fmla="*/ 7863137 w 7909318"/>
              <a:gd name="connsiteY100" fmla="*/ 4294910 h 6003637"/>
              <a:gd name="connsiteX101" fmla="*/ 7844664 w 7909318"/>
              <a:gd name="connsiteY101" fmla="*/ 4368800 h 6003637"/>
              <a:gd name="connsiteX102" fmla="*/ 7807718 w 7909318"/>
              <a:gd name="connsiteY102" fmla="*/ 4433455 h 6003637"/>
              <a:gd name="connsiteX103" fmla="*/ 7789246 w 7909318"/>
              <a:gd name="connsiteY103" fmla="*/ 4461164 h 6003637"/>
              <a:gd name="connsiteX104" fmla="*/ 7733827 w 7909318"/>
              <a:gd name="connsiteY104" fmla="*/ 4498110 h 6003637"/>
              <a:gd name="connsiteX105" fmla="*/ 7669173 w 7909318"/>
              <a:gd name="connsiteY105" fmla="*/ 4590473 h 6003637"/>
              <a:gd name="connsiteX106" fmla="*/ 7632227 w 7909318"/>
              <a:gd name="connsiteY106" fmla="*/ 4655128 h 6003637"/>
              <a:gd name="connsiteX107" fmla="*/ 7558337 w 7909318"/>
              <a:gd name="connsiteY107" fmla="*/ 4719782 h 6003637"/>
              <a:gd name="connsiteX108" fmla="*/ 7456737 w 7909318"/>
              <a:gd name="connsiteY108" fmla="*/ 4756728 h 6003637"/>
              <a:gd name="connsiteX109" fmla="*/ 7290482 w 7909318"/>
              <a:gd name="connsiteY109" fmla="*/ 4793673 h 6003637"/>
              <a:gd name="connsiteX110" fmla="*/ 7124227 w 7909318"/>
              <a:gd name="connsiteY110" fmla="*/ 4830619 h 6003637"/>
              <a:gd name="connsiteX111" fmla="*/ 7013391 w 7909318"/>
              <a:gd name="connsiteY111" fmla="*/ 4876800 h 6003637"/>
              <a:gd name="connsiteX112" fmla="*/ 6967209 w 7909318"/>
              <a:gd name="connsiteY112" fmla="*/ 4895273 h 6003637"/>
              <a:gd name="connsiteX113" fmla="*/ 6911791 w 7909318"/>
              <a:gd name="connsiteY113" fmla="*/ 4904510 h 6003637"/>
              <a:gd name="connsiteX114" fmla="*/ 6847137 w 7909318"/>
              <a:gd name="connsiteY114" fmla="*/ 4932219 h 6003637"/>
              <a:gd name="connsiteX115" fmla="*/ 6680882 w 7909318"/>
              <a:gd name="connsiteY115" fmla="*/ 4987637 h 6003637"/>
              <a:gd name="connsiteX116" fmla="*/ 6570046 w 7909318"/>
              <a:gd name="connsiteY116" fmla="*/ 5015346 h 6003637"/>
              <a:gd name="connsiteX117" fmla="*/ 6431500 w 7909318"/>
              <a:gd name="connsiteY117" fmla="*/ 5052291 h 6003637"/>
              <a:gd name="connsiteX118" fmla="*/ 6394555 w 7909318"/>
              <a:gd name="connsiteY118" fmla="*/ 5061528 h 6003637"/>
              <a:gd name="connsiteX119" fmla="*/ 6200591 w 7909318"/>
              <a:gd name="connsiteY119" fmla="*/ 5089237 h 6003637"/>
              <a:gd name="connsiteX120" fmla="*/ 6135937 w 7909318"/>
              <a:gd name="connsiteY120" fmla="*/ 5098473 h 6003637"/>
              <a:gd name="connsiteX121" fmla="*/ 5960446 w 7909318"/>
              <a:gd name="connsiteY121" fmla="*/ 5126182 h 6003637"/>
              <a:gd name="connsiteX122" fmla="*/ 5350846 w 7909318"/>
              <a:gd name="connsiteY122" fmla="*/ 5135419 h 6003637"/>
              <a:gd name="connsiteX123" fmla="*/ 5313900 w 7909318"/>
              <a:gd name="connsiteY123" fmla="*/ 5144655 h 6003637"/>
              <a:gd name="connsiteX124" fmla="*/ 5175355 w 7909318"/>
              <a:gd name="connsiteY124" fmla="*/ 5163128 h 6003637"/>
              <a:gd name="connsiteX125" fmla="*/ 4353318 w 7909318"/>
              <a:gd name="connsiteY125" fmla="*/ 5153891 h 6003637"/>
              <a:gd name="connsiteX126" fmla="*/ 4270191 w 7909318"/>
              <a:gd name="connsiteY126" fmla="*/ 5144655 h 6003637"/>
              <a:gd name="connsiteX127" fmla="*/ 4103937 w 7909318"/>
              <a:gd name="connsiteY127" fmla="*/ 5135419 h 6003637"/>
              <a:gd name="connsiteX128" fmla="*/ 4030046 w 7909318"/>
              <a:gd name="connsiteY128" fmla="*/ 5126182 h 6003637"/>
              <a:gd name="connsiteX129" fmla="*/ 3965391 w 7909318"/>
              <a:gd name="connsiteY129" fmla="*/ 5116946 h 6003637"/>
              <a:gd name="connsiteX130" fmla="*/ 3549755 w 7909318"/>
              <a:gd name="connsiteY130" fmla="*/ 5135419 h 6003637"/>
              <a:gd name="connsiteX131" fmla="*/ 3475864 w 7909318"/>
              <a:gd name="connsiteY131" fmla="*/ 5181600 h 6003637"/>
              <a:gd name="connsiteX132" fmla="*/ 3466627 w 7909318"/>
              <a:gd name="connsiteY132" fmla="*/ 5209310 h 6003637"/>
              <a:gd name="connsiteX133" fmla="*/ 3438918 w 7909318"/>
              <a:gd name="connsiteY133" fmla="*/ 5227782 h 6003637"/>
              <a:gd name="connsiteX134" fmla="*/ 3328082 w 7909318"/>
              <a:gd name="connsiteY134" fmla="*/ 5310910 h 6003637"/>
              <a:gd name="connsiteX135" fmla="*/ 3291137 w 7909318"/>
              <a:gd name="connsiteY135" fmla="*/ 5329382 h 6003637"/>
              <a:gd name="connsiteX136" fmla="*/ 3263427 w 7909318"/>
              <a:gd name="connsiteY136" fmla="*/ 5347855 h 6003637"/>
              <a:gd name="connsiteX137" fmla="*/ 3198773 w 7909318"/>
              <a:gd name="connsiteY137" fmla="*/ 5375564 h 6003637"/>
              <a:gd name="connsiteX138" fmla="*/ 3124882 w 7909318"/>
              <a:gd name="connsiteY138" fmla="*/ 5403273 h 6003637"/>
              <a:gd name="connsiteX139" fmla="*/ 3097173 w 7909318"/>
              <a:gd name="connsiteY139" fmla="*/ 5421746 h 6003637"/>
              <a:gd name="connsiteX140" fmla="*/ 3050991 w 7909318"/>
              <a:gd name="connsiteY140" fmla="*/ 5430982 h 6003637"/>
              <a:gd name="connsiteX141" fmla="*/ 3014046 w 7909318"/>
              <a:gd name="connsiteY141" fmla="*/ 5440219 h 6003637"/>
              <a:gd name="connsiteX142" fmla="*/ 2958627 w 7909318"/>
              <a:gd name="connsiteY142" fmla="*/ 5458691 h 6003637"/>
              <a:gd name="connsiteX143" fmla="*/ 2838555 w 7909318"/>
              <a:gd name="connsiteY143" fmla="*/ 5477164 h 6003637"/>
              <a:gd name="connsiteX144" fmla="*/ 2792373 w 7909318"/>
              <a:gd name="connsiteY144" fmla="*/ 5486400 h 6003637"/>
              <a:gd name="connsiteX145" fmla="*/ 2736955 w 7909318"/>
              <a:gd name="connsiteY145" fmla="*/ 5495637 h 6003637"/>
              <a:gd name="connsiteX146" fmla="*/ 2709246 w 7909318"/>
              <a:gd name="connsiteY146" fmla="*/ 5504873 h 6003637"/>
              <a:gd name="connsiteX147" fmla="*/ 2616882 w 7909318"/>
              <a:gd name="connsiteY147" fmla="*/ 5514110 h 6003637"/>
              <a:gd name="connsiteX148" fmla="*/ 2561464 w 7909318"/>
              <a:gd name="connsiteY148" fmla="*/ 5532582 h 6003637"/>
              <a:gd name="connsiteX149" fmla="*/ 2524518 w 7909318"/>
              <a:gd name="connsiteY149" fmla="*/ 5541819 h 6003637"/>
              <a:gd name="connsiteX150" fmla="*/ 2487573 w 7909318"/>
              <a:gd name="connsiteY150" fmla="*/ 5560291 h 6003637"/>
              <a:gd name="connsiteX151" fmla="*/ 2459864 w 7909318"/>
              <a:gd name="connsiteY151" fmla="*/ 5569528 h 6003637"/>
              <a:gd name="connsiteX152" fmla="*/ 2404446 w 7909318"/>
              <a:gd name="connsiteY152" fmla="*/ 5606473 h 6003637"/>
              <a:gd name="connsiteX0" fmla="*/ 2401499 w 7906371"/>
              <a:gd name="connsiteY0" fmla="*/ 5606473 h 6003637"/>
              <a:gd name="connsiteX1" fmla="*/ 2401499 w 7906371"/>
              <a:gd name="connsiteY1" fmla="*/ 5606473 h 6003637"/>
              <a:gd name="connsiteX2" fmla="*/ 2309135 w 7906371"/>
              <a:gd name="connsiteY2" fmla="*/ 5717310 h 6003637"/>
              <a:gd name="connsiteX3" fmla="*/ 2290662 w 7906371"/>
              <a:gd name="connsiteY3" fmla="*/ 5745019 h 6003637"/>
              <a:gd name="connsiteX4" fmla="*/ 2226008 w 7906371"/>
              <a:gd name="connsiteY4" fmla="*/ 5837382 h 6003637"/>
              <a:gd name="connsiteX5" fmla="*/ 2170590 w 7906371"/>
              <a:gd name="connsiteY5" fmla="*/ 5892800 h 6003637"/>
              <a:gd name="connsiteX6" fmla="*/ 2050517 w 7906371"/>
              <a:gd name="connsiteY6" fmla="*/ 5985164 h 6003637"/>
              <a:gd name="connsiteX7" fmla="*/ 1967390 w 7906371"/>
              <a:gd name="connsiteY7" fmla="*/ 6003637 h 6003637"/>
              <a:gd name="connsiteX8" fmla="*/ 1524044 w 7906371"/>
              <a:gd name="connsiteY8" fmla="*/ 5994400 h 6003637"/>
              <a:gd name="connsiteX9" fmla="*/ 1237717 w 7906371"/>
              <a:gd name="connsiteY9" fmla="*/ 5966691 h 6003637"/>
              <a:gd name="connsiteX10" fmla="*/ 1200771 w 7906371"/>
              <a:gd name="connsiteY10" fmla="*/ 5938982 h 6003637"/>
              <a:gd name="connsiteX11" fmla="*/ 1145353 w 7906371"/>
              <a:gd name="connsiteY11" fmla="*/ 5809673 h 6003637"/>
              <a:gd name="connsiteX12" fmla="*/ 1117644 w 7906371"/>
              <a:gd name="connsiteY12" fmla="*/ 5726546 h 6003637"/>
              <a:gd name="connsiteX13" fmla="*/ 1108408 w 7906371"/>
              <a:gd name="connsiteY13" fmla="*/ 5661891 h 6003637"/>
              <a:gd name="connsiteX14" fmla="*/ 1071462 w 7906371"/>
              <a:gd name="connsiteY14" fmla="*/ 5624946 h 6003637"/>
              <a:gd name="connsiteX15" fmla="*/ 988335 w 7906371"/>
              <a:gd name="connsiteY15" fmla="*/ 5588000 h 6003637"/>
              <a:gd name="connsiteX16" fmla="*/ 803608 w 7906371"/>
              <a:gd name="connsiteY16" fmla="*/ 5532582 h 6003637"/>
              <a:gd name="connsiteX17" fmla="*/ 655826 w 7906371"/>
              <a:gd name="connsiteY17" fmla="*/ 5514110 h 6003637"/>
              <a:gd name="connsiteX18" fmla="*/ 628117 w 7906371"/>
              <a:gd name="connsiteY18" fmla="*/ 5504873 h 6003637"/>
              <a:gd name="connsiteX19" fmla="*/ 535753 w 7906371"/>
              <a:gd name="connsiteY19" fmla="*/ 5477164 h 6003637"/>
              <a:gd name="connsiteX20" fmla="*/ 480335 w 7906371"/>
              <a:gd name="connsiteY20" fmla="*/ 5440219 h 6003637"/>
              <a:gd name="connsiteX21" fmla="*/ 415680 w 7906371"/>
              <a:gd name="connsiteY21" fmla="*/ 5384800 h 6003637"/>
              <a:gd name="connsiteX22" fmla="*/ 360262 w 7906371"/>
              <a:gd name="connsiteY22" fmla="*/ 5320146 h 6003637"/>
              <a:gd name="connsiteX23" fmla="*/ 295608 w 7906371"/>
              <a:gd name="connsiteY23" fmla="*/ 5273964 h 6003637"/>
              <a:gd name="connsiteX24" fmla="*/ 267899 w 7906371"/>
              <a:gd name="connsiteY24" fmla="*/ 5227782 h 6003637"/>
              <a:gd name="connsiteX25" fmla="*/ 212480 w 7906371"/>
              <a:gd name="connsiteY25" fmla="*/ 5098473 h 6003637"/>
              <a:gd name="connsiteX26" fmla="*/ 73935 w 7906371"/>
              <a:gd name="connsiteY26" fmla="*/ 4784437 h 6003637"/>
              <a:gd name="connsiteX27" fmla="*/ 44 w 7906371"/>
              <a:gd name="connsiteY27" fmla="*/ 4525819 h 6003637"/>
              <a:gd name="connsiteX28" fmla="*/ 83171 w 7906371"/>
              <a:gd name="connsiteY28" fmla="*/ 3334328 h 6003637"/>
              <a:gd name="connsiteX29" fmla="*/ 175535 w 7906371"/>
              <a:gd name="connsiteY29" fmla="*/ 2272146 h 6003637"/>
              <a:gd name="connsiteX30" fmla="*/ 212480 w 7906371"/>
              <a:gd name="connsiteY30" fmla="*/ 2004291 h 6003637"/>
              <a:gd name="connsiteX31" fmla="*/ 221717 w 7906371"/>
              <a:gd name="connsiteY31" fmla="*/ 1911928 h 6003637"/>
              <a:gd name="connsiteX32" fmla="*/ 230953 w 7906371"/>
              <a:gd name="connsiteY32" fmla="*/ 1838037 h 6003637"/>
              <a:gd name="connsiteX33" fmla="*/ 249426 w 7906371"/>
              <a:gd name="connsiteY33" fmla="*/ 1625600 h 6003637"/>
              <a:gd name="connsiteX34" fmla="*/ 267899 w 7906371"/>
              <a:gd name="connsiteY34" fmla="*/ 1440873 h 6003637"/>
              <a:gd name="connsiteX35" fmla="*/ 286371 w 7906371"/>
              <a:gd name="connsiteY35" fmla="*/ 1330037 h 6003637"/>
              <a:gd name="connsiteX36" fmla="*/ 304844 w 7906371"/>
              <a:gd name="connsiteY36" fmla="*/ 1256146 h 6003637"/>
              <a:gd name="connsiteX37" fmla="*/ 332553 w 7906371"/>
              <a:gd name="connsiteY37" fmla="*/ 1200728 h 6003637"/>
              <a:gd name="connsiteX38" fmla="*/ 397208 w 7906371"/>
              <a:gd name="connsiteY38" fmla="*/ 1062182 h 6003637"/>
              <a:gd name="connsiteX39" fmla="*/ 434153 w 7906371"/>
              <a:gd name="connsiteY39" fmla="*/ 1016000 h 6003637"/>
              <a:gd name="connsiteX40" fmla="*/ 498808 w 7906371"/>
              <a:gd name="connsiteY40" fmla="*/ 960582 h 6003637"/>
              <a:gd name="connsiteX41" fmla="*/ 554226 w 7906371"/>
              <a:gd name="connsiteY41" fmla="*/ 923637 h 6003637"/>
              <a:gd name="connsiteX42" fmla="*/ 655826 w 7906371"/>
              <a:gd name="connsiteY42" fmla="*/ 877455 h 6003637"/>
              <a:gd name="connsiteX43" fmla="*/ 868262 w 7906371"/>
              <a:gd name="connsiteY43" fmla="*/ 757382 h 6003637"/>
              <a:gd name="connsiteX44" fmla="*/ 1080699 w 7906371"/>
              <a:gd name="connsiteY44" fmla="*/ 655782 h 6003637"/>
              <a:gd name="connsiteX45" fmla="*/ 1274662 w 7906371"/>
              <a:gd name="connsiteY45" fmla="*/ 563419 h 6003637"/>
              <a:gd name="connsiteX46" fmla="*/ 1367026 w 7906371"/>
              <a:gd name="connsiteY46" fmla="*/ 517237 h 6003637"/>
              <a:gd name="connsiteX47" fmla="*/ 1431680 w 7906371"/>
              <a:gd name="connsiteY47" fmla="*/ 489528 h 6003637"/>
              <a:gd name="connsiteX48" fmla="*/ 1524044 w 7906371"/>
              <a:gd name="connsiteY48" fmla="*/ 434110 h 6003637"/>
              <a:gd name="connsiteX49" fmla="*/ 1616408 w 7906371"/>
              <a:gd name="connsiteY49" fmla="*/ 397164 h 6003637"/>
              <a:gd name="connsiteX50" fmla="*/ 1690299 w 7906371"/>
              <a:gd name="connsiteY50" fmla="*/ 350982 h 6003637"/>
              <a:gd name="connsiteX51" fmla="*/ 1764190 w 7906371"/>
              <a:gd name="connsiteY51" fmla="*/ 323273 h 6003637"/>
              <a:gd name="connsiteX52" fmla="*/ 1856553 w 7906371"/>
              <a:gd name="connsiteY52" fmla="*/ 277091 h 6003637"/>
              <a:gd name="connsiteX53" fmla="*/ 1911971 w 7906371"/>
              <a:gd name="connsiteY53" fmla="*/ 258619 h 6003637"/>
              <a:gd name="connsiteX54" fmla="*/ 1948917 w 7906371"/>
              <a:gd name="connsiteY54" fmla="*/ 240146 h 6003637"/>
              <a:gd name="connsiteX55" fmla="*/ 2087462 w 7906371"/>
              <a:gd name="connsiteY55" fmla="*/ 221673 h 6003637"/>
              <a:gd name="connsiteX56" fmla="*/ 2299899 w 7906371"/>
              <a:gd name="connsiteY56" fmla="*/ 166255 h 6003637"/>
              <a:gd name="connsiteX57" fmla="*/ 2549280 w 7906371"/>
              <a:gd name="connsiteY57" fmla="*/ 110837 h 6003637"/>
              <a:gd name="connsiteX58" fmla="*/ 2734008 w 7906371"/>
              <a:gd name="connsiteY58" fmla="*/ 83128 h 6003637"/>
              <a:gd name="connsiteX59" fmla="*/ 2946444 w 7906371"/>
              <a:gd name="connsiteY59" fmla="*/ 36946 h 6003637"/>
              <a:gd name="connsiteX60" fmla="*/ 3463680 w 7906371"/>
              <a:gd name="connsiteY60" fmla="*/ 9237 h 6003637"/>
              <a:gd name="connsiteX61" fmla="*/ 3990153 w 7906371"/>
              <a:gd name="connsiteY61" fmla="*/ 0 h 6003637"/>
              <a:gd name="connsiteX62" fmla="*/ 5458735 w 7906371"/>
              <a:gd name="connsiteY62" fmla="*/ 27710 h 6003637"/>
              <a:gd name="connsiteX63" fmla="*/ 5975971 w 7906371"/>
              <a:gd name="connsiteY63" fmla="*/ 64655 h 6003637"/>
              <a:gd name="connsiteX64" fmla="*/ 6068335 w 7906371"/>
              <a:gd name="connsiteY64" fmla="*/ 73891 h 6003637"/>
              <a:gd name="connsiteX65" fmla="*/ 6253062 w 7906371"/>
              <a:gd name="connsiteY65" fmla="*/ 101600 h 6003637"/>
              <a:gd name="connsiteX66" fmla="*/ 6400844 w 7906371"/>
              <a:gd name="connsiteY66" fmla="*/ 184728 h 6003637"/>
              <a:gd name="connsiteX67" fmla="*/ 6474735 w 7906371"/>
              <a:gd name="connsiteY67" fmla="*/ 249382 h 6003637"/>
              <a:gd name="connsiteX68" fmla="*/ 6502444 w 7906371"/>
              <a:gd name="connsiteY68" fmla="*/ 258619 h 6003637"/>
              <a:gd name="connsiteX69" fmla="*/ 6557862 w 7906371"/>
              <a:gd name="connsiteY69" fmla="*/ 286328 h 6003637"/>
              <a:gd name="connsiteX70" fmla="*/ 6853426 w 7906371"/>
              <a:gd name="connsiteY70" fmla="*/ 424873 h 6003637"/>
              <a:gd name="connsiteX71" fmla="*/ 6945790 w 7906371"/>
              <a:gd name="connsiteY71" fmla="*/ 581891 h 6003637"/>
              <a:gd name="connsiteX72" fmla="*/ 7001208 w 7906371"/>
              <a:gd name="connsiteY72" fmla="*/ 665019 h 6003637"/>
              <a:gd name="connsiteX73" fmla="*/ 7121280 w 7906371"/>
              <a:gd name="connsiteY73" fmla="*/ 812800 h 6003637"/>
              <a:gd name="connsiteX74" fmla="*/ 7195171 w 7906371"/>
              <a:gd name="connsiteY74" fmla="*/ 877455 h 6003637"/>
              <a:gd name="connsiteX75" fmla="*/ 7278299 w 7906371"/>
              <a:gd name="connsiteY75" fmla="*/ 969819 h 6003637"/>
              <a:gd name="connsiteX76" fmla="*/ 7306008 w 7906371"/>
              <a:gd name="connsiteY76" fmla="*/ 1080655 h 6003637"/>
              <a:gd name="connsiteX77" fmla="*/ 7333717 w 7906371"/>
              <a:gd name="connsiteY77" fmla="*/ 1274619 h 6003637"/>
              <a:gd name="connsiteX78" fmla="*/ 7315244 w 7906371"/>
              <a:gd name="connsiteY78" fmla="*/ 1681019 h 6003637"/>
              <a:gd name="connsiteX79" fmla="*/ 7287535 w 7906371"/>
              <a:gd name="connsiteY79" fmla="*/ 1773382 h 6003637"/>
              <a:gd name="connsiteX80" fmla="*/ 7250590 w 7906371"/>
              <a:gd name="connsiteY80" fmla="*/ 1874982 h 6003637"/>
              <a:gd name="connsiteX81" fmla="*/ 7241353 w 7906371"/>
              <a:gd name="connsiteY81" fmla="*/ 1939637 h 6003637"/>
              <a:gd name="connsiteX82" fmla="*/ 7213644 w 7906371"/>
              <a:gd name="connsiteY82" fmla="*/ 2068946 h 6003637"/>
              <a:gd name="connsiteX83" fmla="*/ 7250590 w 7906371"/>
              <a:gd name="connsiteY83" fmla="*/ 2540000 h 6003637"/>
              <a:gd name="connsiteX84" fmla="*/ 7278299 w 7906371"/>
              <a:gd name="connsiteY84" fmla="*/ 2613891 h 6003637"/>
              <a:gd name="connsiteX85" fmla="*/ 7306008 w 7906371"/>
              <a:gd name="connsiteY85" fmla="*/ 2697019 h 6003637"/>
              <a:gd name="connsiteX86" fmla="*/ 7324480 w 7906371"/>
              <a:gd name="connsiteY86" fmla="*/ 2733964 h 6003637"/>
              <a:gd name="connsiteX87" fmla="*/ 7398371 w 7906371"/>
              <a:gd name="connsiteY87" fmla="*/ 2937164 h 6003637"/>
              <a:gd name="connsiteX88" fmla="*/ 7453790 w 7906371"/>
              <a:gd name="connsiteY88" fmla="*/ 3029528 h 6003637"/>
              <a:gd name="connsiteX89" fmla="*/ 7490735 w 7906371"/>
              <a:gd name="connsiteY89" fmla="*/ 3112655 h 6003637"/>
              <a:gd name="connsiteX90" fmla="*/ 7546153 w 7906371"/>
              <a:gd name="connsiteY90" fmla="*/ 3214255 h 6003637"/>
              <a:gd name="connsiteX91" fmla="*/ 7564626 w 7906371"/>
              <a:gd name="connsiteY91" fmla="*/ 3260437 h 6003637"/>
              <a:gd name="connsiteX92" fmla="*/ 7620044 w 7906371"/>
              <a:gd name="connsiteY92" fmla="*/ 3371273 h 6003637"/>
              <a:gd name="connsiteX93" fmla="*/ 7721644 w 7906371"/>
              <a:gd name="connsiteY93" fmla="*/ 3611419 h 6003637"/>
              <a:gd name="connsiteX94" fmla="*/ 7767826 w 7906371"/>
              <a:gd name="connsiteY94" fmla="*/ 3740728 h 6003637"/>
              <a:gd name="connsiteX95" fmla="*/ 7804771 w 7906371"/>
              <a:gd name="connsiteY95" fmla="*/ 3860800 h 6003637"/>
              <a:gd name="connsiteX96" fmla="*/ 7850953 w 7906371"/>
              <a:gd name="connsiteY96" fmla="*/ 3980873 h 6003637"/>
              <a:gd name="connsiteX97" fmla="*/ 7906371 w 7906371"/>
              <a:gd name="connsiteY97" fmla="*/ 4128655 h 6003637"/>
              <a:gd name="connsiteX98" fmla="*/ 7887899 w 7906371"/>
              <a:gd name="connsiteY98" fmla="*/ 4193310 h 6003637"/>
              <a:gd name="connsiteX99" fmla="*/ 7860190 w 7906371"/>
              <a:gd name="connsiteY99" fmla="*/ 4294910 h 6003637"/>
              <a:gd name="connsiteX100" fmla="*/ 7841717 w 7906371"/>
              <a:gd name="connsiteY100" fmla="*/ 4368800 h 6003637"/>
              <a:gd name="connsiteX101" fmla="*/ 7804771 w 7906371"/>
              <a:gd name="connsiteY101" fmla="*/ 4433455 h 6003637"/>
              <a:gd name="connsiteX102" fmla="*/ 7786299 w 7906371"/>
              <a:gd name="connsiteY102" fmla="*/ 4461164 h 6003637"/>
              <a:gd name="connsiteX103" fmla="*/ 7730880 w 7906371"/>
              <a:gd name="connsiteY103" fmla="*/ 4498110 h 6003637"/>
              <a:gd name="connsiteX104" fmla="*/ 7666226 w 7906371"/>
              <a:gd name="connsiteY104" fmla="*/ 4590473 h 6003637"/>
              <a:gd name="connsiteX105" fmla="*/ 7629280 w 7906371"/>
              <a:gd name="connsiteY105" fmla="*/ 4655128 h 6003637"/>
              <a:gd name="connsiteX106" fmla="*/ 7555390 w 7906371"/>
              <a:gd name="connsiteY106" fmla="*/ 4719782 h 6003637"/>
              <a:gd name="connsiteX107" fmla="*/ 7453790 w 7906371"/>
              <a:gd name="connsiteY107" fmla="*/ 4756728 h 6003637"/>
              <a:gd name="connsiteX108" fmla="*/ 7287535 w 7906371"/>
              <a:gd name="connsiteY108" fmla="*/ 4793673 h 6003637"/>
              <a:gd name="connsiteX109" fmla="*/ 7121280 w 7906371"/>
              <a:gd name="connsiteY109" fmla="*/ 4830619 h 6003637"/>
              <a:gd name="connsiteX110" fmla="*/ 7010444 w 7906371"/>
              <a:gd name="connsiteY110" fmla="*/ 4876800 h 6003637"/>
              <a:gd name="connsiteX111" fmla="*/ 6964262 w 7906371"/>
              <a:gd name="connsiteY111" fmla="*/ 4895273 h 6003637"/>
              <a:gd name="connsiteX112" fmla="*/ 6908844 w 7906371"/>
              <a:gd name="connsiteY112" fmla="*/ 4904510 h 6003637"/>
              <a:gd name="connsiteX113" fmla="*/ 6844190 w 7906371"/>
              <a:gd name="connsiteY113" fmla="*/ 4932219 h 6003637"/>
              <a:gd name="connsiteX114" fmla="*/ 6677935 w 7906371"/>
              <a:gd name="connsiteY114" fmla="*/ 4987637 h 6003637"/>
              <a:gd name="connsiteX115" fmla="*/ 6567099 w 7906371"/>
              <a:gd name="connsiteY115" fmla="*/ 5015346 h 6003637"/>
              <a:gd name="connsiteX116" fmla="*/ 6428553 w 7906371"/>
              <a:gd name="connsiteY116" fmla="*/ 5052291 h 6003637"/>
              <a:gd name="connsiteX117" fmla="*/ 6391608 w 7906371"/>
              <a:gd name="connsiteY117" fmla="*/ 5061528 h 6003637"/>
              <a:gd name="connsiteX118" fmla="*/ 6197644 w 7906371"/>
              <a:gd name="connsiteY118" fmla="*/ 5089237 h 6003637"/>
              <a:gd name="connsiteX119" fmla="*/ 6132990 w 7906371"/>
              <a:gd name="connsiteY119" fmla="*/ 5098473 h 6003637"/>
              <a:gd name="connsiteX120" fmla="*/ 5957499 w 7906371"/>
              <a:gd name="connsiteY120" fmla="*/ 5126182 h 6003637"/>
              <a:gd name="connsiteX121" fmla="*/ 5347899 w 7906371"/>
              <a:gd name="connsiteY121" fmla="*/ 5135419 h 6003637"/>
              <a:gd name="connsiteX122" fmla="*/ 5310953 w 7906371"/>
              <a:gd name="connsiteY122" fmla="*/ 5144655 h 6003637"/>
              <a:gd name="connsiteX123" fmla="*/ 5172408 w 7906371"/>
              <a:gd name="connsiteY123" fmla="*/ 5163128 h 6003637"/>
              <a:gd name="connsiteX124" fmla="*/ 4350371 w 7906371"/>
              <a:gd name="connsiteY124" fmla="*/ 5153891 h 6003637"/>
              <a:gd name="connsiteX125" fmla="*/ 4267244 w 7906371"/>
              <a:gd name="connsiteY125" fmla="*/ 5144655 h 6003637"/>
              <a:gd name="connsiteX126" fmla="*/ 4100990 w 7906371"/>
              <a:gd name="connsiteY126" fmla="*/ 5135419 h 6003637"/>
              <a:gd name="connsiteX127" fmla="*/ 4027099 w 7906371"/>
              <a:gd name="connsiteY127" fmla="*/ 5126182 h 6003637"/>
              <a:gd name="connsiteX128" fmla="*/ 3962444 w 7906371"/>
              <a:gd name="connsiteY128" fmla="*/ 5116946 h 6003637"/>
              <a:gd name="connsiteX129" fmla="*/ 3546808 w 7906371"/>
              <a:gd name="connsiteY129" fmla="*/ 5135419 h 6003637"/>
              <a:gd name="connsiteX130" fmla="*/ 3472917 w 7906371"/>
              <a:gd name="connsiteY130" fmla="*/ 5181600 h 6003637"/>
              <a:gd name="connsiteX131" fmla="*/ 3463680 w 7906371"/>
              <a:gd name="connsiteY131" fmla="*/ 5209310 h 6003637"/>
              <a:gd name="connsiteX132" fmla="*/ 3435971 w 7906371"/>
              <a:gd name="connsiteY132" fmla="*/ 5227782 h 6003637"/>
              <a:gd name="connsiteX133" fmla="*/ 3325135 w 7906371"/>
              <a:gd name="connsiteY133" fmla="*/ 5310910 h 6003637"/>
              <a:gd name="connsiteX134" fmla="*/ 3288190 w 7906371"/>
              <a:gd name="connsiteY134" fmla="*/ 5329382 h 6003637"/>
              <a:gd name="connsiteX135" fmla="*/ 3260480 w 7906371"/>
              <a:gd name="connsiteY135" fmla="*/ 5347855 h 6003637"/>
              <a:gd name="connsiteX136" fmla="*/ 3195826 w 7906371"/>
              <a:gd name="connsiteY136" fmla="*/ 5375564 h 6003637"/>
              <a:gd name="connsiteX137" fmla="*/ 3121935 w 7906371"/>
              <a:gd name="connsiteY137" fmla="*/ 5403273 h 6003637"/>
              <a:gd name="connsiteX138" fmla="*/ 3094226 w 7906371"/>
              <a:gd name="connsiteY138" fmla="*/ 5421746 h 6003637"/>
              <a:gd name="connsiteX139" fmla="*/ 3048044 w 7906371"/>
              <a:gd name="connsiteY139" fmla="*/ 5430982 h 6003637"/>
              <a:gd name="connsiteX140" fmla="*/ 3011099 w 7906371"/>
              <a:gd name="connsiteY140" fmla="*/ 5440219 h 6003637"/>
              <a:gd name="connsiteX141" fmla="*/ 2955680 w 7906371"/>
              <a:gd name="connsiteY141" fmla="*/ 5458691 h 6003637"/>
              <a:gd name="connsiteX142" fmla="*/ 2835608 w 7906371"/>
              <a:gd name="connsiteY142" fmla="*/ 5477164 h 6003637"/>
              <a:gd name="connsiteX143" fmla="*/ 2789426 w 7906371"/>
              <a:gd name="connsiteY143" fmla="*/ 5486400 h 6003637"/>
              <a:gd name="connsiteX144" fmla="*/ 2734008 w 7906371"/>
              <a:gd name="connsiteY144" fmla="*/ 5495637 h 6003637"/>
              <a:gd name="connsiteX145" fmla="*/ 2706299 w 7906371"/>
              <a:gd name="connsiteY145" fmla="*/ 5504873 h 6003637"/>
              <a:gd name="connsiteX146" fmla="*/ 2613935 w 7906371"/>
              <a:gd name="connsiteY146" fmla="*/ 5514110 h 6003637"/>
              <a:gd name="connsiteX147" fmla="*/ 2558517 w 7906371"/>
              <a:gd name="connsiteY147" fmla="*/ 5532582 h 6003637"/>
              <a:gd name="connsiteX148" fmla="*/ 2521571 w 7906371"/>
              <a:gd name="connsiteY148" fmla="*/ 5541819 h 6003637"/>
              <a:gd name="connsiteX149" fmla="*/ 2484626 w 7906371"/>
              <a:gd name="connsiteY149" fmla="*/ 5560291 h 6003637"/>
              <a:gd name="connsiteX150" fmla="*/ 2456917 w 7906371"/>
              <a:gd name="connsiteY150" fmla="*/ 5569528 h 6003637"/>
              <a:gd name="connsiteX151" fmla="*/ 2401499 w 7906371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9258 w 7832458"/>
              <a:gd name="connsiteY28" fmla="*/ 3334328 h 6003637"/>
              <a:gd name="connsiteX29" fmla="*/ 101622 w 7832458"/>
              <a:gd name="connsiteY29" fmla="*/ 2272146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20094 w 7832458"/>
              <a:gd name="connsiteY28" fmla="*/ 3362037 h 6003637"/>
              <a:gd name="connsiteX29" fmla="*/ 101622 w 7832458"/>
              <a:gd name="connsiteY29" fmla="*/ 2272146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20094 w 7832458"/>
              <a:gd name="connsiteY28" fmla="*/ 3362037 h 6003637"/>
              <a:gd name="connsiteX29" fmla="*/ 129331 w 7832458"/>
              <a:gd name="connsiteY29" fmla="*/ 2309092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20094 w 7832458"/>
              <a:gd name="connsiteY28" fmla="*/ 3362037 h 6003637"/>
              <a:gd name="connsiteX29" fmla="*/ 166276 w 7832458"/>
              <a:gd name="connsiteY29" fmla="*/ 2346037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75512 w 7832458"/>
              <a:gd name="connsiteY28" fmla="*/ 3408219 h 6003637"/>
              <a:gd name="connsiteX29" fmla="*/ 166276 w 7832458"/>
              <a:gd name="connsiteY29" fmla="*/ 2346037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8042 w 7832914"/>
              <a:gd name="connsiteY0" fmla="*/ 5606473 h 6003637"/>
              <a:gd name="connsiteX1" fmla="*/ 2328042 w 7832914"/>
              <a:gd name="connsiteY1" fmla="*/ 5606473 h 6003637"/>
              <a:gd name="connsiteX2" fmla="*/ 2235678 w 7832914"/>
              <a:gd name="connsiteY2" fmla="*/ 5717310 h 6003637"/>
              <a:gd name="connsiteX3" fmla="*/ 2217205 w 7832914"/>
              <a:gd name="connsiteY3" fmla="*/ 5745019 h 6003637"/>
              <a:gd name="connsiteX4" fmla="*/ 2152551 w 7832914"/>
              <a:gd name="connsiteY4" fmla="*/ 5837382 h 6003637"/>
              <a:gd name="connsiteX5" fmla="*/ 2097133 w 7832914"/>
              <a:gd name="connsiteY5" fmla="*/ 5892800 h 6003637"/>
              <a:gd name="connsiteX6" fmla="*/ 1977060 w 7832914"/>
              <a:gd name="connsiteY6" fmla="*/ 5985164 h 6003637"/>
              <a:gd name="connsiteX7" fmla="*/ 1893933 w 7832914"/>
              <a:gd name="connsiteY7" fmla="*/ 6003637 h 6003637"/>
              <a:gd name="connsiteX8" fmla="*/ 1450587 w 7832914"/>
              <a:gd name="connsiteY8" fmla="*/ 5994400 h 6003637"/>
              <a:gd name="connsiteX9" fmla="*/ 1164260 w 7832914"/>
              <a:gd name="connsiteY9" fmla="*/ 5966691 h 6003637"/>
              <a:gd name="connsiteX10" fmla="*/ 1127314 w 7832914"/>
              <a:gd name="connsiteY10" fmla="*/ 5938982 h 6003637"/>
              <a:gd name="connsiteX11" fmla="*/ 1071896 w 7832914"/>
              <a:gd name="connsiteY11" fmla="*/ 5809673 h 6003637"/>
              <a:gd name="connsiteX12" fmla="*/ 1044187 w 7832914"/>
              <a:gd name="connsiteY12" fmla="*/ 5726546 h 6003637"/>
              <a:gd name="connsiteX13" fmla="*/ 1034951 w 7832914"/>
              <a:gd name="connsiteY13" fmla="*/ 5661891 h 6003637"/>
              <a:gd name="connsiteX14" fmla="*/ 998005 w 7832914"/>
              <a:gd name="connsiteY14" fmla="*/ 5624946 h 6003637"/>
              <a:gd name="connsiteX15" fmla="*/ 914878 w 7832914"/>
              <a:gd name="connsiteY15" fmla="*/ 5588000 h 6003637"/>
              <a:gd name="connsiteX16" fmla="*/ 730151 w 7832914"/>
              <a:gd name="connsiteY16" fmla="*/ 5532582 h 6003637"/>
              <a:gd name="connsiteX17" fmla="*/ 582369 w 7832914"/>
              <a:gd name="connsiteY17" fmla="*/ 5514110 h 6003637"/>
              <a:gd name="connsiteX18" fmla="*/ 554660 w 7832914"/>
              <a:gd name="connsiteY18" fmla="*/ 5504873 h 6003637"/>
              <a:gd name="connsiteX19" fmla="*/ 462296 w 7832914"/>
              <a:gd name="connsiteY19" fmla="*/ 5477164 h 6003637"/>
              <a:gd name="connsiteX20" fmla="*/ 406878 w 7832914"/>
              <a:gd name="connsiteY20" fmla="*/ 5440219 h 6003637"/>
              <a:gd name="connsiteX21" fmla="*/ 342223 w 7832914"/>
              <a:gd name="connsiteY21" fmla="*/ 5384800 h 6003637"/>
              <a:gd name="connsiteX22" fmla="*/ 286805 w 7832914"/>
              <a:gd name="connsiteY22" fmla="*/ 5320146 h 6003637"/>
              <a:gd name="connsiteX23" fmla="*/ 222151 w 7832914"/>
              <a:gd name="connsiteY23" fmla="*/ 5273964 h 6003637"/>
              <a:gd name="connsiteX24" fmla="*/ 194442 w 7832914"/>
              <a:gd name="connsiteY24" fmla="*/ 5227782 h 6003637"/>
              <a:gd name="connsiteX25" fmla="*/ 139023 w 7832914"/>
              <a:gd name="connsiteY25" fmla="*/ 5098473 h 6003637"/>
              <a:gd name="connsiteX26" fmla="*/ 478 w 7832914"/>
              <a:gd name="connsiteY26" fmla="*/ 4784437 h 6003637"/>
              <a:gd name="connsiteX27" fmla="*/ 185205 w 7832914"/>
              <a:gd name="connsiteY27" fmla="*/ 4461164 h 6003637"/>
              <a:gd name="connsiteX28" fmla="*/ 175968 w 7832914"/>
              <a:gd name="connsiteY28" fmla="*/ 3408219 h 6003637"/>
              <a:gd name="connsiteX29" fmla="*/ 166732 w 7832914"/>
              <a:gd name="connsiteY29" fmla="*/ 2346037 h 6003637"/>
              <a:gd name="connsiteX30" fmla="*/ 139023 w 7832914"/>
              <a:gd name="connsiteY30" fmla="*/ 2004291 h 6003637"/>
              <a:gd name="connsiteX31" fmla="*/ 148260 w 7832914"/>
              <a:gd name="connsiteY31" fmla="*/ 1911928 h 6003637"/>
              <a:gd name="connsiteX32" fmla="*/ 157496 w 7832914"/>
              <a:gd name="connsiteY32" fmla="*/ 1838037 h 6003637"/>
              <a:gd name="connsiteX33" fmla="*/ 175969 w 7832914"/>
              <a:gd name="connsiteY33" fmla="*/ 1625600 h 6003637"/>
              <a:gd name="connsiteX34" fmla="*/ 194442 w 7832914"/>
              <a:gd name="connsiteY34" fmla="*/ 1440873 h 6003637"/>
              <a:gd name="connsiteX35" fmla="*/ 212914 w 7832914"/>
              <a:gd name="connsiteY35" fmla="*/ 1330037 h 6003637"/>
              <a:gd name="connsiteX36" fmla="*/ 231387 w 7832914"/>
              <a:gd name="connsiteY36" fmla="*/ 1256146 h 6003637"/>
              <a:gd name="connsiteX37" fmla="*/ 259096 w 7832914"/>
              <a:gd name="connsiteY37" fmla="*/ 1200728 h 6003637"/>
              <a:gd name="connsiteX38" fmla="*/ 323751 w 7832914"/>
              <a:gd name="connsiteY38" fmla="*/ 1062182 h 6003637"/>
              <a:gd name="connsiteX39" fmla="*/ 360696 w 7832914"/>
              <a:gd name="connsiteY39" fmla="*/ 1016000 h 6003637"/>
              <a:gd name="connsiteX40" fmla="*/ 425351 w 7832914"/>
              <a:gd name="connsiteY40" fmla="*/ 960582 h 6003637"/>
              <a:gd name="connsiteX41" fmla="*/ 480769 w 7832914"/>
              <a:gd name="connsiteY41" fmla="*/ 923637 h 6003637"/>
              <a:gd name="connsiteX42" fmla="*/ 582369 w 7832914"/>
              <a:gd name="connsiteY42" fmla="*/ 877455 h 6003637"/>
              <a:gd name="connsiteX43" fmla="*/ 794805 w 7832914"/>
              <a:gd name="connsiteY43" fmla="*/ 757382 h 6003637"/>
              <a:gd name="connsiteX44" fmla="*/ 1007242 w 7832914"/>
              <a:gd name="connsiteY44" fmla="*/ 655782 h 6003637"/>
              <a:gd name="connsiteX45" fmla="*/ 1201205 w 7832914"/>
              <a:gd name="connsiteY45" fmla="*/ 563419 h 6003637"/>
              <a:gd name="connsiteX46" fmla="*/ 1293569 w 7832914"/>
              <a:gd name="connsiteY46" fmla="*/ 517237 h 6003637"/>
              <a:gd name="connsiteX47" fmla="*/ 1358223 w 7832914"/>
              <a:gd name="connsiteY47" fmla="*/ 489528 h 6003637"/>
              <a:gd name="connsiteX48" fmla="*/ 1450587 w 7832914"/>
              <a:gd name="connsiteY48" fmla="*/ 434110 h 6003637"/>
              <a:gd name="connsiteX49" fmla="*/ 1542951 w 7832914"/>
              <a:gd name="connsiteY49" fmla="*/ 397164 h 6003637"/>
              <a:gd name="connsiteX50" fmla="*/ 1616842 w 7832914"/>
              <a:gd name="connsiteY50" fmla="*/ 350982 h 6003637"/>
              <a:gd name="connsiteX51" fmla="*/ 1690733 w 7832914"/>
              <a:gd name="connsiteY51" fmla="*/ 323273 h 6003637"/>
              <a:gd name="connsiteX52" fmla="*/ 1783096 w 7832914"/>
              <a:gd name="connsiteY52" fmla="*/ 277091 h 6003637"/>
              <a:gd name="connsiteX53" fmla="*/ 1838514 w 7832914"/>
              <a:gd name="connsiteY53" fmla="*/ 258619 h 6003637"/>
              <a:gd name="connsiteX54" fmla="*/ 1875460 w 7832914"/>
              <a:gd name="connsiteY54" fmla="*/ 240146 h 6003637"/>
              <a:gd name="connsiteX55" fmla="*/ 2014005 w 7832914"/>
              <a:gd name="connsiteY55" fmla="*/ 221673 h 6003637"/>
              <a:gd name="connsiteX56" fmla="*/ 2226442 w 7832914"/>
              <a:gd name="connsiteY56" fmla="*/ 166255 h 6003637"/>
              <a:gd name="connsiteX57" fmla="*/ 2475823 w 7832914"/>
              <a:gd name="connsiteY57" fmla="*/ 110837 h 6003637"/>
              <a:gd name="connsiteX58" fmla="*/ 2660551 w 7832914"/>
              <a:gd name="connsiteY58" fmla="*/ 83128 h 6003637"/>
              <a:gd name="connsiteX59" fmla="*/ 2872987 w 7832914"/>
              <a:gd name="connsiteY59" fmla="*/ 36946 h 6003637"/>
              <a:gd name="connsiteX60" fmla="*/ 3390223 w 7832914"/>
              <a:gd name="connsiteY60" fmla="*/ 9237 h 6003637"/>
              <a:gd name="connsiteX61" fmla="*/ 3916696 w 7832914"/>
              <a:gd name="connsiteY61" fmla="*/ 0 h 6003637"/>
              <a:gd name="connsiteX62" fmla="*/ 5385278 w 7832914"/>
              <a:gd name="connsiteY62" fmla="*/ 27710 h 6003637"/>
              <a:gd name="connsiteX63" fmla="*/ 5902514 w 7832914"/>
              <a:gd name="connsiteY63" fmla="*/ 64655 h 6003637"/>
              <a:gd name="connsiteX64" fmla="*/ 5994878 w 7832914"/>
              <a:gd name="connsiteY64" fmla="*/ 73891 h 6003637"/>
              <a:gd name="connsiteX65" fmla="*/ 6179605 w 7832914"/>
              <a:gd name="connsiteY65" fmla="*/ 101600 h 6003637"/>
              <a:gd name="connsiteX66" fmla="*/ 6327387 w 7832914"/>
              <a:gd name="connsiteY66" fmla="*/ 184728 h 6003637"/>
              <a:gd name="connsiteX67" fmla="*/ 6401278 w 7832914"/>
              <a:gd name="connsiteY67" fmla="*/ 249382 h 6003637"/>
              <a:gd name="connsiteX68" fmla="*/ 6428987 w 7832914"/>
              <a:gd name="connsiteY68" fmla="*/ 258619 h 6003637"/>
              <a:gd name="connsiteX69" fmla="*/ 6484405 w 7832914"/>
              <a:gd name="connsiteY69" fmla="*/ 286328 h 6003637"/>
              <a:gd name="connsiteX70" fmla="*/ 6779969 w 7832914"/>
              <a:gd name="connsiteY70" fmla="*/ 424873 h 6003637"/>
              <a:gd name="connsiteX71" fmla="*/ 6872333 w 7832914"/>
              <a:gd name="connsiteY71" fmla="*/ 581891 h 6003637"/>
              <a:gd name="connsiteX72" fmla="*/ 6927751 w 7832914"/>
              <a:gd name="connsiteY72" fmla="*/ 665019 h 6003637"/>
              <a:gd name="connsiteX73" fmla="*/ 7047823 w 7832914"/>
              <a:gd name="connsiteY73" fmla="*/ 812800 h 6003637"/>
              <a:gd name="connsiteX74" fmla="*/ 7121714 w 7832914"/>
              <a:gd name="connsiteY74" fmla="*/ 877455 h 6003637"/>
              <a:gd name="connsiteX75" fmla="*/ 7204842 w 7832914"/>
              <a:gd name="connsiteY75" fmla="*/ 969819 h 6003637"/>
              <a:gd name="connsiteX76" fmla="*/ 7232551 w 7832914"/>
              <a:gd name="connsiteY76" fmla="*/ 1080655 h 6003637"/>
              <a:gd name="connsiteX77" fmla="*/ 7260260 w 7832914"/>
              <a:gd name="connsiteY77" fmla="*/ 1274619 h 6003637"/>
              <a:gd name="connsiteX78" fmla="*/ 7241787 w 7832914"/>
              <a:gd name="connsiteY78" fmla="*/ 1681019 h 6003637"/>
              <a:gd name="connsiteX79" fmla="*/ 7214078 w 7832914"/>
              <a:gd name="connsiteY79" fmla="*/ 1773382 h 6003637"/>
              <a:gd name="connsiteX80" fmla="*/ 7177133 w 7832914"/>
              <a:gd name="connsiteY80" fmla="*/ 1874982 h 6003637"/>
              <a:gd name="connsiteX81" fmla="*/ 7167896 w 7832914"/>
              <a:gd name="connsiteY81" fmla="*/ 1939637 h 6003637"/>
              <a:gd name="connsiteX82" fmla="*/ 7140187 w 7832914"/>
              <a:gd name="connsiteY82" fmla="*/ 2068946 h 6003637"/>
              <a:gd name="connsiteX83" fmla="*/ 7177133 w 7832914"/>
              <a:gd name="connsiteY83" fmla="*/ 2540000 h 6003637"/>
              <a:gd name="connsiteX84" fmla="*/ 7204842 w 7832914"/>
              <a:gd name="connsiteY84" fmla="*/ 2613891 h 6003637"/>
              <a:gd name="connsiteX85" fmla="*/ 7232551 w 7832914"/>
              <a:gd name="connsiteY85" fmla="*/ 2697019 h 6003637"/>
              <a:gd name="connsiteX86" fmla="*/ 7251023 w 7832914"/>
              <a:gd name="connsiteY86" fmla="*/ 2733964 h 6003637"/>
              <a:gd name="connsiteX87" fmla="*/ 7324914 w 7832914"/>
              <a:gd name="connsiteY87" fmla="*/ 2937164 h 6003637"/>
              <a:gd name="connsiteX88" fmla="*/ 7380333 w 7832914"/>
              <a:gd name="connsiteY88" fmla="*/ 3029528 h 6003637"/>
              <a:gd name="connsiteX89" fmla="*/ 7417278 w 7832914"/>
              <a:gd name="connsiteY89" fmla="*/ 3112655 h 6003637"/>
              <a:gd name="connsiteX90" fmla="*/ 7472696 w 7832914"/>
              <a:gd name="connsiteY90" fmla="*/ 3214255 h 6003637"/>
              <a:gd name="connsiteX91" fmla="*/ 7491169 w 7832914"/>
              <a:gd name="connsiteY91" fmla="*/ 3260437 h 6003637"/>
              <a:gd name="connsiteX92" fmla="*/ 7546587 w 7832914"/>
              <a:gd name="connsiteY92" fmla="*/ 3371273 h 6003637"/>
              <a:gd name="connsiteX93" fmla="*/ 7648187 w 7832914"/>
              <a:gd name="connsiteY93" fmla="*/ 3611419 h 6003637"/>
              <a:gd name="connsiteX94" fmla="*/ 7694369 w 7832914"/>
              <a:gd name="connsiteY94" fmla="*/ 3740728 h 6003637"/>
              <a:gd name="connsiteX95" fmla="*/ 7731314 w 7832914"/>
              <a:gd name="connsiteY95" fmla="*/ 3860800 h 6003637"/>
              <a:gd name="connsiteX96" fmla="*/ 7777496 w 7832914"/>
              <a:gd name="connsiteY96" fmla="*/ 3980873 h 6003637"/>
              <a:gd name="connsiteX97" fmla="*/ 7832914 w 7832914"/>
              <a:gd name="connsiteY97" fmla="*/ 4128655 h 6003637"/>
              <a:gd name="connsiteX98" fmla="*/ 7814442 w 7832914"/>
              <a:gd name="connsiteY98" fmla="*/ 4193310 h 6003637"/>
              <a:gd name="connsiteX99" fmla="*/ 7786733 w 7832914"/>
              <a:gd name="connsiteY99" fmla="*/ 4294910 h 6003637"/>
              <a:gd name="connsiteX100" fmla="*/ 7768260 w 7832914"/>
              <a:gd name="connsiteY100" fmla="*/ 4368800 h 6003637"/>
              <a:gd name="connsiteX101" fmla="*/ 7731314 w 7832914"/>
              <a:gd name="connsiteY101" fmla="*/ 4433455 h 6003637"/>
              <a:gd name="connsiteX102" fmla="*/ 7712842 w 7832914"/>
              <a:gd name="connsiteY102" fmla="*/ 4461164 h 6003637"/>
              <a:gd name="connsiteX103" fmla="*/ 7657423 w 7832914"/>
              <a:gd name="connsiteY103" fmla="*/ 4498110 h 6003637"/>
              <a:gd name="connsiteX104" fmla="*/ 7592769 w 7832914"/>
              <a:gd name="connsiteY104" fmla="*/ 4590473 h 6003637"/>
              <a:gd name="connsiteX105" fmla="*/ 7555823 w 7832914"/>
              <a:gd name="connsiteY105" fmla="*/ 4655128 h 6003637"/>
              <a:gd name="connsiteX106" fmla="*/ 7481933 w 7832914"/>
              <a:gd name="connsiteY106" fmla="*/ 4719782 h 6003637"/>
              <a:gd name="connsiteX107" fmla="*/ 7380333 w 7832914"/>
              <a:gd name="connsiteY107" fmla="*/ 4756728 h 6003637"/>
              <a:gd name="connsiteX108" fmla="*/ 7214078 w 7832914"/>
              <a:gd name="connsiteY108" fmla="*/ 4793673 h 6003637"/>
              <a:gd name="connsiteX109" fmla="*/ 7047823 w 7832914"/>
              <a:gd name="connsiteY109" fmla="*/ 4830619 h 6003637"/>
              <a:gd name="connsiteX110" fmla="*/ 6936987 w 7832914"/>
              <a:gd name="connsiteY110" fmla="*/ 4876800 h 6003637"/>
              <a:gd name="connsiteX111" fmla="*/ 6890805 w 7832914"/>
              <a:gd name="connsiteY111" fmla="*/ 4895273 h 6003637"/>
              <a:gd name="connsiteX112" fmla="*/ 6835387 w 7832914"/>
              <a:gd name="connsiteY112" fmla="*/ 4904510 h 6003637"/>
              <a:gd name="connsiteX113" fmla="*/ 6770733 w 7832914"/>
              <a:gd name="connsiteY113" fmla="*/ 4932219 h 6003637"/>
              <a:gd name="connsiteX114" fmla="*/ 6604478 w 7832914"/>
              <a:gd name="connsiteY114" fmla="*/ 4987637 h 6003637"/>
              <a:gd name="connsiteX115" fmla="*/ 6493642 w 7832914"/>
              <a:gd name="connsiteY115" fmla="*/ 5015346 h 6003637"/>
              <a:gd name="connsiteX116" fmla="*/ 6355096 w 7832914"/>
              <a:gd name="connsiteY116" fmla="*/ 5052291 h 6003637"/>
              <a:gd name="connsiteX117" fmla="*/ 6318151 w 7832914"/>
              <a:gd name="connsiteY117" fmla="*/ 5061528 h 6003637"/>
              <a:gd name="connsiteX118" fmla="*/ 6124187 w 7832914"/>
              <a:gd name="connsiteY118" fmla="*/ 5089237 h 6003637"/>
              <a:gd name="connsiteX119" fmla="*/ 6059533 w 7832914"/>
              <a:gd name="connsiteY119" fmla="*/ 5098473 h 6003637"/>
              <a:gd name="connsiteX120" fmla="*/ 5884042 w 7832914"/>
              <a:gd name="connsiteY120" fmla="*/ 5126182 h 6003637"/>
              <a:gd name="connsiteX121" fmla="*/ 5274442 w 7832914"/>
              <a:gd name="connsiteY121" fmla="*/ 5135419 h 6003637"/>
              <a:gd name="connsiteX122" fmla="*/ 5237496 w 7832914"/>
              <a:gd name="connsiteY122" fmla="*/ 5144655 h 6003637"/>
              <a:gd name="connsiteX123" fmla="*/ 5098951 w 7832914"/>
              <a:gd name="connsiteY123" fmla="*/ 5163128 h 6003637"/>
              <a:gd name="connsiteX124" fmla="*/ 4276914 w 7832914"/>
              <a:gd name="connsiteY124" fmla="*/ 5153891 h 6003637"/>
              <a:gd name="connsiteX125" fmla="*/ 4193787 w 7832914"/>
              <a:gd name="connsiteY125" fmla="*/ 5144655 h 6003637"/>
              <a:gd name="connsiteX126" fmla="*/ 4027533 w 7832914"/>
              <a:gd name="connsiteY126" fmla="*/ 5135419 h 6003637"/>
              <a:gd name="connsiteX127" fmla="*/ 3953642 w 7832914"/>
              <a:gd name="connsiteY127" fmla="*/ 5126182 h 6003637"/>
              <a:gd name="connsiteX128" fmla="*/ 3888987 w 7832914"/>
              <a:gd name="connsiteY128" fmla="*/ 5116946 h 6003637"/>
              <a:gd name="connsiteX129" fmla="*/ 3473351 w 7832914"/>
              <a:gd name="connsiteY129" fmla="*/ 5135419 h 6003637"/>
              <a:gd name="connsiteX130" fmla="*/ 3399460 w 7832914"/>
              <a:gd name="connsiteY130" fmla="*/ 5181600 h 6003637"/>
              <a:gd name="connsiteX131" fmla="*/ 3390223 w 7832914"/>
              <a:gd name="connsiteY131" fmla="*/ 5209310 h 6003637"/>
              <a:gd name="connsiteX132" fmla="*/ 3362514 w 7832914"/>
              <a:gd name="connsiteY132" fmla="*/ 5227782 h 6003637"/>
              <a:gd name="connsiteX133" fmla="*/ 3251678 w 7832914"/>
              <a:gd name="connsiteY133" fmla="*/ 5310910 h 6003637"/>
              <a:gd name="connsiteX134" fmla="*/ 3214733 w 7832914"/>
              <a:gd name="connsiteY134" fmla="*/ 5329382 h 6003637"/>
              <a:gd name="connsiteX135" fmla="*/ 3187023 w 7832914"/>
              <a:gd name="connsiteY135" fmla="*/ 5347855 h 6003637"/>
              <a:gd name="connsiteX136" fmla="*/ 3122369 w 7832914"/>
              <a:gd name="connsiteY136" fmla="*/ 5375564 h 6003637"/>
              <a:gd name="connsiteX137" fmla="*/ 3048478 w 7832914"/>
              <a:gd name="connsiteY137" fmla="*/ 5403273 h 6003637"/>
              <a:gd name="connsiteX138" fmla="*/ 3020769 w 7832914"/>
              <a:gd name="connsiteY138" fmla="*/ 5421746 h 6003637"/>
              <a:gd name="connsiteX139" fmla="*/ 2974587 w 7832914"/>
              <a:gd name="connsiteY139" fmla="*/ 5430982 h 6003637"/>
              <a:gd name="connsiteX140" fmla="*/ 2937642 w 7832914"/>
              <a:gd name="connsiteY140" fmla="*/ 5440219 h 6003637"/>
              <a:gd name="connsiteX141" fmla="*/ 2882223 w 7832914"/>
              <a:gd name="connsiteY141" fmla="*/ 5458691 h 6003637"/>
              <a:gd name="connsiteX142" fmla="*/ 2762151 w 7832914"/>
              <a:gd name="connsiteY142" fmla="*/ 5477164 h 6003637"/>
              <a:gd name="connsiteX143" fmla="*/ 2715969 w 7832914"/>
              <a:gd name="connsiteY143" fmla="*/ 5486400 h 6003637"/>
              <a:gd name="connsiteX144" fmla="*/ 2660551 w 7832914"/>
              <a:gd name="connsiteY144" fmla="*/ 5495637 h 6003637"/>
              <a:gd name="connsiteX145" fmla="*/ 2632842 w 7832914"/>
              <a:gd name="connsiteY145" fmla="*/ 5504873 h 6003637"/>
              <a:gd name="connsiteX146" fmla="*/ 2540478 w 7832914"/>
              <a:gd name="connsiteY146" fmla="*/ 5514110 h 6003637"/>
              <a:gd name="connsiteX147" fmla="*/ 2485060 w 7832914"/>
              <a:gd name="connsiteY147" fmla="*/ 5532582 h 6003637"/>
              <a:gd name="connsiteX148" fmla="*/ 2448114 w 7832914"/>
              <a:gd name="connsiteY148" fmla="*/ 5541819 h 6003637"/>
              <a:gd name="connsiteX149" fmla="*/ 2411169 w 7832914"/>
              <a:gd name="connsiteY149" fmla="*/ 5560291 h 6003637"/>
              <a:gd name="connsiteX150" fmla="*/ 2383460 w 7832914"/>
              <a:gd name="connsiteY150" fmla="*/ 5569528 h 6003637"/>
              <a:gd name="connsiteX151" fmla="*/ 2328042 w 7832914"/>
              <a:gd name="connsiteY151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148420 w 7694529"/>
              <a:gd name="connsiteY22" fmla="*/ 5320146 h 6003637"/>
              <a:gd name="connsiteX23" fmla="*/ 83766 w 7694529"/>
              <a:gd name="connsiteY23" fmla="*/ 5273964 h 6003637"/>
              <a:gd name="connsiteX24" fmla="*/ 56057 w 7694529"/>
              <a:gd name="connsiteY24" fmla="*/ 5227782 h 6003637"/>
              <a:gd name="connsiteX25" fmla="*/ 638 w 7694529"/>
              <a:gd name="connsiteY25" fmla="*/ 5098473 h 6003637"/>
              <a:gd name="connsiteX26" fmla="*/ 46820 w 7694529"/>
              <a:gd name="connsiteY26" fmla="*/ 4461164 h 6003637"/>
              <a:gd name="connsiteX27" fmla="*/ 37583 w 7694529"/>
              <a:gd name="connsiteY27" fmla="*/ 3408219 h 6003637"/>
              <a:gd name="connsiteX28" fmla="*/ 28347 w 7694529"/>
              <a:gd name="connsiteY28" fmla="*/ 2346037 h 6003637"/>
              <a:gd name="connsiteX29" fmla="*/ 638 w 7694529"/>
              <a:gd name="connsiteY29" fmla="*/ 2004291 h 6003637"/>
              <a:gd name="connsiteX30" fmla="*/ 9875 w 7694529"/>
              <a:gd name="connsiteY30" fmla="*/ 1911928 h 6003637"/>
              <a:gd name="connsiteX31" fmla="*/ 19111 w 7694529"/>
              <a:gd name="connsiteY31" fmla="*/ 1838037 h 6003637"/>
              <a:gd name="connsiteX32" fmla="*/ 37584 w 7694529"/>
              <a:gd name="connsiteY32" fmla="*/ 1625600 h 6003637"/>
              <a:gd name="connsiteX33" fmla="*/ 56057 w 7694529"/>
              <a:gd name="connsiteY33" fmla="*/ 1440873 h 6003637"/>
              <a:gd name="connsiteX34" fmla="*/ 74529 w 7694529"/>
              <a:gd name="connsiteY34" fmla="*/ 1330037 h 6003637"/>
              <a:gd name="connsiteX35" fmla="*/ 93002 w 7694529"/>
              <a:gd name="connsiteY35" fmla="*/ 1256146 h 6003637"/>
              <a:gd name="connsiteX36" fmla="*/ 120711 w 7694529"/>
              <a:gd name="connsiteY36" fmla="*/ 1200728 h 6003637"/>
              <a:gd name="connsiteX37" fmla="*/ 185366 w 7694529"/>
              <a:gd name="connsiteY37" fmla="*/ 1062182 h 6003637"/>
              <a:gd name="connsiteX38" fmla="*/ 222311 w 7694529"/>
              <a:gd name="connsiteY38" fmla="*/ 1016000 h 6003637"/>
              <a:gd name="connsiteX39" fmla="*/ 286966 w 7694529"/>
              <a:gd name="connsiteY39" fmla="*/ 960582 h 6003637"/>
              <a:gd name="connsiteX40" fmla="*/ 342384 w 7694529"/>
              <a:gd name="connsiteY40" fmla="*/ 923637 h 6003637"/>
              <a:gd name="connsiteX41" fmla="*/ 443984 w 7694529"/>
              <a:gd name="connsiteY41" fmla="*/ 877455 h 6003637"/>
              <a:gd name="connsiteX42" fmla="*/ 656420 w 7694529"/>
              <a:gd name="connsiteY42" fmla="*/ 757382 h 6003637"/>
              <a:gd name="connsiteX43" fmla="*/ 868857 w 7694529"/>
              <a:gd name="connsiteY43" fmla="*/ 655782 h 6003637"/>
              <a:gd name="connsiteX44" fmla="*/ 1062820 w 7694529"/>
              <a:gd name="connsiteY44" fmla="*/ 563419 h 6003637"/>
              <a:gd name="connsiteX45" fmla="*/ 1155184 w 7694529"/>
              <a:gd name="connsiteY45" fmla="*/ 517237 h 6003637"/>
              <a:gd name="connsiteX46" fmla="*/ 1219838 w 7694529"/>
              <a:gd name="connsiteY46" fmla="*/ 489528 h 6003637"/>
              <a:gd name="connsiteX47" fmla="*/ 1312202 w 7694529"/>
              <a:gd name="connsiteY47" fmla="*/ 434110 h 6003637"/>
              <a:gd name="connsiteX48" fmla="*/ 1404566 w 7694529"/>
              <a:gd name="connsiteY48" fmla="*/ 397164 h 6003637"/>
              <a:gd name="connsiteX49" fmla="*/ 1478457 w 7694529"/>
              <a:gd name="connsiteY49" fmla="*/ 350982 h 6003637"/>
              <a:gd name="connsiteX50" fmla="*/ 1552348 w 7694529"/>
              <a:gd name="connsiteY50" fmla="*/ 323273 h 6003637"/>
              <a:gd name="connsiteX51" fmla="*/ 1644711 w 7694529"/>
              <a:gd name="connsiteY51" fmla="*/ 277091 h 6003637"/>
              <a:gd name="connsiteX52" fmla="*/ 1700129 w 7694529"/>
              <a:gd name="connsiteY52" fmla="*/ 258619 h 6003637"/>
              <a:gd name="connsiteX53" fmla="*/ 1737075 w 7694529"/>
              <a:gd name="connsiteY53" fmla="*/ 240146 h 6003637"/>
              <a:gd name="connsiteX54" fmla="*/ 1875620 w 7694529"/>
              <a:gd name="connsiteY54" fmla="*/ 221673 h 6003637"/>
              <a:gd name="connsiteX55" fmla="*/ 2088057 w 7694529"/>
              <a:gd name="connsiteY55" fmla="*/ 166255 h 6003637"/>
              <a:gd name="connsiteX56" fmla="*/ 2337438 w 7694529"/>
              <a:gd name="connsiteY56" fmla="*/ 110837 h 6003637"/>
              <a:gd name="connsiteX57" fmla="*/ 2522166 w 7694529"/>
              <a:gd name="connsiteY57" fmla="*/ 83128 h 6003637"/>
              <a:gd name="connsiteX58" fmla="*/ 2734602 w 7694529"/>
              <a:gd name="connsiteY58" fmla="*/ 36946 h 6003637"/>
              <a:gd name="connsiteX59" fmla="*/ 3251838 w 7694529"/>
              <a:gd name="connsiteY59" fmla="*/ 9237 h 6003637"/>
              <a:gd name="connsiteX60" fmla="*/ 3778311 w 7694529"/>
              <a:gd name="connsiteY60" fmla="*/ 0 h 6003637"/>
              <a:gd name="connsiteX61" fmla="*/ 5246893 w 7694529"/>
              <a:gd name="connsiteY61" fmla="*/ 27710 h 6003637"/>
              <a:gd name="connsiteX62" fmla="*/ 5764129 w 7694529"/>
              <a:gd name="connsiteY62" fmla="*/ 64655 h 6003637"/>
              <a:gd name="connsiteX63" fmla="*/ 5856493 w 7694529"/>
              <a:gd name="connsiteY63" fmla="*/ 73891 h 6003637"/>
              <a:gd name="connsiteX64" fmla="*/ 6041220 w 7694529"/>
              <a:gd name="connsiteY64" fmla="*/ 101600 h 6003637"/>
              <a:gd name="connsiteX65" fmla="*/ 6189002 w 7694529"/>
              <a:gd name="connsiteY65" fmla="*/ 184728 h 6003637"/>
              <a:gd name="connsiteX66" fmla="*/ 6262893 w 7694529"/>
              <a:gd name="connsiteY66" fmla="*/ 249382 h 6003637"/>
              <a:gd name="connsiteX67" fmla="*/ 6290602 w 7694529"/>
              <a:gd name="connsiteY67" fmla="*/ 258619 h 6003637"/>
              <a:gd name="connsiteX68" fmla="*/ 6346020 w 7694529"/>
              <a:gd name="connsiteY68" fmla="*/ 286328 h 6003637"/>
              <a:gd name="connsiteX69" fmla="*/ 6641584 w 7694529"/>
              <a:gd name="connsiteY69" fmla="*/ 424873 h 6003637"/>
              <a:gd name="connsiteX70" fmla="*/ 6733948 w 7694529"/>
              <a:gd name="connsiteY70" fmla="*/ 581891 h 6003637"/>
              <a:gd name="connsiteX71" fmla="*/ 6789366 w 7694529"/>
              <a:gd name="connsiteY71" fmla="*/ 665019 h 6003637"/>
              <a:gd name="connsiteX72" fmla="*/ 6909438 w 7694529"/>
              <a:gd name="connsiteY72" fmla="*/ 812800 h 6003637"/>
              <a:gd name="connsiteX73" fmla="*/ 6983329 w 7694529"/>
              <a:gd name="connsiteY73" fmla="*/ 877455 h 6003637"/>
              <a:gd name="connsiteX74" fmla="*/ 7066457 w 7694529"/>
              <a:gd name="connsiteY74" fmla="*/ 969819 h 6003637"/>
              <a:gd name="connsiteX75" fmla="*/ 7094166 w 7694529"/>
              <a:gd name="connsiteY75" fmla="*/ 1080655 h 6003637"/>
              <a:gd name="connsiteX76" fmla="*/ 7121875 w 7694529"/>
              <a:gd name="connsiteY76" fmla="*/ 1274619 h 6003637"/>
              <a:gd name="connsiteX77" fmla="*/ 7103402 w 7694529"/>
              <a:gd name="connsiteY77" fmla="*/ 1681019 h 6003637"/>
              <a:gd name="connsiteX78" fmla="*/ 7075693 w 7694529"/>
              <a:gd name="connsiteY78" fmla="*/ 1773382 h 6003637"/>
              <a:gd name="connsiteX79" fmla="*/ 7038748 w 7694529"/>
              <a:gd name="connsiteY79" fmla="*/ 1874982 h 6003637"/>
              <a:gd name="connsiteX80" fmla="*/ 7029511 w 7694529"/>
              <a:gd name="connsiteY80" fmla="*/ 1939637 h 6003637"/>
              <a:gd name="connsiteX81" fmla="*/ 7001802 w 7694529"/>
              <a:gd name="connsiteY81" fmla="*/ 2068946 h 6003637"/>
              <a:gd name="connsiteX82" fmla="*/ 7038748 w 7694529"/>
              <a:gd name="connsiteY82" fmla="*/ 2540000 h 6003637"/>
              <a:gd name="connsiteX83" fmla="*/ 7066457 w 7694529"/>
              <a:gd name="connsiteY83" fmla="*/ 2613891 h 6003637"/>
              <a:gd name="connsiteX84" fmla="*/ 7094166 w 7694529"/>
              <a:gd name="connsiteY84" fmla="*/ 2697019 h 6003637"/>
              <a:gd name="connsiteX85" fmla="*/ 7112638 w 7694529"/>
              <a:gd name="connsiteY85" fmla="*/ 2733964 h 6003637"/>
              <a:gd name="connsiteX86" fmla="*/ 7186529 w 7694529"/>
              <a:gd name="connsiteY86" fmla="*/ 2937164 h 6003637"/>
              <a:gd name="connsiteX87" fmla="*/ 7241948 w 7694529"/>
              <a:gd name="connsiteY87" fmla="*/ 3029528 h 6003637"/>
              <a:gd name="connsiteX88" fmla="*/ 7278893 w 7694529"/>
              <a:gd name="connsiteY88" fmla="*/ 3112655 h 6003637"/>
              <a:gd name="connsiteX89" fmla="*/ 7334311 w 7694529"/>
              <a:gd name="connsiteY89" fmla="*/ 3214255 h 6003637"/>
              <a:gd name="connsiteX90" fmla="*/ 7352784 w 7694529"/>
              <a:gd name="connsiteY90" fmla="*/ 3260437 h 6003637"/>
              <a:gd name="connsiteX91" fmla="*/ 7408202 w 7694529"/>
              <a:gd name="connsiteY91" fmla="*/ 3371273 h 6003637"/>
              <a:gd name="connsiteX92" fmla="*/ 7509802 w 7694529"/>
              <a:gd name="connsiteY92" fmla="*/ 3611419 h 6003637"/>
              <a:gd name="connsiteX93" fmla="*/ 7555984 w 7694529"/>
              <a:gd name="connsiteY93" fmla="*/ 3740728 h 6003637"/>
              <a:gd name="connsiteX94" fmla="*/ 7592929 w 7694529"/>
              <a:gd name="connsiteY94" fmla="*/ 3860800 h 6003637"/>
              <a:gd name="connsiteX95" fmla="*/ 7639111 w 7694529"/>
              <a:gd name="connsiteY95" fmla="*/ 3980873 h 6003637"/>
              <a:gd name="connsiteX96" fmla="*/ 7694529 w 7694529"/>
              <a:gd name="connsiteY96" fmla="*/ 4128655 h 6003637"/>
              <a:gd name="connsiteX97" fmla="*/ 7676057 w 7694529"/>
              <a:gd name="connsiteY97" fmla="*/ 4193310 h 6003637"/>
              <a:gd name="connsiteX98" fmla="*/ 7648348 w 7694529"/>
              <a:gd name="connsiteY98" fmla="*/ 4294910 h 6003637"/>
              <a:gd name="connsiteX99" fmla="*/ 7629875 w 7694529"/>
              <a:gd name="connsiteY99" fmla="*/ 4368800 h 6003637"/>
              <a:gd name="connsiteX100" fmla="*/ 7592929 w 7694529"/>
              <a:gd name="connsiteY100" fmla="*/ 4433455 h 6003637"/>
              <a:gd name="connsiteX101" fmla="*/ 7574457 w 7694529"/>
              <a:gd name="connsiteY101" fmla="*/ 4461164 h 6003637"/>
              <a:gd name="connsiteX102" fmla="*/ 7519038 w 7694529"/>
              <a:gd name="connsiteY102" fmla="*/ 4498110 h 6003637"/>
              <a:gd name="connsiteX103" fmla="*/ 7454384 w 7694529"/>
              <a:gd name="connsiteY103" fmla="*/ 4590473 h 6003637"/>
              <a:gd name="connsiteX104" fmla="*/ 7417438 w 7694529"/>
              <a:gd name="connsiteY104" fmla="*/ 4655128 h 6003637"/>
              <a:gd name="connsiteX105" fmla="*/ 7343548 w 7694529"/>
              <a:gd name="connsiteY105" fmla="*/ 4719782 h 6003637"/>
              <a:gd name="connsiteX106" fmla="*/ 7241948 w 7694529"/>
              <a:gd name="connsiteY106" fmla="*/ 4756728 h 6003637"/>
              <a:gd name="connsiteX107" fmla="*/ 7075693 w 7694529"/>
              <a:gd name="connsiteY107" fmla="*/ 4793673 h 6003637"/>
              <a:gd name="connsiteX108" fmla="*/ 6909438 w 7694529"/>
              <a:gd name="connsiteY108" fmla="*/ 4830619 h 6003637"/>
              <a:gd name="connsiteX109" fmla="*/ 6798602 w 7694529"/>
              <a:gd name="connsiteY109" fmla="*/ 4876800 h 6003637"/>
              <a:gd name="connsiteX110" fmla="*/ 6752420 w 7694529"/>
              <a:gd name="connsiteY110" fmla="*/ 4895273 h 6003637"/>
              <a:gd name="connsiteX111" fmla="*/ 6697002 w 7694529"/>
              <a:gd name="connsiteY111" fmla="*/ 4904510 h 6003637"/>
              <a:gd name="connsiteX112" fmla="*/ 6632348 w 7694529"/>
              <a:gd name="connsiteY112" fmla="*/ 4932219 h 6003637"/>
              <a:gd name="connsiteX113" fmla="*/ 6466093 w 7694529"/>
              <a:gd name="connsiteY113" fmla="*/ 4987637 h 6003637"/>
              <a:gd name="connsiteX114" fmla="*/ 6355257 w 7694529"/>
              <a:gd name="connsiteY114" fmla="*/ 5015346 h 6003637"/>
              <a:gd name="connsiteX115" fmla="*/ 6216711 w 7694529"/>
              <a:gd name="connsiteY115" fmla="*/ 5052291 h 6003637"/>
              <a:gd name="connsiteX116" fmla="*/ 6179766 w 7694529"/>
              <a:gd name="connsiteY116" fmla="*/ 5061528 h 6003637"/>
              <a:gd name="connsiteX117" fmla="*/ 5985802 w 7694529"/>
              <a:gd name="connsiteY117" fmla="*/ 5089237 h 6003637"/>
              <a:gd name="connsiteX118" fmla="*/ 5921148 w 7694529"/>
              <a:gd name="connsiteY118" fmla="*/ 5098473 h 6003637"/>
              <a:gd name="connsiteX119" fmla="*/ 5745657 w 7694529"/>
              <a:gd name="connsiteY119" fmla="*/ 5126182 h 6003637"/>
              <a:gd name="connsiteX120" fmla="*/ 5136057 w 7694529"/>
              <a:gd name="connsiteY120" fmla="*/ 5135419 h 6003637"/>
              <a:gd name="connsiteX121" fmla="*/ 5099111 w 7694529"/>
              <a:gd name="connsiteY121" fmla="*/ 5144655 h 6003637"/>
              <a:gd name="connsiteX122" fmla="*/ 4960566 w 7694529"/>
              <a:gd name="connsiteY122" fmla="*/ 5163128 h 6003637"/>
              <a:gd name="connsiteX123" fmla="*/ 4138529 w 7694529"/>
              <a:gd name="connsiteY123" fmla="*/ 5153891 h 6003637"/>
              <a:gd name="connsiteX124" fmla="*/ 4055402 w 7694529"/>
              <a:gd name="connsiteY124" fmla="*/ 5144655 h 6003637"/>
              <a:gd name="connsiteX125" fmla="*/ 3889148 w 7694529"/>
              <a:gd name="connsiteY125" fmla="*/ 5135419 h 6003637"/>
              <a:gd name="connsiteX126" fmla="*/ 3815257 w 7694529"/>
              <a:gd name="connsiteY126" fmla="*/ 5126182 h 6003637"/>
              <a:gd name="connsiteX127" fmla="*/ 3750602 w 7694529"/>
              <a:gd name="connsiteY127" fmla="*/ 5116946 h 6003637"/>
              <a:gd name="connsiteX128" fmla="*/ 3334966 w 7694529"/>
              <a:gd name="connsiteY128" fmla="*/ 5135419 h 6003637"/>
              <a:gd name="connsiteX129" fmla="*/ 3261075 w 7694529"/>
              <a:gd name="connsiteY129" fmla="*/ 5181600 h 6003637"/>
              <a:gd name="connsiteX130" fmla="*/ 3251838 w 7694529"/>
              <a:gd name="connsiteY130" fmla="*/ 5209310 h 6003637"/>
              <a:gd name="connsiteX131" fmla="*/ 3224129 w 7694529"/>
              <a:gd name="connsiteY131" fmla="*/ 5227782 h 6003637"/>
              <a:gd name="connsiteX132" fmla="*/ 3113293 w 7694529"/>
              <a:gd name="connsiteY132" fmla="*/ 5310910 h 6003637"/>
              <a:gd name="connsiteX133" fmla="*/ 3076348 w 7694529"/>
              <a:gd name="connsiteY133" fmla="*/ 5329382 h 6003637"/>
              <a:gd name="connsiteX134" fmla="*/ 3048638 w 7694529"/>
              <a:gd name="connsiteY134" fmla="*/ 5347855 h 6003637"/>
              <a:gd name="connsiteX135" fmla="*/ 2983984 w 7694529"/>
              <a:gd name="connsiteY135" fmla="*/ 5375564 h 6003637"/>
              <a:gd name="connsiteX136" fmla="*/ 2910093 w 7694529"/>
              <a:gd name="connsiteY136" fmla="*/ 5403273 h 6003637"/>
              <a:gd name="connsiteX137" fmla="*/ 2882384 w 7694529"/>
              <a:gd name="connsiteY137" fmla="*/ 5421746 h 6003637"/>
              <a:gd name="connsiteX138" fmla="*/ 2836202 w 7694529"/>
              <a:gd name="connsiteY138" fmla="*/ 5430982 h 6003637"/>
              <a:gd name="connsiteX139" fmla="*/ 2799257 w 7694529"/>
              <a:gd name="connsiteY139" fmla="*/ 5440219 h 6003637"/>
              <a:gd name="connsiteX140" fmla="*/ 2743838 w 7694529"/>
              <a:gd name="connsiteY140" fmla="*/ 5458691 h 6003637"/>
              <a:gd name="connsiteX141" fmla="*/ 2623766 w 7694529"/>
              <a:gd name="connsiteY141" fmla="*/ 5477164 h 6003637"/>
              <a:gd name="connsiteX142" fmla="*/ 2577584 w 7694529"/>
              <a:gd name="connsiteY142" fmla="*/ 5486400 h 6003637"/>
              <a:gd name="connsiteX143" fmla="*/ 2522166 w 7694529"/>
              <a:gd name="connsiteY143" fmla="*/ 5495637 h 6003637"/>
              <a:gd name="connsiteX144" fmla="*/ 2494457 w 7694529"/>
              <a:gd name="connsiteY144" fmla="*/ 5504873 h 6003637"/>
              <a:gd name="connsiteX145" fmla="*/ 2402093 w 7694529"/>
              <a:gd name="connsiteY145" fmla="*/ 5514110 h 6003637"/>
              <a:gd name="connsiteX146" fmla="*/ 2346675 w 7694529"/>
              <a:gd name="connsiteY146" fmla="*/ 5532582 h 6003637"/>
              <a:gd name="connsiteX147" fmla="*/ 2309729 w 7694529"/>
              <a:gd name="connsiteY147" fmla="*/ 5541819 h 6003637"/>
              <a:gd name="connsiteX148" fmla="*/ 2272784 w 7694529"/>
              <a:gd name="connsiteY148" fmla="*/ 5560291 h 6003637"/>
              <a:gd name="connsiteX149" fmla="*/ 2245075 w 7694529"/>
              <a:gd name="connsiteY149" fmla="*/ 5569528 h 6003637"/>
              <a:gd name="connsiteX150" fmla="*/ 2189657 w 7694529"/>
              <a:gd name="connsiteY150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148420 w 7694529"/>
              <a:gd name="connsiteY22" fmla="*/ 5320146 h 6003637"/>
              <a:gd name="connsiteX23" fmla="*/ 83766 w 7694529"/>
              <a:gd name="connsiteY23" fmla="*/ 5273964 h 6003637"/>
              <a:gd name="connsiteX24" fmla="*/ 56057 w 7694529"/>
              <a:gd name="connsiteY24" fmla="*/ 5227782 h 6003637"/>
              <a:gd name="connsiteX25" fmla="*/ 46820 w 7694529"/>
              <a:gd name="connsiteY25" fmla="*/ 4461164 h 6003637"/>
              <a:gd name="connsiteX26" fmla="*/ 37583 w 7694529"/>
              <a:gd name="connsiteY26" fmla="*/ 3408219 h 6003637"/>
              <a:gd name="connsiteX27" fmla="*/ 28347 w 7694529"/>
              <a:gd name="connsiteY27" fmla="*/ 2346037 h 6003637"/>
              <a:gd name="connsiteX28" fmla="*/ 638 w 7694529"/>
              <a:gd name="connsiteY28" fmla="*/ 2004291 h 6003637"/>
              <a:gd name="connsiteX29" fmla="*/ 9875 w 7694529"/>
              <a:gd name="connsiteY29" fmla="*/ 1911928 h 6003637"/>
              <a:gd name="connsiteX30" fmla="*/ 19111 w 7694529"/>
              <a:gd name="connsiteY30" fmla="*/ 1838037 h 6003637"/>
              <a:gd name="connsiteX31" fmla="*/ 37584 w 7694529"/>
              <a:gd name="connsiteY31" fmla="*/ 1625600 h 6003637"/>
              <a:gd name="connsiteX32" fmla="*/ 56057 w 7694529"/>
              <a:gd name="connsiteY32" fmla="*/ 1440873 h 6003637"/>
              <a:gd name="connsiteX33" fmla="*/ 74529 w 7694529"/>
              <a:gd name="connsiteY33" fmla="*/ 1330037 h 6003637"/>
              <a:gd name="connsiteX34" fmla="*/ 93002 w 7694529"/>
              <a:gd name="connsiteY34" fmla="*/ 1256146 h 6003637"/>
              <a:gd name="connsiteX35" fmla="*/ 120711 w 7694529"/>
              <a:gd name="connsiteY35" fmla="*/ 1200728 h 6003637"/>
              <a:gd name="connsiteX36" fmla="*/ 185366 w 7694529"/>
              <a:gd name="connsiteY36" fmla="*/ 1062182 h 6003637"/>
              <a:gd name="connsiteX37" fmla="*/ 222311 w 7694529"/>
              <a:gd name="connsiteY37" fmla="*/ 1016000 h 6003637"/>
              <a:gd name="connsiteX38" fmla="*/ 286966 w 7694529"/>
              <a:gd name="connsiteY38" fmla="*/ 960582 h 6003637"/>
              <a:gd name="connsiteX39" fmla="*/ 342384 w 7694529"/>
              <a:gd name="connsiteY39" fmla="*/ 923637 h 6003637"/>
              <a:gd name="connsiteX40" fmla="*/ 443984 w 7694529"/>
              <a:gd name="connsiteY40" fmla="*/ 877455 h 6003637"/>
              <a:gd name="connsiteX41" fmla="*/ 656420 w 7694529"/>
              <a:gd name="connsiteY41" fmla="*/ 757382 h 6003637"/>
              <a:gd name="connsiteX42" fmla="*/ 868857 w 7694529"/>
              <a:gd name="connsiteY42" fmla="*/ 655782 h 6003637"/>
              <a:gd name="connsiteX43" fmla="*/ 1062820 w 7694529"/>
              <a:gd name="connsiteY43" fmla="*/ 563419 h 6003637"/>
              <a:gd name="connsiteX44" fmla="*/ 1155184 w 7694529"/>
              <a:gd name="connsiteY44" fmla="*/ 517237 h 6003637"/>
              <a:gd name="connsiteX45" fmla="*/ 1219838 w 7694529"/>
              <a:gd name="connsiteY45" fmla="*/ 489528 h 6003637"/>
              <a:gd name="connsiteX46" fmla="*/ 1312202 w 7694529"/>
              <a:gd name="connsiteY46" fmla="*/ 434110 h 6003637"/>
              <a:gd name="connsiteX47" fmla="*/ 1404566 w 7694529"/>
              <a:gd name="connsiteY47" fmla="*/ 397164 h 6003637"/>
              <a:gd name="connsiteX48" fmla="*/ 1478457 w 7694529"/>
              <a:gd name="connsiteY48" fmla="*/ 350982 h 6003637"/>
              <a:gd name="connsiteX49" fmla="*/ 1552348 w 7694529"/>
              <a:gd name="connsiteY49" fmla="*/ 323273 h 6003637"/>
              <a:gd name="connsiteX50" fmla="*/ 1644711 w 7694529"/>
              <a:gd name="connsiteY50" fmla="*/ 277091 h 6003637"/>
              <a:gd name="connsiteX51" fmla="*/ 1700129 w 7694529"/>
              <a:gd name="connsiteY51" fmla="*/ 258619 h 6003637"/>
              <a:gd name="connsiteX52" fmla="*/ 1737075 w 7694529"/>
              <a:gd name="connsiteY52" fmla="*/ 240146 h 6003637"/>
              <a:gd name="connsiteX53" fmla="*/ 1875620 w 7694529"/>
              <a:gd name="connsiteY53" fmla="*/ 221673 h 6003637"/>
              <a:gd name="connsiteX54" fmla="*/ 2088057 w 7694529"/>
              <a:gd name="connsiteY54" fmla="*/ 166255 h 6003637"/>
              <a:gd name="connsiteX55" fmla="*/ 2337438 w 7694529"/>
              <a:gd name="connsiteY55" fmla="*/ 110837 h 6003637"/>
              <a:gd name="connsiteX56" fmla="*/ 2522166 w 7694529"/>
              <a:gd name="connsiteY56" fmla="*/ 83128 h 6003637"/>
              <a:gd name="connsiteX57" fmla="*/ 2734602 w 7694529"/>
              <a:gd name="connsiteY57" fmla="*/ 36946 h 6003637"/>
              <a:gd name="connsiteX58" fmla="*/ 3251838 w 7694529"/>
              <a:gd name="connsiteY58" fmla="*/ 9237 h 6003637"/>
              <a:gd name="connsiteX59" fmla="*/ 3778311 w 7694529"/>
              <a:gd name="connsiteY59" fmla="*/ 0 h 6003637"/>
              <a:gd name="connsiteX60" fmla="*/ 5246893 w 7694529"/>
              <a:gd name="connsiteY60" fmla="*/ 27710 h 6003637"/>
              <a:gd name="connsiteX61" fmla="*/ 5764129 w 7694529"/>
              <a:gd name="connsiteY61" fmla="*/ 64655 h 6003637"/>
              <a:gd name="connsiteX62" fmla="*/ 5856493 w 7694529"/>
              <a:gd name="connsiteY62" fmla="*/ 73891 h 6003637"/>
              <a:gd name="connsiteX63" fmla="*/ 6041220 w 7694529"/>
              <a:gd name="connsiteY63" fmla="*/ 101600 h 6003637"/>
              <a:gd name="connsiteX64" fmla="*/ 6189002 w 7694529"/>
              <a:gd name="connsiteY64" fmla="*/ 184728 h 6003637"/>
              <a:gd name="connsiteX65" fmla="*/ 6262893 w 7694529"/>
              <a:gd name="connsiteY65" fmla="*/ 249382 h 6003637"/>
              <a:gd name="connsiteX66" fmla="*/ 6290602 w 7694529"/>
              <a:gd name="connsiteY66" fmla="*/ 258619 h 6003637"/>
              <a:gd name="connsiteX67" fmla="*/ 6346020 w 7694529"/>
              <a:gd name="connsiteY67" fmla="*/ 286328 h 6003637"/>
              <a:gd name="connsiteX68" fmla="*/ 6641584 w 7694529"/>
              <a:gd name="connsiteY68" fmla="*/ 424873 h 6003637"/>
              <a:gd name="connsiteX69" fmla="*/ 6733948 w 7694529"/>
              <a:gd name="connsiteY69" fmla="*/ 581891 h 6003637"/>
              <a:gd name="connsiteX70" fmla="*/ 6789366 w 7694529"/>
              <a:gd name="connsiteY70" fmla="*/ 665019 h 6003637"/>
              <a:gd name="connsiteX71" fmla="*/ 6909438 w 7694529"/>
              <a:gd name="connsiteY71" fmla="*/ 812800 h 6003637"/>
              <a:gd name="connsiteX72" fmla="*/ 6983329 w 7694529"/>
              <a:gd name="connsiteY72" fmla="*/ 877455 h 6003637"/>
              <a:gd name="connsiteX73" fmla="*/ 7066457 w 7694529"/>
              <a:gd name="connsiteY73" fmla="*/ 969819 h 6003637"/>
              <a:gd name="connsiteX74" fmla="*/ 7094166 w 7694529"/>
              <a:gd name="connsiteY74" fmla="*/ 1080655 h 6003637"/>
              <a:gd name="connsiteX75" fmla="*/ 7121875 w 7694529"/>
              <a:gd name="connsiteY75" fmla="*/ 1274619 h 6003637"/>
              <a:gd name="connsiteX76" fmla="*/ 7103402 w 7694529"/>
              <a:gd name="connsiteY76" fmla="*/ 1681019 h 6003637"/>
              <a:gd name="connsiteX77" fmla="*/ 7075693 w 7694529"/>
              <a:gd name="connsiteY77" fmla="*/ 1773382 h 6003637"/>
              <a:gd name="connsiteX78" fmla="*/ 7038748 w 7694529"/>
              <a:gd name="connsiteY78" fmla="*/ 1874982 h 6003637"/>
              <a:gd name="connsiteX79" fmla="*/ 7029511 w 7694529"/>
              <a:gd name="connsiteY79" fmla="*/ 1939637 h 6003637"/>
              <a:gd name="connsiteX80" fmla="*/ 7001802 w 7694529"/>
              <a:gd name="connsiteY80" fmla="*/ 2068946 h 6003637"/>
              <a:gd name="connsiteX81" fmla="*/ 7038748 w 7694529"/>
              <a:gd name="connsiteY81" fmla="*/ 2540000 h 6003637"/>
              <a:gd name="connsiteX82" fmla="*/ 7066457 w 7694529"/>
              <a:gd name="connsiteY82" fmla="*/ 2613891 h 6003637"/>
              <a:gd name="connsiteX83" fmla="*/ 7094166 w 7694529"/>
              <a:gd name="connsiteY83" fmla="*/ 2697019 h 6003637"/>
              <a:gd name="connsiteX84" fmla="*/ 7112638 w 7694529"/>
              <a:gd name="connsiteY84" fmla="*/ 2733964 h 6003637"/>
              <a:gd name="connsiteX85" fmla="*/ 7186529 w 7694529"/>
              <a:gd name="connsiteY85" fmla="*/ 2937164 h 6003637"/>
              <a:gd name="connsiteX86" fmla="*/ 7241948 w 7694529"/>
              <a:gd name="connsiteY86" fmla="*/ 3029528 h 6003637"/>
              <a:gd name="connsiteX87" fmla="*/ 7278893 w 7694529"/>
              <a:gd name="connsiteY87" fmla="*/ 3112655 h 6003637"/>
              <a:gd name="connsiteX88" fmla="*/ 7334311 w 7694529"/>
              <a:gd name="connsiteY88" fmla="*/ 3214255 h 6003637"/>
              <a:gd name="connsiteX89" fmla="*/ 7352784 w 7694529"/>
              <a:gd name="connsiteY89" fmla="*/ 3260437 h 6003637"/>
              <a:gd name="connsiteX90" fmla="*/ 7408202 w 7694529"/>
              <a:gd name="connsiteY90" fmla="*/ 3371273 h 6003637"/>
              <a:gd name="connsiteX91" fmla="*/ 7509802 w 7694529"/>
              <a:gd name="connsiteY91" fmla="*/ 3611419 h 6003637"/>
              <a:gd name="connsiteX92" fmla="*/ 7555984 w 7694529"/>
              <a:gd name="connsiteY92" fmla="*/ 3740728 h 6003637"/>
              <a:gd name="connsiteX93" fmla="*/ 7592929 w 7694529"/>
              <a:gd name="connsiteY93" fmla="*/ 3860800 h 6003637"/>
              <a:gd name="connsiteX94" fmla="*/ 7639111 w 7694529"/>
              <a:gd name="connsiteY94" fmla="*/ 3980873 h 6003637"/>
              <a:gd name="connsiteX95" fmla="*/ 7694529 w 7694529"/>
              <a:gd name="connsiteY95" fmla="*/ 4128655 h 6003637"/>
              <a:gd name="connsiteX96" fmla="*/ 7676057 w 7694529"/>
              <a:gd name="connsiteY96" fmla="*/ 4193310 h 6003637"/>
              <a:gd name="connsiteX97" fmla="*/ 7648348 w 7694529"/>
              <a:gd name="connsiteY97" fmla="*/ 4294910 h 6003637"/>
              <a:gd name="connsiteX98" fmla="*/ 7629875 w 7694529"/>
              <a:gd name="connsiteY98" fmla="*/ 4368800 h 6003637"/>
              <a:gd name="connsiteX99" fmla="*/ 7592929 w 7694529"/>
              <a:gd name="connsiteY99" fmla="*/ 4433455 h 6003637"/>
              <a:gd name="connsiteX100" fmla="*/ 7574457 w 7694529"/>
              <a:gd name="connsiteY100" fmla="*/ 4461164 h 6003637"/>
              <a:gd name="connsiteX101" fmla="*/ 7519038 w 7694529"/>
              <a:gd name="connsiteY101" fmla="*/ 4498110 h 6003637"/>
              <a:gd name="connsiteX102" fmla="*/ 7454384 w 7694529"/>
              <a:gd name="connsiteY102" fmla="*/ 4590473 h 6003637"/>
              <a:gd name="connsiteX103" fmla="*/ 7417438 w 7694529"/>
              <a:gd name="connsiteY103" fmla="*/ 4655128 h 6003637"/>
              <a:gd name="connsiteX104" fmla="*/ 7343548 w 7694529"/>
              <a:gd name="connsiteY104" fmla="*/ 4719782 h 6003637"/>
              <a:gd name="connsiteX105" fmla="*/ 7241948 w 7694529"/>
              <a:gd name="connsiteY105" fmla="*/ 4756728 h 6003637"/>
              <a:gd name="connsiteX106" fmla="*/ 7075693 w 7694529"/>
              <a:gd name="connsiteY106" fmla="*/ 4793673 h 6003637"/>
              <a:gd name="connsiteX107" fmla="*/ 6909438 w 7694529"/>
              <a:gd name="connsiteY107" fmla="*/ 4830619 h 6003637"/>
              <a:gd name="connsiteX108" fmla="*/ 6798602 w 7694529"/>
              <a:gd name="connsiteY108" fmla="*/ 4876800 h 6003637"/>
              <a:gd name="connsiteX109" fmla="*/ 6752420 w 7694529"/>
              <a:gd name="connsiteY109" fmla="*/ 4895273 h 6003637"/>
              <a:gd name="connsiteX110" fmla="*/ 6697002 w 7694529"/>
              <a:gd name="connsiteY110" fmla="*/ 4904510 h 6003637"/>
              <a:gd name="connsiteX111" fmla="*/ 6632348 w 7694529"/>
              <a:gd name="connsiteY111" fmla="*/ 4932219 h 6003637"/>
              <a:gd name="connsiteX112" fmla="*/ 6466093 w 7694529"/>
              <a:gd name="connsiteY112" fmla="*/ 4987637 h 6003637"/>
              <a:gd name="connsiteX113" fmla="*/ 6355257 w 7694529"/>
              <a:gd name="connsiteY113" fmla="*/ 5015346 h 6003637"/>
              <a:gd name="connsiteX114" fmla="*/ 6216711 w 7694529"/>
              <a:gd name="connsiteY114" fmla="*/ 5052291 h 6003637"/>
              <a:gd name="connsiteX115" fmla="*/ 6179766 w 7694529"/>
              <a:gd name="connsiteY115" fmla="*/ 5061528 h 6003637"/>
              <a:gd name="connsiteX116" fmla="*/ 5985802 w 7694529"/>
              <a:gd name="connsiteY116" fmla="*/ 5089237 h 6003637"/>
              <a:gd name="connsiteX117" fmla="*/ 5921148 w 7694529"/>
              <a:gd name="connsiteY117" fmla="*/ 5098473 h 6003637"/>
              <a:gd name="connsiteX118" fmla="*/ 5745657 w 7694529"/>
              <a:gd name="connsiteY118" fmla="*/ 5126182 h 6003637"/>
              <a:gd name="connsiteX119" fmla="*/ 5136057 w 7694529"/>
              <a:gd name="connsiteY119" fmla="*/ 5135419 h 6003637"/>
              <a:gd name="connsiteX120" fmla="*/ 5099111 w 7694529"/>
              <a:gd name="connsiteY120" fmla="*/ 5144655 h 6003637"/>
              <a:gd name="connsiteX121" fmla="*/ 4960566 w 7694529"/>
              <a:gd name="connsiteY121" fmla="*/ 5163128 h 6003637"/>
              <a:gd name="connsiteX122" fmla="*/ 4138529 w 7694529"/>
              <a:gd name="connsiteY122" fmla="*/ 5153891 h 6003637"/>
              <a:gd name="connsiteX123" fmla="*/ 4055402 w 7694529"/>
              <a:gd name="connsiteY123" fmla="*/ 5144655 h 6003637"/>
              <a:gd name="connsiteX124" fmla="*/ 3889148 w 7694529"/>
              <a:gd name="connsiteY124" fmla="*/ 5135419 h 6003637"/>
              <a:gd name="connsiteX125" fmla="*/ 3815257 w 7694529"/>
              <a:gd name="connsiteY125" fmla="*/ 5126182 h 6003637"/>
              <a:gd name="connsiteX126" fmla="*/ 3750602 w 7694529"/>
              <a:gd name="connsiteY126" fmla="*/ 5116946 h 6003637"/>
              <a:gd name="connsiteX127" fmla="*/ 3334966 w 7694529"/>
              <a:gd name="connsiteY127" fmla="*/ 5135419 h 6003637"/>
              <a:gd name="connsiteX128" fmla="*/ 3261075 w 7694529"/>
              <a:gd name="connsiteY128" fmla="*/ 5181600 h 6003637"/>
              <a:gd name="connsiteX129" fmla="*/ 3251838 w 7694529"/>
              <a:gd name="connsiteY129" fmla="*/ 5209310 h 6003637"/>
              <a:gd name="connsiteX130" fmla="*/ 3224129 w 7694529"/>
              <a:gd name="connsiteY130" fmla="*/ 5227782 h 6003637"/>
              <a:gd name="connsiteX131" fmla="*/ 3113293 w 7694529"/>
              <a:gd name="connsiteY131" fmla="*/ 5310910 h 6003637"/>
              <a:gd name="connsiteX132" fmla="*/ 3076348 w 7694529"/>
              <a:gd name="connsiteY132" fmla="*/ 5329382 h 6003637"/>
              <a:gd name="connsiteX133" fmla="*/ 3048638 w 7694529"/>
              <a:gd name="connsiteY133" fmla="*/ 5347855 h 6003637"/>
              <a:gd name="connsiteX134" fmla="*/ 2983984 w 7694529"/>
              <a:gd name="connsiteY134" fmla="*/ 5375564 h 6003637"/>
              <a:gd name="connsiteX135" fmla="*/ 2910093 w 7694529"/>
              <a:gd name="connsiteY135" fmla="*/ 5403273 h 6003637"/>
              <a:gd name="connsiteX136" fmla="*/ 2882384 w 7694529"/>
              <a:gd name="connsiteY136" fmla="*/ 5421746 h 6003637"/>
              <a:gd name="connsiteX137" fmla="*/ 2836202 w 7694529"/>
              <a:gd name="connsiteY137" fmla="*/ 5430982 h 6003637"/>
              <a:gd name="connsiteX138" fmla="*/ 2799257 w 7694529"/>
              <a:gd name="connsiteY138" fmla="*/ 5440219 h 6003637"/>
              <a:gd name="connsiteX139" fmla="*/ 2743838 w 7694529"/>
              <a:gd name="connsiteY139" fmla="*/ 5458691 h 6003637"/>
              <a:gd name="connsiteX140" fmla="*/ 2623766 w 7694529"/>
              <a:gd name="connsiteY140" fmla="*/ 5477164 h 6003637"/>
              <a:gd name="connsiteX141" fmla="*/ 2577584 w 7694529"/>
              <a:gd name="connsiteY141" fmla="*/ 5486400 h 6003637"/>
              <a:gd name="connsiteX142" fmla="*/ 2522166 w 7694529"/>
              <a:gd name="connsiteY142" fmla="*/ 5495637 h 6003637"/>
              <a:gd name="connsiteX143" fmla="*/ 2494457 w 7694529"/>
              <a:gd name="connsiteY143" fmla="*/ 5504873 h 6003637"/>
              <a:gd name="connsiteX144" fmla="*/ 2402093 w 7694529"/>
              <a:gd name="connsiteY144" fmla="*/ 5514110 h 6003637"/>
              <a:gd name="connsiteX145" fmla="*/ 2346675 w 7694529"/>
              <a:gd name="connsiteY145" fmla="*/ 5532582 h 6003637"/>
              <a:gd name="connsiteX146" fmla="*/ 2309729 w 7694529"/>
              <a:gd name="connsiteY146" fmla="*/ 5541819 h 6003637"/>
              <a:gd name="connsiteX147" fmla="*/ 2272784 w 7694529"/>
              <a:gd name="connsiteY147" fmla="*/ 5560291 h 6003637"/>
              <a:gd name="connsiteX148" fmla="*/ 2245075 w 7694529"/>
              <a:gd name="connsiteY148" fmla="*/ 5569528 h 6003637"/>
              <a:gd name="connsiteX149" fmla="*/ 2189657 w 7694529"/>
              <a:gd name="connsiteY149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83766 w 7694529"/>
              <a:gd name="connsiteY22" fmla="*/ 5273964 h 6003637"/>
              <a:gd name="connsiteX23" fmla="*/ 56057 w 7694529"/>
              <a:gd name="connsiteY23" fmla="*/ 5227782 h 6003637"/>
              <a:gd name="connsiteX24" fmla="*/ 46820 w 7694529"/>
              <a:gd name="connsiteY24" fmla="*/ 4461164 h 6003637"/>
              <a:gd name="connsiteX25" fmla="*/ 37583 w 7694529"/>
              <a:gd name="connsiteY25" fmla="*/ 3408219 h 6003637"/>
              <a:gd name="connsiteX26" fmla="*/ 28347 w 7694529"/>
              <a:gd name="connsiteY26" fmla="*/ 2346037 h 6003637"/>
              <a:gd name="connsiteX27" fmla="*/ 638 w 7694529"/>
              <a:gd name="connsiteY27" fmla="*/ 2004291 h 6003637"/>
              <a:gd name="connsiteX28" fmla="*/ 9875 w 7694529"/>
              <a:gd name="connsiteY28" fmla="*/ 1911928 h 6003637"/>
              <a:gd name="connsiteX29" fmla="*/ 19111 w 7694529"/>
              <a:gd name="connsiteY29" fmla="*/ 1838037 h 6003637"/>
              <a:gd name="connsiteX30" fmla="*/ 37584 w 7694529"/>
              <a:gd name="connsiteY30" fmla="*/ 1625600 h 6003637"/>
              <a:gd name="connsiteX31" fmla="*/ 56057 w 7694529"/>
              <a:gd name="connsiteY31" fmla="*/ 1440873 h 6003637"/>
              <a:gd name="connsiteX32" fmla="*/ 74529 w 7694529"/>
              <a:gd name="connsiteY32" fmla="*/ 1330037 h 6003637"/>
              <a:gd name="connsiteX33" fmla="*/ 93002 w 7694529"/>
              <a:gd name="connsiteY33" fmla="*/ 1256146 h 6003637"/>
              <a:gd name="connsiteX34" fmla="*/ 120711 w 7694529"/>
              <a:gd name="connsiteY34" fmla="*/ 1200728 h 6003637"/>
              <a:gd name="connsiteX35" fmla="*/ 185366 w 7694529"/>
              <a:gd name="connsiteY35" fmla="*/ 1062182 h 6003637"/>
              <a:gd name="connsiteX36" fmla="*/ 222311 w 7694529"/>
              <a:gd name="connsiteY36" fmla="*/ 1016000 h 6003637"/>
              <a:gd name="connsiteX37" fmla="*/ 286966 w 7694529"/>
              <a:gd name="connsiteY37" fmla="*/ 960582 h 6003637"/>
              <a:gd name="connsiteX38" fmla="*/ 342384 w 7694529"/>
              <a:gd name="connsiteY38" fmla="*/ 923637 h 6003637"/>
              <a:gd name="connsiteX39" fmla="*/ 443984 w 7694529"/>
              <a:gd name="connsiteY39" fmla="*/ 877455 h 6003637"/>
              <a:gd name="connsiteX40" fmla="*/ 656420 w 7694529"/>
              <a:gd name="connsiteY40" fmla="*/ 757382 h 6003637"/>
              <a:gd name="connsiteX41" fmla="*/ 868857 w 7694529"/>
              <a:gd name="connsiteY41" fmla="*/ 655782 h 6003637"/>
              <a:gd name="connsiteX42" fmla="*/ 1062820 w 7694529"/>
              <a:gd name="connsiteY42" fmla="*/ 563419 h 6003637"/>
              <a:gd name="connsiteX43" fmla="*/ 1155184 w 7694529"/>
              <a:gd name="connsiteY43" fmla="*/ 517237 h 6003637"/>
              <a:gd name="connsiteX44" fmla="*/ 1219838 w 7694529"/>
              <a:gd name="connsiteY44" fmla="*/ 489528 h 6003637"/>
              <a:gd name="connsiteX45" fmla="*/ 1312202 w 7694529"/>
              <a:gd name="connsiteY45" fmla="*/ 434110 h 6003637"/>
              <a:gd name="connsiteX46" fmla="*/ 1404566 w 7694529"/>
              <a:gd name="connsiteY46" fmla="*/ 397164 h 6003637"/>
              <a:gd name="connsiteX47" fmla="*/ 1478457 w 7694529"/>
              <a:gd name="connsiteY47" fmla="*/ 350982 h 6003637"/>
              <a:gd name="connsiteX48" fmla="*/ 1552348 w 7694529"/>
              <a:gd name="connsiteY48" fmla="*/ 323273 h 6003637"/>
              <a:gd name="connsiteX49" fmla="*/ 1644711 w 7694529"/>
              <a:gd name="connsiteY49" fmla="*/ 277091 h 6003637"/>
              <a:gd name="connsiteX50" fmla="*/ 1700129 w 7694529"/>
              <a:gd name="connsiteY50" fmla="*/ 258619 h 6003637"/>
              <a:gd name="connsiteX51" fmla="*/ 1737075 w 7694529"/>
              <a:gd name="connsiteY51" fmla="*/ 240146 h 6003637"/>
              <a:gd name="connsiteX52" fmla="*/ 1875620 w 7694529"/>
              <a:gd name="connsiteY52" fmla="*/ 221673 h 6003637"/>
              <a:gd name="connsiteX53" fmla="*/ 2088057 w 7694529"/>
              <a:gd name="connsiteY53" fmla="*/ 166255 h 6003637"/>
              <a:gd name="connsiteX54" fmla="*/ 2337438 w 7694529"/>
              <a:gd name="connsiteY54" fmla="*/ 110837 h 6003637"/>
              <a:gd name="connsiteX55" fmla="*/ 2522166 w 7694529"/>
              <a:gd name="connsiteY55" fmla="*/ 83128 h 6003637"/>
              <a:gd name="connsiteX56" fmla="*/ 2734602 w 7694529"/>
              <a:gd name="connsiteY56" fmla="*/ 36946 h 6003637"/>
              <a:gd name="connsiteX57" fmla="*/ 3251838 w 7694529"/>
              <a:gd name="connsiteY57" fmla="*/ 9237 h 6003637"/>
              <a:gd name="connsiteX58" fmla="*/ 3778311 w 7694529"/>
              <a:gd name="connsiteY58" fmla="*/ 0 h 6003637"/>
              <a:gd name="connsiteX59" fmla="*/ 5246893 w 7694529"/>
              <a:gd name="connsiteY59" fmla="*/ 27710 h 6003637"/>
              <a:gd name="connsiteX60" fmla="*/ 5764129 w 7694529"/>
              <a:gd name="connsiteY60" fmla="*/ 64655 h 6003637"/>
              <a:gd name="connsiteX61" fmla="*/ 5856493 w 7694529"/>
              <a:gd name="connsiteY61" fmla="*/ 73891 h 6003637"/>
              <a:gd name="connsiteX62" fmla="*/ 6041220 w 7694529"/>
              <a:gd name="connsiteY62" fmla="*/ 101600 h 6003637"/>
              <a:gd name="connsiteX63" fmla="*/ 6189002 w 7694529"/>
              <a:gd name="connsiteY63" fmla="*/ 184728 h 6003637"/>
              <a:gd name="connsiteX64" fmla="*/ 6262893 w 7694529"/>
              <a:gd name="connsiteY64" fmla="*/ 249382 h 6003637"/>
              <a:gd name="connsiteX65" fmla="*/ 6290602 w 7694529"/>
              <a:gd name="connsiteY65" fmla="*/ 258619 h 6003637"/>
              <a:gd name="connsiteX66" fmla="*/ 6346020 w 7694529"/>
              <a:gd name="connsiteY66" fmla="*/ 286328 h 6003637"/>
              <a:gd name="connsiteX67" fmla="*/ 6641584 w 7694529"/>
              <a:gd name="connsiteY67" fmla="*/ 424873 h 6003637"/>
              <a:gd name="connsiteX68" fmla="*/ 6733948 w 7694529"/>
              <a:gd name="connsiteY68" fmla="*/ 581891 h 6003637"/>
              <a:gd name="connsiteX69" fmla="*/ 6789366 w 7694529"/>
              <a:gd name="connsiteY69" fmla="*/ 665019 h 6003637"/>
              <a:gd name="connsiteX70" fmla="*/ 6909438 w 7694529"/>
              <a:gd name="connsiteY70" fmla="*/ 812800 h 6003637"/>
              <a:gd name="connsiteX71" fmla="*/ 6983329 w 7694529"/>
              <a:gd name="connsiteY71" fmla="*/ 877455 h 6003637"/>
              <a:gd name="connsiteX72" fmla="*/ 7066457 w 7694529"/>
              <a:gd name="connsiteY72" fmla="*/ 969819 h 6003637"/>
              <a:gd name="connsiteX73" fmla="*/ 7094166 w 7694529"/>
              <a:gd name="connsiteY73" fmla="*/ 1080655 h 6003637"/>
              <a:gd name="connsiteX74" fmla="*/ 7121875 w 7694529"/>
              <a:gd name="connsiteY74" fmla="*/ 1274619 h 6003637"/>
              <a:gd name="connsiteX75" fmla="*/ 7103402 w 7694529"/>
              <a:gd name="connsiteY75" fmla="*/ 1681019 h 6003637"/>
              <a:gd name="connsiteX76" fmla="*/ 7075693 w 7694529"/>
              <a:gd name="connsiteY76" fmla="*/ 1773382 h 6003637"/>
              <a:gd name="connsiteX77" fmla="*/ 7038748 w 7694529"/>
              <a:gd name="connsiteY77" fmla="*/ 1874982 h 6003637"/>
              <a:gd name="connsiteX78" fmla="*/ 7029511 w 7694529"/>
              <a:gd name="connsiteY78" fmla="*/ 1939637 h 6003637"/>
              <a:gd name="connsiteX79" fmla="*/ 7001802 w 7694529"/>
              <a:gd name="connsiteY79" fmla="*/ 2068946 h 6003637"/>
              <a:gd name="connsiteX80" fmla="*/ 7038748 w 7694529"/>
              <a:gd name="connsiteY80" fmla="*/ 2540000 h 6003637"/>
              <a:gd name="connsiteX81" fmla="*/ 7066457 w 7694529"/>
              <a:gd name="connsiteY81" fmla="*/ 2613891 h 6003637"/>
              <a:gd name="connsiteX82" fmla="*/ 7094166 w 7694529"/>
              <a:gd name="connsiteY82" fmla="*/ 2697019 h 6003637"/>
              <a:gd name="connsiteX83" fmla="*/ 7112638 w 7694529"/>
              <a:gd name="connsiteY83" fmla="*/ 2733964 h 6003637"/>
              <a:gd name="connsiteX84" fmla="*/ 7186529 w 7694529"/>
              <a:gd name="connsiteY84" fmla="*/ 2937164 h 6003637"/>
              <a:gd name="connsiteX85" fmla="*/ 7241948 w 7694529"/>
              <a:gd name="connsiteY85" fmla="*/ 3029528 h 6003637"/>
              <a:gd name="connsiteX86" fmla="*/ 7278893 w 7694529"/>
              <a:gd name="connsiteY86" fmla="*/ 3112655 h 6003637"/>
              <a:gd name="connsiteX87" fmla="*/ 7334311 w 7694529"/>
              <a:gd name="connsiteY87" fmla="*/ 3214255 h 6003637"/>
              <a:gd name="connsiteX88" fmla="*/ 7352784 w 7694529"/>
              <a:gd name="connsiteY88" fmla="*/ 3260437 h 6003637"/>
              <a:gd name="connsiteX89" fmla="*/ 7408202 w 7694529"/>
              <a:gd name="connsiteY89" fmla="*/ 3371273 h 6003637"/>
              <a:gd name="connsiteX90" fmla="*/ 7509802 w 7694529"/>
              <a:gd name="connsiteY90" fmla="*/ 3611419 h 6003637"/>
              <a:gd name="connsiteX91" fmla="*/ 7555984 w 7694529"/>
              <a:gd name="connsiteY91" fmla="*/ 3740728 h 6003637"/>
              <a:gd name="connsiteX92" fmla="*/ 7592929 w 7694529"/>
              <a:gd name="connsiteY92" fmla="*/ 3860800 h 6003637"/>
              <a:gd name="connsiteX93" fmla="*/ 7639111 w 7694529"/>
              <a:gd name="connsiteY93" fmla="*/ 3980873 h 6003637"/>
              <a:gd name="connsiteX94" fmla="*/ 7694529 w 7694529"/>
              <a:gd name="connsiteY94" fmla="*/ 4128655 h 6003637"/>
              <a:gd name="connsiteX95" fmla="*/ 7676057 w 7694529"/>
              <a:gd name="connsiteY95" fmla="*/ 4193310 h 6003637"/>
              <a:gd name="connsiteX96" fmla="*/ 7648348 w 7694529"/>
              <a:gd name="connsiteY96" fmla="*/ 4294910 h 6003637"/>
              <a:gd name="connsiteX97" fmla="*/ 7629875 w 7694529"/>
              <a:gd name="connsiteY97" fmla="*/ 4368800 h 6003637"/>
              <a:gd name="connsiteX98" fmla="*/ 7592929 w 7694529"/>
              <a:gd name="connsiteY98" fmla="*/ 4433455 h 6003637"/>
              <a:gd name="connsiteX99" fmla="*/ 7574457 w 7694529"/>
              <a:gd name="connsiteY99" fmla="*/ 4461164 h 6003637"/>
              <a:gd name="connsiteX100" fmla="*/ 7519038 w 7694529"/>
              <a:gd name="connsiteY100" fmla="*/ 4498110 h 6003637"/>
              <a:gd name="connsiteX101" fmla="*/ 7454384 w 7694529"/>
              <a:gd name="connsiteY101" fmla="*/ 4590473 h 6003637"/>
              <a:gd name="connsiteX102" fmla="*/ 7417438 w 7694529"/>
              <a:gd name="connsiteY102" fmla="*/ 4655128 h 6003637"/>
              <a:gd name="connsiteX103" fmla="*/ 7343548 w 7694529"/>
              <a:gd name="connsiteY103" fmla="*/ 4719782 h 6003637"/>
              <a:gd name="connsiteX104" fmla="*/ 7241948 w 7694529"/>
              <a:gd name="connsiteY104" fmla="*/ 4756728 h 6003637"/>
              <a:gd name="connsiteX105" fmla="*/ 7075693 w 7694529"/>
              <a:gd name="connsiteY105" fmla="*/ 4793673 h 6003637"/>
              <a:gd name="connsiteX106" fmla="*/ 6909438 w 7694529"/>
              <a:gd name="connsiteY106" fmla="*/ 4830619 h 6003637"/>
              <a:gd name="connsiteX107" fmla="*/ 6798602 w 7694529"/>
              <a:gd name="connsiteY107" fmla="*/ 4876800 h 6003637"/>
              <a:gd name="connsiteX108" fmla="*/ 6752420 w 7694529"/>
              <a:gd name="connsiteY108" fmla="*/ 4895273 h 6003637"/>
              <a:gd name="connsiteX109" fmla="*/ 6697002 w 7694529"/>
              <a:gd name="connsiteY109" fmla="*/ 4904510 h 6003637"/>
              <a:gd name="connsiteX110" fmla="*/ 6632348 w 7694529"/>
              <a:gd name="connsiteY110" fmla="*/ 4932219 h 6003637"/>
              <a:gd name="connsiteX111" fmla="*/ 6466093 w 7694529"/>
              <a:gd name="connsiteY111" fmla="*/ 4987637 h 6003637"/>
              <a:gd name="connsiteX112" fmla="*/ 6355257 w 7694529"/>
              <a:gd name="connsiteY112" fmla="*/ 5015346 h 6003637"/>
              <a:gd name="connsiteX113" fmla="*/ 6216711 w 7694529"/>
              <a:gd name="connsiteY113" fmla="*/ 5052291 h 6003637"/>
              <a:gd name="connsiteX114" fmla="*/ 6179766 w 7694529"/>
              <a:gd name="connsiteY114" fmla="*/ 5061528 h 6003637"/>
              <a:gd name="connsiteX115" fmla="*/ 5985802 w 7694529"/>
              <a:gd name="connsiteY115" fmla="*/ 5089237 h 6003637"/>
              <a:gd name="connsiteX116" fmla="*/ 5921148 w 7694529"/>
              <a:gd name="connsiteY116" fmla="*/ 5098473 h 6003637"/>
              <a:gd name="connsiteX117" fmla="*/ 5745657 w 7694529"/>
              <a:gd name="connsiteY117" fmla="*/ 5126182 h 6003637"/>
              <a:gd name="connsiteX118" fmla="*/ 5136057 w 7694529"/>
              <a:gd name="connsiteY118" fmla="*/ 5135419 h 6003637"/>
              <a:gd name="connsiteX119" fmla="*/ 5099111 w 7694529"/>
              <a:gd name="connsiteY119" fmla="*/ 5144655 h 6003637"/>
              <a:gd name="connsiteX120" fmla="*/ 4960566 w 7694529"/>
              <a:gd name="connsiteY120" fmla="*/ 5163128 h 6003637"/>
              <a:gd name="connsiteX121" fmla="*/ 4138529 w 7694529"/>
              <a:gd name="connsiteY121" fmla="*/ 5153891 h 6003637"/>
              <a:gd name="connsiteX122" fmla="*/ 4055402 w 7694529"/>
              <a:gd name="connsiteY122" fmla="*/ 5144655 h 6003637"/>
              <a:gd name="connsiteX123" fmla="*/ 3889148 w 7694529"/>
              <a:gd name="connsiteY123" fmla="*/ 5135419 h 6003637"/>
              <a:gd name="connsiteX124" fmla="*/ 3815257 w 7694529"/>
              <a:gd name="connsiteY124" fmla="*/ 5126182 h 6003637"/>
              <a:gd name="connsiteX125" fmla="*/ 3750602 w 7694529"/>
              <a:gd name="connsiteY125" fmla="*/ 5116946 h 6003637"/>
              <a:gd name="connsiteX126" fmla="*/ 3334966 w 7694529"/>
              <a:gd name="connsiteY126" fmla="*/ 5135419 h 6003637"/>
              <a:gd name="connsiteX127" fmla="*/ 3261075 w 7694529"/>
              <a:gd name="connsiteY127" fmla="*/ 5181600 h 6003637"/>
              <a:gd name="connsiteX128" fmla="*/ 3251838 w 7694529"/>
              <a:gd name="connsiteY128" fmla="*/ 5209310 h 6003637"/>
              <a:gd name="connsiteX129" fmla="*/ 3224129 w 7694529"/>
              <a:gd name="connsiteY129" fmla="*/ 5227782 h 6003637"/>
              <a:gd name="connsiteX130" fmla="*/ 3113293 w 7694529"/>
              <a:gd name="connsiteY130" fmla="*/ 5310910 h 6003637"/>
              <a:gd name="connsiteX131" fmla="*/ 3076348 w 7694529"/>
              <a:gd name="connsiteY131" fmla="*/ 5329382 h 6003637"/>
              <a:gd name="connsiteX132" fmla="*/ 3048638 w 7694529"/>
              <a:gd name="connsiteY132" fmla="*/ 5347855 h 6003637"/>
              <a:gd name="connsiteX133" fmla="*/ 2983984 w 7694529"/>
              <a:gd name="connsiteY133" fmla="*/ 5375564 h 6003637"/>
              <a:gd name="connsiteX134" fmla="*/ 2910093 w 7694529"/>
              <a:gd name="connsiteY134" fmla="*/ 5403273 h 6003637"/>
              <a:gd name="connsiteX135" fmla="*/ 2882384 w 7694529"/>
              <a:gd name="connsiteY135" fmla="*/ 5421746 h 6003637"/>
              <a:gd name="connsiteX136" fmla="*/ 2836202 w 7694529"/>
              <a:gd name="connsiteY136" fmla="*/ 5430982 h 6003637"/>
              <a:gd name="connsiteX137" fmla="*/ 2799257 w 7694529"/>
              <a:gd name="connsiteY137" fmla="*/ 5440219 h 6003637"/>
              <a:gd name="connsiteX138" fmla="*/ 2743838 w 7694529"/>
              <a:gd name="connsiteY138" fmla="*/ 5458691 h 6003637"/>
              <a:gd name="connsiteX139" fmla="*/ 2623766 w 7694529"/>
              <a:gd name="connsiteY139" fmla="*/ 5477164 h 6003637"/>
              <a:gd name="connsiteX140" fmla="*/ 2577584 w 7694529"/>
              <a:gd name="connsiteY140" fmla="*/ 5486400 h 6003637"/>
              <a:gd name="connsiteX141" fmla="*/ 2522166 w 7694529"/>
              <a:gd name="connsiteY141" fmla="*/ 5495637 h 6003637"/>
              <a:gd name="connsiteX142" fmla="*/ 2494457 w 7694529"/>
              <a:gd name="connsiteY142" fmla="*/ 5504873 h 6003637"/>
              <a:gd name="connsiteX143" fmla="*/ 2402093 w 7694529"/>
              <a:gd name="connsiteY143" fmla="*/ 5514110 h 6003637"/>
              <a:gd name="connsiteX144" fmla="*/ 2346675 w 7694529"/>
              <a:gd name="connsiteY144" fmla="*/ 5532582 h 6003637"/>
              <a:gd name="connsiteX145" fmla="*/ 2309729 w 7694529"/>
              <a:gd name="connsiteY145" fmla="*/ 5541819 h 6003637"/>
              <a:gd name="connsiteX146" fmla="*/ 2272784 w 7694529"/>
              <a:gd name="connsiteY146" fmla="*/ 5560291 h 6003637"/>
              <a:gd name="connsiteX147" fmla="*/ 2245075 w 7694529"/>
              <a:gd name="connsiteY147" fmla="*/ 5569528 h 6003637"/>
              <a:gd name="connsiteX148" fmla="*/ 2189657 w 7694529"/>
              <a:gd name="connsiteY148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83766 w 7694529"/>
              <a:gd name="connsiteY22" fmla="*/ 5273964 h 6003637"/>
              <a:gd name="connsiteX23" fmla="*/ 46820 w 7694529"/>
              <a:gd name="connsiteY23" fmla="*/ 4461164 h 6003637"/>
              <a:gd name="connsiteX24" fmla="*/ 37583 w 7694529"/>
              <a:gd name="connsiteY24" fmla="*/ 3408219 h 6003637"/>
              <a:gd name="connsiteX25" fmla="*/ 28347 w 7694529"/>
              <a:gd name="connsiteY25" fmla="*/ 2346037 h 6003637"/>
              <a:gd name="connsiteX26" fmla="*/ 638 w 7694529"/>
              <a:gd name="connsiteY26" fmla="*/ 2004291 h 6003637"/>
              <a:gd name="connsiteX27" fmla="*/ 9875 w 7694529"/>
              <a:gd name="connsiteY27" fmla="*/ 1911928 h 6003637"/>
              <a:gd name="connsiteX28" fmla="*/ 19111 w 7694529"/>
              <a:gd name="connsiteY28" fmla="*/ 1838037 h 6003637"/>
              <a:gd name="connsiteX29" fmla="*/ 37584 w 7694529"/>
              <a:gd name="connsiteY29" fmla="*/ 1625600 h 6003637"/>
              <a:gd name="connsiteX30" fmla="*/ 56057 w 7694529"/>
              <a:gd name="connsiteY30" fmla="*/ 1440873 h 6003637"/>
              <a:gd name="connsiteX31" fmla="*/ 74529 w 7694529"/>
              <a:gd name="connsiteY31" fmla="*/ 1330037 h 6003637"/>
              <a:gd name="connsiteX32" fmla="*/ 93002 w 7694529"/>
              <a:gd name="connsiteY32" fmla="*/ 1256146 h 6003637"/>
              <a:gd name="connsiteX33" fmla="*/ 120711 w 7694529"/>
              <a:gd name="connsiteY33" fmla="*/ 1200728 h 6003637"/>
              <a:gd name="connsiteX34" fmla="*/ 185366 w 7694529"/>
              <a:gd name="connsiteY34" fmla="*/ 1062182 h 6003637"/>
              <a:gd name="connsiteX35" fmla="*/ 222311 w 7694529"/>
              <a:gd name="connsiteY35" fmla="*/ 1016000 h 6003637"/>
              <a:gd name="connsiteX36" fmla="*/ 286966 w 7694529"/>
              <a:gd name="connsiteY36" fmla="*/ 960582 h 6003637"/>
              <a:gd name="connsiteX37" fmla="*/ 342384 w 7694529"/>
              <a:gd name="connsiteY37" fmla="*/ 923637 h 6003637"/>
              <a:gd name="connsiteX38" fmla="*/ 443984 w 7694529"/>
              <a:gd name="connsiteY38" fmla="*/ 877455 h 6003637"/>
              <a:gd name="connsiteX39" fmla="*/ 656420 w 7694529"/>
              <a:gd name="connsiteY39" fmla="*/ 757382 h 6003637"/>
              <a:gd name="connsiteX40" fmla="*/ 868857 w 7694529"/>
              <a:gd name="connsiteY40" fmla="*/ 655782 h 6003637"/>
              <a:gd name="connsiteX41" fmla="*/ 1062820 w 7694529"/>
              <a:gd name="connsiteY41" fmla="*/ 563419 h 6003637"/>
              <a:gd name="connsiteX42" fmla="*/ 1155184 w 7694529"/>
              <a:gd name="connsiteY42" fmla="*/ 517237 h 6003637"/>
              <a:gd name="connsiteX43" fmla="*/ 1219838 w 7694529"/>
              <a:gd name="connsiteY43" fmla="*/ 489528 h 6003637"/>
              <a:gd name="connsiteX44" fmla="*/ 1312202 w 7694529"/>
              <a:gd name="connsiteY44" fmla="*/ 434110 h 6003637"/>
              <a:gd name="connsiteX45" fmla="*/ 1404566 w 7694529"/>
              <a:gd name="connsiteY45" fmla="*/ 397164 h 6003637"/>
              <a:gd name="connsiteX46" fmla="*/ 1478457 w 7694529"/>
              <a:gd name="connsiteY46" fmla="*/ 350982 h 6003637"/>
              <a:gd name="connsiteX47" fmla="*/ 1552348 w 7694529"/>
              <a:gd name="connsiteY47" fmla="*/ 323273 h 6003637"/>
              <a:gd name="connsiteX48" fmla="*/ 1644711 w 7694529"/>
              <a:gd name="connsiteY48" fmla="*/ 277091 h 6003637"/>
              <a:gd name="connsiteX49" fmla="*/ 1700129 w 7694529"/>
              <a:gd name="connsiteY49" fmla="*/ 258619 h 6003637"/>
              <a:gd name="connsiteX50" fmla="*/ 1737075 w 7694529"/>
              <a:gd name="connsiteY50" fmla="*/ 240146 h 6003637"/>
              <a:gd name="connsiteX51" fmla="*/ 1875620 w 7694529"/>
              <a:gd name="connsiteY51" fmla="*/ 221673 h 6003637"/>
              <a:gd name="connsiteX52" fmla="*/ 2088057 w 7694529"/>
              <a:gd name="connsiteY52" fmla="*/ 166255 h 6003637"/>
              <a:gd name="connsiteX53" fmla="*/ 2337438 w 7694529"/>
              <a:gd name="connsiteY53" fmla="*/ 110837 h 6003637"/>
              <a:gd name="connsiteX54" fmla="*/ 2522166 w 7694529"/>
              <a:gd name="connsiteY54" fmla="*/ 83128 h 6003637"/>
              <a:gd name="connsiteX55" fmla="*/ 2734602 w 7694529"/>
              <a:gd name="connsiteY55" fmla="*/ 36946 h 6003637"/>
              <a:gd name="connsiteX56" fmla="*/ 3251838 w 7694529"/>
              <a:gd name="connsiteY56" fmla="*/ 9237 h 6003637"/>
              <a:gd name="connsiteX57" fmla="*/ 3778311 w 7694529"/>
              <a:gd name="connsiteY57" fmla="*/ 0 h 6003637"/>
              <a:gd name="connsiteX58" fmla="*/ 5246893 w 7694529"/>
              <a:gd name="connsiteY58" fmla="*/ 27710 h 6003637"/>
              <a:gd name="connsiteX59" fmla="*/ 5764129 w 7694529"/>
              <a:gd name="connsiteY59" fmla="*/ 64655 h 6003637"/>
              <a:gd name="connsiteX60" fmla="*/ 5856493 w 7694529"/>
              <a:gd name="connsiteY60" fmla="*/ 73891 h 6003637"/>
              <a:gd name="connsiteX61" fmla="*/ 6041220 w 7694529"/>
              <a:gd name="connsiteY61" fmla="*/ 101600 h 6003637"/>
              <a:gd name="connsiteX62" fmla="*/ 6189002 w 7694529"/>
              <a:gd name="connsiteY62" fmla="*/ 184728 h 6003637"/>
              <a:gd name="connsiteX63" fmla="*/ 6262893 w 7694529"/>
              <a:gd name="connsiteY63" fmla="*/ 249382 h 6003637"/>
              <a:gd name="connsiteX64" fmla="*/ 6290602 w 7694529"/>
              <a:gd name="connsiteY64" fmla="*/ 258619 h 6003637"/>
              <a:gd name="connsiteX65" fmla="*/ 6346020 w 7694529"/>
              <a:gd name="connsiteY65" fmla="*/ 286328 h 6003637"/>
              <a:gd name="connsiteX66" fmla="*/ 6641584 w 7694529"/>
              <a:gd name="connsiteY66" fmla="*/ 424873 h 6003637"/>
              <a:gd name="connsiteX67" fmla="*/ 6733948 w 7694529"/>
              <a:gd name="connsiteY67" fmla="*/ 581891 h 6003637"/>
              <a:gd name="connsiteX68" fmla="*/ 6789366 w 7694529"/>
              <a:gd name="connsiteY68" fmla="*/ 665019 h 6003637"/>
              <a:gd name="connsiteX69" fmla="*/ 6909438 w 7694529"/>
              <a:gd name="connsiteY69" fmla="*/ 812800 h 6003637"/>
              <a:gd name="connsiteX70" fmla="*/ 6983329 w 7694529"/>
              <a:gd name="connsiteY70" fmla="*/ 877455 h 6003637"/>
              <a:gd name="connsiteX71" fmla="*/ 7066457 w 7694529"/>
              <a:gd name="connsiteY71" fmla="*/ 969819 h 6003637"/>
              <a:gd name="connsiteX72" fmla="*/ 7094166 w 7694529"/>
              <a:gd name="connsiteY72" fmla="*/ 1080655 h 6003637"/>
              <a:gd name="connsiteX73" fmla="*/ 7121875 w 7694529"/>
              <a:gd name="connsiteY73" fmla="*/ 1274619 h 6003637"/>
              <a:gd name="connsiteX74" fmla="*/ 7103402 w 7694529"/>
              <a:gd name="connsiteY74" fmla="*/ 1681019 h 6003637"/>
              <a:gd name="connsiteX75" fmla="*/ 7075693 w 7694529"/>
              <a:gd name="connsiteY75" fmla="*/ 1773382 h 6003637"/>
              <a:gd name="connsiteX76" fmla="*/ 7038748 w 7694529"/>
              <a:gd name="connsiteY76" fmla="*/ 1874982 h 6003637"/>
              <a:gd name="connsiteX77" fmla="*/ 7029511 w 7694529"/>
              <a:gd name="connsiteY77" fmla="*/ 1939637 h 6003637"/>
              <a:gd name="connsiteX78" fmla="*/ 7001802 w 7694529"/>
              <a:gd name="connsiteY78" fmla="*/ 2068946 h 6003637"/>
              <a:gd name="connsiteX79" fmla="*/ 7038748 w 7694529"/>
              <a:gd name="connsiteY79" fmla="*/ 2540000 h 6003637"/>
              <a:gd name="connsiteX80" fmla="*/ 7066457 w 7694529"/>
              <a:gd name="connsiteY80" fmla="*/ 2613891 h 6003637"/>
              <a:gd name="connsiteX81" fmla="*/ 7094166 w 7694529"/>
              <a:gd name="connsiteY81" fmla="*/ 2697019 h 6003637"/>
              <a:gd name="connsiteX82" fmla="*/ 7112638 w 7694529"/>
              <a:gd name="connsiteY82" fmla="*/ 2733964 h 6003637"/>
              <a:gd name="connsiteX83" fmla="*/ 7186529 w 7694529"/>
              <a:gd name="connsiteY83" fmla="*/ 2937164 h 6003637"/>
              <a:gd name="connsiteX84" fmla="*/ 7241948 w 7694529"/>
              <a:gd name="connsiteY84" fmla="*/ 3029528 h 6003637"/>
              <a:gd name="connsiteX85" fmla="*/ 7278893 w 7694529"/>
              <a:gd name="connsiteY85" fmla="*/ 3112655 h 6003637"/>
              <a:gd name="connsiteX86" fmla="*/ 7334311 w 7694529"/>
              <a:gd name="connsiteY86" fmla="*/ 3214255 h 6003637"/>
              <a:gd name="connsiteX87" fmla="*/ 7352784 w 7694529"/>
              <a:gd name="connsiteY87" fmla="*/ 3260437 h 6003637"/>
              <a:gd name="connsiteX88" fmla="*/ 7408202 w 7694529"/>
              <a:gd name="connsiteY88" fmla="*/ 3371273 h 6003637"/>
              <a:gd name="connsiteX89" fmla="*/ 7509802 w 7694529"/>
              <a:gd name="connsiteY89" fmla="*/ 3611419 h 6003637"/>
              <a:gd name="connsiteX90" fmla="*/ 7555984 w 7694529"/>
              <a:gd name="connsiteY90" fmla="*/ 3740728 h 6003637"/>
              <a:gd name="connsiteX91" fmla="*/ 7592929 w 7694529"/>
              <a:gd name="connsiteY91" fmla="*/ 3860800 h 6003637"/>
              <a:gd name="connsiteX92" fmla="*/ 7639111 w 7694529"/>
              <a:gd name="connsiteY92" fmla="*/ 3980873 h 6003637"/>
              <a:gd name="connsiteX93" fmla="*/ 7694529 w 7694529"/>
              <a:gd name="connsiteY93" fmla="*/ 4128655 h 6003637"/>
              <a:gd name="connsiteX94" fmla="*/ 7676057 w 7694529"/>
              <a:gd name="connsiteY94" fmla="*/ 4193310 h 6003637"/>
              <a:gd name="connsiteX95" fmla="*/ 7648348 w 7694529"/>
              <a:gd name="connsiteY95" fmla="*/ 4294910 h 6003637"/>
              <a:gd name="connsiteX96" fmla="*/ 7629875 w 7694529"/>
              <a:gd name="connsiteY96" fmla="*/ 4368800 h 6003637"/>
              <a:gd name="connsiteX97" fmla="*/ 7592929 w 7694529"/>
              <a:gd name="connsiteY97" fmla="*/ 4433455 h 6003637"/>
              <a:gd name="connsiteX98" fmla="*/ 7574457 w 7694529"/>
              <a:gd name="connsiteY98" fmla="*/ 4461164 h 6003637"/>
              <a:gd name="connsiteX99" fmla="*/ 7519038 w 7694529"/>
              <a:gd name="connsiteY99" fmla="*/ 4498110 h 6003637"/>
              <a:gd name="connsiteX100" fmla="*/ 7454384 w 7694529"/>
              <a:gd name="connsiteY100" fmla="*/ 4590473 h 6003637"/>
              <a:gd name="connsiteX101" fmla="*/ 7417438 w 7694529"/>
              <a:gd name="connsiteY101" fmla="*/ 4655128 h 6003637"/>
              <a:gd name="connsiteX102" fmla="*/ 7343548 w 7694529"/>
              <a:gd name="connsiteY102" fmla="*/ 4719782 h 6003637"/>
              <a:gd name="connsiteX103" fmla="*/ 7241948 w 7694529"/>
              <a:gd name="connsiteY103" fmla="*/ 4756728 h 6003637"/>
              <a:gd name="connsiteX104" fmla="*/ 7075693 w 7694529"/>
              <a:gd name="connsiteY104" fmla="*/ 4793673 h 6003637"/>
              <a:gd name="connsiteX105" fmla="*/ 6909438 w 7694529"/>
              <a:gd name="connsiteY105" fmla="*/ 4830619 h 6003637"/>
              <a:gd name="connsiteX106" fmla="*/ 6798602 w 7694529"/>
              <a:gd name="connsiteY106" fmla="*/ 4876800 h 6003637"/>
              <a:gd name="connsiteX107" fmla="*/ 6752420 w 7694529"/>
              <a:gd name="connsiteY107" fmla="*/ 4895273 h 6003637"/>
              <a:gd name="connsiteX108" fmla="*/ 6697002 w 7694529"/>
              <a:gd name="connsiteY108" fmla="*/ 4904510 h 6003637"/>
              <a:gd name="connsiteX109" fmla="*/ 6632348 w 7694529"/>
              <a:gd name="connsiteY109" fmla="*/ 4932219 h 6003637"/>
              <a:gd name="connsiteX110" fmla="*/ 6466093 w 7694529"/>
              <a:gd name="connsiteY110" fmla="*/ 4987637 h 6003637"/>
              <a:gd name="connsiteX111" fmla="*/ 6355257 w 7694529"/>
              <a:gd name="connsiteY111" fmla="*/ 5015346 h 6003637"/>
              <a:gd name="connsiteX112" fmla="*/ 6216711 w 7694529"/>
              <a:gd name="connsiteY112" fmla="*/ 5052291 h 6003637"/>
              <a:gd name="connsiteX113" fmla="*/ 6179766 w 7694529"/>
              <a:gd name="connsiteY113" fmla="*/ 5061528 h 6003637"/>
              <a:gd name="connsiteX114" fmla="*/ 5985802 w 7694529"/>
              <a:gd name="connsiteY114" fmla="*/ 5089237 h 6003637"/>
              <a:gd name="connsiteX115" fmla="*/ 5921148 w 7694529"/>
              <a:gd name="connsiteY115" fmla="*/ 5098473 h 6003637"/>
              <a:gd name="connsiteX116" fmla="*/ 5745657 w 7694529"/>
              <a:gd name="connsiteY116" fmla="*/ 5126182 h 6003637"/>
              <a:gd name="connsiteX117" fmla="*/ 5136057 w 7694529"/>
              <a:gd name="connsiteY117" fmla="*/ 5135419 h 6003637"/>
              <a:gd name="connsiteX118" fmla="*/ 5099111 w 7694529"/>
              <a:gd name="connsiteY118" fmla="*/ 5144655 h 6003637"/>
              <a:gd name="connsiteX119" fmla="*/ 4960566 w 7694529"/>
              <a:gd name="connsiteY119" fmla="*/ 5163128 h 6003637"/>
              <a:gd name="connsiteX120" fmla="*/ 4138529 w 7694529"/>
              <a:gd name="connsiteY120" fmla="*/ 5153891 h 6003637"/>
              <a:gd name="connsiteX121" fmla="*/ 4055402 w 7694529"/>
              <a:gd name="connsiteY121" fmla="*/ 5144655 h 6003637"/>
              <a:gd name="connsiteX122" fmla="*/ 3889148 w 7694529"/>
              <a:gd name="connsiteY122" fmla="*/ 5135419 h 6003637"/>
              <a:gd name="connsiteX123" fmla="*/ 3815257 w 7694529"/>
              <a:gd name="connsiteY123" fmla="*/ 5126182 h 6003637"/>
              <a:gd name="connsiteX124" fmla="*/ 3750602 w 7694529"/>
              <a:gd name="connsiteY124" fmla="*/ 5116946 h 6003637"/>
              <a:gd name="connsiteX125" fmla="*/ 3334966 w 7694529"/>
              <a:gd name="connsiteY125" fmla="*/ 5135419 h 6003637"/>
              <a:gd name="connsiteX126" fmla="*/ 3261075 w 7694529"/>
              <a:gd name="connsiteY126" fmla="*/ 5181600 h 6003637"/>
              <a:gd name="connsiteX127" fmla="*/ 3251838 w 7694529"/>
              <a:gd name="connsiteY127" fmla="*/ 5209310 h 6003637"/>
              <a:gd name="connsiteX128" fmla="*/ 3224129 w 7694529"/>
              <a:gd name="connsiteY128" fmla="*/ 5227782 h 6003637"/>
              <a:gd name="connsiteX129" fmla="*/ 3113293 w 7694529"/>
              <a:gd name="connsiteY129" fmla="*/ 5310910 h 6003637"/>
              <a:gd name="connsiteX130" fmla="*/ 3076348 w 7694529"/>
              <a:gd name="connsiteY130" fmla="*/ 5329382 h 6003637"/>
              <a:gd name="connsiteX131" fmla="*/ 3048638 w 7694529"/>
              <a:gd name="connsiteY131" fmla="*/ 5347855 h 6003637"/>
              <a:gd name="connsiteX132" fmla="*/ 2983984 w 7694529"/>
              <a:gd name="connsiteY132" fmla="*/ 5375564 h 6003637"/>
              <a:gd name="connsiteX133" fmla="*/ 2910093 w 7694529"/>
              <a:gd name="connsiteY133" fmla="*/ 5403273 h 6003637"/>
              <a:gd name="connsiteX134" fmla="*/ 2882384 w 7694529"/>
              <a:gd name="connsiteY134" fmla="*/ 5421746 h 6003637"/>
              <a:gd name="connsiteX135" fmla="*/ 2836202 w 7694529"/>
              <a:gd name="connsiteY135" fmla="*/ 5430982 h 6003637"/>
              <a:gd name="connsiteX136" fmla="*/ 2799257 w 7694529"/>
              <a:gd name="connsiteY136" fmla="*/ 5440219 h 6003637"/>
              <a:gd name="connsiteX137" fmla="*/ 2743838 w 7694529"/>
              <a:gd name="connsiteY137" fmla="*/ 5458691 h 6003637"/>
              <a:gd name="connsiteX138" fmla="*/ 2623766 w 7694529"/>
              <a:gd name="connsiteY138" fmla="*/ 5477164 h 6003637"/>
              <a:gd name="connsiteX139" fmla="*/ 2577584 w 7694529"/>
              <a:gd name="connsiteY139" fmla="*/ 5486400 h 6003637"/>
              <a:gd name="connsiteX140" fmla="*/ 2522166 w 7694529"/>
              <a:gd name="connsiteY140" fmla="*/ 5495637 h 6003637"/>
              <a:gd name="connsiteX141" fmla="*/ 2494457 w 7694529"/>
              <a:gd name="connsiteY141" fmla="*/ 5504873 h 6003637"/>
              <a:gd name="connsiteX142" fmla="*/ 2402093 w 7694529"/>
              <a:gd name="connsiteY142" fmla="*/ 5514110 h 6003637"/>
              <a:gd name="connsiteX143" fmla="*/ 2346675 w 7694529"/>
              <a:gd name="connsiteY143" fmla="*/ 5532582 h 6003637"/>
              <a:gd name="connsiteX144" fmla="*/ 2309729 w 7694529"/>
              <a:gd name="connsiteY144" fmla="*/ 5541819 h 6003637"/>
              <a:gd name="connsiteX145" fmla="*/ 2272784 w 7694529"/>
              <a:gd name="connsiteY145" fmla="*/ 5560291 h 6003637"/>
              <a:gd name="connsiteX146" fmla="*/ 2245075 w 7694529"/>
              <a:gd name="connsiteY146" fmla="*/ 5569528 h 6003637"/>
              <a:gd name="connsiteX147" fmla="*/ 2189657 w 7694529"/>
              <a:gd name="connsiteY147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83766 w 7694529"/>
              <a:gd name="connsiteY21" fmla="*/ 5273964 h 6003637"/>
              <a:gd name="connsiteX22" fmla="*/ 46820 w 7694529"/>
              <a:gd name="connsiteY22" fmla="*/ 4461164 h 6003637"/>
              <a:gd name="connsiteX23" fmla="*/ 37583 w 7694529"/>
              <a:gd name="connsiteY23" fmla="*/ 3408219 h 6003637"/>
              <a:gd name="connsiteX24" fmla="*/ 28347 w 7694529"/>
              <a:gd name="connsiteY24" fmla="*/ 2346037 h 6003637"/>
              <a:gd name="connsiteX25" fmla="*/ 638 w 7694529"/>
              <a:gd name="connsiteY25" fmla="*/ 2004291 h 6003637"/>
              <a:gd name="connsiteX26" fmla="*/ 9875 w 7694529"/>
              <a:gd name="connsiteY26" fmla="*/ 1911928 h 6003637"/>
              <a:gd name="connsiteX27" fmla="*/ 19111 w 7694529"/>
              <a:gd name="connsiteY27" fmla="*/ 1838037 h 6003637"/>
              <a:gd name="connsiteX28" fmla="*/ 37584 w 7694529"/>
              <a:gd name="connsiteY28" fmla="*/ 1625600 h 6003637"/>
              <a:gd name="connsiteX29" fmla="*/ 56057 w 7694529"/>
              <a:gd name="connsiteY29" fmla="*/ 1440873 h 6003637"/>
              <a:gd name="connsiteX30" fmla="*/ 74529 w 7694529"/>
              <a:gd name="connsiteY30" fmla="*/ 1330037 h 6003637"/>
              <a:gd name="connsiteX31" fmla="*/ 93002 w 7694529"/>
              <a:gd name="connsiteY31" fmla="*/ 1256146 h 6003637"/>
              <a:gd name="connsiteX32" fmla="*/ 120711 w 7694529"/>
              <a:gd name="connsiteY32" fmla="*/ 1200728 h 6003637"/>
              <a:gd name="connsiteX33" fmla="*/ 185366 w 7694529"/>
              <a:gd name="connsiteY33" fmla="*/ 1062182 h 6003637"/>
              <a:gd name="connsiteX34" fmla="*/ 222311 w 7694529"/>
              <a:gd name="connsiteY34" fmla="*/ 1016000 h 6003637"/>
              <a:gd name="connsiteX35" fmla="*/ 286966 w 7694529"/>
              <a:gd name="connsiteY35" fmla="*/ 960582 h 6003637"/>
              <a:gd name="connsiteX36" fmla="*/ 342384 w 7694529"/>
              <a:gd name="connsiteY36" fmla="*/ 923637 h 6003637"/>
              <a:gd name="connsiteX37" fmla="*/ 443984 w 7694529"/>
              <a:gd name="connsiteY37" fmla="*/ 877455 h 6003637"/>
              <a:gd name="connsiteX38" fmla="*/ 656420 w 7694529"/>
              <a:gd name="connsiteY38" fmla="*/ 757382 h 6003637"/>
              <a:gd name="connsiteX39" fmla="*/ 868857 w 7694529"/>
              <a:gd name="connsiteY39" fmla="*/ 655782 h 6003637"/>
              <a:gd name="connsiteX40" fmla="*/ 1062820 w 7694529"/>
              <a:gd name="connsiteY40" fmla="*/ 563419 h 6003637"/>
              <a:gd name="connsiteX41" fmla="*/ 1155184 w 7694529"/>
              <a:gd name="connsiteY41" fmla="*/ 517237 h 6003637"/>
              <a:gd name="connsiteX42" fmla="*/ 1219838 w 7694529"/>
              <a:gd name="connsiteY42" fmla="*/ 489528 h 6003637"/>
              <a:gd name="connsiteX43" fmla="*/ 1312202 w 7694529"/>
              <a:gd name="connsiteY43" fmla="*/ 434110 h 6003637"/>
              <a:gd name="connsiteX44" fmla="*/ 1404566 w 7694529"/>
              <a:gd name="connsiteY44" fmla="*/ 397164 h 6003637"/>
              <a:gd name="connsiteX45" fmla="*/ 1478457 w 7694529"/>
              <a:gd name="connsiteY45" fmla="*/ 350982 h 6003637"/>
              <a:gd name="connsiteX46" fmla="*/ 1552348 w 7694529"/>
              <a:gd name="connsiteY46" fmla="*/ 323273 h 6003637"/>
              <a:gd name="connsiteX47" fmla="*/ 1644711 w 7694529"/>
              <a:gd name="connsiteY47" fmla="*/ 277091 h 6003637"/>
              <a:gd name="connsiteX48" fmla="*/ 1700129 w 7694529"/>
              <a:gd name="connsiteY48" fmla="*/ 258619 h 6003637"/>
              <a:gd name="connsiteX49" fmla="*/ 1737075 w 7694529"/>
              <a:gd name="connsiteY49" fmla="*/ 240146 h 6003637"/>
              <a:gd name="connsiteX50" fmla="*/ 1875620 w 7694529"/>
              <a:gd name="connsiteY50" fmla="*/ 221673 h 6003637"/>
              <a:gd name="connsiteX51" fmla="*/ 2088057 w 7694529"/>
              <a:gd name="connsiteY51" fmla="*/ 166255 h 6003637"/>
              <a:gd name="connsiteX52" fmla="*/ 2337438 w 7694529"/>
              <a:gd name="connsiteY52" fmla="*/ 110837 h 6003637"/>
              <a:gd name="connsiteX53" fmla="*/ 2522166 w 7694529"/>
              <a:gd name="connsiteY53" fmla="*/ 83128 h 6003637"/>
              <a:gd name="connsiteX54" fmla="*/ 2734602 w 7694529"/>
              <a:gd name="connsiteY54" fmla="*/ 36946 h 6003637"/>
              <a:gd name="connsiteX55" fmla="*/ 3251838 w 7694529"/>
              <a:gd name="connsiteY55" fmla="*/ 9237 h 6003637"/>
              <a:gd name="connsiteX56" fmla="*/ 3778311 w 7694529"/>
              <a:gd name="connsiteY56" fmla="*/ 0 h 6003637"/>
              <a:gd name="connsiteX57" fmla="*/ 5246893 w 7694529"/>
              <a:gd name="connsiteY57" fmla="*/ 27710 h 6003637"/>
              <a:gd name="connsiteX58" fmla="*/ 5764129 w 7694529"/>
              <a:gd name="connsiteY58" fmla="*/ 64655 h 6003637"/>
              <a:gd name="connsiteX59" fmla="*/ 5856493 w 7694529"/>
              <a:gd name="connsiteY59" fmla="*/ 73891 h 6003637"/>
              <a:gd name="connsiteX60" fmla="*/ 6041220 w 7694529"/>
              <a:gd name="connsiteY60" fmla="*/ 101600 h 6003637"/>
              <a:gd name="connsiteX61" fmla="*/ 6189002 w 7694529"/>
              <a:gd name="connsiteY61" fmla="*/ 184728 h 6003637"/>
              <a:gd name="connsiteX62" fmla="*/ 6262893 w 7694529"/>
              <a:gd name="connsiteY62" fmla="*/ 249382 h 6003637"/>
              <a:gd name="connsiteX63" fmla="*/ 6290602 w 7694529"/>
              <a:gd name="connsiteY63" fmla="*/ 258619 h 6003637"/>
              <a:gd name="connsiteX64" fmla="*/ 6346020 w 7694529"/>
              <a:gd name="connsiteY64" fmla="*/ 286328 h 6003637"/>
              <a:gd name="connsiteX65" fmla="*/ 6641584 w 7694529"/>
              <a:gd name="connsiteY65" fmla="*/ 424873 h 6003637"/>
              <a:gd name="connsiteX66" fmla="*/ 6733948 w 7694529"/>
              <a:gd name="connsiteY66" fmla="*/ 581891 h 6003637"/>
              <a:gd name="connsiteX67" fmla="*/ 6789366 w 7694529"/>
              <a:gd name="connsiteY67" fmla="*/ 665019 h 6003637"/>
              <a:gd name="connsiteX68" fmla="*/ 6909438 w 7694529"/>
              <a:gd name="connsiteY68" fmla="*/ 812800 h 6003637"/>
              <a:gd name="connsiteX69" fmla="*/ 6983329 w 7694529"/>
              <a:gd name="connsiteY69" fmla="*/ 877455 h 6003637"/>
              <a:gd name="connsiteX70" fmla="*/ 7066457 w 7694529"/>
              <a:gd name="connsiteY70" fmla="*/ 969819 h 6003637"/>
              <a:gd name="connsiteX71" fmla="*/ 7094166 w 7694529"/>
              <a:gd name="connsiteY71" fmla="*/ 1080655 h 6003637"/>
              <a:gd name="connsiteX72" fmla="*/ 7121875 w 7694529"/>
              <a:gd name="connsiteY72" fmla="*/ 1274619 h 6003637"/>
              <a:gd name="connsiteX73" fmla="*/ 7103402 w 7694529"/>
              <a:gd name="connsiteY73" fmla="*/ 1681019 h 6003637"/>
              <a:gd name="connsiteX74" fmla="*/ 7075693 w 7694529"/>
              <a:gd name="connsiteY74" fmla="*/ 1773382 h 6003637"/>
              <a:gd name="connsiteX75" fmla="*/ 7038748 w 7694529"/>
              <a:gd name="connsiteY75" fmla="*/ 1874982 h 6003637"/>
              <a:gd name="connsiteX76" fmla="*/ 7029511 w 7694529"/>
              <a:gd name="connsiteY76" fmla="*/ 1939637 h 6003637"/>
              <a:gd name="connsiteX77" fmla="*/ 7001802 w 7694529"/>
              <a:gd name="connsiteY77" fmla="*/ 2068946 h 6003637"/>
              <a:gd name="connsiteX78" fmla="*/ 7038748 w 7694529"/>
              <a:gd name="connsiteY78" fmla="*/ 2540000 h 6003637"/>
              <a:gd name="connsiteX79" fmla="*/ 7066457 w 7694529"/>
              <a:gd name="connsiteY79" fmla="*/ 2613891 h 6003637"/>
              <a:gd name="connsiteX80" fmla="*/ 7094166 w 7694529"/>
              <a:gd name="connsiteY80" fmla="*/ 2697019 h 6003637"/>
              <a:gd name="connsiteX81" fmla="*/ 7112638 w 7694529"/>
              <a:gd name="connsiteY81" fmla="*/ 2733964 h 6003637"/>
              <a:gd name="connsiteX82" fmla="*/ 7186529 w 7694529"/>
              <a:gd name="connsiteY82" fmla="*/ 2937164 h 6003637"/>
              <a:gd name="connsiteX83" fmla="*/ 7241948 w 7694529"/>
              <a:gd name="connsiteY83" fmla="*/ 3029528 h 6003637"/>
              <a:gd name="connsiteX84" fmla="*/ 7278893 w 7694529"/>
              <a:gd name="connsiteY84" fmla="*/ 3112655 h 6003637"/>
              <a:gd name="connsiteX85" fmla="*/ 7334311 w 7694529"/>
              <a:gd name="connsiteY85" fmla="*/ 3214255 h 6003637"/>
              <a:gd name="connsiteX86" fmla="*/ 7352784 w 7694529"/>
              <a:gd name="connsiteY86" fmla="*/ 3260437 h 6003637"/>
              <a:gd name="connsiteX87" fmla="*/ 7408202 w 7694529"/>
              <a:gd name="connsiteY87" fmla="*/ 3371273 h 6003637"/>
              <a:gd name="connsiteX88" fmla="*/ 7509802 w 7694529"/>
              <a:gd name="connsiteY88" fmla="*/ 3611419 h 6003637"/>
              <a:gd name="connsiteX89" fmla="*/ 7555984 w 7694529"/>
              <a:gd name="connsiteY89" fmla="*/ 3740728 h 6003637"/>
              <a:gd name="connsiteX90" fmla="*/ 7592929 w 7694529"/>
              <a:gd name="connsiteY90" fmla="*/ 3860800 h 6003637"/>
              <a:gd name="connsiteX91" fmla="*/ 7639111 w 7694529"/>
              <a:gd name="connsiteY91" fmla="*/ 3980873 h 6003637"/>
              <a:gd name="connsiteX92" fmla="*/ 7694529 w 7694529"/>
              <a:gd name="connsiteY92" fmla="*/ 4128655 h 6003637"/>
              <a:gd name="connsiteX93" fmla="*/ 7676057 w 7694529"/>
              <a:gd name="connsiteY93" fmla="*/ 4193310 h 6003637"/>
              <a:gd name="connsiteX94" fmla="*/ 7648348 w 7694529"/>
              <a:gd name="connsiteY94" fmla="*/ 4294910 h 6003637"/>
              <a:gd name="connsiteX95" fmla="*/ 7629875 w 7694529"/>
              <a:gd name="connsiteY95" fmla="*/ 4368800 h 6003637"/>
              <a:gd name="connsiteX96" fmla="*/ 7592929 w 7694529"/>
              <a:gd name="connsiteY96" fmla="*/ 4433455 h 6003637"/>
              <a:gd name="connsiteX97" fmla="*/ 7574457 w 7694529"/>
              <a:gd name="connsiteY97" fmla="*/ 4461164 h 6003637"/>
              <a:gd name="connsiteX98" fmla="*/ 7519038 w 7694529"/>
              <a:gd name="connsiteY98" fmla="*/ 4498110 h 6003637"/>
              <a:gd name="connsiteX99" fmla="*/ 7454384 w 7694529"/>
              <a:gd name="connsiteY99" fmla="*/ 4590473 h 6003637"/>
              <a:gd name="connsiteX100" fmla="*/ 7417438 w 7694529"/>
              <a:gd name="connsiteY100" fmla="*/ 4655128 h 6003637"/>
              <a:gd name="connsiteX101" fmla="*/ 7343548 w 7694529"/>
              <a:gd name="connsiteY101" fmla="*/ 4719782 h 6003637"/>
              <a:gd name="connsiteX102" fmla="*/ 7241948 w 7694529"/>
              <a:gd name="connsiteY102" fmla="*/ 4756728 h 6003637"/>
              <a:gd name="connsiteX103" fmla="*/ 7075693 w 7694529"/>
              <a:gd name="connsiteY103" fmla="*/ 4793673 h 6003637"/>
              <a:gd name="connsiteX104" fmla="*/ 6909438 w 7694529"/>
              <a:gd name="connsiteY104" fmla="*/ 4830619 h 6003637"/>
              <a:gd name="connsiteX105" fmla="*/ 6798602 w 7694529"/>
              <a:gd name="connsiteY105" fmla="*/ 4876800 h 6003637"/>
              <a:gd name="connsiteX106" fmla="*/ 6752420 w 7694529"/>
              <a:gd name="connsiteY106" fmla="*/ 4895273 h 6003637"/>
              <a:gd name="connsiteX107" fmla="*/ 6697002 w 7694529"/>
              <a:gd name="connsiteY107" fmla="*/ 4904510 h 6003637"/>
              <a:gd name="connsiteX108" fmla="*/ 6632348 w 7694529"/>
              <a:gd name="connsiteY108" fmla="*/ 4932219 h 6003637"/>
              <a:gd name="connsiteX109" fmla="*/ 6466093 w 7694529"/>
              <a:gd name="connsiteY109" fmla="*/ 4987637 h 6003637"/>
              <a:gd name="connsiteX110" fmla="*/ 6355257 w 7694529"/>
              <a:gd name="connsiteY110" fmla="*/ 5015346 h 6003637"/>
              <a:gd name="connsiteX111" fmla="*/ 6216711 w 7694529"/>
              <a:gd name="connsiteY111" fmla="*/ 5052291 h 6003637"/>
              <a:gd name="connsiteX112" fmla="*/ 6179766 w 7694529"/>
              <a:gd name="connsiteY112" fmla="*/ 5061528 h 6003637"/>
              <a:gd name="connsiteX113" fmla="*/ 5985802 w 7694529"/>
              <a:gd name="connsiteY113" fmla="*/ 5089237 h 6003637"/>
              <a:gd name="connsiteX114" fmla="*/ 5921148 w 7694529"/>
              <a:gd name="connsiteY114" fmla="*/ 5098473 h 6003637"/>
              <a:gd name="connsiteX115" fmla="*/ 5745657 w 7694529"/>
              <a:gd name="connsiteY115" fmla="*/ 5126182 h 6003637"/>
              <a:gd name="connsiteX116" fmla="*/ 5136057 w 7694529"/>
              <a:gd name="connsiteY116" fmla="*/ 5135419 h 6003637"/>
              <a:gd name="connsiteX117" fmla="*/ 5099111 w 7694529"/>
              <a:gd name="connsiteY117" fmla="*/ 5144655 h 6003637"/>
              <a:gd name="connsiteX118" fmla="*/ 4960566 w 7694529"/>
              <a:gd name="connsiteY118" fmla="*/ 5163128 h 6003637"/>
              <a:gd name="connsiteX119" fmla="*/ 4138529 w 7694529"/>
              <a:gd name="connsiteY119" fmla="*/ 5153891 h 6003637"/>
              <a:gd name="connsiteX120" fmla="*/ 4055402 w 7694529"/>
              <a:gd name="connsiteY120" fmla="*/ 5144655 h 6003637"/>
              <a:gd name="connsiteX121" fmla="*/ 3889148 w 7694529"/>
              <a:gd name="connsiteY121" fmla="*/ 5135419 h 6003637"/>
              <a:gd name="connsiteX122" fmla="*/ 3815257 w 7694529"/>
              <a:gd name="connsiteY122" fmla="*/ 5126182 h 6003637"/>
              <a:gd name="connsiteX123" fmla="*/ 3750602 w 7694529"/>
              <a:gd name="connsiteY123" fmla="*/ 5116946 h 6003637"/>
              <a:gd name="connsiteX124" fmla="*/ 3334966 w 7694529"/>
              <a:gd name="connsiteY124" fmla="*/ 5135419 h 6003637"/>
              <a:gd name="connsiteX125" fmla="*/ 3261075 w 7694529"/>
              <a:gd name="connsiteY125" fmla="*/ 5181600 h 6003637"/>
              <a:gd name="connsiteX126" fmla="*/ 3251838 w 7694529"/>
              <a:gd name="connsiteY126" fmla="*/ 5209310 h 6003637"/>
              <a:gd name="connsiteX127" fmla="*/ 3224129 w 7694529"/>
              <a:gd name="connsiteY127" fmla="*/ 5227782 h 6003637"/>
              <a:gd name="connsiteX128" fmla="*/ 3113293 w 7694529"/>
              <a:gd name="connsiteY128" fmla="*/ 5310910 h 6003637"/>
              <a:gd name="connsiteX129" fmla="*/ 3076348 w 7694529"/>
              <a:gd name="connsiteY129" fmla="*/ 5329382 h 6003637"/>
              <a:gd name="connsiteX130" fmla="*/ 3048638 w 7694529"/>
              <a:gd name="connsiteY130" fmla="*/ 5347855 h 6003637"/>
              <a:gd name="connsiteX131" fmla="*/ 2983984 w 7694529"/>
              <a:gd name="connsiteY131" fmla="*/ 5375564 h 6003637"/>
              <a:gd name="connsiteX132" fmla="*/ 2910093 w 7694529"/>
              <a:gd name="connsiteY132" fmla="*/ 5403273 h 6003637"/>
              <a:gd name="connsiteX133" fmla="*/ 2882384 w 7694529"/>
              <a:gd name="connsiteY133" fmla="*/ 5421746 h 6003637"/>
              <a:gd name="connsiteX134" fmla="*/ 2836202 w 7694529"/>
              <a:gd name="connsiteY134" fmla="*/ 5430982 h 6003637"/>
              <a:gd name="connsiteX135" fmla="*/ 2799257 w 7694529"/>
              <a:gd name="connsiteY135" fmla="*/ 5440219 h 6003637"/>
              <a:gd name="connsiteX136" fmla="*/ 2743838 w 7694529"/>
              <a:gd name="connsiteY136" fmla="*/ 5458691 h 6003637"/>
              <a:gd name="connsiteX137" fmla="*/ 2623766 w 7694529"/>
              <a:gd name="connsiteY137" fmla="*/ 5477164 h 6003637"/>
              <a:gd name="connsiteX138" fmla="*/ 2577584 w 7694529"/>
              <a:gd name="connsiteY138" fmla="*/ 5486400 h 6003637"/>
              <a:gd name="connsiteX139" fmla="*/ 2522166 w 7694529"/>
              <a:gd name="connsiteY139" fmla="*/ 5495637 h 6003637"/>
              <a:gd name="connsiteX140" fmla="*/ 2494457 w 7694529"/>
              <a:gd name="connsiteY140" fmla="*/ 5504873 h 6003637"/>
              <a:gd name="connsiteX141" fmla="*/ 2402093 w 7694529"/>
              <a:gd name="connsiteY141" fmla="*/ 5514110 h 6003637"/>
              <a:gd name="connsiteX142" fmla="*/ 2346675 w 7694529"/>
              <a:gd name="connsiteY142" fmla="*/ 5532582 h 6003637"/>
              <a:gd name="connsiteX143" fmla="*/ 2309729 w 7694529"/>
              <a:gd name="connsiteY143" fmla="*/ 5541819 h 6003637"/>
              <a:gd name="connsiteX144" fmla="*/ 2272784 w 7694529"/>
              <a:gd name="connsiteY144" fmla="*/ 5560291 h 6003637"/>
              <a:gd name="connsiteX145" fmla="*/ 2245075 w 7694529"/>
              <a:gd name="connsiteY145" fmla="*/ 5569528 h 6003637"/>
              <a:gd name="connsiteX146" fmla="*/ 2189657 w 7694529"/>
              <a:gd name="connsiteY146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83766 w 7694529"/>
              <a:gd name="connsiteY20" fmla="*/ 5273964 h 6003637"/>
              <a:gd name="connsiteX21" fmla="*/ 46820 w 7694529"/>
              <a:gd name="connsiteY21" fmla="*/ 4461164 h 6003637"/>
              <a:gd name="connsiteX22" fmla="*/ 37583 w 7694529"/>
              <a:gd name="connsiteY22" fmla="*/ 3408219 h 6003637"/>
              <a:gd name="connsiteX23" fmla="*/ 28347 w 7694529"/>
              <a:gd name="connsiteY23" fmla="*/ 2346037 h 6003637"/>
              <a:gd name="connsiteX24" fmla="*/ 638 w 7694529"/>
              <a:gd name="connsiteY24" fmla="*/ 2004291 h 6003637"/>
              <a:gd name="connsiteX25" fmla="*/ 9875 w 7694529"/>
              <a:gd name="connsiteY25" fmla="*/ 1911928 h 6003637"/>
              <a:gd name="connsiteX26" fmla="*/ 19111 w 7694529"/>
              <a:gd name="connsiteY26" fmla="*/ 1838037 h 6003637"/>
              <a:gd name="connsiteX27" fmla="*/ 37584 w 7694529"/>
              <a:gd name="connsiteY27" fmla="*/ 1625600 h 6003637"/>
              <a:gd name="connsiteX28" fmla="*/ 56057 w 7694529"/>
              <a:gd name="connsiteY28" fmla="*/ 1440873 h 6003637"/>
              <a:gd name="connsiteX29" fmla="*/ 74529 w 7694529"/>
              <a:gd name="connsiteY29" fmla="*/ 1330037 h 6003637"/>
              <a:gd name="connsiteX30" fmla="*/ 93002 w 7694529"/>
              <a:gd name="connsiteY30" fmla="*/ 1256146 h 6003637"/>
              <a:gd name="connsiteX31" fmla="*/ 120711 w 7694529"/>
              <a:gd name="connsiteY31" fmla="*/ 1200728 h 6003637"/>
              <a:gd name="connsiteX32" fmla="*/ 185366 w 7694529"/>
              <a:gd name="connsiteY32" fmla="*/ 1062182 h 6003637"/>
              <a:gd name="connsiteX33" fmla="*/ 222311 w 7694529"/>
              <a:gd name="connsiteY33" fmla="*/ 1016000 h 6003637"/>
              <a:gd name="connsiteX34" fmla="*/ 286966 w 7694529"/>
              <a:gd name="connsiteY34" fmla="*/ 960582 h 6003637"/>
              <a:gd name="connsiteX35" fmla="*/ 342384 w 7694529"/>
              <a:gd name="connsiteY35" fmla="*/ 923637 h 6003637"/>
              <a:gd name="connsiteX36" fmla="*/ 443984 w 7694529"/>
              <a:gd name="connsiteY36" fmla="*/ 877455 h 6003637"/>
              <a:gd name="connsiteX37" fmla="*/ 656420 w 7694529"/>
              <a:gd name="connsiteY37" fmla="*/ 757382 h 6003637"/>
              <a:gd name="connsiteX38" fmla="*/ 868857 w 7694529"/>
              <a:gd name="connsiteY38" fmla="*/ 655782 h 6003637"/>
              <a:gd name="connsiteX39" fmla="*/ 1062820 w 7694529"/>
              <a:gd name="connsiteY39" fmla="*/ 563419 h 6003637"/>
              <a:gd name="connsiteX40" fmla="*/ 1155184 w 7694529"/>
              <a:gd name="connsiteY40" fmla="*/ 517237 h 6003637"/>
              <a:gd name="connsiteX41" fmla="*/ 1219838 w 7694529"/>
              <a:gd name="connsiteY41" fmla="*/ 489528 h 6003637"/>
              <a:gd name="connsiteX42" fmla="*/ 1312202 w 7694529"/>
              <a:gd name="connsiteY42" fmla="*/ 434110 h 6003637"/>
              <a:gd name="connsiteX43" fmla="*/ 1404566 w 7694529"/>
              <a:gd name="connsiteY43" fmla="*/ 397164 h 6003637"/>
              <a:gd name="connsiteX44" fmla="*/ 1478457 w 7694529"/>
              <a:gd name="connsiteY44" fmla="*/ 350982 h 6003637"/>
              <a:gd name="connsiteX45" fmla="*/ 1552348 w 7694529"/>
              <a:gd name="connsiteY45" fmla="*/ 323273 h 6003637"/>
              <a:gd name="connsiteX46" fmla="*/ 1644711 w 7694529"/>
              <a:gd name="connsiteY46" fmla="*/ 277091 h 6003637"/>
              <a:gd name="connsiteX47" fmla="*/ 1700129 w 7694529"/>
              <a:gd name="connsiteY47" fmla="*/ 258619 h 6003637"/>
              <a:gd name="connsiteX48" fmla="*/ 1737075 w 7694529"/>
              <a:gd name="connsiteY48" fmla="*/ 240146 h 6003637"/>
              <a:gd name="connsiteX49" fmla="*/ 1875620 w 7694529"/>
              <a:gd name="connsiteY49" fmla="*/ 221673 h 6003637"/>
              <a:gd name="connsiteX50" fmla="*/ 2088057 w 7694529"/>
              <a:gd name="connsiteY50" fmla="*/ 166255 h 6003637"/>
              <a:gd name="connsiteX51" fmla="*/ 2337438 w 7694529"/>
              <a:gd name="connsiteY51" fmla="*/ 110837 h 6003637"/>
              <a:gd name="connsiteX52" fmla="*/ 2522166 w 7694529"/>
              <a:gd name="connsiteY52" fmla="*/ 83128 h 6003637"/>
              <a:gd name="connsiteX53" fmla="*/ 2734602 w 7694529"/>
              <a:gd name="connsiteY53" fmla="*/ 36946 h 6003637"/>
              <a:gd name="connsiteX54" fmla="*/ 3251838 w 7694529"/>
              <a:gd name="connsiteY54" fmla="*/ 9237 h 6003637"/>
              <a:gd name="connsiteX55" fmla="*/ 3778311 w 7694529"/>
              <a:gd name="connsiteY55" fmla="*/ 0 h 6003637"/>
              <a:gd name="connsiteX56" fmla="*/ 5246893 w 7694529"/>
              <a:gd name="connsiteY56" fmla="*/ 27710 h 6003637"/>
              <a:gd name="connsiteX57" fmla="*/ 5764129 w 7694529"/>
              <a:gd name="connsiteY57" fmla="*/ 64655 h 6003637"/>
              <a:gd name="connsiteX58" fmla="*/ 5856493 w 7694529"/>
              <a:gd name="connsiteY58" fmla="*/ 73891 h 6003637"/>
              <a:gd name="connsiteX59" fmla="*/ 6041220 w 7694529"/>
              <a:gd name="connsiteY59" fmla="*/ 101600 h 6003637"/>
              <a:gd name="connsiteX60" fmla="*/ 6189002 w 7694529"/>
              <a:gd name="connsiteY60" fmla="*/ 184728 h 6003637"/>
              <a:gd name="connsiteX61" fmla="*/ 6262893 w 7694529"/>
              <a:gd name="connsiteY61" fmla="*/ 249382 h 6003637"/>
              <a:gd name="connsiteX62" fmla="*/ 6290602 w 7694529"/>
              <a:gd name="connsiteY62" fmla="*/ 258619 h 6003637"/>
              <a:gd name="connsiteX63" fmla="*/ 6346020 w 7694529"/>
              <a:gd name="connsiteY63" fmla="*/ 286328 h 6003637"/>
              <a:gd name="connsiteX64" fmla="*/ 6641584 w 7694529"/>
              <a:gd name="connsiteY64" fmla="*/ 424873 h 6003637"/>
              <a:gd name="connsiteX65" fmla="*/ 6733948 w 7694529"/>
              <a:gd name="connsiteY65" fmla="*/ 581891 h 6003637"/>
              <a:gd name="connsiteX66" fmla="*/ 6789366 w 7694529"/>
              <a:gd name="connsiteY66" fmla="*/ 665019 h 6003637"/>
              <a:gd name="connsiteX67" fmla="*/ 6909438 w 7694529"/>
              <a:gd name="connsiteY67" fmla="*/ 812800 h 6003637"/>
              <a:gd name="connsiteX68" fmla="*/ 6983329 w 7694529"/>
              <a:gd name="connsiteY68" fmla="*/ 877455 h 6003637"/>
              <a:gd name="connsiteX69" fmla="*/ 7066457 w 7694529"/>
              <a:gd name="connsiteY69" fmla="*/ 969819 h 6003637"/>
              <a:gd name="connsiteX70" fmla="*/ 7094166 w 7694529"/>
              <a:gd name="connsiteY70" fmla="*/ 1080655 h 6003637"/>
              <a:gd name="connsiteX71" fmla="*/ 7121875 w 7694529"/>
              <a:gd name="connsiteY71" fmla="*/ 1274619 h 6003637"/>
              <a:gd name="connsiteX72" fmla="*/ 7103402 w 7694529"/>
              <a:gd name="connsiteY72" fmla="*/ 1681019 h 6003637"/>
              <a:gd name="connsiteX73" fmla="*/ 7075693 w 7694529"/>
              <a:gd name="connsiteY73" fmla="*/ 1773382 h 6003637"/>
              <a:gd name="connsiteX74" fmla="*/ 7038748 w 7694529"/>
              <a:gd name="connsiteY74" fmla="*/ 1874982 h 6003637"/>
              <a:gd name="connsiteX75" fmla="*/ 7029511 w 7694529"/>
              <a:gd name="connsiteY75" fmla="*/ 1939637 h 6003637"/>
              <a:gd name="connsiteX76" fmla="*/ 7001802 w 7694529"/>
              <a:gd name="connsiteY76" fmla="*/ 2068946 h 6003637"/>
              <a:gd name="connsiteX77" fmla="*/ 7038748 w 7694529"/>
              <a:gd name="connsiteY77" fmla="*/ 2540000 h 6003637"/>
              <a:gd name="connsiteX78" fmla="*/ 7066457 w 7694529"/>
              <a:gd name="connsiteY78" fmla="*/ 2613891 h 6003637"/>
              <a:gd name="connsiteX79" fmla="*/ 7094166 w 7694529"/>
              <a:gd name="connsiteY79" fmla="*/ 2697019 h 6003637"/>
              <a:gd name="connsiteX80" fmla="*/ 7112638 w 7694529"/>
              <a:gd name="connsiteY80" fmla="*/ 2733964 h 6003637"/>
              <a:gd name="connsiteX81" fmla="*/ 7186529 w 7694529"/>
              <a:gd name="connsiteY81" fmla="*/ 2937164 h 6003637"/>
              <a:gd name="connsiteX82" fmla="*/ 7241948 w 7694529"/>
              <a:gd name="connsiteY82" fmla="*/ 3029528 h 6003637"/>
              <a:gd name="connsiteX83" fmla="*/ 7278893 w 7694529"/>
              <a:gd name="connsiteY83" fmla="*/ 3112655 h 6003637"/>
              <a:gd name="connsiteX84" fmla="*/ 7334311 w 7694529"/>
              <a:gd name="connsiteY84" fmla="*/ 3214255 h 6003637"/>
              <a:gd name="connsiteX85" fmla="*/ 7352784 w 7694529"/>
              <a:gd name="connsiteY85" fmla="*/ 3260437 h 6003637"/>
              <a:gd name="connsiteX86" fmla="*/ 7408202 w 7694529"/>
              <a:gd name="connsiteY86" fmla="*/ 3371273 h 6003637"/>
              <a:gd name="connsiteX87" fmla="*/ 7509802 w 7694529"/>
              <a:gd name="connsiteY87" fmla="*/ 3611419 h 6003637"/>
              <a:gd name="connsiteX88" fmla="*/ 7555984 w 7694529"/>
              <a:gd name="connsiteY88" fmla="*/ 3740728 h 6003637"/>
              <a:gd name="connsiteX89" fmla="*/ 7592929 w 7694529"/>
              <a:gd name="connsiteY89" fmla="*/ 3860800 h 6003637"/>
              <a:gd name="connsiteX90" fmla="*/ 7639111 w 7694529"/>
              <a:gd name="connsiteY90" fmla="*/ 3980873 h 6003637"/>
              <a:gd name="connsiteX91" fmla="*/ 7694529 w 7694529"/>
              <a:gd name="connsiteY91" fmla="*/ 4128655 h 6003637"/>
              <a:gd name="connsiteX92" fmla="*/ 7676057 w 7694529"/>
              <a:gd name="connsiteY92" fmla="*/ 4193310 h 6003637"/>
              <a:gd name="connsiteX93" fmla="*/ 7648348 w 7694529"/>
              <a:gd name="connsiteY93" fmla="*/ 4294910 h 6003637"/>
              <a:gd name="connsiteX94" fmla="*/ 7629875 w 7694529"/>
              <a:gd name="connsiteY94" fmla="*/ 4368800 h 6003637"/>
              <a:gd name="connsiteX95" fmla="*/ 7592929 w 7694529"/>
              <a:gd name="connsiteY95" fmla="*/ 4433455 h 6003637"/>
              <a:gd name="connsiteX96" fmla="*/ 7574457 w 7694529"/>
              <a:gd name="connsiteY96" fmla="*/ 4461164 h 6003637"/>
              <a:gd name="connsiteX97" fmla="*/ 7519038 w 7694529"/>
              <a:gd name="connsiteY97" fmla="*/ 4498110 h 6003637"/>
              <a:gd name="connsiteX98" fmla="*/ 7454384 w 7694529"/>
              <a:gd name="connsiteY98" fmla="*/ 4590473 h 6003637"/>
              <a:gd name="connsiteX99" fmla="*/ 7417438 w 7694529"/>
              <a:gd name="connsiteY99" fmla="*/ 4655128 h 6003637"/>
              <a:gd name="connsiteX100" fmla="*/ 7343548 w 7694529"/>
              <a:gd name="connsiteY100" fmla="*/ 4719782 h 6003637"/>
              <a:gd name="connsiteX101" fmla="*/ 7241948 w 7694529"/>
              <a:gd name="connsiteY101" fmla="*/ 4756728 h 6003637"/>
              <a:gd name="connsiteX102" fmla="*/ 7075693 w 7694529"/>
              <a:gd name="connsiteY102" fmla="*/ 4793673 h 6003637"/>
              <a:gd name="connsiteX103" fmla="*/ 6909438 w 7694529"/>
              <a:gd name="connsiteY103" fmla="*/ 4830619 h 6003637"/>
              <a:gd name="connsiteX104" fmla="*/ 6798602 w 7694529"/>
              <a:gd name="connsiteY104" fmla="*/ 4876800 h 6003637"/>
              <a:gd name="connsiteX105" fmla="*/ 6752420 w 7694529"/>
              <a:gd name="connsiteY105" fmla="*/ 4895273 h 6003637"/>
              <a:gd name="connsiteX106" fmla="*/ 6697002 w 7694529"/>
              <a:gd name="connsiteY106" fmla="*/ 4904510 h 6003637"/>
              <a:gd name="connsiteX107" fmla="*/ 6632348 w 7694529"/>
              <a:gd name="connsiteY107" fmla="*/ 4932219 h 6003637"/>
              <a:gd name="connsiteX108" fmla="*/ 6466093 w 7694529"/>
              <a:gd name="connsiteY108" fmla="*/ 4987637 h 6003637"/>
              <a:gd name="connsiteX109" fmla="*/ 6355257 w 7694529"/>
              <a:gd name="connsiteY109" fmla="*/ 5015346 h 6003637"/>
              <a:gd name="connsiteX110" fmla="*/ 6216711 w 7694529"/>
              <a:gd name="connsiteY110" fmla="*/ 5052291 h 6003637"/>
              <a:gd name="connsiteX111" fmla="*/ 6179766 w 7694529"/>
              <a:gd name="connsiteY111" fmla="*/ 5061528 h 6003637"/>
              <a:gd name="connsiteX112" fmla="*/ 5985802 w 7694529"/>
              <a:gd name="connsiteY112" fmla="*/ 5089237 h 6003637"/>
              <a:gd name="connsiteX113" fmla="*/ 5921148 w 7694529"/>
              <a:gd name="connsiteY113" fmla="*/ 5098473 h 6003637"/>
              <a:gd name="connsiteX114" fmla="*/ 5745657 w 7694529"/>
              <a:gd name="connsiteY114" fmla="*/ 5126182 h 6003637"/>
              <a:gd name="connsiteX115" fmla="*/ 5136057 w 7694529"/>
              <a:gd name="connsiteY115" fmla="*/ 5135419 h 6003637"/>
              <a:gd name="connsiteX116" fmla="*/ 5099111 w 7694529"/>
              <a:gd name="connsiteY116" fmla="*/ 5144655 h 6003637"/>
              <a:gd name="connsiteX117" fmla="*/ 4960566 w 7694529"/>
              <a:gd name="connsiteY117" fmla="*/ 5163128 h 6003637"/>
              <a:gd name="connsiteX118" fmla="*/ 4138529 w 7694529"/>
              <a:gd name="connsiteY118" fmla="*/ 5153891 h 6003637"/>
              <a:gd name="connsiteX119" fmla="*/ 4055402 w 7694529"/>
              <a:gd name="connsiteY119" fmla="*/ 5144655 h 6003637"/>
              <a:gd name="connsiteX120" fmla="*/ 3889148 w 7694529"/>
              <a:gd name="connsiteY120" fmla="*/ 5135419 h 6003637"/>
              <a:gd name="connsiteX121" fmla="*/ 3815257 w 7694529"/>
              <a:gd name="connsiteY121" fmla="*/ 5126182 h 6003637"/>
              <a:gd name="connsiteX122" fmla="*/ 3750602 w 7694529"/>
              <a:gd name="connsiteY122" fmla="*/ 5116946 h 6003637"/>
              <a:gd name="connsiteX123" fmla="*/ 3334966 w 7694529"/>
              <a:gd name="connsiteY123" fmla="*/ 5135419 h 6003637"/>
              <a:gd name="connsiteX124" fmla="*/ 3261075 w 7694529"/>
              <a:gd name="connsiteY124" fmla="*/ 5181600 h 6003637"/>
              <a:gd name="connsiteX125" fmla="*/ 3251838 w 7694529"/>
              <a:gd name="connsiteY125" fmla="*/ 5209310 h 6003637"/>
              <a:gd name="connsiteX126" fmla="*/ 3224129 w 7694529"/>
              <a:gd name="connsiteY126" fmla="*/ 5227782 h 6003637"/>
              <a:gd name="connsiteX127" fmla="*/ 3113293 w 7694529"/>
              <a:gd name="connsiteY127" fmla="*/ 5310910 h 6003637"/>
              <a:gd name="connsiteX128" fmla="*/ 3076348 w 7694529"/>
              <a:gd name="connsiteY128" fmla="*/ 5329382 h 6003637"/>
              <a:gd name="connsiteX129" fmla="*/ 3048638 w 7694529"/>
              <a:gd name="connsiteY129" fmla="*/ 5347855 h 6003637"/>
              <a:gd name="connsiteX130" fmla="*/ 2983984 w 7694529"/>
              <a:gd name="connsiteY130" fmla="*/ 5375564 h 6003637"/>
              <a:gd name="connsiteX131" fmla="*/ 2910093 w 7694529"/>
              <a:gd name="connsiteY131" fmla="*/ 5403273 h 6003637"/>
              <a:gd name="connsiteX132" fmla="*/ 2882384 w 7694529"/>
              <a:gd name="connsiteY132" fmla="*/ 5421746 h 6003637"/>
              <a:gd name="connsiteX133" fmla="*/ 2836202 w 7694529"/>
              <a:gd name="connsiteY133" fmla="*/ 5430982 h 6003637"/>
              <a:gd name="connsiteX134" fmla="*/ 2799257 w 7694529"/>
              <a:gd name="connsiteY134" fmla="*/ 5440219 h 6003637"/>
              <a:gd name="connsiteX135" fmla="*/ 2743838 w 7694529"/>
              <a:gd name="connsiteY135" fmla="*/ 5458691 h 6003637"/>
              <a:gd name="connsiteX136" fmla="*/ 2623766 w 7694529"/>
              <a:gd name="connsiteY136" fmla="*/ 5477164 h 6003637"/>
              <a:gd name="connsiteX137" fmla="*/ 2577584 w 7694529"/>
              <a:gd name="connsiteY137" fmla="*/ 5486400 h 6003637"/>
              <a:gd name="connsiteX138" fmla="*/ 2522166 w 7694529"/>
              <a:gd name="connsiteY138" fmla="*/ 5495637 h 6003637"/>
              <a:gd name="connsiteX139" fmla="*/ 2494457 w 7694529"/>
              <a:gd name="connsiteY139" fmla="*/ 5504873 h 6003637"/>
              <a:gd name="connsiteX140" fmla="*/ 2402093 w 7694529"/>
              <a:gd name="connsiteY140" fmla="*/ 5514110 h 6003637"/>
              <a:gd name="connsiteX141" fmla="*/ 2346675 w 7694529"/>
              <a:gd name="connsiteY141" fmla="*/ 5532582 h 6003637"/>
              <a:gd name="connsiteX142" fmla="*/ 2309729 w 7694529"/>
              <a:gd name="connsiteY142" fmla="*/ 5541819 h 6003637"/>
              <a:gd name="connsiteX143" fmla="*/ 2272784 w 7694529"/>
              <a:gd name="connsiteY143" fmla="*/ 5560291 h 6003637"/>
              <a:gd name="connsiteX144" fmla="*/ 2245075 w 7694529"/>
              <a:gd name="connsiteY144" fmla="*/ 5569528 h 6003637"/>
              <a:gd name="connsiteX145" fmla="*/ 2189657 w 7694529"/>
              <a:gd name="connsiteY145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323911 w 7694529"/>
              <a:gd name="connsiteY18" fmla="*/ 5477164 h 6003637"/>
              <a:gd name="connsiteX19" fmla="*/ 83766 w 7694529"/>
              <a:gd name="connsiteY19" fmla="*/ 5273964 h 6003637"/>
              <a:gd name="connsiteX20" fmla="*/ 46820 w 7694529"/>
              <a:gd name="connsiteY20" fmla="*/ 4461164 h 6003637"/>
              <a:gd name="connsiteX21" fmla="*/ 37583 w 7694529"/>
              <a:gd name="connsiteY21" fmla="*/ 3408219 h 6003637"/>
              <a:gd name="connsiteX22" fmla="*/ 28347 w 7694529"/>
              <a:gd name="connsiteY22" fmla="*/ 2346037 h 6003637"/>
              <a:gd name="connsiteX23" fmla="*/ 638 w 7694529"/>
              <a:gd name="connsiteY23" fmla="*/ 2004291 h 6003637"/>
              <a:gd name="connsiteX24" fmla="*/ 9875 w 7694529"/>
              <a:gd name="connsiteY24" fmla="*/ 1911928 h 6003637"/>
              <a:gd name="connsiteX25" fmla="*/ 19111 w 7694529"/>
              <a:gd name="connsiteY25" fmla="*/ 1838037 h 6003637"/>
              <a:gd name="connsiteX26" fmla="*/ 37584 w 7694529"/>
              <a:gd name="connsiteY26" fmla="*/ 1625600 h 6003637"/>
              <a:gd name="connsiteX27" fmla="*/ 56057 w 7694529"/>
              <a:gd name="connsiteY27" fmla="*/ 1440873 h 6003637"/>
              <a:gd name="connsiteX28" fmla="*/ 74529 w 7694529"/>
              <a:gd name="connsiteY28" fmla="*/ 1330037 h 6003637"/>
              <a:gd name="connsiteX29" fmla="*/ 93002 w 7694529"/>
              <a:gd name="connsiteY29" fmla="*/ 1256146 h 6003637"/>
              <a:gd name="connsiteX30" fmla="*/ 120711 w 7694529"/>
              <a:gd name="connsiteY30" fmla="*/ 1200728 h 6003637"/>
              <a:gd name="connsiteX31" fmla="*/ 185366 w 7694529"/>
              <a:gd name="connsiteY31" fmla="*/ 1062182 h 6003637"/>
              <a:gd name="connsiteX32" fmla="*/ 222311 w 7694529"/>
              <a:gd name="connsiteY32" fmla="*/ 1016000 h 6003637"/>
              <a:gd name="connsiteX33" fmla="*/ 286966 w 7694529"/>
              <a:gd name="connsiteY33" fmla="*/ 960582 h 6003637"/>
              <a:gd name="connsiteX34" fmla="*/ 342384 w 7694529"/>
              <a:gd name="connsiteY34" fmla="*/ 923637 h 6003637"/>
              <a:gd name="connsiteX35" fmla="*/ 443984 w 7694529"/>
              <a:gd name="connsiteY35" fmla="*/ 877455 h 6003637"/>
              <a:gd name="connsiteX36" fmla="*/ 656420 w 7694529"/>
              <a:gd name="connsiteY36" fmla="*/ 757382 h 6003637"/>
              <a:gd name="connsiteX37" fmla="*/ 868857 w 7694529"/>
              <a:gd name="connsiteY37" fmla="*/ 655782 h 6003637"/>
              <a:gd name="connsiteX38" fmla="*/ 1062820 w 7694529"/>
              <a:gd name="connsiteY38" fmla="*/ 563419 h 6003637"/>
              <a:gd name="connsiteX39" fmla="*/ 1155184 w 7694529"/>
              <a:gd name="connsiteY39" fmla="*/ 517237 h 6003637"/>
              <a:gd name="connsiteX40" fmla="*/ 1219838 w 7694529"/>
              <a:gd name="connsiteY40" fmla="*/ 489528 h 6003637"/>
              <a:gd name="connsiteX41" fmla="*/ 1312202 w 7694529"/>
              <a:gd name="connsiteY41" fmla="*/ 434110 h 6003637"/>
              <a:gd name="connsiteX42" fmla="*/ 1404566 w 7694529"/>
              <a:gd name="connsiteY42" fmla="*/ 397164 h 6003637"/>
              <a:gd name="connsiteX43" fmla="*/ 1478457 w 7694529"/>
              <a:gd name="connsiteY43" fmla="*/ 350982 h 6003637"/>
              <a:gd name="connsiteX44" fmla="*/ 1552348 w 7694529"/>
              <a:gd name="connsiteY44" fmla="*/ 323273 h 6003637"/>
              <a:gd name="connsiteX45" fmla="*/ 1644711 w 7694529"/>
              <a:gd name="connsiteY45" fmla="*/ 277091 h 6003637"/>
              <a:gd name="connsiteX46" fmla="*/ 1700129 w 7694529"/>
              <a:gd name="connsiteY46" fmla="*/ 258619 h 6003637"/>
              <a:gd name="connsiteX47" fmla="*/ 1737075 w 7694529"/>
              <a:gd name="connsiteY47" fmla="*/ 240146 h 6003637"/>
              <a:gd name="connsiteX48" fmla="*/ 1875620 w 7694529"/>
              <a:gd name="connsiteY48" fmla="*/ 221673 h 6003637"/>
              <a:gd name="connsiteX49" fmla="*/ 2088057 w 7694529"/>
              <a:gd name="connsiteY49" fmla="*/ 166255 h 6003637"/>
              <a:gd name="connsiteX50" fmla="*/ 2337438 w 7694529"/>
              <a:gd name="connsiteY50" fmla="*/ 110837 h 6003637"/>
              <a:gd name="connsiteX51" fmla="*/ 2522166 w 7694529"/>
              <a:gd name="connsiteY51" fmla="*/ 83128 h 6003637"/>
              <a:gd name="connsiteX52" fmla="*/ 2734602 w 7694529"/>
              <a:gd name="connsiteY52" fmla="*/ 36946 h 6003637"/>
              <a:gd name="connsiteX53" fmla="*/ 3251838 w 7694529"/>
              <a:gd name="connsiteY53" fmla="*/ 9237 h 6003637"/>
              <a:gd name="connsiteX54" fmla="*/ 3778311 w 7694529"/>
              <a:gd name="connsiteY54" fmla="*/ 0 h 6003637"/>
              <a:gd name="connsiteX55" fmla="*/ 5246893 w 7694529"/>
              <a:gd name="connsiteY55" fmla="*/ 27710 h 6003637"/>
              <a:gd name="connsiteX56" fmla="*/ 5764129 w 7694529"/>
              <a:gd name="connsiteY56" fmla="*/ 64655 h 6003637"/>
              <a:gd name="connsiteX57" fmla="*/ 5856493 w 7694529"/>
              <a:gd name="connsiteY57" fmla="*/ 73891 h 6003637"/>
              <a:gd name="connsiteX58" fmla="*/ 6041220 w 7694529"/>
              <a:gd name="connsiteY58" fmla="*/ 101600 h 6003637"/>
              <a:gd name="connsiteX59" fmla="*/ 6189002 w 7694529"/>
              <a:gd name="connsiteY59" fmla="*/ 184728 h 6003637"/>
              <a:gd name="connsiteX60" fmla="*/ 6262893 w 7694529"/>
              <a:gd name="connsiteY60" fmla="*/ 249382 h 6003637"/>
              <a:gd name="connsiteX61" fmla="*/ 6290602 w 7694529"/>
              <a:gd name="connsiteY61" fmla="*/ 258619 h 6003637"/>
              <a:gd name="connsiteX62" fmla="*/ 6346020 w 7694529"/>
              <a:gd name="connsiteY62" fmla="*/ 286328 h 6003637"/>
              <a:gd name="connsiteX63" fmla="*/ 6641584 w 7694529"/>
              <a:gd name="connsiteY63" fmla="*/ 424873 h 6003637"/>
              <a:gd name="connsiteX64" fmla="*/ 6733948 w 7694529"/>
              <a:gd name="connsiteY64" fmla="*/ 581891 h 6003637"/>
              <a:gd name="connsiteX65" fmla="*/ 6789366 w 7694529"/>
              <a:gd name="connsiteY65" fmla="*/ 665019 h 6003637"/>
              <a:gd name="connsiteX66" fmla="*/ 6909438 w 7694529"/>
              <a:gd name="connsiteY66" fmla="*/ 812800 h 6003637"/>
              <a:gd name="connsiteX67" fmla="*/ 6983329 w 7694529"/>
              <a:gd name="connsiteY67" fmla="*/ 877455 h 6003637"/>
              <a:gd name="connsiteX68" fmla="*/ 7066457 w 7694529"/>
              <a:gd name="connsiteY68" fmla="*/ 969819 h 6003637"/>
              <a:gd name="connsiteX69" fmla="*/ 7094166 w 7694529"/>
              <a:gd name="connsiteY69" fmla="*/ 1080655 h 6003637"/>
              <a:gd name="connsiteX70" fmla="*/ 7121875 w 7694529"/>
              <a:gd name="connsiteY70" fmla="*/ 1274619 h 6003637"/>
              <a:gd name="connsiteX71" fmla="*/ 7103402 w 7694529"/>
              <a:gd name="connsiteY71" fmla="*/ 1681019 h 6003637"/>
              <a:gd name="connsiteX72" fmla="*/ 7075693 w 7694529"/>
              <a:gd name="connsiteY72" fmla="*/ 1773382 h 6003637"/>
              <a:gd name="connsiteX73" fmla="*/ 7038748 w 7694529"/>
              <a:gd name="connsiteY73" fmla="*/ 1874982 h 6003637"/>
              <a:gd name="connsiteX74" fmla="*/ 7029511 w 7694529"/>
              <a:gd name="connsiteY74" fmla="*/ 1939637 h 6003637"/>
              <a:gd name="connsiteX75" fmla="*/ 7001802 w 7694529"/>
              <a:gd name="connsiteY75" fmla="*/ 2068946 h 6003637"/>
              <a:gd name="connsiteX76" fmla="*/ 7038748 w 7694529"/>
              <a:gd name="connsiteY76" fmla="*/ 2540000 h 6003637"/>
              <a:gd name="connsiteX77" fmla="*/ 7066457 w 7694529"/>
              <a:gd name="connsiteY77" fmla="*/ 2613891 h 6003637"/>
              <a:gd name="connsiteX78" fmla="*/ 7094166 w 7694529"/>
              <a:gd name="connsiteY78" fmla="*/ 2697019 h 6003637"/>
              <a:gd name="connsiteX79" fmla="*/ 7112638 w 7694529"/>
              <a:gd name="connsiteY79" fmla="*/ 2733964 h 6003637"/>
              <a:gd name="connsiteX80" fmla="*/ 7186529 w 7694529"/>
              <a:gd name="connsiteY80" fmla="*/ 2937164 h 6003637"/>
              <a:gd name="connsiteX81" fmla="*/ 7241948 w 7694529"/>
              <a:gd name="connsiteY81" fmla="*/ 3029528 h 6003637"/>
              <a:gd name="connsiteX82" fmla="*/ 7278893 w 7694529"/>
              <a:gd name="connsiteY82" fmla="*/ 3112655 h 6003637"/>
              <a:gd name="connsiteX83" fmla="*/ 7334311 w 7694529"/>
              <a:gd name="connsiteY83" fmla="*/ 3214255 h 6003637"/>
              <a:gd name="connsiteX84" fmla="*/ 7352784 w 7694529"/>
              <a:gd name="connsiteY84" fmla="*/ 3260437 h 6003637"/>
              <a:gd name="connsiteX85" fmla="*/ 7408202 w 7694529"/>
              <a:gd name="connsiteY85" fmla="*/ 3371273 h 6003637"/>
              <a:gd name="connsiteX86" fmla="*/ 7509802 w 7694529"/>
              <a:gd name="connsiteY86" fmla="*/ 3611419 h 6003637"/>
              <a:gd name="connsiteX87" fmla="*/ 7555984 w 7694529"/>
              <a:gd name="connsiteY87" fmla="*/ 3740728 h 6003637"/>
              <a:gd name="connsiteX88" fmla="*/ 7592929 w 7694529"/>
              <a:gd name="connsiteY88" fmla="*/ 3860800 h 6003637"/>
              <a:gd name="connsiteX89" fmla="*/ 7639111 w 7694529"/>
              <a:gd name="connsiteY89" fmla="*/ 3980873 h 6003637"/>
              <a:gd name="connsiteX90" fmla="*/ 7694529 w 7694529"/>
              <a:gd name="connsiteY90" fmla="*/ 4128655 h 6003637"/>
              <a:gd name="connsiteX91" fmla="*/ 7676057 w 7694529"/>
              <a:gd name="connsiteY91" fmla="*/ 4193310 h 6003637"/>
              <a:gd name="connsiteX92" fmla="*/ 7648348 w 7694529"/>
              <a:gd name="connsiteY92" fmla="*/ 4294910 h 6003637"/>
              <a:gd name="connsiteX93" fmla="*/ 7629875 w 7694529"/>
              <a:gd name="connsiteY93" fmla="*/ 4368800 h 6003637"/>
              <a:gd name="connsiteX94" fmla="*/ 7592929 w 7694529"/>
              <a:gd name="connsiteY94" fmla="*/ 4433455 h 6003637"/>
              <a:gd name="connsiteX95" fmla="*/ 7574457 w 7694529"/>
              <a:gd name="connsiteY95" fmla="*/ 4461164 h 6003637"/>
              <a:gd name="connsiteX96" fmla="*/ 7519038 w 7694529"/>
              <a:gd name="connsiteY96" fmla="*/ 4498110 h 6003637"/>
              <a:gd name="connsiteX97" fmla="*/ 7454384 w 7694529"/>
              <a:gd name="connsiteY97" fmla="*/ 4590473 h 6003637"/>
              <a:gd name="connsiteX98" fmla="*/ 7417438 w 7694529"/>
              <a:gd name="connsiteY98" fmla="*/ 4655128 h 6003637"/>
              <a:gd name="connsiteX99" fmla="*/ 7343548 w 7694529"/>
              <a:gd name="connsiteY99" fmla="*/ 4719782 h 6003637"/>
              <a:gd name="connsiteX100" fmla="*/ 7241948 w 7694529"/>
              <a:gd name="connsiteY100" fmla="*/ 4756728 h 6003637"/>
              <a:gd name="connsiteX101" fmla="*/ 7075693 w 7694529"/>
              <a:gd name="connsiteY101" fmla="*/ 4793673 h 6003637"/>
              <a:gd name="connsiteX102" fmla="*/ 6909438 w 7694529"/>
              <a:gd name="connsiteY102" fmla="*/ 4830619 h 6003637"/>
              <a:gd name="connsiteX103" fmla="*/ 6798602 w 7694529"/>
              <a:gd name="connsiteY103" fmla="*/ 4876800 h 6003637"/>
              <a:gd name="connsiteX104" fmla="*/ 6752420 w 7694529"/>
              <a:gd name="connsiteY104" fmla="*/ 4895273 h 6003637"/>
              <a:gd name="connsiteX105" fmla="*/ 6697002 w 7694529"/>
              <a:gd name="connsiteY105" fmla="*/ 4904510 h 6003637"/>
              <a:gd name="connsiteX106" fmla="*/ 6632348 w 7694529"/>
              <a:gd name="connsiteY106" fmla="*/ 4932219 h 6003637"/>
              <a:gd name="connsiteX107" fmla="*/ 6466093 w 7694529"/>
              <a:gd name="connsiteY107" fmla="*/ 4987637 h 6003637"/>
              <a:gd name="connsiteX108" fmla="*/ 6355257 w 7694529"/>
              <a:gd name="connsiteY108" fmla="*/ 5015346 h 6003637"/>
              <a:gd name="connsiteX109" fmla="*/ 6216711 w 7694529"/>
              <a:gd name="connsiteY109" fmla="*/ 5052291 h 6003637"/>
              <a:gd name="connsiteX110" fmla="*/ 6179766 w 7694529"/>
              <a:gd name="connsiteY110" fmla="*/ 5061528 h 6003637"/>
              <a:gd name="connsiteX111" fmla="*/ 5985802 w 7694529"/>
              <a:gd name="connsiteY111" fmla="*/ 5089237 h 6003637"/>
              <a:gd name="connsiteX112" fmla="*/ 5921148 w 7694529"/>
              <a:gd name="connsiteY112" fmla="*/ 5098473 h 6003637"/>
              <a:gd name="connsiteX113" fmla="*/ 5745657 w 7694529"/>
              <a:gd name="connsiteY113" fmla="*/ 5126182 h 6003637"/>
              <a:gd name="connsiteX114" fmla="*/ 5136057 w 7694529"/>
              <a:gd name="connsiteY114" fmla="*/ 5135419 h 6003637"/>
              <a:gd name="connsiteX115" fmla="*/ 5099111 w 7694529"/>
              <a:gd name="connsiteY115" fmla="*/ 5144655 h 6003637"/>
              <a:gd name="connsiteX116" fmla="*/ 4960566 w 7694529"/>
              <a:gd name="connsiteY116" fmla="*/ 5163128 h 6003637"/>
              <a:gd name="connsiteX117" fmla="*/ 4138529 w 7694529"/>
              <a:gd name="connsiteY117" fmla="*/ 5153891 h 6003637"/>
              <a:gd name="connsiteX118" fmla="*/ 4055402 w 7694529"/>
              <a:gd name="connsiteY118" fmla="*/ 5144655 h 6003637"/>
              <a:gd name="connsiteX119" fmla="*/ 3889148 w 7694529"/>
              <a:gd name="connsiteY119" fmla="*/ 5135419 h 6003637"/>
              <a:gd name="connsiteX120" fmla="*/ 3815257 w 7694529"/>
              <a:gd name="connsiteY120" fmla="*/ 5126182 h 6003637"/>
              <a:gd name="connsiteX121" fmla="*/ 3750602 w 7694529"/>
              <a:gd name="connsiteY121" fmla="*/ 5116946 h 6003637"/>
              <a:gd name="connsiteX122" fmla="*/ 3334966 w 7694529"/>
              <a:gd name="connsiteY122" fmla="*/ 5135419 h 6003637"/>
              <a:gd name="connsiteX123" fmla="*/ 3261075 w 7694529"/>
              <a:gd name="connsiteY123" fmla="*/ 5181600 h 6003637"/>
              <a:gd name="connsiteX124" fmla="*/ 3251838 w 7694529"/>
              <a:gd name="connsiteY124" fmla="*/ 5209310 h 6003637"/>
              <a:gd name="connsiteX125" fmla="*/ 3224129 w 7694529"/>
              <a:gd name="connsiteY125" fmla="*/ 5227782 h 6003637"/>
              <a:gd name="connsiteX126" fmla="*/ 3113293 w 7694529"/>
              <a:gd name="connsiteY126" fmla="*/ 5310910 h 6003637"/>
              <a:gd name="connsiteX127" fmla="*/ 3076348 w 7694529"/>
              <a:gd name="connsiteY127" fmla="*/ 5329382 h 6003637"/>
              <a:gd name="connsiteX128" fmla="*/ 3048638 w 7694529"/>
              <a:gd name="connsiteY128" fmla="*/ 5347855 h 6003637"/>
              <a:gd name="connsiteX129" fmla="*/ 2983984 w 7694529"/>
              <a:gd name="connsiteY129" fmla="*/ 5375564 h 6003637"/>
              <a:gd name="connsiteX130" fmla="*/ 2910093 w 7694529"/>
              <a:gd name="connsiteY130" fmla="*/ 5403273 h 6003637"/>
              <a:gd name="connsiteX131" fmla="*/ 2882384 w 7694529"/>
              <a:gd name="connsiteY131" fmla="*/ 5421746 h 6003637"/>
              <a:gd name="connsiteX132" fmla="*/ 2836202 w 7694529"/>
              <a:gd name="connsiteY132" fmla="*/ 5430982 h 6003637"/>
              <a:gd name="connsiteX133" fmla="*/ 2799257 w 7694529"/>
              <a:gd name="connsiteY133" fmla="*/ 5440219 h 6003637"/>
              <a:gd name="connsiteX134" fmla="*/ 2743838 w 7694529"/>
              <a:gd name="connsiteY134" fmla="*/ 5458691 h 6003637"/>
              <a:gd name="connsiteX135" fmla="*/ 2623766 w 7694529"/>
              <a:gd name="connsiteY135" fmla="*/ 5477164 h 6003637"/>
              <a:gd name="connsiteX136" fmla="*/ 2577584 w 7694529"/>
              <a:gd name="connsiteY136" fmla="*/ 5486400 h 6003637"/>
              <a:gd name="connsiteX137" fmla="*/ 2522166 w 7694529"/>
              <a:gd name="connsiteY137" fmla="*/ 5495637 h 6003637"/>
              <a:gd name="connsiteX138" fmla="*/ 2494457 w 7694529"/>
              <a:gd name="connsiteY138" fmla="*/ 5504873 h 6003637"/>
              <a:gd name="connsiteX139" fmla="*/ 2402093 w 7694529"/>
              <a:gd name="connsiteY139" fmla="*/ 5514110 h 6003637"/>
              <a:gd name="connsiteX140" fmla="*/ 2346675 w 7694529"/>
              <a:gd name="connsiteY140" fmla="*/ 5532582 h 6003637"/>
              <a:gd name="connsiteX141" fmla="*/ 2309729 w 7694529"/>
              <a:gd name="connsiteY141" fmla="*/ 5541819 h 6003637"/>
              <a:gd name="connsiteX142" fmla="*/ 2272784 w 7694529"/>
              <a:gd name="connsiteY142" fmla="*/ 5560291 h 6003637"/>
              <a:gd name="connsiteX143" fmla="*/ 2245075 w 7694529"/>
              <a:gd name="connsiteY143" fmla="*/ 5569528 h 6003637"/>
              <a:gd name="connsiteX144" fmla="*/ 2189657 w 7694529"/>
              <a:gd name="connsiteY144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323911 w 7694529"/>
              <a:gd name="connsiteY17" fmla="*/ 5477164 h 6003637"/>
              <a:gd name="connsiteX18" fmla="*/ 83766 w 7694529"/>
              <a:gd name="connsiteY18" fmla="*/ 5273964 h 6003637"/>
              <a:gd name="connsiteX19" fmla="*/ 46820 w 7694529"/>
              <a:gd name="connsiteY19" fmla="*/ 4461164 h 6003637"/>
              <a:gd name="connsiteX20" fmla="*/ 37583 w 7694529"/>
              <a:gd name="connsiteY20" fmla="*/ 3408219 h 6003637"/>
              <a:gd name="connsiteX21" fmla="*/ 28347 w 7694529"/>
              <a:gd name="connsiteY21" fmla="*/ 2346037 h 6003637"/>
              <a:gd name="connsiteX22" fmla="*/ 638 w 7694529"/>
              <a:gd name="connsiteY22" fmla="*/ 2004291 h 6003637"/>
              <a:gd name="connsiteX23" fmla="*/ 9875 w 7694529"/>
              <a:gd name="connsiteY23" fmla="*/ 1911928 h 6003637"/>
              <a:gd name="connsiteX24" fmla="*/ 19111 w 7694529"/>
              <a:gd name="connsiteY24" fmla="*/ 1838037 h 6003637"/>
              <a:gd name="connsiteX25" fmla="*/ 37584 w 7694529"/>
              <a:gd name="connsiteY25" fmla="*/ 1625600 h 6003637"/>
              <a:gd name="connsiteX26" fmla="*/ 56057 w 7694529"/>
              <a:gd name="connsiteY26" fmla="*/ 1440873 h 6003637"/>
              <a:gd name="connsiteX27" fmla="*/ 74529 w 7694529"/>
              <a:gd name="connsiteY27" fmla="*/ 1330037 h 6003637"/>
              <a:gd name="connsiteX28" fmla="*/ 93002 w 7694529"/>
              <a:gd name="connsiteY28" fmla="*/ 1256146 h 6003637"/>
              <a:gd name="connsiteX29" fmla="*/ 120711 w 7694529"/>
              <a:gd name="connsiteY29" fmla="*/ 1200728 h 6003637"/>
              <a:gd name="connsiteX30" fmla="*/ 185366 w 7694529"/>
              <a:gd name="connsiteY30" fmla="*/ 1062182 h 6003637"/>
              <a:gd name="connsiteX31" fmla="*/ 222311 w 7694529"/>
              <a:gd name="connsiteY31" fmla="*/ 1016000 h 6003637"/>
              <a:gd name="connsiteX32" fmla="*/ 286966 w 7694529"/>
              <a:gd name="connsiteY32" fmla="*/ 960582 h 6003637"/>
              <a:gd name="connsiteX33" fmla="*/ 342384 w 7694529"/>
              <a:gd name="connsiteY33" fmla="*/ 923637 h 6003637"/>
              <a:gd name="connsiteX34" fmla="*/ 443984 w 7694529"/>
              <a:gd name="connsiteY34" fmla="*/ 877455 h 6003637"/>
              <a:gd name="connsiteX35" fmla="*/ 656420 w 7694529"/>
              <a:gd name="connsiteY35" fmla="*/ 757382 h 6003637"/>
              <a:gd name="connsiteX36" fmla="*/ 868857 w 7694529"/>
              <a:gd name="connsiteY36" fmla="*/ 655782 h 6003637"/>
              <a:gd name="connsiteX37" fmla="*/ 1062820 w 7694529"/>
              <a:gd name="connsiteY37" fmla="*/ 563419 h 6003637"/>
              <a:gd name="connsiteX38" fmla="*/ 1155184 w 7694529"/>
              <a:gd name="connsiteY38" fmla="*/ 517237 h 6003637"/>
              <a:gd name="connsiteX39" fmla="*/ 1219838 w 7694529"/>
              <a:gd name="connsiteY39" fmla="*/ 489528 h 6003637"/>
              <a:gd name="connsiteX40" fmla="*/ 1312202 w 7694529"/>
              <a:gd name="connsiteY40" fmla="*/ 434110 h 6003637"/>
              <a:gd name="connsiteX41" fmla="*/ 1404566 w 7694529"/>
              <a:gd name="connsiteY41" fmla="*/ 397164 h 6003637"/>
              <a:gd name="connsiteX42" fmla="*/ 1478457 w 7694529"/>
              <a:gd name="connsiteY42" fmla="*/ 350982 h 6003637"/>
              <a:gd name="connsiteX43" fmla="*/ 1552348 w 7694529"/>
              <a:gd name="connsiteY43" fmla="*/ 323273 h 6003637"/>
              <a:gd name="connsiteX44" fmla="*/ 1644711 w 7694529"/>
              <a:gd name="connsiteY44" fmla="*/ 277091 h 6003637"/>
              <a:gd name="connsiteX45" fmla="*/ 1700129 w 7694529"/>
              <a:gd name="connsiteY45" fmla="*/ 258619 h 6003637"/>
              <a:gd name="connsiteX46" fmla="*/ 1737075 w 7694529"/>
              <a:gd name="connsiteY46" fmla="*/ 240146 h 6003637"/>
              <a:gd name="connsiteX47" fmla="*/ 1875620 w 7694529"/>
              <a:gd name="connsiteY47" fmla="*/ 221673 h 6003637"/>
              <a:gd name="connsiteX48" fmla="*/ 2088057 w 7694529"/>
              <a:gd name="connsiteY48" fmla="*/ 166255 h 6003637"/>
              <a:gd name="connsiteX49" fmla="*/ 2337438 w 7694529"/>
              <a:gd name="connsiteY49" fmla="*/ 110837 h 6003637"/>
              <a:gd name="connsiteX50" fmla="*/ 2522166 w 7694529"/>
              <a:gd name="connsiteY50" fmla="*/ 83128 h 6003637"/>
              <a:gd name="connsiteX51" fmla="*/ 2734602 w 7694529"/>
              <a:gd name="connsiteY51" fmla="*/ 36946 h 6003637"/>
              <a:gd name="connsiteX52" fmla="*/ 3251838 w 7694529"/>
              <a:gd name="connsiteY52" fmla="*/ 9237 h 6003637"/>
              <a:gd name="connsiteX53" fmla="*/ 3778311 w 7694529"/>
              <a:gd name="connsiteY53" fmla="*/ 0 h 6003637"/>
              <a:gd name="connsiteX54" fmla="*/ 5246893 w 7694529"/>
              <a:gd name="connsiteY54" fmla="*/ 27710 h 6003637"/>
              <a:gd name="connsiteX55" fmla="*/ 5764129 w 7694529"/>
              <a:gd name="connsiteY55" fmla="*/ 64655 h 6003637"/>
              <a:gd name="connsiteX56" fmla="*/ 5856493 w 7694529"/>
              <a:gd name="connsiteY56" fmla="*/ 73891 h 6003637"/>
              <a:gd name="connsiteX57" fmla="*/ 6041220 w 7694529"/>
              <a:gd name="connsiteY57" fmla="*/ 101600 h 6003637"/>
              <a:gd name="connsiteX58" fmla="*/ 6189002 w 7694529"/>
              <a:gd name="connsiteY58" fmla="*/ 184728 h 6003637"/>
              <a:gd name="connsiteX59" fmla="*/ 6262893 w 7694529"/>
              <a:gd name="connsiteY59" fmla="*/ 249382 h 6003637"/>
              <a:gd name="connsiteX60" fmla="*/ 6290602 w 7694529"/>
              <a:gd name="connsiteY60" fmla="*/ 258619 h 6003637"/>
              <a:gd name="connsiteX61" fmla="*/ 6346020 w 7694529"/>
              <a:gd name="connsiteY61" fmla="*/ 286328 h 6003637"/>
              <a:gd name="connsiteX62" fmla="*/ 6641584 w 7694529"/>
              <a:gd name="connsiteY62" fmla="*/ 424873 h 6003637"/>
              <a:gd name="connsiteX63" fmla="*/ 6733948 w 7694529"/>
              <a:gd name="connsiteY63" fmla="*/ 581891 h 6003637"/>
              <a:gd name="connsiteX64" fmla="*/ 6789366 w 7694529"/>
              <a:gd name="connsiteY64" fmla="*/ 665019 h 6003637"/>
              <a:gd name="connsiteX65" fmla="*/ 6909438 w 7694529"/>
              <a:gd name="connsiteY65" fmla="*/ 812800 h 6003637"/>
              <a:gd name="connsiteX66" fmla="*/ 6983329 w 7694529"/>
              <a:gd name="connsiteY66" fmla="*/ 877455 h 6003637"/>
              <a:gd name="connsiteX67" fmla="*/ 7066457 w 7694529"/>
              <a:gd name="connsiteY67" fmla="*/ 969819 h 6003637"/>
              <a:gd name="connsiteX68" fmla="*/ 7094166 w 7694529"/>
              <a:gd name="connsiteY68" fmla="*/ 1080655 h 6003637"/>
              <a:gd name="connsiteX69" fmla="*/ 7121875 w 7694529"/>
              <a:gd name="connsiteY69" fmla="*/ 1274619 h 6003637"/>
              <a:gd name="connsiteX70" fmla="*/ 7103402 w 7694529"/>
              <a:gd name="connsiteY70" fmla="*/ 1681019 h 6003637"/>
              <a:gd name="connsiteX71" fmla="*/ 7075693 w 7694529"/>
              <a:gd name="connsiteY71" fmla="*/ 1773382 h 6003637"/>
              <a:gd name="connsiteX72" fmla="*/ 7038748 w 7694529"/>
              <a:gd name="connsiteY72" fmla="*/ 1874982 h 6003637"/>
              <a:gd name="connsiteX73" fmla="*/ 7029511 w 7694529"/>
              <a:gd name="connsiteY73" fmla="*/ 1939637 h 6003637"/>
              <a:gd name="connsiteX74" fmla="*/ 7001802 w 7694529"/>
              <a:gd name="connsiteY74" fmla="*/ 2068946 h 6003637"/>
              <a:gd name="connsiteX75" fmla="*/ 7038748 w 7694529"/>
              <a:gd name="connsiteY75" fmla="*/ 2540000 h 6003637"/>
              <a:gd name="connsiteX76" fmla="*/ 7066457 w 7694529"/>
              <a:gd name="connsiteY76" fmla="*/ 2613891 h 6003637"/>
              <a:gd name="connsiteX77" fmla="*/ 7094166 w 7694529"/>
              <a:gd name="connsiteY77" fmla="*/ 2697019 h 6003637"/>
              <a:gd name="connsiteX78" fmla="*/ 7112638 w 7694529"/>
              <a:gd name="connsiteY78" fmla="*/ 2733964 h 6003637"/>
              <a:gd name="connsiteX79" fmla="*/ 7186529 w 7694529"/>
              <a:gd name="connsiteY79" fmla="*/ 2937164 h 6003637"/>
              <a:gd name="connsiteX80" fmla="*/ 7241948 w 7694529"/>
              <a:gd name="connsiteY80" fmla="*/ 3029528 h 6003637"/>
              <a:gd name="connsiteX81" fmla="*/ 7278893 w 7694529"/>
              <a:gd name="connsiteY81" fmla="*/ 3112655 h 6003637"/>
              <a:gd name="connsiteX82" fmla="*/ 7334311 w 7694529"/>
              <a:gd name="connsiteY82" fmla="*/ 3214255 h 6003637"/>
              <a:gd name="connsiteX83" fmla="*/ 7352784 w 7694529"/>
              <a:gd name="connsiteY83" fmla="*/ 3260437 h 6003637"/>
              <a:gd name="connsiteX84" fmla="*/ 7408202 w 7694529"/>
              <a:gd name="connsiteY84" fmla="*/ 3371273 h 6003637"/>
              <a:gd name="connsiteX85" fmla="*/ 7509802 w 7694529"/>
              <a:gd name="connsiteY85" fmla="*/ 3611419 h 6003637"/>
              <a:gd name="connsiteX86" fmla="*/ 7555984 w 7694529"/>
              <a:gd name="connsiteY86" fmla="*/ 3740728 h 6003637"/>
              <a:gd name="connsiteX87" fmla="*/ 7592929 w 7694529"/>
              <a:gd name="connsiteY87" fmla="*/ 3860800 h 6003637"/>
              <a:gd name="connsiteX88" fmla="*/ 7639111 w 7694529"/>
              <a:gd name="connsiteY88" fmla="*/ 3980873 h 6003637"/>
              <a:gd name="connsiteX89" fmla="*/ 7694529 w 7694529"/>
              <a:gd name="connsiteY89" fmla="*/ 4128655 h 6003637"/>
              <a:gd name="connsiteX90" fmla="*/ 7676057 w 7694529"/>
              <a:gd name="connsiteY90" fmla="*/ 4193310 h 6003637"/>
              <a:gd name="connsiteX91" fmla="*/ 7648348 w 7694529"/>
              <a:gd name="connsiteY91" fmla="*/ 4294910 h 6003637"/>
              <a:gd name="connsiteX92" fmla="*/ 7629875 w 7694529"/>
              <a:gd name="connsiteY92" fmla="*/ 4368800 h 6003637"/>
              <a:gd name="connsiteX93" fmla="*/ 7592929 w 7694529"/>
              <a:gd name="connsiteY93" fmla="*/ 4433455 h 6003637"/>
              <a:gd name="connsiteX94" fmla="*/ 7574457 w 7694529"/>
              <a:gd name="connsiteY94" fmla="*/ 4461164 h 6003637"/>
              <a:gd name="connsiteX95" fmla="*/ 7519038 w 7694529"/>
              <a:gd name="connsiteY95" fmla="*/ 4498110 h 6003637"/>
              <a:gd name="connsiteX96" fmla="*/ 7454384 w 7694529"/>
              <a:gd name="connsiteY96" fmla="*/ 4590473 h 6003637"/>
              <a:gd name="connsiteX97" fmla="*/ 7417438 w 7694529"/>
              <a:gd name="connsiteY97" fmla="*/ 4655128 h 6003637"/>
              <a:gd name="connsiteX98" fmla="*/ 7343548 w 7694529"/>
              <a:gd name="connsiteY98" fmla="*/ 4719782 h 6003637"/>
              <a:gd name="connsiteX99" fmla="*/ 7241948 w 7694529"/>
              <a:gd name="connsiteY99" fmla="*/ 4756728 h 6003637"/>
              <a:gd name="connsiteX100" fmla="*/ 7075693 w 7694529"/>
              <a:gd name="connsiteY100" fmla="*/ 4793673 h 6003637"/>
              <a:gd name="connsiteX101" fmla="*/ 6909438 w 7694529"/>
              <a:gd name="connsiteY101" fmla="*/ 4830619 h 6003637"/>
              <a:gd name="connsiteX102" fmla="*/ 6798602 w 7694529"/>
              <a:gd name="connsiteY102" fmla="*/ 4876800 h 6003637"/>
              <a:gd name="connsiteX103" fmla="*/ 6752420 w 7694529"/>
              <a:gd name="connsiteY103" fmla="*/ 4895273 h 6003637"/>
              <a:gd name="connsiteX104" fmla="*/ 6697002 w 7694529"/>
              <a:gd name="connsiteY104" fmla="*/ 4904510 h 6003637"/>
              <a:gd name="connsiteX105" fmla="*/ 6632348 w 7694529"/>
              <a:gd name="connsiteY105" fmla="*/ 4932219 h 6003637"/>
              <a:gd name="connsiteX106" fmla="*/ 6466093 w 7694529"/>
              <a:gd name="connsiteY106" fmla="*/ 4987637 h 6003637"/>
              <a:gd name="connsiteX107" fmla="*/ 6355257 w 7694529"/>
              <a:gd name="connsiteY107" fmla="*/ 5015346 h 6003637"/>
              <a:gd name="connsiteX108" fmla="*/ 6216711 w 7694529"/>
              <a:gd name="connsiteY108" fmla="*/ 5052291 h 6003637"/>
              <a:gd name="connsiteX109" fmla="*/ 6179766 w 7694529"/>
              <a:gd name="connsiteY109" fmla="*/ 5061528 h 6003637"/>
              <a:gd name="connsiteX110" fmla="*/ 5985802 w 7694529"/>
              <a:gd name="connsiteY110" fmla="*/ 5089237 h 6003637"/>
              <a:gd name="connsiteX111" fmla="*/ 5921148 w 7694529"/>
              <a:gd name="connsiteY111" fmla="*/ 5098473 h 6003637"/>
              <a:gd name="connsiteX112" fmla="*/ 5745657 w 7694529"/>
              <a:gd name="connsiteY112" fmla="*/ 5126182 h 6003637"/>
              <a:gd name="connsiteX113" fmla="*/ 5136057 w 7694529"/>
              <a:gd name="connsiteY113" fmla="*/ 5135419 h 6003637"/>
              <a:gd name="connsiteX114" fmla="*/ 5099111 w 7694529"/>
              <a:gd name="connsiteY114" fmla="*/ 5144655 h 6003637"/>
              <a:gd name="connsiteX115" fmla="*/ 4960566 w 7694529"/>
              <a:gd name="connsiteY115" fmla="*/ 5163128 h 6003637"/>
              <a:gd name="connsiteX116" fmla="*/ 4138529 w 7694529"/>
              <a:gd name="connsiteY116" fmla="*/ 5153891 h 6003637"/>
              <a:gd name="connsiteX117" fmla="*/ 4055402 w 7694529"/>
              <a:gd name="connsiteY117" fmla="*/ 5144655 h 6003637"/>
              <a:gd name="connsiteX118" fmla="*/ 3889148 w 7694529"/>
              <a:gd name="connsiteY118" fmla="*/ 5135419 h 6003637"/>
              <a:gd name="connsiteX119" fmla="*/ 3815257 w 7694529"/>
              <a:gd name="connsiteY119" fmla="*/ 5126182 h 6003637"/>
              <a:gd name="connsiteX120" fmla="*/ 3750602 w 7694529"/>
              <a:gd name="connsiteY120" fmla="*/ 5116946 h 6003637"/>
              <a:gd name="connsiteX121" fmla="*/ 3334966 w 7694529"/>
              <a:gd name="connsiteY121" fmla="*/ 5135419 h 6003637"/>
              <a:gd name="connsiteX122" fmla="*/ 3261075 w 7694529"/>
              <a:gd name="connsiteY122" fmla="*/ 5181600 h 6003637"/>
              <a:gd name="connsiteX123" fmla="*/ 3251838 w 7694529"/>
              <a:gd name="connsiteY123" fmla="*/ 5209310 h 6003637"/>
              <a:gd name="connsiteX124" fmla="*/ 3224129 w 7694529"/>
              <a:gd name="connsiteY124" fmla="*/ 5227782 h 6003637"/>
              <a:gd name="connsiteX125" fmla="*/ 3113293 w 7694529"/>
              <a:gd name="connsiteY125" fmla="*/ 5310910 h 6003637"/>
              <a:gd name="connsiteX126" fmla="*/ 3076348 w 7694529"/>
              <a:gd name="connsiteY126" fmla="*/ 5329382 h 6003637"/>
              <a:gd name="connsiteX127" fmla="*/ 3048638 w 7694529"/>
              <a:gd name="connsiteY127" fmla="*/ 5347855 h 6003637"/>
              <a:gd name="connsiteX128" fmla="*/ 2983984 w 7694529"/>
              <a:gd name="connsiteY128" fmla="*/ 5375564 h 6003637"/>
              <a:gd name="connsiteX129" fmla="*/ 2910093 w 7694529"/>
              <a:gd name="connsiteY129" fmla="*/ 5403273 h 6003637"/>
              <a:gd name="connsiteX130" fmla="*/ 2882384 w 7694529"/>
              <a:gd name="connsiteY130" fmla="*/ 5421746 h 6003637"/>
              <a:gd name="connsiteX131" fmla="*/ 2836202 w 7694529"/>
              <a:gd name="connsiteY131" fmla="*/ 5430982 h 6003637"/>
              <a:gd name="connsiteX132" fmla="*/ 2799257 w 7694529"/>
              <a:gd name="connsiteY132" fmla="*/ 5440219 h 6003637"/>
              <a:gd name="connsiteX133" fmla="*/ 2743838 w 7694529"/>
              <a:gd name="connsiteY133" fmla="*/ 5458691 h 6003637"/>
              <a:gd name="connsiteX134" fmla="*/ 2623766 w 7694529"/>
              <a:gd name="connsiteY134" fmla="*/ 5477164 h 6003637"/>
              <a:gd name="connsiteX135" fmla="*/ 2577584 w 7694529"/>
              <a:gd name="connsiteY135" fmla="*/ 5486400 h 6003637"/>
              <a:gd name="connsiteX136" fmla="*/ 2522166 w 7694529"/>
              <a:gd name="connsiteY136" fmla="*/ 5495637 h 6003637"/>
              <a:gd name="connsiteX137" fmla="*/ 2494457 w 7694529"/>
              <a:gd name="connsiteY137" fmla="*/ 5504873 h 6003637"/>
              <a:gd name="connsiteX138" fmla="*/ 2402093 w 7694529"/>
              <a:gd name="connsiteY138" fmla="*/ 5514110 h 6003637"/>
              <a:gd name="connsiteX139" fmla="*/ 2346675 w 7694529"/>
              <a:gd name="connsiteY139" fmla="*/ 5532582 h 6003637"/>
              <a:gd name="connsiteX140" fmla="*/ 2309729 w 7694529"/>
              <a:gd name="connsiteY140" fmla="*/ 5541819 h 6003637"/>
              <a:gd name="connsiteX141" fmla="*/ 2272784 w 7694529"/>
              <a:gd name="connsiteY141" fmla="*/ 5560291 h 6003637"/>
              <a:gd name="connsiteX142" fmla="*/ 2245075 w 7694529"/>
              <a:gd name="connsiteY142" fmla="*/ 5569528 h 6003637"/>
              <a:gd name="connsiteX143" fmla="*/ 2189657 w 7694529"/>
              <a:gd name="connsiteY143" fmla="*/ 5606473 h 6003637"/>
              <a:gd name="connsiteX0" fmla="*/ 2217377 w 7722249"/>
              <a:gd name="connsiteY0" fmla="*/ 5606473 h 6003637"/>
              <a:gd name="connsiteX1" fmla="*/ 2217377 w 7722249"/>
              <a:gd name="connsiteY1" fmla="*/ 5606473 h 6003637"/>
              <a:gd name="connsiteX2" fmla="*/ 2125013 w 7722249"/>
              <a:gd name="connsiteY2" fmla="*/ 5717310 h 6003637"/>
              <a:gd name="connsiteX3" fmla="*/ 2106540 w 7722249"/>
              <a:gd name="connsiteY3" fmla="*/ 5745019 h 6003637"/>
              <a:gd name="connsiteX4" fmla="*/ 2041886 w 7722249"/>
              <a:gd name="connsiteY4" fmla="*/ 5837382 h 6003637"/>
              <a:gd name="connsiteX5" fmla="*/ 1986468 w 7722249"/>
              <a:gd name="connsiteY5" fmla="*/ 5892800 h 6003637"/>
              <a:gd name="connsiteX6" fmla="*/ 1866395 w 7722249"/>
              <a:gd name="connsiteY6" fmla="*/ 5985164 h 6003637"/>
              <a:gd name="connsiteX7" fmla="*/ 1783268 w 7722249"/>
              <a:gd name="connsiteY7" fmla="*/ 6003637 h 6003637"/>
              <a:gd name="connsiteX8" fmla="*/ 1339922 w 7722249"/>
              <a:gd name="connsiteY8" fmla="*/ 5994400 h 6003637"/>
              <a:gd name="connsiteX9" fmla="*/ 1053595 w 7722249"/>
              <a:gd name="connsiteY9" fmla="*/ 5966691 h 6003637"/>
              <a:gd name="connsiteX10" fmla="*/ 1016649 w 7722249"/>
              <a:gd name="connsiteY10" fmla="*/ 5938982 h 6003637"/>
              <a:gd name="connsiteX11" fmla="*/ 961231 w 7722249"/>
              <a:gd name="connsiteY11" fmla="*/ 5809673 h 6003637"/>
              <a:gd name="connsiteX12" fmla="*/ 933522 w 7722249"/>
              <a:gd name="connsiteY12" fmla="*/ 5726546 h 6003637"/>
              <a:gd name="connsiteX13" fmla="*/ 924286 w 7722249"/>
              <a:gd name="connsiteY13" fmla="*/ 5661891 h 6003637"/>
              <a:gd name="connsiteX14" fmla="*/ 887340 w 7722249"/>
              <a:gd name="connsiteY14" fmla="*/ 5624946 h 6003637"/>
              <a:gd name="connsiteX15" fmla="*/ 804213 w 7722249"/>
              <a:gd name="connsiteY15" fmla="*/ 5588000 h 6003637"/>
              <a:gd name="connsiteX16" fmla="*/ 619486 w 7722249"/>
              <a:gd name="connsiteY16" fmla="*/ 5532582 h 6003637"/>
              <a:gd name="connsiteX17" fmla="*/ 351631 w 7722249"/>
              <a:gd name="connsiteY17" fmla="*/ 5477164 h 6003637"/>
              <a:gd name="connsiteX18" fmla="*/ 111486 w 7722249"/>
              <a:gd name="connsiteY18" fmla="*/ 5273964 h 6003637"/>
              <a:gd name="connsiteX19" fmla="*/ 649 w 7722249"/>
              <a:gd name="connsiteY19" fmla="*/ 4461164 h 6003637"/>
              <a:gd name="connsiteX20" fmla="*/ 65303 w 7722249"/>
              <a:gd name="connsiteY20" fmla="*/ 3408219 h 6003637"/>
              <a:gd name="connsiteX21" fmla="*/ 56067 w 7722249"/>
              <a:gd name="connsiteY21" fmla="*/ 2346037 h 6003637"/>
              <a:gd name="connsiteX22" fmla="*/ 28358 w 7722249"/>
              <a:gd name="connsiteY22" fmla="*/ 2004291 h 6003637"/>
              <a:gd name="connsiteX23" fmla="*/ 37595 w 7722249"/>
              <a:gd name="connsiteY23" fmla="*/ 1911928 h 6003637"/>
              <a:gd name="connsiteX24" fmla="*/ 46831 w 7722249"/>
              <a:gd name="connsiteY24" fmla="*/ 1838037 h 6003637"/>
              <a:gd name="connsiteX25" fmla="*/ 65304 w 7722249"/>
              <a:gd name="connsiteY25" fmla="*/ 1625600 h 6003637"/>
              <a:gd name="connsiteX26" fmla="*/ 83777 w 7722249"/>
              <a:gd name="connsiteY26" fmla="*/ 1440873 h 6003637"/>
              <a:gd name="connsiteX27" fmla="*/ 102249 w 7722249"/>
              <a:gd name="connsiteY27" fmla="*/ 1330037 h 6003637"/>
              <a:gd name="connsiteX28" fmla="*/ 120722 w 7722249"/>
              <a:gd name="connsiteY28" fmla="*/ 1256146 h 6003637"/>
              <a:gd name="connsiteX29" fmla="*/ 148431 w 7722249"/>
              <a:gd name="connsiteY29" fmla="*/ 1200728 h 6003637"/>
              <a:gd name="connsiteX30" fmla="*/ 213086 w 7722249"/>
              <a:gd name="connsiteY30" fmla="*/ 1062182 h 6003637"/>
              <a:gd name="connsiteX31" fmla="*/ 250031 w 7722249"/>
              <a:gd name="connsiteY31" fmla="*/ 1016000 h 6003637"/>
              <a:gd name="connsiteX32" fmla="*/ 314686 w 7722249"/>
              <a:gd name="connsiteY32" fmla="*/ 960582 h 6003637"/>
              <a:gd name="connsiteX33" fmla="*/ 370104 w 7722249"/>
              <a:gd name="connsiteY33" fmla="*/ 923637 h 6003637"/>
              <a:gd name="connsiteX34" fmla="*/ 471704 w 7722249"/>
              <a:gd name="connsiteY34" fmla="*/ 877455 h 6003637"/>
              <a:gd name="connsiteX35" fmla="*/ 684140 w 7722249"/>
              <a:gd name="connsiteY35" fmla="*/ 757382 h 6003637"/>
              <a:gd name="connsiteX36" fmla="*/ 896577 w 7722249"/>
              <a:gd name="connsiteY36" fmla="*/ 655782 h 6003637"/>
              <a:gd name="connsiteX37" fmla="*/ 1090540 w 7722249"/>
              <a:gd name="connsiteY37" fmla="*/ 563419 h 6003637"/>
              <a:gd name="connsiteX38" fmla="*/ 1182904 w 7722249"/>
              <a:gd name="connsiteY38" fmla="*/ 517237 h 6003637"/>
              <a:gd name="connsiteX39" fmla="*/ 1247558 w 7722249"/>
              <a:gd name="connsiteY39" fmla="*/ 489528 h 6003637"/>
              <a:gd name="connsiteX40" fmla="*/ 1339922 w 7722249"/>
              <a:gd name="connsiteY40" fmla="*/ 434110 h 6003637"/>
              <a:gd name="connsiteX41" fmla="*/ 1432286 w 7722249"/>
              <a:gd name="connsiteY41" fmla="*/ 397164 h 6003637"/>
              <a:gd name="connsiteX42" fmla="*/ 1506177 w 7722249"/>
              <a:gd name="connsiteY42" fmla="*/ 350982 h 6003637"/>
              <a:gd name="connsiteX43" fmla="*/ 1580068 w 7722249"/>
              <a:gd name="connsiteY43" fmla="*/ 323273 h 6003637"/>
              <a:gd name="connsiteX44" fmla="*/ 1672431 w 7722249"/>
              <a:gd name="connsiteY44" fmla="*/ 277091 h 6003637"/>
              <a:gd name="connsiteX45" fmla="*/ 1727849 w 7722249"/>
              <a:gd name="connsiteY45" fmla="*/ 258619 h 6003637"/>
              <a:gd name="connsiteX46" fmla="*/ 1764795 w 7722249"/>
              <a:gd name="connsiteY46" fmla="*/ 240146 h 6003637"/>
              <a:gd name="connsiteX47" fmla="*/ 1903340 w 7722249"/>
              <a:gd name="connsiteY47" fmla="*/ 221673 h 6003637"/>
              <a:gd name="connsiteX48" fmla="*/ 2115777 w 7722249"/>
              <a:gd name="connsiteY48" fmla="*/ 166255 h 6003637"/>
              <a:gd name="connsiteX49" fmla="*/ 2365158 w 7722249"/>
              <a:gd name="connsiteY49" fmla="*/ 110837 h 6003637"/>
              <a:gd name="connsiteX50" fmla="*/ 2549886 w 7722249"/>
              <a:gd name="connsiteY50" fmla="*/ 83128 h 6003637"/>
              <a:gd name="connsiteX51" fmla="*/ 2762322 w 7722249"/>
              <a:gd name="connsiteY51" fmla="*/ 36946 h 6003637"/>
              <a:gd name="connsiteX52" fmla="*/ 3279558 w 7722249"/>
              <a:gd name="connsiteY52" fmla="*/ 9237 h 6003637"/>
              <a:gd name="connsiteX53" fmla="*/ 3806031 w 7722249"/>
              <a:gd name="connsiteY53" fmla="*/ 0 h 6003637"/>
              <a:gd name="connsiteX54" fmla="*/ 5274613 w 7722249"/>
              <a:gd name="connsiteY54" fmla="*/ 27710 h 6003637"/>
              <a:gd name="connsiteX55" fmla="*/ 5791849 w 7722249"/>
              <a:gd name="connsiteY55" fmla="*/ 64655 h 6003637"/>
              <a:gd name="connsiteX56" fmla="*/ 5884213 w 7722249"/>
              <a:gd name="connsiteY56" fmla="*/ 73891 h 6003637"/>
              <a:gd name="connsiteX57" fmla="*/ 6068940 w 7722249"/>
              <a:gd name="connsiteY57" fmla="*/ 101600 h 6003637"/>
              <a:gd name="connsiteX58" fmla="*/ 6216722 w 7722249"/>
              <a:gd name="connsiteY58" fmla="*/ 184728 h 6003637"/>
              <a:gd name="connsiteX59" fmla="*/ 6290613 w 7722249"/>
              <a:gd name="connsiteY59" fmla="*/ 249382 h 6003637"/>
              <a:gd name="connsiteX60" fmla="*/ 6318322 w 7722249"/>
              <a:gd name="connsiteY60" fmla="*/ 258619 h 6003637"/>
              <a:gd name="connsiteX61" fmla="*/ 6373740 w 7722249"/>
              <a:gd name="connsiteY61" fmla="*/ 286328 h 6003637"/>
              <a:gd name="connsiteX62" fmla="*/ 6669304 w 7722249"/>
              <a:gd name="connsiteY62" fmla="*/ 424873 h 6003637"/>
              <a:gd name="connsiteX63" fmla="*/ 6761668 w 7722249"/>
              <a:gd name="connsiteY63" fmla="*/ 581891 h 6003637"/>
              <a:gd name="connsiteX64" fmla="*/ 6817086 w 7722249"/>
              <a:gd name="connsiteY64" fmla="*/ 665019 h 6003637"/>
              <a:gd name="connsiteX65" fmla="*/ 6937158 w 7722249"/>
              <a:gd name="connsiteY65" fmla="*/ 812800 h 6003637"/>
              <a:gd name="connsiteX66" fmla="*/ 7011049 w 7722249"/>
              <a:gd name="connsiteY66" fmla="*/ 877455 h 6003637"/>
              <a:gd name="connsiteX67" fmla="*/ 7094177 w 7722249"/>
              <a:gd name="connsiteY67" fmla="*/ 969819 h 6003637"/>
              <a:gd name="connsiteX68" fmla="*/ 7121886 w 7722249"/>
              <a:gd name="connsiteY68" fmla="*/ 1080655 h 6003637"/>
              <a:gd name="connsiteX69" fmla="*/ 7149595 w 7722249"/>
              <a:gd name="connsiteY69" fmla="*/ 1274619 h 6003637"/>
              <a:gd name="connsiteX70" fmla="*/ 7131122 w 7722249"/>
              <a:gd name="connsiteY70" fmla="*/ 1681019 h 6003637"/>
              <a:gd name="connsiteX71" fmla="*/ 7103413 w 7722249"/>
              <a:gd name="connsiteY71" fmla="*/ 1773382 h 6003637"/>
              <a:gd name="connsiteX72" fmla="*/ 7066468 w 7722249"/>
              <a:gd name="connsiteY72" fmla="*/ 1874982 h 6003637"/>
              <a:gd name="connsiteX73" fmla="*/ 7057231 w 7722249"/>
              <a:gd name="connsiteY73" fmla="*/ 1939637 h 6003637"/>
              <a:gd name="connsiteX74" fmla="*/ 7029522 w 7722249"/>
              <a:gd name="connsiteY74" fmla="*/ 2068946 h 6003637"/>
              <a:gd name="connsiteX75" fmla="*/ 7066468 w 7722249"/>
              <a:gd name="connsiteY75" fmla="*/ 2540000 h 6003637"/>
              <a:gd name="connsiteX76" fmla="*/ 7094177 w 7722249"/>
              <a:gd name="connsiteY76" fmla="*/ 2613891 h 6003637"/>
              <a:gd name="connsiteX77" fmla="*/ 7121886 w 7722249"/>
              <a:gd name="connsiteY77" fmla="*/ 2697019 h 6003637"/>
              <a:gd name="connsiteX78" fmla="*/ 7140358 w 7722249"/>
              <a:gd name="connsiteY78" fmla="*/ 2733964 h 6003637"/>
              <a:gd name="connsiteX79" fmla="*/ 7214249 w 7722249"/>
              <a:gd name="connsiteY79" fmla="*/ 2937164 h 6003637"/>
              <a:gd name="connsiteX80" fmla="*/ 7269668 w 7722249"/>
              <a:gd name="connsiteY80" fmla="*/ 3029528 h 6003637"/>
              <a:gd name="connsiteX81" fmla="*/ 7306613 w 7722249"/>
              <a:gd name="connsiteY81" fmla="*/ 3112655 h 6003637"/>
              <a:gd name="connsiteX82" fmla="*/ 7362031 w 7722249"/>
              <a:gd name="connsiteY82" fmla="*/ 3214255 h 6003637"/>
              <a:gd name="connsiteX83" fmla="*/ 7380504 w 7722249"/>
              <a:gd name="connsiteY83" fmla="*/ 3260437 h 6003637"/>
              <a:gd name="connsiteX84" fmla="*/ 7435922 w 7722249"/>
              <a:gd name="connsiteY84" fmla="*/ 3371273 h 6003637"/>
              <a:gd name="connsiteX85" fmla="*/ 7537522 w 7722249"/>
              <a:gd name="connsiteY85" fmla="*/ 3611419 h 6003637"/>
              <a:gd name="connsiteX86" fmla="*/ 7583704 w 7722249"/>
              <a:gd name="connsiteY86" fmla="*/ 3740728 h 6003637"/>
              <a:gd name="connsiteX87" fmla="*/ 7620649 w 7722249"/>
              <a:gd name="connsiteY87" fmla="*/ 3860800 h 6003637"/>
              <a:gd name="connsiteX88" fmla="*/ 7666831 w 7722249"/>
              <a:gd name="connsiteY88" fmla="*/ 3980873 h 6003637"/>
              <a:gd name="connsiteX89" fmla="*/ 7722249 w 7722249"/>
              <a:gd name="connsiteY89" fmla="*/ 4128655 h 6003637"/>
              <a:gd name="connsiteX90" fmla="*/ 7703777 w 7722249"/>
              <a:gd name="connsiteY90" fmla="*/ 4193310 h 6003637"/>
              <a:gd name="connsiteX91" fmla="*/ 7676068 w 7722249"/>
              <a:gd name="connsiteY91" fmla="*/ 4294910 h 6003637"/>
              <a:gd name="connsiteX92" fmla="*/ 7657595 w 7722249"/>
              <a:gd name="connsiteY92" fmla="*/ 4368800 h 6003637"/>
              <a:gd name="connsiteX93" fmla="*/ 7620649 w 7722249"/>
              <a:gd name="connsiteY93" fmla="*/ 4433455 h 6003637"/>
              <a:gd name="connsiteX94" fmla="*/ 7602177 w 7722249"/>
              <a:gd name="connsiteY94" fmla="*/ 4461164 h 6003637"/>
              <a:gd name="connsiteX95" fmla="*/ 7546758 w 7722249"/>
              <a:gd name="connsiteY95" fmla="*/ 4498110 h 6003637"/>
              <a:gd name="connsiteX96" fmla="*/ 7482104 w 7722249"/>
              <a:gd name="connsiteY96" fmla="*/ 4590473 h 6003637"/>
              <a:gd name="connsiteX97" fmla="*/ 7445158 w 7722249"/>
              <a:gd name="connsiteY97" fmla="*/ 4655128 h 6003637"/>
              <a:gd name="connsiteX98" fmla="*/ 7371268 w 7722249"/>
              <a:gd name="connsiteY98" fmla="*/ 4719782 h 6003637"/>
              <a:gd name="connsiteX99" fmla="*/ 7269668 w 7722249"/>
              <a:gd name="connsiteY99" fmla="*/ 4756728 h 6003637"/>
              <a:gd name="connsiteX100" fmla="*/ 7103413 w 7722249"/>
              <a:gd name="connsiteY100" fmla="*/ 4793673 h 6003637"/>
              <a:gd name="connsiteX101" fmla="*/ 6937158 w 7722249"/>
              <a:gd name="connsiteY101" fmla="*/ 4830619 h 6003637"/>
              <a:gd name="connsiteX102" fmla="*/ 6826322 w 7722249"/>
              <a:gd name="connsiteY102" fmla="*/ 4876800 h 6003637"/>
              <a:gd name="connsiteX103" fmla="*/ 6780140 w 7722249"/>
              <a:gd name="connsiteY103" fmla="*/ 4895273 h 6003637"/>
              <a:gd name="connsiteX104" fmla="*/ 6724722 w 7722249"/>
              <a:gd name="connsiteY104" fmla="*/ 4904510 h 6003637"/>
              <a:gd name="connsiteX105" fmla="*/ 6660068 w 7722249"/>
              <a:gd name="connsiteY105" fmla="*/ 4932219 h 6003637"/>
              <a:gd name="connsiteX106" fmla="*/ 6493813 w 7722249"/>
              <a:gd name="connsiteY106" fmla="*/ 4987637 h 6003637"/>
              <a:gd name="connsiteX107" fmla="*/ 6382977 w 7722249"/>
              <a:gd name="connsiteY107" fmla="*/ 5015346 h 6003637"/>
              <a:gd name="connsiteX108" fmla="*/ 6244431 w 7722249"/>
              <a:gd name="connsiteY108" fmla="*/ 5052291 h 6003637"/>
              <a:gd name="connsiteX109" fmla="*/ 6207486 w 7722249"/>
              <a:gd name="connsiteY109" fmla="*/ 5061528 h 6003637"/>
              <a:gd name="connsiteX110" fmla="*/ 6013522 w 7722249"/>
              <a:gd name="connsiteY110" fmla="*/ 5089237 h 6003637"/>
              <a:gd name="connsiteX111" fmla="*/ 5948868 w 7722249"/>
              <a:gd name="connsiteY111" fmla="*/ 5098473 h 6003637"/>
              <a:gd name="connsiteX112" fmla="*/ 5773377 w 7722249"/>
              <a:gd name="connsiteY112" fmla="*/ 5126182 h 6003637"/>
              <a:gd name="connsiteX113" fmla="*/ 5163777 w 7722249"/>
              <a:gd name="connsiteY113" fmla="*/ 5135419 h 6003637"/>
              <a:gd name="connsiteX114" fmla="*/ 5126831 w 7722249"/>
              <a:gd name="connsiteY114" fmla="*/ 5144655 h 6003637"/>
              <a:gd name="connsiteX115" fmla="*/ 4988286 w 7722249"/>
              <a:gd name="connsiteY115" fmla="*/ 5163128 h 6003637"/>
              <a:gd name="connsiteX116" fmla="*/ 4166249 w 7722249"/>
              <a:gd name="connsiteY116" fmla="*/ 5153891 h 6003637"/>
              <a:gd name="connsiteX117" fmla="*/ 4083122 w 7722249"/>
              <a:gd name="connsiteY117" fmla="*/ 5144655 h 6003637"/>
              <a:gd name="connsiteX118" fmla="*/ 3916868 w 7722249"/>
              <a:gd name="connsiteY118" fmla="*/ 5135419 h 6003637"/>
              <a:gd name="connsiteX119" fmla="*/ 3842977 w 7722249"/>
              <a:gd name="connsiteY119" fmla="*/ 5126182 h 6003637"/>
              <a:gd name="connsiteX120" fmla="*/ 3778322 w 7722249"/>
              <a:gd name="connsiteY120" fmla="*/ 5116946 h 6003637"/>
              <a:gd name="connsiteX121" fmla="*/ 3362686 w 7722249"/>
              <a:gd name="connsiteY121" fmla="*/ 5135419 h 6003637"/>
              <a:gd name="connsiteX122" fmla="*/ 3288795 w 7722249"/>
              <a:gd name="connsiteY122" fmla="*/ 5181600 h 6003637"/>
              <a:gd name="connsiteX123" fmla="*/ 3279558 w 7722249"/>
              <a:gd name="connsiteY123" fmla="*/ 5209310 h 6003637"/>
              <a:gd name="connsiteX124" fmla="*/ 3251849 w 7722249"/>
              <a:gd name="connsiteY124" fmla="*/ 5227782 h 6003637"/>
              <a:gd name="connsiteX125" fmla="*/ 3141013 w 7722249"/>
              <a:gd name="connsiteY125" fmla="*/ 5310910 h 6003637"/>
              <a:gd name="connsiteX126" fmla="*/ 3104068 w 7722249"/>
              <a:gd name="connsiteY126" fmla="*/ 5329382 h 6003637"/>
              <a:gd name="connsiteX127" fmla="*/ 3076358 w 7722249"/>
              <a:gd name="connsiteY127" fmla="*/ 5347855 h 6003637"/>
              <a:gd name="connsiteX128" fmla="*/ 3011704 w 7722249"/>
              <a:gd name="connsiteY128" fmla="*/ 5375564 h 6003637"/>
              <a:gd name="connsiteX129" fmla="*/ 2937813 w 7722249"/>
              <a:gd name="connsiteY129" fmla="*/ 5403273 h 6003637"/>
              <a:gd name="connsiteX130" fmla="*/ 2910104 w 7722249"/>
              <a:gd name="connsiteY130" fmla="*/ 5421746 h 6003637"/>
              <a:gd name="connsiteX131" fmla="*/ 2863922 w 7722249"/>
              <a:gd name="connsiteY131" fmla="*/ 5430982 h 6003637"/>
              <a:gd name="connsiteX132" fmla="*/ 2826977 w 7722249"/>
              <a:gd name="connsiteY132" fmla="*/ 5440219 h 6003637"/>
              <a:gd name="connsiteX133" fmla="*/ 2771558 w 7722249"/>
              <a:gd name="connsiteY133" fmla="*/ 5458691 h 6003637"/>
              <a:gd name="connsiteX134" fmla="*/ 2651486 w 7722249"/>
              <a:gd name="connsiteY134" fmla="*/ 5477164 h 6003637"/>
              <a:gd name="connsiteX135" fmla="*/ 2605304 w 7722249"/>
              <a:gd name="connsiteY135" fmla="*/ 5486400 h 6003637"/>
              <a:gd name="connsiteX136" fmla="*/ 2549886 w 7722249"/>
              <a:gd name="connsiteY136" fmla="*/ 5495637 h 6003637"/>
              <a:gd name="connsiteX137" fmla="*/ 2522177 w 7722249"/>
              <a:gd name="connsiteY137" fmla="*/ 5504873 h 6003637"/>
              <a:gd name="connsiteX138" fmla="*/ 2429813 w 7722249"/>
              <a:gd name="connsiteY138" fmla="*/ 5514110 h 6003637"/>
              <a:gd name="connsiteX139" fmla="*/ 2374395 w 7722249"/>
              <a:gd name="connsiteY139" fmla="*/ 5532582 h 6003637"/>
              <a:gd name="connsiteX140" fmla="*/ 2337449 w 7722249"/>
              <a:gd name="connsiteY140" fmla="*/ 5541819 h 6003637"/>
              <a:gd name="connsiteX141" fmla="*/ 2300504 w 7722249"/>
              <a:gd name="connsiteY141" fmla="*/ 5560291 h 6003637"/>
              <a:gd name="connsiteX142" fmla="*/ 2272795 w 7722249"/>
              <a:gd name="connsiteY142" fmla="*/ 5569528 h 6003637"/>
              <a:gd name="connsiteX143" fmla="*/ 2217377 w 7722249"/>
              <a:gd name="connsiteY143" fmla="*/ 5606473 h 6003637"/>
              <a:gd name="connsiteX0" fmla="*/ 2239357 w 7744229"/>
              <a:gd name="connsiteY0" fmla="*/ 5606473 h 6003637"/>
              <a:gd name="connsiteX1" fmla="*/ 2239357 w 7744229"/>
              <a:gd name="connsiteY1" fmla="*/ 5606473 h 6003637"/>
              <a:gd name="connsiteX2" fmla="*/ 2146993 w 7744229"/>
              <a:gd name="connsiteY2" fmla="*/ 5717310 h 6003637"/>
              <a:gd name="connsiteX3" fmla="*/ 2128520 w 7744229"/>
              <a:gd name="connsiteY3" fmla="*/ 5745019 h 6003637"/>
              <a:gd name="connsiteX4" fmla="*/ 2063866 w 7744229"/>
              <a:gd name="connsiteY4" fmla="*/ 5837382 h 6003637"/>
              <a:gd name="connsiteX5" fmla="*/ 2008448 w 7744229"/>
              <a:gd name="connsiteY5" fmla="*/ 5892800 h 6003637"/>
              <a:gd name="connsiteX6" fmla="*/ 1888375 w 7744229"/>
              <a:gd name="connsiteY6" fmla="*/ 5985164 h 6003637"/>
              <a:gd name="connsiteX7" fmla="*/ 1805248 w 7744229"/>
              <a:gd name="connsiteY7" fmla="*/ 6003637 h 6003637"/>
              <a:gd name="connsiteX8" fmla="*/ 1361902 w 7744229"/>
              <a:gd name="connsiteY8" fmla="*/ 5994400 h 6003637"/>
              <a:gd name="connsiteX9" fmla="*/ 1075575 w 7744229"/>
              <a:gd name="connsiteY9" fmla="*/ 5966691 h 6003637"/>
              <a:gd name="connsiteX10" fmla="*/ 1038629 w 7744229"/>
              <a:gd name="connsiteY10" fmla="*/ 5938982 h 6003637"/>
              <a:gd name="connsiteX11" fmla="*/ 983211 w 7744229"/>
              <a:gd name="connsiteY11" fmla="*/ 5809673 h 6003637"/>
              <a:gd name="connsiteX12" fmla="*/ 955502 w 7744229"/>
              <a:gd name="connsiteY12" fmla="*/ 5726546 h 6003637"/>
              <a:gd name="connsiteX13" fmla="*/ 946266 w 7744229"/>
              <a:gd name="connsiteY13" fmla="*/ 5661891 h 6003637"/>
              <a:gd name="connsiteX14" fmla="*/ 909320 w 7744229"/>
              <a:gd name="connsiteY14" fmla="*/ 5624946 h 6003637"/>
              <a:gd name="connsiteX15" fmla="*/ 826193 w 7744229"/>
              <a:gd name="connsiteY15" fmla="*/ 5588000 h 6003637"/>
              <a:gd name="connsiteX16" fmla="*/ 641466 w 7744229"/>
              <a:gd name="connsiteY16" fmla="*/ 5532582 h 6003637"/>
              <a:gd name="connsiteX17" fmla="*/ 373611 w 7744229"/>
              <a:gd name="connsiteY17" fmla="*/ 5477164 h 6003637"/>
              <a:gd name="connsiteX18" fmla="*/ 133466 w 7744229"/>
              <a:gd name="connsiteY18" fmla="*/ 5273964 h 6003637"/>
              <a:gd name="connsiteX19" fmla="*/ 22629 w 7744229"/>
              <a:gd name="connsiteY19" fmla="*/ 4461164 h 6003637"/>
              <a:gd name="connsiteX20" fmla="*/ 4156 w 7744229"/>
              <a:gd name="connsiteY20" fmla="*/ 3380510 h 6003637"/>
              <a:gd name="connsiteX21" fmla="*/ 78047 w 7744229"/>
              <a:gd name="connsiteY21" fmla="*/ 2346037 h 6003637"/>
              <a:gd name="connsiteX22" fmla="*/ 50338 w 7744229"/>
              <a:gd name="connsiteY22" fmla="*/ 2004291 h 6003637"/>
              <a:gd name="connsiteX23" fmla="*/ 59575 w 7744229"/>
              <a:gd name="connsiteY23" fmla="*/ 1911928 h 6003637"/>
              <a:gd name="connsiteX24" fmla="*/ 68811 w 7744229"/>
              <a:gd name="connsiteY24" fmla="*/ 1838037 h 6003637"/>
              <a:gd name="connsiteX25" fmla="*/ 87284 w 7744229"/>
              <a:gd name="connsiteY25" fmla="*/ 1625600 h 6003637"/>
              <a:gd name="connsiteX26" fmla="*/ 105757 w 7744229"/>
              <a:gd name="connsiteY26" fmla="*/ 1440873 h 6003637"/>
              <a:gd name="connsiteX27" fmla="*/ 124229 w 7744229"/>
              <a:gd name="connsiteY27" fmla="*/ 1330037 h 6003637"/>
              <a:gd name="connsiteX28" fmla="*/ 142702 w 7744229"/>
              <a:gd name="connsiteY28" fmla="*/ 1256146 h 6003637"/>
              <a:gd name="connsiteX29" fmla="*/ 170411 w 7744229"/>
              <a:gd name="connsiteY29" fmla="*/ 1200728 h 6003637"/>
              <a:gd name="connsiteX30" fmla="*/ 235066 w 7744229"/>
              <a:gd name="connsiteY30" fmla="*/ 1062182 h 6003637"/>
              <a:gd name="connsiteX31" fmla="*/ 272011 w 7744229"/>
              <a:gd name="connsiteY31" fmla="*/ 1016000 h 6003637"/>
              <a:gd name="connsiteX32" fmla="*/ 336666 w 7744229"/>
              <a:gd name="connsiteY32" fmla="*/ 960582 h 6003637"/>
              <a:gd name="connsiteX33" fmla="*/ 392084 w 7744229"/>
              <a:gd name="connsiteY33" fmla="*/ 923637 h 6003637"/>
              <a:gd name="connsiteX34" fmla="*/ 493684 w 7744229"/>
              <a:gd name="connsiteY34" fmla="*/ 877455 h 6003637"/>
              <a:gd name="connsiteX35" fmla="*/ 706120 w 7744229"/>
              <a:gd name="connsiteY35" fmla="*/ 757382 h 6003637"/>
              <a:gd name="connsiteX36" fmla="*/ 918557 w 7744229"/>
              <a:gd name="connsiteY36" fmla="*/ 655782 h 6003637"/>
              <a:gd name="connsiteX37" fmla="*/ 1112520 w 7744229"/>
              <a:gd name="connsiteY37" fmla="*/ 563419 h 6003637"/>
              <a:gd name="connsiteX38" fmla="*/ 1204884 w 7744229"/>
              <a:gd name="connsiteY38" fmla="*/ 517237 h 6003637"/>
              <a:gd name="connsiteX39" fmla="*/ 1269538 w 7744229"/>
              <a:gd name="connsiteY39" fmla="*/ 489528 h 6003637"/>
              <a:gd name="connsiteX40" fmla="*/ 1361902 w 7744229"/>
              <a:gd name="connsiteY40" fmla="*/ 434110 h 6003637"/>
              <a:gd name="connsiteX41" fmla="*/ 1454266 w 7744229"/>
              <a:gd name="connsiteY41" fmla="*/ 397164 h 6003637"/>
              <a:gd name="connsiteX42" fmla="*/ 1528157 w 7744229"/>
              <a:gd name="connsiteY42" fmla="*/ 350982 h 6003637"/>
              <a:gd name="connsiteX43" fmla="*/ 1602048 w 7744229"/>
              <a:gd name="connsiteY43" fmla="*/ 323273 h 6003637"/>
              <a:gd name="connsiteX44" fmla="*/ 1694411 w 7744229"/>
              <a:gd name="connsiteY44" fmla="*/ 277091 h 6003637"/>
              <a:gd name="connsiteX45" fmla="*/ 1749829 w 7744229"/>
              <a:gd name="connsiteY45" fmla="*/ 258619 h 6003637"/>
              <a:gd name="connsiteX46" fmla="*/ 1786775 w 7744229"/>
              <a:gd name="connsiteY46" fmla="*/ 240146 h 6003637"/>
              <a:gd name="connsiteX47" fmla="*/ 1925320 w 7744229"/>
              <a:gd name="connsiteY47" fmla="*/ 221673 h 6003637"/>
              <a:gd name="connsiteX48" fmla="*/ 2137757 w 7744229"/>
              <a:gd name="connsiteY48" fmla="*/ 166255 h 6003637"/>
              <a:gd name="connsiteX49" fmla="*/ 2387138 w 7744229"/>
              <a:gd name="connsiteY49" fmla="*/ 110837 h 6003637"/>
              <a:gd name="connsiteX50" fmla="*/ 2571866 w 7744229"/>
              <a:gd name="connsiteY50" fmla="*/ 83128 h 6003637"/>
              <a:gd name="connsiteX51" fmla="*/ 2784302 w 7744229"/>
              <a:gd name="connsiteY51" fmla="*/ 36946 h 6003637"/>
              <a:gd name="connsiteX52" fmla="*/ 3301538 w 7744229"/>
              <a:gd name="connsiteY52" fmla="*/ 9237 h 6003637"/>
              <a:gd name="connsiteX53" fmla="*/ 3828011 w 7744229"/>
              <a:gd name="connsiteY53" fmla="*/ 0 h 6003637"/>
              <a:gd name="connsiteX54" fmla="*/ 5296593 w 7744229"/>
              <a:gd name="connsiteY54" fmla="*/ 27710 h 6003637"/>
              <a:gd name="connsiteX55" fmla="*/ 5813829 w 7744229"/>
              <a:gd name="connsiteY55" fmla="*/ 64655 h 6003637"/>
              <a:gd name="connsiteX56" fmla="*/ 5906193 w 7744229"/>
              <a:gd name="connsiteY56" fmla="*/ 73891 h 6003637"/>
              <a:gd name="connsiteX57" fmla="*/ 6090920 w 7744229"/>
              <a:gd name="connsiteY57" fmla="*/ 101600 h 6003637"/>
              <a:gd name="connsiteX58" fmla="*/ 6238702 w 7744229"/>
              <a:gd name="connsiteY58" fmla="*/ 184728 h 6003637"/>
              <a:gd name="connsiteX59" fmla="*/ 6312593 w 7744229"/>
              <a:gd name="connsiteY59" fmla="*/ 249382 h 6003637"/>
              <a:gd name="connsiteX60" fmla="*/ 6340302 w 7744229"/>
              <a:gd name="connsiteY60" fmla="*/ 258619 h 6003637"/>
              <a:gd name="connsiteX61" fmla="*/ 6395720 w 7744229"/>
              <a:gd name="connsiteY61" fmla="*/ 286328 h 6003637"/>
              <a:gd name="connsiteX62" fmla="*/ 6691284 w 7744229"/>
              <a:gd name="connsiteY62" fmla="*/ 424873 h 6003637"/>
              <a:gd name="connsiteX63" fmla="*/ 6783648 w 7744229"/>
              <a:gd name="connsiteY63" fmla="*/ 581891 h 6003637"/>
              <a:gd name="connsiteX64" fmla="*/ 6839066 w 7744229"/>
              <a:gd name="connsiteY64" fmla="*/ 665019 h 6003637"/>
              <a:gd name="connsiteX65" fmla="*/ 6959138 w 7744229"/>
              <a:gd name="connsiteY65" fmla="*/ 812800 h 6003637"/>
              <a:gd name="connsiteX66" fmla="*/ 7033029 w 7744229"/>
              <a:gd name="connsiteY66" fmla="*/ 877455 h 6003637"/>
              <a:gd name="connsiteX67" fmla="*/ 7116157 w 7744229"/>
              <a:gd name="connsiteY67" fmla="*/ 969819 h 6003637"/>
              <a:gd name="connsiteX68" fmla="*/ 7143866 w 7744229"/>
              <a:gd name="connsiteY68" fmla="*/ 1080655 h 6003637"/>
              <a:gd name="connsiteX69" fmla="*/ 7171575 w 7744229"/>
              <a:gd name="connsiteY69" fmla="*/ 1274619 h 6003637"/>
              <a:gd name="connsiteX70" fmla="*/ 7153102 w 7744229"/>
              <a:gd name="connsiteY70" fmla="*/ 1681019 h 6003637"/>
              <a:gd name="connsiteX71" fmla="*/ 7125393 w 7744229"/>
              <a:gd name="connsiteY71" fmla="*/ 1773382 h 6003637"/>
              <a:gd name="connsiteX72" fmla="*/ 7088448 w 7744229"/>
              <a:gd name="connsiteY72" fmla="*/ 1874982 h 6003637"/>
              <a:gd name="connsiteX73" fmla="*/ 7079211 w 7744229"/>
              <a:gd name="connsiteY73" fmla="*/ 1939637 h 6003637"/>
              <a:gd name="connsiteX74" fmla="*/ 7051502 w 7744229"/>
              <a:gd name="connsiteY74" fmla="*/ 2068946 h 6003637"/>
              <a:gd name="connsiteX75" fmla="*/ 7088448 w 7744229"/>
              <a:gd name="connsiteY75" fmla="*/ 2540000 h 6003637"/>
              <a:gd name="connsiteX76" fmla="*/ 7116157 w 7744229"/>
              <a:gd name="connsiteY76" fmla="*/ 2613891 h 6003637"/>
              <a:gd name="connsiteX77" fmla="*/ 7143866 w 7744229"/>
              <a:gd name="connsiteY77" fmla="*/ 2697019 h 6003637"/>
              <a:gd name="connsiteX78" fmla="*/ 7162338 w 7744229"/>
              <a:gd name="connsiteY78" fmla="*/ 2733964 h 6003637"/>
              <a:gd name="connsiteX79" fmla="*/ 7236229 w 7744229"/>
              <a:gd name="connsiteY79" fmla="*/ 2937164 h 6003637"/>
              <a:gd name="connsiteX80" fmla="*/ 7291648 w 7744229"/>
              <a:gd name="connsiteY80" fmla="*/ 3029528 h 6003637"/>
              <a:gd name="connsiteX81" fmla="*/ 7328593 w 7744229"/>
              <a:gd name="connsiteY81" fmla="*/ 3112655 h 6003637"/>
              <a:gd name="connsiteX82" fmla="*/ 7384011 w 7744229"/>
              <a:gd name="connsiteY82" fmla="*/ 3214255 h 6003637"/>
              <a:gd name="connsiteX83" fmla="*/ 7402484 w 7744229"/>
              <a:gd name="connsiteY83" fmla="*/ 3260437 h 6003637"/>
              <a:gd name="connsiteX84" fmla="*/ 7457902 w 7744229"/>
              <a:gd name="connsiteY84" fmla="*/ 3371273 h 6003637"/>
              <a:gd name="connsiteX85" fmla="*/ 7559502 w 7744229"/>
              <a:gd name="connsiteY85" fmla="*/ 3611419 h 6003637"/>
              <a:gd name="connsiteX86" fmla="*/ 7605684 w 7744229"/>
              <a:gd name="connsiteY86" fmla="*/ 3740728 h 6003637"/>
              <a:gd name="connsiteX87" fmla="*/ 7642629 w 7744229"/>
              <a:gd name="connsiteY87" fmla="*/ 3860800 h 6003637"/>
              <a:gd name="connsiteX88" fmla="*/ 7688811 w 7744229"/>
              <a:gd name="connsiteY88" fmla="*/ 3980873 h 6003637"/>
              <a:gd name="connsiteX89" fmla="*/ 7744229 w 7744229"/>
              <a:gd name="connsiteY89" fmla="*/ 4128655 h 6003637"/>
              <a:gd name="connsiteX90" fmla="*/ 7725757 w 7744229"/>
              <a:gd name="connsiteY90" fmla="*/ 4193310 h 6003637"/>
              <a:gd name="connsiteX91" fmla="*/ 7698048 w 7744229"/>
              <a:gd name="connsiteY91" fmla="*/ 4294910 h 6003637"/>
              <a:gd name="connsiteX92" fmla="*/ 7679575 w 7744229"/>
              <a:gd name="connsiteY92" fmla="*/ 4368800 h 6003637"/>
              <a:gd name="connsiteX93" fmla="*/ 7642629 w 7744229"/>
              <a:gd name="connsiteY93" fmla="*/ 4433455 h 6003637"/>
              <a:gd name="connsiteX94" fmla="*/ 7624157 w 7744229"/>
              <a:gd name="connsiteY94" fmla="*/ 4461164 h 6003637"/>
              <a:gd name="connsiteX95" fmla="*/ 7568738 w 7744229"/>
              <a:gd name="connsiteY95" fmla="*/ 4498110 h 6003637"/>
              <a:gd name="connsiteX96" fmla="*/ 7504084 w 7744229"/>
              <a:gd name="connsiteY96" fmla="*/ 4590473 h 6003637"/>
              <a:gd name="connsiteX97" fmla="*/ 7467138 w 7744229"/>
              <a:gd name="connsiteY97" fmla="*/ 4655128 h 6003637"/>
              <a:gd name="connsiteX98" fmla="*/ 7393248 w 7744229"/>
              <a:gd name="connsiteY98" fmla="*/ 4719782 h 6003637"/>
              <a:gd name="connsiteX99" fmla="*/ 7291648 w 7744229"/>
              <a:gd name="connsiteY99" fmla="*/ 4756728 h 6003637"/>
              <a:gd name="connsiteX100" fmla="*/ 7125393 w 7744229"/>
              <a:gd name="connsiteY100" fmla="*/ 4793673 h 6003637"/>
              <a:gd name="connsiteX101" fmla="*/ 6959138 w 7744229"/>
              <a:gd name="connsiteY101" fmla="*/ 4830619 h 6003637"/>
              <a:gd name="connsiteX102" fmla="*/ 6848302 w 7744229"/>
              <a:gd name="connsiteY102" fmla="*/ 4876800 h 6003637"/>
              <a:gd name="connsiteX103" fmla="*/ 6802120 w 7744229"/>
              <a:gd name="connsiteY103" fmla="*/ 4895273 h 6003637"/>
              <a:gd name="connsiteX104" fmla="*/ 6746702 w 7744229"/>
              <a:gd name="connsiteY104" fmla="*/ 4904510 h 6003637"/>
              <a:gd name="connsiteX105" fmla="*/ 6682048 w 7744229"/>
              <a:gd name="connsiteY105" fmla="*/ 4932219 h 6003637"/>
              <a:gd name="connsiteX106" fmla="*/ 6515793 w 7744229"/>
              <a:gd name="connsiteY106" fmla="*/ 4987637 h 6003637"/>
              <a:gd name="connsiteX107" fmla="*/ 6404957 w 7744229"/>
              <a:gd name="connsiteY107" fmla="*/ 5015346 h 6003637"/>
              <a:gd name="connsiteX108" fmla="*/ 6266411 w 7744229"/>
              <a:gd name="connsiteY108" fmla="*/ 5052291 h 6003637"/>
              <a:gd name="connsiteX109" fmla="*/ 6229466 w 7744229"/>
              <a:gd name="connsiteY109" fmla="*/ 5061528 h 6003637"/>
              <a:gd name="connsiteX110" fmla="*/ 6035502 w 7744229"/>
              <a:gd name="connsiteY110" fmla="*/ 5089237 h 6003637"/>
              <a:gd name="connsiteX111" fmla="*/ 5970848 w 7744229"/>
              <a:gd name="connsiteY111" fmla="*/ 5098473 h 6003637"/>
              <a:gd name="connsiteX112" fmla="*/ 5795357 w 7744229"/>
              <a:gd name="connsiteY112" fmla="*/ 5126182 h 6003637"/>
              <a:gd name="connsiteX113" fmla="*/ 5185757 w 7744229"/>
              <a:gd name="connsiteY113" fmla="*/ 5135419 h 6003637"/>
              <a:gd name="connsiteX114" fmla="*/ 5148811 w 7744229"/>
              <a:gd name="connsiteY114" fmla="*/ 5144655 h 6003637"/>
              <a:gd name="connsiteX115" fmla="*/ 5010266 w 7744229"/>
              <a:gd name="connsiteY115" fmla="*/ 5163128 h 6003637"/>
              <a:gd name="connsiteX116" fmla="*/ 4188229 w 7744229"/>
              <a:gd name="connsiteY116" fmla="*/ 5153891 h 6003637"/>
              <a:gd name="connsiteX117" fmla="*/ 4105102 w 7744229"/>
              <a:gd name="connsiteY117" fmla="*/ 5144655 h 6003637"/>
              <a:gd name="connsiteX118" fmla="*/ 3938848 w 7744229"/>
              <a:gd name="connsiteY118" fmla="*/ 5135419 h 6003637"/>
              <a:gd name="connsiteX119" fmla="*/ 3864957 w 7744229"/>
              <a:gd name="connsiteY119" fmla="*/ 5126182 h 6003637"/>
              <a:gd name="connsiteX120" fmla="*/ 3800302 w 7744229"/>
              <a:gd name="connsiteY120" fmla="*/ 5116946 h 6003637"/>
              <a:gd name="connsiteX121" fmla="*/ 3384666 w 7744229"/>
              <a:gd name="connsiteY121" fmla="*/ 5135419 h 6003637"/>
              <a:gd name="connsiteX122" fmla="*/ 3310775 w 7744229"/>
              <a:gd name="connsiteY122" fmla="*/ 5181600 h 6003637"/>
              <a:gd name="connsiteX123" fmla="*/ 3301538 w 7744229"/>
              <a:gd name="connsiteY123" fmla="*/ 5209310 h 6003637"/>
              <a:gd name="connsiteX124" fmla="*/ 3273829 w 7744229"/>
              <a:gd name="connsiteY124" fmla="*/ 5227782 h 6003637"/>
              <a:gd name="connsiteX125" fmla="*/ 3162993 w 7744229"/>
              <a:gd name="connsiteY125" fmla="*/ 5310910 h 6003637"/>
              <a:gd name="connsiteX126" fmla="*/ 3126048 w 7744229"/>
              <a:gd name="connsiteY126" fmla="*/ 5329382 h 6003637"/>
              <a:gd name="connsiteX127" fmla="*/ 3098338 w 7744229"/>
              <a:gd name="connsiteY127" fmla="*/ 5347855 h 6003637"/>
              <a:gd name="connsiteX128" fmla="*/ 3033684 w 7744229"/>
              <a:gd name="connsiteY128" fmla="*/ 5375564 h 6003637"/>
              <a:gd name="connsiteX129" fmla="*/ 2959793 w 7744229"/>
              <a:gd name="connsiteY129" fmla="*/ 5403273 h 6003637"/>
              <a:gd name="connsiteX130" fmla="*/ 2932084 w 7744229"/>
              <a:gd name="connsiteY130" fmla="*/ 5421746 h 6003637"/>
              <a:gd name="connsiteX131" fmla="*/ 2885902 w 7744229"/>
              <a:gd name="connsiteY131" fmla="*/ 5430982 h 6003637"/>
              <a:gd name="connsiteX132" fmla="*/ 2848957 w 7744229"/>
              <a:gd name="connsiteY132" fmla="*/ 5440219 h 6003637"/>
              <a:gd name="connsiteX133" fmla="*/ 2793538 w 7744229"/>
              <a:gd name="connsiteY133" fmla="*/ 5458691 h 6003637"/>
              <a:gd name="connsiteX134" fmla="*/ 2673466 w 7744229"/>
              <a:gd name="connsiteY134" fmla="*/ 5477164 h 6003637"/>
              <a:gd name="connsiteX135" fmla="*/ 2627284 w 7744229"/>
              <a:gd name="connsiteY135" fmla="*/ 5486400 h 6003637"/>
              <a:gd name="connsiteX136" fmla="*/ 2571866 w 7744229"/>
              <a:gd name="connsiteY136" fmla="*/ 5495637 h 6003637"/>
              <a:gd name="connsiteX137" fmla="*/ 2544157 w 7744229"/>
              <a:gd name="connsiteY137" fmla="*/ 5504873 h 6003637"/>
              <a:gd name="connsiteX138" fmla="*/ 2451793 w 7744229"/>
              <a:gd name="connsiteY138" fmla="*/ 5514110 h 6003637"/>
              <a:gd name="connsiteX139" fmla="*/ 2396375 w 7744229"/>
              <a:gd name="connsiteY139" fmla="*/ 5532582 h 6003637"/>
              <a:gd name="connsiteX140" fmla="*/ 2359429 w 7744229"/>
              <a:gd name="connsiteY140" fmla="*/ 5541819 h 6003637"/>
              <a:gd name="connsiteX141" fmla="*/ 2322484 w 7744229"/>
              <a:gd name="connsiteY141" fmla="*/ 5560291 h 6003637"/>
              <a:gd name="connsiteX142" fmla="*/ 2294775 w 7744229"/>
              <a:gd name="connsiteY142" fmla="*/ 5569528 h 6003637"/>
              <a:gd name="connsiteX143" fmla="*/ 2239357 w 7744229"/>
              <a:gd name="connsiteY143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84465 w 7769119"/>
              <a:gd name="connsiteY23" fmla="*/ 1911928 h 6003637"/>
              <a:gd name="connsiteX24" fmla="*/ 93701 w 7769119"/>
              <a:gd name="connsiteY24" fmla="*/ 1838037 h 6003637"/>
              <a:gd name="connsiteX25" fmla="*/ 112174 w 7769119"/>
              <a:gd name="connsiteY25" fmla="*/ 1625600 h 6003637"/>
              <a:gd name="connsiteX26" fmla="*/ 130647 w 7769119"/>
              <a:gd name="connsiteY26" fmla="*/ 1440873 h 6003637"/>
              <a:gd name="connsiteX27" fmla="*/ 149119 w 7769119"/>
              <a:gd name="connsiteY27" fmla="*/ 1330037 h 6003637"/>
              <a:gd name="connsiteX28" fmla="*/ 167592 w 7769119"/>
              <a:gd name="connsiteY28" fmla="*/ 1256146 h 6003637"/>
              <a:gd name="connsiteX29" fmla="*/ 195301 w 7769119"/>
              <a:gd name="connsiteY29" fmla="*/ 1200728 h 6003637"/>
              <a:gd name="connsiteX30" fmla="*/ 259956 w 7769119"/>
              <a:gd name="connsiteY30" fmla="*/ 1062182 h 6003637"/>
              <a:gd name="connsiteX31" fmla="*/ 296901 w 7769119"/>
              <a:gd name="connsiteY31" fmla="*/ 1016000 h 6003637"/>
              <a:gd name="connsiteX32" fmla="*/ 361556 w 7769119"/>
              <a:gd name="connsiteY32" fmla="*/ 960582 h 6003637"/>
              <a:gd name="connsiteX33" fmla="*/ 416974 w 7769119"/>
              <a:gd name="connsiteY33" fmla="*/ 923637 h 6003637"/>
              <a:gd name="connsiteX34" fmla="*/ 518574 w 7769119"/>
              <a:gd name="connsiteY34" fmla="*/ 877455 h 6003637"/>
              <a:gd name="connsiteX35" fmla="*/ 731010 w 7769119"/>
              <a:gd name="connsiteY35" fmla="*/ 757382 h 6003637"/>
              <a:gd name="connsiteX36" fmla="*/ 943447 w 7769119"/>
              <a:gd name="connsiteY36" fmla="*/ 655782 h 6003637"/>
              <a:gd name="connsiteX37" fmla="*/ 1137410 w 7769119"/>
              <a:gd name="connsiteY37" fmla="*/ 563419 h 6003637"/>
              <a:gd name="connsiteX38" fmla="*/ 1229774 w 7769119"/>
              <a:gd name="connsiteY38" fmla="*/ 517237 h 6003637"/>
              <a:gd name="connsiteX39" fmla="*/ 1294428 w 7769119"/>
              <a:gd name="connsiteY39" fmla="*/ 489528 h 6003637"/>
              <a:gd name="connsiteX40" fmla="*/ 1386792 w 7769119"/>
              <a:gd name="connsiteY40" fmla="*/ 434110 h 6003637"/>
              <a:gd name="connsiteX41" fmla="*/ 1479156 w 7769119"/>
              <a:gd name="connsiteY41" fmla="*/ 397164 h 6003637"/>
              <a:gd name="connsiteX42" fmla="*/ 1553047 w 7769119"/>
              <a:gd name="connsiteY42" fmla="*/ 350982 h 6003637"/>
              <a:gd name="connsiteX43" fmla="*/ 1626938 w 7769119"/>
              <a:gd name="connsiteY43" fmla="*/ 323273 h 6003637"/>
              <a:gd name="connsiteX44" fmla="*/ 1719301 w 7769119"/>
              <a:gd name="connsiteY44" fmla="*/ 277091 h 6003637"/>
              <a:gd name="connsiteX45" fmla="*/ 1774719 w 7769119"/>
              <a:gd name="connsiteY45" fmla="*/ 258619 h 6003637"/>
              <a:gd name="connsiteX46" fmla="*/ 1811665 w 7769119"/>
              <a:gd name="connsiteY46" fmla="*/ 240146 h 6003637"/>
              <a:gd name="connsiteX47" fmla="*/ 1950210 w 7769119"/>
              <a:gd name="connsiteY47" fmla="*/ 221673 h 6003637"/>
              <a:gd name="connsiteX48" fmla="*/ 2162647 w 7769119"/>
              <a:gd name="connsiteY48" fmla="*/ 166255 h 6003637"/>
              <a:gd name="connsiteX49" fmla="*/ 2412028 w 7769119"/>
              <a:gd name="connsiteY49" fmla="*/ 110837 h 6003637"/>
              <a:gd name="connsiteX50" fmla="*/ 2596756 w 7769119"/>
              <a:gd name="connsiteY50" fmla="*/ 83128 h 6003637"/>
              <a:gd name="connsiteX51" fmla="*/ 2809192 w 7769119"/>
              <a:gd name="connsiteY51" fmla="*/ 36946 h 6003637"/>
              <a:gd name="connsiteX52" fmla="*/ 3326428 w 7769119"/>
              <a:gd name="connsiteY52" fmla="*/ 9237 h 6003637"/>
              <a:gd name="connsiteX53" fmla="*/ 3852901 w 7769119"/>
              <a:gd name="connsiteY53" fmla="*/ 0 h 6003637"/>
              <a:gd name="connsiteX54" fmla="*/ 5321483 w 7769119"/>
              <a:gd name="connsiteY54" fmla="*/ 27710 h 6003637"/>
              <a:gd name="connsiteX55" fmla="*/ 5838719 w 7769119"/>
              <a:gd name="connsiteY55" fmla="*/ 64655 h 6003637"/>
              <a:gd name="connsiteX56" fmla="*/ 5931083 w 7769119"/>
              <a:gd name="connsiteY56" fmla="*/ 73891 h 6003637"/>
              <a:gd name="connsiteX57" fmla="*/ 6115810 w 7769119"/>
              <a:gd name="connsiteY57" fmla="*/ 101600 h 6003637"/>
              <a:gd name="connsiteX58" fmla="*/ 6263592 w 7769119"/>
              <a:gd name="connsiteY58" fmla="*/ 184728 h 6003637"/>
              <a:gd name="connsiteX59" fmla="*/ 6337483 w 7769119"/>
              <a:gd name="connsiteY59" fmla="*/ 249382 h 6003637"/>
              <a:gd name="connsiteX60" fmla="*/ 6365192 w 7769119"/>
              <a:gd name="connsiteY60" fmla="*/ 258619 h 6003637"/>
              <a:gd name="connsiteX61" fmla="*/ 6420610 w 7769119"/>
              <a:gd name="connsiteY61" fmla="*/ 286328 h 6003637"/>
              <a:gd name="connsiteX62" fmla="*/ 6716174 w 7769119"/>
              <a:gd name="connsiteY62" fmla="*/ 424873 h 6003637"/>
              <a:gd name="connsiteX63" fmla="*/ 6808538 w 7769119"/>
              <a:gd name="connsiteY63" fmla="*/ 581891 h 6003637"/>
              <a:gd name="connsiteX64" fmla="*/ 6863956 w 7769119"/>
              <a:gd name="connsiteY64" fmla="*/ 665019 h 6003637"/>
              <a:gd name="connsiteX65" fmla="*/ 6984028 w 7769119"/>
              <a:gd name="connsiteY65" fmla="*/ 812800 h 6003637"/>
              <a:gd name="connsiteX66" fmla="*/ 7057919 w 7769119"/>
              <a:gd name="connsiteY66" fmla="*/ 877455 h 6003637"/>
              <a:gd name="connsiteX67" fmla="*/ 7141047 w 7769119"/>
              <a:gd name="connsiteY67" fmla="*/ 969819 h 6003637"/>
              <a:gd name="connsiteX68" fmla="*/ 7168756 w 7769119"/>
              <a:gd name="connsiteY68" fmla="*/ 1080655 h 6003637"/>
              <a:gd name="connsiteX69" fmla="*/ 7196465 w 7769119"/>
              <a:gd name="connsiteY69" fmla="*/ 1274619 h 6003637"/>
              <a:gd name="connsiteX70" fmla="*/ 7177992 w 7769119"/>
              <a:gd name="connsiteY70" fmla="*/ 1681019 h 6003637"/>
              <a:gd name="connsiteX71" fmla="*/ 7150283 w 7769119"/>
              <a:gd name="connsiteY71" fmla="*/ 1773382 h 6003637"/>
              <a:gd name="connsiteX72" fmla="*/ 7113338 w 7769119"/>
              <a:gd name="connsiteY72" fmla="*/ 1874982 h 6003637"/>
              <a:gd name="connsiteX73" fmla="*/ 7104101 w 7769119"/>
              <a:gd name="connsiteY73" fmla="*/ 1939637 h 6003637"/>
              <a:gd name="connsiteX74" fmla="*/ 7076392 w 7769119"/>
              <a:gd name="connsiteY74" fmla="*/ 2068946 h 6003637"/>
              <a:gd name="connsiteX75" fmla="*/ 7113338 w 7769119"/>
              <a:gd name="connsiteY75" fmla="*/ 2540000 h 6003637"/>
              <a:gd name="connsiteX76" fmla="*/ 7141047 w 7769119"/>
              <a:gd name="connsiteY76" fmla="*/ 2613891 h 6003637"/>
              <a:gd name="connsiteX77" fmla="*/ 7168756 w 7769119"/>
              <a:gd name="connsiteY77" fmla="*/ 2697019 h 6003637"/>
              <a:gd name="connsiteX78" fmla="*/ 7187228 w 7769119"/>
              <a:gd name="connsiteY78" fmla="*/ 2733964 h 6003637"/>
              <a:gd name="connsiteX79" fmla="*/ 7261119 w 7769119"/>
              <a:gd name="connsiteY79" fmla="*/ 2937164 h 6003637"/>
              <a:gd name="connsiteX80" fmla="*/ 7316538 w 7769119"/>
              <a:gd name="connsiteY80" fmla="*/ 3029528 h 6003637"/>
              <a:gd name="connsiteX81" fmla="*/ 7353483 w 7769119"/>
              <a:gd name="connsiteY81" fmla="*/ 3112655 h 6003637"/>
              <a:gd name="connsiteX82" fmla="*/ 7408901 w 7769119"/>
              <a:gd name="connsiteY82" fmla="*/ 3214255 h 6003637"/>
              <a:gd name="connsiteX83" fmla="*/ 7427374 w 7769119"/>
              <a:gd name="connsiteY83" fmla="*/ 3260437 h 6003637"/>
              <a:gd name="connsiteX84" fmla="*/ 7482792 w 7769119"/>
              <a:gd name="connsiteY84" fmla="*/ 3371273 h 6003637"/>
              <a:gd name="connsiteX85" fmla="*/ 7584392 w 7769119"/>
              <a:gd name="connsiteY85" fmla="*/ 3611419 h 6003637"/>
              <a:gd name="connsiteX86" fmla="*/ 7630574 w 7769119"/>
              <a:gd name="connsiteY86" fmla="*/ 3740728 h 6003637"/>
              <a:gd name="connsiteX87" fmla="*/ 7667519 w 7769119"/>
              <a:gd name="connsiteY87" fmla="*/ 3860800 h 6003637"/>
              <a:gd name="connsiteX88" fmla="*/ 7713701 w 7769119"/>
              <a:gd name="connsiteY88" fmla="*/ 3980873 h 6003637"/>
              <a:gd name="connsiteX89" fmla="*/ 7769119 w 7769119"/>
              <a:gd name="connsiteY89" fmla="*/ 4128655 h 6003637"/>
              <a:gd name="connsiteX90" fmla="*/ 7750647 w 7769119"/>
              <a:gd name="connsiteY90" fmla="*/ 4193310 h 6003637"/>
              <a:gd name="connsiteX91" fmla="*/ 7722938 w 7769119"/>
              <a:gd name="connsiteY91" fmla="*/ 4294910 h 6003637"/>
              <a:gd name="connsiteX92" fmla="*/ 7704465 w 7769119"/>
              <a:gd name="connsiteY92" fmla="*/ 4368800 h 6003637"/>
              <a:gd name="connsiteX93" fmla="*/ 7667519 w 7769119"/>
              <a:gd name="connsiteY93" fmla="*/ 4433455 h 6003637"/>
              <a:gd name="connsiteX94" fmla="*/ 7649047 w 7769119"/>
              <a:gd name="connsiteY94" fmla="*/ 4461164 h 6003637"/>
              <a:gd name="connsiteX95" fmla="*/ 7593628 w 7769119"/>
              <a:gd name="connsiteY95" fmla="*/ 4498110 h 6003637"/>
              <a:gd name="connsiteX96" fmla="*/ 7528974 w 7769119"/>
              <a:gd name="connsiteY96" fmla="*/ 4590473 h 6003637"/>
              <a:gd name="connsiteX97" fmla="*/ 7492028 w 7769119"/>
              <a:gd name="connsiteY97" fmla="*/ 4655128 h 6003637"/>
              <a:gd name="connsiteX98" fmla="*/ 7418138 w 7769119"/>
              <a:gd name="connsiteY98" fmla="*/ 4719782 h 6003637"/>
              <a:gd name="connsiteX99" fmla="*/ 7316538 w 7769119"/>
              <a:gd name="connsiteY99" fmla="*/ 4756728 h 6003637"/>
              <a:gd name="connsiteX100" fmla="*/ 7150283 w 7769119"/>
              <a:gd name="connsiteY100" fmla="*/ 4793673 h 6003637"/>
              <a:gd name="connsiteX101" fmla="*/ 6984028 w 7769119"/>
              <a:gd name="connsiteY101" fmla="*/ 4830619 h 6003637"/>
              <a:gd name="connsiteX102" fmla="*/ 6873192 w 7769119"/>
              <a:gd name="connsiteY102" fmla="*/ 4876800 h 6003637"/>
              <a:gd name="connsiteX103" fmla="*/ 6827010 w 7769119"/>
              <a:gd name="connsiteY103" fmla="*/ 4895273 h 6003637"/>
              <a:gd name="connsiteX104" fmla="*/ 6771592 w 7769119"/>
              <a:gd name="connsiteY104" fmla="*/ 4904510 h 6003637"/>
              <a:gd name="connsiteX105" fmla="*/ 6706938 w 7769119"/>
              <a:gd name="connsiteY105" fmla="*/ 4932219 h 6003637"/>
              <a:gd name="connsiteX106" fmla="*/ 6540683 w 7769119"/>
              <a:gd name="connsiteY106" fmla="*/ 4987637 h 6003637"/>
              <a:gd name="connsiteX107" fmla="*/ 6429847 w 7769119"/>
              <a:gd name="connsiteY107" fmla="*/ 5015346 h 6003637"/>
              <a:gd name="connsiteX108" fmla="*/ 6291301 w 7769119"/>
              <a:gd name="connsiteY108" fmla="*/ 5052291 h 6003637"/>
              <a:gd name="connsiteX109" fmla="*/ 6254356 w 7769119"/>
              <a:gd name="connsiteY109" fmla="*/ 5061528 h 6003637"/>
              <a:gd name="connsiteX110" fmla="*/ 6060392 w 7769119"/>
              <a:gd name="connsiteY110" fmla="*/ 5089237 h 6003637"/>
              <a:gd name="connsiteX111" fmla="*/ 5995738 w 7769119"/>
              <a:gd name="connsiteY111" fmla="*/ 5098473 h 6003637"/>
              <a:gd name="connsiteX112" fmla="*/ 5820247 w 7769119"/>
              <a:gd name="connsiteY112" fmla="*/ 5126182 h 6003637"/>
              <a:gd name="connsiteX113" fmla="*/ 5210647 w 7769119"/>
              <a:gd name="connsiteY113" fmla="*/ 5135419 h 6003637"/>
              <a:gd name="connsiteX114" fmla="*/ 5173701 w 7769119"/>
              <a:gd name="connsiteY114" fmla="*/ 5144655 h 6003637"/>
              <a:gd name="connsiteX115" fmla="*/ 5035156 w 7769119"/>
              <a:gd name="connsiteY115" fmla="*/ 5163128 h 6003637"/>
              <a:gd name="connsiteX116" fmla="*/ 4213119 w 7769119"/>
              <a:gd name="connsiteY116" fmla="*/ 5153891 h 6003637"/>
              <a:gd name="connsiteX117" fmla="*/ 4129992 w 7769119"/>
              <a:gd name="connsiteY117" fmla="*/ 5144655 h 6003637"/>
              <a:gd name="connsiteX118" fmla="*/ 3963738 w 7769119"/>
              <a:gd name="connsiteY118" fmla="*/ 5135419 h 6003637"/>
              <a:gd name="connsiteX119" fmla="*/ 3889847 w 7769119"/>
              <a:gd name="connsiteY119" fmla="*/ 5126182 h 6003637"/>
              <a:gd name="connsiteX120" fmla="*/ 3825192 w 7769119"/>
              <a:gd name="connsiteY120" fmla="*/ 5116946 h 6003637"/>
              <a:gd name="connsiteX121" fmla="*/ 3409556 w 7769119"/>
              <a:gd name="connsiteY121" fmla="*/ 5135419 h 6003637"/>
              <a:gd name="connsiteX122" fmla="*/ 3335665 w 7769119"/>
              <a:gd name="connsiteY122" fmla="*/ 5181600 h 6003637"/>
              <a:gd name="connsiteX123" fmla="*/ 3326428 w 7769119"/>
              <a:gd name="connsiteY123" fmla="*/ 5209310 h 6003637"/>
              <a:gd name="connsiteX124" fmla="*/ 3298719 w 7769119"/>
              <a:gd name="connsiteY124" fmla="*/ 5227782 h 6003637"/>
              <a:gd name="connsiteX125" fmla="*/ 3187883 w 7769119"/>
              <a:gd name="connsiteY125" fmla="*/ 5310910 h 6003637"/>
              <a:gd name="connsiteX126" fmla="*/ 3150938 w 7769119"/>
              <a:gd name="connsiteY126" fmla="*/ 5329382 h 6003637"/>
              <a:gd name="connsiteX127" fmla="*/ 3123228 w 7769119"/>
              <a:gd name="connsiteY127" fmla="*/ 5347855 h 6003637"/>
              <a:gd name="connsiteX128" fmla="*/ 3058574 w 7769119"/>
              <a:gd name="connsiteY128" fmla="*/ 5375564 h 6003637"/>
              <a:gd name="connsiteX129" fmla="*/ 2984683 w 7769119"/>
              <a:gd name="connsiteY129" fmla="*/ 5403273 h 6003637"/>
              <a:gd name="connsiteX130" fmla="*/ 2956974 w 7769119"/>
              <a:gd name="connsiteY130" fmla="*/ 5421746 h 6003637"/>
              <a:gd name="connsiteX131" fmla="*/ 2910792 w 7769119"/>
              <a:gd name="connsiteY131" fmla="*/ 5430982 h 6003637"/>
              <a:gd name="connsiteX132" fmla="*/ 2873847 w 7769119"/>
              <a:gd name="connsiteY132" fmla="*/ 5440219 h 6003637"/>
              <a:gd name="connsiteX133" fmla="*/ 2818428 w 7769119"/>
              <a:gd name="connsiteY133" fmla="*/ 5458691 h 6003637"/>
              <a:gd name="connsiteX134" fmla="*/ 2698356 w 7769119"/>
              <a:gd name="connsiteY134" fmla="*/ 5477164 h 6003637"/>
              <a:gd name="connsiteX135" fmla="*/ 2652174 w 7769119"/>
              <a:gd name="connsiteY135" fmla="*/ 5486400 h 6003637"/>
              <a:gd name="connsiteX136" fmla="*/ 2596756 w 7769119"/>
              <a:gd name="connsiteY136" fmla="*/ 5495637 h 6003637"/>
              <a:gd name="connsiteX137" fmla="*/ 2569047 w 7769119"/>
              <a:gd name="connsiteY137" fmla="*/ 5504873 h 6003637"/>
              <a:gd name="connsiteX138" fmla="*/ 2476683 w 7769119"/>
              <a:gd name="connsiteY138" fmla="*/ 5514110 h 6003637"/>
              <a:gd name="connsiteX139" fmla="*/ 2421265 w 7769119"/>
              <a:gd name="connsiteY139" fmla="*/ 5532582 h 6003637"/>
              <a:gd name="connsiteX140" fmla="*/ 2384319 w 7769119"/>
              <a:gd name="connsiteY140" fmla="*/ 5541819 h 6003637"/>
              <a:gd name="connsiteX141" fmla="*/ 2347374 w 7769119"/>
              <a:gd name="connsiteY141" fmla="*/ 5560291 h 6003637"/>
              <a:gd name="connsiteX142" fmla="*/ 2319665 w 7769119"/>
              <a:gd name="connsiteY142" fmla="*/ 5569528 h 6003637"/>
              <a:gd name="connsiteX143" fmla="*/ 2264247 w 7769119"/>
              <a:gd name="connsiteY143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84465 w 7769119"/>
              <a:gd name="connsiteY23" fmla="*/ 1911928 h 6003637"/>
              <a:gd name="connsiteX24" fmla="*/ 93701 w 7769119"/>
              <a:gd name="connsiteY24" fmla="*/ 1838037 h 6003637"/>
              <a:gd name="connsiteX25" fmla="*/ 112174 w 7769119"/>
              <a:gd name="connsiteY25" fmla="*/ 1625600 h 6003637"/>
              <a:gd name="connsiteX26" fmla="*/ 130647 w 7769119"/>
              <a:gd name="connsiteY26" fmla="*/ 1440873 h 6003637"/>
              <a:gd name="connsiteX27" fmla="*/ 149119 w 7769119"/>
              <a:gd name="connsiteY27" fmla="*/ 1330037 h 6003637"/>
              <a:gd name="connsiteX28" fmla="*/ 167592 w 7769119"/>
              <a:gd name="connsiteY28" fmla="*/ 1256146 h 6003637"/>
              <a:gd name="connsiteX29" fmla="*/ 195301 w 7769119"/>
              <a:gd name="connsiteY29" fmla="*/ 1200728 h 6003637"/>
              <a:gd name="connsiteX30" fmla="*/ 259956 w 7769119"/>
              <a:gd name="connsiteY30" fmla="*/ 1062182 h 6003637"/>
              <a:gd name="connsiteX31" fmla="*/ 296901 w 7769119"/>
              <a:gd name="connsiteY31" fmla="*/ 1016000 h 6003637"/>
              <a:gd name="connsiteX32" fmla="*/ 361556 w 7769119"/>
              <a:gd name="connsiteY32" fmla="*/ 960582 h 6003637"/>
              <a:gd name="connsiteX33" fmla="*/ 416974 w 7769119"/>
              <a:gd name="connsiteY33" fmla="*/ 923637 h 6003637"/>
              <a:gd name="connsiteX34" fmla="*/ 518574 w 7769119"/>
              <a:gd name="connsiteY34" fmla="*/ 877455 h 6003637"/>
              <a:gd name="connsiteX35" fmla="*/ 731010 w 7769119"/>
              <a:gd name="connsiteY35" fmla="*/ 757382 h 6003637"/>
              <a:gd name="connsiteX36" fmla="*/ 943447 w 7769119"/>
              <a:gd name="connsiteY36" fmla="*/ 655782 h 6003637"/>
              <a:gd name="connsiteX37" fmla="*/ 1137410 w 7769119"/>
              <a:gd name="connsiteY37" fmla="*/ 563419 h 6003637"/>
              <a:gd name="connsiteX38" fmla="*/ 1229774 w 7769119"/>
              <a:gd name="connsiteY38" fmla="*/ 517237 h 6003637"/>
              <a:gd name="connsiteX39" fmla="*/ 1294428 w 7769119"/>
              <a:gd name="connsiteY39" fmla="*/ 489528 h 6003637"/>
              <a:gd name="connsiteX40" fmla="*/ 1386792 w 7769119"/>
              <a:gd name="connsiteY40" fmla="*/ 434110 h 6003637"/>
              <a:gd name="connsiteX41" fmla="*/ 1479156 w 7769119"/>
              <a:gd name="connsiteY41" fmla="*/ 397164 h 6003637"/>
              <a:gd name="connsiteX42" fmla="*/ 1553047 w 7769119"/>
              <a:gd name="connsiteY42" fmla="*/ 350982 h 6003637"/>
              <a:gd name="connsiteX43" fmla="*/ 1626938 w 7769119"/>
              <a:gd name="connsiteY43" fmla="*/ 323273 h 6003637"/>
              <a:gd name="connsiteX44" fmla="*/ 1719301 w 7769119"/>
              <a:gd name="connsiteY44" fmla="*/ 277091 h 6003637"/>
              <a:gd name="connsiteX45" fmla="*/ 1774719 w 7769119"/>
              <a:gd name="connsiteY45" fmla="*/ 258619 h 6003637"/>
              <a:gd name="connsiteX46" fmla="*/ 1811665 w 7769119"/>
              <a:gd name="connsiteY46" fmla="*/ 240146 h 6003637"/>
              <a:gd name="connsiteX47" fmla="*/ 1950210 w 7769119"/>
              <a:gd name="connsiteY47" fmla="*/ 221673 h 6003637"/>
              <a:gd name="connsiteX48" fmla="*/ 2162647 w 7769119"/>
              <a:gd name="connsiteY48" fmla="*/ 166255 h 6003637"/>
              <a:gd name="connsiteX49" fmla="*/ 2412028 w 7769119"/>
              <a:gd name="connsiteY49" fmla="*/ 110837 h 6003637"/>
              <a:gd name="connsiteX50" fmla="*/ 2596756 w 7769119"/>
              <a:gd name="connsiteY50" fmla="*/ 83128 h 6003637"/>
              <a:gd name="connsiteX51" fmla="*/ 2809192 w 7769119"/>
              <a:gd name="connsiteY51" fmla="*/ 36946 h 6003637"/>
              <a:gd name="connsiteX52" fmla="*/ 3326428 w 7769119"/>
              <a:gd name="connsiteY52" fmla="*/ 9237 h 6003637"/>
              <a:gd name="connsiteX53" fmla="*/ 3852901 w 7769119"/>
              <a:gd name="connsiteY53" fmla="*/ 0 h 6003637"/>
              <a:gd name="connsiteX54" fmla="*/ 5321483 w 7769119"/>
              <a:gd name="connsiteY54" fmla="*/ 27710 h 6003637"/>
              <a:gd name="connsiteX55" fmla="*/ 5838719 w 7769119"/>
              <a:gd name="connsiteY55" fmla="*/ 64655 h 6003637"/>
              <a:gd name="connsiteX56" fmla="*/ 5931083 w 7769119"/>
              <a:gd name="connsiteY56" fmla="*/ 73891 h 6003637"/>
              <a:gd name="connsiteX57" fmla="*/ 6115810 w 7769119"/>
              <a:gd name="connsiteY57" fmla="*/ 101600 h 6003637"/>
              <a:gd name="connsiteX58" fmla="*/ 6263592 w 7769119"/>
              <a:gd name="connsiteY58" fmla="*/ 184728 h 6003637"/>
              <a:gd name="connsiteX59" fmla="*/ 6337483 w 7769119"/>
              <a:gd name="connsiteY59" fmla="*/ 249382 h 6003637"/>
              <a:gd name="connsiteX60" fmla="*/ 6365192 w 7769119"/>
              <a:gd name="connsiteY60" fmla="*/ 258619 h 6003637"/>
              <a:gd name="connsiteX61" fmla="*/ 6420610 w 7769119"/>
              <a:gd name="connsiteY61" fmla="*/ 286328 h 6003637"/>
              <a:gd name="connsiteX62" fmla="*/ 6716174 w 7769119"/>
              <a:gd name="connsiteY62" fmla="*/ 424873 h 6003637"/>
              <a:gd name="connsiteX63" fmla="*/ 6808538 w 7769119"/>
              <a:gd name="connsiteY63" fmla="*/ 581891 h 6003637"/>
              <a:gd name="connsiteX64" fmla="*/ 6863956 w 7769119"/>
              <a:gd name="connsiteY64" fmla="*/ 665019 h 6003637"/>
              <a:gd name="connsiteX65" fmla="*/ 6984028 w 7769119"/>
              <a:gd name="connsiteY65" fmla="*/ 812800 h 6003637"/>
              <a:gd name="connsiteX66" fmla="*/ 7057919 w 7769119"/>
              <a:gd name="connsiteY66" fmla="*/ 877455 h 6003637"/>
              <a:gd name="connsiteX67" fmla="*/ 7141047 w 7769119"/>
              <a:gd name="connsiteY67" fmla="*/ 969819 h 6003637"/>
              <a:gd name="connsiteX68" fmla="*/ 7168756 w 7769119"/>
              <a:gd name="connsiteY68" fmla="*/ 1080655 h 6003637"/>
              <a:gd name="connsiteX69" fmla="*/ 7196465 w 7769119"/>
              <a:gd name="connsiteY69" fmla="*/ 1274619 h 6003637"/>
              <a:gd name="connsiteX70" fmla="*/ 7177992 w 7769119"/>
              <a:gd name="connsiteY70" fmla="*/ 1681019 h 6003637"/>
              <a:gd name="connsiteX71" fmla="*/ 7150283 w 7769119"/>
              <a:gd name="connsiteY71" fmla="*/ 1773382 h 6003637"/>
              <a:gd name="connsiteX72" fmla="*/ 7113338 w 7769119"/>
              <a:gd name="connsiteY72" fmla="*/ 1874982 h 6003637"/>
              <a:gd name="connsiteX73" fmla="*/ 7104101 w 7769119"/>
              <a:gd name="connsiteY73" fmla="*/ 1939637 h 6003637"/>
              <a:gd name="connsiteX74" fmla="*/ 7076392 w 7769119"/>
              <a:gd name="connsiteY74" fmla="*/ 2068946 h 6003637"/>
              <a:gd name="connsiteX75" fmla="*/ 7113338 w 7769119"/>
              <a:gd name="connsiteY75" fmla="*/ 2540000 h 6003637"/>
              <a:gd name="connsiteX76" fmla="*/ 7141047 w 7769119"/>
              <a:gd name="connsiteY76" fmla="*/ 2613891 h 6003637"/>
              <a:gd name="connsiteX77" fmla="*/ 7168756 w 7769119"/>
              <a:gd name="connsiteY77" fmla="*/ 2697019 h 6003637"/>
              <a:gd name="connsiteX78" fmla="*/ 7187228 w 7769119"/>
              <a:gd name="connsiteY78" fmla="*/ 2733964 h 6003637"/>
              <a:gd name="connsiteX79" fmla="*/ 7261119 w 7769119"/>
              <a:gd name="connsiteY79" fmla="*/ 2937164 h 6003637"/>
              <a:gd name="connsiteX80" fmla="*/ 7316538 w 7769119"/>
              <a:gd name="connsiteY80" fmla="*/ 3029528 h 6003637"/>
              <a:gd name="connsiteX81" fmla="*/ 7353483 w 7769119"/>
              <a:gd name="connsiteY81" fmla="*/ 3112655 h 6003637"/>
              <a:gd name="connsiteX82" fmla="*/ 7408901 w 7769119"/>
              <a:gd name="connsiteY82" fmla="*/ 3214255 h 6003637"/>
              <a:gd name="connsiteX83" fmla="*/ 7427374 w 7769119"/>
              <a:gd name="connsiteY83" fmla="*/ 3260437 h 6003637"/>
              <a:gd name="connsiteX84" fmla="*/ 7482792 w 7769119"/>
              <a:gd name="connsiteY84" fmla="*/ 3371273 h 6003637"/>
              <a:gd name="connsiteX85" fmla="*/ 7584392 w 7769119"/>
              <a:gd name="connsiteY85" fmla="*/ 3611419 h 6003637"/>
              <a:gd name="connsiteX86" fmla="*/ 7630574 w 7769119"/>
              <a:gd name="connsiteY86" fmla="*/ 3740728 h 6003637"/>
              <a:gd name="connsiteX87" fmla="*/ 7667519 w 7769119"/>
              <a:gd name="connsiteY87" fmla="*/ 3860800 h 6003637"/>
              <a:gd name="connsiteX88" fmla="*/ 7713701 w 7769119"/>
              <a:gd name="connsiteY88" fmla="*/ 3980873 h 6003637"/>
              <a:gd name="connsiteX89" fmla="*/ 7769119 w 7769119"/>
              <a:gd name="connsiteY89" fmla="*/ 4128655 h 6003637"/>
              <a:gd name="connsiteX90" fmla="*/ 7750647 w 7769119"/>
              <a:gd name="connsiteY90" fmla="*/ 4193310 h 6003637"/>
              <a:gd name="connsiteX91" fmla="*/ 7722938 w 7769119"/>
              <a:gd name="connsiteY91" fmla="*/ 4294910 h 6003637"/>
              <a:gd name="connsiteX92" fmla="*/ 7704465 w 7769119"/>
              <a:gd name="connsiteY92" fmla="*/ 4368800 h 6003637"/>
              <a:gd name="connsiteX93" fmla="*/ 7667519 w 7769119"/>
              <a:gd name="connsiteY93" fmla="*/ 4433455 h 6003637"/>
              <a:gd name="connsiteX94" fmla="*/ 7649047 w 7769119"/>
              <a:gd name="connsiteY94" fmla="*/ 4461164 h 6003637"/>
              <a:gd name="connsiteX95" fmla="*/ 7593628 w 7769119"/>
              <a:gd name="connsiteY95" fmla="*/ 4498110 h 6003637"/>
              <a:gd name="connsiteX96" fmla="*/ 7528974 w 7769119"/>
              <a:gd name="connsiteY96" fmla="*/ 4590473 h 6003637"/>
              <a:gd name="connsiteX97" fmla="*/ 7492028 w 7769119"/>
              <a:gd name="connsiteY97" fmla="*/ 4655128 h 6003637"/>
              <a:gd name="connsiteX98" fmla="*/ 7418138 w 7769119"/>
              <a:gd name="connsiteY98" fmla="*/ 4719782 h 6003637"/>
              <a:gd name="connsiteX99" fmla="*/ 7316538 w 7769119"/>
              <a:gd name="connsiteY99" fmla="*/ 4756728 h 6003637"/>
              <a:gd name="connsiteX100" fmla="*/ 7150283 w 7769119"/>
              <a:gd name="connsiteY100" fmla="*/ 4793673 h 6003637"/>
              <a:gd name="connsiteX101" fmla="*/ 6984028 w 7769119"/>
              <a:gd name="connsiteY101" fmla="*/ 4830619 h 6003637"/>
              <a:gd name="connsiteX102" fmla="*/ 6873192 w 7769119"/>
              <a:gd name="connsiteY102" fmla="*/ 4876800 h 6003637"/>
              <a:gd name="connsiteX103" fmla="*/ 6827010 w 7769119"/>
              <a:gd name="connsiteY103" fmla="*/ 4895273 h 6003637"/>
              <a:gd name="connsiteX104" fmla="*/ 6771592 w 7769119"/>
              <a:gd name="connsiteY104" fmla="*/ 4904510 h 6003637"/>
              <a:gd name="connsiteX105" fmla="*/ 6706938 w 7769119"/>
              <a:gd name="connsiteY105" fmla="*/ 4932219 h 6003637"/>
              <a:gd name="connsiteX106" fmla="*/ 6540683 w 7769119"/>
              <a:gd name="connsiteY106" fmla="*/ 4987637 h 6003637"/>
              <a:gd name="connsiteX107" fmla="*/ 6429847 w 7769119"/>
              <a:gd name="connsiteY107" fmla="*/ 5015346 h 6003637"/>
              <a:gd name="connsiteX108" fmla="*/ 6291301 w 7769119"/>
              <a:gd name="connsiteY108" fmla="*/ 5052291 h 6003637"/>
              <a:gd name="connsiteX109" fmla="*/ 6254356 w 7769119"/>
              <a:gd name="connsiteY109" fmla="*/ 5061528 h 6003637"/>
              <a:gd name="connsiteX110" fmla="*/ 6060392 w 7769119"/>
              <a:gd name="connsiteY110" fmla="*/ 5089237 h 6003637"/>
              <a:gd name="connsiteX111" fmla="*/ 5995738 w 7769119"/>
              <a:gd name="connsiteY111" fmla="*/ 5098473 h 6003637"/>
              <a:gd name="connsiteX112" fmla="*/ 5820247 w 7769119"/>
              <a:gd name="connsiteY112" fmla="*/ 5126182 h 6003637"/>
              <a:gd name="connsiteX113" fmla="*/ 5210647 w 7769119"/>
              <a:gd name="connsiteY113" fmla="*/ 5135419 h 6003637"/>
              <a:gd name="connsiteX114" fmla="*/ 5173701 w 7769119"/>
              <a:gd name="connsiteY114" fmla="*/ 5144655 h 6003637"/>
              <a:gd name="connsiteX115" fmla="*/ 5035156 w 7769119"/>
              <a:gd name="connsiteY115" fmla="*/ 5163128 h 6003637"/>
              <a:gd name="connsiteX116" fmla="*/ 4213119 w 7769119"/>
              <a:gd name="connsiteY116" fmla="*/ 5153891 h 6003637"/>
              <a:gd name="connsiteX117" fmla="*/ 4129992 w 7769119"/>
              <a:gd name="connsiteY117" fmla="*/ 5144655 h 6003637"/>
              <a:gd name="connsiteX118" fmla="*/ 3963738 w 7769119"/>
              <a:gd name="connsiteY118" fmla="*/ 5135419 h 6003637"/>
              <a:gd name="connsiteX119" fmla="*/ 3889847 w 7769119"/>
              <a:gd name="connsiteY119" fmla="*/ 5126182 h 6003637"/>
              <a:gd name="connsiteX120" fmla="*/ 3825192 w 7769119"/>
              <a:gd name="connsiteY120" fmla="*/ 5116946 h 6003637"/>
              <a:gd name="connsiteX121" fmla="*/ 3409556 w 7769119"/>
              <a:gd name="connsiteY121" fmla="*/ 5135419 h 6003637"/>
              <a:gd name="connsiteX122" fmla="*/ 3335665 w 7769119"/>
              <a:gd name="connsiteY122" fmla="*/ 5181600 h 6003637"/>
              <a:gd name="connsiteX123" fmla="*/ 3326428 w 7769119"/>
              <a:gd name="connsiteY123" fmla="*/ 5209310 h 6003637"/>
              <a:gd name="connsiteX124" fmla="*/ 3298719 w 7769119"/>
              <a:gd name="connsiteY124" fmla="*/ 5227782 h 6003637"/>
              <a:gd name="connsiteX125" fmla="*/ 3187883 w 7769119"/>
              <a:gd name="connsiteY125" fmla="*/ 5310910 h 6003637"/>
              <a:gd name="connsiteX126" fmla="*/ 3150938 w 7769119"/>
              <a:gd name="connsiteY126" fmla="*/ 5329382 h 6003637"/>
              <a:gd name="connsiteX127" fmla="*/ 3123228 w 7769119"/>
              <a:gd name="connsiteY127" fmla="*/ 5347855 h 6003637"/>
              <a:gd name="connsiteX128" fmla="*/ 3058574 w 7769119"/>
              <a:gd name="connsiteY128" fmla="*/ 5375564 h 6003637"/>
              <a:gd name="connsiteX129" fmla="*/ 2984683 w 7769119"/>
              <a:gd name="connsiteY129" fmla="*/ 5403273 h 6003637"/>
              <a:gd name="connsiteX130" fmla="*/ 2956974 w 7769119"/>
              <a:gd name="connsiteY130" fmla="*/ 5421746 h 6003637"/>
              <a:gd name="connsiteX131" fmla="*/ 2910792 w 7769119"/>
              <a:gd name="connsiteY131" fmla="*/ 5430982 h 6003637"/>
              <a:gd name="connsiteX132" fmla="*/ 2873847 w 7769119"/>
              <a:gd name="connsiteY132" fmla="*/ 5440219 h 6003637"/>
              <a:gd name="connsiteX133" fmla="*/ 2818428 w 7769119"/>
              <a:gd name="connsiteY133" fmla="*/ 5458691 h 6003637"/>
              <a:gd name="connsiteX134" fmla="*/ 2698356 w 7769119"/>
              <a:gd name="connsiteY134" fmla="*/ 5477164 h 6003637"/>
              <a:gd name="connsiteX135" fmla="*/ 2652174 w 7769119"/>
              <a:gd name="connsiteY135" fmla="*/ 5486400 h 6003637"/>
              <a:gd name="connsiteX136" fmla="*/ 2596756 w 7769119"/>
              <a:gd name="connsiteY136" fmla="*/ 5495637 h 6003637"/>
              <a:gd name="connsiteX137" fmla="*/ 2569047 w 7769119"/>
              <a:gd name="connsiteY137" fmla="*/ 5504873 h 6003637"/>
              <a:gd name="connsiteX138" fmla="*/ 2476683 w 7769119"/>
              <a:gd name="connsiteY138" fmla="*/ 5514110 h 6003637"/>
              <a:gd name="connsiteX139" fmla="*/ 2421265 w 7769119"/>
              <a:gd name="connsiteY139" fmla="*/ 5532582 h 6003637"/>
              <a:gd name="connsiteX140" fmla="*/ 2384319 w 7769119"/>
              <a:gd name="connsiteY140" fmla="*/ 5541819 h 6003637"/>
              <a:gd name="connsiteX141" fmla="*/ 2347374 w 7769119"/>
              <a:gd name="connsiteY141" fmla="*/ 5560291 h 6003637"/>
              <a:gd name="connsiteX142" fmla="*/ 2319665 w 7769119"/>
              <a:gd name="connsiteY142" fmla="*/ 5569528 h 6003637"/>
              <a:gd name="connsiteX143" fmla="*/ 2264247 w 7769119"/>
              <a:gd name="connsiteY143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84465 w 7769119"/>
              <a:gd name="connsiteY23" fmla="*/ 1911928 h 6003637"/>
              <a:gd name="connsiteX24" fmla="*/ 112174 w 7769119"/>
              <a:gd name="connsiteY24" fmla="*/ 1625600 h 6003637"/>
              <a:gd name="connsiteX25" fmla="*/ 130647 w 7769119"/>
              <a:gd name="connsiteY25" fmla="*/ 1440873 h 6003637"/>
              <a:gd name="connsiteX26" fmla="*/ 149119 w 7769119"/>
              <a:gd name="connsiteY26" fmla="*/ 1330037 h 6003637"/>
              <a:gd name="connsiteX27" fmla="*/ 167592 w 7769119"/>
              <a:gd name="connsiteY27" fmla="*/ 1256146 h 6003637"/>
              <a:gd name="connsiteX28" fmla="*/ 195301 w 7769119"/>
              <a:gd name="connsiteY28" fmla="*/ 1200728 h 6003637"/>
              <a:gd name="connsiteX29" fmla="*/ 259956 w 7769119"/>
              <a:gd name="connsiteY29" fmla="*/ 1062182 h 6003637"/>
              <a:gd name="connsiteX30" fmla="*/ 296901 w 7769119"/>
              <a:gd name="connsiteY30" fmla="*/ 1016000 h 6003637"/>
              <a:gd name="connsiteX31" fmla="*/ 361556 w 7769119"/>
              <a:gd name="connsiteY31" fmla="*/ 960582 h 6003637"/>
              <a:gd name="connsiteX32" fmla="*/ 416974 w 7769119"/>
              <a:gd name="connsiteY32" fmla="*/ 923637 h 6003637"/>
              <a:gd name="connsiteX33" fmla="*/ 518574 w 7769119"/>
              <a:gd name="connsiteY33" fmla="*/ 877455 h 6003637"/>
              <a:gd name="connsiteX34" fmla="*/ 731010 w 7769119"/>
              <a:gd name="connsiteY34" fmla="*/ 757382 h 6003637"/>
              <a:gd name="connsiteX35" fmla="*/ 943447 w 7769119"/>
              <a:gd name="connsiteY35" fmla="*/ 655782 h 6003637"/>
              <a:gd name="connsiteX36" fmla="*/ 1137410 w 7769119"/>
              <a:gd name="connsiteY36" fmla="*/ 563419 h 6003637"/>
              <a:gd name="connsiteX37" fmla="*/ 1229774 w 7769119"/>
              <a:gd name="connsiteY37" fmla="*/ 517237 h 6003637"/>
              <a:gd name="connsiteX38" fmla="*/ 1294428 w 7769119"/>
              <a:gd name="connsiteY38" fmla="*/ 489528 h 6003637"/>
              <a:gd name="connsiteX39" fmla="*/ 1386792 w 7769119"/>
              <a:gd name="connsiteY39" fmla="*/ 434110 h 6003637"/>
              <a:gd name="connsiteX40" fmla="*/ 1479156 w 7769119"/>
              <a:gd name="connsiteY40" fmla="*/ 397164 h 6003637"/>
              <a:gd name="connsiteX41" fmla="*/ 1553047 w 7769119"/>
              <a:gd name="connsiteY41" fmla="*/ 350982 h 6003637"/>
              <a:gd name="connsiteX42" fmla="*/ 1626938 w 7769119"/>
              <a:gd name="connsiteY42" fmla="*/ 323273 h 6003637"/>
              <a:gd name="connsiteX43" fmla="*/ 1719301 w 7769119"/>
              <a:gd name="connsiteY43" fmla="*/ 277091 h 6003637"/>
              <a:gd name="connsiteX44" fmla="*/ 1774719 w 7769119"/>
              <a:gd name="connsiteY44" fmla="*/ 258619 h 6003637"/>
              <a:gd name="connsiteX45" fmla="*/ 1811665 w 7769119"/>
              <a:gd name="connsiteY45" fmla="*/ 240146 h 6003637"/>
              <a:gd name="connsiteX46" fmla="*/ 1950210 w 7769119"/>
              <a:gd name="connsiteY46" fmla="*/ 221673 h 6003637"/>
              <a:gd name="connsiteX47" fmla="*/ 2162647 w 7769119"/>
              <a:gd name="connsiteY47" fmla="*/ 166255 h 6003637"/>
              <a:gd name="connsiteX48" fmla="*/ 2412028 w 7769119"/>
              <a:gd name="connsiteY48" fmla="*/ 110837 h 6003637"/>
              <a:gd name="connsiteX49" fmla="*/ 2596756 w 7769119"/>
              <a:gd name="connsiteY49" fmla="*/ 83128 h 6003637"/>
              <a:gd name="connsiteX50" fmla="*/ 2809192 w 7769119"/>
              <a:gd name="connsiteY50" fmla="*/ 36946 h 6003637"/>
              <a:gd name="connsiteX51" fmla="*/ 3326428 w 7769119"/>
              <a:gd name="connsiteY51" fmla="*/ 9237 h 6003637"/>
              <a:gd name="connsiteX52" fmla="*/ 3852901 w 7769119"/>
              <a:gd name="connsiteY52" fmla="*/ 0 h 6003637"/>
              <a:gd name="connsiteX53" fmla="*/ 5321483 w 7769119"/>
              <a:gd name="connsiteY53" fmla="*/ 27710 h 6003637"/>
              <a:gd name="connsiteX54" fmla="*/ 5838719 w 7769119"/>
              <a:gd name="connsiteY54" fmla="*/ 64655 h 6003637"/>
              <a:gd name="connsiteX55" fmla="*/ 5931083 w 7769119"/>
              <a:gd name="connsiteY55" fmla="*/ 73891 h 6003637"/>
              <a:gd name="connsiteX56" fmla="*/ 6115810 w 7769119"/>
              <a:gd name="connsiteY56" fmla="*/ 101600 h 6003637"/>
              <a:gd name="connsiteX57" fmla="*/ 6263592 w 7769119"/>
              <a:gd name="connsiteY57" fmla="*/ 184728 h 6003637"/>
              <a:gd name="connsiteX58" fmla="*/ 6337483 w 7769119"/>
              <a:gd name="connsiteY58" fmla="*/ 249382 h 6003637"/>
              <a:gd name="connsiteX59" fmla="*/ 6365192 w 7769119"/>
              <a:gd name="connsiteY59" fmla="*/ 258619 h 6003637"/>
              <a:gd name="connsiteX60" fmla="*/ 6420610 w 7769119"/>
              <a:gd name="connsiteY60" fmla="*/ 286328 h 6003637"/>
              <a:gd name="connsiteX61" fmla="*/ 6716174 w 7769119"/>
              <a:gd name="connsiteY61" fmla="*/ 424873 h 6003637"/>
              <a:gd name="connsiteX62" fmla="*/ 6808538 w 7769119"/>
              <a:gd name="connsiteY62" fmla="*/ 581891 h 6003637"/>
              <a:gd name="connsiteX63" fmla="*/ 6863956 w 7769119"/>
              <a:gd name="connsiteY63" fmla="*/ 665019 h 6003637"/>
              <a:gd name="connsiteX64" fmla="*/ 6984028 w 7769119"/>
              <a:gd name="connsiteY64" fmla="*/ 812800 h 6003637"/>
              <a:gd name="connsiteX65" fmla="*/ 7057919 w 7769119"/>
              <a:gd name="connsiteY65" fmla="*/ 877455 h 6003637"/>
              <a:gd name="connsiteX66" fmla="*/ 7141047 w 7769119"/>
              <a:gd name="connsiteY66" fmla="*/ 969819 h 6003637"/>
              <a:gd name="connsiteX67" fmla="*/ 7168756 w 7769119"/>
              <a:gd name="connsiteY67" fmla="*/ 1080655 h 6003637"/>
              <a:gd name="connsiteX68" fmla="*/ 7196465 w 7769119"/>
              <a:gd name="connsiteY68" fmla="*/ 1274619 h 6003637"/>
              <a:gd name="connsiteX69" fmla="*/ 7177992 w 7769119"/>
              <a:gd name="connsiteY69" fmla="*/ 1681019 h 6003637"/>
              <a:gd name="connsiteX70" fmla="*/ 7150283 w 7769119"/>
              <a:gd name="connsiteY70" fmla="*/ 1773382 h 6003637"/>
              <a:gd name="connsiteX71" fmla="*/ 7113338 w 7769119"/>
              <a:gd name="connsiteY71" fmla="*/ 1874982 h 6003637"/>
              <a:gd name="connsiteX72" fmla="*/ 7104101 w 7769119"/>
              <a:gd name="connsiteY72" fmla="*/ 1939637 h 6003637"/>
              <a:gd name="connsiteX73" fmla="*/ 7076392 w 7769119"/>
              <a:gd name="connsiteY73" fmla="*/ 2068946 h 6003637"/>
              <a:gd name="connsiteX74" fmla="*/ 7113338 w 7769119"/>
              <a:gd name="connsiteY74" fmla="*/ 2540000 h 6003637"/>
              <a:gd name="connsiteX75" fmla="*/ 7141047 w 7769119"/>
              <a:gd name="connsiteY75" fmla="*/ 2613891 h 6003637"/>
              <a:gd name="connsiteX76" fmla="*/ 7168756 w 7769119"/>
              <a:gd name="connsiteY76" fmla="*/ 2697019 h 6003637"/>
              <a:gd name="connsiteX77" fmla="*/ 7187228 w 7769119"/>
              <a:gd name="connsiteY77" fmla="*/ 2733964 h 6003637"/>
              <a:gd name="connsiteX78" fmla="*/ 7261119 w 7769119"/>
              <a:gd name="connsiteY78" fmla="*/ 2937164 h 6003637"/>
              <a:gd name="connsiteX79" fmla="*/ 7316538 w 7769119"/>
              <a:gd name="connsiteY79" fmla="*/ 3029528 h 6003637"/>
              <a:gd name="connsiteX80" fmla="*/ 7353483 w 7769119"/>
              <a:gd name="connsiteY80" fmla="*/ 3112655 h 6003637"/>
              <a:gd name="connsiteX81" fmla="*/ 7408901 w 7769119"/>
              <a:gd name="connsiteY81" fmla="*/ 3214255 h 6003637"/>
              <a:gd name="connsiteX82" fmla="*/ 7427374 w 7769119"/>
              <a:gd name="connsiteY82" fmla="*/ 3260437 h 6003637"/>
              <a:gd name="connsiteX83" fmla="*/ 7482792 w 7769119"/>
              <a:gd name="connsiteY83" fmla="*/ 3371273 h 6003637"/>
              <a:gd name="connsiteX84" fmla="*/ 7584392 w 7769119"/>
              <a:gd name="connsiteY84" fmla="*/ 3611419 h 6003637"/>
              <a:gd name="connsiteX85" fmla="*/ 7630574 w 7769119"/>
              <a:gd name="connsiteY85" fmla="*/ 3740728 h 6003637"/>
              <a:gd name="connsiteX86" fmla="*/ 7667519 w 7769119"/>
              <a:gd name="connsiteY86" fmla="*/ 3860800 h 6003637"/>
              <a:gd name="connsiteX87" fmla="*/ 7713701 w 7769119"/>
              <a:gd name="connsiteY87" fmla="*/ 3980873 h 6003637"/>
              <a:gd name="connsiteX88" fmla="*/ 7769119 w 7769119"/>
              <a:gd name="connsiteY88" fmla="*/ 4128655 h 6003637"/>
              <a:gd name="connsiteX89" fmla="*/ 7750647 w 7769119"/>
              <a:gd name="connsiteY89" fmla="*/ 4193310 h 6003637"/>
              <a:gd name="connsiteX90" fmla="*/ 7722938 w 7769119"/>
              <a:gd name="connsiteY90" fmla="*/ 4294910 h 6003637"/>
              <a:gd name="connsiteX91" fmla="*/ 7704465 w 7769119"/>
              <a:gd name="connsiteY91" fmla="*/ 4368800 h 6003637"/>
              <a:gd name="connsiteX92" fmla="*/ 7667519 w 7769119"/>
              <a:gd name="connsiteY92" fmla="*/ 4433455 h 6003637"/>
              <a:gd name="connsiteX93" fmla="*/ 7649047 w 7769119"/>
              <a:gd name="connsiteY93" fmla="*/ 4461164 h 6003637"/>
              <a:gd name="connsiteX94" fmla="*/ 7593628 w 7769119"/>
              <a:gd name="connsiteY94" fmla="*/ 4498110 h 6003637"/>
              <a:gd name="connsiteX95" fmla="*/ 7528974 w 7769119"/>
              <a:gd name="connsiteY95" fmla="*/ 4590473 h 6003637"/>
              <a:gd name="connsiteX96" fmla="*/ 7492028 w 7769119"/>
              <a:gd name="connsiteY96" fmla="*/ 4655128 h 6003637"/>
              <a:gd name="connsiteX97" fmla="*/ 7418138 w 7769119"/>
              <a:gd name="connsiteY97" fmla="*/ 4719782 h 6003637"/>
              <a:gd name="connsiteX98" fmla="*/ 7316538 w 7769119"/>
              <a:gd name="connsiteY98" fmla="*/ 4756728 h 6003637"/>
              <a:gd name="connsiteX99" fmla="*/ 7150283 w 7769119"/>
              <a:gd name="connsiteY99" fmla="*/ 4793673 h 6003637"/>
              <a:gd name="connsiteX100" fmla="*/ 6984028 w 7769119"/>
              <a:gd name="connsiteY100" fmla="*/ 4830619 h 6003637"/>
              <a:gd name="connsiteX101" fmla="*/ 6873192 w 7769119"/>
              <a:gd name="connsiteY101" fmla="*/ 4876800 h 6003637"/>
              <a:gd name="connsiteX102" fmla="*/ 6827010 w 7769119"/>
              <a:gd name="connsiteY102" fmla="*/ 4895273 h 6003637"/>
              <a:gd name="connsiteX103" fmla="*/ 6771592 w 7769119"/>
              <a:gd name="connsiteY103" fmla="*/ 4904510 h 6003637"/>
              <a:gd name="connsiteX104" fmla="*/ 6706938 w 7769119"/>
              <a:gd name="connsiteY104" fmla="*/ 4932219 h 6003637"/>
              <a:gd name="connsiteX105" fmla="*/ 6540683 w 7769119"/>
              <a:gd name="connsiteY105" fmla="*/ 4987637 h 6003637"/>
              <a:gd name="connsiteX106" fmla="*/ 6429847 w 7769119"/>
              <a:gd name="connsiteY106" fmla="*/ 5015346 h 6003637"/>
              <a:gd name="connsiteX107" fmla="*/ 6291301 w 7769119"/>
              <a:gd name="connsiteY107" fmla="*/ 5052291 h 6003637"/>
              <a:gd name="connsiteX108" fmla="*/ 6254356 w 7769119"/>
              <a:gd name="connsiteY108" fmla="*/ 5061528 h 6003637"/>
              <a:gd name="connsiteX109" fmla="*/ 6060392 w 7769119"/>
              <a:gd name="connsiteY109" fmla="*/ 5089237 h 6003637"/>
              <a:gd name="connsiteX110" fmla="*/ 5995738 w 7769119"/>
              <a:gd name="connsiteY110" fmla="*/ 5098473 h 6003637"/>
              <a:gd name="connsiteX111" fmla="*/ 5820247 w 7769119"/>
              <a:gd name="connsiteY111" fmla="*/ 5126182 h 6003637"/>
              <a:gd name="connsiteX112" fmla="*/ 5210647 w 7769119"/>
              <a:gd name="connsiteY112" fmla="*/ 5135419 h 6003637"/>
              <a:gd name="connsiteX113" fmla="*/ 5173701 w 7769119"/>
              <a:gd name="connsiteY113" fmla="*/ 5144655 h 6003637"/>
              <a:gd name="connsiteX114" fmla="*/ 5035156 w 7769119"/>
              <a:gd name="connsiteY114" fmla="*/ 5163128 h 6003637"/>
              <a:gd name="connsiteX115" fmla="*/ 4213119 w 7769119"/>
              <a:gd name="connsiteY115" fmla="*/ 5153891 h 6003637"/>
              <a:gd name="connsiteX116" fmla="*/ 4129992 w 7769119"/>
              <a:gd name="connsiteY116" fmla="*/ 5144655 h 6003637"/>
              <a:gd name="connsiteX117" fmla="*/ 3963738 w 7769119"/>
              <a:gd name="connsiteY117" fmla="*/ 5135419 h 6003637"/>
              <a:gd name="connsiteX118" fmla="*/ 3889847 w 7769119"/>
              <a:gd name="connsiteY118" fmla="*/ 5126182 h 6003637"/>
              <a:gd name="connsiteX119" fmla="*/ 3825192 w 7769119"/>
              <a:gd name="connsiteY119" fmla="*/ 5116946 h 6003637"/>
              <a:gd name="connsiteX120" fmla="*/ 3409556 w 7769119"/>
              <a:gd name="connsiteY120" fmla="*/ 5135419 h 6003637"/>
              <a:gd name="connsiteX121" fmla="*/ 3335665 w 7769119"/>
              <a:gd name="connsiteY121" fmla="*/ 5181600 h 6003637"/>
              <a:gd name="connsiteX122" fmla="*/ 3326428 w 7769119"/>
              <a:gd name="connsiteY122" fmla="*/ 5209310 h 6003637"/>
              <a:gd name="connsiteX123" fmla="*/ 3298719 w 7769119"/>
              <a:gd name="connsiteY123" fmla="*/ 5227782 h 6003637"/>
              <a:gd name="connsiteX124" fmla="*/ 3187883 w 7769119"/>
              <a:gd name="connsiteY124" fmla="*/ 5310910 h 6003637"/>
              <a:gd name="connsiteX125" fmla="*/ 3150938 w 7769119"/>
              <a:gd name="connsiteY125" fmla="*/ 5329382 h 6003637"/>
              <a:gd name="connsiteX126" fmla="*/ 3123228 w 7769119"/>
              <a:gd name="connsiteY126" fmla="*/ 5347855 h 6003637"/>
              <a:gd name="connsiteX127" fmla="*/ 3058574 w 7769119"/>
              <a:gd name="connsiteY127" fmla="*/ 5375564 h 6003637"/>
              <a:gd name="connsiteX128" fmla="*/ 2984683 w 7769119"/>
              <a:gd name="connsiteY128" fmla="*/ 5403273 h 6003637"/>
              <a:gd name="connsiteX129" fmla="*/ 2956974 w 7769119"/>
              <a:gd name="connsiteY129" fmla="*/ 5421746 h 6003637"/>
              <a:gd name="connsiteX130" fmla="*/ 2910792 w 7769119"/>
              <a:gd name="connsiteY130" fmla="*/ 5430982 h 6003637"/>
              <a:gd name="connsiteX131" fmla="*/ 2873847 w 7769119"/>
              <a:gd name="connsiteY131" fmla="*/ 5440219 h 6003637"/>
              <a:gd name="connsiteX132" fmla="*/ 2818428 w 7769119"/>
              <a:gd name="connsiteY132" fmla="*/ 5458691 h 6003637"/>
              <a:gd name="connsiteX133" fmla="*/ 2698356 w 7769119"/>
              <a:gd name="connsiteY133" fmla="*/ 5477164 h 6003637"/>
              <a:gd name="connsiteX134" fmla="*/ 2652174 w 7769119"/>
              <a:gd name="connsiteY134" fmla="*/ 5486400 h 6003637"/>
              <a:gd name="connsiteX135" fmla="*/ 2596756 w 7769119"/>
              <a:gd name="connsiteY135" fmla="*/ 5495637 h 6003637"/>
              <a:gd name="connsiteX136" fmla="*/ 2569047 w 7769119"/>
              <a:gd name="connsiteY136" fmla="*/ 5504873 h 6003637"/>
              <a:gd name="connsiteX137" fmla="*/ 2476683 w 7769119"/>
              <a:gd name="connsiteY137" fmla="*/ 5514110 h 6003637"/>
              <a:gd name="connsiteX138" fmla="*/ 2421265 w 7769119"/>
              <a:gd name="connsiteY138" fmla="*/ 5532582 h 6003637"/>
              <a:gd name="connsiteX139" fmla="*/ 2384319 w 7769119"/>
              <a:gd name="connsiteY139" fmla="*/ 5541819 h 6003637"/>
              <a:gd name="connsiteX140" fmla="*/ 2347374 w 7769119"/>
              <a:gd name="connsiteY140" fmla="*/ 5560291 h 6003637"/>
              <a:gd name="connsiteX141" fmla="*/ 2319665 w 7769119"/>
              <a:gd name="connsiteY141" fmla="*/ 5569528 h 6003637"/>
              <a:gd name="connsiteX142" fmla="*/ 2264247 w 7769119"/>
              <a:gd name="connsiteY142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12174 w 7769119"/>
              <a:gd name="connsiteY23" fmla="*/ 1625600 h 6003637"/>
              <a:gd name="connsiteX24" fmla="*/ 130647 w 7769119"/>
              <a:gd name="connsiteY24" fmla="*/ 1440873 h 6003637"/>
              <a:gd name="connsiteX25" fmla="*/ 149119 w 7769119"/>
              <a:gd name="connsiteY25" fmla="*/ 1330037 h 6003637"/>
              <a:gd name="connsiteX26" fmla="*/ 167592 w 7769119"/>
              <a:gd name="connsiteY26" fmla="*/ 1256146 h 6003637"/>
              <a:gd name="connsiteX27" fmla="*/ 195301 w 7769119"/>
              <a:gd name="connsiteY27" fmla="*/ 1200728 h 6003637"/>
              <a:gd name="connsiteX28" fmla="*/ 259956 w 7769119"/>
              <a:gd name="connsiteY28" fmla="*/ 1062182 h 6003637"/>
              <a:gd name="connsiteX29" fmla="*/ 296901 w 7769119"/>
              <a:gd name="connsiteY29" fmla="*/ 1016000 h 6003637"/>
              <a:gd name="connsiteX30" fmla="*/ 361556 w 7769119"/>
              <a:gd name="connsiteY30" fmla="*/ 960582 h 6003637"/>
              <a:gd name="connsiteX31" fmla="*/ 416974 w 7769119"/>
              <a:gd name="connsiteY31" fmla="*/ 923637 h 6003637"/>
              <a:gd name="connsiteX32" fmla="*/ 518574 w 7769119"/>
              <a:gd name="connsiteY32" fmla="*/ 877455 h 6003637"/>
              <a:gd name="connsiteX33" fmla="*/ 731010 w 7769119"/>
              <a:gd name="connsiteY33" fmla="*/ 757382 h 6003637"/>
              <a:gd name="connsiteX34" fmla="*/ 943447 w 7769119"/>
              <a:gd name="connsiteY34" fmla="*/ 655782 h 6003637"/>
              <a:gd name="connsiteX35" fmla="*/ 1137410 w 7769119"/>
              <a:gd name="connsiteY35" fmla="*/ 563419 h 6003637"/>
              <a:gd name="connsiteX36" fmla="*/ 1229774 w 7769119"/>
              <a:gd name="connsiteY36" fmla="*/ 517237 h 6003637"/>
              <a:gd name="connsiteX37" fmla="*/ 1294428 w 7769119"/>
              <a:gd name="connsiteY37" fmla="*/ 489528 h 6003637"/>
              <a:gd name="connsiteX38" fmla="*/ 1386792 w 7769119"/>
              <a:gd name="connsiteY38" fmla="*/ 434110 h 6003637"/>
              <a:gd name="connsiteX39" fmla="*/ 1479156 w 7769119"/>
              <a:gd name="connsiteY39" fmla="*/ 397164 h 6003637"/>
              <a:gd name="connsiteX40" fmla="*/ 1553047 w 7769119"/>
              <a:gd name="connsiteY40" fmla="*/ 350982 h 6003637"/>
              <a:gd name="connsiteX41" fmla="*/ 1626938 w 7769119"/>
              <a:gd name="connsiteY41" fmla="*/ 323273 h 6003637"/>
              <a:gd name="connsiteX42" fmla="*/ 1719301 w 7769119"/>
              <a:gd name="connsiteY42" fmla="*/ 277091 h 6003637"/>
              <a:gd name="connsiteX43" fmla="*/ 1774719 w 7769119"/>
              <a:gd name="connsiteY43" fmla="*/ 258619 h 6003637"/>
              <a:gd name="connsiteX44" fmla="*/ 1811665 w 7769119"/>
              <a:gd name="connsiteY44" fmla="*/ 240146 h 6003637"/>
              <a:gd name="connsiteX45" fmla="*/ 1950210 w 7769119"/>
              <a:gd name="connsiteY45" fmla="*/ 221673 h 6003637"/>
              <a:gd name="connsiteX46" fmla="*/ 2162647 w 7769119"/>
              <a:gd name="connsiteY46" fmla="*/ 166255 h 6003637"/>
              <a:gd name="connsiteX47" fmla="*/ 2412028 w 7769119"/>
              <a:gd name="connsiteY47" fmla="*/ 110837 h 6003637"/>
              <a:gd name="connsiteX48" fmla="*/ 2596756 w 7769119"/>
              <a:gd name="connsiteY48" fmla="*/ 83128 h 6003637"/>
              <a:gd name="connsiteX49" fmla="*/ 2809192 w 7769119"/>
              <a:gd name="connsiteY49" fmla="*/ 36946 h 6003637"/>
              <a:gd name="connsiteX50" fmla="*/ 3326428 w 7769119"/>
              <a:gd name="connsiteY50" fmla="*/ 9237 h 6003637"/>
              <a:gd name="connsiteX51" fmla="*/ 3852901 w 7769119"/>
              <a:gd name="connsiteY51" fmla="*/ 0 h 6003637"/>
              <a:gd name="connsiteX52" fmla="*/ 5321483 w 7769119"/>
              <a:gd name="connsiteY52" fmla="*/ 27710 h 6003637"/>
              <a:gd name="connsiteX53" fmla="*/ 5838719 w 7769119"/>
              <a:gd name="connsiteY53" fmla="*/ 64655 h 6003637"/>
              <a:gd name="connsiteX54" fmla="*/ 5931083 w 7769119"/>
              <a:gd name="connsiteY54" fmla="*/ 73891 h 6003637"/>
              <a:gd name="connsiteX55" fmla="*/ 6115810 w 7769119"/>
              <a:gd name="connsiteY55" fmla="*/ 101600 h 6003637"/>
              <a:gd name="connsiteX56" fmla="*/ 6263592 w 7769119"/>
              <a:gd name="connsiteY56" fmla="*/ 184728 h 6003637"/>
              <a:gd name="connsiteX57" fmla="*/ 6337483 w 7769119"/>
              <a:gd name="connsiteY57" fmla="*/ 249382 h 6003637"/>
              <a:gd name="connsiteX58" fmla="*/ 6365192 w 7769119"/>
              <a:gd name="connsiteY58" fmla="*/ 258619 h 6003637"/>
              <a:gd name="connsiteX59" fmla="*/ 6420610 w 7769119"/>
              <a:gd name="connsiteY59" fmla="*/ 286328 h 6003637"/>
              <a:gd name="connsiteX60" fmla="*/ 6716174 w 7769119"/>
              <a:gd name="connsiteY60" fmla="*/ 424873 h 6003637"/>
              <a:gd name="connsiteX61" fmla="*/ 6808538 w 7769119"/>
              <a:gd name="connsiteY61" fmla="*/ 581891 h 6003637"/>
              <a:gd name="connsiteX62" fmla="*/ 6863956 w 7769119"/>
              <a:gd name="connsiteY62" fmla="*/ 665019 h 6003637"/>
              <a:gd name="connsiteX63" fmla="*/ 6984028 w 7769119"/>
              <a:gd name="connsiteY63" fmla="*/ 812800 h 6003637"/>
              <a:gd name="connsiteX64" fmla="*/ 7057919 w 7769119"/>
              <a:gd name="connsiteY64" fmla="*/ 877455 h 6003637"/>
              <a:gd name="connsiteX65" fmla="*/ 7141047 w 7769119"/>
              <a:gd name="connsiteY65" fmla="*/ 969819 h 6003637"/>
              <a:gd name="connsiteX66" fmla="*/ 7168756 w 7769119"/>
              <a:gd name="connsiteY66" fmla="*/ 1080655 h 6003637"/>
              <a:gd name="connsiteX67" fmla="*/ 7196465 w 7769119"/>
              <a:gd name="connsiteY67" fmla="*/ 1274619 h 6003637"/>
              <a:gd name="connsiteX68" fmla="*/ 7177992 w 7769119"/>
              <a:gd name="connsiteY68" fmla="*/ 1681019 h 6003637"/>
              <a:gd name="connsiteX69" fmla="*/ 7150283 w 7769119"/>
              <a:gd name="connsiteY69" fmla="*/ 1773382 h 6003637"/>
              <a:gd name="connsiteX70" fmla="*/ 7113338 w 7769119"/>
              <a:gd name="connsiteY70" fmla="*/ 1874982 h 6003637"/>
              <a:gd name="connsiteX71" fmla="*/ 7104101 w 7769119"/>
              <a:gd name="connsiteY71" fmla="*/ 1939637 h 6003637"/>
              <a:gd name="connsiteX72" fmla="*/ 7076392 w 7769119"/>
              <a:gd name="connsiteY72" fmla="*/ 2068946 h 6003637"/>
              <a:gd name="connsiteX73" fmla="*/ 7113338 w 7769119"/>
              <a:gd name="connsiteY73" fmla="*/ 2540000 h 6003637"/>
              <a:gd name="connsiteX74" fmla="*/ 7141047 w 7769119"/>
              <a:gd name="connsiteY74" fmla="*/ 2613891 h 6003637"/>
              <a:gd name="connsiteX75" fmla="*/ 7168756 w 7769119"/>
              <a:gd name="connsiteY75" fmla="*/ 2697019 h 6003637"/>
              <a:gd name="connsiteX76" fmla="*/ 7187228 w 7769119"/>
              <a:gd name="connsiteY76" fmla="*/ 2733964 h 6003637"/>
              <a:gd name="connsiteX77" fmla="*/ 7261119 w 7769119"/>
              <a:gd name="connsiteY77" fmla="*/ 2937164 h 6003637"/>
              <a:gd name="connsiteX78" fmla="*/ 7316538 w 7769119"/>
              <a:gd name="connsiteY78" fmla="*/ 3029528 h 6003637"/>
              <a:gd name="connsiteX79" fmla="*/ 7353483 w 7769119"/>
              <a:gd name="connsiteY79" fmla="*/ 3112655 h 6003637"/>
              <a:gd name="connsiteX80" fmla="*/ 7408901 w 7769119"/>
              <a:gd name="connsiteY80" fmla="*/ 3214255 h 6003637"/>
              <a:gd name="connsiteX81" fmla="*/ 7427374 w 7769119"/>
              <a:gd name="connsiteY81" fmla="*/ 3260437 h 6003637"/>
              <a:gd name="connsiteX82" fmla="*/ 7482792 w 7769119"/>
              <a:gd name="connsiteY82" fmla="*/ 3371273 h 6003637"/>
              <a:gd name="connsiteX83" fmla="*/ 7584392 w 7769119"/>
              <a:gd name="connsiteY83" fmla="*/ 3611419 h 6003637"/>
              <a:gd name="connsiteX84" fmla="*/ 7630574 w 7769119"/>
              <a:gd name="connsiteY84" fmla="*/ 3740728 h 6003637"/>
              <a:gd name="connsiteX85" fmla="*/ 7667519 w 7769119"/>
              <a:gd name="connsiteY85" fmla="*/ 3860800 h 6003637"/>
              <a:gd name="connsiteX86" fmla="*/ 7713701 w 7769119"/>
              <a:gd name="connsiteY86" fmla="*/ 3980873 h 6003637"/>
              <a:gd name="connsiteX87" fmla="*/ 7769119 w 7769119"/>
              <a:gd name="connsiteY87" fmla="*/ 4128655 h 6003637"/>
              <a:gd name="connsiteX88" fmla="*/ 7750647 w 7769119"/>
              <a:gd name="connsiteY88" fmla="*/ 4193310 h 6003637"/>
              <a:gd name="connsiteX89" fmla="*/ 7722938 w 7769119"/>
              <a:gd name="connsiteY89" fmla="*/ 4294910 h 6003637"/>
              <a:gd name="connsiteX90" fmla="*/ 7704465 w 7769119"/>
              <a:gd name="connsiteY90" fmla="*/ 4368800 h 6003637"/>
              <a:gd name="connsiteX91" fmla="*/ 7667519 w 7769119"/>
              <a:gd name="connsiteY91" fmla="*/ 4433455 h 6003637"/>
              <a:gd name="connsiteX92" fmla="*/ 7649047 w 7769119"/>
              <a:gd name="connsiteY92" fmla="*/ 4461164 h 6003637"/>
              <a:gd name="connsiteX93" fmla="*/ 7593628 w 7769119"/>
              <a:gd name="connsiteY93" fmla="*/ 4498110 h 6003637"/>
              <a:gd name="connsiteX94" fmla="*/ 7528974 w 7769119"/>
              <a:gd name="connsiteY94" fmla="*/ 4590473 h 6003637"/>
              <a:gd name="connsiteX95" fmla="*/ 7492028 w 7769119"/>
              <a:gd name="connsiteY95" fmla="*/ 4655128 h 6003637"/>
              <a:gd name="connsiteX96" fmla="*/ 7418138 w 7769119"/>
              <a:gd name="connsiteY96" fmla="*/ 4719782 h 6003637"/>
              <a:gd name="connsiteX97" fmla="*/ 7316538 w 7769119"/>
              <a:gd name="connsiteY97" fmla="*/ 4756728 h 6003637"/>
              <a:gd name="connsiteX98" fmla="*/ 7150283 w 7769119"/>
              <a:gd name="connsiteY98" fmla="*/ 4793673 h 6003637"/>
              <a:gd name="connsiteX99" fmla="*/ 6984028 w 7769119"/>
              <a:gd name="connsiteY99" fmla="*/ 4830619 h 6003637"/>
              <a:gd name="connsiteX100" fmla="*/ 6873192 w 7769119"/>
              <a:gd name="connsiteY100" fmla="*/ 4876800 h 6003637"/>
              <a:gd name="connsiteX101" fmla="*/ 6827010 w 7769119"/>
              <a:gd name="connsiteY101" fmla="*/ 4895273 h 6003637"/>
              <a:gd name="connsiteX102" fmla="*/ 6771592 w 7769119"/>
              <a:gd name="connsiteY102" fmla="*/ 4904510 h 6003637"/>
              <a:gd name="connsiteX103" fmla="*/ 6706938 w 7769119"/>
              <a:gd name="connsiteY103" fmla="*/ 4932219 h 6003637"/>
              <a:gd name="connsiteX104" fmla="*/ 6540683 w 7769119"/>
              <a:gd name="connsiteY104" fmla="*/ 4987637 h 6003637"/>
              <a:gd name="connsiteX105" fmla="*/ 6429847 w 7769119"/>
              <a:gd name="connsiteY105" fmla="*/ 5015346 h 6003637"/>
              <a:gd name="connsiteX106" fmla="*/ 6291301 w 7769119"/>
              <a:gd name="connsiteY106" fmla="*/ 5052291 h 6003637"/>
              <a:gd name="connsiteX107" fmla="*/ 6254356 w 7769119"/>
              <a:gd name="connsiteY107" fmla="*/ 5061528 h 6003637"/>
              <a:gd name="connsiteX108" fmla="*/ 6060392 w 7769119"/>
              <a:gd name="connsiteY108" fmla="*/ 5089237 h 6003637"/>
              <a:gd name="connsiteX109" fmla="*/ 5995738 w 7769119"/>
              <a:gd name="connsiteY109" fmla="*/ 5098473 h 6003637"/>
              <a:gd name="connsiteX110" fmla="*/ 5820247 w 7769119"/>
              <a:gd name="connsiteY110" fmla="*/ 5126182 h 6003637"/>
              <a:gd name="connsiteX111" fmla="*/ 5210647 w 7769119"/>
              <a:gd name="connsiteY111" fmla="*/ 5135419 h 6003637"/>
              <a:gd name="connsiteX112" fmla="*/ 5173701 w 7769119"/>
              <a:gd name="connsiteY112" fmla="*/ 5144655 h 6003637"/>
              <a:gd name="connsiteX113" fmla="*/ 5035156 w 7769119"/>
              <a:gd name="connsiteY113" fmla="*/ 5163128 h 6003637"/>
              <a:gd name="connsiteX114" fmla="*/ 4213119 w 7769119"/>
              <a:gd name="connsiteY114" fmla="*/ 5153891 h 6003637"/>
              <a:gd name="connsiteX115" fmla="*/ 4129992 w 7769119"/>
              <a:gd name="connsiteY115" fmla="*/ 5144655 h 6003637"/>
              <a:gd name="connsiteX116" fmla="*/ 3963738 w 7769119"/>
              <a:gd name="connsiteY116" fmla="*/ 5135419 h 6003637"/>
              <a:gd name="connsiteX117" fmla="*/ 3889847 w 7769119"/>
              <a:gd name="connsiteY117" fmla="*/ 5126182 h 6003637"/>
              <a:gd name="connsiteX118" fmla="*/ 3825192 w 7769119"/>
              <a:gd name="connsiteY118" fmla="*/ 5116946 h 6003637"/>
              <a:gd name="connsiteX119" fmla="*/ 3409556 w 7769119"/>
              <a:gd name="connsiteY119" fmla="*/ 5135419 h 6003637"/>
              <a:gd name="connsiteX120" fmla="*/ 3335665 w 7769119"/>
              <a:gd name="connsiteY120" fmla="*/ 5181600 h 6003637"/>
              <a:gd name="connsiteX121" fmla="*/ 3326428 w 7769119"/>
              <a:gd name="connsiteY121" fmla="*/ 5209310 h 6003637"/>
              <a:gd name="connsiteX122" fmla="*/ 3298719 w 7769119"/>
              <a:gd name="connsiteY122" fmla="*/ 5227782 h 6003637"/>
              <a:gd name="connsiteX123" fmla="*/ 3187883 w 7769119"/>
              <a:gd name="connsiteY123" fmla="*/ 5310910 h 6003637"/>
              <a:gd name="connsiteX124" fmla="*/ 3150938 w 7769119"/>
              <a:gd name="connsiteY124" fmla="*/ 5329382 h 6003637"/>
              <a:gd name="connsiteX125" fmla="*/ 3123228 w 7769119"/>
              <a:gd name="connsiteY125" fmla="*/ 5347855 h 6003637"/>
              <a:gd name="connsiteX126" fmla="*/ 3058574 w 7769119"/>
              <a:gd name="connsiteY126" fmla="*/ 5375564 h 6003637"/>
              <a:gd name="connsiteX127" fmla="*/ 2984683 w 7769119"/>
              <a:gd name="connsiteY127" fmla="*/ 5403273 h 6003637"/>
              <a:gd name="connsiteX128" fmla="*/ 2956974 w 7769119"/>
              <a:gd name="connsiteY128" fmla="*/ 5421746 h 6003637"/>
              <a:gd name="connsiteX129" fmla="*/ 2910792 w 7769119"/>
              <a:gd name="connsiteY129" fmla="*/ 5430982 h 6003637"/>
              <a:gd name="connsiteX130" fmla="*/ 2873847 w 7769119"/>
              <a:gd name="connsiteY130" fmla="*/ 5440219 h 6003637"/>
              <a:gd name="connsiteX131" fmla="*/ 2818428 w 7769119"/>
              <a:gd name="connsiteY131" fmla="*/ 5458691 h 6003637"/>
              <a:gd name="connsiteX132" fmla="*/ 2698356 w 7769119"/>
              <a:gd name="connsiteY132" fmla="*/ 5477164 h 6003637"/>
              <a:gd name="connsiteX133" fmla="*/ 2652174 w 7769119"/>
              <a:gd name="connsiteY133" fmla="*/ 5486400 h 6003637"/>
              <a:gd name="connsiteX134" fmla="*/ 2596756 w 7769119"/>
              <a:gd name="connsiteY134" fmla="*/ 5495637 h 6003637"/>
              <a:gd name="connsiteX135" fmla="*/ 2569047 w 7769119"/>
              <a:gd name="connsiteY135" fmla="*/ 5504873 h 6003637"/>
              <a:gd name="connsiteX136" fmla="*/ 2476683 w 7769119"/>
              <a:gd name="connsiteY136" fmla="*/ 5514110 h 6003637"/>
              <a:gd name="connsiteX137" fmla="*/ 2421265 w 7769119"/>
              <a:gd name="connsiteY137" fmla="*/ 5532582 h 6003637"/>
              <a:gd name="connsiteX138" fmla="*/ 2384319 w 7769119"/>
              <a:gd name="connsiteY138" fmla="*/ 5541819 h 6003637"/>
              <a:gd name="connsiteX139" fmla="*/ 2347374 w 7769119"/>
              <a:gd name="connsiteY139" fmla="*/ 5560291 h 6003637"/>
              <a:gd name="connsiteX140" fmla="*/ 2319665 w 7769119"/>
              <a:gd name="connsiteY140" fmla="*/ 5569528 h 6003637"/>
              <a:gd name="connsiteX141" fmla="*/ 2264247 w 7769119"/>
              <a:gd name="connsiteY141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30647 w 7769119"/>
              <a:gd name="connsiteY23" fmla="*/ 1440873 h 6003637"/>
              <a:gd name="connsiteX24" fmla="*/ 149119 w 7769119"/>
              <a:gd name="connsiteY24" fmla="*/ 1330037 h 6003637"/>
              <a:gd name="connsiteX25" fmla="*/ 167592 w 7769119"/>
              <a:gd name="connsiteY25" fmla="*/ 1256146 h 6003637"/>
              <a:gd name="connsiteX26" fmla="*/ 195301 w 7769119"/>
              <a:gd name="connsiteY26" fmla="*/ 1200728 h 6003637"/>
              <a:gd name="connsiteX27" fmla="*/ 259956 w 7769119"/>
              <a:gd name="connsiteY27" fmla="*/ 1062182 h 6003637"/>
              <a:gd name="connsiteX28" fmla="*/ 296901 w 7769119"/>
              <a:gd name="connsiteY28" fmla="*/ 1016000 h 6003637"/>
              <a:gd name="connsiteX29" fmla="*/ 361556 w 7769119"/>
              <a:gd name="connsiteY29" fmla="*/ 960582 h 6003637"/>
              <a:gd name="connsiteX30" fmla="*/ 416974 w 7769119"/>
              <a:gd name="connsiteY30" fmla="*/ 923637 h 6003637"/>
              <a:gd name="connsiteX31" fmla="*/ 518574 w 7769119"/>
              <a:gd name="connsiteY31" fmla="*/ 877455 h 6003637"/>
              <a:gd name="connsiteX32" fmla="*/ 731010 w 7769119"/>
              <a:gd name="connsiteY32" fmla="*/ 757382 h 6003637"/>
              <a:gd name="connsiteX33" fmla="*/ 943447 w 7769119"/>
              <a:gd name="connsiteY33" fmla="*/ 655782 h 6003637"/>
              <a:gd name="connsiteX34" fmla="*/ 1137410 w 7769119"/>
              <a:gd name="connsiteY34" fmla="*/ 563419 h 6003637"/>
              <a:gd name="connsiteX35" fmla="*/ 1229774 w 7769119"/>
              <a:gd name="connsiteY35" fmla="*/ 517237 h 6003637"/>
              <a:gd name="connsiteX36" fmla="*/ 1294428 w 7769119"/>
              <a:gd name="connsiteY36" fmla="*/ 489528 h 6003637"/>
              <a:gd name="connsiteX37" fmla="*/ 1386792 w 7769119"/>
              <a:gd name="connsiteY37" fmla="*/ 434110 h 6003637"/>
              <a:gd name="connsiteX38" fmla="*/ 1479156 w 7769119"/>
              <a:gd name="connsiteY38" fmla="*/ 397164 h 6003637"/>
              <a:gd name="connsiteX39" fmla="*/ 1553047 w 7769119"/>
              <a:gd name="connsiteY39" fmla="*/ 350982 h 6003637"/>
              <a:gd name="connsiteX40" fmla="*/ 1626938 w 7769119"/>
              <a:gd name="connsiteY40" fmla="*/ 323273 h 6003637"/>
              <a:gd name="connsiteX41" fmla="*/ 1719301 w 7769119"/>
              <a:gd name="connsiteY41" fmla="*/ 277091 h 6003637"/>
              <a:gd name="connsiteX42" fmla="*/ 1774719 w 7769119"/>
              <a:gd name="connsiteY42" fmla="*/ 258619 h 6003637"/>
              <a:gd name="connsiteX43" fmla="*/ 1811665 w 7769119"/>
              <a:gd name="connsiteY43" fmla="*/ 240146 h 6003637"/>
              <a:gd name="connsiteX44" fmla="*/ 1950210 w 7769119"/>
              <a:gd name="connsiteY44" fmla="*/ 221673 h 6003637"/>
              <a:gd name="connsiteX45" fmla="*/ 2162647 w 7769119"/>
              <a:gd name="connsiteY45" fmla="*/ 166255 h 6003637"/>
              <a:gd name="connsiteX46" fmla="*/ 2412028 w 7769119"/>
              <a:gd name="connsiteY46" fmla="*/ 110837 h 6003637"/>
              <a:gd name="connsiteX47" fmla="*/ 2596756 w 7769119"/>
              <a:gd name="connsiteY47" fmla="*/ 83128 h 6003637"/>
              <a:gd name="connsiteX48" fmla="*/ 2809192 w 7769119"/>
              <a:gd name="connsiteY48" fmla="*/ 36946 h 6003637"/>
              <a:gd name="connsiteX49" fmla="*/ 3326428 w 7769119"/>
              <a:gd name="connsiteY49" fmla="*/ 9237 h 6003637"/>
              <a:gd name="connsiteX50" fmla="*/ 3852901 w 7769119"/>
              <a:gd name="connsiteY50" fmla="*/ 0 h 6003637"/>
              <a:gd name="connsiteX51" fmla="*/ 5321483 w 7769119"/>
              <a:gd name="connsiteY51" fmla="*/ 27710 h 6003637"/>
              <a:gd name="connsiteX52" fmla="*/ 5838719 w 7769119"/>
              <a:gd name="connsiteY52" fmla="*/ 64655 h 6003637"/>
              <a:gd name="connsiteX53" fmla="*/ 5931083 w 7769119"/>
              <a:gd name="connsiteY53" fmla="*/ 73891 h 6003637"/>
              <a:gd name="connsiteX54" fmla="*/ 6115810 w 7769119"/>
              <a:gd name="connsiteY54" fmla="*/ 101600 h 6003637"/>
              <a:gd name="connsiteX55" fmla="*/ 6263592 w 7769119"/>
              <a:gd name="connsiteY55" fmla="*/ 184728 h 6003637"/>
              <a:gd name="connsiteX56" fmla="*/ 6337483 w 7769119"/>
              <a:gd name="connsiteY56" fmla="*/ 249382 h 6003637"/>
              <a:gd name="connsiteX57" fmla="*/ 6365192 w 7769119"/>
              <a:gd name="connsiteY57" fmla="*/ 258619 h 6003637"/>
              <a:gd name="connsiteX58" fmla="*/ 6420610 w 7769119"/>
              <a:gd name="connsiteY58" fmla="*/ 286328 h 6003637"/>
              <a:gd name="connsiteX59" fmla="*/ 6716174 w 7769119"/>
              <a:gd name="connsiteY59" fmla="*/ 424873 h 6003637"/>
              <a:gd name="connsiteX60" fmla="*/ 6808538 w 7769119"/>
              <a:gd name="connsiteY60" fmla="*/ 581891 h 6003637"/>
              <a:gd name="connsiteX61" fmla="*/ 6863956 w 7769119"/>
              <a:gd name="connsiteY61" fmla="*/ 665019 h 6003637"/>
              <a:gd name="connsiteX62" fmla="*/ 6984028 w 7769119"/>
              <a:gd name="connsiteY62" fmla="*/ 812800 h 6003637"/>
              <a:gd name="connsiteX63" fmla="*/ 7057919 w 7769119"/>
              <a:gd name="connsiteY63" fmla="*/ 877455 h 6003637"/>
              <a:gd name="connsiteX64" fmla="*/ 7141047 w 7769119"/>
              <a:gd name="connsiteY64" fmla="*/ 969819 h 6003637"/>
              <a:gd name="connsiteX65" fmla="*/ 7168756 w 7769119"/>
              <a:gd name="connsiteY65" fmla="*/ 1080655 h 6003637"/>
              <a:gd name="connsiteX66" fmla="*/ 7196465 w 7769119"/>
              <a:gd name="connsiteY66" fmla="*/ 1274619 h 6003637"/>
              <a:gd name="connsiteX67" fmla="*/ 7177992 w 7769119"/>
              <a:gd name="connsiteY67" fmla="*/ 1681019 h 6003637"/>
              <a:gd name="connsiteX68" fmla="*/ 7150283 w 7769119"/>
              <a:gd name="connsiteY68" fmla="*/ 1773382 h 6003637"/>
              <a:gd name="connsiteX69" fmla="*/ 7113338 w 7769119"/>
              <a:gd name="connsiteY69" fmla="*/ 1874982 h 6003637"/>
              <a:gd name="connsiteX70" fmla="*/ 7104101 w 7769119"/>
              <a:gd name="connsiteY70" fmla="*/ 1939637 h 6003637"/>
              <a:gd name="connsiteX71" fmla="*/ 7076392 w 7769119"/>
              <a:gd name="connsiteY71" fmla="*/ 2068946 h 6003637"/>
              <a:gd name="connsiteX72" fmla="*/ 7113338 w 7769119"/>
              <a:gd name="connsiteY72" fmla="*/ 2540000 h 6003637"/>
              <a:gd name="connsiteX73" fmla="*/ 7141047 w 7769119"/>
              <a:gd name="connsiteY73" fmla="*/ 2613891 h 6003637"/>
              <a:gd name="connsiteX74" fmla="*/ 7168756 w 7769119"/>
              <a:gd name="connsiteY74" fmla="*/ 2697019 h 6003637"/>
              <a:gd name="connsiteX75" fmla="*/ 7187228 w 7769119"/>
              <a:gd name="connsiteY75" fmla="*/ 2733964 h 6003637"/>
              <a:gd name="connsiteX76" fmla="*/ 7261119 w 7769119"/>
              <a:gd name="connsiteY76" fmla="*/ 2937164 h 6003637"/>
              <a:gd name="connsiteX77" fmla="*/ 7316538 w 7769119"/>
              <a:gd name="connsiteY77" fmla="*/ 3029528 h 6003637"/>
              <a:gd name="connsiteX78" fmla="*/ 7353483 w 7769119"/>
              <a:gd name="connsiteY78" fmla="*/ 3112655 h 6003637"/>
              <a:gd name="connsiteX79" fmla="*/ 7408901 w 7769119"/>
              <a:gd name="connsiteY79" fmla="*/ 3214255 h 6003637"/>
              <a:gd name="connsiteX80" fmla="*/ 7427374 w 7769119"/>
              <a:gd name="connsiteY80" fmla="*/ 3260437 h 6003637"/>
              <a:gd name="connsiteX81" fmla="*/ 7482792 w 7769119"/>
              <a:gd name="connsiteY81" fmla="*/ 3371273 h 6003637"/>
              <a:gd name="connsiteX82" fmla="*/ 7584392 w 7769119"/>
              <a:gd name="connsiteY82" fmla="*/ 3611419 h 6003637"/>
              <a:gd name="connsiteX83" fmla="*/ 7630574 w 7769119"/>
              <a:gd name="connsiteY83" fmla="*/ 3740728 h 6003637"/>
              <a:gd name="connsiteX84" fmla="*/ 7667519 w 7769119"/>
              <a:gd name="connsiteY84" fmla="*/ 3860800 h 6003637"/>
              <a:gd name="connsiteX85" fmla="*/ 7713701 w 7769119"/>
              <a:gd name="connsiteY85" fmla="*/ 3980873 h 6003637"/>
              <a:gd name="connsiteX86" fmla="*/ 7769119 w 7769119"/>
              <a:gd name="connsiteY86" fmla="*/ 4128655 h 6003637"/>
              <a:gd name="connsiteX87" fmla="*/ 7750647 w 7769119"/>
              <a:gd name="connsiteY87" fmla="*/ 4193310 h 6003637"/>
              <a:gd name="connsiteX88" fmla="*/ 7722938 w 7769119"/>
              <a:gd name="connsiteY88" fmla="*/ 4294910 h 6003637"/>
              <a:gd name="connsiteX89" fmla="*/ 7704465 w 7769119"/>
              <a:gd name="connsiteY89" fmla="*/ 4368800 h 6003637"/>
              <a:gd name="connsiteX90" fmla="*/ 7667519 w 7769119"/>
              <a:gd name="connsiteY90" fmla="*/ 4433455 h 6003637"/>
              <a:gd name="connsiteX91" fmla="*/ 7649047 w 7769119"/>
              <a:gd name="connsiteY91" fmla="*/ 4461164 h 6003637"/>
              <a:gd name="connsiteX92" fmla="*/ 7593628 w 7769119"/>
              <a:gd name="connsiteY92" fmla="*/ 4498110 h 6003637"/>
              <a:gd name="connsiteX93" fmla="*/ 7528974 w 7769119"/>
              <a:gd name="connsiteY93" fmla="*/ 4590473 h 6003637"/>
              <a:gd name="connsiteX94" fmla="*/ 7492028 w 7769119"/>
              <a:gd name="connsiteY94" fmla="*/ 4655128 h 6003637"/>
              <a:gd name="connsiteX95" fmla="*/ 7418138 w 7769119"/>
              <a:gd name="connsiteY95" fmla="*/ 4719782 h 6003637"/>
              <a:gd name="connsiteX96" fmla="*/ 7316538 w 7769119"/>
              <a:gd name="connsiteY96" fmla="*/ 4756728 h 6003637"/>
              <a:gd name="connsiteX97" fmla="*/ 7150283 w 7769119"/>
              <a:gd name="connsiteY97" fmla="*/ 4793673 h 6003637"/>
              <a:gd name="connsiteX98" fmla="*/ 6984028 w 7769119"/>
              <a:gd name="connsiteY98" fmla="*/ 4830619 h 6003637"/>
              <a:gd name="connsiteX99" fmla="*/ 6873192 w 7769119"/>
              <a:gd name="connsiteY99" fmla="*/ 4876800 h 6003637"/>
              <a:gd name="connsiteX100" fmla="*/ 6827010 w 7769119"/>
              <a:gd name="connsiteY100" fmla="*/ 4895273 h 6003637"/>
              <a:gd name="connsiteX101" fmla="*/ 6771592 w 7769119"/>
              <a:gd name="connsiteY101" fmla="*/ 4904510 h 6003637"/>
              <a:gd name="connsiteX102" fmla="*/ 6706938 w 7769119"/>
              <a:gd name="connsiteY102" fmla="*/ 4932219 h 6003637"/>
              <a:gd name="connsiteX103" fmla="*/ 6540683 w 7769119"/>
              <a:gd name="connsiteY103" fmla="*/ 4987637 h 6003637"/>
              <a:gd name="connsiteX104" fmla="*/ 6429847 w 7769119"/>
              <a:gd name="connsiteY104" fmla="*/ 5015346 h 6003637"/>
              <a:gd name="connsiteX105" fmla="*/ 6291301 w 7769119"/>
              <a:gd name="connsiteY105" fmla="*/ 5052291 h 6003637"/>
              <a:gd name="connsiteX106" fmla="*/ 6254356 w 7769119"/>
              <a:gd name="connsiteY106" fmla="*/ 5061528 h 6003637"/>
              <a:gd name="connsiteX107" fmla="*/ 6060392 w 7769119"/>
              <a:gd name="connsiteY107" fmla="*/ 5089237 h 6003637"/>
              <a:gd name="connsiteX108" fmla="*/ 5995738 w 7769119"/>
              <a:gd name="connsiteY108" fmla="*/ 5098473 h 6003637"/>
              <a:gd name="connsiteX109" fmla="*/ 5820247 w 7769119"/>
              <a:gd name="connsiteY109" fmla="*/ 5126182 h 6003637"/>
              <a:gd name="connsiteX110" fmla="*/ 5210647 w 7769119"/>
              <a:gd name="connsiteY110" fmla="*/ 5135419 h 6003637"/>
              <a:gd name="connsiteX111" fmla="*/ 5173701 w 7769119"/>
              <a:gd name="connsiteY111" fmla="*/ 5144655 h 6003637"/>
              <a:gd name="connsiteX112" fmla="*/ 5035156 w 7769119"/>
              <a:gd name="connsiteY112" fmla="*/ 5163128 h 6003637"/>
              <a:gd name="connsiteX113" fmla="*/ 4213119 w 7769119"/>
              <a:gd name="connsiteY113" fmla="*/ 5153891 h 6003637"/>
              <a:gd name="connsiteX114" fmla="*/ 4129992 w 7769119"/>
              <a:gd name="connsiteY114" fmla="*/ 5144655 h 6003637"/>
              <a:gd name="connsiteX115" fmla="*/ 3963738 w 7769119"/>
              <a:gd name="connsiteY115" fmla="*/ 5135419 h 6003637"/>
              <a:gd name="connsiteX116" fmla="*/ 3889847 w 7769119"/>
              <a:gd name="connsiteY116" fmla="*/ 5126182 h 6003637"/>
              <a:gd name="connsiteX117" fmla="*/ 3825192 w 7769119"/>
              <a:gd name="connsiteY117" fmla="*/ 5116946 h 6003637"/>
              <a:gd name="connsiteX118" fmla="*/ 3409556 w 7769119"/>
              <a:gd name="connsiteY118" fmla="*/ 5135419 h 6003637"/>
              <a:gd name="connsiteX119" fmla="*/ 3335665 w 7769119"/>
              <a:gd name="connsiteY119" fmla="*/ 5181600 h 6003637"/>
              <a:gd name="connsiteX120" fmla="*/ 3326428 w 7769119"/>
              <a:gd name="connsiteY120" fmla="*/ 5209310 h 6003637"/>
              <a:gd name="connsiteX121" fmla="*/ 3298719 w 7769119"/>
              <a:gd name="connsiteY121" fmla="*/ 5227782 h 6003637"/>
              <a:gd name="connsiteX122" fmla="*/ 3187883 w 7769119"/>
              <a:gd name="connsiteY122" fmla="*/ 5310910 h 6003637"/>
              <a:gd name="connsiteX123" fmla="*/ 3150938 w 7769119"/>
              <a:gd name="connsiteY123" fmla="*/ 5329382 h 6003637"/>
              <a:gd name="connsiteX124" fmla="*/ 3123228 w 7769119"/>
              <a:gd name="connsiteY124" fmla="*/ 5347855 h 6003637"/>
              <a:gd name="connsiteX125" fmla="*/ 3058574 w 7769119"/>
              <a:gd name="connsiteY125" fmla="*/ 5375564 h 6003637"/>
              <a:gd name="connsiteX126" fmla="*/ 2984683 w 7769119"/>
              <a:gd name="connsiteY126" fmla="*/ 5403273 h 6003637"/>
              <a:gd name="connsiteX127" fmla="*/ 2956974 w 7769119"/>
              <a:gd name="connsiteY127" fmla="*/ 5421746 h 6003637"/>
              <a:gd name="connsiteX128" fmla="*/ 2910792 w 7769119"/>
              <a:gd name="connsiteY128" fmla="*/ 5430982 h 6003637"/>
              <a:gd name="connsiteX129" fmla="*/ 2873847 w 7769119"/>
              <a:gd name="connsiteY129" fmla="*/ 5440219 h 6003637"/>
              <a:gd name="connsiteX130" fmla="*/ 2818428 w 7769119"/>
              <a:gd name="connsiteY130" fmla="*/ 5458691 h 6003637"/>
              <a:gd name="connsiteX131" fmla="*/ 2698356 w 7769119"/>
              <a:gd name="connsiteY131" fmla="*/ 5477164 h 6003637"/>
              <a:gd name="connsiteX132" fmla="*/ 2652174 w 7769119"/>
              <a:gd name="connsiteY132" fmla="*/ 5486400 h 6003637"/>
              <a:gd name="connsiteX133" fmla="*/ 2596756 w 7769119"/>
              <a:gd name="connsiteY133" fmla="*/ 5495637 h 6003637"/>
              <a:gd name="connsiteX134" fmla="*/ 2569047 w 7769119"/>
              <a:gd name="connsiteY134" fmla="*/ 5504873 h 6003637"/>
              <a:gd name="connsiteX135" fmla="*/ 2476683 w 7769119"/>
              <a:gd name="connsiteY135" fmla="*/ 5514110 h 6003637"/>
              <a:gd name="connsiteX136" fmla="*/ 2421265 w 7769119"/>
              <a:gd name="connsiteY136" fmla="*/ 5532582 h 6003637"/>
              <a:gd name="connsiteX137" fmla="*/ 2384319 w 7769119"/>
              <a:gd name="connsiteY137" fmla="*/ 5541819 h 6003637"/>
              <a:gd name="connsiteX138" fmla="*/ 2347374 w 7769119"/>
              <a:gd name="connsiteY138" fmla="*/ 5560291 h 6003637"/>
              <a:gd name="connsiteX139" fmla="*/ 2319665 w 7769119"/>
              <a:gd name="connsiteY139" fmla="*/ 5569528 h 6003637"/>
              <a:gd name="connsiteX140" fmla="*/ 2264247 w 7769119"/>
              <a:gd name="connsiteY140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30647 w 7769119"/>
              <a:gd name="connsiteY23" fmla="*/ 1440873 h 6003637"/>
              <a:gd name="connsiteX24" fmla="*/ 149119 w 7769119"/>
              <a:gd name="connsiteY24" fmla="*/ 1330037 h 6003637"/>
              <a:gd name="connsiteX25" fmla="*/ 195301 w 7769119"/>
              <a:gd name="connsiteY25" fmla="*/ 1200728 h 6003637"/>
              <a:gd name="connsiteX26" fmla="*/ 259956 w 7769119"/>
              <a:gd name="connsiteY26" fmla="*/ 1062182 h 6003637"/>
              <a:gd name="connsiteX27" fmla="*/ 296901 w 7769119"/>
              <a:gd name="connsiteY27" fmla="*/ 1016000 h 6003637"/>
              <a:gd name="connsiteX28" fmla="*/ 361556 w 7769119"/>
              <a:gd name="connsiteY28" fmla="*/ 960582 h 6003637"/>
              <a:gd name="connsiteX29" fmla="*/ 416974 w 7769119"/>
              <a:gd name="connsiteY29" fmla="*/ 923637 h 6003637"/>
              <a:gd name="connsiteX30" fmla="*/ 518574 w 7769119"/>
              <a:gd name="connsiteY30" fmla="*/ 877455 h 6003637"/>
              <a:gd name="connsiteX31" fmla="*/ 731010 w 7769119"/>
              <a:gd name="connsiteY31" fmla="*/ 757382 h 6003637"/>
              <a:gd name="connsiteX32" fmla="*/ 943447 w 7769119"/>
              <a:gd name="connsiteY32" fmla="*/ 655782 h 6003637"/>
              <a:gd name="connsiteX33" fmla="*/ 1137410 w 7769119"/>
              <a:gd name="connsiteY33" fmla="*/ 563419 h 6003637"/>
              <a:gd name="connsiteX34" fmla="*/ 1229774 w 7769119"/>
              <a:gd name="connsiteY34" fmla="*/ 517237 h 6003637"/>
              <a:gd name="connsiteX35" fmla="*/ 1294428 w 7769119"/>
              <a:gd name="connsiteY35" fmla="*/ 489528 h 6003637"/>
              <a:gd name="connsiteX36" fmla="*/ 1386792 w 7769119"/>
              <a:gd name="connsiteY36" fmla="*/ 434110 h 6003637"/>
              <a:gd name="connsiteX37" fmla="*/ 1479156 w 7769119"/>
              <a:gd name="connsiteY37" fmla="*/ 397164 h 6003637"/>
              <a:gd name="connsiteX38" fmla="*/ 1553047 w 7769119"/>
              <a:gd name="connsiteY38" fmla="*/ 350982 h 6003637"/>
              <a:gd name="connsiteX39" fmla="*/ 1626938 w 7769119"/>
              <a:gd name="connsiteY39" fmla="*/ 323273 h 6003637"/>
              <a:gd name="connsiteX40" fmla="*/ 1719301 w 7769119"/>
              <a:gd name="connsiteY40" fmla="*/ 277091 h 6003637"/>
              <a:gd name="connsiteX41" fmla="*/ 1774719 w 7769119"/>
              <a:gd name="connsiteY41" fmla="*/ 258619 h 6003637"/>
              <a:gd name="connsiteX42" fmla="*/ 1811665 w 7769119"/>
              <a:gd name="connsiteY42" fmla="*/ 240146 h 6003637"/>
              <a:gd name="connsiteX43" fmla="*/ 1950210 w 7769119"/>
              <a:gd name="connsiteY43" fmla="*/ 221673 h 6003637"/>
              <a:gd name="connsiteX44" fmla="*/ 2162647 w 7769119"/>
              <a:gd name="connsiteY44" fmla="*/ 166255 h 6003637"/>
              <a:gd name="connsiteX45" fmla="*/ 2412028 w 7769119"/>
              <a:gd name="connsiteY45" fmla="*/ 110837 h 6003637"/>
              <a:gd name="connsiteX46" fmla="*/ 2596756 w 7769119"/>
              <a:gd name="connsiteY46" fmla="*/ 83128 h 6003637"/>
              <a:gd name="connsiteX47" fmla="*/ 2809192 w 7769119"/>
              <a:gd name="connsiteY47" fmla="*/ 36946 h 6003637"/>
              <a:gd name="connsiteX48" fmla="*/ 3326428 w 7769119"/>
              <a:gd name="connsiteY48" fmla="*/ 9237 h 6003637"/>
              <a:gd name="connsiteX49" fmla="*/ 3852901 w 7769119"/>
              <a:gd name="connsiteY49" fmla="*/ 0 h 6003637"/>
              <a:gd name="connsiteX50" fmla="*/ 5321483 w 7769119"/>
              <a:gd name="connsiteY50" fmla="*/ 27710 h 6003637"/>
              <a:gd name="connsiteX51" fmla="*/ 5838719 w 7769119"/>
              <a:gd name="connsiteY51" fmla="*/ 64655 h 6003637"/>
              <a:gd name="connsiteX52" fmla="*/ 5931083 w 7769119"/>
              <a:gd name="connsiteY52" fmla="*/ 73891 h 6003637"/>
              <a:gd name="connsiteX53" fmla="*/ 6115810 w 7769119"/>
              <a:gd name="connsiteY53" fmla="*/ 101600 h 6003637"/>
              <a:gd name="connsiteX54" fmla="*/ 6263592 w 7769119"/>
              <a:gd name="connsiteY54" fmla="*/ 184728 h 6003637"/>
              <a:gd name="connsiteX55" fmla="*/ 6337483 w 7769119"/>
              <a:gd name="connsiteY55" fmla="*/ 249382 h 6003637"/>
              <a:gd name="connsiteX56" fmla="*/ 6365192 w 7769119"/>
              <a:gd name="connsiteY56" fmla="*/ 258619 h 6003637"/>
              <a:gd name="connsiteX57" fmla="*/ 6420610 w 7769119"/>
              <a:gd name="connsiteY57" fmla="*/ 286328 h 6003637"/>
              <a:gd name="connsiteX58" fmla="*/ 6716174 w 7769119"/>
              <a:gd name="connsiteY58" fmla="*/ 424873 h 6003637"/>
              <a:gd name="connsiteX59" fmla="*/ 6808538 w 7769119"/>
              <a:gd name="connsiteY59" fmla="*/ 581891 h 6003637"/>
              <a:gd name="connsiteX60" fmla="*/ 6863956 w 7769119"/>
              <a:gd name="connsiteY60" fmla="*/ 665019 h 6003637"/>
              <a:gd name="connsiteX61" fmla="*/ 6984028 w 7769119"/>
              <a:gd name="connsiteY61" fmla="*/ 812800 h 6003637"/>
              <a:gd name="connsiteX62" fmla="*/ 7057919 w 7769119"/>
              <a:gd name="connsiteY62" fmla="*/ 877455 h 6003637"/>
              <a:gd name="connsiteX63" fmla="*/ 7141047 w 7769119"/>
              <a:gd name="connsiteY63" fmla="*/ 969819 h 6003637"/>
              <a:gd name="connsiteX64" fmla="*/ 7168756 w 7769119"/>
              <a:gd name="connsiteY64" fmla="*/ 1080655 h 6003637"/>
              <a:gd name="connsiteX65" fmla="*/ 7196465 w 7769119"/>
              <a:gd name="connsiteY65" fmla="*/ 1274619 h 6003637"/>
              <a:gd name="connsiteX66" fmla="*/ 7177992 w 7769119"/>
              <a:gd name="connsiteY66" fmla="*/ 1681019 h 6003637"/>
              <a:gd name="connsiteX67" fmla="*/ 7150283 w 7769119"/>
              <a:gd name="connsiteY67" fmla="*/ 1773382 h 6003637"/>
              <a:gd name="connsiteX68" fmla="*/ 7113338 w 7769119"/>
              <a:gd name="connsiteY68" fmla="*/ 1874982 h 6003637"/>
              <a:gd name="connsiteX69" fmla="*/ 7104101 w 7769119"/>
              <a:gd name="connsiteY69" fmla="*/ 1939637 h 6003637"/>
              <a:gd name="connsiteX70" fmla="*/ 7076392 w 7769119"/>
              <a:gd name="connsiteY70" fmla="*/ 2068946 h 6003637"/>
              <a:gd name="connsiteX71" fmla="*/ 7113338 w 7769119"/>
              <a:gd name="connsiteY71" fmla="*/ 2540000 h 6003637"/>
              <a:gd name="connsiteX72" fmla="*/ 7141047 w 7769119"/>
              <a:gd name="connsiteY72" fmla="*/ 2613891 h 6003637"/>
              <a:gd name="connsiteX73" fmla="*/ 7168756 w 7769119"/>
              <a:gd name="connsiteY73" fmla="*/ 2697019 h 6003637"/>
              <a:gd name="connsiteX74" fmla="*/ 7187228 w 7769119"/>
              <a:gd name="connsiteY74" fmla="*/ 2733964 h 6003637"/>
              <a:gd name="connsiteX75" fmla="*/ 7261119 w 7769119"/>
              <a:gd name="connsiteY75" fmla="*/ 2937164 h 6003637"/>
              <a:gd name="connsiteX76" fmla="*/ 7316538 w 7769119"/>
              <a:gd name="connsiteY76" fmla="*/ 3029528 h 6003637"/>
              <a:gd name="connsiteX77" fmla="*/ 7353483 w 7769119"/>
              <a:gd name="connsiteY77" fmla="*/ 3112655 h 6003637"/>
              <a:gd name="connsiteX78" fmla="*/ 7408901 w 7769119"/>
              <a:gd name="connsiteY78" fmla="*/ 3214255 h 6003637"/>
              <a:gd name="connsiteX79" fmla="*/ 7427374 w 7769119"/>
              <a:gd name="connsiteY79" fmla="*/ 3260437 h 6003637"/>
              <a:gd name="connsiteX80" fmla="*/ 7482792 w 7769119"/>
              <a:gd name="connsiteY80" fmla="*/ 3371273 h 6003637"/>
              <a:gd name="connsiteX81" fmla="*/ 7584392 w 7769119"/>
              <a:gd name="connsiteY81" fmla="*/ 3611419 h 6003637"/>
              <a:gd name="connsiteX82" fmla="*/ 7630574 w 7769119"/>
              <a:gd name="connsiteY82" fmla="*/ 3740728 h 6003637"/>
              <a:gd name="connsiteX83" fmla="*/ 7667519 w 7769119"/>
              <a:gd name="connsiteY83" fmla="*/ 3860800 h 6003637"/>
              <a:gd name="connsiteX84" fmla="*/ 7713701 w 7769119"/>
              <a:gd name="connsiteY84" fmla="*/ 3980873 h 6003637"/>
              <a:gd name="connsiteX85" fmla="*/ 7769119 w 7769119"/>
              <a:gd name="connsiteY85" fmla="*/ 4128655 h 6003637"/>
              <a:gd name="connsiteX86" fmla="*/ 7750647 w 7769119"/>
              <a:gd name="connsiteY86" fmla="*/ 4193310 h 6003637"/>
              <a:gd name="connsiteX87" fmla="*/ 7722938 w 7769119"/>
              <a:gd name="connsiteY87" fmla="*/ 4294910 h 6003637"/>
              <a:gd name="connsiteX88" fmla="*/ 7704465 w 7769119"/>
              <a:gd name="connsiteY88" fmla="*/ 4368800 h 6003637"/>
              <a:gd name="connsiteX89" fmla="*/ 7667519 w 7769119"/>
              <a:gd name="connsiteY89" fmla="*/ 4433455 h 6003637"/>
              <a:gd name="connsiteX90" fmla="*/ 7649047 w 7769119"/>
              <a:gd name="connsiteY90" fmla="*/ 4461164 h 6003637"/>
              <a:gd name="connsiteX91" fmla="*/ 7593628 w 7769119"/>
              <a:gd name="connsiteY91" fmla="*/ 4498110 h 6003637"/>
              <a:gd name="connsiteX92" fmla="*/ 7528974 w 7769119"/>
              <a:gd name="connsiteY92" fmla="*/ 4590473 h 6003637"/>
              <a:gd name="connsiteX93" fmla="*/ 7492028 w 7769119"/>
              <a:gd name="connsiteY93" fmla="*/ 4655128 h 6003637"/>
              <a:gd name="connsiteX94" fmla="*/ 7418138 w 7769119"/>
              <a:gd name="connsiteY94" fmla="*/ 4719782 h 6003637"/>
              <a:gd name="connsiteX95" fmla="*/ 7316538 w 7769119"/>
              <a:gd name="connsiteY95" fmla="*/ 4756728 h 6003637"/>
              <a:gd name="connsiteX96" fmla="*/ 7150283 w 7769119"/>
              <a:gd name="connsiteY96" fmla="*/ 4793673 h 6003637"/>
              <a:gd name="connsiteX97" fmla="*/ 6984028 w 7769119"/>
              <a:gd name="connsiteY97" fmla="*/ 4830619 h 6003637"/>
              <a:gd name="connsiteX98" fmla="*/ 6873192 w 7769119"/>
              <a:gd name="connsiteY98" fmla="*/ 4876800 h 6003637"/>
              <a:gd name="connsiteX99" fmla="*/ 6827010 w 7769119"/>
              <a:gd name="connsiteY99" fmla="*/ 4895273 h 6003637"/>
              <a:gd name="connsiteX100" fmla="*/ 6771592 w 7769119"/>
              <a:gd name="connsiteY100" fmla="*/ 4904510 h 6003637"/>
              <a:gd name="connsiteX101" fmla="*/ 6706938 w 7769119"/>
              <a:gd name="connsiteY101" fmla="*/ 4932219 h 6003637"/>
              <a:gd name="connsiteX102" fmla="*/ 6540683 w 7769119"/>
              <a:gd name="connsiteY102" fmla="*/ 4987637 h 6003637"/>
              <a:gd name="connsiteX103" fmla="*/ 6429847 w 7769119"/>
              <a:gd name="connsiteY103" fmla="*/ 5015346 h 6003637"/>
              <a:gd name="connsiteX104" fmla="*/ 6291301 w 7769119"/>
              <a:gd name="connsiteY104" fmla="*/ 5052291 h 6003637"/>
              <a:gd name="connsiteX105" fmla="*/ 6254356 w 7769119"/>
              <a:gd name="connsiteY105" fmla="*/ 5061528 h 6003637"/>
              <a:gd name="connsiteX106" fmla="*/ 6060392 w 7769119"/>
              <a:gd name="connsiteY106" fmla="*/ 5089237 h 6003637"/>
              <a:gd name="connsiteX107" fmla="*/ 5995738 w 7769119"/>
              <a:gd name="connsiteY107" fmla="*/ 5098473 h 6003637"/>
              <a:gd name="connsiteX108" fmla="*/ 5820247 w 7769119"/>
              <a:gd name="connsiteY108" fmla="*/ 5126182 h 6003637"/>
              <a:gd name="connsiteX109" fmla="*/ 5210647 w 7769119"/>
              <a:gd name="connsiteY109" fmla="*/ 5135419 h 6003637"/>
              <a:gd name="connsiteX110" fmla="*/ 5173701 w 7769119"/>
              <a:gd name="connsiteY110" fmla="*/ 5144655 h 6003637"/>
              <a:gd name="connsiteX111" fmla="*/ 5035156 w 7769119"/>
              <a:gd name="connsiteY111" fmla="*/ 5163128 h 6003637"/>
              <a:gd name="connsiteX112" fmla="*/ 4213119 w 7769119"/>
              <a:gd name="connsiteY112" fmla="*/ 5153891 h 6003637"/>
              <a:gd name="connsiteX113" fmla="*/ 4129992 w 7769119"/>
              <a:gd name="connsiteY113" fmla="*/ 5144655 h 6003637"/>
              <a:gd name="connsiteX114" fmla="*/ 3963738 w 7769119"/>
              <a:gd name="connsiteY114" fmla="*/ 5135419 h 6003637"/>
              <a:gd name="connsiteX115" fmla="*/ 3889847 w 7769119"/>
              <a:gd name="connsiteY115" fmla="*/ 5126182 h 6003637"/>
              <a:gd name="connsiteX116" fmla="*/ 3825192 w 7769119"/>
              <a:gd name="connsiteY116" fmla="*/ 5116946 h 6003637"/>
              <a:gd name="connsiteX117" fmla="*/ 3409556 w 7769119"/>
              <a:gd name="connsiteY117" fmla="*/ 5135419 h 6003637"/>
              <a:gd name="connsiteX118" fmla="*/ 3335665 w 7769119"/>
              <a:gd name="connsiteY118" fmla="*/ 5181600 h 6003637"/>
              <a:gd name="connsiteX119" fmla="*/ 3326428 w 7769119"/>
              <a:gd name="connsiteY119" fmla="*/ 5209310 h 6003637"/>
              <a:gd name="connsiteX120" fmla="*/ 3298719 w 7769119"/>
              <a:gd name="connsiteY120" fmla="*/ 5227782 h 6003637"/>
              <a:gd name="connsiteX121" fmla="*/ 3187883 w 7769119"/>
              <a:gd name="connsiteY121" fmla="*/ 5310910 h 6003637"/>
              <a:gd name="connsiteX122" fmla="*/ 3150938 w 7769119"/>
              <a:gd name="connsiteY122" fmla="*/ 5329382 h 6003637"/>
              <a:gd name="connsiteX123" fmla="*/ 3123228 w 7769119"/>
              <a:gd name="connsiteY123" fmla="*/ 5347855 h 6003637"/>
              <a:gd name="connsiteX124" fmla="*/ 3058574 w 7769119"/>
              <a:gd name="connsiteY124" fmla="*/ 5375564 h 6003637"/>
              <a:gd name="connsiteX125" fmla="*/ 2984683 w 7769119"/>
              <a:gd name="connsiteY125" fmla="*/ 5403273 h 6003637"/>
              <a:gd name="connsiteX126" fmla="*/ 2956974 w 7769119"/>
              <a:gd name="connsiteY126" fmla="*/ 5421746 h 6003637"/>
              <a:gd name="connsiteX127" fmla="*/ 2910792 w 7769119"/>
              <a:gd name="connsiteY127" fmla="*/ 5430982 h 6003637"/>
              <a:gd name="connsiteX128" fmla="*/ 2873847 w 7769119"/>
              <a:gd name="connsiteY128" fmla="*/ 5440219 h 6003637"/>
              <a:gd name="connsiteX129" fmla="*/ 2818428 w 7769119"/>
              <a:gd name="connsiteY129" fmla="*/ 5458691 h 6003637"/>
              <a:gd name="connsiteX130" fmla="*/ 2698356 w 7769119"/>
              <a:gd name="connsiteY130" fmla="*/ 5477164 h 6003637"/>
              <a:gd name="connsiteX131" fmla="*/ 2652174 w 7769119"/>
              <a:gd name="connsiteY131" fmla="*/ 5486400 h 6003637"/>
              <a:gd name="connsiteX132" fmla="*/ 2596756 w 7769119"/>
              <a:gd name="connsiteY132" fmla="*/ 5495637 h 6003637"/>
              <a:gd name="connsiteX133" fmla="*/ 2569047 w 7769119"/>
              <a:gd name="connsiteY133" fmla="*/ 5504873 h 6003637"/>
              <a:gd name="connsiteX134" fmla="*/ 2476683 w 7769119"/>
              <a:gd name="connsiteY134" fmla="*/ 5514110 h 6003637"/>
              <a:gd name="connsiteX135" fmla="*/ 2421265 w 7769119"/>
              <a:gd name="connsiteY135" fmla="*/ 5532582 h 6003637"/>
              <a:gd name="connsiteX136" fmla="*/ 2384319 w 7769119"/>
              <a:gd name="connsiteY136" fmla="*/ 5541819 h 6003637"/>
              <a:gd name="connsiteX137" fmla="*/ 2347374 w 7769119"/>
              <a:gd name="connsiteY137" fmla="*/ 5560291 h 6003637"/>
              <a:gd name="connsiteX138" fmla="*/ 2319665 w 7769119"/>
              <a:gd name="connsiteY138" fmla="*/ 5569528 h 6003637"/>
              <a:gd name="connsiteX139" fmla="*/ 2264247 w 7769119"/>
              <a:gd name="connsiteY139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30647 w 7769119"/>
              <a:gd name="connsiteY23" fmla="*/ 1440873 h 6003637"/>
              <a:gd name="connsiteX24" fmla="*/ 195301 w 7769119"/>
              <a:gd name="connsiteY24" fmla="*/ 1200728 h 6003637"/>
              <a:gd name="connsiteX25" fmla="*/ 259956 w 7769119"/>
              <a:gd name="connsiteY25" fmla="*/ 1062182 h 6003637"/>
              <a:gd name="connsiteX26" fmla="*/ 296901 w 7769119"/>
              <a:gd name="connsiteY26" fmla="*/ 1016000 h 6003637"/>
              <a:gd name="connsiteX27" fmla="*/ 361556 w 7769119"/>
              <a:gd name="connsiteY27" fmla="*/ 960582 h 6003637"/>
              <a:gd name="connsiteX28" fmla="*/ 416974 w 7769119"/>
              <a:gd name="connsiteY28" fmla="*/ 923637 h 6003637"/>
              <a:gd name="connsiteX29" fmla="*/ 518574 w 7769119"/>
              <a:gd name="connsiteY29" fmla="*/ 877455 h 6003637"/>
              <a:gd name="connsiteX30" fmla="*/ 731010 w 7769119"/>
              <a:gd name="connsiteY30" fmla="*/ 757382 h 6003637"/>
              <a:gd name="connsiteX31" fmla="*/ 943447 w 7769119"/>
              <a:gd name="connsiteY31" fmla="*/ 655782 h 6003637"/>
              <a:gd name="connsiteX32" fmla="*/ 1137410 w 7769119"/>
              <a:gd name="connsiteY32" fmla="*/ 563419 h 6003637"/>
              <a:gd name="connsiteX33" fmla="*/ 1229774 w 7769119"/>
              <a:gd name="connsiteY33" fmla="*/ 517237 h 6003637"/>
              <a:gd name="connsiteX34" fmla="*/ 1294428 w 7769119"/>
              <a:gd name="connsiteY34" fmla="*/ 489528 h 6003637"/>
              <a:gd name="connsiteX35" fmla="*/ 1386792 w 7769119"/>
              <a:gd name="connsiteY35" fmla="*/ 434110 h 6003637"/>
              <a:gd name="connsiteX36" fmla="*/ 1479156 w 7769119"/>
              <a:gd name="connsiteY36" fmla="*/ 397164 h 6003637"/>
              <a:gd name="connsiteX37" fmla="*/ 1553047 w 7769119"/>
              <a:gd name="connsiteY37" fmla="*/ 350982 h 6003637"/>
              <a:gd name="connsiteX38" fmla="*/ 1626938 w 7769119"/>
              <a:gd name="connsiteY38" fmla="*/ 323273 h 6003637"/>
              <a:gd name="connsiteX39" fmla="*/ 1719301 w 7769119"/>
              <a:gd name="connsiteY39" fmla="*/ 277091 h 6003637"/>
              <a:gd name="connsiteX40" fmla="*/ 1774719 w 7769119"/>
              <a:gd name="connsiteY40" fmla="*/ 258619 h 6003637"/>
              <a:gd name="connsiteX41" fmla="*/ 1811665 w 7769119"/>
              <a:gd name="connsiteY41" fmla="*/ 240146 h 6003637"/>
              <a:gd name="connsiteX42" fmla="*/ 1950210 w 7769119"/>
              <a:gd name="connsiteY42" fmla="*/ 221673 h 6003637"/>
              <a:gd name="connsiteX43" fmla="*/ 2162647 w 7769119"/>
              <a:gd name="connsiteY43" fmla="*/ 166255 h 6003637"/>
              <a:gd name="connsiteX44" fmla="*/ 2412028 w 7769119"/>
              <a:gd name="connsiteY44" fmla="*/ 110837 h 6003637"/>
              <a:gd name="connsiteX45" fmla="*/ 2596756 w 7769119"/>
              <a:gd name="connsiteY45" fmla="*/ 83128 h 6003637"/>
              <a:gd name="connsiteX46" fmla="*/ 2809192 w 7769119"/>
              <a:gd name="connsiteY46" fmla="*/ 36946 h 6003637"/>
              <a:gd name="connsiteX47" fmla="*/ 3326428 w 7769119"/>
              <a:gd name="connsiteY47" fmla="*/ 9237 h 6003637"/>
              <a:gd name="connsiteX48" fmla="*/ 3852901 w 7769119"/>
              <a:gd name="connsiteY48" fmla="*/ 0 h 6003637"/>
              <a:gd name="connsiteX49" fmla="*/ 5321483 w 7769119"/>
              <a:gd name="connsiteY49" fmla="*/ 27710 h 6003637"/>
              <a:gd name="connsiteX50" fmla="*/ 5838719 w 7769119"/>
              <a:gd name="connsiteY50" fmla="*/ 64655 h 6003637"/>
              <a:gd name="connsiteX51" fmla="*/ 5931083 w 7769119"/>
              <a:gd name="connsiteY51" fmla="*/ 73891 h 6003637"/>
              <a:gd name="connsiteX52" fmla="*/ 6115810 w 7769119"/>
              <a:gd name="connsiteY52" fmla="*/ 101600 h 6003637"/>
              <a:gd name="connsiteX53" fmla="*/ 6263592 w 7769119"/>
              <a:gd name="connsiteY53" fmla="*/ 184728 h 6003637"/>
              <a:gd name="connsiteX54" fmla="*/ 6337483 w 7769119"/>
              <a:gd name="connsiteY54" fmla="*/ 249382 h 6003637"/>
              <a:gd name="connsiteX55" fmla="*/ 6365192 w 7769119"/>
              <a:gd name="connsiteY55" fmla="*/ 258619 h 6003637"/>
              <a:gd name="connsiteX56" fmla="*/ 6420610 w 7769119"/>
              <a:gd name="connsiteY56" fmla="*/ 286328 h 6003637"/>
              <a:gd name="connsiteX57" fmla="*/ 6716174 w 7769119"/>
              <a:gd name="connsiteY57" fmla="*/ 424873 h 6003637"/>
              <a:gd name="connsiteX58" fmla="*/ 6808538 w 7769119"/>
              <a:gd name="connsiteY58" fmla="*/ 581891 h 6003637"/>
              <a:gd name="connsiteX59" fmla="*/ 6863956 w 7769119"/>
              <a:gd name="connsiteY59" fmla="*/ 665019 h 6003637"/>
              <a:gd name="connsiteX60" fmla="*/ 6984028 w 7769119"/>
              <a:gd name="connsiteY60" fmla="*/ 812800 h 6003637"/>
              <a:gd name="connsiteX61" fmla="*/ 7057919 w 7769119"/>
              <a:gd name="connsiteY61" fmla="*/ 877455 h 6003637"/>
              <a:gd name="connsiteX62" fmla="*/ 7141047 w 7769119"/>
              <a:gd name="connsiteY62" fmla="*/ 969819 h 6003637"/>
              <a:gd name="connsiteX63" fmla="*/ 7168756 w 7769119"/>
              <a:gd name="connsiteY63" fmla="*/ 1080655 h 6003637"/>
              <a:gd name="connsiteX64" fmla="*/ 7196465 w 7769119"/>
              <a:gd name="connsiteY64" fmla="*/ 1274619 h 6003637"/>
              <a:gd name="connsiteX65" fmla="*/ 7177992 w 7769119"/>
              <a:gd name="connsiteY65" fmla="*/ 1681019 h 6003637"/>
              <a:gd name="connsiteX66" fmla="*/ 7150283 w 7769119"/>
              <a:gd name="connsiteY66" fmla="*/ 1773382 h 6003637"/>
              <a:gd name="connsiteX67" fmla="*/ 7113338 w 7769119"/>
              <a:gd name="connsiteY67" fmla="*/ 1874982 h 6003637"/>
              <a:gd name="connsiteX68" fmla="*/ 7104101 w 7769119"/>
              <a:gd name="connsiteY68" fmla="*/ 1939637 h 6003637"/>
              <a:gd name="connsiteX69" fmla="*/ 7076392 w 7769119"/>
              <a:gd name="connsiteY69" fmla="*/ 2068946 h 6003637"/>
              <a:gd name="connsiteX70" fmla="*/ 7113338 w 7769119"/>
              <a:gd name="connsiteY70" fmla="*/ 2540000 h 6003637"/>
              <a:gd name="connsiteX71" fmla="*/ 7141047 w 7769119"/>
              <a:gd name="connsiteY71" fmla="*/ 2613891 h 6003637"/>
              <a:gd name="connsiteX72" fmla="*/ 7168756 w 7769119"/>
              <a:gd name="connsiteY72" fmla="*/ 2697019 h 6003637"/>
              <a:gd name="connsiteX73" fmla="*/ 7187228 w 7769119"/>
              <a:gd name="connsiteY73" fmla="*/ 2733964 h 6003637"/>
              <a:gd name="connsiteX74" fmla="*/ 7261119 w 7769119"/>
              <a:gd name="connsiteY74" fmla="*/ 2937164 h 6003637"/>
              <a:gd name="connsiteX75" fmla="*/ 7316538 w 7769119"/>
              <a:gd name="connsiteY75" fmla="*/ 3029528 h 6003637"/>
              <a:gd name="connsiteX76" fmla="*/ 7353483 w 7769119"/>
              <a:gd name="connsiteY76" fmla="*/ 3112655 h 6003637"/>
              <a:gd name="connsiteX77" fmla="*/ 7408901 w 7769119"/>
              <a:gd name="connsiteY77" fmla="*/ 3214255 h 6003637"/>
              <a:gd name="connsiteX78" fmla="*/ 7427374 w 7769119"/>
              <a:gd name="connsiteY78" fmla="*/ 3260437 h 6003637"/>
              <a:gd name="connsiteX79" fmla="*/ 7482792 w 7769119"/>
              <a:gd name="connsiteY79" fmla="*/ 3371273 h 6003637"/>
              <a:gd name="connsiteX80" fmla="*/ 7584392 w 7769119"/>
              <a:gd name="connsiteY80" fmla="*/ 3611419 h 6003637"/>
              <a:gd name="connsiteX81" fmla="*/ 7630574 w 7769119"/>
              <a:gd name="connsiteY81" fmla="*/ 3740728 h 6003637"/>
              <a:gd name="connsiteX82" fmla="*/ 7667519 w 7769119"/>
              <a:gd name="connsiteY82" fmla="*/ 3860800 h 6003637"/>
              <a:gd name="connsiteX83" fmla="*/ 7713701 w 7769119"/>
              <a:gd name="connsiteY83" fmla="*/ 3980873 h 6003637"/>
              <a:gd name="connsiteX84" fmla="*/ 7769119 w 7769119"/>
              <a:gd name="connsiteY84" fmla="*/ 4128655 h 6003637"/>
              <a:gd name="connsiteX85" fmla="*/ 7750647 w 7769119"/>
              <a:gd name="connsiteY85" fmla="*/ 4193310 h 6003637"/>
              <a:gd name="connsiteX86" fmla="*/ 7722938 w 7769119"/>
              <a:gd name="connsiteY86" fmla="*/ 4294910 h 6003637"/>
              <a:gd name="connsiteX87" fmla="*/ 7704465 w 7769119"/>
              <a:gd name="connsiteY87" fmla="*/ 4368800 h 6003637"/>
              <a:gd name="connsiteX88" fmla="*/ 7667519 w 7769119"/>
              <a:gd name="connsiteY88" fmla="*/ 4433455 h 6003637"/>
              <a:gd name="connsiteX89" fmla="*/ 7649047 w 7769119"/>
              <a:gd name="connsiteY89" fmla="*/ 4461164 h 6003637"/>
              <a:gd name="connsiteX90" fmla="*/ 7593628 w 7769119"/>
              <a:gd name="connsiteY90" fmla="*/ 4498110 h 6003637"/>
              <a:gd name="connsiteX91" fmla="*/ 7528974 w 7769119"/>
              <a:gd name="connsiteY91" fmla="*/ 4590473 h 6003637"/>
              <a:gd name="connsiteX92" fmla="*/ 7492028 w 7769119"/>
              <a:gd name="connsiteY92" fmla="*/ 4655128 h 6003637"/>
              <a:gd name="connsiteX93" fmla="*/ 7418138 w 7769119"/>
              <a:gd name="connsiteY93" fmla="*/ 4719782 h 6003637"/>
              <a:gd name="connsiteX94" fmla="*/ 7316538 w 7769119"/>
              <a:gd name="connsiteY94" fmla="*/ 4756728 h 6003637"/>
              <a:gd name="connsiteX95" fmla="*/ 7150283 w 7769119"/>
              <a:gd name="connsiteY95" fmla="*/ 4793673 h 6003637"/>
              <a:gd name="connsiteX96" fmla="*/ 6984028 w 7769119"/>
              <a:gd name="connsiteY96" fmla="*/ 4830619 h 6003637"/>
              <a:gd name="connsiteX97" fmla="*/ 6873192 w 7769119"/>
              <a:gd name="connsiteY97" fmla="*/ 4876800 h 6003637"/>
              <a:gd name="connsiteX98" fmla="*/ 6827010 w 7769119"/>
              <a:gd name="connsiteY98" fmla="*/ 4895273 h 6003637"/>
              <a:gd name="connsiteX99" fmla="*/ 6771592 w 7769119"/>
              <a:gd name="connsiteY99" fmla="*/ 4904510 h 6003637"/>
              <a:gd name="connsiteX100" fmla="*/ 6706938 w 7769119"/>
              <a:gd name="connsiteY100" fmla="*/ 4932219 h 6003637"/>
              <a:gd name="connsiteX101" fmla="*/ 6540683 w 7769119"/>
              <a:gd name="connsiteY101" fmla="*/ 4987637 h 6003637"/>
              <a:gd name="connsiteX102" fmla="*/ 6429847 w 7769119"/>
              <a:gd name="connsiteY102" fmla="*/ 5015346 h 6003637"/>
              <a:gd name="connsiteX103" fmla="*/ 6291301 w 7769119"/>
              <a:gd name="connsiteY103" fmla="*/ 5052291 h 6003637"/>
              <a:gd name="connsiteX104" fmla="*/ 6254356 w 7769119"/>
              <a:gd name="connsiteY104" fmla="*/ 5061528 h 6003637"/>
              <a:gd name="connsiteX105" fmla="*/ 6060392 w 7769119"/>
              <a:gd name="connsiteY105" fmla="*/ 5089237 h 6003637"/>
              <a:gd name="connsiteX106" fmla="*/ 5995738 w 7769119"/>
              <a:gd name="connsiteY106" fmla="*/ 5098473 h 6003637"/>
              <a:gd name="connsiteX107" fmla="*/ 5820247 w 7769119"/>
              <a:gd name="connsiteY107" fmla="*/ 5126182 h 6003637"/>
              <a:gd name="connsiteX108" fmla="*/ 5210647 w 7769119"/>
              <a:gd name="connsiteY108" fmla="*/ 5135419 h 6003637"/>
              <a:gd name="connsiteX109" fmla="*/ 5173701 w 7769119"/>
              <a:gd name="connsiteY109" fmla="*/ 5144655 h 6003637"/>
              <a:gd name="connsiteX110" fmla="*/ 5035156 w 7769119"/>
              <a:gd name="connsiteY110" fmla="*/ 5163128 h 6003637"/>
              <a:gd name="connsiteX111" fmla="*/ 4213119 w 7769119"/>
              <a:gd name="connsiteY111" fmla="*/ 5153891 h 6003637"/>
              <a:gd name="connsiteX112" fmla="*/ 4129992 w 7769119"/>
              <a:gd name="connsiteY112" fmla="*/ 5144655 h 6003637"/>
              <a:gd name="connsiteX113" fmla="*/ 3963738 w 7769119"/>
              <a:gd name="connsiteY113" fmla="*/ 5135419 h 6003637"/>
              <a:gd name="connsiteX114" fmla="*/ 3889847 w 7769119"/>
              <a:gd name="connsiteY114" fmla="*/ 5126182 h 6003637"/>
              <a:gd name="connsiteX115" fmla="*/ 3825192 w 7769119"/>
              <a:gd name="connsiteY115" fmla="*/ 5116946 h 6003637"/>
              <a:gd name="connsiteX116" fmla="*/ 3409556 w 7769119"/>
              <a:gd name="connsiteY116" fmla="*/ 5135419 h 6003637"/>
              <a:gd name="connsiteX117" fmla="*/ 3335665 w 7769119"/>
              <a:gd name="connsiteY117" fmla="*/ 5181600 h 6003637"/>
              <a:gd name="connsiteX118" fmla="*/ 3326428 w 7769119"/>
              <a:gd name="connsiteY118" fmla="*/ 5209310 h 6003637"/>
              <a:gd name="connsiteX119" fmla="*/ 3298719 w 7769119"/>
              <a:gd name="connsiteY119" fmla="*/ 5227782 h 6003637"/>
              <a:gd name="connsiteX120" fmla="*/ 3187883 w 7769119"/>
              <a:gd name="connsiteY120" fmla="*/ 5310910 h 6003637"/>
              <a:gd name="connsiteX121" fmla="*/ 3150938 w 7769119"/>
              <a:gd name="connsiteY121" fmla="*/ 5329382 h 6003637"/>
              <a:gd name="connsiteX122" fmla="*/ 3123228 w 7769119"/>
              <a:gd name="connsiteY122" fmla="*/ 5347855 h 6003637"/>
              <a:gd name="connsiteX123" fmla="*/ 3058574 w 7769119"/>
              <a:gd name="connsiteY123" fmla="*/ 5375564 h 6003637"/>
              <a:gd name="connsiteX124" fmla="*/ 2984683 w 7769119"/>
              <a:gd name="connsiteY124" fmla="*/ 5403273 h 6003637"/>
              <a:gd name="connsiteX125" fmla="*/ 2956974 w 7769119"/>
              <a:gd name="connsiteY125" fmla="*/ 5421746 h 6003637"/>
              <a:gd name="connsiteX126" fmla="*/ 2910792 w 7769119"/>
              <a:gd name="connsiteY126" fmla="*/ 5430982 h 6003637"/>
              <a:gd name="connsiteX127" fmla="*/ 2873847 w 7769119"/>
              <a:gd name="connsiteY127" fmla="*/ 5440219 h 6003637"/>
              <a:gd name="connsiteX128" fmla="*/ 2818428 w 7769119"/>
              <a:gd name="connsiteY128" fmla="*/ 5458691 h 6003637"/>
              <a:gd name="connsiteX129" fmla="*/ 2698356 w 7769119"/>
              <a:gd name="connsiteY129" fmla="*/ 5477164 h 6003637"/>
              <a:gd name="connsiteX130" fmla="*/ 2652174 w 7769119"/>
              <a:gd name="connsiteY130" fmla="*/ 5486400 h 6003637"/>
              <a:gd name="connsiteX131" fmla="*/ 2596756 w 7769119"/>
              <a:gd name="connsiteY131" fmla="*/ 5495637 h 6003637"/>
              <a:gd name="connsiteX132" fmla="*/ 2569047 w 7769119"/>
              <a:gd name="connsiteY132" fmla="*/ 5504873 h 6003637"/>
              <a:gd name="connsiteX133" fmla="*/ 2476683 w 7769119"/>
              <a:gd name="connsiteY133" fmla="*/ 5514110 h 6003637"/>
              <a:gd name="connsiteX134" fmla="*/ 2421265 w 7769119"/>
              <a:gd name="connsiteY134" fmla="*/ 5532582 h 6003637"/>
              <a:gd name="connsiteX135" fmla="*/ 2384319 w 7769119"/>
              <a:gd name="connsiteY135" fmla="*/ 5541819 h 6003637"/>
              <a:gd name="connsiteX136" fmla="*/ 2347374 w 7769119"/>
              <a:gd name="connsiteY136" fmla="*/ 5560291 h 6003637"/>
              <a:gd name="connsiteX137" fmla="*/ 2319665 w 7769119"/>
              <a:gd name="connsiteY137" fmla="*/ 5569528 h 6003637"/>
              <a:gd name="connsiteX138" fmla="*/ 2264247 w 7769119"/>
              <a:gd name="connsiteY138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93701 w 7769119"/>
              <a:gd name="connsiteY23" fmla="*/ 1440873 h 6003637"/>
              <a:gd name="connsiteX24" fmla="*/ 195301 w 7769119"/>
              <a:gd name="connsiteY24" fmla="*/ 1200728 h 6003637"/>
              <a:gd name="connsiteX25" fmla="*/ 259956 w 7769119"/>
              <a:gd name="connsiteY25" fmla="*/ 1062182 h 6003637"/>
              <a:gd name="connsiteX26" fmla="*/ 296901 w 7769119"/>
              <a:gd name="connsiteY26" fmla="*/ 1016000 h 6003637"/>
              <a:gd name="connsiteX27" fmla="*/ 361556 w 7769119"/>
              <a:gd name="connsiteY27" fmla="*/ 960582 h 6003637"/>
              <a:gd name="connsiteX28" fmla="*/ 416974 w 7769119"/>
              <a:gd name="connsiteY28" fmla="*/ 923637 h 6003637"/>
              <a:gd name="connsiteX29" fmla="*/ 518574 w 7769119"/>
              <a:gd name="connsiteY29" fmla="*/ 877455 h 6003637"/>
              <a:gd name="connsiteX30" fmla="*/ 731010 w 7769119"/>
              <a:gd name="connsiteY30" fmla="*/ 757382 h 6003637"/>
              <a:gd name="connsiteX31" fmla="*/ 943447 w 7769119"/>
              <a:gd name="connsiteY31" fmla="*/ 655782 h 6003637"/>
              <a:gd name="connsiteX32" fmla="*/ 1137410 w 7769119"/>
              <a:gd name="connsiteY32" fmla="*/ 563419 h 6003637"/>
              <a:gd name="connsiteX33" fmla="*/ 1229774 w 7769119"/>
              <a:gd name="connsiteY33" fmla="*/ 517237 h 6003637"/>
              <a:gd name="connsiteX34" fmla="*/ 1294428 w 7769119"/>
              <a:gd name="connsiteY34" fmla="*/ 489528 h 6003637"/>
              <a:gd name="connsiteX35" fmla="*/ 1386792 w 7769119"/>
              <a:gd name="connsiteY35" fmla="*/ 434110 h 6003637"/>
              <a:gd name="connsiteX36" fmla="*/ 1479156 w 7769119"/>
              <a:gd name="connsiteY36" fmla="*/ 397164 h 6003637"/>
              <a:gd name="connsiteX37" fmla="*/ 1553047 w 7769119"/>
              <a:gd name="connsiteY37" fmla="*/ 350982 h 6003637"/>
              <a:gd name="connsiteX38" fmla="*/ 1626938 w 7769119"/>
              <a:gd name="connsiteY38" fmla="*/ 323273 h 6003637"/>
              <a:gd name="connsiteX39" fmla="*/ 1719301 w 7769119"/>
              <a:gd name="connsiteY39" fmla="*/ 277091 h 6003637"/>
              <a:gd name="connsiteX40" fmla="*/ 1774719 w 7769119"/>
              <a:gd name="connsiteY40" fmla="*/ 258619 h 6003637"/>
              <a:gd name="connsiteX41" fmla="*/ 1811665 w 7769119"/>
              <a:gd name="connsiteY41" fmla="*/ 240146 h 6003637"/>
              <a:gd name="connsiteX42" fmla="*/ 1950210 w 7769119"/>
              <a:gd name="connsiteY42" fmla="*/ 221673 h 6003637"/>
              <a:gd name="connsiteX43" fmla="*/ 2162647 w 7769119"/>
              <a:gd name="connsiteY43" fmla="*/ 166255 h 6003637"/>
              <a:gd name="connsiteX44" fmla="*/ 2412028 w 7769119"/>
              <a:gd name="connsiteY44" fmla="*/ 110837 h 6003637"/>
              <a:gd name="connsiteX45" fmla="*/ 2596756 w 7769119"/>
              <a:gd name="connsiteY45" fmla="*/ 83128 h 6003637"/>
              <a:gd name="connsiteX46" fmla="*/ 2809192 w 7769119"/>
              <a:gd name="connsiteY46" fmla="*/ 36946 h 6003637"/>
              <a:gd name="connsiteX47" fmla="*/ 3326428 w 7769119"/>
              <a:gd name="connsiteY47" fmla="*/ 9237 h 6003637"/>
              <a:gd name="connsiteX48" fmla="*/ 3852901 w 7769119"/>
              <a:gd name="connsiteY48" fmla="*/ 0 h 6003637"/>
              <a:gd name="connsiteX49" fmla="*/ 5321483 w 7769119"/>
              <a:gd name="connsiteY49" fmla="*/ 27710 h 6003637"/>
              <a:gd name="connsiteX50" fmla="*/ 5838719 w 7769119"/>
              <a:gd name="connsiteY50" fmla="*/ 64655 h 6003637"/>
              <a:gd name="connsiteX51" fmla="*/ 5931083 w 7769119"/>
              <a:gd name="connsiteY51" fmla="*/ 73891 h 6003637"/>
              <a:gd name="connsiteX52" fmla="*/ 6115810 w 7769119"/>
              <a:gd name="connsiteY52" fmla="*/ 101600 h 6003637"/>
              <a:gd name="connsiteX53" fmla="*/ 6263592 w 7769119"/>
              <a:gd name="connsiteY53" fmla="*/ 184728 h 6003637"/>
              <a:gd name="connsiteX54" fmla="*/ 6337483 w 7769119"/>
              <a:gd name="connsiteY54" fmla="*/ 249382 h 6003637"/>
              <a:gd name="connsiteX55" fmla="*/ 6365192 w 7769119"/>
              <a:gd name="connsiteY55" fmla="*/ 258619 h 6003637"/>
              <a:gd name="connsiteX56" fmla="*/ 6420610 w 7769119"/>
              <a:gd name="connsiteY56" fmla="*/ 286328 h 6003637"/>
              <a:gd name="connsiteX57" fmla="*/ 6716174 w 7769119"/>
              <a:gd name="connsiteY57" fmla="*/ 424873 h 6003637"/>
              <a:gd name="connsiteX58" fmla="*/ 6808538 w 7769119"/>
              <a:gd name="connsiteY58" fmla="*/ 581891 h 6003637"/>
              <a:gd name="connsiteX59" fmla="*/ 6863956 w 7769119"/>
              <a:gd name="connsiteY59" fmla="*/ 665019 h 6003637"/>
              <a:gd name="connsiteX60" fmla="*/ 6984028 w 7769119"/>
              <a:gd name="connsiteY60" fmla="*/ 812800 h 6003637"/>
              <a:gd name="connsiteX61" fmla="*/ 7057919 w 7769119"/>
              <a:gd name="connsiteY61" fmla="*/ 877455 h 6003637"/>
              <a:gd name="connsiteX62" fmla="*/ 7141047 w 7769119"/>
              <a:gd name="connsiteY62" fmla="*/ 969819 h 6003637"/>
              <a:gd name="connsiteX63" fmla="*/ 7168756 w 7769119"/>
              <a:gd name="connsiteY63" fmla="*/ 1080655 h 6003637"/>
              <a:gd name="connsiteX64" fmla="*/ 7196465 w 7769119"/>
              <a:gd name="connsiteY64" fmla="*/ 1274619 h 6003637"/>
              <a:gd name="connsiteX65" fmla="*/ 7177992 w 7769119"/>
              <a:gd name="connsiteY65" fmla="*/ 1681019 h 6003637"/>
              <a:gd name="connsiteX66" fmla="*/ 7150283 w 7769119"/>
              <a:gd name="connsiteY66" fmla="*/ 1773382 h 6003637"/>
              <a:gd name="connsiteX67" fmla="*/ 7113338 w 7769119"/>
              <a:gd name="connsiteY67" fmla="*/ 1874982 h 6003637"/>
              <a:gd name="connsiteX68" fmla="*/ 7104101 w 7769119"/>
              <a:gd name="connsiteY68" fmla="*/ 1939637 h 6003637"/>
              <a:gd name="connsiteX69" fmla="*/ 7076392 w 7769119"/>
              <a:gd name="connsiteY69" fmla="*/ 2068946 h 6003637"/>
              <a:gd name="connsiteX70" fmla="*/ 7113338 w 7769119"/>
              <a:gd name="connsiteY70" fmla="*/ 2540000 h 6003637"/>
              <a:gd name="connsiteX71" fmla="*/ 7141047 w 7769119"/>
              <a:gd name="connsiteY71" fmla="*/ 2613891 h 6003637"/>
              <a:gd name="connsiteX72" fmla="*/ 7168756 w 7769119"/>
              <a:gd name="connsiteY72" fmla="*/ 2697019 h 6003637"/>
              <a:gd name="connsiteX73" fmla="*/ 7187228 w 7769119"/>
              <a:gd name="connsiteY73" fmla="*/ 2733964 h 6003637"/>
              <a:gd name="connsiteX74" fmla="*/ 7261119 w 7769119"/>
              <a:gd name="connsiteY74" fmla="*/ 2937164 h 6003637"/>
              <a:gd name="connsiteX75" fmla="*/ 7316538 w 7769119"/>
              <a:gd name="connsiteY75" fmla="*/ 3029528 h 6003637"/>
              <a:gd name="connsiteX76" fmla="*/ 7353483 w 7769119"/>
              <a:gd name="connsiteY76" fmla="*/ 3112655 h 6003637"/>
              <a:gd name="connsiteX77" fmla="*/ 7408901 w 7769119"/>
              <a:gd name="connsiteY77" fmla="*/ 3214255 h 6003637"/>
              <a:gd name="connsiteX78" fmla="*/ 7427374 w 7769119"/>
              <a:gd name="connsiteY78" fmla="*/ 3260437 h 6003637"/>
              <a:gd name="connsiteX79" fmla="*/ 7482792 w 7769119"/>
              <a:gd name="connsiteY79" fmla="*/ 3371273 h 6003637"/>
              <a:gd name="connsiteX80" fmla="*/ 7584392 w 7769119"/>
              <a:gd name="connsiteY80" fmla="*/ 3611419 h 6003637"/>
              <a:gd name="connsiteX81" fmla="*/ 7630574 w 7769119"/>
              <a:gd name="connsiteY81" fmla="*/ 3740728 h 6003637"/>
              <a:gd name="connsiteX82" fmla="*/ 7667519 w 7769119"/>
              <a:gd name="connsiteY82" fmla="*/ 3860800 h 6003637"/>
              <a:gd name="connsiteX83" fmla="*/ 7713701 w 7769119"/>
              <a:gd name="connsiteY83" fmla="*/ 3980873 h 6003637"/>
              <a:gd name="connsiteX84" fmla="*/ 7769119 w 7769119"/>
              <a:gd name="connsiteY84" fmla="*/ 4128655 h 6003637"/>
              <a:gd name="connsiteX85" fmla="*/ 7750647 w 7769119"/>
              <a:gd name="connsiteY85" fmla="*/ 4193310 h 6003637"/>
              <a:gd name="connsiteX86" fmla="*/ 7722938 w 7769119"/>
              <a:gd name="connsiteY86" fmla="*/ 4294910 h 6003637"/>
              <a:gd name="connsiteX87" fmla="*/ 7704465 w 7769119"/>
              <a:gd name="connsiteY87" fmla="*/ 4368800 h 6003637"/>
              <a:gd name="connsiteX88" fmla="*/ 7667519 w 7769119"/>
              <a:gd name="connsiteY88" fmla="*/ 4433455 h 6003637"/>
              <a:gd name="connsiteX89" fmla="*/ 7649047 w 7769119"/>
              <a:gd name="connsiteY89" fmla="*/ 4461164 h 6003637"/>
              <a:gd name="connsiteX90" fmla="*/ 7593628 w 7769119"/>
              <a:gd name="connsiteY90" fmla="*/ 4498110 h 6003637"/>
              <a:gd name="connsiteX91" fmla="*/ 7528974 w 7769119"/>
              <a:gd name="connsiteY91" fmla="*/ 4590473 h 6003637"/>
              <a:gd name="connsiteX92" fmla="*/ 7492028 w 7769119"/>
              <a:gd name="connsiteY92" fmla="*/ 4655128 h 6003637"/>
              <a:gd name="connsiteX93" fmla="*/ 7418138 w 7769119"/>
              <a:gd name="connsiteY93" fmla="*/ 4719782 h 6003637"/>
              <a:gd name="connsiteX94" fmla="*/ 7316538 w 7769119"/>
              <a:gd name="connsiteY94" fmla="*/ 4756728 h 6003637"/>
              <a:gd name="connsiteX95" fmla="*/ 7150283 w 7769119"/>
              <a:gd name="connsiteY95" fmla="*/ 4793673 h 6003637"/>
              <a:gd name="connsiteX96" fmla="*/ 6984028 w 7769119"/>
              <a:gd name="connsiteY96" fmla="*/ 4830619 h 6003637"/>
              <a:gd name="connsiteX97" fmla="*/ 6873192 w 7769119"/>
              <a:gd name="connsiteY97" fmla="*/ 4876800 h 6003637"/>
              <a:gd name="connsiteX98" fmla="*/ 6827010 w 7769119"/>
              <a:gd name="connsiteY98" fmla="*/ 4895273 h 6003637"/>
              <a:gd name="connsiteX99" fmla="*/ 6771592 w 7769119"/>
              <a:gd name="connsiteY99" fmla="*/ 4904510 h 6003637"/>
              <a:gd name="connsiteX100" fmla="*/ 6706938 w 7769119"/>
              <a:gd name="connsiteY100" fmla="*/ 4932219 h 6003637"/>
              <a:gd name="connsiteX101" fmla="*/ 6540683 w 7769119"/>
              <a:gd name="connsiteY101" fmla="*/ 4987637 h 6003637"/>
              <a:gd name="connsiteX102" fmla="*/ 6429847 w 7769119"/>
              <a:gd name="connsiteY102" fmla="*/ 5015346 h 6003637"/>
              <a:gd name="connsiteX103" fmla="*/ 6291301 w 7769119"/>
              <a:gd name="connsiteY103" fmla="*/ 5052291 h 6003637"/>
              <a:gd name="connsiteX104" fmla="*/ 6254356 w 7769119"/>
              <a:gd name="connsiteY104" fmla="*/ 5061528 h 6003637"/>
              <a:gd name="connsiteX105" fmla="*/ 6060392 w 7769119"/>
              <a:gd name="connsiteY105" fmla="*/ 5089237 h 6003637"/>
              <a:gd name="connsiteX106" fmla="*/ 5995738 w 7769119"/>
              <a:gd name="connsiteY106" fmla="*/ 5098473 h 6003637"/>
              <a:gd name="connsiteX107" fmla="*/ 5820247 w 7769119"/>
              <a:gd name="connsiteY107" fmla="*/ 5126182 h 6003637"/>
              <a:gd name="connsiteX108" fmla="*/ 5210647 w 7769119"/>
              <a:gd name="connsiteY108" fmla="*/ 5135419 h 6003637"/>
              <a:gd name="connsiteX109" fmla="*/ 5173701 w 7769119"/>
              <a:gd name="connsiteY109" fmla="*/ 5144655 h 6003637"/>
              <a:gd name="connsiteX110" fmla="*/ 5035156 w 7769119"/>
              <a:gd name="connsiteY110" fmla="*/ 5163128 h 6003637"/>
              <a:gd name="connsiteX111" fmla="*/ 4213119 w 7769119"/>
              <a:gd name="connsiteY111" fmla="*/ 5153891 h 6003637"/>
              <a:gd name="connsiteX112" fmla="*/ 4129992 w 7769119"/>
              <a:gd name="connsiteY112" fmla="*/ 5144655 h 6003637"/>
              <a:gd name="connsiteX113" fmla="*/ 3963738 w 7769119"/>
              <a:gd name="connsiteY113" fmla="*/ 5135419 h 6003637"/>
              <a:gd name="connsiteX114" fmla="*/ 3889847 w 7769119"/>
              <a:gd name="connsiteY114" fmla="*/ 5126182 h 6003637"/>
              <a:gd name="connsiteX115" fmla="*/ 3825192 w 7769119"/>
              <a:gd name="connsiteY115" fmla="*/ 5116946 h 6003637"/>
              <a:gd name="connsiteX116" fmla="*/ 3409556 w 7769119"/>
              <a:gd name="connsiteY116" fmla="*/ 5135419 h 6003637"/>
              <a:gd name="connsiteX117" fmla="*/ 3335665 w 7769119"/>
              <a:gd name="connsiteY117" fmla="*/ 5181600 h 6003637"/>
              <a:gd name="connsiteX118" fmla="*/ 3326428 w 7769119"/>
              <a:gd name="connsiteY118" fmla="*/ 5209310 h 6003637"/>
              <a:gd name="connsiteX119" fmla="*/ 3298719 w 7769119"/>
              <a:gd name="connsiteY119" fmla="*/ 5227782 h 6003637"/>
              <a:gd name="connsiteX120" fmla="*/ 3187883 w 7769119"/>
              <a:gd name="connsiteY120" fmla="*/ 5310910 h 6003637"/>
              <a:gd name="connsiteX121" fmla="*/ 3150938 w 7769119"/>
              <a:gd name="connsiteY121" fmla="*/ 5329382 h 6003637"/>
              <a:gd name="connsiteX122" fmla="*/ 3123228 w 7769119"/>
              <a:gd name="connsiteY122" fmla="*/ 5347855 h 6003637"/>
              <a:gd name="connsiteX123" fmla="*/ 3058574 w 7769119"/>
              <a:gd name="connsiteY123" fmla="*/ 5375564 h 6003637"/>
              <a:gd name="connsiteX124" fmla="*/ 2984683 w 7769119"/>
              <a:gd name="connsiteY124" fmla="*/ 5403273 h 6003637"/>
              <a:gd name="connsiteX125" fmla="*/ 2956974 w 7769119"/>
              <a:gd name="connsiteY125" fmla="*/ 5421746 h 6003637"/>
              <a:gd name="connsiteX126" fmla="*/ 2910792 w 7769119"/>
              <a:gd name="connsiteY126" fmla="*/ 5430982 h 6003637"/>
              <a:gd name="connsiteX127" fmla="*/ 2873847 w 7769119"/>
              <a:gd name="connsiteY127" fmla="*/ 5440219 h 6003637"/>
              <a:gd name="connsiteX128" fmla="*/ 2818428 w 7769119"/>
              <a:gd name="connsiteY128" fmla="*/ 5458691 h 6003637"/>
              <a:gd name="connsiteX129" fmla="*/ 2698356 w 7769119"/>
              <a:gd name="connsiteY129" fmla="*/ 5477164 h 6003637"/>
              <a:gd name="connsiteX130" fmla="*/ 2652174 w 7769119"/>
              <a:gd name="connsiteY130" fmla="*/ 5486400 h 6003637"/>
              <a:gd name="connsiteX131" fmla="*/ 2596756 w 7769119"/>
              <a:gd name="connsiteY131" fmla="*/ 5495637 h 6003637"/>
              <a:gd name="connsiteX132" fmla="*/ 2569047 w 7769119"/>
              <a:gd name="connsiteY132" fmla="*/ 5504873 h 6003637"/>
              <a:gd name="connsiteX133" fmla="*/ 2476683 w 7769119"/>
              <a:gd name="connsiteY133" fmla="*/ 5514110 h 6003637"/>
              <a:gd name="connsiteX134" fmla="*/ 2421265 w 7769119"/>
              <a:gd name="connsiteY134" fmla="*/ 5532582 h 6003637"/>
              <a:gd name="connsiteX135" fmla="*/ 2384319 w 7769119"/>
              <a:gd name="connsiteY135" fmla="*/ 5541819 h 6003637"/>
              <a:gd name="connsiteX136" fmla="*/ 2347374 w 7769119"/>
              <a:gd name="connsiteY136" fmla="*/ 5560291 h 6003637"/>
              <a:gd name="connsiteX137" fmla="*/ 2319665 w 7769119"/>
              <a:gd name="connsiteY137" fmla="*/ 5569528 h 6003637"/>
              <a:gd name="connsiteX138" fmla="*/ 2264247 w 7769119"/>
              <a:gd name="connsiteY138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266606 w 7775769"/>
              <a:gd name="connsiteY25" fmla="*/ 1062182 h 6003637"/>
              <a:gd name="connsiteX26" fmla="*/ 303551 w 7775769"/>
              <a:gd name="connsiteY26" fmla="*/ 1016000 h 6003637"/>
              <a:gd name="connsiteX27" fmla="*/ 368206 w 7775769"/>
              <a:gd name="connsiteY27" fmla="*/ 960582 h 6003637"/>
              <a:gd name="connsiteX28" fmla="*/ 423624 w 7775769"/>
              <a:gd name="connsiteY28" fmla="*/ 923637 h 6003637"/>
              <a:gd name="connsiteX29" fmla="*/ 525224 w 7775769"/>
              <a:gd name="connsiteY29" fmla="*/ 877455 h 6003637"/>
              <a:gd name="connsiteX30" fmla="*/ 737660 w 7775769"/>
              <a:gd name="connsiteY30" fmla="*/ 757382 h 6003637"/>
              <a:gd name="connsiteX31" fmla="*/ 950097 w 7775769"/>
              <a:gd name="connsiteY31" fmla="*/ 655782 h 6003637"/>
              <a:gd name="connsiteX32" fmla="*/ 1144060 w 7775769"/>
              <a:gd name="connsiteY32" fmla="*/ 563419 h 6003637"/>
              <a:gd name="connsiteX33" fmla="*/ 1236424 w 7775769"/>
              <a:gd name="connsiteY33" fmla="*/ 517237 h 6003637"/>
              <a:gd name="connsiteX34" fmla="*/ 1301078 w 7775769"/>
              <a:gd name="connsiteY34" fmla="*/ 489528 h 6003637"/>
              <a:gd name="connsiteX35" fmla="*/ 1393442 w 7775769"/>
              <a:gd name="connsiteY35" fmla="*/ 434110 h 6003637"/>
              <a:gd name="connsiteX36" fmla="*/ 1485806 w 7775769"/>
              <a:gd name="connsiteY36" fmla="*/ 397164 h 6003637"/>
              <a:gd name="connsiteX37" fmla="*/ 1559697 w 7775769"/>
              <a:gd name="connsiteY37" fmla="*/ 350982 h 6003637"/>
              <a:gd name="connsiteX38" fmla="*/ 1633588 w 7775769"/>
              <a:gd name="connsiteY38" fmla="*/ 323273 h 6003637"/>
              <a:gd name="connsiteX39" fmla="*/ 1725951 w 7775769"/>
              <a:gd name="connsiteY39" fmla="*/ 277091 h 6003637"/>
              <a:gd name="connsiteX40" fmla="*/ 1781369 w 7775769"/>
              <a:gd name="connsiteY40" fmla="*/ 258619 h 6003637"/>
              <a:gd name="connsiteX41" fmla="*/ 1818315 w 7775769"/>
              <a:gd name="connsiteY41" fmla="*/ 240146 h 6003637"/>
              <a:gd name="connsiteX42" fmla="*/ 1956860 w 7775769"/>
              <a:gd name="connsiteY42" fmla="*/ 221673 h 6003637"/>
              <a:gd name="connsiteX43" fmla="*/ 2169297 w 7775769"/>
              <a:gd name="connsiteY43" fmla="*/ 166255 h 6003637"/>
              <a:gd name="connsiteX44" fmla="*/ 2418678 w 7775769"/>
              <a:gd name="connsiteY44" fmla="*/ 110837 h 6003637"/>
              <a:gd name="connsiteX45" fmla="*/ 2603406 w 7775769"/>
              <a:gd name="connsiteY45" fmla="*/ 83128 h 6003637"/>
              <a:gd name="connsiteX46" fmla="*/ 2815842 w 7775769"/>
              <a:gd name="connsiteY46" fmla="*/ 36946 h 6003637"/>
              <a:gd name="connsiteX47" fmla="*/ 3333078 w 7775769"/>
              <a:gd name="connsiteY47" fmla="*/ 9237 h 6003637"/>
              <a:gd name="connsiteX48" fmla="*/ 3859551 w 7775769"/>
              <a:gd name="connsiteY48" fmla="*/ 0 h 6003637"/>
              <a:gd name="connsiteX49" fmla="*/ 5328133 w 7775769"/>
              <a:gd name="connsiteY49" fmla="*/ 27710 h 6003637"/>
              <a:gd name="connsiteX50" fmla="*/ 5845369 w 7775769"/>
              <a:gd name="connsiteY50" fmla="*/ 64655 h 6003637"/>
              <a:gd name="connsiteX51" fmla="*/ 5937733 w 7775769"/>
              <a:gd name="connsiteY51" fmla="*/ 73891 h 6003637"/>
              <a:gd name="connsiteX52" fmla="*/ 6122460 w 7775769"/>
              <a:gd name="connsiteY52" fmla="*/ 101600 h 6003637"/>
              <a:gd name="connsiteX53" fmla="*/ 6270242 w 7775769"/>
              <a:gd name="connsiteY53" fmla="*/ 184728 h 6003637"/>
              <a:gd name="connsiteX54" fmla="*/ 6344133 w 7775769"/>
              <a:gd name="connsiteY54" fmla="*/ 249382 h 6003637"/>
              <a:gd name="connsiteX55" fmla="*/ 6371842 w 7775769"/>
              <a:gd name="connsiteY55" fmla="*/ 258619 h 6003637"/>
              <a:gd name="connsiteX56" fmla="*/ 6427260 w 7775769"/>
              <a:gd name="connsiteY56" fmla="*/ 286328 h 6003637"/>
              <a:gd name="connsiteX57" fmla="*/ 6722824 w 7775769"/>
              <a:gd name="connsiteY57" fmla="*/ 424873 h 6003637"/>
              <a:gd name="connsiteX58" fmla="*/ 6815188 w 7775769"/>
              <a:gd name="connsiteY58" fmla="*/ 581891 h 6003637"/>
              <a:gd name="connsiteX59" fmla="*/ 6870606 w 7775769"/>
              <a:gd name="connsiteY59" fmla="*/ 665019 h 6003637"/>
              <a:gd name="connsiteX60" fmla="*/ 6990678 w 7775769"/>
              <a:gd name="connsiteY60" fmla="*/ 812800 h 6003637"/>
              <a:gd name="connsiteX61" fmla="*/ 7064569 w 7775769"/>
              <a:gd name="connsiteY61" fmla="*/ 877455 h 6003637"/>
              <a:gd name="connsiteX62" fmla="*/ 7147697 w 7775769"/>
              <a:gd name="connsiteY62" fmla="*/ 969819 h 6003637"/>
              <a:gd name="connsiteX63" fmla="*/ 7175406 w 7775769"/>
              <a:gd name="connsiteY63" fmla="*/ 1080655 h 6003637"/>
              <a:gd name="connsiteX64" fmla="*/ 7203115 w 7775769"/>
              <a:gd name="connsiteY64" fmla="*/ 1274619 h 6003637"/>
              <a:gd name="connsiteX65" fmla="*/ 7184642 w 7775769"/>
              <a:gd name="connsiteY65" fmla="*/ 1681019 h 6003637"/>
              <a:gd name="connsiteX66" fmla="*/ 7156933 w 7775769"/>
              <a:gd name="connsiteY66" fmla="*/ 1773382 h 6003637"/>
              <a:gd name="connsiteX67" fmla="*/ 7119988 w 7775769"/>
              <a:gd name="connsiteY67" fmla="*/ 1874982 h 6003637"/>
              <a:gd name="connsiteX68" fmla="*/ 7110751 w 7775769"/>
              <a:gd name="connsiteY68" fmla="*/ 1939637 h 6003637"/>
              <a:gd name="connsiteX69" fmla="*/ 7083042 w 7775769"/>
              <a:gd name="connsiteY69" fmla="*/ 2068946 h 6003637"/>
              <a:gd name="connsiteX70" fmla="*/ 7119988 w 7775769"/>
              <a:gd name="connsiteY70" fmla="*/ 2540000 h 6003637"/>
              <a:gd name="connsiteX71" fmla="*/ 7147697 w 7775769"/>
              <a:gd name="connsiteY71" fmla="*/ 2613891 h 6003637"/>
              <a:gd name="connsiteX72" fmla="*/ 7175406 w 7775769"/>
              <a:gd name="connsiteY72" fmla="*/ 2697019 h 6003637"/>
              <a:gd name="connsiteX73" fmla="*/ 7193878 w 7775769"/>
              <a:gd name="connsiteY73" fmla="*/ 2733964 h 6003637"/>
              <a:gd name="connsiteX74" fmla="*/ 7267769 w 7775769"/>
              <a:gd name="connsiteY74" fmla="*/ 2937164 h 6003637"/>
              <a:gd name="connsiteX75" fmla="*/ 7323188 w 7775769"/>
              <a:gd name="connsiteY75" fmla="*/ 3029528 h 6003637"/>
              <a:gd name="connsiteX76" fmla="*/ 7360133 w 7775769"/>
              <a:gd name="connsiteY76" fmla="*/ 3112655 h 6003637"/>
              <a:gd name="connsiteX77" fmla="*/ 7415551 w 7775769"/>
              <a:gd name="connsiteY77" fmla="*/ 3214255 h 6003637"/>
              <a:gd name="connsiteX78" fmla="*/ 7434024 w 7775769"/>
              <a:gd name="connsiteY78" fmla="*/ 3260437 h 6003637"/>
              <a:gd name="connsiteX79" fmla="*/ 7489442 w 7775769"/>
              <a:gd name="connsiteY79" fmla="*/ 3371273 h 6003637"/>
              <a:gd name="connsiteX80" fmla="*/ 7591042 w 7775769"/>
              <a:gd name="connsiteY80" fmla="*/ 3611419 h 6003637"/>
              <a:gd name="connsiteX81" fmla="*/ 7637224 w 7775769"/>
              <a:gd name="connsiteY81" fmla="*/ 3740728 h 6003637"/>
              <a:gd name="connsiteX82" fmla="*/ 7674169 w 7775769"/>
              <a:gd name="connsiteY82" fmla="*/ 3860800 h 6003637"/>
              <a:gd name="connsiteX83" fmla="*/ 7720351 w 7775769"/>
              <a:gd name="connsiteY83" fmla="*/ 3980873 h 6003637"/>
              <a:gd name="connsiteX84" fmla="*/ 7775769 w 7775769"/>
              <a:gd name="connsiteY84" fmla="*/ 4128655 h 6003637"/>
              <a:gd name="connsiteX85" fmla="*/ 7757297 w 7775769"/>
              <a:gd name="connsiteY85" fmla="*/ 4193310 h 6003637"/>
              <a:gd name="connsiteX86" fmla="*/ 7729588 w 7775769"/>
              <a:gd name="connsiteY86" fmla="*/ 4294910 h 6003637"/>
              <a:gd name="connsiteX87" fmla="*/ 7711115 w 7775769"/>
              <a:gd name="connsiteY87" fmla="*/ 4368800 h 6003637"/>
              <a:gd name="connsiteX88" fmla="*/ 7674169 w 7775769"/>
              <a:gd name="connsiteY88" fmla="*/ 4433455 h 6003637"/>
              <a:gd name="connsiteX89" fmla="*/ 7655697 w 7775769"/>
              <a:gd name="connsiteY89" fmla="*/ 4461164 h 6003637"/>
              <a:gd name="connsiteX90" fmla="*/ 7600278 w 7775769"/>
              <a:gd name="connsiteY90" fmla="*/ 4498110 h 6003637"/>
              <a:gd name="connsiteX91" fmla="*/ 7535624 w 7775769"/>
              <a:gd name="connsiteY91" fmla="*/ 4590473 h 6003637"/>
              <a:gd name="connsiteX92" fmla="*/ 7498678 w 7775769"/>
              <a:gd name="connsiteY92" fmla="*/ 4655128 h 6003637"/>
              <a:gd name="connsiteX93" fmla="*/ 7424788 w 7775769"/>
              <a:gd name="connsiteY93" fmla="*/ 4719782 h 6003637"/>
              <a:gd name="connsiteX94" fmla="*/ 7323188 w 7775769"/>
              <a:gd name="connsiteY94" fmla="*/ 4756728 h 6003637"/>
              <a:gd name="connsiteX95" fmla="*/ 7156933 w 7775769"/>
              <a:gd name="connsiteY95" fmla="*/ 4793673 h 6003637"/>
              <a:gd name="connsiteX96" fmla="*/ 6990678 w 7775769"/>
              <a:gd name="connsiteY96" fmla="*/ 4830619 h 6003637"/>
              <a:gd name="connsiteX97" fmla="*/ 6879842 w 7775769"/>
              <a:gd name="connsiteY97" fmla="*/ 4876800 h 6003637"/>
              <a:gd name="connsiteX98" fmla="*/ 6833660 w 7775769"/>
              <a:gd name="connsiteY98" fmla="*/ 4895273 h 6003637"/>
              <a:gd name="connsiteX99" fmla="*/ 6778242 w 7775769"/>
              <a:gd name="connsiteY99" fmla="*/ 4904510 h 6003637"/>
              <a:gd name="connsiteX100" fmla="*/ 6713588 w 7775769"/>
              <a:gd name="connsiteY100" fmla="*/ 4932219 h 6003637"/>
              <a:gd name="connsiteX101" fmla="*/ 6547333 w 7775769"/>
              <a:gd name="connsiteY101" fmla="*/ 4987637 h 6003637"/>
              <a:gd name="connsiteX102" fmla="*/ 6436497 w 7775769"/>
              <a:gd name="connsiteY102" fmla="*/ 5015346 h 6003637"/>
              <a:gd name="connsiteX103" fmla="*/ 6297951 w 7775769"/>
              <a:gd name="connsiteY103" fmla="*/ 5052291 h 6003637"/>
              <a:gd name="connsiteX104" fmla="*/ 6261006 w 7775769"/>
              <a:gd name="connsiteY104" fmla="*/ 5061528 h 6003637"/>
              <a:gd name="connsiteX105" fmla="*/ 6067042 w 7775769"/>
              <a:gd name="connsiteY105" fmla="*/ 5089237 h 6003637"/>
              <a:gd name="connsiteX106" fmla="*/ 6002388 w 7775769"/>
              <a:gd name="connsiteY106" fmla="*/ 5098473 h 6003637"/>
              <a:gd name="connsiteX107" fmla="*/ 5826897 w 7775769"/>
              <a:gd name="connsiteY107" fmla="*/ 5126182 h 6003637"/>
              <a:gd name="connsiteX108" fmla="*/ 5217297 w 7775769"/>
              <a:gd name="connsiteY108" fmla="*/ 5135419 h 6003637"/>
              <a:gd name="connsiteX109" fmla="*/ 5180351 w 7775769"/>
              <a:gd name="connsiteY109" fmla="*/ 5144655 h 6003637"/>
              <a:gd name="connsiteX110" fmla="*/ 5041806 w 7775769"/>
              <a:gd name="connsiteY110" fmla="*/ 5163128 h 6003637"/>
              <a:gd name="connsiteX111" fmla="*/ 4219769 w 7775769"/>
              <a:gd name="connsiteY111" fmla="*/ 5153891 h 6003637"/>
              <a:gd name="connsiteX112" fmla="*/ 4136642 w 7775769"/>
              <a:gd name="connsiteY112" fmla="*/ 5144655 h 6003637"/>
              <a:gd name="connsiteX113" fmla="*/ 3970388 w 7775769"/>
              <a:gd name="connsiteY113" fmla="*/ 5135419 h 6003637"/>
              <a:gd name="connsiteX114" fmla="*/ 3896497 w 7775769"/>
              <a:gd name="connsiteY114" fmla="*/ 5126182 h 6003637"/>
              <a:gd name="connsiteX115" fmla="*/ 3831842 w 7775769"/>
              <a:gd name="connsiteY115" fmla="*/ 5116946 h 6003637"/>
              <a:gd name="connsiteX116" fmla="*/ 3416206 w 7775769"/>
              <a:gd name="connsiteY116" fmla="*/ 5135419 h 6003637"/>
              <a:gd name="connsiteX117" fmla="*/ 3342315 w 7775769"/>
              <a:gd name="connsiteY117" fmla="*/ 5181600 h 6003637"/>
              <a:gd name="connsiteX118" fmla="*/ 3333078 w 7775769"/>
              <a:gd name="connsiteY118" fmla="*/ 5209310 h 6003637"/>
              <a:gd name="connsiteX119" fmla="*/ 3305369 w 7775769"/>
              <a:gd name="connsiteY119" fmla="*/ 5227782 h 6003637"/>
              <a:gd name="connsiteX120" fmla="*/ 3194533 w 7775769"/>
              <a:gd name="connsiteY120" fmla="*/ 5310910 h 6003637"/>
              <a:gd name="connsiteX121" fmla="*/ 3157588 w 7775769"/>
              <a:gd name="connsiteY121" fmla="*/ 5329382 h 6003637"/>
              <a:gd name="connsiteX122" fmla="*/ 3129878 w 7775769"/>
              <a:gd name="connsiteY122" fmla="*/ 5347855 h 6003637"/>
              <a:gd name="connsiteX123" fmla="*/ 3065224 w 7775769"/>
              <a:gd name="connsiteY123" fmla="*/ 5375564 h 6003637"/>
              <a:gd name="connsiteX124" fmla="*/ 2991333 w 7775769"/>
              <a:gd name="connsiteY124" fmla="*/ 5403273 h 6003637"/>
              <a:gd name="connsiteX125" fmla="*/ 2963624 w 7775769"/>
              <a:gd name="connsiteY125" fmla="*/ 5421746 h 6003637"/>
              <a:gd name="connsiteX126" fmla="*/ 2917442 w 7775769"/>
              <a:gd name="connsiteY126" fmla="*/ 5430982 h 6003637"/>
              <a:gd name="connsiteX127" fmla="*/ 2880497 w 7775769"/>
              <a:gd name="connsiteY127" fmla="*/ 5440219 h 6003637"/>
              <a:gd name="connsiteX128" fmla="*/ 2825078 w 7775769"/>
              <a:gd name="connsiteY128" fmla="*/ 5458691 h 6003637"/>
              <a:gd name="connsiteX129" fmla="*/ 2705006 w 7775769"/>
              <a:gd name="connsiteY129" fmla="*/ 5477164 h 6003637"/>
              <a:gd name="connsiteX130" fmla="*/ 2658824 w 7775769"/>
              <a:gd name="connsiteY130" fmla="*/ 5486400 h 6003637"/>
              <a:gd name="connsiteX131" fmla="*/ 2603406 w 7775769"/>
              <a:gd name="connsiteY131" fmla="*/ 5495637 h 6003637"/>
              <a:gd name="connsiteX132" fmla="*/ 2575697 w 7775769"/>
              <a:gd name="connsiteY132" fmla="*/ 5504873 h 6003637"/>
              <a:gd name="connsiteX133" fmla="*/ 2483333 w 7775769"/>
              <a:gd name="connsiteY133" fmla="*/ 5514110 h 6003637"/>
              <a:gd name="connsiteX134" fmla="*/ 2427915 w 7775769"/>
              <a:gd name="connsiteY134" fmla="*/ 5532582 h 6003637"/>
              <a:gd name="connsiteX135" fmla="*/ 2390969 w 7775769"/>
              <a:gd name="connsiteY135" fmla="*/ 5541819 h 6003637"/>
              <a:gd name="connsiteX136" fmla="*/ 2354024 w 7775769"/>
              <a:gd name="connsiteY136" fmla="*/ 5560291 h 6003637"/>
              <a:gd name="connsiteX137" fmla="*/ 2326315 w 7775769"/>
              <a:gd name="connsiteY137" fmla="*/ 5569528 h 6003637"/>
              <a:gd name="connsiteX138" fmla="*/ 2270897 w 7775769"/>
              <a:gd name="connsiteY138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266606 w 7775769"/>
              <a:gd name="connsiteY25" fmla="*/ 1062182 h 6003637"/>
              <a:gd name="connsiteX26" fmla="*/ 303551 w 7775769"/>
              <a:gd name="connsiteY26" fmla="*/ 1016000 h 6003637"/>
              <a:gd name="connsiteX27" fmla="*/ 368206 w 7775769"/>
              <a:gd name="connsiteY27" fmla="*/ 960582 h 6003637"/>
              <a:gd name="connsiteX28" fmla="*/ 525224 w 7775769"/>
              <a:gd name="connsiteY28" fmla="*/ 877455 h 6003637"/>
              <a:gd name="connsiteX29" fmla="*/ 737660 w 7775769"/>
              <a:gd name="connsiteY29" fmla="*/ 757382 h 6003637"/>
              <a:gd name="connsiteX30" fmla="*/ 950097 w 7775769"/>
              <a:gd name="connsiteY30" fmla="*/ 655782 h 6003637"/>
              <a:gd name="connsiteX31" fmla="*/ 1144060 w 7775769"/>
              <a:gd name="connsiteY31" fmla="*/ 563419 h 6003637"/>
              <a:gd name="connsiteX32" fmla="*/ 1236424 w 7775769"/>
              <a:gd name="connsiteY32" fmla="*/ 517237 h 6003637"/>
              <a:gd name="connsiteX33" fmla="*/ 1301078 w 7775769"/>
              <a:gd name="connsiteY33" fmla="*/ 489528 h 6003637"/>
              <a:gd name="connsiteX34" fmla="*/ 1393442 w 7775769"/>
              <a:gd name="connsiteY34" fmla="*/ 434110 h 6003637"/>
              <a:gd name="connsiteX35" fmla="*/ 1485806 w 7775769"/>
              <a:gd name="connsiteY35" fmla="*/ 397164 h 6003637"/>
              <a:gd name="connsiteX36" fmla="*/ 1559697 w 7775769"/>
              <a:gd name="connsiteY36" fmla="*/ 350982 h 6003637"/>
              <a:gd name="connsiteX37" fmla="*/ 1633588 w 7775769"/>
              <a:gd name="connsiteY37" fmla="*/ 323273 h 6003637"/>
              <a:gd name="connsiteX38" fmla="*/ 1725951 w 7775769"/>
              <a:gd name="connsiteY38" fmla="*/ 277091 h 6003637"/>
              <a:gd name="connsiteX39" fmla="*/ 1781369 w 7775769"/>
              <a:gd name="connsiteY39" fmla="*/ 258619 h 6003637"/>
              <a:gd name="connsiteX40" fmla="*/ 1818315 w 7775769"/>
              <a:gd name="connsiteY40" fmla="*/ 240146 h 6003637"/>
              <a:gd name="connsiteX41" fmla="*/ 1956860 w 7775769"/>
              <a:gd name="connsiteY41" fmla="*/ 221673 h 6003637"/>
              <a:gd name="connsiteX42" fmla="*/ 2169297 w 7775769"/>
              <a:gd name="connsiteY42" fmla="*/ 166255 h 6003637"/>
              <a:gd name="connsiteX43" fmla="*/ 2418678 w 7775769"/>
              <a:gd name="connsiteY43" fmla="*/ 110837 h 6003637"/>
              <a:gd name="connsiteX44" fmla="*/ 2603406 w 7775769"/>
              <a:gd name="connsiteY44" fmla="*/ 83128 h 6003637"/>
              <a:gd name="connsiteX45" fmla="*/ 2815842 w 7775769"/>
              <a:gd name="connsiteY45" fmla="*/ 36946 h 6003637"/>
              <a:gd name="connsiteX46" fmla="*/ 3333078 w 7775769"/>
              <a:gd name="connsiteY46" fmla="*/ 9237 h 6003637"/>
              <a:gd name="connsiteX47" fmla="*/ 3859551 w 7775769"/>
              <a:gd name="connsiteY47" fmla="*/ 0 h 6003637"/>
              <a:gd name="connsiteX48" fmla="*/ 5328133 w 7775769"/>
              <a:gd name="connsiteY48" fmla="*/ 27710 h 6003637"/>
              <a:gd name="connsiteX49" fmla="*/ 5845369 w 7775769"/>
              <a:gd name="connsiteY49" fmla="*/ 64655 h 6003637"/>
              <a:gd name="connsiteX50" fmla="*/ 5937733 w 7775769"/>
              <a:gd name="connsiteY50" fmla="*/ 73891 h 6003637"/>
              <a:gd name="connsiteX51" fmla="*/ 6122460 w 7775769"/>
              <a:gd name="connsiteY51" fmla="*/ 101600 h 6003637"/>
              <a:gd name="connsiteX52" fmla="*/ 6270242 w 7775769"/>
              <a:gd name="connsiteY52" fmla="*/ 184728 h 6003637"/>
              <a:gd name="connsiteX53" fmla="*/ 6344133 w 7775769"/>
              <a:gd name="connsiteY53" fmla="*/ 249382 h 6003637"/>
              <a:gd name="connsiteX54" fmla="*/ 6371842 w 7775769"/>
              <a:gd name="connsiteY54" fmla="*/ 258619 h 6003637"/>
              <a:gd name="connsiteX55" fmla="*/ 6427260 w 7775769"/>
              <a:gd name="connsiteY55" fmla="*/ 286328 h 6003637"/>
              <a:gd name="connsiteX56" fmla="*/ 6722824 w 7775769"/>
              <a:gd name="connsiteY56" fmla="*/ 424873 h 6003637"/>
              <a:gd name="connsiteX57" fmla="*/ 6815188 w 7775769"/>
              <a:gd name="connsiteY57" fmla="*/ 581891 h 6003637"/>
              <a:gd name="connsiteX58" fmla="*/ 6870606 w 7775769"/>
              <a:gd name="connsiteY58" fmla="*/ 665019 h 6003637"/>
              <a:gd name="connsiteX59" fmla="*/ 6990678 w 7775769"/>
              <a:gd name="connsiteY59" fmla="*/ 812800 h 6003637"/>
              <a:gd name="connsiteX60" fmla="*/ 7064569 w 7775769"/>
              <a:gd name="connsiteY60" fmla="*/ 877455 h 6003637"/>
              <a:gd name="connsiteX61" fmla="*/ 7147697 w 7775769"/>
              <a:gd name="connsiteY61" fmla="*/ 969819 h 6003637"/>
              <a:gd name="connsiteX62" fmla="*/ 7175406 w 7775769"/>
              <a:gd name="connsiteY62" fmla="*/ 1080655 h 6003637"/>
              <a:gd name="connsiteX63" fmla="*/ 7203115 w 7775769"/>
              <a:gd name="connsiteY63" fmla="*/ 1274619 h 6003637"/>
              <a:gd name="connsiteX64" fmla="*/ 7184642 w 7775769"/>
              <a:gd name="connsiteY64" fmla="*/ 1681019 h 6003637"/>
              <a:gd name="connsiteX65" fmla="*/ 7156933 w 7775769"/>
              <a:gd name="connsiteY65" fmla="*/ 1773382 h 6003637"/>
              <a:gd name="connsiteX66" fmla="*/ 7119988 w 7775769"/>
              <a:gd name="connsiteY66" fmla="*/ 1874982 h 6003637"/>
              <a:gd name="connsiteX67" fmla="*/ 7110751 w 7775769"/>
              <a:gd name="connsiteY67" fmla="*/ 1939637 h 6003637"/>
              <a:gd name="connsiteX68" fmla="*/ 7083042 w 7775769"/>
              <a:gd name="connsiteY68" fmla="*/ 2068946 h 6003637"/>
              <a:gd name="connsiteX69" fmla="*/ 7119988 w 7775769"/>
              <a:gd name="connsiteY69" fmla="*/ 2540000 h 6003637"/>
              <a:gd name="connsiteX70" fmla="*/ 7147697 w 7775769"/>
              <a:gd name="connsiteY70" fmla="*/ 2613891 h 6003637"/>
              <a:gd name="connsiteX71" fmla="*/ 7175406 w 7775769"/>
              <a:gd name="connsiteY71" fmla="*/ 2697019 h 6003637"/>
              <a:gd name="connsiteX72" fmla="*/ 7193878 w 7775769"/>
              <a:gd name="connsiteY72" fmla="*/ 2733964 h 6003637"/>
              <a:gd name="connsiteX73" fmla="*/ 7267769 w 7775769"/>
              <a:gd name="connsiteY73" fmla="*/ 2937164 h 6003637"/>
              <a:gd name="connsiteX74" fmla="*/ 7323188 w 7775769"/>
              <a:gd name="connsiteY74" fmla="*/ 3029528 h 6003637"/>
              <a:gd name="connsiteX75" fmla="*/ 7360133 w 7775769"/>
              <a:gd name="connsiteY75" fmla="*/ 3112655 h 6003637"/>
              <a:gd name="connsiteX76" fmla="*/ 7415551 w 7775769"/>
              <a:gd name="connsiteY76" fmla="*/ 3214255 h 6003637"/>
              <a:gd name="connsiteX77" fmla="*/ 7434024 w 7775769"/>
              <a:gd name="connsiteY77" fmla="*/ 3260437 h 6003637"/>
              <a:gd name="connsiteX78" fmla="*/ 7489442 w 7775769"/>
              <a:gd name="connsiteY78" fmla="*/ 3371273 h 6003637"/>
              <a:gd name="connsiteX79" fmla="*/ 7591042 w 7775769"/>
              <a:gd name="connsiteY79" fmla="*/ 3611419 h 6003637"/>
              <a:gd name="connsiteX80" fmla="*/ 7637224 w 7775769"/>
              <a:gd name="connsiteY80" fmla="*/ 3740728 h 6003637"/>
              <a:gd name="connsiteX81" fmla="*/ 7674169 w 7775769"/>
              <a:gd name="connsiteY81" fmla="*/ 3860800 h 6003637"/>
              <a:gd name="connsiteX82" fmla="*/ 7720351 w 7775769"/>
              <a:gd name="connsiteY82" fmla="*/ 3980873 h 6003637"/>
              <a:gd name="connsiteX83" fmla="*/ 7775769 w 7775769"/>
              <a:gd name="connsiteY83" fmla="*/ 4128655 h 6003637"/>
              <a:gd name="connsiteX84" fmla="*/ 7757297 w 7775769"/>
              <a:gd name="connsiteY84" fmla="*/ 4193310 h 6003637"/>
              <a:gd name="connsiteX85" fmla="*/ 7729588 w 7775769"/>
              <a:gd name="connsiteY85" fmla="*/ 4294910 h 6003637"/>
              <a:gd name="connsiteX86" fmla="*/ 7711115 w 7775769"/>
              <a:gd name="connsiteY86" fmla="*/ 4368800 h 6003637"/>
              <a:gd name="connsiteX87" fmla="*/ 7674169 w 7775769"/>
              <a:gd name="connsiteY87" fmla="*/ 4433455 h 6003637"/>
              <a:gd name="connsiteX88" fmla="*/ 7655697 w 7775769"/>
              <a:gd name="connsiteY88" fmla="*/ 4461164 h 6003637"/>
              <a:gd name="connsiteX89" fmla="*/ 7600278 w 7775769"/>
              <a:gd name="connsiteY89" fmla="*/ 4498110 h 6003637"/>
              <a:gd name="connsiteX90" fmla="*/ 7535624 w 7775769"/>
              <a:gd name="connsiteY90" fmla="*/ 4590473 h 6003637"/>
              <a:gd name="connsiteX91" fmla="*/ 7498678 w 7775769"/>
              <a:gd name="connsiteY91" fmla="*/ 4655128 h 6003637"/>
              <a:gd name="connsiteX92" fmla="*/ 7424788 w 7775769"/>
              <a:gd name="connsiteY92" fmla="*/ 4719782 h 6003637"/>
              <a:gd name="connsiteX93" fmla="*/ 7323188 w 7775769"/>
              <a:gd name="connsiteY93" fmla="*/ 4756728 h 6003637"/>
              <a:gd name="connsiteX94" fmla="*/ 7156933 w 7775769"/>
              <a:gd name="connsiteY94" fmla="*/ 4793673 h 6003637"/>
              <a:gd name="connsiteX95" fmla="*/ 6990678 w 7775769"/>
              <a:gd name="connsiteY95" fmla="*/ 4830619 h 6003637"/>
              <a:gd name="connsiteX96" fmla="*/ 6879842 w 7775769"/>
              <a:gd name="connsiteY96" fmla="*/ 4876800 h 6003637"/>
              <a:gd name="connsiteX97" fmla="*/ 6833660 w 7775769"/>
              <a:gd name="connsiteY97" fmla="*/ 4895273 h 6003637"/>
              <a:gd name="connsiteX98" fmla="*/ 6778242 w 7775769"/>
              <a:gd name="connsiteY98" fmla="*/ 4904510 h 6003637"/>
              <a:gd name="connsiteX99" fmla="*/ 6713588 w 7775769"/>
              <a:gd name="connsiteY99" fmla="*/ 4932219 h 6003637"/>
              <a:gd name="connsiteX100" fmla="*/ 6547333 w 7775769"/>
              <a:gd name="connsiteY100" fmla="*/ 4987637 h 6003637"/>
              <a:gd name="connsiteX101" fmla="*/ 6436497 w 7775769"/>
              <a:gd name="connsiteY101" fmla="*/ 5015346 h 6003637"/>
              <a:gd name="connsiteX102" fmla="*/ 6297951 w 7775769"/>
              <a:gd name="connsiteY102" fmla="*/ 5052291 h 6003637"/>
              <a:gd name="connsiteX103" fmla="*/ 6261006 w 7775769"/>
              <a:gd name="connsiteY103" fmla="*/ 5061528 h 6003637"/>
              <a:gd name="connsiteX104" fmla="*/ 6067042 w 7775769"/>
              <a:gd name="connsiteY104" fmla="*/ 5089237 h 6003637"/>
              <a:gd name="connsiteX105" fmla="*/ 6002388 w 7775769"/>
              <a:gd name="connsiteY105" fmla="*/ 5098473 h 6003637"/>
              <a:gd name="connsiteX106" fmla="*/ 5826897 w 7775769"/>
              <a:gd name="connsiteY106" fmla="*/ 5126182 h 6003637"/>
              <a:gd name="connsiteX107" fmla="*/ 5217297 w 7775769"/>
              <a:gd name="connsiteY107" fmla="*/ 5135419 h 6003637"/>
              <a:gd name="connsiteX108" fmla="*/ 5180351 w 7775769"/>
              <a:gd name="connsiteY108" fmla="*/ 5144655 h 6003637"/>
              <a:gd name="connsiteX109" fmla="*/ 5041806 w 7775769"/>
              <a:gd name="connsiteY109" fmla="*/ 5163128 h 6003637"/>
              <a:gd name="connsiteX110" fmla="*/ 4219769 w 7775769"/>
              <a:gd name="connsiteY110" fmla="*/ 5153891 h 6003637"/>
              <a:gd name="connsiteX111" fmla="*/ 4136642 w 7775769"/>
              <a:gd name="connsiteY111" fmla="*/ 5144655 h 6003637"/>
              <a:gd name="connsiteX112" fmla="*/ 3970388 w 7775769"/>
              <a:gd name="connsiteY112" fmla="*/ 5135419 h 6003637"/>
              <a:gd name="connsiteX113" fmla="*/ 3896497 w 7775769"/>
              <a:gd name="connsiteY113" fmla="*/ 5126182 h 6003637"/>
              <a:gd name="connsiteX114" fmla="*/ 3831842 w 7775769"/>
              <a:gd name="connsiteY114" fmla="*/ 5116946 h 6003637"/>
              <a:gd name="connsiteX115" fmla="*/ 3416206 w 7775769"/>
              <a:gd name="connsiteY115" fmla="*/ 5135419 h 6003637"/>
              <a:gd name="connsiteX116" fmla="*/ 3342315 w 7775769"/>
              <a:gd name="connsiteY116" fmla="*/ 5181600 h 6003637"/>
              <a:gd name="connsiteX117" fmla="*/ 3333078 w 7775769"/>
              <a:gd name="connsiteY117" fmla="*/ 5209310 h 6003637"/>
              <a:gd name="connsiteX118" fmla="*/ 3305369 w 7775769"/>
              <a:gd name="connsiteY118" fmla="*/ 5227782 h 6003637"/>
              <a:gd name="connsiteX119" fmla="*/ 3194533 w 7775769"/>
              <a:gd name="connsiteY119" fmla="*/ 5310910 h 6003637"/>
              <a:gd name="connsiteX120" fmla="*/ 3157588 w 7775769"/>
              <a:gd name="connsiteY120" fmla="*/ 5329382 h 6003637"/>
              <a:gd name="connsiteX121" fmla="*/ 3129878 w 7775769"/>
              <a:gd name="connsiteY121" fmla="*/ 5347855 h 6003637"/>
              <a:gd name="connsiteX122" fmla="*/ 3065224 w 7775769"/>
              <a:gd name="connsiteY122" fmla="*/ 5375564 h 6003637"/>
              <a:gd name="connsiteX123" fmla="*/ 2991333 w 7775769"/>
              <a:gd name="connsiteY123" fmla="*/ 5403273 h 6003637"/>
              <a:gd name="connsiteX124" fmla="*/ 2963624 w 7775769"/>
              <a:gd name="connsiteY124" fmla="*/ 5421746 h 6003637"/>
              <a:gd name="connsiteX125" fmla="*/ 2917442 w 7775769"/>
              <a:gd name="connsiteY125" fmla="*/ 5430982 h 6003637"/>
              <a:gd name="connsiteX126" fmla="*/ 2880497 w 7775769"/>
              <a:gd name="connsiteY126" fmla="*/ 5440219 h 6003637"/>
              <a:gd name="connsiteX127" fmla="*/ 2825078 w 7775769"/>
              <a:gd name="connsiteY127" fmla="*/ 5458691 h 6003637"/>
              <a:gd name="connsiteX128" fmla="*/ 2705006 w 7775769"/>
              <a:gd name="connsiteY128" fmla="*/ 5477164 h 6003637"/>
              <a:gd name="connsiteX129" fmla="*/ 2658824 w 7775769"/>
              <a:gd name="connsiteY129" fmla="*/ 5486400 h 6003637"/>
              <a:gd name="connsiteX130" fmla="*/ 2603406 w 7775769"/>
              <a:gd name="connsiteY130" fmla="*/ 5495637 h 6003637"/>
              <a:gd name="connsiteX131" fmla="*/ 2575697 w 7775769"/>
              <a:gd name="connsiteY131" fmla="*/ 5504873 h 6003637"/>
              <a:gd name="connsiteX132" fmla="*/ 2483333 w 7775769"/>
              <a:gd name="connsiteY132" fmla="*/ 5514110 h 6003637"/>
              <a:gd name="connsiteX133" fmla="*/ 2427915 w 7775769"/>
              <a:gd name="connsiteY133" fmla="*/ 5532582 h 6003637"/>
              <a:gd name="connsiteX134" fmla="*/ 2390969 w 7775769"/>
              <a:gd name="connsiteY134" fmla="*/ 5541819 h 6003637"/>
              <a:gd name="connsiteX135" fmla="*/ 2354024 w 7775769"/>
              <a:gd name="connsiteY135" fmla="*/ 5560291 h 6003637"/>
              <a:gd name="connsiteX136" fmla="*/ 2326315 w 7775769"/>
              <a:gd name="connsiteY136" fmla="*/ 5569528 h 6003637"/>
              <a:gd name="connsiteX137" fmla="*/ 2270897 w 7775769"/>
              <a:gd name="connsiteY137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266606 w 7775769"/>
              <a:gd name="connsiteY25" fmla="*/ 1062182 h 6003637"/>
              <a:gd name="connsiteX26" fmla="*/ 303551 w 7775769"/>
              <a:gd name="connsiteY26" fmla="*/ 1016000 h 6003637"/>
              <a:gd name="connsiteX27" fmla="*/ 525224 w 7775769"/>
              <a:gd name="connsiteY27" fmla="*/ 877455 h 6003637"/>
              <a:gd name="connsiteX28" fmla="*/ 737660 w 7775769"/>
              <a:gd name="connsiteY28" fmla="*/ 757382 h 6003637"/>
              <a:gd name="connsiteX29" fmla="*/ 950097 w 7775769"/>
              <a:gd name="connsiteY29" fmla="*/ 655782 h 6003637"/>
              <a:gd name="connsiteX30" fmla="*/ 1144060 w 7775769"/>
              <a:gd name="connsiteY30" fmla="*/ 563419 h 6003637"/>
              <a:gd name="connsiteX31" fmla="*/ 1236424 w 7775769"/>
              <a:gd name="connsiteY31" fmla="*/ 517237 h 6003637"/>
              <a:gd name="connsiteX32" fmla="*/ 1301078 w 7775769"/>
              <a:gd name="connsiteY32" fmla="*/ 489528 h 6003637"/>
              <a:gd name="connsiteX33" fmla="*/ 1393442 w 7775769"/>
              <a:gd name="connsiteY33" fmla="*/ 434110 h 6003637"/>
              <a:gd name="connsiteX34" fmla="*/ 1485806 w 7775769"/>
              <a:gd name="connsiteY34" fmla="*/ 397164 h 6003637"/>
              <a:gd name="connsiteX35" fmla="*/ 1559697 w 7775769"/>
              <a:gd name="connsiteY35" fmla="*/ 350982 h 6003637"/>
              <a:gd name="connsiteX36" fmla="*/ 1633588 w 7775769"/>
              <a:gd name="connsiteY36" fmla="*/ 323273 h 6003637"/>
              <a:gd name="connsiteX37" fmla="*/ 1725951 w 7775769"/>
              <a:gd name="connsiteY37" fmla="*/ 277091 h 6003637"/>
              <a:gd name="connsiteX38" fmla="*/ 1781369 w 7775769"/>
              <a:gd name="connsiteY38" fmla="*/ 258619 h 6003637"/>
              <a:gd name="connsiteX39" fmla="*/ 1818315 w 7775769"/>
              <a:gd name="connsiteY39" fmla="*/ 240146 h 6003637"/>
              <a:gd name="connsiteX40" fmla="*/ 1956860 w 7775769"/>
              <a:gd name="connsiteY40" fmla="*/ 221673 h 6003637"/>
              <a:gd name="connsiteX41" fmla="*/ 2169297 w 7775769"/>
              <a:gd name="connsiteY41" fmla="*/ 166255 h 6003637"/>
              <a:gd name="connsiteX42" fmla="*/ 2418678 w 7775769"/>
              <a:gd name="connsiteY42" fmla="*/ 110837 h 6003637"/>
              <a:gd name="connsiteX43" fmla="*/ 2603406 w 7775769"/>
              <a:gd name="connsiteY43" fmla="*/ 83128 h 6003637"/>
              <a:gd name="connsiteX44" fmla="*/ 2815842 w 7775769"/>
              <a:gd name="connsiteY44" fmla="*/ 36946 h 6003637"/>
              <a:gd name="connsiteX45" fmla="*/ 3333078 w 7775769"/>
              <a:gd name="connsiteY45" fmla="*/ 9237 h 6003637"/>
              <a:gd name="connsiteX46" fmla="*/ 3859551 w 7775769"/>
              <a:gd name="connsiteY46" fmla="*/ 0 h 6003637"/>
              <a:gd name="connsiteX47" fmla="*/ 5328133 w 7775769"/>
              <a:gd name="connsiteY47" fmla="*/ 27710 h 6003637"/>
              <a:gd name="connsiteX48" fmla="*/ 5845369 w 7775769"/>
              <a:gd name="connsiteY48" fmla="*/ 64655 h 6003637"/>
              <a:gd name="connsiteX49" fmla="*/ 5937733 w 7775769"/>
              <a:gd name="connsiteY49" fmla="*/ 73891 h 6003637"/>
              <a:gd name="connsiteX50" fmla="*/ 6122460 w 7775769"/>
              <a:gd name="connsiteY50" fmla="*/ 101600 h 6003637"/>
              <a:gd name="connsiteX51" fmla="*/ 6270242 w 7775769"/>
              <a:gd name="connsiteY51" fmla="*/ 184728 h 6003637"/>
              <a:gd name="connsiteX52" fmla="*/ 6344133 w 7775769"/>
              <a:gd name="connsiteY52" fmla="*/ 249382 h 6003637"/>
              <a:gd name="connsiteX53" fmla="*/ 6371842 w 7775769"/>
              <a:gd name="connsiteY53" fmla="*/ 258619 h 6003637"/>
              <a:gd name="connsiteX54" fmla="*/ 6427260 w 7775769"/>
              <a:gd name="connsiteY54" fmla="*/ 286328 h 6003637"/>
              <a:gd name="connsiteX55" fmla="*/ 6722824 w 7775769"/>
              <a:gd name="connsiteY55" fmla="*/ 424873 h 6003637"/>
              <a:gd name="connsiteX56" fmla="*/ 6815188 w 7775769"/>
              <a:gd name="connsiteY56" fmla="*/ 581891 h 6003637"/>
              <a:gd name="connsiteX57" fmla="*/ 6870606 w 7775769"/>
              <a:gd name="connsiteY57" fmla="*/ 665019 h 6003637"/>
              <a:gd name="connsiteX58" fmla="*/ 6990678 w 7775769"/>
              <a:gd name="connsiteY58" fmla="*/ 812800 h 6003637"/>
              <a:gd name="connsiteX59" fmla="*/ 7064569 w 7775769"/>
              <a:gd name="connsiteY59" fmla="*/ 877455 h 6003637"/>
              <a:gd name="connsiteX60" fmla="*/ 7147697 w 7775769"/>
              <a:gd name="connsiteY60" fmla="*/ 969819 h 6003637"/>
              <a:gd name="connsiteX61" fmla="*/ 7175406 w 7775769"/>
              <a:gd name="connsiteY61" fmla="*/ 1080655 h 6003637"/>
              <a:gd name="connsiteX62" fmla="*/ 7203115 w 7775769"/>
              <a:gd name="connsiteY62" fmla="*/ 1274619 h 6003637"/>
              <a:gd name="connsiteX63" fmla="*/ 7184642 w 7775769"/>
              <a:gd name="connsiteY63" fmla="*/ 1681019 h 6003637"/>
              <a:gd name="connsiteX64" fmla="*/ 7156933 w 7775769"/>
              <a:gd name="connsiteY64" fmla="*/ 1773382 h 6003637"/>
              <a:gd name="connsiteX65" fmla="*/ 7119988 w 7775769"/>
              <a:gd name="connsiteY65" fmla="*/ 1874982 h 6003637"/>
              <a:gd name="connsiteX66" fmla="*/ 7110751 w 7775769"/>
              <a:gd name="connsiteY66" fmla="*/ 1939637 h 6003637"/>
              <a:gd name="connsiteX67" fmla="*/ 7083042 w 7775769"/>
              <a:gd name="connsiteY67" fmla="*/ 2068946 h 6003637"/>
              <a:gd name="connsiteX68" fmla="*/ 7119988 w 7775769"/>
              <a:gd name="connsiteY68" fmla="*/ 2540000 h 6003637"/>
              <a:gd name="connsiteX69" fmla="*/ 7147697 w 7775769"/>
              <a:gd name="connsiteY69" fmla="*/ 2613891 h 6003637"/>
              <a:gd name="connsiteX70" fmla="*/ 7175406 w 7775769"/>
              <a:gd name="connsiteY70" fmla="*/ 2697019 h 6003637"/>
              <a:gd name="connsiteX71" fmla="*/ 7193878 w 7775769"/>
              <a:gd name="connsiteY71" fmla="*/ 2733964 h 6003637"/>
              <a:gd name="connsiteX72" fmla="*/ 7267769 w 7775769"/>
              <a:gd name="connsiteY72" fmla="*/ 2937164 h 6003637"/>
              <a:gd name="connsiteX73" fmla="*/ 7323188 w 7775769"/>
              <a:gd name="connsiteY73" fmla="*/ 3029528 h 6003637"/>
              <a:gd name="connsiteX74" fmla="*/ 7360133 w 7775769"/>
              <a:gd name="connsiteY74" fmla="*/ 3112655 h 6003637"/>
              <a:gd name="connsiteX75" fmla="*/ 7415551 w 7775769"/>
              <a:gd name="connsiteY75" fmla="*/ 3214255 h 6003637"/>
              <a:gd name="connsiteX76" fmla="*/ 7434024 w 7775769"/>
              <a:gd name="connsiteY76" fmla="*/ 3260437 h 6003637"/>
              <a:gd name="connsiteX77" fmla="*/ 7489442 w 7775769"/>
              <a:gd name="connsiteY77" fmla="*/ 3371273 h 6003637"/>
              <a:gd name="connsiteX78" fmla="*/ 7591042 w 7775769"/>
              <a:gd name="connsiteY78" fmla="*/ 3611419 h 6003637"/>
              <a:gd name="connsiteX79" fmla="*/ 7637224 w 7775769"/>
              <a:gd name="connsiteY79" fmla="*/ 3740728 h 6003637"/>
              <a:gd name="connsiteX80" fmla="*/ 7674169 w 7775769"/>
              <a:gd name="connsiteY80" fmla="*/ 3860800 h 6003637"/>
              <a:gd name="connsiteX81" fmla="*/ 7720351 w 7775769"/>
              <a:gd name="connsiteY81" fmla="*/ 3980873 h 6003637"/>
              <a:gd name="connsiteX82" fmla="*/ 7775769 w 7775769"/>
              <a:gd name="connsiteY82" fmla="*/ 4128655 h 6003637"/>
              <a:gd name="connsiteX83" fmla="*/ 7757297 w 7775769"/>
              <a:gd name="connsiteY83" fmla="*/ 4193310 h 6003637"/>
              <a:gd name="connsiteX84" fmla="*/ 7729588 w 7775769"/>
              <a:gd name="connsiteY84" fmla="*/ 4294910 h 6003637"/>
              <a:gd name="connsiteX85" fmla="*/ 7711115 w 7775769"/>
              <a:gd name="connsiteY85" fmla="*/ 4368800 h 6003637"/>
              <a:gd name="connsiteX86" fmla="*/ 7674169 w 7775769"/>
              <a:gd name="connsiteY86" fmla="*/ 4433455 h 6003637"/>
              <a:gd name="connsiteX87" fmla="*/ 7655697 w 7775769"/>
              <a:gd name="connsiteY87" fmla="*/ 4461164 h 6003637"/>
              <a:gd name="connsiteX88" fmla="*/ 7600278 w 7775769"/>
              <a:gd name="connsiteY88" fmla="*/ 4498110 h 6003637"/>
              <a:gd name="connsiteX89" fmla="*/ 7535624 w 7775769"/>
              <a:gd name="connsiteY89" fmla="*/ 4590473 h 6003637"/>
              <a:gd name="connsiteX90" fmla="*/ 7498678 w 7775769"/>
              <a:gd name="connsiteY90" fmla="*/ 4655128 h 6003637"/>
              <a:gd name="connsiteX91" fmla="*/ 7424788 w 7775769"/>
              <a:gd name="connsiteY91" fmla="*/ 4719782 h 6003637"/>
              <a:gd name="connsiteX92" fmla="*/ 7323188 w 7775769"/>
              <a:gd name="connsiteY92" fmla="*/ 4756728 h 6003637"/>
              <a:gd name="connsiteX93" fmla="*/ 7156933 w 7775769"/>
              <a:gd name="connsiteY93" fmla="*/ 4793673 h 6003637"/>
              <a:gd name="connsiteX94" fmla="*/ 6990678 w 7775769"/>
              <a:gd name="connsiteY94" fmla="*/ 4830619 h 6003637"/>
              <a:gd name="connsiteX95" fmla="*/ 6879842 w 7775769"/>
              <a:gd name="connsiteY95" fmla="*/ 4876800 h 6003637"/>
              <a:gd name="connsiteX96" fmla="*/ 6833660 w 7775769"/>
              <a:gd name="connsiteY96" fmla="*/ 4895273 h 6003637"/>
              <a:gd name="connsiteX97" fmla="*/ 6778242 w 7775769"/>
              <a:gd name="connsiteY97" fmla="*/ 4904510 h 6003637"/>
              <a:gd name="connsiteX98" fmla="*/ 6713588 w 7775769"/>
              <a:gd name="connsiteY98" fmla="*/ 4932219 h 6003637"/>
              <a:gd name="connsiteX99" fmla="*/ 6547333 w 7775769"/>
              <a:gd name="connsiteY99" fmla="*/ 4987637 h 6003637"/>
              <a:gd name="connsiteX100" fmla="*/ 6436497 w 7775769"/>
              <a:gd name="connsiteY100" fmla="*/ 5015346 h 6003637"/>
              <a:gd name="connsiteX101" fmla="*/ 6297951 w 7775769"/>
              <a:gd name="connsiteY101" fmla="*/ 5052291 h 6003637"/>
              <a:gd name="connsiteX102" fmla="*/ 6261006 w 7775769"/>
              <a:gd name="connsiteY102" fmla="*/ 5061528 h 6003637"/>
              <a:gd name="connsiteX103" fmla="*/ 6067042 w 7775769"/>
              <a:gd name="connsiteY103" fmla="*/ 5089237 h 6003637"/>
              <a:gd name="connsiteX104" fmla="*/ 6002388 w 7775769"/>
              <a:gd name="connsiteY104" fmla="*/ 5098473 h 6003637"/>
              <a:gd name="connsiteX105" fmla="*/ 5826897 w 7775769"/>
              <a:gd name="connsiteY105" fmla="*/ 5126182 h 6003637"/>
              <a:gd name="connsiteX106" fmla="*/ 5217297 w 7775769"/>
              <a:gd name="connsiteY106" fmla="*/ 5135419 h 6003637"/>
              <a:gd name="connsiteX107" fmla="*/ 5180351 w 7775769"/>
              <a:gd name="connsiteY107" fmla="*/ 5144655 h 6003637"/>
              <a:gd name="connsiteX108" fmla="*/ 5041806 w 7775769"/>
              <a:gd name="connsiteY108" fmla="*/ 5163128 h 6003637"/>
              <a:gd name="connsiteX109" fmla="*/ 4219769 w 7775769"/>
              <a:gd name="connsiteY109" fmla="*/ 5153891 h 6003637"/>
              <a:gd name="connsiteX110" fmla="*/ 4136642 w 7775769"/>
              <a:gd name="connsiteY110" fmla="*/ 5144655 h 6003637"/>
              <a:gd name="connsiteX111" fmla="*/ 3970388 w 7775769"/>
              <a:gd name="connsiteY111" fmla="*/ 5135419 h 6003637"/>
              <a:gd name="connsiteX112" fmla="*/ 3896497 w 7775769"/>
              <a:gd name="connsiteY112" fmla="*/ 5126182 h 6003637"/>
              <a:gd name="connsiteX113" fmla="*/ 3831842 w 7775769"/>
              <a:gd name="connsiteY113" fmla="*/ 5116946 h 6003637"/>
              <a:gd name="connsiteX114" fmla="*/ 3416206 w 7775769"/>
              <a:gd name="connsiteY114" fmla="*/ 5135419 h 6003637"/>
              <a:gd name="connsiteX115" fmla="*/ 3342315 w 7775769"/>
              <a:gd name="connsiteY115" fmla="*/ 5181600 h 6003637"/>
              <a:gd name="connsiteX116" fmla="*/ 3333078 w 7775769"/>
              <a:gd name="connsiteY116" fmla="*/ 5209310 h 6003637"/>
              <a:gd name="connsiteX117" fmla="*/ 3305369 w 7775769"/>
              <a:gd name="connsiteY117" fmla="*/ 5227782 h 6003637"/>
              <a:gd name="connsiteX118" fmla="*/ 3194533 w 7775769"/>
              <a:gd name="connsiteY118" fmla="*/ 5310910 h 6003637"/>
              <a:gd name="connsiteX119" fmla="*/ 3157588 w 7775769"/>
              <a:gd name="connsiteY119" fmla="*/ 5329382 h 6003637"/>
              <a:gd name="connsiteX120" fmla="*/ 3129878 w 7775769"/>
              <a:gd name="connsiteY120" fmla="*/ 5347855 h 6003637"/>
              <a:gd name="connsiteX121" fmla="*/ 3065224 w 7775769"/>
              <a:gd name="connsiteY121" fmla="*/ 5375564 h 6003637"/>
              <a:gd name="connsiteX122" fmla="*/ 2991333 w 7775769"/>
              <a:gd name="connsiteY122" fmla="*/ 5403273 h 6003637"/>
              <a:gd name="connsiteX123" fmla="*/ 2963624 w 7775769"/>
              <a:gd name="connsiteY123" fmla="*/ 5421746 h 6003637"/>
              <a:gd name="connsiteX124" fmla="*/ 2917442 w 7775769"/>
              <a:gd name="connsiteY124" fmla="*/ 5430982 h 6003637"/>
              <a:gd name="connsiteX125" fmla="*/ 2880497 w 7775769"/>
              <a:gd name="connsiteY125" fmla="*/ 5440219 h 6003637"/>
              <a:gd name="connsiteX126" fmla="*/ 2825078 w 7775769"/>
              <a:gd name="connsiteY126" fmla="*/ 5458691 h 6003637"/>
              <a:gd name="connsiteX127" fmla="*/ 2705006 w 7775769"/>
              <a:gd name="connsiteY127" fmla="*/ 5477164 h 6003637"/>
              <a:gd name="connsiteX128" fmla="*/ 2658824 w 7775769"/>
              <a:gd name="connsiteY128" fmla="*/ 5486400 h 6003637"/>
              <a:gd name="connsiteX129" fmla="*/ 2603406 w 7775769"/>
              <a:gd name="connsiteY129" fmla="*/ 5495637 h 6003637"/>
              <a:gd name="connsiteX130" fmla="*/ 2575697 w 7775769"/>
              <a:gd name="connsiteY130" fmla="*/ 5504873 h 6003637"/>
              <a:gd name="connsiteX131" fmla="*/ 2483333 w 7775769"/>
              <a:gd name="connsiteY131" fmla="*/ 5514110 h 6003637"/>
              <a:gd name="connsiteX132" fmla="*/ 2427915 w 7775769"/>
              <a:gd name="connsiteY132" fmla="*/ 5532582 h 6003637"/>
              <a:gd name="connsiteX133" fmla="*/ 2390969 w 7775769"/>
              <a:gd name="connsiteY133" fmla="*/ 5541819 h 6003637"/>
              <a:gd name="connsiteX134" fmla="*/ 2354024 w 7775769"/>
              <a:gd name="connsiteY134" fmla="*/ 5560291 h 6003637"/>
              <a:gd name="connsiteX135" fmla="*/ 2326315 w 7775769"/>
              <a:gd name="connsiteY135" fmla="*/ 5569528 h 6003637"/>
              <a:gd name="connsiteX136" fmla="*/ 2270897 w 7775769"/>
              <a:gd name="connsiteY136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03551 w 7775769"/>
              <a:gd name="connsiteY25" fmla="*/ 1016000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19769 w 7775769"/>
              <a:gd name="connsiteY108" fmla="*/ 5153891 h 6003637"/>
              <a:gd name="connsiteX109" fmla="*/ 4136642 w 7775769"/>
              <a:gd name="connsiteY109" fmla="*/ 5144655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19769 w 7775769"/>
              <a:gd name="connsiteY108" fmla="*/ 5153891 h 6003637"/>
              <a:gd name="connsiteX109" fmla="*/ 4136642 w 7775769"/>
              <a:gd name="connsiteY109" fmla="*/ 5144655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136642 w 7775769"/>
              <a:gd name="connsiteY109" fmla="*/ 5144655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896497 w 7775769"/>
              <a:gd name="connsiteY110" fmla="*/ 5126182 h 6003637"/>
              <a:gd name="connsiteX111" fmla="*/ 3831842 w 7775769"/>
              <a:gd name="connsiteY111" fmla="*/ 5116946 h 6003637"/>
              <a:gd name="connsiteX112" fmla="*/ 3416206 w 7775769"/>
              <a:gd name="connsiteY112" fmla="*/ 5135419 h 6003637"/>
              <a:gd name="connsiteX113" fmla="*/ 3342315 w 7775769"/>
              <a:gd name="connsiteY113" fmla="*/ 5181600 h 6003637"/>
              <a:gd name="connsiteX114" fmla="*/ 3333078 w 7775769"/>
              <a:gd name="connsiteY114" fmla="*/ 5209310 h 6003637"/>
              <a:gd name="connsiteX115" fmla="*/ 3305369 w 7775769"/>
              <a:gd name="connsiteY115" fmla="*/ 5227782 h 6003637"/>
              <a:gd name="connsiteX116" fmla="*/ 3194533 w 7775769"/>
              <a:gd name="connsiteY116" fmla="*/ 5310910 h 6003637"/>
              <a:gd name="connsiteX117" fmla="*/ 3157588 w 7775769"/>
              <a:gd name="connsiteY117" fmla="*/ 5329382 h 6003637"/>
              <a:gd name="connsiteX118" fmla="*/ 3129878 w 7775769"/>
              <a:gd name="connsiteY118" fmla="*/ 5347855 h 6003637"/>
              <a:gd name="connsiteX119" fmla="*/ 3065224 w 7775769"/>
              <a:gd name="connsiteY119" fmla="*/ 5375564 h 6003637"/>
              <a:gd name="connsiteX120" fmla="*/ 2991333 w 7775769"/>
              <a:gd name="connsiteY120" fmla="*/ 5403273 h 6003637"/>
              <a:gd name="connsiteX121" fmla="*/ 2963624 w 7775769"/>
              <a:gd name="connsiteY121" fmla="*/ 5421746 h 6003637"/>
              <a:gd name="connsiteX122" fmla="*/ 2917442 w 7775769"/>
              <a:gd name="connsiteY122" fmla="*/ 5430982 h 6003637"/>
              <a:gd name="connsiteX123" fmla="*/ 2880497 w 7775769"/>
              <a:gd name="connsiteY123" fmla="*/ 5440219 h 6003637"/>
              <a:gd name="connsiteX124" fmla="*/ 2825078 w 7775769"/>
              <a:gd name="connsiteY124" fmla="*/ 5458691 h 6003637"/>
              <a:gd name="connsiteX125" fmla="*/ 2705006 w 7775769"/>
              <a:gd name="connsiteY125" fmla="*/ 5477164 h 6003637"/>
              <a:gd name="connsiteX126" fmla="*/ 2658824 w 7775769"/>
              <a:gd name="connsiteY126" fmla="*/ 5486400 h 6003637"/>
              <a:gd name="connsiteX127" fmla="*/ 2603406 w 7775769"/>
              <a:gd name="connsiteY127" fmla="*/ 5495637 h 6003637"/>
              <a:gd name="connsiteX128" fmla="*/ 2575697 w 7775769"/>
              <a:gd name="connsiteY128" fmla="*/ 5504873 h 6003637"/>
              <a:gd name="connsiteX129" fmla="*/ 2483333 w 7775769"/>
              <a:gd name="connsiteY129" fmla="*/ 5514110 h 6003637"/>
              <a:gd name="connsiteX130" fmla="*/ 2427915 w 7775769"/>
              <a:gd name="connsiteY130" fmla="*/ 5532582 h 6003637"/>
              <a:gd name="connsiteX131" fmla="*/ 2390969 w 7775769"/>
              <a:gd name="connsiteY131" fmla="*/ 5541819 h 6003637"/>
              <a:gd name="connsiteX132" fmla="*/ 2354024 w 7775769"/>
              <a:gd name="connsiteY132" fmla="*/ 5560291 h 6003637"/>
              <a:gd name="connsiteX133" fmla="*/ 2326315 w 7775769"/>
              <a:gd name="connsiteY133" fmla="*/ 5569528 h 6003637"/>
              <a:gd name="connsiteX134" fmla="*/ 2270897 w 7775769"/>
              <a:gd name="connsiteY134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896497 w 7775769"/>
              <a:gd name="connsiteY110" fmla="*/ 5126182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108933 w 7775769"/>
              <a:gd name="connsiteY109" fmla="*/ 5033819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450678 w 7775769"/>
              <a:gd name="connsiteY108" fmla="*/ 5126183 h 6003637"/>
              <a:gd name="connsiteX109" fmla="*/ 4108933 w 7775769"/>
              <a:gd name="connsiteY109" fmla="*/ 5033819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450678 w 7775769"/>
              <a:gd name="connsiteY108" fmla="*/ 5126183 h 6003637"/>
              <a:gd name="connsiteX109" fmla="*/ 4108933 w 7775769"/>
              <a:gd name="connsiteY109" fmla="*/ 5033819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35696 w 7775769"/>
              <a:gd name="connsiteY19" fmla="*/ 3380510 h 6003637"/>
              <a:gd name="connsiteX20" fmla="*/ 7987 w 7775769"/>
              <a:gd name="connsiteY20" fmla="*/ 2336800 h 6003637"/>
              <a:gd name="connsiteX21" fmla="*/ 7987 w 7775769"/>
              <a:gd name="connsiteY21" fmla="*/ 2004291 h 6003637"/>
              <a:gd name="connsiteX22" fmla="*/ 100351 w 7775769"/>
              <a:gd name="connsiteY22" fmla="*/ 1440873 h 6003637"/>
              <a:gd name="connsiteX23" fmla="*/ 201951 w 7775769"/>
              <a:gd name="connsiteY23" fmla="*/ 1200728 h 6003637"/>
              <a:gd name="connsiteX24" fmla="*/ 377442 w 7775769"/>
              <a:gd name="connsiteY24" fmla="*/ 1006763 h 6003637"/>
              <a:gd name="connsiteX25" fmla="*/ 525224 w 7775769"/>
              <a:gd name="connsiteY25" fmla="*/ 877455 h 6003637"/>
              <a:gd name="connsiteX26" fmla="*/ 737660 w 7775769"/>
              <a:gd name="connsiteY26" fmla="*/ 757382 h 6003637"/>
              <a:gd name="connsiteX27" fmla="*/ 950097 w 7775769"/>
              <a:gd name="connsiteY27" fmla="*/ 655782 h 6003637"/>
              <a:gd name="connsiteX28" fmla="*/ 1144060 w 7775769"/>
              <a:gd name="connsiteY28" fmla="*/ 563419 h 6003637"/>
              <a:gd name="connsiteX29" fmla="*/ 1236424 w 7775769"/>
              <a:gd name="connsiteY29" fmla="*/ 517237 h 6003637"/>
              <a:gd name="connsiteX30" fmla="*/ 1301078 w 7775769"/>
              <a:gd name="connsiteY30" fmla="*/ 489528 h 6003637"/>
              <a:gd name="connsiteX31" fmla="*/ 1393442 w 7775769"/>
              <a:gd name="connsiteY31" fmla="*/ 434110 h 6003637"/>
              <a:gd name="connsiteX32" fmla="*/ 1485806 w 7775769"/>
              <a:gd name="connsiteY32" fmla="*/ 397164 h 6003637"/>
              <a:gd name="connsiteX33" fmla="*/ 1559697 w 7775769"/>
              <a:gd name="connsiteY33" fmla="*/ 350982 h 6003637"/>
              <a:gd name="connsiteX34" fmla="*/ 1633588 w 7775769"/>
              <a:gd name="connsiteY34" fmla="*/ 323273 h 6003637"/>
              <a:gd name="connsiteX35" fmla="*/ 1725951 w 7775769"/>
              <a:gd name="connsiteY35" fmla="*/ 277091 h 6003637"/>
              <a:gd name="connsiteX36" fmla="*/ 1781369 w 7775769"/>
              <a:gd name="connsiteY36" fmla="*/ 258619 h 6003637"/>
              <a:gd name="connsiteX37" fmla="*/ 1818315 w 7775769"/>
              <a:gd name="connsiteY37" fmla="*/ 240146 h 6003637"/>
              <a:gd name="connsiteX38" fmla="*/ 1956860 w 7775769"/>
              <a:gd name="connsiteY38" fmla="*/ 221673 h 6003637"/>
              <a:gd name="connsiteX39" fmla="*/ 2169297 w 7775769"/>
              <a:gd name="connsiteY39" fmla="*/ 166255 h 6003637"/>
              <a:gd name="connsiteX40" fmla="*/ 2418678 w 7775769"/>
              <a:gd name="connsiteY40" fmla="*/ 110837 h 6003637"/>
              <a:gd name="connsiteX41" fmla="*/ 2603406 w 7775769"/>
              <a:gd name="connsiteY41" fmla="*/ 83128 h 6003637"/>
              <a:gd name="connsiteX42" fmla="*/ 2815842 w 7775769"/>
              <a:gd name="connsiteY42" fmla="*/ 36946 h 6003637"/>
              <a:gd name="connsiteX43" fmla="*/ 3333078 w 7775769"/>
              <a:gd name="connsiteY43" fmla="*/ 9237 h 6003637"/>
              <a:gd name="connsiteX44" fmla="*/ 3859551 w 7775769"/>
              <a:gd name="connsiteY44" fmla="*/ 0 h 6003637"/>
              <a:gd name="connsiteX45" fmla="*/ 5328133 w 7775769"/>
              <a:gd name="connsiteY45" fmla="*/ 27710 h 6003637"/>
              <a:gd name="connsiteX46" fmla="*/ 5845369 w 7775769"/>
              <a:gd name="connsiteY46" fmla="*/ 64655 h 6003637"/>
              <a:gd name="connsiteX47" fmla="*/ 5937733 w 7775769"/>
              <a:gd name="connsiteY47" fmla="*/ 73891 h 6003637"/>
              <a:gd name="connsiteX48" fmla="*/ 6122460 w 7775769"/>
              <a:gd name="connsiteY48" fmla="*/ 101600 h 6003637"/>
              <a:gd name="connsiteX49" fmla="*/ 6270242 w 7775769"/>
              <a:gd name="connsiteY49" fmla="*/ 184728 h 6003637"/>
              <a:gd name="connsiteX50" fmla="*/ 6344133 w 7775769"/>
              <a:gd name="connsiteY50" fmla="*/ 249382 h 6003637"/>
              <a:gd name="connsiteX51" fmla="*/ 6371842 w 7775769"/>
              <a:gd name="connsiteY51" fmla="*/ 258619 h 6003637"/>
              <a:gd name="connsiteX52" fmla="*/ 6427260 w 7775769"/>
              <a:gd name="connsiteY52" fmla="*/ 286328 h 6003637"/>
              <a:gd name="connsiteX53" fmla="*/ 6722824 w 7775769"/>
              <a:gd name="connsiteY53" fmla="*/ 424873 h 6003637"/>
              <a:gd name="connsiteX54" fmla="*/ 6815188 w 7775769"/>
              <a:gd name="connsiteY54" fmla="*/ 581891 h 6003637"/>
              <a:gd name="connsiteX55" fmla="*/ 6870606 w 7775769"/>
              <a:gd name="connsiteY55" fmla="*/ 665019 h 6003637"/>
              <a:gd name="connsiteX56" fmla="*/ 6990678 w 7775769"/>
              <a:gd name="connsiteY56" fmla="*/ 812800 h 6003637"/>
              <a:gd name="connsiteX57" fmla="*/ 7064569 w 7775769"/>
              <a:gd name="connsiteY57" fmla="*/ 877455 h 6003637"/>
              <a:gd name="connsiteX58" fmla="*/ 7147697 w 7775769"/>
              <a:gd name="connsiteY58" fmla="*/ 969819 h 6003637"/>
              <a:gd name="connsiteX59" fmla="*/ 7175406 w 7775769"/>
              <a:gd name="connsiteY59" fmla="*/ 1080655 h 6003637"/>
              <a:gd name="connsiteX60" fmla="*/ 7203115 w 7775769"/>
              <a:gd name="connsiteY60" fmla="*/ 1274619 h 6003637"/>
              <a:gd name="connsiteX61" fmla="*/ 7184642 w 7775769"/>
              <a:gd name="connsiteY61" fmla="*/ 1681019 h 6003637"/>
              <a:gd name="connsiteX62" fmla="*/ 7156933 w 7775769"/>
              <a:gd name="connsiteY62" fmla="*/ 1773382 h 6003637"/>
              <a:gd name="connsiteX63" fmla="*/ 7119988 w 7775769"/>
              <a:gd name="connsiteY63" fmla="*/ 1874982 h 6003637"/>
              <a:gd name="connsiteX64" fmla="*/ 7110751 w 7775769"/>
              <a:gd name="connsiteY64" fmla="*/ 1939637 h 6003637"/>
              <a:gd name="connsiteX65" fmla="*/ 7083042 w 7775769"/>
              <a:gd name="connsiteY65" fmla="*/ 2068946 h 6003637"/>
              <a:gd name="connsiteX66" fmla="*/ 7119988 w 7775769"/>
              <a:gd name="connsiteY66" fmla="*/ 2540000 h 6003637"/>
              <a:gd name="connsiteX67" fmla="*/ 7147697 w 7775769"/>
              <a:gd name="connsiteY67" fmla="*/ 2613891 h 6003637"/>
              <a:gd name="connsiteX68" fmla="*/ 7175406 w 7775769"/>
              <a:gd name="connsiteY68" fmla="*/ 2697019 h 6003637"/>
              <a:gd name="connsiteX69" fmla="*/ 7193878 w 7775769"/>
              <a:gd name="connsiteY69" fmla="*/ 2733964 h 6003637"/>
              <a:gd name="connsiteX70" fmla="*/ 7267769 w 7775769"/>
              <a:gd name="connsiteY70" fmla="*/ 2937164 h 6003637"/>
              <a:gd name="connsiteX71" fmla="*/ 7323188 w 7775769"/>
              <a:gd name="connsiteY71" fmla="*/ 3029528 h 6003637"/>
              <a:gd name="connsiteX72" fmla="*/ 7360133 w 7775769"/>
              <a:gd name="connsiteY72" fmla="*/ 3112655 h 6003637"/>
              <a:gd name="connsiteX73" fmla="*/ 7415551 w 7775769"/>
              <a:gd name="connsiteY73" fmla="*/ 3214255 h 6003637"/>
              <a:gd name="connsiteX74" fmla="*/ 7434024 w 7775769"/>
              <a:gd name="connsiteY74" fmla="*/ 3260437 h 6003637"/>
              <a:gd name="connsiteX75" fmla="*/ 7489442 w 7775769"/>
              <a:gd name="connsiteY75" fmla="*/ 3371273 h 6003637"/>
              <a:gd name="connsiteX76" fmla="*/ 7591042 w 7775769"/>
              <a:gd name="connsiteY76" fmla="*/ 3611419 h 6003637"/>
              <a:gd name="connsiteX77" fmla="*/ 7637224 w 7775769"/>
              <a:gd name="connsiteY77" fmla="*/ 3740728 h 6003637"/>
              <a:gd name="connsiteX78" fmla="*/ 7674169 w 7775769"/>
              <a:gd name="connsiteY78" fmla="*/ 3860800 h 6003637"/>
              <a:gd name="connsiteX79" fmla="*/ 7720351 w 7775769"/>
              <a:gd name="connsiteY79" fmla="*/ 3980873 h 6003637"/>
              <a:gd name="connsiteX80" fmla="*/ 7775769 w 7775769"/>
              <a:gd name="connsiteY80" fmla="*/ 4128655 h 6003637"/>
              <a:gd name="connsiteX81" fmla="*/ 7757297 w 7775769"/>
              <a:gd name="connsiteY81" fmla="*/ 4193310 h 6003637"/>
              <a:gd name="connsiteX82" fmla="*/ 7729588 w 7775769"/>
              <a:gd name="connsiteY82" fmla="*/ 4294910 h 6003637"/>
              <a:gd name="connsiteX83" fmla="*/ 7711115 w 7775769"/>
              <a:gd name="connsiteY83" fmla="*/ 4368800 h 6003637"/>
              <a:gd name="connsiteX84" fmla="*/ 7674169 w 7775769"/>
              <a:gd name="connsiteY84" fmla="*/ 4433455 h 6003637"/>
              <a:gd name="connsiteX85" fmla="*/ 7655697 w 7775769"/>
              <a:gd name="connsiteY85" fmla="*/ 4461164 h 6003637"/>
              <a:gd name="connsiteX86" fmla="*/ 7600278 w 7775769"/>
              <a:gd name="connsiteY86" fmla="*/ 4498110 h 6003637"/>
              <a:gd name="connsiteX87" fmla="*/ 7535624 w 7775769"/>
              <a:gd name="connsiteY87" fmla="*/ 4590473 h 6003637"/>
              <a:gd name="connsiteX88" fmla="*/ 7498678 w 7775769"/>
              <a:gd name="connsiteY88" fmla="*/ 4655128 h 6003637"/>
              <a:gd name="connsiteX89" fmla="*/ 7424788 w 7775769"/>
              <a:gd name="connsiteY89" fmla="*/ 4719782 h 6003637"/>
              <a:gd name="connsiteX90" fmla="*/ 7323188 w 7775769"/>
              <a:gd name="connsiteY90" fmla="*/ 4756728 h 6003637"/>
              <a:gd name="connsiteX91" fmla="*/ 7156933 w 7775769"/>
              <a:gd name="connsiteY91" fmla="*/ 4793673 h 6003637"/>
              <a:gd name="connsiteX92" fmla="*/ 6990678 w 7775769"/>
              <a:gd name="connsiteY92" fmla="*/ 4830619 h 6003637"/>
              <a:gd name="connsiteX93" fmla="*/ 6879842 w 7775769"/>
              <a:gd name="connsiteY93" fmla="*/ 4876800 h 6003637"/>
              <a:gd name="connsiteX94" fmla="*/ 6833660 w 7775769"/>
              <a:gd name="connsiteY94" fmla="*/ 4895273 h 6003637"/>
              <a:gd name="connsiteX95" fmla="*/ 6778242 w 7775769"/>
              <a:gd name="connsiteY95" fmla="*/ 4904510 h 6003637"/>
              <a:gd name="connsiteX96" fmla="*/ 6713588 w 7775769"/>
              <a:gd name="connsiteY96" fmla="*/ 4932219 h 6003637"/>
              <a:gd name="connsiteX97" fmla="*/ 6547333 w 7775769"/>
              <a:gd name="connsiteY97" fmla="*/ 4987637 h 6003637"/>
              <a:gd name="connsiteX98" fmla="*/ 6436497 w 7775769"/>
              <a:gd name="connsiteY98" fmla="*/ 5015346 h 6003637"/>
              <a:gd name="connsiteX99" fmla="*/ 6297951 w 7775769"/>
              <a:gd name="connsiteY99" fmla="*/ 5052291 h 6003637"/>
              <a:gd name="connsiteX100" fmla="*/ 6261006 w 7775769"/>
              <a:gd name="connsiteY100" fmla="*/ 5061528 h 6003637"/>
              <a:gd name="connsiteX101" fmla="*/ 6067042 w 7775769"/>
              <a:gd name="connsiteY101" fmla="*/ 5089237 h 6003637"/>
              <a:gd name="connsiteX102" fmla="*/ 6002388 w 7775769"/>
              <a:gd name="connsiteY102" fmla="*/ 5098473 h 6003637"/>
              <a:gd name="connsiteX103" fmla="*/ 5826897 w 7775769"/>
              <a:gd name="connsiteY103" fmla="*/ 5126182 h 6003637"/>
              <a:gd name="connsiteX104" fmla="*/ 5217297 w 7775769"/>
              <a:gd name="connsiteY104" fmla="*/ 5135419 h 6003637"/>
              <a:gd name="connsiteX105" fmla="*/ 5180351 w 7775769"/>
              <a:gd name="connsiteY105" fmla="*/ 5144655 h 6003637"/>
              <a:gd name="connsiteX106" fmla="*/ 5041806 w 7775769"/>
              <a:gd name="connsiteY106" fmla="*/ 5163128 h 6003637"/>
              <a:gd name="connsiteX107" fmla="*/ 4450678 w 7775769"/>
              <a:gd name="connsiteY107" fmla="*/ 5126183 h 6003637"/>
              <a:gd name="connsiteX108" fmla="*/ 4108933 w 7775769"/>
              <a:gd name="connsiteY108" fmla="*/ 5033819 h 6003637"/>
              <a:gd name="connsiteX109" fmla="*/ 3831842 w 7775769"/>
              <a:gd name="connsiteY109" fmla="*/ 5033818 h 6003637"/>
              <a:gd name="connsiteX110" fmla="*/ 3416206 w 7775769"/>
              <a:gd name="connsiteY110" fmla="*/ 5135419 h 6003637"/>
              <a:gd name="connsiteX111" fmla="*/ 3342315 w 7775769"/>
              <a:gd name="connsiteY111" fmla="*/ 5181600 h 6003637"/>
              <a:gd name="connsiteX112" fmla="*/ 3333078 w 7775769"/>
              <a:gd name="connsiteY112" fmla="*/ 5209310 h 6003637"/>
              <a:gd name="connsiteX113" fmla="*/ 3305369 w 7775769"/>
              <a:gd name="connsiteY113" fmla="*/ 5227782 h 6003637"/>
              <a:gd name="connsiteX114" fmla="*/ 3194533 w 7775769"/>
              <a:gd name="connsiteY114" fmla="*/ 5310910 h 6003637"/>
              <a:gd name="connsiteX115" fmla="*/ 3157588 w 7775769"/>
              <a:gd name="connsiteY115" fmla="*/ 5329382 h 6003637"/>
              <a:gd name="connsiteX116" fmla="*/ 3129878 w 7775769"/>
              <a:gd name="connsiteY116" fmla="*/ 5347855 h 6003637"/>
              <a:gd name="connsiteX117" fmla="*/ 3065224 w 7775769"/>
              <a:gd name="connsiteY117" fmla="*/ 5375564 h 6003637"/>
              <a:gd name="connsiteX118" fmla="*/ 2991333 w 7775769"/>
              <a:gd name="connsiteY118" fmla="*/ 5403273 h 6003637"/>
              <a:gd name="connsiteX119" fmla="*/ 2963624 w 7775769"/>
              <a:gd name="connsiteY119" fmla="*/ 5421746 h 6003637"/>
              <a:gd name="connsiteX120" fmla="*/ 2917442 w 7775769"/>
              <a:gd name="connsiteY120" fmla="*/ 5430982 h 6003637"/>
              <a:gd name="connsiteX121" fmla="*/ 2880497 w 7775769"/>
              <a:gd name="connsiteY121" fmla="*/ 5440219 h 6003637"/>
              <a:gd name="connsiteX122" fmla="*/ 2825078 w 7775769"/>
              <a:gd name="connsiteY122" fmla="*/ 5458691 h 6003637"/>
              <a:gd name="connsiteX123" fmla="*/ 2705006 w 7775769"/>
              <a:gd name="connsiteY123" fmla="*/ 5477164 h 6003637"/>
              <a:gd name="connsiteX124" fmla="*/ 2658824 w 7775769"/>
              <a:gd name="connsiteY124" fmla="*/ 5486400 h 6003637"/>
              <a:gd name="connsiteX125" fmla="*/ 2603406 w 7775769"/>
              <a:gd name="connsiteY125" fmla="*/ 5495637 h 6003637"/>
              <a:gd name="connsiteX126" fmla="*/ 2575697 w 7775769"/>
              <a:gd name="connsiteY126" fmla="*/ 5504873 h 6003637"/>
              <a:gd name="connsiteX127" fmla="*/ 2483333 w 7775769"/>
              <a:gd name="connsiteY127" fmla="*/ 5514110 h 6003637"/>
              <a:gd name="connsiteX128" fmla="*/ 2427915 w 7775769"/>
              <a:gd name="connsiteY128" fmla="*/ 5532582 h 6003637"/>
              <a:gd name="connsiteX129" fmla="*/ 2390969 w 7775769"/>
              <a:gd name="connsiteY129" fmla="*/ 5541819 h 6003637"/>
              <a:gd name="connsiteX130" fmla="*/ 2354024 w 7775769"/>
              <a:gd name="connsiteY130" fmla="*/ 5560291 h 6003637"/>
              <a:gd name="connsiteX131" fmla="*/ 2326315 w 7775769"/>
              <a:gd name="connsiteY131" fmla="*/ 5569528 h 6003637"/>
              <a:gd name="connsiteX132" fmla="*/ 2270897 w 7775769"/>
              <a:gd name="connsiteY132" fmla="*/ 5606473 h 6003637"/>
              <a:gd name="connsiteX0" fmla="*/ 2266809 w 7771681"/>
              <a:gd name="connsiteY0" fmla="*/ 5606473 h 6003637"/>
              <a:gd name="connsiteX1" fmla="*/ 2266809 w 7771681"/>
              <a:gd name="connsiteY1" fmla="*/ 5606473 h 6003637"/>
              <a:gd name="connsiteX2" fmla="*/ 2174445 w 7771681"/>
              <a:gd name="connsiteY2" fmla="*/ 5717310 h 6003637"/>
              <a:gd name="connsiteX3" fmla="*/ 2155972 w 7771681"/>
              <a:gd name="connsiteY3" fmla="*/ 5745019 h 6003637"/>
              <a:gd name="connsiteX4" fmla="*/ 2091318 w 7771681"/>
              <a:gd name="connsiteY4" fmla="*/ 5837382 h 6003637"/>
              <a:gd name="connsiteX5" fmla="*/ 2035900 w 7771681"/>
              <a:gd name="connsiteY5" fmla="*/ 5892800 h 6003637"/>
              <a:gd name="connsiteX6" fmla="*/ 1915827 w 7771681"/>
              <a:gd name="connsiteY6" fmla="*/ 5985164 h 6003637"/>
              <a:gd name="connsiteX7" fmla="*/ 1832700 w 7771681"/>
              <a:gd name="connsiteY7" fmla="*/ 6003637 h 6003637"/>
              <a:gd name="connsiteX8" fmla="*/ 1389354 w 7771681"/>
              <a:gd name="connsiteY8" fmla="*/ 5994400 h 6003637"/>
              <a:gd name="connsiteX9" fmla="*/ 1103027 w 7771681"/>
              <a:gd name="connsiteY9" fmla="*/ 5966691 h 6003637"/>
              <a:gd name="connsiteX10" fmla="*/ 1066081 w 7771681"/>
              <a:gd name="connsiteY10" fmla="*/ 5938982 h 6003637"/>
              <a:gd name="connsiteX11" fmla="*/ 1010663 w 7771681"/>
              <a:gd name="connsiteY11" fmla="*/ 5809673 h 6003637"/>
              <a:gd name="connsiteX12" fmla="*/ 982954 w 7771681"/>
              <a:gd name="connsiteY12" fmla="*/ 5726546 h 6003637"/>
              <a:gd name="connsiteX13" fmla="*/ 973718 w 7771681"/>
              <a:gd name="connsiteY13" fmla="*/ 5661891 h 6003637"/>
              <a:gd name="connsiteX14" fmla="*/ 936772 w 7771681"/>
              <a:gd name="connsiteY14" fmla="*/ 5624946 h 6003637"/>
              <a:gd name="connsiteX15" fmla="*/ 853645 w 7771681"/>
              <a:gd name="connsiteY15" fmla="*/ 5588000 h 6003637"/>
              <a:gd name="connsiteX16" fmla="*/ 668918 w 7771681"/>
              <a:gd name="connsiteY16" fmla="*/ 5532582 h 6003637"/>
              <a:gd name="connsiteX17" fmla="*/ 401063 w 7771681"/>
              <a:gd name="connsiteY17" fmla="*/ 5477164 h 6003637"/>
              <a:gd name="connsiteX18" fmla="*/ 160918 w 7771681"/>
              <a:gd name="connsiteY18" fmla="*/ 5273964 h 6003637"/>
              <a:gd name="connsiteX19" fmla="*/ 31608 w 7771681"/>
              <a:gd name="connsiteY19" fmla="*/ 3380510 h 6003637"/>
              <a:gd name="connsiteX20" fmla="*/ 3899 w 7771681"/>
              <a:gd name="connsiteY20" fmla="*/ 2336800 h 6003637"/>
              <a:gd name="connsiteX21" fmla="*/ 96263 w 7771681"/>
              <a:gd name="connsiteY21" fmla="*/ 1440873 h 6003637"/>
              <a:gd name="connsiteX22" fmla="*/ 197863 w 7771681"/>
              <a:gd name="connsiteY22" fmla="*/ 1200728 h 6003637"/>
              <a:gd name="connsiteX23" fmla="*/ 373354 w 7771681"/>
              <a:gd name="connsiteY23" fmla="*/ 1006763 h 6003637"/>
              <a:gd name="connsiteX24" fmla="*/ 521136 w 7771681"/>
              <a:gd name="connsiteY24" fmla="*/ 877455 h 6003637"/>
              <a:gd name="connsiteX25" fmla="*/ 733572 w 7771681"/>
              <a:gd name="connsiteY25" fmla="*/ 757382 h 6003637"/>
              <a:gd name="connsiteX26" fmla="*/ 946009 w 7771681"/>
              <a:gd name="connsiteY26" fmla="*/ 655782 h 6003637"/>
              <a:gd name="connsiteX27" fmla="*/ 1139972 w 7771681"/>
              <a:gd name="connsiteY27" fmla="*/ 563419 h 6003637"/>
              <a:gd name="connsiteX28" fmla="*/ 1232336 w 7771681"/>
              <a:gd name="connsiteY28" fmla="*/ 517237 h 6003637"/>
              <a:gd name="connsiteX29" fmla="*/ 1296990 w 7771681"/>
              <a:gd name="connsiteY29" fmla="*/ 489528 h 6003637"/>
              <a:gd name="connsiteX30" fmla="*/ 1389354 w 7771681"/>
              <a:gd name="connsiteY30" fmla="*/ 434110 h 6003637"/>
              <a:gd name="connsiteX31" fmla="*/ 1481718 w 7771681"/>
              <a:gd name="connsiteY31" fmla="*/ 397164 h 6003637"/>
              <a:gd name="connsiteX32" fmla="*/ 1555609 w 7771681"/>
              <a:gd name="connsiteY32" fmla="*/ 350982 h 6003637"/>
              <a:gd name="connsiteX33" fmla="*/ 1629500 w 7771681"/>
              <a:gd name="connsiteY33" fmla="*/ 323273 h 6003637"/>
              <a:gd name="connsiteX34" fmla="*/ 1721863 w 7771681"/>
              <a:gd name="connsiteY34" fmla="*/ 277091 h 6003637"/>
              <a:gd name="connsiteX35" fmla="*/ 1777281 w 7771681"/>
              <a:gd name="connsiteY35" fmla="*/ 258619 h 6003637"/>
              <a:gd name="connsiteX36" fmla="*/ 1814227 w 7771681"/>
              <a:gd name="connsiteY36" fmla="*/ 240146 h 6003637"/>
              <a:gd name="connsiteX37" fmla="*/ 1952772 w 7771681"/>
              <a:gd name="connsiteY37" fmla="*/ 221673 h 6003637"/>
              <a:gd name="connsiteX38" fmla="*/ 2165209 w 7771681"/>
              <a:gd name="connsiteY38" fmla="*/ 166255 h 6003637"/>
              <a:gd name="connsiteX39" fmla="*/ 2414590 w 7771681"/>
              <a:gd name="connsiteY39" fmla="*/ 110837 h 6003637"/>
              <a:gd name="connsiteX40" fmla="*/ 2599318 w 7771681"/>
              <a:gd name="connsiteY40" fmla="*/ 83128 h 6003637"/>
              <a:gd name="connsiteX41" fmla="*/ 2811754 w 7771681"/>
              <a:gd name="connsiteY41" fmla="*/ 36946 h 6003637"/>
              <a:gd name="connsiteX42" fmla="*/ 3328990 w 7771681"/>
              <a:gd name="connsiteY42" fmla="*/ 9237 h 6003637"/>
              <a:gd name="connsiteX43" fmla="*/ 3855463 w 7771681"/>
              <a:gd name="connsiteY43" fmla="*/ 0 h 6003637"/>
              <a:gd name="connsiteX44" fmla="*/ 5324045 w 7771681"/>
              <a:gd name="connsiteY44" fmla="*/ 27710 h 6003637"/>
              <a:gd name="connsiteX45" fmla="*/ 5841281 w 7771681"/>
              <a:gd name="connsiteY45" fmla="*/ 64655 h 6003637"/>
              <a:gd name="connsiteX46" fmla="*/ 5933645 w 7771681"/>
              <a:gd name="connsiteY46" fmla="*/ 73891 h 6003637"/>
              <a:gd name="connsiteX47" fmla="*/ 6118372 w 7771681"/>
              <a:gd name="connsiteY47" fmla="*/ 101600 h 6003637"/>
              <a:gd name="connsiteX48" fmla="*/ 6266154 w 7771681"/>
              <a:gd name="connsiteY48" fmla="*/ 184728 h 6003637"/>
              <a:gd name="connsiteX49" fmla="*/ 6340045 w 7771681"/>
              <a:gd name="connsiteY49" fmla="*/ 249382 h 6003637"/>
              <a:gd name="connsiteX50" fmla="*/ 6367754 w 7771681"/>
              <a:gd name="connsiteY50" fmla="*/ 258619 h 6003637"/>
              <a:gd name="connsiteX51" fmla="*/ 6423172 w 7771681"/>
              <a:gd name="connsiteY51" fmla="*/ 286328 h 6003637"/>
              <a:gd name="connsiteX52" fmla="*/ 6718736 w 7771681"/>
              <a:gd name="connsiteY52" fmla="*/ 424873 h 6003637"/>
              <a:gd name="connsiteX53" fmla="*/ 6811100 w 7771681"/>
              <a:gd name="connsiteY53" fmla="*/ 581891 h 6003637"/>
              <a:gd name="connsiteX54" fmla="*/ 6866518 w 7771681"/>
              <a:gd name="connsiteY54" fmla="*/ 665019 h 6003637"/>
              <a:gd name="connsiteX55" fmla="*/ 6986590 w 7771681"/>
              <a:gd name="connsiteY55" fmla="*/ 812800 h 6003637"/>
              <a:gd name="connsiteX56" fmla="*/ 7060481 w 7771681"/>
              <a:gd name="connsiteY56" fmla="*/ 877455 h 6003637"/>
              <a:gd name="connsiteX57" fmla="*/ 7143609 w 7771681"/>
              <a:gd name="connsiteY57" fmla="*/ 969819 h 6003637"/>
              <a:gd name="connsiteX58" fmla="*/ 7171318 w 7771681"/>
              <a:gd name="connsiteY58" fmla="*/ 1080655 h 6003637"/>
              <a:gd name="connsiteX59" fmla="*/ 7199027 w 7771681"/>
              <a:gd name="connsiteY59" fmla="*/ 1274619 h 6003637"/>
              <a:gd name="connsiteX60" fmla="*/ 7180554 w 7771681"/>
              <a:gd name="connsiteY60" fmla="*/ 1681019 h 6003637"/>
              <a:gd name="connsiteX61" fmla="*/ 7152845 w 7771681"/>
              <a:gd name="connsiteY61" fmla="*/ 1773382 h 6003637"/>
              <a:gd name="connsiteX62" fmla="*/ 7115900 w 7771681"/>
              <a:gd name="connsiteY62" fmla="*/ 1874982 h 6003637"/>
              <a:gd name="connsiteX63" fmla="*/ 7106663 w 7771681"/>
              <a:gd name="connsiteY63" fmla="*/ 1939637 h 6003637"/>
              <a:gd name="connsiteX64" fmla="*/ 7078954 w 7771681"/>
              <a:gd name="connsiteY64" fmla="*/ 2068946 h 6003637"/>
              <a:gd name="connsiteX65" fmla="*/ 7115900 w 7771681"/>
              <a:gd name="connsiteY65" fmla="*/ 2540000 h 6003637"/>
              <a:gd name="connsiteX66" fmla="*/ 7143609 w 7771681"/>
              <a:gd name="connsiteY66" fmla="*/ 2613891 h 6003637"/>
              <a:gd name="connsiteX67" fmla="*/ 7171318 w 7771681"/>
              <a:gd name="connsiteY67" fmla="*/ 2697019 h 6003637"/>
              <a:gd name="connsiteX68" fmla="*/ 7189790 w 7771681"/>
              <a:gd name="connsiteY68" fmla="*/ 2733964 h 6003637"/>
              <a:gd name="connsiteX69" fmla="*/ 7263681 w 7771681"/>
              <a:gd name="connsiteY69" fmla="*/ 2937164 h 6003637"/>
              <a:gd name="connsiteX70" fmla="*/ 7319100 w 7771681"/>
              <a:gd name="connsiteY70" fmla="*/ 3029528 h 6003637"/>
              <a:gd name="connsiteX71" fmla="*/ 7356045 w 7771681"/>
              <a:gd name="connsiteY71" fmla="*/ 3112655 h 6003637"/>
              <a:gd name="connsiteX72" fmla="*/ 7411463 w 7771681"/>
              <a:gd name="connsiteY72" fmla="*/ 3214255 h 6003637"/>
              <a:gd name="connsiteX73" fmla="*/ 7429936 w 7771681"/>
              <a:gd name="connsiteY73" fmla="*/ 3260437 h 6003637"/>
              <a:gd name="connsiteX74" fmla="*/ 7485354 w 7771681"/>
              <a:gd name="connsiteY74" fmla="*/ 3371273 h 6003637"/>
              <a:gd name="connsiteX75" fmla="*/ 7586954 w 7771681"/>
              <a:gd name="connsiteY75" fmla="*/ 3611419 h 6003637"/>
              <a:gd name="connsiteX76" fmla="*/ 7633136 w 7771681"/>
              <a:gd name="connsiteY76" fmla="*/ 3740728 h 6003637"/>
              <a:gd name="connsiteX77" fmla="*/ 7670081 w 7771681"/>
              <a:gd name="connsiteY77" fmla="*/ 3860800 h 6003637"/>
              <a:gd name="connsiteX78" fmla="*/ 7716263 w 7771681"/>
              <a:gd name="connsiteY78" fmla="*/ 3980873 h 6003637"/>
              <a:gd name="connsiteX79" fmla="*/ 7771681 w 7771681"/>
              <a:gd name="connsiteY79" fmla="*/ 4128655 h 6003637"/>
              <a:gd name="connsiteX80" fmla="*/ 7753209 w 7771681"/>
              <a:gd name="connsiteY80" fmla="*/ 4193310 h 6003637"/>
              <a:gd name="connsiteX81" fmla="*/ 7725500 w 7771681"/>
              <a:gd name="connsiteY81" fmla="*/ 4294910 h 6003637"/>
              <a:gd name="connsiteX82" fmla="*/ 7707027 w 7771681"/>
              <a:gd name="connsiteY82" fmla="*/ 4368800 h 6003637"/>
              <a:gd name="connsiteX83" fmla="*/ 7670081 w 7771681"/>
              <a:gd name="connsiteY83" fmla="*/ 4433455 h 6003637"/>
              <a:gd name="connsiteX84" fmla="*/ 7651609 w 7771681"/>
              <a:gd name="connsiteY84" fmla="*/ 4461164 h 6003637"/>
              <a:gd name="connsiteX85" fmla="*/ 7596190 w 7771681"/>
              <a:gd name="connsiteY85" fmla="*/ 4498110 h 6003637"/>
              <a:gd name="connsiteX86" fmla="*/ 7531536 w 7771681"/>
              <a:gd name="connsiteY86" fmla="*/ 4590473 h 6003637"/>
              <a:gd name="connsiteX87" fmla="*/ 7494590 w 7771681"/>
              <a:gd name="connsiteY87" fmla="*/ 4655128 h 6003637"/>
              <a:gd name="connsiteX88" fmla="*/ 7420700 w 7771681"/>
              <a:gd name="connsiteY88" fmla="*/ 4719782 h 6003637"/>
              <a:gd name="connsiteX89" fmla="*/ 7319100 w 7771681"/>
              <a:gd name="connsiteY89" fmla="*/ 4756728 h 6003637"/>
              <a:gd name="connsiteX90" fmla="*/ 7152845 w 7771681"/>
              <a:gd name="connsiteY90" fmla="*/ 4793673 h 6003637"/>
              <a:gd name="connsiteX91" fmla="*/ 6986590 w 7771681"/>
              <a:gd name="connsiteY91" fmla="*/ 4830619 h 6003637"/>
              <a:gd name="connsiteX92" fmla="*/ 6875754 w 7771681"/>
              <a:gd name="connsiteY92" fmla="*/ 4876800 h 6003637"/>
              <a:gd name="connsiteX93" fmla="*/ 6829572 w 7771681"/>
              <a:gd name="connsiteY93" fmla="*/ 4895273 h 6003637"/>
              <a:gd name="connsiteX94" fmla="*/ 6774154 w 7771681"/>
              <a:gd name="connsiteY94" fmla="*/ 4904510 h 6003637"/>
              <a:gd name="connsiteX95" fmla="*/ 6709500 w 7771681"/>
              <a:gd name="connsiteY95" fmla="*/ 4932219 h 6003637"/>
              <a:gd name="connsiteX96" fmla="*/ 6543245 w 7771681"/>
              <a:gd name="connsiteY96" fmla="*/ 4987637 h 6003637"/>
              <a:gd name="connsiteX97" fmla="*/ 6432409 w 7771681"/>
              <a:gd name="connsiteY97" fmla="*/ 5015346 h 6003637"/>
              <a:gd name="connsiteX98" fmla="*/ 6293863 w 7771681"/>
              <a:gd name="connsiteY98" fmla="*/ 5052291 h 6003637"/>
              <a:gd name="connsiteX99" fmla="*/ 6256918 w 7771681"/>
              <a:gd name="connsiteY99" fmla="*/ 5061528 h 6003637"/>
              <a:gd name="connsiteX100" fmla="*/ 6062954 w 7771681"/>
              <a:gd name="connsiteY100" fmla="*/ 5089237 h 6003637"/>
              <a:gd name="connsiteX101" fmla="*/ 5998300 w 7771681"/>
              <a:gd name="connsiteY101" fmla="*/ 5098473 h 6003637"/>
              <a:gd name="connsiteX102" fmla="*/ 5822809 w 7771681"/>
              <a:gd name="connsiteY102" fmla="*/ 5126182 h 6003637"/>
              <a:gd name="connsiteX103" fmla="*/ 5213209 w 7771681"/>
              <a:gd name="connsiteY103" fmla="*/ 5135419 h 6003637"/>
              <a:gd name="connsiteX104" fmla="*/ 5176263 w 7771681"/>
              <a:gd name="connsiteY104" fmla="*/ 5144655 h 6003637"/>
              <a:gd name="connsiteX105" fmla="*/ 5037718 w 7771681"/>
              <a:gd name="connsiteY105" fmla="*/ 5163128 h 6003637"/>
              <a:gd name="connsiteX106" fmla="*/ 4446590 w 7771681"/>
              <a:gd name="connsiteY106" fmla="*/ 5126183 h 6003637"/>
              <a:gd name="connsiteX107" fmla="*/ 4104845 w 7771681"/>
              <a:gd name="connsiteY107" fmla="*/ 5033819 h 6003637"/>
              <a:gd name="connsiteX108" fmla="*/ 3827754 w 7771681"/>
              <a:gd name="connsiteY108" fmla="*/ 5033818 h 6003637"/>
              <a:gd name="connsiteX109" fmla="*/ 3412118 w 7771681"/>
              <a:gd name="connsiteY109" fmla="*/ 5135419 h 6003637"/>
              <a:gd name="connsiteX110" fmla="*/ 3338227 w 7771681"/>
              <a:gd name="connsiteY110" fmla="*/ 5181600 h 6003637"/>
              <a:gd name="connsiteX111" fmla="*/ 3328990 w 7771681"/>
              <a:gd name="connsiteY111" fmla="*/ 5209310 h 6003637"/>
              <a:gd name="connsiteX112" fmla="*/ 3301281 w 7771681"/>
              <a:gd name="connsiteY112" fmla="*/ 5227782 h 6003637"/>
              <a:gd name="connsiteX113" fmla="*/ 3190445 w 7771681"/>
              <a:gd name="connsiteY113" fmla="*/ 5310910 h 6003637"/>
              <a:gd name="connsiteX114" fmla="*/ 3153500 w 7771681"/>
              <a:gd name="connsiteY114" fmla="*/ 5329382 h 6003637"/>
              <a:gd name="connsiteX115" fmla="*/ 3125790 w 7771681"/>
              <a:gd name="connsiteY115" fmla="*/ 5347855 h 6003637"/>
              <a:gd name="connsiteX116" fmla="*/ 3061136 w 7771681"/>
              <a:gd name="connsiteY116" fmla="*/ 5375564 h 6003637"/>
              <a:gd name="connsiteX117" fmla="*/ 2987245 w 7771681"/>
              <a:gd name="connsiteY117" fmla="*/ 5403273 h 6003637"/>
              <a:gd name="connsiteX118" fmla="*/ 2959536 w 7771681"/>
              <a:gd name="connsiteY118" fmla="*/ 5421746 h 6003637"/>
              <a:gd name="connsiteX119" fmla="*/ 2913354 w 7771681"/>
              <a:gd name="connsiteY119" fmla="*/ 5430982 h 6003637"/>
              <a:gd name="connsiteX120" fmla="*/ 2876409 w 7771681"/>
              <a:gd name="connsiteY120" fmla="*/ 5440219 h 6003637"/>
              <a:gd name="connsiteX121" fmla="*/ 2820990 w 7771681"/>
              <a:gd name="connsiteY121" fmla="*/ 5458691 h 6003637"/>
              <a:gd name="connsiteX122" fmla="*/ 2700918 w 7771681"/>
              <a:gd name="connsiteY122" fmla="*/ 5477164 h 6003637"/>
              <a:gd name="connsiteX123" fmla="*/ 2654736 w 7771681"/>
              <a:gd name="connsiteY123" fmla="*/ 5486400 h 6003637"/>
              <a:gd name="connsiteX124" fmla="*/ 2599318 w 7771681"/>
              <a:gd name="connsiteY124" fmla="*/ 5495637 h 6003637"/>
              <a:gd name="connsiteX125" fmla="*/ 2571609 w 7771681"/>
              <a:gd name="connsiteY125" fmla="*/ 5504873 h 6003637"/>
              <a:gd name="connsiteX126" fmla="*/ 2479245 w 7771681"/>
              <a:gd name="connsiteY126" fmla="*/ 5514110 h 6003637"/>
              <a:gd name="connsiteX127" fmla="*/ 2423827 w 7771681"/>
              <a:gd name="connsiteY127" fmla="*/ 5532582 h 6003637"/>
              <a:gd name="connsiteX128" fmla="*/ 2386881 w 7771681"/>
              <a:gd name="connsiteY128" fmla="*/ 5541819 h 6003637"/>
              <a:gd name="connsiteX129" fmla="*/ 2349936 w 7771681"/>
              <a:gd name="connsiteY129" fmla="*/ 5560291 h 6003637"/>
              <a:gd name="connsiteX130" fmla="*/ 2322227 w 7771681"/>
              <a:gd name="connsiteY130" fmla="*/ 5569528 h 6003637"/>
              <a:gd name="connsiteX131" fmla="*/ 2266809 w 7771681"/>
              <a:gd name="connsiteY131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175158 w 7748976"/>
              <a:gd name="connsiteY22" fmla="*/ 1200728 h 6003637"/>
              <a:gd name="connsiteX23" fmla="*/ 350649 w 7748976"/>
              <a:gd name="connsiteY23" fmla="*/ 1006763 h 6003637"/>
              <a:gd name="connsiteX24" fmla="*/ 498431 w 7748976"/>
              <a:gd name="connsiteY24" fmla="*/ 877455 h 6003637"/>
              <a:gd name="connsiteX25" fmla="*/ 710867 w 7748976"/>
              <a:gd name="connsiteY25" fmla="*/ 757382 h 6003637"/>
              <a:gd name="connsiteX26" fmla="*/ 923304 w 7748976"/>
              <a:gd name="connsiteY26" fmla="*/ 655782 h 6003637"/>
              <a:gd name="connsiteX27" fmla="*/ 1117267 w 7748976"/>
              <a:gd name="connsiteY27" fmla="*/ 563419 h 6003637"/>
              <a:gd name="connsiteX28" fmla="*/ 1209631 w 7748976"/>
              <a:gd name="connsiteY28" fmla="*/ 517237 h 6003637"/>
              <a:gd name="connsiteX29" fmla="*/ 1274285 w 7748976"/>
              <a:gd name="connsiteY29" fmla="*/ 489528 h 6003637"/>
              <a:gd name="connsiteX30" fmla="*/ 1366649 w 7748976"/>
              <a:gd name="connsiteY30" fmla="*/ 434110 h 6003637"/>
              <a:gd name="connsiteX31" fmla="*/ 1459013 w 7748976"/>
              <a:gd name="connsiteY31" fmla="*/ 397164 h 6003637"/>
              <a:gd name="connsiteX32" fmla="*/ 1532904 w 7748976"/>
              <a:gd name="connsiteY32" fmla="*/ 350982 h 6003637"/>
              <a:gd name="connsiteX33" fmla="*/ 1606795 w 7748976"/>
              <a:gd name="connsiteY33" fmla="*/ 323273 h 6003637"/>
              <a:gd name="connsiteX34" fmla="*/ 1699158 w 7748976"/>
              <a:gd name="connsiteY34" fmla="*/ 277091 h 6003637"/>
              <a:gd name="connsiteX35" fmla="*/ 1754576 w 7748976"/>
              <a:gd name="connsiteY35" fmla="*/ 258619 h 6003637"/>
              <a:gd name="connsiteX36" fmla="*/ 1791522 w 7748976"/>
              <a:gd name="connsiteY36" fmla="*/ 240146 h 6003637"/>
              <a:gd name="connsiteX37" fmla="*/ 1930067 w 7748976"/>
              <a:gd name="connsiteY37" fmla="*/ 221673 h 6003637"/>
              <a:gd name="connsiteX38" fmla="*/ 2142504 w 7748976"/>
              <a:gd name="connsiteY38" fmla="*/ 166255 h 6003637"/>
              <a:gd name="connsiteX39" fmla="*/ 2391885 w 7748976"/>
              <a:gd name="connsiteY39" fmla="*/ 110837 h 6003637"/>
              <a:gd name="connsiteX40" fmla="*/ 2576613 w 7748976"/>
              <a:gd name="connsiteY40" fmla="*/ 83128 h 6003637"/>
              <a:gd name="connsiteX41" fmla="*/ 2789049 w 7748976"/>
              <a:gd name="connsiteY41" fmla="*/ 36946 h 6003637"/>
              <a:gd name="connsiteX42" fmla="*/ 3306285 w 7748976"/>
              <a:gd name="connsiteY42" fmla="*/ 9237 h 6003637"/>
              <a:gd name="connsiteX43" fmla="*/ 3832758 w 7748976"/>
              <a:gd name="connsiteY43" fmla="*/ 0 h 6003637"/>
              <a:gd name="connsiteX44" fmla="*/ 5301340 w 7748976"/>
              <a:gd name="connsiteY44" fmla="*/ 27710 h 6003637"/>
              <a:gd name="connsiteX45" fmla="*/ 5818576 w 7748976"/>
              <a:gd name="connsiteY45" fmla="*/ 64655 h 6003637"/>
              <a:gd name="connsiteX46" fmla="*/ 5910940 w 7748976"/>
              <a:gd name="connsiteY46" fmla="*/ 73891 h 6003637"/>
              <a:gd name="connsiteX47" fmla="*/ 6095667 w 7748976"/>
              <a:gd name="connsiteY47" fmla="*/ 101600 h 6003637"/>
              <a:gd name="connsiteX48" fmla="*/ 6243449 w 7748976"/>
              <a:gd name="connsiteY48" fmla="*/ 184728 h 6003637"/>
              <a:gd name="connsiteX49" fmla="*/ 6317340 w 7748976"/>
              <a:gd name="connsiteY49" fmla="*/ 249382 h 6003637"/>
              <a:gd name="connsiteX50" fmla="*/ 6345049 w 7748976"/>
              <a:gd name="connsiteY50" fmla="*/ 258619 h 6003637"/>
              <a:gd name="connsiteX51" fmla="*/ 6400467 w 7748976"/>
              <a:gd name="connsiteY51" fmla="*/ 286328 h 6003637"/>
              <a:gd name="connsiteX52" fmla="*/ 6696031 w 7748976"/>
              <a:gd name="connsiteY52" fmla="*/ 424873 h 6003637"/>
              <a:gd name="connsiteX53" fmla="*/ 6788395 w 7748976"/>
              <a:gd name="connsiteY53" fmla="*/ 581891 h 6003637"/>
              <a:gd name="connsiteX54" fmla="*/ 6843813 w 7748976"/>
              <a:gd name="connsiteY54" fmla="*/ 665019 h 6003637"/>
              <a:gd name="connsiteX55" fmla="*/ 6963885 w 7748976"/>
              <a:gd name="connsiteY55" fmla="*/ 812800 h 6003637"/>
              <a:gd name="connsiteX56" fmla="*/ 7037776 w 7748976"/>
              <a:gd name="connsiteY56" fmla="*/ 877455 h 6003637"/>
              <a:gd name="connsiteX57" fmla="*/ 7120904 w 7748976"/>
              <a:gd name="connsiteY57" fmla="*/ 969819 h 6003637"/>
              <a:gd name="connsiteX58" fmla="*/ 7148613 w 7748976"/>
              <a:gd name="connsiteY58" fmla="*/ 1080655 h 6003637"/>
              <a:gd name="connsiteX59" fmla="*/ 7176322 w 7748976"/>
              <a:gd name="connsiteY59" fmla="*/ 1274619 h 6003637"/>
              <a:gd name="connsiteX60" fmla="*/ 7157849 w 7748976"/>
              <a:gd name="connsiteY60" fmla="*/ 1681019 h 6003637"/>
              <a:gd name="connsiteX61" fmla="*/ 7130140 w 7748976"/>
              <a:gd name="connsiteY61" fmla="*/ 1773382 h 6003637"/>
              <a:gd name="connsiteX62" fmla="*/ 7093195 w 7748976"/>
              <a:gd name="connsiteY62" fmla="*/ 1874982 h 6003637"/>
              <a:gd name="connsiteX63" fmla="*/ 7083958 w 7748976"/>
              <a:gd name="connsiteY63" fmla="*/ 1939637 h 6003637"/>
              <a:gd name="connsiteX64" fmla="*/ 7056249 w 7748976"/>
              <a:gd name="connsiteY64" fmla="*/ 2068946 h 6003637"/>
              <a:gd name="connsiteX65" fmla="*/ 7093195 w 7748976"/>
              <a:gd name="connsiteY65" fmla="*/ 2540000 h 6003637"/>
              <a:gd name="connsiteX66" fmla="*/ 7120904 w 7748976"/>
              <a:gd name="connsiteY66" fmla="*/ 2613891 h 6003637"/>
              <a:gd name="connsiteX67" fmla="*/ 7148613 w 7748976"/>
              <a:gd name="connsiteY67" fmla="*/ 2697019 h 6003637"/>
              <a:gd name="connsiteX68" fmla="*/ 7167085 w 7748976"/>
              <a:gd name="connsiteY68" fmla="*/ 2733964 h 6003637"/>
              <a:gd name="connsiteX69" fmla="*/ 7240976 w 7748976"/>
              <a:gd name="connsiteY69" fmla="*/ 2937164 h 6003637"/>
              <a:gd name="connsiteX70" fmla="*/ 7296395 w 7748976"/>
              <a:gd name="connsiteY70" fmla="*/ 3029528 h 6003637"/>
              <a:gd name="connsiteX71" fmla="*/ 7333340 w 7748976"/>
              <a:gd name="connsiteY71" fmla="*/ 3112655 h 6003637"/>
              <a:gd name="connsiteX72" fmla="*/ 7388758 w 7748976"/>
              <a:gd name="connsiteY72" fmla="*/ 3214255 h 6003637"/>
              <a:gd name="connsiteX73" fmla="*/ 7407231 w 7748976"/>
              <a:gd name="connsiteY73" fmla="*/ 3260437 h 6003637"/>
              <a:gd name="connsiteX74" fmla="*/ 7462649 w 7748976"/>
              <a:gd name="connsiteY74" fmla="*/ 3371273 h 6003637"/>
              <a:gd name="connsiteX75" fmla="*/ 7564249 w 7748976"/>
              <a:gd name="connsiteY75" fmla="*/ 3611419 h 6003637"/>
              <a:gd name="connsiteX76" fmla="*/ 7610431 w 7748976"/>
              <a:gd name="connsiteY76" fmla="*/ 3740728 h 6003637"/>
              <a:gd name="connsiteX77" fmla="*/ 7647376 w 7748976"/>
              <a:gd name="connsiteY77" fmla="*/ 3860800 h 6003637"/>
              <a:gd name="connsiteX78" fmla="*/ 7693558 w 7748976"/>
              <a:gd name="connsiteY78" fmla="*/ 3980873 h 6003637"/>
              <a:gd name="connsiteX79" fmla="*/ 7748976 w 7748976"/>
              <a:gd name="connsiteY79" fmla="*/ 4128655 h 6003637"/>
              <a:gd name="connsiteX80" fmla="*/ 7730504 w 7748976"/>
              <a:gd name="connsiteY80" fmla="*/ 4193310 h 6003637"/>
              <a:gd name="connsiteX81" fmla="*/ 7702795 w 7748976"/>
              <a:gd name="connsiteY81" fmla="*/ 4294910 h 6003637"/>
              <a:gd name="connsiteX82" fmla="*/ 7684322 w 7748976"/>
              <a:gd name="connsiteY82" fmla="*/ 4368800 h 6003637"/>
              <a:gd name="connsiteX83" fmla="*/ 7647376 w 7748976"/>
              <a:gd name="connsiteY83" fmla="*/ 4433455 h 6003637"/>
              <a:gd name="connsiteX84" fmla="*/ 7628904 w 7748976"/>
              <a:gd name="connsiteY84" fmla="*/ 4461164 h 6003637"/>
              <a:gd name="connsiteX85" fmla="*/ 7573485 w 7748976"/>
              <a:gd name="connsiteY85" fmla="*/ 4498110 h 6003637"/>
              <a:gd name="connsiteX86" fmla="*/ 7508831 w 7748976"/>
              <a:gd name="connsiteY86" fmla="*/ 4590473 h 6003637"/>
              <a:gd name="connsiteX87" fmla="*/ 7471885 w 7748976"/>
              <a:gd name="connsiteY87" fmla="*/ 4655128 h 6003637"/>
              <a:gd name="connsiteX88" fmla="*/ 7397995 w 7748976"/>
              <a:gd name="connsiteY88" fmla="*/ 4719782 h 6003637"/>
              <a:gd name="connsiteX89" fmla="*/ 7296395 w 7748976"/>
              <a:gd name="connsiteY89" fmla="*/ 4756728 h 6003637"/>
              <a:gd name="connsiteX90" fmla="*/ 7130140 w 7748976"/>
              <a:gd name="connsiteY90" fmla="*/ 4793673 h 6003637"/>
              <a:gd name="connsiteX91" fmla="*/ 6963885 w 7748976"/>
              <a:gd name="connsiteY91" fmla="*/ 4830619 h 6003637"/>
              <a:gd name="connsiteX92" fmla="*/ 6853049 w 7748976"/>
              <a:gd name="connsiteY92" fmla="*/ 4876800 h 6003637"/>
              <a:gd name="connsiteX93" fmla="*/ 6806867 w 7748976"/>
              <a:gd name="connsiteY93" fmla="*/ 4895273 h 6003637"/>
              <a:gd name="connsiteX94" fmla="*/ 6751449 w 7748976"/>
              <a:gd name="connsiteY94" fmla="*/ 4904510 h 6003637"/>
              <a:gd name="connsiteX95" fmla="*/ 6686795 w 7748976"/>
              <a:gd name="connsiteY95" fmla="*/ 4932219 h 6003637"/>
              <a:gd name="connsiteX96" fmla="*/ 6520540 w 7748976"/>
              <a:gd name="connsiteY96" fmla="*/ 4987637 h 6003637"/>
              <a:gd name="connsiteX97" fmla="*/ 6409704 w 7748976"/>
              <a:gd name="connsiteY97" fmla="*/ 5015346 h 6003637"/>
              <a:gd name="connsiteX98" fmla="*/ 6271158 w 7748976"/>
              <a:gd name="connsiteY98" fmla="*/ 5052291 h 6003637"/>
              <a:gd name="connsiteX99" fmla="*/ 6234213 w 7748976"/>
              <a:gd name="connsiteY99" fmla="*/ 5061528 h 6003637"/>
              <a:gd name="connsiteX100" fmla="*/ 6040249 w 7748976"/>
              <a:gd name="connsiteY100" fmla="*/ 5089237 h 6003637"/>
              <a:gd name="connsiteX101" fmla="*/ 5975595 w 7748976"/>
              <a:gd name="connsiteY101" fmla="*/ 5098473 h 6003637"/>
              <a:gd name="connsiteX102" fmla="*/ 5800104 w 7748976"/>
              <a:gd name="connsiteY102" fmla="*/ 5126182 h 6003637"/>
              <a:gd name="connsiteX103" fmla="*/ 5190504 w 7748976"/>
              <a:gd name="connsiteY103" fmla="*/ 5135419 h 6003637"/>
              <a:gd name="connsiteX104" fmla="*/ 5153558 w 7748976"/>
              <a:gd name="connsiteY104" fmla="*/ 5144655 h 6003637"/>
              <a:gd name="connsiteX105" fmla="*/ 5015013 w 7748976"/>
              <a:gd name="connsiteY105" fmla="*/ 5163128 h 6003637"/>
              <a:gd name="connsiteX106" fmla="*/ 4423885 w 7748976"/>
              <a:gd name="connsiteY106" fmla="*/ 5126183 h 6003637"/>
              <a:gd name="connsiteX107" fmla="*/ 4082140 w 7748976"/>
              <a:gd name="connsiteY107" fmla="*/ 5033819 h 6003637"/>
              <a:gd name="connsiteX108" fmla="*/ 3805049 w 7748976"/>
              <a:gd name="connsiteY108" fmla="*/ 5033818 h 6003637"/>
              <a:gd name="connsiteX109" fmla="*/ 3389413 w 7748976"/>
              <a:gd name="connsiteY109" fmla="*/ 5135419 h 6003637"/>
              <a:gd name="connsiteX110" fmla="*/ 3315522 w 7748976"/>
              <a:gd name="connsiteY110" fmla="*/ 5181600 h 6003637"/>
              <a:gd name="connsiteX111" fmla="*/ 3306285 w 7748976"/>
              <a:gd name="connsiteY111" fmla="*/ 5209310 h 6003637"/>
              <a:gd name="connsiteX112" fmla="*/ 3278576 w 7748976"/>
              <a:gd name="connsiteY112" fmla="*/ 5227782 h 6003637"/>
              <a:gd name="connsiteX113" fmla="*/ 3167740 w 7748976"/>
              <a:gd name="connsiteY113" fmla="*/ 5310910 h 6003637"/>
              <a:gd name="connsiteX114" fmla="*/ 3130795 w 7748976"/>
              <a:gd name="connsiteY114" fmla="*/ 5329382 h 6003637"/>
              <a:gd name="connsiteX115" fmla="*/ 3103085 w 7748976"/>
              <a:gd name="connsiteY115" fmla="*/ 5347855 h 6003637"/>
              <a:gd name="connsiteX116" fmla="*/ 3038431 w 7748976"/>
              <a:gd name="connsiteY116" fmla="*/ 5375564 h 6003637"/>
              <a:gd name="connsiteX117" fmla="*/ 2964540 w 7748976"/>
              <a:gd name="connsiteY117" fmla="*/ 5403273 h 6003637"/>
              <a:gd name="connsiteX118" fmla="*/ 2936831 w 7748976"/>
              <a:gd name="connsiteY118" fmla="*/ 5421746 h 6003637"/>
              <a:gd name="connsiteX119" fmla="*/ 2890649 w 7748976"/>
              <a:gd name="connsiteY119" fmla="*/ 5430982 h 6003637"/>
              <a:gd name="connsiteX120" fmla="*/ 2853704 w 7748976"/>
              <a:gd name="connsiteY120" fmla="*/ 5440219 h 6003637"/>
              <a:gd name="connsiteX121" fmla="*/ 2798285 w 7748976"/>
              <a:gd name="connsiteY121" fmla="*/ 5458691 h 6003637"/>
              <a:gd name="connsiteX122" fmla="*/ 2678213 w 7748976"/>
              <a:gd name="connsiteY122" fmla="*/ 5477164 h 6003637"/>
              <a:gd name="connsiteX123" fmla="*/ 2632031 w 7748976"/>
              <a:gd name="connsiteY123" fmla="*/ 5486400 h 6003637"/>
              <a:gd name="connsiteX124" fmla="*/ 2576613 w 7748976"/>
              <a:gd name="connsiteY124" fmla="*/ 5495637 h 6003637"/>
              <a:gd name="connsiteX125" fmla="*/ 2548904 w 7748976"/>
              <a:gd name="connsiteY125" fmla="*/ 5504873 h 6003637"/>
              <a:gd name="connsiteX126" fmla="*/ 2456540 w 7748976"/>
              <a:gd name="connsiteY126" fmla="*/ 5514110 h 6003637"/>
              <a:gd name="connsiteX127" fmla="*/ 2401122 w 7748976"/>
              <a:gd name="connsiteY127" fmla="*/ 5532582 h 6003637"/>
              <a:gd name="connsiteX128" fmla="*/ 2364176 w 7748976"/>
              <a:gd name="connsiteY128" fmla="*/ 5541819 h 6003637"/>
              <a:gd name="connsiteX129" fmla="*/ 2327231 w 7748976"/>
              <a:gd name="connsiteY129" fmla="*/ 5560291 h 6003637"/>
              <a:gd name="connsiteX130" fmla="*/ 2299522 w 7748976"/>
              <a:gd name="connsiteY130" fmla="*/ 5569528 h 6003637"/>
              <a:gd name="connsiteX131" fmla="*/ 2244104 w 7748976"/>
              <a:gd name="connsiteY131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498431 w 7748976"/>
              <a:gd name="connsiteY23" fmla="*/ 877455 h 6003637"/>
              <a:gd name="connsiteX24" fmla="*/ 710867 w 7748976"/>
              <a:gd name="connsiteY24" fmla="*/ 757382 h 6003637"/>
              <a:gd name="connsiteX25" fmla="*/ 923304 w 7748976"/>
              <a:gd name="connsiteY25" fmla="*/ 655782 h 6003637"/>
              <a:gd name="connsiteX26" fmla="*/ 1117267 w 7748976"/>
              <a:gd name="connsiteY26" fmla="*/ 563419 h 6003637"/>
              <a:gd name="connsiteX27" fmla="*/ 1209631 w 7748976"/>
              <a:gd name="connsiteY27" fmla="*/ 517237 h 6003637"/>
              <a:gd name="connsiteX28" fmla="*/ 1274285 w 7748976"/>
              <a:gd name="connsiteY28" fmla="*/ 489528 h 6003637"/>
              <a:gd name="connsiteX29" fmla="*/ 1366649 w 7748976"/>
              <a:gd name="connsiteY29" fmla="*/ 434110 h 6003637"/>
              <a:gd name="connsiteX30" fmla="*/ 1459013 w 7748976"/>
              <a:gd name="connsiteY30" fmla="*/ 397164 h 6003637"/>
              <a:gd name="connsiteX31" fmla="*/ 1532904 w 7748976"/>
              <a:gd name="connsiteY31" fmla="*/ 350982 h 6003637"/>
              <a:gd name="connsiteX32" fmla="*/ 1606795 w 7748976"/>
              <a:gd name="connsiteY32" fmla="*/ 323273 h 6003637"/>
              <a:gd name="connsiteX33" fmla="*/ 1699158 w 7748976"/>
              <a:gd name="connsiteY33" fmla="*/ 277091 h 6003637"/>
              <a:gd name="connsiteX34" fmla="*/ 1754576 w 7748976"/>
              <a:gd name="connsiteY34" fmla="*/ 258619 h 6003637"/>
              <a:gd name="connsiteX35" fmla="*/ 1791522 w 7748976"/>
              <a:gd name="connsiteY35" fmla="*/ 240146 h 6003637"/>
              <a:gd name="connsiteX36" fmla="*/ 1930067 w 7748976"/>
              <a:gd name="connsiteY36" fmla="*/ 221673 h 6003637"/>
              <a:gd name="connsiteX37" fmla="*/ 2142504 w 7748976"/>
              <a:gd name="connsiteY37" fmla="*/ 166255 h 6003637"/>
              <a:gd name="connsiteX38" fmla="*/ 2391885 w 7748976"/>
              <a:gd name="connsiteY38" fmla="*/ 110837 h 6003637"/>
              <a:gd name="connsiteX39" fmla="*/ 2576613 w 7748976"/>
              <a:gd name="connsiteY39" fmla="*/ 83128 h 6003637"/>
              <a:gd name="connsiteX40" fmla="*/ 2789049 w 7748976"/>
              <a:gd name="connsiteY40" fmla="*/ 36946 h 6003637"/>
              <a:gd name="connsiteX41" fmla="*/ 3306285 w 7748976"/>
              <a:gd name="connsiteY41" fmla="*/ 9237 h 6003637"/>
              <a:gd name="connsiteX42" fmla="*/ 3832758 w 7748976"/>
              <a:gd name="connsiteY42" fmla="*/ 0 h 6003637"/>
              <a:gd name="connsiteX43" fmla="*/ 5301340 w 7748976"/>
              <a:gd name="connsiteY43" fmla="*/ 27710 h 6003637"/>
              <a:gd name="connsiteX44" fmla="*/ 5818576 w 7748976"/>
              <a:gd name="connsiteY44" fmla="*/ 64655 h 6003637"/>
              <a:gd name="connsiteX45" fmla="*/ 5910940 w 7748976"/>
              <a:gd name="connsiteY45" fmla="*/ 73891 h 6003637"/>
              <a:gd name="connsiteX46" fmla="*/ 6095667 w 7748976"/>
              <a:gd name="connsiteY46" fmla="*/ 101600 h 6003637"/>
              <a:gd name="connsiteX47" fmla="*/ 6243449 w 7748976"/>
              <a:gd name="connsiteY47" fmla="*/ 184728 h 6003637"/>
              <a:gd name="connsiteX48" fmla="*/ 6317340 w 7748976"/>
              <a:gd name="connsiteY48" fmla="*/ 249382 h 6003637"/>
              <a:gd name="connsiteX49" fmla="*/ 6345049 w 7748976"/>
              <a:gd name="connsiteY49" fmla="*/ 258619 h 6003637"/>
              <a:gd name="connsiteX50" fmla="*/ 6400467 w 7748976"/>
              <a:gd name="connsiteY50" fmla="*/ 286328 h 6003637"/>
              <a:gd name="connsiteX51" fmla="*/ 6696031 w 7748976"/>
              <a:gd name="connsiteY51" fmla="*/ 424873 h 6003637"/>
              <a:gd name="connsiteX52" fmla="*/ 6788395 w 7748976"/>
              <a:gd name="connsiteY52" fmla="*/ 581891 h 6003637"/>
              <a:gd name="connsiteX53" fmla="*/ 6843813 w 7748976"/>
              <a:gd name="connsiteY53" fmla="*/ 665019 h 6003637"/>
              <a:gd name="connsiteX54" fmla="*/ 6963885 w 7748976"/>
              <a:gd name="connsiteY54" fmla="*/ 812800 h 6003637"/>
              <a:gd name="connsiteX55" fmla="*/ 7037776 w 7748976"/>
              <a:gd name="connsiteY55" fmla="*/ 877455 h 6003637"/>
              <a:gd name="connsiteX56" fmla="*/ 7120904 w 7748976"/>
              <a:gd name="connsiteY56" fmla="*/ 969819 h 6003637"/>
              <a:gd name="connsiteX57" fmla="*/ 7148613 w 7748976"/>
              <a:gd name="connsiteY57" fmla="*/ 1080655 h 6003637"/>
              <a:gd name="connsiteX58" fmla="*/ 7176322 w 7748976"/>
              <a:gd name="connsiteY58" fmla="*/ 1274619 h 6003637"/>
              <a:gd name="connsiteX59" fmla="*/ 7157849 w 7748976"/>
              <a:gd name="connsiteY59" fmla="*/ 1681019 h 6003637"/>
              <a:gd name="connsiteX60" fmla="*/ 7130140 w 7748976"/>
              <a:gd name="connsiteY60" fmla="*/ 1773382 h 6003637"/>
              <a:gd name="connsiteX61" fmla="*/ 7093195 w 7748976"/>
              <a:gd name="connsiteY61" fmla="*/ 1874982 h 6003637"/>
              <a:gd name="connsiteX62" fmla="*/ 7083958 w 7748976"/>
              <a:gd name="connsiteY62" fmla="*/ 1939637 h 6003637"/>
              <a:gd name="connsiteX63" fmla="*/ 7056249 w 7748976"/>
              <a:gd name="connsiteY63" fmla="*/ 2068946 h 6003637"/>
              <a:gd name="connsiteX64" fmla="*/ 7093195 w 7748976"/>
              <a:gd name="connsiteY64" fmla="*/ 2540000 h 6003637"/>
              <a:gd name="connsiteX65" fmla="*/ 7120904 w 7748976"/>
              <a:gd name="connsiteY65" fmla="*/ 2613891 h 6003637"/>
              <a:gd name="connsiteX66" fmla="*/ 7148613 w 7748976"/>
              <a:gd name="connsiteY66" fmla="*/ 2697019 h 6003637"/>
              <a:gd name="connsiteX67" fmla="*/ 7167085 w 7748976"/>
              <a:gd name="connsiteY67" fmla="*/ 2733964 h 6003637"/>
              <a:gd name="connsiteX68" fmla="*/ 7240976 w 7748976"/>
              <a:gd name="connsiteY68" fmla="*/ 2937164 h 6003637"/>
              <a:gd name="connsiteX69" fmla="*/ 7296395 w 7748976"/>
              <a:gd name="connsiteY69" fmla="*/ 3029528 h 6003637"/>
              <a:gd name="connsiteX70" fmla="*/ 7333340 w 7748976"/>
              <a:gd name="connsiteY70" fmla="*/ 3112655 h 6003637"/>
              <a:gd name="connsiteX71" fmla="*/ 7388758 w 7748976"/>
              <a:gd name="connsiteY71" fmla="*/ 3214255 h 6003637"/>
              <a:gd name="connsiteX72" fmla="*/ 7407231 w 7748976"/>
              <a:gd name="connsiteY72" fmla="*/ 3260437 h 6003637"/>
              <a:gd name="connsiteX73" fmla="*/ 7462649 w 7748976"/>
              <a:gd name="connsiteY73" fmla="*/ 3371273 h 6003637"/>
              <a:gd name="connsiteX74" fmla="*/ 7564249 w 7748976"/>
              <a:gd name="connsiteY74" fmla="*/ 3611419 h 6003637"/>
              <a:gd name="connsiteX75" fmla="*/ 7610431 w 7748976"/>
              <a:gd name="connsiteY75" fmla="*/ 3740728 h 6003637"/>
              <a:gd name="connsiteX76" fmla="*/ 7647376 w 7748976"/>
              <a:gd name="connsiteY76" fmla="*/ 3860800 h 6003637"/>
              <a:gd name="connsiteX77" fmla="*/ 7693558 w 7748976"/>
              <a:gd name="connsiteY77" fmla="*/ 3980873 h 6003637"/>
              <a:gd name="connsiteX78" fmla="*/ 7748976 w 7748976"/>
              <a:gd name="connsiteY78" fmla="*/ 4128655 h 6003637"/>
              <a:gd name="connsiteX79" fmla="*/ 7730504 w 7748976"/>
              <a:gd name="connsiteY79" fmla="*/ 4193310 h 6003637"/>
              <a:gd name="connsiteX80" fmla="*/ 7702795 w 7748976"/>
              <a:gd name="connsiteY80" fmla="*/ 4294910 h 6003637"/>
              <a:gd name="connsiteX81" fmla="*/ 7684322 w 7748976"/>
              <a:gd name="connsiteY81" fmla="*/ 4368800 h 6003637"/>
              <a:gd name="connsiteX82" fmla="*/ 7647376 w 7748976"/>
              <a:gd name="connsiteY82" fmla="*/ 4433455 h 6003637"/>
              <a:gd name="connsiteX83" fmla="*/ 7628904 w 7748976"/>
              <a:gd name="connsiteY83" fmla="*/ 4461164 h 6003637"/>
              <a:gd name="connsiteX84" fmla="*/ 7573485 w 7748976"/>
              <a:gd name="connsiteY84" fmla="*/ 4498110 h 6003637"/>
              <a:gd name="connsiteX85" fmla="*/ 7508831 w 7748976"/>
              <a:gd name="connsiteY85" fmla="*/ 4590473 h 6003637"/>
              <a:gd name="connsiteX86" fmla="*/ 7471885 w 7748976"/>
              <a:gd name="connsiteY86" fmla="*/ 4655128 h 6003637"/>
              <a:gd name="connsiteX87" fmla="*/ 7397995 w 7748976"/>
              <a:gd name="connsiteY87" fmla="*/ 4719782 h 6003637"/>
              <a:gd name="connsiteX88" fmla="*/ 7296395 w 7748976"/>
              <a:gd name="connsiteY88" fmla="*/ 4756728 h 6003637"/>
              <a:gd name="connsiteX89" fmla="*/ 7130140 w 7748976"/>
              <a:gd name="connsiteY89" fmla="*/ 4793673 h 6003637"/>
              <a:gd name="connsiteX90" fmla="*/ 6963885 w 7748976"/>
              <a:gd name="connsiteY90" fmla="*/ 4830619 h 6003637"/>
              <a:gd name="connsiteX91" fmla="*/ 6853049 w 7748976"/>
              <a:gd name="connsiteY91" fmla="*/ 4876800 h 6003637"/>
              <a:gd name="connsiteX92" fmla="*/ 6806867 w 7748976"/>
              <a:gd name="connsiteY92" fmla="*/ 4895273 h 6003637"/>
              <a:gd name="connsiteX93" fmla="*/ 6751449 w 7748976"/>
              <a:gd name="connsiteY93" fmla="*/ 4904510 h 6003637"/>
              <a:gd name="connsiteX94" fmla="*/ 6686795 w 7748976"/>
              <a:gd name="connsiteY94" fmla="*/ 4932219 h 6003637"/>
              <a:gd name="connsiteX95" fmla="*/ 6520540 w 7748976"/>
              <a:gd name="connsiteY95" fmla="*/ 4987637 h 6003637"/>
              <a:gd name="connsiteX96" fmla="*/ 6409704 w 7748976"/>
              <a:gd name="connsiteY96" fmla="*/ 5015346 h 6003637"/>
              <a:gd name="connsiteX97" fmla="*/ 6271158 w 7748976"/>
              <a:gd name="connsiteY97" fmla="*/ 5052291 h 6003637"/>
              <a:gd name="connsiteX98" fmla="*/ 6234213 w 7748976"/>
              <a:gd name="connsiteY98" fmla="*/ 5061528 h 6003637"/>
              <a:gd name="connsiteX99" fmla="*/ 6040249 w 7748976"/>
              <a:gd name="connsiteY99" fmla="*/ 5089237 h 6003637"/>
              <a:gd name="connsiteX100" fmla="*/ 5975595 w 7748976"/>
              <a:gd name="connsiteY100" fmla="*/ 5098473 h 6003637"/>
              <a:gd name="connsiteX101" fmla="*/ 5800104 w 7748976"/>
              <a:gd name="connsiteY101" fmla="*/ 5126182 h 6003637"/>
              <a:gd name="connsiteX102" fmla="*/ 5190504 w 7748976"/>
              <a:gd name="connsiteY102" fmla="*/ 5135419 h 6003637"/>
              <a:gd name="connsiteX103" fmla="*/ 5153558 w 7748976"/>
              <a:gd name="connsiteY103" fmla="*/ 5144655 h 6003637"/>
              <a:gd name="connsiteX104" fmla="*/ 5015013 w 7748976"/>
              <a:gd name="connsiteY104" fmla="*/ 5163128 h 6003637"/>
              <a:gd name="connsiteX105" fmla="*/ 4423885 w 7748976"/>
              <a:gd name="connsiteY105" fmla="*/ 5126183 h 6003637"/>
              <a:gd name="connsiteX106" fmla="*/ 4082140 w 7748976"/>
              <a:gd name="connsiteY106" fmla="*/ 5033819 h 6003637"/>
              <a:gd name="connsiteX107" fmla="*/ 3805049 w 7748976"/>
              <a:gd name="connsiteY107" fmla="*/ 5033818 h 6003637"/>
              <a:gd name="connsiteX108" fmla="*/ 3389413 w 7748976"/>
              <a:gd name="connsiteY108" fmla="*/ 5135419 h 6003637"/>
              <a:gd name="connsiteX109" fmla="*/ 3315522 w 7748976"/>
              <a:gd name="connsiteY109" fmla="*/ 5181600 h 6003637"/>
              <a:gd name="connsiteX110" fmla="*/ 3306285 w 7748976"/>
              <a:gd name="connsiteY110" fmla="*/ 5209310 h 6003637"/>
              <a:gd name="connsiteX111" fmla="*/ 3278576 w 7748976"/>
              <a:gd name="connsiteY111" fmla="*/ 5227782 h 6003637"/>
              <a:gd name="connsiteX112" fmla="*/ 3167740 w 7748976"/>
              <a:gd name="connsiteY112" fmla="*/ 5310910 h 6003637"/>
              <a:gd name="connsiteX113" fmla="*/ 3130795 w 7748976"/>
              <a:gd name="connsiteY113" fmla="*/ 5329382 h 6003637"/>
              <a:gd name="connsiteX114" fmla="*/ 3103085 w 7748976"/>
              <a:gd name="connsiteY114" fmla="*/ 5347855 h 6003637"/>
              <a:gd name="connsiteX115" fmla="*/ 3038431 w 7748976"/>
              <a:gd name="connsiteY115" fmla="*/ 5375564 h 6003637"/>
              <a:gd name="connsiteX116" fmla="*/ 2964540 w 7748976"/>
              <a:gd name="connsiteY116" fmla="*/ 5403273 h 6003637"/>
              <a:gd name="connsiteX117" fmla="*/ 2936831 w 7748976"/>
              <a:gd name="connsiteY117" fmla="*/ 5421746 h 6003637"/>
              <a:gd name="connsiteX118" fmla="*/ 2890649 w 7748976"/>
              <a:gd name="connsiteY118" fmla="*/ 5430982 h 6003637"/>
              <a:gd name="connsiteX119" fmla="*/ 2853704 w 7748976"/>
              <a:gd name="connsiteY119" fmla="*/ 5440219 h 6003637"/>
              <a:gd name="connsiteX120" fmla="*/ 2798285 w 7748976"/>
              <a:gd name="connsiteY120" fmla="*/ 5458691 h 6003637"/>
              <a:gd name="connsiteX121" fmla="*/ 2678213 w 7748976"/>
              <a:gd name="connsiteY121" fmla="*/ 5477164 h 6003637"/>
              <a:gd name="connsiteX122" fmla="*/ 2632031 w 7748976"/>
              <a:gd name="connsiteY122" fmla="*/ 5486400 h 6003637"/>
              <a:gd name="connsiteX123" fmla="*/ 2576613 w 7748976"/>
              <a:gd name="connsiteY123" fmla="*/ 5495637 h 6003637"/>
              <a:gd name="connsiteX124" fmla="*/ 2548904 w 7748976"/>
              <a:gd name="connsiteY124" fmla="*/ 5504873 h 6003637"/>
              <a:gd name="connsiteX125" fmla="*/ 2456540 w 7748976"/>
              <a:gd name="connsiteY125" fmla="*/ 5514110 h 6003637"/>
              <a:gd name="connsiteX126" fmla="*/ 2401122 w 7748976"/>
              <a:gd name="connsiteY126" fmla="*/ 5532582 h 6003637"/>
              <a:gd name="connsiteX127" fmla="*/ 2364176 w 7748976"/>
              <a:gd name="connsiteY127" fmla="*/ 5541819 h 6003637"/>
              <a:gd name="connsiteX128" fmla="*/ 2327231 w 7748976"/>
              <a:gd name="connsiteY128" fmla="*/ 5560291 h 6003637"/>
              <a:gd name="connsiteX129" fmla="*/ 2299522 w 7748976"/>
              <a:gd name="connsiteY129" fmla="*/ 5569528 h 6003637"/>
              <a:gd name="connsiteX130" fmla="*/ 2244104 w 7748976"/>
              <a:gd name="connsiteY130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209631 w 7748976"/>
              <a:gd name="connsiteY26" fmla="*/ 517237 h 6003637"/>
              <a:gd name="connsiteX27" fmla="*/ 1274285 w 7748976"/>
              <a:gd name="connsiteY27" fmla="*/ 489528 h 6003637"/>
              <a:gd name="connsiteX28" fmla="*/ 1366649 w 7748976"/>
              <a:gd name="connsiteY28" fmla="*/ 434110 h 6003637"/>
              <a:gd name="connsiteX29" fmla="*/ 1459013 w 7748976"/>
              <a:gd name="connsiteY29" fmla="*/ 397164 h 6003637"/>
              <a:gd name="connsiteX30" fmla="*/ 1532904 w 7748976"/>
              <a:gd name="connsiteY30" fmla="*/ 350982 h 6003637"/>
              <a:gd name="connsiteX31" fmla="*/ 1606795 w 7748976"/>
              <a:gd name="connsiteY31" fmla="*/ 323273 h 6003637"/>
              <a:gd name="connsiteX32" fmla="*/ 1699158 w 7748976"/>
              <a:gd name="connsiteY32" fmla="*/ 277091 h 6003637"/>
              <a:gd name="connsiteX33" fmla="*/ 1754576 w 7748976"/>
              <a:gd name="connsiteY33" fmla="*/ 258619 h 6003637"/>
              <a:gd name="connsiteX34" fmla="*/ 1791522 w 7748976"/>
              <a:gd name="connsiteY34" fmla="*/ 240146 h 6003637"/>
              <a:gd name="connsiteX35" fmla="*/ 1930067 w 7748976"/>
              <a:gd name="connsiteY35" fmla="*/ 221673 h 6003637"/>
              <a:gd name="connsiteX36" fmla="*/ 2142504 w 7748976"/>
              <a:gd name="connsiteY36" fmla="*/ 166255 h 6003637"/>
              <a:gd name="connsiteX37" fmla="*/ 2391885 w 7748976"/>
              <a:gd name="connsiteY37" fmla="*/ 110837 h 6003637"/>
              <a:gd name="connsiteX38" fmla="*/ 2576613 w 7748976"/>
              <a:gd name="connsiteY38" fmla="*/ 83128 h 6003637"/>
              <a:gd name="connsiteX39" fmla="*/ 2789049 w 7748976"/>
              <a:gd name="connsiteY39" fmla="*/ 36946 h 6003637"/>
              <a:gd name="connsiteX40" fmla="*/ 3306285 w 7748976"/>
              <a:gd name="connsiteY40" fmla="*/ 9237 h 6003637"/>
              <a:gd name="connsiteX41" fmla="*/ 3832758 w 7748976"/>
              <a:gd name="connsiteY41" fmla="*/ 0 h 6003637"/>
              <a:gd name="connsiteX42" fmla="*/ 5301340 w 7748976"/>
              <a:gd name="connsiteY42" fmla="*/ 27710 h 6003637"/>
              <a:gd name="connsiteX43" fmla="*/ 5818576 w 7748976"/>
              <a:gd name="connsiteY43" fmla="*/ 64655 h 6003637"/>
              <a:gd name="connsiteX44" fmla="*/ 5910940 w 7748976"/>
              <a:gd name="connsiteY44" fmla="*/ 73891 h 6003637"/>
              <a:gd name="connsiteX45" fmla="*/ 6095667 w 7748976"/>
              <a:gd name="connsiteY45" fmla="*/ 101600 h 6003637"/>
              <a:gd name="connsiteX46" fmla="*/ 6243449 w 7748976"/>
              <a:gd name="connsiteY46" fmla="*/ 184728 h 6003637"/>
              <a:gd name="connsiteX47" fmla="*/ 6317340 w 7748976"/>
              <a:gd name="connsiteY47" fmla="*/ 249382 h 6003637"/>
              <a:gd name="connsiteX48" fmla="*/ 6345049 w 7748976"/>
              <a:gd name="connsiteY48" fmla="*/ 258619 h 6003637"/>
              <a:gd name="connsiteX49" fmla="*/ 6400467 w 7748976"/>
              <a:gd name="connsiteY49" fmla="*/ 286328 h 6003637"/>
              <a:gd name="connsiteX50" fmla="*/ 6696031 w 7748976"/>
              <a:gd name="connsiteY50" fmla="*/ 424873 h 6003637"/>
              <a:gd name="connsiteX51" fmla="*/ 6788395 w 7748976"/>
              <a:gd name="connsiteY51" fmla="*/ 581891 h 6003637"/>
              <a:gd name="connsiteX52" fmla="*/ 6843813 w 7748976"/>
              <a:gd name="connsiteY52" fmla="*/ 665019 h 6003637"/>
              <a:gd name="connsiteX53" fmla="*/ 6963885 w 7748976"/>
              <a:gd name="connsiteY53" fmla="*/ 812800 h 6003637"/>
              <a:gd name="connsiteX54" fmla="*/ 7037776 w 7748976"/>
              <a:gd name="connsiteY54" fmla="*/ 877455 h 6003637"/>
              <a:gd name="connsiteX55" fmla="*/ 7120904 w 7748976"/>
              <a:gd name="connsiteY55" fmla="*/ 969819 h 6003637"/>
              <a:gd name="connsiteX56" fmla="*/ 7148613 w 7748976"/>
              <a:gd name="connsiteY56" fmla="*/ 1080655 h 6003637"/>
              <a:gd name="connsiteX57" fmla="*/ 7176322 w 7748976"/>
              <a:gd name="connsiteY57" fmla="*/ 1274619 h 6003637"/>
              <a:gd name="connsiteX58" fmla="*/ 7157849 w 7748976"/>
              <a:gd name="connsiteY58" fmla="*/ 1681019 h 6003637"/>
              <a:gd name="connsiteX59" fmla="*/ 7130140 w 7748976"/>
              <a:gd name="connsiteY59" fmla="*/ 1773382 h 6003637"/>
              <a:gd name="connsiteX60" fmla="*/ 7093195 w 7748976"/>
              <a:gd name="connsiteY60" fmla="*/ 1874982 h 6003637"/>
              <a:gd name="connsiteX61" fmla="*/ 7083958 w 7748976"/>
              <a:gd name="connsiteY61" fmla="*/ 1939637 h 6003637"/>
              <a:gd name="connsiteX62" fmla="*/ 7056249 w 7748976"/>
              <a:gd name="connsiteY62" fmla="*/ 2068946 h 6003637"/>
              <a:gd name="connsiteX63" fmla="*/ 7093195 w 7748976"/>
              <a:gd name="connsiteY63" fmla="*/ 2540000 h 6003637"/>
              <a:gd name="connsiteX64" fmla="*/ 7120904 w 7748976"/>
              <a:gd name="connsiteY64" fmla="*/ 2613891 h 6003637"/>
              <a:gd name="connsiteX65" fmla="*/ 7148613 w 7748976"/>
              <a:gd name="connsiteY65" fmla="*/ 2697019 h 6003637"/>
              <a:gd name="connsiteX66" fmla="*/ 7167085 w 7748976"/>
              <a:gd name="connsiteY66" fmla="*/ 2733964 h 6003637"/>
              <a:gd name="connsiteX67" fmla="*/ 7240976 w 7748976"/>
              <a:gd name="connsiteY67" fmla="*/ 2937164 h 6003637"/>
              <a:gd name="connsiteX68" fmla="*/ 7296395 w 7748976"/>
              <a:gd name="connsiteY68" fmla="*/ 3029528 h 6003637"/>
              <a:gd name="connsiteX69" fmla="*/ 7333340 w 7748976"/>
              <a:gd name="connsiteY69" fmla="*/ 3112655 h 6003637"/>
              <a:gd name="connsiteX70" fmla="*/ 7388758 w 7748976"/>
              <a:gd name="connsiteY70" fmla="*/ 3214255 h 6003637"/>
              <a:gd name="connsiteX71" fmla="*/ 7407231 w 7748976"/>
              <a:gd name="connsiteY71" fmla="*/ 3260437 h 6003637"/>
              <a:gd name="connsiteX72" fmla="*/ 7462649 w 7748976"/>
              <a:gd name="connsiteY72" fmla="*/ 3371273 h 6003637"/>
              <a:gd name="connsiteX73" fmla="*/ 7564249 w 7748976"/>
              <a:gd name="connsiteY73" fmla="*/ 3611419 h 6003637"/>
              <a:gd name="connsiteX74" fmla="*/ 7610431 w 7748976"/>
              <a:gd name="connsiteY74" fmla="*/ 3740728 h 6003637"/>
              <a:gd name="connsiteX75" fmla="*/ 7647376 w 7748976"/>
              <a:gd name="connsiteY75" fmla="*/ 3860800 h 6003637"/>
              <a:gd name="connsiteX76" fmla="*/ 7693558 w 7748976"/>
              <a:gd name="connsiteY76" fmla="*/ 3980873 h 6003637"/>
              <a:gd name="connsiteX77" fmla="*/ 7748976 w 7748976"/>
              <a:gd name="connsiteY77" fmla="*/ 4128655 h 6003637"/>
              <a:gd name="connsiteX78" fmla="*/ 7730504 w 7748976"/>
              <a:gd name="connsiteY78" fmla="*/ 4193310 h 6003637"/>
              <a:gd name="connsiteX79" fmla="*/ 7702795 w 7748976"/>
              <a:gd name="connsiteY79" fmla="*/ 4294910 h 6003637"/>
              <a:gd name="connsiteX80" fmla="*/ 7684322 w 7748976"/>
              <a:gd name="connsiteY80" fmla="*/ 4368800 h 6003637"/>
              <a:gd name="connsiteX81" fmla="*/ 7647376 w 7748976"/>
              <a:gd name="connsiteY81" fmla="*/ 4433455 h 6003637"/>
              <a:gd name="connsiteX82" fmla="*/ 7628904 w 7748976"/>
              <a:gd name="connsiteY82" fmla="*/ 4461164 h 6003637"/>
              <a:gd name="connsiteX83" fmla="*/ 7573485 w 7748976"/>
              <a:gd name="connsiteY83" fmla="*/ 4498110 h 6003637"/>
              <a:gd name="connsiteX84" fmla="*/ 7508831 w 7748976"/>
              <a:gd name="connsiteY84" fmla="*/ 4590473 h 6003637"/>
              <a:gd name="connsiteX85" fmla="*/ 7471885 w 7748976"/>
              <a:gd name="connsiteY85" fmla="*/ 4655128 h 6003637"/>
              <a:gd name="connsiteX86" fmla="*/ 7397995 w 7748976"/>
              <a:gd name="connsiteY86" fmla="*/ 4719782 h 6003637"/>
              <a:gd name="connsiteX87" fmla="*/ 7296395 w 7748976"/>
              <a:gd name="connsiteY87" fmla="*/ 4756728 h 6003637"/>
              <a:gd name="connsiteX88" fmla="*/ 7130140 w 7748976"/>
              <a:gd name="connsiteY88" fmla="*/ 4793673 h 6003637"/>
              <a:gd name="connsiteX89" fmla="*/ 6963885 w 7748976"/>
              <a:gd name="connsiteY89" fmla="*/ 4830619 h 6003637"/>
              <a:gd name="connsiteX90" fmla="*/ 6853049 w 7748976"/>
              <a:gd name="connsiteY90" fmla="*/ 4876800 h 6003637"/>
              <a:gd name="connsiteX91" fmla="*/ 6806867 w 7748976"/>
              <a:gd name="connsiteY91" fmla="*/ 4895273 h 6003637"/>
              <a:gd name="connsiteX92" fmla="*/ 6751449 w 7748976"/>
              <a:gd name="connsiteY92" fmla="*/ 4904510 h 6003637"/>
              <a:gd name="connsiteX93" fmla="*/ 6686795 w 7748976"/>
              <a:gd name="connsiteY93" fmla="*/ 4932219 h 6003637"/>
              <a:gd name="connsiteX94" fmla="*/ 6520540 w 7748976"/>
              <a:gd name="connsiteY94" fmla="*/ 4987637 h 6003637"/>
              <a:gd name="connsiteX95" fmla="*/ 6409704 w 7748976"/>
              <a:gd name="connsiteY95" fmla="*/ 5015346 h 6003637"/>
              <a:gd name="connsiteX96" fmla="*/ 6271158 w 7748976"/>
              <a:gd name="connsiteY96" fmla="*/ 5052291 h 6003637"/>
              <a:gd name="connsiteX97" fmla="*/ 6234213 w 7748976"/>
              <a:gd name="connsiteY97" fmla="*/ 5061528 h 6003637"/>
              <a:gd name="connsiteX98" fmla="*/ 6040249 w 7748976"/>
              <a:gd name="connsiteY98" fmla="*/ 5089237 h 6003637"/>
              <a:gd name="connsiteX99" fmla="*/ 5975595 w 7748976"/>
              <a:gd name="connsiteY99" fmla="*/ 5098473 h 6003637"/>
              <a:gd name="connsiteX100" fmla="*/ 5800104 w 7748976"/>
              <a:gd name="connsiteY100" fmla="*/ 5126182 h 6003637"/>
              <a:gd name="connsiteX101" fmla="*/ 5190504 w 7748976"/>
              <a:gd name="connsiteY101" fmla="*/ 5135419 h 6003637"/>
              <a:gd name="connsiteX102" fmla="*/ 5153558 w 7748976"/>
              <a:gd name="connsiteY102" fmla="*/ 5144655 h 6003637"/>
              <a:gd name="connsiteX103" fmla="*/ 5015013 w 7748976"/>
              <a:gd name="connsiteY103" fmla="*/ 5163128 h 6003637"/>
              <a:gd name="connsiteX104" fmla="*/ 4423885 w 7748976"/>
              <a:gd name="connsiteY104" fmla="*/ 5126183 h 6003637"/>
              <a:gd name="connsiteX105" fmla="*/ 4082140 w 7748976"/>
              <a:gd name="connsiteY105" fmla="*/ 5033819 h 6003637"/>
              <a:gd name="connsiteX106" fmla="*/ 3805049 w 7748976"/>
              <a:gd name="connsiteY106" fmla="*/ 5033818 h 6003637"/>
              <a:gd name="connsiteX107" fmla="*/ 3389413 w 7748976"/>
              <a:gd name="connsiteY107" fmla="*/ 5135419 h 6003637"/>
              <a:gd name="connsiteX108" fmla="*/ 3315522 w 7748976"/>
              <a:gd name="connsiteY108" fmla="*/ 5181600 h 6003637"/>
              <a:gd name="connsiteX109" fmla="*/ 3306285 w 7748976"/>
              <a:gd name="connsiteY109" fmla="*/ 5209310 h 6003637"/>
              <a:gd name="connsiteX110" fmla="*/ 3278576 w 7748976"/>
              <a:gd name="connsiteY110" fmla="*/ 5227782 h 6003637"/>
              <a:gd name="connsiteX111" fmla="*/ 3167740 w 7748976"/>
              <a:gd name="connsiteY111" fmla="*/ 5310910 h 6003637"/>
              <a:gd name="connsiteX112" fmla="*/ 3130795 w 7748976"/>
              <a:gd name="connsiteY112" fmla="*/ 5329382 h 6003637"/>
              <a:gd name="connsiteX113" fmla="*/ 3103085 w 7748976"/>
              <a:gd name="connsiteY113" fmla="*/ 5347855 h 6003637"/>
              <a:gd name="connsiteX114" fmla="*/ 3038431 w 7748976"/>
              <a:gd name="connsiteY114" fmla="*/ 5375564 h 6003637"/>
              <a:gd name="connsiteX115" fmla="*/ 2964540 w 7748976"/>
              <a:gd name="connsiteY115" fmla="*/ 5403273 h 6003637"/>
              <a:gd name="connsiteX116" fmla="*/ 2936831 w 7748976"/>
              <a:gd name="connsiteY116" fmla="*/ 5421746 h 6003637"/>
              <a:gd name="connsiteX117" fmla="*/ 2890649 w 7748976"/>
              <a:gd name="connsiteY117" fmla="*/ 5430982 h 6003637"/>
              <a:gd name="connsiteX118" fmla="*/ 2853704 w 7748976"/>
              <a:gd name="connsiteY118" fmla="*/ 5440219 h 6003637"/>
              <a:gd name="connsiteX119" fmla="*/ 2798285 w 7748976"/>
              <a:gd name="connsiteY119" fmla="*/ 5458691 h 6003637"/>
              <a:gd name="connsiteX120" fmla="*/ 2678213 w 7748976"/>
              <a:gd name="connsiteY120" fmla="*/ 5477164 h 6003637"/>
              <a:gd name="connsiteX121" fmla="*/ 2632031 w 7748976"/>
              <a:gd name="connsiteY121" fmla="*/ 5486400 h 6003637"/>
              <a:gd name="connsiteX122" fmla="*/ 2576613 w 7748976"/>
              <a:gd name="connsiteY122" fmla="*/ 5495637 h 6003637"/>
              <a:gd name="connsiteX123" fmla="*/ 2548904 w 7748976"/>
              <a:gd name="connsiteY123" fmla="*/ 5504873 h 6003637"/>
              <a:gd name="connsiteX124" fmla="*/ 2456540 w 7748976"/>
              <a:gd name="connsiteY124" fmla="*/ 5514110 h 6003637"/>
              <a:gd name="connsiteX125" fmla="*/ 2401122 w 7748976"/>
              <a:gd name="connsiteY125" fmla="*/ 5532582 h 6003637"/>
              <a:gd name="connsiteX126" fmla="*/ 2364176 w 7748976"/>
              <a:gd name="connsiteY126" fmla="*/ 5541819 h 6003637"/>
              <a:gd name="connsiteX127" fmla="*/ 2327231 w 7748976"/>
              <a:gd name="connsiteY127" fmla="*/ 5560291 h 6003637"/>
              <a:gd name="connsiteX128" fmla="*/ 2299522 w 7748976"/>
              <a:gd name="connsiteY128" fmla="*/ 5569528 h 6003637"/>
              <a:gd name="connsiteX129" fmla="*/ 2244104 w 7748976"/>
              <a:gd name="connsiteY129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274285 w 7748976"/>
              <a:gd name="connsiteY26" fmla="*/ 489528 h 6003637"/>
              <a:gd name="connsiteX27" fmla="*/ 1366649 w 7748976"/>
              <a:gd name="connsiteY27" fmla="*/ 434110 h 6003637"/>
              <a:gd name="connsiteX28" fmla="*/ 1459013 w 7748976"/>
              <a:gd name="connsiteY28" fmla="*/ 397164 h 6003637"/>
              <a:gd name="connsiteX29" fmla="*/ 1532904 w 7748976"/>
              <a:gd name="connsiteY29" fmla="*/ 350982 h 6003637"/>
              <a:gd name="connsiteX30" fmla="*/ 1606795 w 7748976"/>
              <a:gd name="connsiteY30" fmla="*/ 323273 h 6003637"/>
              <a:gd name="connsiteX31" fmla="*/ 1699158 w 7748976"/>
              <a:gd name="connsiteY31" fmla="*/ 277091 h 6003637"/>
              <a:gd name="connsiteX32" fmla="*/ 1754576 w 7748976"/>
              <a:gd name="connsiteY32" fmla="*/ 258619 h 6003637"/>
              <a:gd name="connsiteX33" fmla="*/ 1791522 w 7748976"/>
              <a:gd name="connsiteY33" fmla="*/ 240146 h 6003637"/>
              <a:gd name="connsiteX34" fmla="*/ 1930067 w 7748976"/>
              <a:gd name="connsiteY34" fmla="*/ 221673 h 6003637"/>
              <a:gd name="connsiteX35" fmla="*/ 2142504 w 7748976"/>
              <a:gd name="connsiteY35" fmla="*/ 166255 h 6003637"/>
              <a:gd name="connsiteX36" fmla="*/ 2391885 w 7748976"/>
              <a:gd name="connsiteY36" fmla="*/ 110837 h 6003637"/>
              <a:gd name="connsiteX37" fmla="*/ 2576613 w 7748976"/>
              <a:gd name="connsiteY37" fmla="*/ 83128 h 6003637"/>
              <a:gd name="connsiteX38" fmla="*/ 2789049 w 7748976"/>
              <a:gd name="connsiteY38" fmla="*/ 36946 h 6003637"/>
              <a:gd name="connsiteX39" fmla="*/ 3306285 w 7748976"/>
              <a:gd name="connsiteY39" fmla="*/ 9237 h 6003637"/>
              <a:gd name="connsiteX40" fmla="*/ 3832758 w 7748976"/>
              <a:gd name="connsiteY40" fmla="*/ 0 h 6003637"/>
              <a:gd name="connsiteX41" fmla="*/ 5301340 w 7748976"/>
              <a:gd name="connsiteY41" fmla="*/ 27710 h 6003637"/>
              <a:gd name="connsiteX42" fmla="*/ 5818576 w 7748976"/>
              <a:gd name="connsiteY42" fmla="*/ 64655 h 6003637"/>
              <a:gd name="connsiteX43" fmla="*/ 5910940 w 7748976"/>
              <a:gd name="connsiteY43" fmla="*/ 73891 h 6003637"/>
              <a:gd name="connsiteX44" fmla="*/ 6095667 w 7748976"/>
              <a:gd name="connsiteY44" fmla="*/ 101600 h 6003637"/>
              <a:gd name="connsiteX45" fmla="*/ 6243449 w 7748976"/>
              <a:gd name="connsiteY45" fmla="*/ 184728 h 6003637"/>
              <a:gd name="connsiteX46" fmla="*/ 6317340 w 7748976"/>
              <a:gd name="connsiteY46" fmla="*/ 249382 h 6003637"/>
              <a:gd name="connsiteX47" fmla="*/ 6345049 w 7748976"/>
              <a:gd name="connsiteY47" fmla="*/ 258619 h 6003637"/>
              <a:gd name="connsiteX48" fmla="*/ 6400467 w 7748976"/>
              <a:gd name="connsiteY48" fmla="*/ 286328 h 6003637"/>
              <a:gd name="connsiteX49" fmla="*/ 6696031 w 7748976"/>
              <a:gd name="connsiteY49" fmla="*/ 424873 h 6003637"/>
              <a:gd name="connsiteX50" fmla="*/ 6788395 w 7748976"/>
              <a:gd name="connsiteY50" fmla="*/ 581891 h 6003637"/>
              <a:gd name="connsiteX51" fmla="*/ 6843813 w 7748976"/>
              <a:gd name="connsiteY51" fmla="*/ 665019 h 6003637"/>
              <a:gd name="connsiteX52" fmla="*/ 6963885 w 7748976"/>
              <a:gd name="connsiteY52" fmla="*/ 812800 h 6003637"/>
              <a:gd name="connsiteX53" fmla="*/ 7037776 w 7748976"/>
              <a:gd name="connsiteY53" fmla="*/ 877455 h 6003637"/>
              <a:gd name="connsiteX54" fmla="*/ 7120904 w 7748976"/>
              <a:gd name="connsiteY54" fmla="*/ 969819 h 6003637"/>
              <a:gd name="connsiteX55" fmla="*/ 7148613 w 7748976"/>
              <a:gd name="connsiteY55" fmla="*/ 1080655 h 6003637"/>
              <a:gd name="connsiteX56" fmla="*/ 7176322 w 7748976"/>
              <a:gd name="connsiteY56" fmla="*/ 1274619 h 6003637"/>
              <a:gd name="connsiteX57" fmla="*/ 7157849 w 7748976"/>
              <a:gd name="connsiteY57" fmla="*/ 1681019 h 6003637"/>
              <a:gd name="connsiteX58" fmla="*/ 7130140 w 7748976"/>
              <a:gd name="connsiteY58" fmla="*/ 1773382 h 6003637"/>
              <a:gd name="connsiteX59" fmla="*/ 7093195 w 7748976"/>
              <a:gd name="connsiteY59" fmla="*/ 1874982 h 6003637"/>
              <a:gd name="connsiteX60" fmla="*/ 7083958 w 7748976"/>
              <a:gd name="connsiteY60" fmla="*/ 1939637 h 6003637"/>
              <a:gd name="connsiteX61" fmla="*/ 7056249 w 7748976"/>
              <a:gd name="connsiteY61" fmla="*/ 2068946 h 6003637"/>
              <a:gd name="connsiteX62" fmla="*/ 7093195 w 7748976"/>
              <a:gd name="connsiteY62" fmla="*/ 2540000 h 6003637"/>
              <a:gd name="connsiteX63" fmla="*/ 7120904 w 7748976"/>
              <a:gd name="connsiteY63" fmla="*/ 2613891 h 6003637"/>
              <a:gd name="connsiteX64" fmla="*/ 7148613 w 7748976"/>
              <a:gd name="connsiteY64" fmla="*/ 2697019 h 6003637"/>
              <a:gd name="connsiteX65" fmla="*/ 7167085 w 7748976"/>
              <a:gd name="connsiteY65" fmla="*/ 2733964 h 6003637"/>
              <a:gd name="connsiteX66" fmla="*/ 7240976 w 7748976"/>
              <a:gd name="connsiteY66" fmla="*/ 2937164 h 6003637"/>
              <a:gd name="connsiteX67" fmla="*/ 7296395 w 7748976"/>
              <a:gd name="connsiteY67" fmla="*/ 3029528 h 6003637"/>
              <a:gd name="connsiteX68" fmla="*/ 7333340 w 7748976"/>
              <a:gd name="connsiteY68" fmla="*/ 3112655 h 6003637"/>
              <a:gd name="connsiteX69" fmla="*/ 7388758 w 7748976"/>
              <a:gd name="connsiteY69" fmla="*/ 3214255 h 6003637"/>
              <a:gd name="connsiteX70" fmla="*/ 7407231 w 7748976"/>
              <a:gd name="connsiteY70" fmla="*/ 3260437 h 6003637"/>
              <a:gd name="connsiteX71" fmla="*/ 7462649 w 7748976"/>
              <a:gd name="connsiteY71" fmla="*/ 3371273 h 6003637"/>
              <a:gd name="connsiteX72" fmla="*/ 7564249 w 7748976"/>
              <a:gd name="connsiteY72" fmla="*/ 3611419 h 6003637"/>
              <a:gd name="connsiteX73" fmla="*/ 7610431 w 7748976"/>
              <a:gd name="connsiteY73" fmla="*/ 3740728 h 6003637"/>
              <a:gd name="connsiteX74" fmla="*/ 7647376 w 7748976"/>
              <a:gd name="connsiteY74" fmla="*/ 3860800 h 6003637"/>
              <a:gd name="connsiteX75" fmla="*/ 7693558 w 7748976"/>
              <a:gd name="connsiteY75" fmla="*/ 3980873 h 6003637"/>
              <a:gd name="connsiteX76" fmla="*/ 7748976 w 7748976"/>
              <a:gd name="connsiteY76" fmla="*/ 4128655 h 6003637"/>
              <a:gd name="connsiteX77" fmla="*/ 7730504 w 7748976"/>
              <a:gd name="connsiteY77" fmla="*/ 4193310 h 6003637"/>
              <a:gd name="connsiteX78" fmla="*/ 7702795 w 7748976"/>
              <a:gd name="connsiteY78" fmla="*/ 4294910 h 6003637"/>
              <a:gd name="connsiteX79" fmla="*/ 7684322 w 7748976"/>
              <a:gd name="connsiteY79" fmla="*/ 4368800 h 6003637"/>
              <a:gd name="connsiteX80" fmla="*/ 7647376 w 7748976"/>
              <a:gd name="connsiteY80" fmla="*/ 4433455 h 6003637"/>
              <a:gd name="connsiteX81" fmla="*/ 7628904 w 7748976"/>
              <a:gd name="connsiteY81" fmla="*/ 4461164 h 6003637"/>
              <a:gd name="connsiteX82" fmla="*/ 7573485 w 7748976"/>
              <a:gd name="connsiteY82" fmla="*/ 4498110 h 6003637"/>
              <a:gd name="connsiteX83" fmla="*/ 7508831 w 7748976"/>
              <a:gd name="connsiteY83" fmla="*/ 4590473 h 6003637"/>
              <a:gd name="connsiteX84" fmla="*/ 7471885 w 7748976"/>
              <a:gd name="connsiteY84" fmla="*/ 4655128 h 6003637"/>
              <a:gd name="connsiteX85" fmla="*/ 7397995 w 7748976"/>
              <a:gd name="connsiteY85" fmla="*/ 4719782 h 6003637"/>
              <a:gd name="connsiteX86" fmla="*/ 7296395 w 7748976"/>
              <a:gd name="connsiteY86" fmla="*/ 4756728 h 6003637"/>
              <a:gd name="connsiteX87" fmla="*/ 7130140 w 7748976"/>
              <a:gd name="connsiteY87" fmla="*/ 4793673 h 6003637"/>
              <a:gd name="connsiteX88" fmla="*/ 6963885 w 7748976"/>
              <a:gd name="connsiteY88" fmla="*/ 4830619 h 6003637"/>
              <a:gd name="connsiteX89" fmla="*/ 6853049 w 7748976"/>
              <a:gd name="connsiteY89" fmla="*/ 4876800 h 6003637"/>
              <a:gd name="connsiteX90" fmla="*/ 6806867 w 7748976"/>
              <a:gd name="connsiteY90" fmla="*/ 4895273 h 6003637"/>
              <a:gd name="connsiteX91" fmla="*/ 6751449 w 7748976"/>
              <a:gd name="connsiteY91" fmla="*/ 4904510 h 6003637"/>
              <a:gd name="connsiteX92" fmla="*/ 6686795 w 7748976"/>
              <a:gd name="connsiteY92" fmla="*/ 4932219 h 6003637"/>
              <a:gd name="connsiteX93" fmla="*/ 6520540 w 7748976"/>
              <a:gd name="connsiteY93" fmla="*/ 4987637 h 6003637"/>
              <a:gd name="connsiteX94" fmla="*/ 6409704 w 7748976"/>
              <a:gd name="connsiteY94" fmla="*/ 5015346 h 6003637"/>
              <a:gd name="connsiteX95" fmla="*/ 6271158 w 7748976"/>
              <a:gd name="connsiteY95" fmla="*/ 5052291 h 6003637"/>
              <a:gd name="connsiteX96" fmla="*/ 6234213 w 7748976"/>
              <a:gd name="connsiteY96" fmla="*/ 5061528 h 6003637"/>
              <a:gd name="connsiteX97" fmla="*/ 6040249 w 7748976"/>
              <a:gd name="connsiteY97" fmla="*/ 5089237 h 6003637"/>
              <a:gd name="connsiteX98" fmla="*/ 5975595 w 7748976"/>
              <a:gd name="connsiteY98" fmla="*/ 5098473 h 6003637"/>
              <a:gd name="connsiteX99" fmla="*/ 5800104 w 7748976"/>
              <a:gd name="connsiteY99" fmla="*/ 5126182 h 6003637"/>
              <a:gd name="connsiteX100" fmla="*/ 5190504 w 7748976"/>
              <a:gd name="connsiteY100" fmla="*/ 5135419 h 6003637"/>
              <a:gd name="connsiteX101" fmla="*/ 5153558 w 7748976"/>
              <a:gd name="connsiteY101" fmla="*/ 5144655 h 6003637"/>
              <a:gd name="connsiteX102" fmla="*/ 5015013 w 7748976"/>
              <a:gd name="connsiteY102" fmla="*/ 5163128 h 6003637"/>
              <a:gd name="connsiteX103" fmla="*/ 4423885 w 7748976"/>
              <a:gd name="connsiteY103" fmla="*/ 5126183 h 6003637"/>
              <a:gd name="connsiteX104" fmla="*/ 4082140 w 7748976"/>
              <a:gd name="connsiteY104" fmla="*/ 5033819 h 6003637"/>
              <a:gd name="connsiteX105" fmla="*/ 3805049 w 7748976"/>
              <a:gd name="connsiteY105" fmla="*/ 5033818 h 6003637"/>
              <a:gd name="connsiteX106" fmla="*/ 3389413 w 7748976"/>
              <a:gd name="connsiteY106" fmla="*/ 5135419 h 6003637"/>
              <a:gd name="connsiteX107" fmla="*/ 3315522 w 7748976"/>
              <a:gd name="connsiteY107" fmla="*/ 5181600 h 6003637"/>
              <a:gd name="connsiteX108" fmla="*/ 3306285 w 7748976"/>
              <a:gd name="connsiteY108" fmla="*/ 5209310 h 6003637"/>
              <a:gd name="connsiteX109" fmla="*/ 3278576 w 7748976"/>
              <a:gd name="connsiteY109" fmla="*/ 5227782 h 6003637"/>
              <a:gd name="connsiteX110" fmla="*/ 3167740 w 7748976"/>
              <a:gd name="connsiteY110" fmla="*/ 5310910 h 6003637"/>
              <a:gd name="connsiteX111" fmla="*/ 3130795 w 7748976"/>
              <a:gd name="connsiteY111" fmla="*/ 5329382 h 6003637"/>
              <a:gd name="connsiteX112" fmla="*/ 3103085 w 7748976"/>
              <a:gd name="connsiteY112" fmla="*/ 5347855 h 6003637"/>
              <a:gd name="connsiteX113" fmla="*/ 3038431 w 7748976"/>
              <a:gd name="connsiteY113" fmla="*/ 5375564 h 6003637"/>
              <a:gd name="connsiteX114" fmla="*/ 2964540 w 7748976"/>
              <a:gd name="connsiteY114" fmla="*/ 5403273 h 6003637"/>
              <a:gd name="connsiteX115" fmla="*/ 2936831 w 7748976"/>
              <a:gd name="connsiteY115" fmla="*/ 5421746 h 6003637"/>
              <a:gd name="connsiteX116" fmla="*/ 2890649 w 7748976"/>
              <a:gd name="connsiteY116" fmla="*/ 5430982 h 6003637"/>
              <a:gd name="connsiteX117" fmla="*/ 2853704 w 7748976"/>
              <a:gd name="connsiteY117" fmla="*/ 5440219 h 6003637"/>
              <a:gd name="connsiteX118" fmla="*/ 2798285 w 7748976"/>
              <a:gd name="connsiteY118" fmla="*/ 5458691 h 6003637"/>
              <a:gd name="connsiteX119" fmla="*/ 2678213 w 7748976"/>
              <a:gd name="connsiteY119" fmla="*/ 5477164 h 6003637"/>
              <a:gd name="connsiteX120" fmla="*/ 2632031 w 7748976"/>
              <a:gd name="connsiteY120" fmla="*/ 5486400 h 6003637"/>
              <a:gd name="connsiteX121" fmla="*/ 2576613 w 7748976"/>
              <a:gd name="connsiteY121" fmla="*/ 5495637 h 6003637"/>
              <a:gd name="connsiteX122" fmla="*/ 2548904 w 7748976"/>
              <a:gd name="connsiteY122" fmla="*/ 5504873 h 6003637"/>
              <a:gd name="connsiteX123" fmla="*/ 2456540 w 7748976"/>
              <a:gd name="connsiteY123" fmla="*/ 5514110 h 6003637"/>
              <a:gd name="connsiteX124" fmla="*/ 2401122 w 7748976"/>
              <a:gd name="connsiteY124" fmla="*/ 5532582 h 6003637"/>
              <a:gd name="connsiteX125" fmla="*/ 2364176 w 7748976"/>
              <a:gd name="connsiteY125" fmla="*/ 5541819 h 6003637"/>
              <a:gd name="connsiteX126" fmla="*/ 2327231 w 7748976"/>
              <a:gd name="connsiteY126" fmla="*/ 5560291 h 6003637"/>
              <a:gd name="connsiteX127" fmla="*/ 2299522 w 7748976"/>
              <a:gd name="connsiteY127" fmla="*/ 5569528 h 6003637"/>
              <a:gd name="connsiteX128" fmla="*/ 2244104 w 7748976"/>
              <a:gd name="connsiteY128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274285 w 7748976"/>
              <a:gd name="connsiteY26" fmla="*/ 489528 h 6003637"/>
              <a:gd name="connsiteX27" fmla="*/ 1459013 w 7748976"/>
              <a:gd name="connsiteY27" fmla="*/ 397164 h 6003637"/>
              <a:gd name="connsiteX28" fmla="*/ 1532904 w 7748976"/>
              <a:gd name="connsiteY28" fmla="*/ 350982 h 6003637"/>
              <a:gd name="connsiteX29" fmla="*/ 1606795 w 7748976"/>
              <a:gd name="connsiteY29" fmla="*/ 323273 h 6003637"/>
              <a:gd name="connsiteX30" fmla="*/ 1699158 w 7748976"/>
              <a:gd name="connsiteY30" fmla="*/ 277091 h 6003637"/>
              <a:gd name="connsiteX31" fmla="*/ 1754576 w 7748976"/>
              <a:gd name="connsiteY31" fmla="*/ 258619 h 6003637"/>
              <a:gd name="connsiteX32" fmla="*/ 1791522 w 7748976"/>
              <a:gd name="connsiteY32" fmla="*/ 240146 h 6003637"/>
              <a:gd name="connsiteX33" fmla="*/ 1930067 w 7748976"/>
              <a:gd name="connsiteY33" fmla="*/ 221673 h 6003637"/>
              <a:gd name="connsiteX34" fmla="*/ 2142504 w 7748976"/>
              <a:gd name="connsiteY34" fmla="*/ 166255 h 6003637"/>
              <a:gd name="connsiteX35" fmla="*/ 2391885 w 7748976"/>
              <a:gd name="connsiteY35" fmla="*/ 110837 h 6003637"/>
              <a:gd name="connsiteX36" fmla="*/ 2576613 w 7748976"/>
              <a:gd name="connsiteY36" fmla="*/ 83128 h 6003637"/>
              <a:gd name="connsiteX37" fmla="*/ 2789049 w 7748976"/>
              <a:gd name="connsiteY37" fmla="*/ 36946 h 6003637"/>
              <a:gd name="connsiteX38" fmla="*/ 3306285 w 7748976"/>
              <a:gd name="connsiteY38" fmla="*/ 9237 h 6003637"/>
              <a:gd name="connsiteX39" fmla="*/ 3832758 w 7748976"/>
              <a:gd name="connsiteY39" fmla="*/ 0 h 6003637"/>
              <a:gd name="connsiteX40" fmla="*/ 5301340 w 7748976"/>
              <a:gd name="connsiteY40" fmla="*/ 27710 h 6003637"/>
              <a:gd name="connsiteX41" fmla="*/ 5818576 w 7748976"/>
              <a:gd name="connsiteY41" fmla="*/ 64655 h 6003637"/>
              <a:gd name="connsiteX42" fmla="*/ 5910940 w 7748976"/>
              <a:gd name="connsiteY42" fmla="*/ 73891 h 6003637"/>
              <a:gd name="connsiteX43" fmla="*/ 6095667 w 7748976"/>
              <a:gd name="connsiteY43" fmla="*/ 101600 h 6003637"/>
              <a:gd name="connsiteX44" fmla="*/ 6243449 w 7748976"/>
              <a:gd name="connsiteY44" fmla="*/ 184728 h 6003637"/>
              <a:gd name="connsiteX45" fmla="*/ 6317340 w 7748976"/>
              <a:gd name="connsiteY45" fmla="*/ 249382 h 6003637"/>
              <a:gd name="connsiteX46" fmla="*/ 6345049 w 7748976"/>
              <a:gd name="connsiteY46" fmla="*/ 258619 h 6003637"/>
              <a:gd name="connsiteX47" fmla="*/ 6400467 w 7748976"/>
              <a:gd name="connsiteY47" fmla="*/ 286328 h 6003637"/>
              <a:gd name="connsiteX48" fmla="*/ 6696031 w 7748976"/>
              <a:gd name="connsiteY48" fmla="*/ 424873 h 6003637"/>
              <a:gd name="connsiteX49" fmla="*/ 6788395 w 7748976"/>
              <a:gd name="connsiteY49" fmla="*/ 581891 h 6003637"/>
              <a:gd name="connsiteX50" fmla="*/ 6843813 w 7748976"/>
              <a:gd name="connsiteY50" fmla="*/ 665019 h 6003637"/>
              <a:gd name="connsiteX51" fmla="*/ 6963885 w 7748976"/>
              <a:gd name="connsiteY51" fmla="*/ 812800 h 6003637"/>
              <a:gd name="connsiteX52" fmla="*/ 7037776 w 7748976"/>
              <a:gd name="connsiteY52" fmla="*/ 877455 h 6003637"/>
              <a:gd name="connsiteX53" fmla="*/ 7120904 w 7748976"/>
              <a:gd name="connsiteY53" fmla="*/ 969819 h 6003637"/>
              <a:gd name="connsiteX54" fmla="*/ 7148613 w 7748976"/>
              <a:gd name="connsiteY54" fmla="*/ 1080655 h 6003637"/>
              <a:gd name="connsiteX55" fmla="*/ 7176322 w 7748976"/>
              <a:gd name="connsiteY55" fmla="*/ 1274619 h 6003637"/>
              <a:gd name="connsiteX56" fmla="*/ 7157849 w 7748976"/>
              <a:gd name="connsiteY56" fmla="*/ 1681019 h 6003637"/>
              <a:gd name="connsiteX57" fmla="*/ 7130140 w 7748976"/>
              <a:gd name="connsiteY57" fmla="*/ 1773382 h 6003637"/>
              <a:gd name="connsiteX58" fmla="*/ 7093195 w 7748976"/>
              <a:gd name="connsiteY58" fmla="*/ 1874982 h 6003637"/>
              <a:gd name="connsiteX59" fmla="*/ 7083958 w 7748976"/>
              <a:gd name="connsiteY59" fmla="*/ 1939637 h 6003637"/>
              <a:gd name="connsiteX60" fmla="*/ 7056249 w 7748976"/>
              <a:gd name="connsiteY60" fmla="*/ 2068946 h 6003637"/>
              <a:gd name="connsiteX61" fmla="*/ 7093195 w 7748976"/>
              <a:gd name="connsiteY61" fmla="*/ 2540000 h 6003637"/>
              <a:gd name="connsiteX62" fmla="*/ 7120904 w 7748976"/>
              <a:gd name="connsiteY62" fmla="*/ 2613891 h 6003637"/>
              <a:gd name="connsiteX63" fmla="*/ 7148613 w 7748976"/>
              <a:gd name="connsiteY63" fmla="*/ 2697019 h 6003637"/>
              <a:gd name="connsiteX64" fmla="*/ 7167085 w 7748976"/>
              <a:gd name="connsiteY64" fmla="*/ 2733964 h 6003637"/>
              <a:gd name="connsiteX65" fmla="*/ 7240976 w 7748976"/>
              <a:gd name="connsiteY65" fmla="*/ 2937164 h 6003637"/>
              <a:gd name="connsiteX66" fmla="*/ 7296395 w 7748976"/>
              <a:gd name="connsiteY66" fmla="*/ 3029528 h 6003637"/>
              <a:gd name="connsiteX67" fmla="*/ 7333340 w 7748976"/>
              <a:gd name="connsiteY67" fmla="*/ 3112655 h 6003637"/>
              <a:gd name="connsiteX68" fmla="*/ 7388758 w 7748976"/>
              <a:gd name="connsiteY68" fmla="*/ 3214255 h 6003637"/>
              <a:gd name="connsiteX69" fmla="*/ 7407231 w 7748976"/>
              <a:gd name="connsiteY69" fmla="*/ 3260437 h 6003637"/>
              <a:gd name="connsiteX70" fmla="*/ 7462649 w 7748976"/>
              <a:gd name="connsiteY70" fmla="*/ 3371273 h 6003637"/>
              <a:gd name="connsiteX71" fmla="*/ 7564249 w 7748976"/>
              <a:gd name="connsiteY71" fmla="*/ 3611419 h 6003637"/>
              <a:gd name="connsiteX72" fmla="*/ 7610431 w 7748976"/>
              <a:gd name="connsiteY72" fmla="*/ 3740728 h 6003637"/>
              <a:gd name="connsiteX73" fmla="*/ 7647376 w 7748976"/>
              <a:gd name="connsiteY73" fmla="*/ 3860800 h 6003637"/>
              <a:gd name="connsiteX74" fmla="*/ 7693558 w 7748976"/>
              <a:gd name="connsiteY74" fmla="*/ 3980873 h 6003637"/>
              <a:gd name="connsiteX75" fmla="*/ 7748976 w 7748976"/>
              <a:gd name="connsiteY75" fmla="*/ 4128655 h 6003637"/>
              <a:gd name="connsiteX76" fmla="*/ 7730504 w 7748976"/>
              <a:gd name="connsiteY76" fmla="*/ 4193310 h 6003637"/>
              <a:gd name="connsiteX77" fmla="*/ 7702795 w 7748976"/>
              <a:gd name="connsiteY77" fmla="*/ 4294910 h 6003637"/>
              <a:gd name="connsiteX78" fmla="*/ 7684322 w 7748976"/>
              <a:gd name="connsiteY78" fmla="*/ 4368800 h 6003637"/>
              <a:gd name="connsiteX79" fmla="*/ 7647376 w 7748976"/>
              <a:gd name="connsiteY79" fmla="*/ 4433455 h 6003637"/>
              <a:gd name="connsiteX80" fmla="*/ 7628904 w 7748976"/>
              <a:gd name="connsiteY80" fmla="*/ 4461164 h 6003637"/>
              <a:gd name="connsiteX81" fmla="*/ 7573485 w 7748976"/>
              <a:gd name="connsiteY81" fmla="*/ 4498110 h 6003637"/>
              <a:gd name="connsiteX82" fmla="*/ 7508831 w 7748976"/>
              <a:gd name="connsiteY82" fmla="*/ 4590473 h 6003637"/>
              <a:gd name="connsiteX83" fmla="*/ 7471885 w 7748976"/>
              <a:gd name="connsiteY83" fmla="*/ 4655128 h 6003637"/>
              <a:gd name="connsiteX84" fmla="*/ 7397995 w 7748976"/>
              <a:gd name="connsiteY84" fmla="*/ 4719782 h 6003637"/>
              <a:gd name="connsiteX85" fmla="*/ 7296395 w 7748976"/>
              <a:gd name="connsiteY85" fmla="*/ 4756728 h 6003637"/>
              <a:gd name="connsiteX86" fmla="*/ 7130140 w 7748976"/>
              <a:gd name="connsiteY86" fmla="*/ 4793673 h 6003637"/>
              <a:gd name="connsiteX87" fmla="*/ 6963885 w 7748976"/>
              <a:gd name="connsiteY87" fmla="*/ 4830619 h 6003637"/>
              <a:gd name="connsiteX88" fmla="*/ 6853049 w 7748976"/>
              <a:gd name="connsiteY88" fmla="*/ 4876800 h 6003637"/>
              <a:gd name="connsiteX89" fmla="*/ 6806867 w 7748976"/>
              <a:gd name="connsiteY89" fmla="*/ 4895273 h 6003637"/>
              <a:gd name="connsiteX90" fmla="*/ 6751449 w 7748976"/>
              <a:gd name="connsiteY90" fmla="*/ 4904510 h 6003637"/>
              <a:gd name="connsiteX91" fmla="*/ 6686795 w 7748976"/>
              <a:gd name="connsiteY91" fmla="*/ 4932219 h 6003637"/>
              <a:gd name="connsiteX92" fmla="*/ 6520540 w 7748976"/>
              <a:gd name="connsiteY92" fmla="*/ 4987637 h 6003637"/>
              <a:gd name="connsiteX93" fmla="*/ 6409704 w 7748976"/>
              <a:gd name="connsiteY93" fmla="*/ 5015346 h 6003637"/>
              <a:gd name="connsiteX94" fmla="*/ 6271158 w 7748976"/>
              <a:gd name="connsiteY94" fmla="*/ 5052291 h 6003637"/>
              <a:gd name="connsiteX95" fmla="*/ 6234213 w 7748976"/>
              <a:gd name="connsiteY95" fmla="*/ 5061528 h 6003637"/>
              <a:gd name="connsiteX96" fmla="*/ 6040249 w 7748976"/>
              <a:gd name="connsiteY96" fmla="*/ 5089237 h 6003637"/>
              <a:gd name="connsiteX97" fmla="*/ 5975595 w 7748976"/>
              <a:gd name="connsiteY97" fmla="*/ 5098473 h 6003637"/>
              <a:gd name="connsiteX98" fmla="*/ 5800104 w 7748976"/>
              <a:gd name="connsiteY98" fmla="*/ 5126182 h 6003637"/>
              <a:gd name="connsiteX99" fmla="*/ 5190504 w 7748976"/>
              <a:gd name="connsiteY99" fmla="*/ 5135419 h 6003637"/>
              <a:gd name="connsiteX100" fmla="*/ 5153558 w 7748976"/>
              <a:gd name="connsiteY100" fmla="*/ 5144655 h 6003637"/>
              <a:gd name="connsiteX101" fmla="*/ 5015013 w 7748976"/>
              <a:gd name="connsiteY101" fmla="*/ 5163128 h 6003637"/>
              <a:gd name="connsiteX102" fmla="*/ 4423885 w 7748976"/>
              <a:gd name="connsiteY102" fmla="*/ 5126183 h 6003637"/>
              <a:gd name="connsiteX103" fmla="*/ 4082140 w 7748976"/>
              <a:gd name="connsiteY103" fmla="*/ 5033819 h 6003637"/>
              <a:gd name="connsiteX104" fmla="*/ 3805049 w 7748976"/>
              <a:gd name="connsiteY104" fmla="*/ 5033818 h 6003637"/>
              <a:gd name="connsiteX105" fmla="*/ 3389413 w 7748976"/>
              <a:gd name="connsiteY105" fmla="*/ 5135419 h 6003637"/>
              <a:gd name="connsiteX106" fmla="*/ 3315522 w 7748976"/>
              <a:gd name="connsiteY106" fmla="*/ 5181600 h 6003637"/>
              <a:gd name="connsiteX107" fmla="*/ 3306285 w 7748976"/>
              <a:gd name="connsiteY107" fmla="*/ 5209310 h 6003637"/>
              <a:gd name="connsiteX108" fmla="*/ 3278576 w 7748976"/>
              <a:gd name="connsiteY108" fmla="*/ 5227782 h 6003637"/>
              <a:gd name="connsiteX109" fmla="*/ 3167740 w 7748976"/>
              <a:gd name="connsiteY109" fmla="*/ 5310910 h 6003637"/>
              <a:gd name="connsiteX110" fmla="*/ 3130795 w 7748976"/>
              <a:gd name="connsiteY110" fmla="*/ 5329382 h 6003637"/>
              <a:gd name="connsiteX111" fmla="*/ 3103085 w 7748976"/>
              <a:gd name="connsiteY111" fmla="*/ 5347855 h 6003637"/>
              <a:gd name="connsiteX112" fmla="*/ 3038431 w 7748976"/>
              <a:gd name="connsiteY112" fmla="*/ 5375564 h 6003637"/>
              <a:gd name="connsiteX113" fmla="*/ 2964540 w 7748976"/>
              <a:gd name="connsiteY113" fmla="*/ 5403273 h 6003637"/>
              <a:gd name="connsiteX114" fmla="*/ 2936831 w 7748976"/>
              <a:gd name="connsiteY114" fmla="*/ 5421746 h 6003637"/>
              <a:gd name="connsiteX115" fmla="*/ 2890649 w 7748976"/>
              <a:gd name="connsiteY115" fmla="*/ 5430982 h 6003637"/>
              <a:gd name="connsiteX116" fmla="*/ 2853704 w 7748976"/>
              <a:gd name="connsiteY116" fmla="*/ 5440219 h 6003637"/>
              <a:gd name="connsiteX117" fmla="*/ 2798285 w 7748976"/>
              <a:gd name="connsiteY117" fmla="*/ 5458691 h 6003637"/>
              <a:gd name="connsiteX118" fmla="*/ 2678213 w 7748976"/>
              <a:gd name="connsiteY118" fmla="*/ 5477164 h 6003637"/>
              <a:gd name="connsiteX119" fmla="*/ 2632031 w 7748976"/>
              <a:gd name="connsiteY119" fmla="*/ 5486400 h 6003637"/>
              <a:gd name="connsiteX120" fmla="*/ 2576613 w 7748976"/>
              <a:gd name="connsiteY120" fmla="*/ 5495637 h 6003637"/>
              <a:gd name="connsiteX121" fmla="*/ 2548904 w 7748976"/>
              <a:gd name="connsiteY121" fmla="*/ 5504873 h 6003637"/>
              <a:gd name="connsiteX122" fmla="*/ 2456540 w 7748976"/>
              <a:gd name="connsiteY122" fmla="*/ 5514110 h 6003637"/>
              <a:gd name="connsiteX123" fmla="*/ 2401122 w 7748976"/>
              <a:gd name="connsiteY123" fmla="*/ 5532582 h 6003637"/>
              <a:gd name="connsiteX124" fmla="*/ 2364176 w 7748976"/>
              <a:gd name="connsiteY124" fmla="*/ 5541819 h 6003637"/>
              <a:gd name="connsiteX125" fmla="*/ 2327231 w 7748976"/>
              <a:gd name="connsiteY125" fmla="*/ 5560291 h 6003637"/>
              <a:gd name="connsiteX126" fmla="*/ 2299522 w 7748976"/>
              <a:gd name="connsiteY126" fmla="*/ 5569528 h 6003637"/>
              <a:gd name="connsiteX127" fmla="*/ 2244104 w 7748976"/>
              <a:gd name="connsiteY127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459013 w 7748976"/>
              <a:gd name="connsiteY26" fmla="*/ 397164 h 6003637"/>
              <a:gd name="connsiteX27" fmla="*/ 1532904 w 7748976"/>
              <a:gd name="connsiteY27" fmla="*/ 350982 h 6003637"/>
              <a:gd name="connsiteX28" fmla="*/ 1606795 w 7748976"/>
              <a:gd name="connsiteY28" fmla="*/ 323273 h 6003637"/>
              <a:gd name="connsiteX29" fmla="*/ 1699158 w 7748976"/>
              <a:gd name="connsiteY29" fmla="*/ 277091 h 6003637"/>
              <a:gd name="connsiteX30" fmla="*/ 1754576 w 7748976"/>
              <a:gd name="connsiteY30" fmla="*/ 258619 h 6003637"/>
              <a:gd name="connsiteX31" fmla="*/ 1791522 w 7748976"/>
              <a:gd name="connsiteY31" fmla="*/ 240146 h 6003637"/>
              <a:gd name="connsiteX32" fmla="*/ 1930067 w 7748976"/>
              <a:gd name="connsiteY32" fmla="*/ 221673 h 6003637"/>
              <a:gd name="connsiteX33" fmla="*/ 2142504 w 7748976"/>
              <a:gd name="connsiteY33" fmla="*/ 166255 h 6003637"/>
              <a:gd name="connsiteX34" fmla="*/ 2391885 w 7748976"/>
              <a:gd name="connsiteY34" fmla="*/ 110837 h 6003637"/>
              <a:gd name="connsiteX35" fmla="*/ 2576613 w 7748976"/>
              <a:gd name="connsiteY35" fmla="*/ 83128 h 6003637"/>
              <a:gd name="connsiteX36" fmla="*/ 2789049 w 7748976"/>
              <a:gd name="connsiteY36" fmla="*/ 36946 h 6003637"/>
              <a:gd name="connsiteX37" fmla="*/ 3306285 w 7748976"/>
              <a:gd name="connsiteY37" fmla="*/ 9237 h 6003637"/>
              <a:gd name="connsiteX38" fmla="*/ 3832758 w 7748976"/>
              <a:gd name="connsiteY38" fmla="*/ 0 h 6003637"/>
              <a:gd name="connsiteX39" fmla="*/ 5301340 w 7748976"/>
              <a:gd name="connsiteY39" fmla="*/ 27710 h 6003637"/>
              <a:gd name="connsiteX40" fmla="*/ 5818576 w 7748976"/>
              <a:gd name="connsiteY40" fmla="*/ 64655 h 6003637"/>
              <a:gd name="connsiteX41" fmla="*/ 5910940 w 7748976"/>
              <a:gd name="connsiteY41" fmla="*/ 73891 h 6003637"/>
              <a:gd name="connsiteX42" fmla="*/ 6095667 w 7748976"/>
              <a:gd name="connsiteY42" fmla="*/ 101600 h 6003637"/>
              <a:gd name="connsiteX43" fmla="*/ 6243449 w 7748976"/>
              <a:gd name="connsiteY43" fmla="*/ 184728 h 6003637"/>
              <a:gd name="connsiteX44" fmla="*/ 6317340 w 7748976"/>
              <a:gd name="connsiteY44" fmla="*/ 249382 h 6003637"/>
              <a:gd name="connsiteX45" fmla="*/ 6345049 w 7748976"/>
              <a:gd name="connsiteY45" fmla="*/ 258619 h 6003637"/>
              <a:gd name="connsiteX46" fmla="*/ 6400467 w 7748976"/>
              <a:gd name="connsiteY46" fmla="*/ 286328 h 6003637"/>
              <a:gd name="connsiteX47" fmla="*/ 6696031 w 7748976"/>
              <a:gd name="connsiteY47" fmla="*/ 424873 h 6003637"/>
              <a:gd name="connsiteX48" fmla="*/ 6788395 w 7748976"/>
              <a:gd name="connsiteY48" fmla="*/ 581891 h 6003637"/>
              <a:gd name="connsiteX49" fmla="*/ 6843813 w 7748976"/>
              <a:gd name="connsiteY49" fmla="*/ 665019 h 6003637"/>
              <a:gd name="connsiteX50" fmla="*/ 6963885 w 7748976"/>
              <a:gd name="connsiteY50" fmla="*/ 812800 h 6003637"/>
              <a:gd name="connsiteX51" fmla="*/ 7037776 w 7748976"/>
              <a:gd name="connsiteY51" fmla="*/ 877455 h 6003637"/>
              <a:gd name="connsiteX52" fmla="*/ 7120904 w 7748976"/>
              <a:gd name="connsiteY52" fmla="*/ 969819 h 6003637"/>
              <a:gd name="connsiteX53" fmla="*/ 7148613 w 7748976"/>
              <a:gd name="connsiteY53" fmla="*/ 1080655 h 6003637"/>
              <a:gd name="connsiteX54" fmla="*/ 7176322 w 7748976"/>
              <a:gd name="connsiteY54" fmla="*/ 1274619 h 6003637"/>
              <a:gd name="connsiteX55" fmla="*/ 7157849 w 7748976"/>
              <a:gd name="connsiteY55" fmla="*/ 1681019 h 6003637"/>
              <a:gd name="connsiteX56" fmla="*/ 7130140 w 7748976"/>
              <a:gd name="connsiteY56" fmla="*/ 1773382 h 6003637"/>
              <a:gd name="connsiteX57" fmla="*/ 7093195 w 7748976"/>
              <a:gd name="connsiteY57" fmla="*/ 1874982 h 6003637"/>
              <a:gd name="connsiteX58" fmla="*/ 7083958 w 7748976"/>
              <a:gd name="connsiteY58" fmla="*/ 1939637 h 6003637"/>
              <a:gd name="connsiteX59" fmla="*/ 7056249 w 7748976"/>
              <a:gd name="connsiteY59" fmla="*/ 2068946 h 6003637"/>
              <a:gd name="connsiteX60" fmla="*/ 7093195 w 7748976"/>
              <a:gd name="connsiteY60" fmla="*/ 2540000 h 6003637"/>
              <a:gd name="connsiteX61" fmla="*/ 7120904 w 7748976"/>
              <a:gd name="connsiteY61" fmla="*/ 2613891 h 6003637"/>
              <a:gd name="connsiteX62" fmla="*/ 7148613 w 7748976"/>
              <a:gd name="connsiteY62" fmla="*/ 2697019 h 6003637"/>
              <a:gd name="connsiteX63" fmla="*/ 7167085 w 7748976"/>
              <a:gd name="connsiteY63" fmla="*/ 2733964 h 6003637"/>
              <a:gd name="connsiteX64" fmla="*/ 7240976 w 7748976"/>
              <a:gd name="connsiteY64" fmla="*/ 2937164 h 6003637"/>
              <a:gd name="connsiteX65" fmla="*/ 7296395 w 7748976"/>
              <a:gd name="connsiteY65" fmla="*/ 3029528 h 6003637"/>
              <a:gd name="connsiteX66" fmla="*/ 7333340 w 7748976"/>
              <a:gd name="connsiteY66" fmla="*/ 3112655 h 6003637"/>
              <a:gd name="connsiteX67" fmla="*/ 7388758 w 7748976"/>
              <a:gd name="connsiteY67" fmla="*/ 3214255 h 6003637"/>
              <a:gd name="connsiteX68" fmla="*/ 7407231 w 7748976"/>
              <a:gd name="connsiteY68" fmla="*/ 3260437 h 6003637"/>
              <a:gd name="connsiteX69" fmla="*/ 7462649 w 7748976"/>
              <a:gd name="connsiteY69" fmla="*/ 3371273 h 6003637"/>
              <a:gd name="connsiteX70" fmla="*/ 7564249 w 7748976"/>
              <a:gd name="connsiteY70" fmla="*/ 3611419 h 6003637"/>
              <a:gd name="connsiteX71" fmla="*/ 7610431 w 7748976"/>
              <a:gd name="connsiteY71" fmla="*/ 3740728 h 6003637"/>
              <a:gd name="connsiteX72" fmla="*/ 7647376 w 7748976"/>
              <a:gd name="connsiteY72" fmla="*/ 3860800 h 6003637"/>
              <a:gd name="connsiteX73" fmla="*/ 7693558 w 7748976"/>
              <a:gd name="connsiteY73" fmla="*/ 3980873 h 6003637"/>
              <a:gd name="connsiteX74" fmla="*/ 7748976 w 7748976"/>
              <a:gd name="connsiteY74" fmla="*/ 4128655 h 6003637"/>
              <a:gd name="connsiteX75" fmla="*/ 7730504 w 7748976"/>
              <a:gd name="connsiteY75" fmla="*/ 4193310 h 6003637"/>
              <a:gd name="connsiteX76" fmla="*/ 7702795 w 7748976"/>
              <a:gd name="connsiteY76" fmla="*/ 4294910 h 6003637"/>
              <a:gd name="connsiteX77" fmla="*/ 7684322 w 7748976"/>
              <a:gd name="connsiteY77" fmla="*/ 4368800 h 6003637"/>
              <a:gd name="connsiteX78" fmla="*/ 7647376 w 7748976"/>
              <a:gd name="connsiteY78" fmla="*/ 4433455 h 6003637"/>
              <a:gd name="connsiteX79" fmla="*/ 7628904 w 7748976"/>
              <a:gd name="connsiteY79" fmla="*/ 4461164 h 6003637"/>
              <a:gd name="connsiteX80" fmla="*/ 7573485 w 7748976"/>
              <a:gd name="connsiteY80" fmla="*/ 4498110 h 6003637"/>
              <a:gd name="connsiteX81" fmla="*/ 7508831 w 7748976"/>
              <a:gd name="connsiteY81" fmla="*/ 4590473 h 6003637"/>
              <a:gd name="connsiteX82" fmla="*/ 7471885 w 7748976"/>
              <a:gd name="connsiteY82" fmla="*/ 4655128 h 6003637"/>
              <a:gd name="connsiteX83" fmla="*/ 7397995 w 7748976"/>
              <a:gd name="connsiteY83" fmla="*/ 4719782 h 6003637"/>
              <a:gd name="connsiteX84" fmla="*/ 7296395 w 7748976"/>
              <a:gd name="connsiteY84" fmla="*/ 4756728 h 6003637"/>
              <a:gd name="connsiteX85" fmla="*/ 7130140 w 7748976"/>
              <a:gd name="connsiteY85" fmla="*/ 4793673 h 6003637"/>
              <a:gd name="connsiteX86" fmla="*/ 6963885 w 7748976"/>
              <a:gd name="connsiteY86" fmla="*/ 4830619 h 6003637"/>
              <a:gd name="connsiteX87" fmla="*/ 6853049 w 7748976"/>
              <a:gd name="connsiteY87" fmla="*/ 4876800 h 6003637"/>
              <a:gd name="connsiteX88" fmla="*/ 6806867 w 7748976"/>
              <a:gd name="connsiteY88" fmla="*/ 4895273 h 6003637"/>
              <a:gd name="connsiteX89" fmla="*/ 6751449 w 7748976"/>
              <a:gd name="connsiteY89" fmla="*/ 4904510 h 6003637"/>
              <a:gd name="connsiteX90" fmla="*/ 6686795 w 7748976"/>
              <a:gd name="connsiteY90" fmla="*/ 4932219 h 6003637"/>
              <a:gd name="connsiteX91" fmla="*/ 6520540 w 7748976"/>
              <a:gd name="connsiteY91" fmla="*/ 4987637 h 6003637"/>
              <a:gd name="connsiteX92" fmla="*/ 6409704 w 7748976"/>
              <a:gd name="connsiteY92" fmla="*/ 5015346 h 6003637"/>
              <a:gd name="connsiteX93" fmla="*/ 6271158 w 7748976"/>
              <a:gd name="connsiteY93" fmla="*/ 5052291 h 6003637"/>
              <a:gd name="connsiteX94" fmla="*/ 6234213 w 7748976"/>
              <a:gd name="connsiteY94" fmla="*/ 5061528 h 6003637"/>
              <a:gd name="connsiteX95" fmla="*/ 6040249 w 7748976"/>
              <a:gd name="connsiteY95" fmla="*/ 5089237 h 6003637"/>
              <a:gd name="connsiteX96" fmla="*/ 5975595 w 7748976"/>
              <a:gd name="connsiteY96" fmla="*/ 5098473 h 6003637"/>
              <a:gd name="connsiteX97" fmla="*/ 5800104 w 7748976"/>
              <a:gd name="connsiteY97" fmla="*/ 5126182 h 6003637"/>
              <a:gd name="connsiteX98" fmla="*/ 5190504 w 7748976"/>
              <a:gd name="connsiteY98" fmla="*/ 5135419 h 6003637"/>
              <a:gd name="connsiteX99" fmla="*/ 5153558 w 7748976"/>
              <a:gd name="connsiteY99" fmla="*/ 5144655 h 6003637"/>
              <a:gd name="connsiteX100" fmla="*/ 5015013 w 7748976"/>
              <a:gd name="connsiteY100" fmla="*/ 5163128 h 6003637"/>
              <a:gd name="connsiteX101" fmla="*/ 4423885 w 7748976"/>
              <a:gd name="connsiteY101" fmla="*/ 5126183 h 6003637"/>
              <a:gd name="connsiteX102" fmla="*/ 4082140 w 7748976"/>
              <a:gd name="connsiteY102" fmla="*/ 5033819 h 6003637"/>
              <a:gd name="connsiteX103" fmla="*/ 3805049 w 7748976"/>
              <a:gd name="connsiteY103" fmla="*/ 5033818 h 6003637"/>
              <a:gd name="connsiteX104" fmla="*/ 3389413 w 7748976"/>
              <a:gd name="connsiteY104" fmla="*/ 5135419 h 6003637"/>
              <a:gd name="connsiteX105" fmla="*/ 3315522 w 7748976"/>
              <a:gd name="connsiteY105" fmla="*/ 5181600 h 6003637"/>
              <a:gd name="connsiteX106" fmla="*/ 3306285 w 7748976"/>
              <a:gd name="connsiteY106" fmla="*/ 5209310 h 6003637"/>
              <a:gd name="connsiteX107" fmla="*/ 3278576 w 7748976"/>
              <a:gd name="connsiteY107" fmla="*/ 5227782 h 6003637"/>
              <a:gd name="connsiteX108" fmla="*/ 3167740 w 7748976"/>
              <a:gd name="connsiteY108" fmla="*/ 5310910 h 6003637"/>
              <a:gd name="connsiteX109" fmla="*/ 3130795 w 7748976"/>
              <a:gd name="connsiteY109" fmla="*/ 5329382 h 6003637"/>
              <a:gd name="connsiteX110" fmla="*/ 3103085 w 7748976"/>
              <a:gd name="connsiteY110" fmla="*/ 5347855 h 6003637"/>
              <a:gd name="connsiteX111" fmla="*/ 3038431 w 7748976"/>
              <a:gd name="connsiteY111" fmla="*/ 5375564 h 6003637"/>
              <a:gd name="connsiteX112" fmla="*/ 2964540 w 7748976"/>
              <a:gd name="connsiteY112" fmla="*/ 5403273 h 6003637"/>
              <a:gd name="connsiteX113" fmla="*/ 2936831 w 7748976"/>
              <a:gd name="connsiteY113" fmla="*/ 5421746 h 6003637"/>
              <a:gd name="connsiteX114" fmla="*/ 2890649 w 7748976"/>
              <a:gd name="connsiteY114" fmla="*/ 5430982 h 6003637"/>
              <a:gd name="connsiteX115" fmla="*/ 2853704 w 7748976"/>
              <a:gd name="connsiteY115" fmla="*/ 5440219 h 6003637"/>
              <a:gd name="connsiteX116" fmla="*/ 2798285 w 7748976"/>
              <a:gd name="connsiteY116" fmla="*/ 5458691 h 6003637"/>
              <a:gd name="connsiteX117" fmla="*/ 2678213 w 7748976"/>
              <a:gd name="connsiteY117" fmla="*/ 5477164 h 6003637"/>
              <a:gd name="connsiteX118" fmla="*/ 2632031 w 7748976"/>
              <a:gd name="connsiteY118" fmla="*/ 5486400 h 6003637"/>
              <a:gd name="connsiteX119" fmla="*/ 2576613 w 7748976"/>
              <a:gd name="connsiteY119" fmla="*/ 5495637 h 6003637"/>
              <a:gd name="connsiteX120" fmla="*/ 2548904 w 7748976"/>
              <a:gd name="connsiteY120" fmla="*/ 5504873 h 6003637"/>
              <a:gd name="connsiteX121" fmla="*/ 2456540 w 7748976"/>
              <a:gd name="connsiteY121" fmla="*/ 5514110 h 6003637"/>
              <a:gd name="connsiteX122" fmla="*/ 2401122 w 7748976"/>
              <a:gd name="connsiteY122" fmla="*/ 5532582 h 6003637"/>
              <a:gd name="connsiteX123" fmla="*/ 2364176 w 7748976"/>
              <a:gd name="connsiteY123" fmla="*/ 5541819 h 6003637"/>
              <a:gd name="connsiteX124" fmla="*/ 2327231 w 7748976"/>
              <a:gd name="connsiteY124" fmla="*/ 5560291 h 6003637"/>
              <a:gd name="connsiteX125" fmla="*/ 2299522 w 7748976"/>
              <a:gd name="connsiteY125" fmla="*/ 5569528 h 6003637"/>
              <a:gd name="connsiteX126" fmla="*/ 2244104 w 7748976"/>
              <a:gd name="connsiteY126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459013 w 7748976"/>
              <a:gd name="connsiteY25" fmla="*/ 397164 h 6003637"/>
              <a:gd name="connsiteX26" fmla="*/ 1532904 w 7748976"/>
              <a:gd name="connsiteY26" fmla="*/ 350982 h 6003637"/>
              <a:gd name="connsiteX27" fmla="*/ 1606795 w 7748976"/>
              <a:gd name="connsiteY27" fmla="*/ 323273 h 6003637"/>
              <a:gd name="connsiteX28" fmla="*/ 1699158 w 7748976"/>
              <a:gd name="connsiteY28" fmla="*/ 277091 h 6003637"/>
              <a:gd name="connsiteX29" fmla="*/ 1754576 w 7748976"/>
              <a:gd name="connsiteY29" fmla="*/ 258619 h 6003637"/>
              <a:gd name="connsiteX30" fmla="*/ 1791522 w 7748976"/>
              <a:gd name="connsiteY30" fmla="*/ 240146 h 6003637"/>
              <a:gd name="connsiteX31" fmla="*/ 1930067 w 7748976"/>
              <a:gd name="connsiteY31" fmla="*/ 221673 h 6003637"/>
              <a:gd name="connsiteX32" fmla="*/ 2142504 w 7748976"/>
              <a:gd name="connsiteY32" fmla="*/ 166255 h 6003637"/>
              <a:gd name="connsiteX33" fmla="*/ 2391885 w 7748976"/>
              <a:gd name="connsiteY33" fmla="*/ 110837 h 6003637"/>
              <a:gd name="connsiteX34" fmla="*/ 2576613 w 7748976"/>
              <a:gd name="connsiteY34" fmla="*/ 83128 h 6003637"/>
              <a:gd name="connsiteX35" fmla="*/ 2789049 w 7748976"/>
              <a:gd name="connsiteY35" fmla="*/ 36946 h 6003637"/>
              <a:gd name="connsiteX36" fmla="*/ 3306285 w 7748976"/>
              <a:gd name="connsiteY36" fmla="*/ 9237 h 6003637"/>
              <a:gd name="connsiteX37" fmla="*/ 3832758 w 7748976"/>
              <a:gd name="connsiteY37" fmla="*/ 0 h 6003637"/>
              <a:gd name="connsiteX38" fmla="*/ 5301340 w 7748976"/>
              <a:gd name="connsiteY38" fmla="*/ 27710 h 6003637"/>
              <a:gd name="connsiteX39" fmla="*/ 5818576 w 7748976"/>
              <a:gd name="connsiteY39" fmla="*/ 64655 h 6003637"/>
              <a:gd name="connsiteX40" fmla="*/ 5910940 w 7748976"/>
              <a:gd name="connsiteY40" fmla="*/ 73891 h 6003637"/>
              <a:gd name="connsiteX41" fmla="*/ 6095667 w 7748976"/>
              <a:gd name="connsiteY41" fmla="*/ 101600 h 6003637"/>
              <a:gd name="connsiteX42" fmla="*/ 6243449 w 7748976"/>
              <a:gd name="connsiteY42" fmla="*/ 184728 h 6003637"/>
              <a:gd name="connsiteX43" fmla="*/ 6317340 w 7748976"/>
              <a:gd name="connsiteY43" fmla="*/ 249382 h 6003637"/>
              <a:gd name="connsiteX44" fmla="*/ 6345049 w 7748976"/>
              <a:gd name="connsiteY44" fmla="*/ 258619 h 6003637"/>
              <a:gd name="connsiteX45" fmla="*/ 6400467 w 7748976"/>
              <a:gd name="connsiteY45" fmla="*/ 286328 h 6003637"/>
              <a:gd name="connsiteX46" fmla="*/ 6696031 w 7748976"/>
              <a:gd name="connsiteY46" fmla="*/ 424873 h 6003637"/>
              <a:gd name="connsiteX47" fmla="*/ 6788395 w 7748976"/>
              <a:gd name="connsiteY47" fmla="*/ 581891 h 6003637"/>
              <a:gd name="connsiteX48" fmla="*/ 6843813 w 7748976"/>
              <a:gd name="connsiteY48" fmla="*/ 665019 h 6003637"/>
              <a:gd name="connsiteX49" fmla="*/ 6963885 w 7748976"/>
              <a:gd name="connsiteY49" fmla="*/ 812800 h 6003637"/>
              <a:gd name="connsiteX50" fmla="*/ 7037776 w 7748976"/>
              <a:gd name="connsiteY50" fmla="*/ 877455 h 6003637"/>
              <a:gd name="connsiteX51" fmla="*/ 7120904 w 7748976"/>
              <a:gd name="connsiteY51" fmla="*/ 969819 h 6003637"/>
              <a:gd name="connsiteX52" fmla="*/ 7148613 w 7748976"/>
              <a:gd name="connsiteY52" fmla="*/ 1080655 h 6003637"/>
              <a:gd name="connsiteX53" fmla="*/ 7176322 w 7748976"/>
              <a:gd name="connsiteY53" fmla="*/ 1274619 h 6003637"/>
              <a:gd name="connsiteX54" fmla="*/ 7157849 w 7748976"/>
              <a:gd name="connsiteY54" fmla="*/ 1681019 h 6003637"/>
              <a:gd name="connsiteX55" fmla="*/ 7130140 w 7748976"/>
              <a:gd name="connsiteY55" fmla="*/ 1773382 h 6003637"/>
              <a:gd name="connsiteX56" fmla="*/ 7093195 w 7748976"/>
              <a:gd name="connsiteY56" fmla="*/ 1874982 h 6003637"/>
              <a:gd name="connsiteX57" fmla="*/ 7083958 w 7748976"/>
              <a:gd name="connsiteY57" fmla="*/ 1939637 h 6003637"/>
              <a:gd name="connsiteX58" fmla="*/ 7056249 w 7748976"/>
              <a:gd name="connsiteY58" fmla="*/ 2068946 h 6003637"/>
              <a:gd name="connsiteX59" fmla="*/ 7093195 w 7748976"/>
              <a:gd name="connsiteY59" fmla="*/ 2540000 h 6003637"/>
              <a:gd name="connsiteX60" fmla="*/ 7120904 w 7748976"/>
              <a:gd name="connsiteY60" fmla="*/ 2613891 h 6003637"/>
              <a:gd name="connsiteX61" fmla="*/ 7148613 w 7748976"/>
              <a:gd name="connsiteY61" fmla="*/ 2697019 h 6003637"/>
              <a:gd name="connsiteX62" fmla="*/ 7167085 w 7748976"/>
              <a:gd name="connsiteY62" fmla="*/ 2733964 h 6003637"/>
              <a:gd name="connsiteX63" fmla="*/ 7240976 w 7748976"/>
              <a:gd name="connsiteY63" fmla="*/ 2937164 h 6003637"/>
              <a:gd name="connsiteX64" fmla="*/ 7296395 w 7748976"/>
              <a:gd name="connsiteY64" fmla="*/ 3029528 h 6003637"/>
              <a:gd name="connsiteX65" fmla="*/ 7333340 w 7748976"/>
              <a:gd name="connsiteY65" fmla="*/ 3112655 h 6003637"/>
              <a:gd name="connsiteX66" fmla="*/ 7388758 w 7748976"/>
              <a:gd name="connsiteY66" fmla="*/ 3214255 h 6003637"/>
              <a:gd name="connsiteX67" fmla="*/ 7407231 w 7748976"/>
              <a:gd name="connsiteY67" fmla="*/ 3260437 h 6003637"/>
              <a:gd name="connsiteX68" fmla="*/ 7462649 w 7748976"/>
              <a:gd name="connsiteY68" fmla="*/ 3371273 h 6003637"/>
              <a:gd name="connsiteX69" fmla="*/ 7564249 w 7748976"/>
              <a:gd name="connsiteY69" fmla="*/ 3611419 h 6003637"/>
              <a:gd name="connsiteX70" fmla="*/ 7610431 w 7748976"/>
              <a:gd name="connsiteY70" fmla="*/ 3740728 h 6003637"/>
              <a:gd name="connsiteX71" fmla="*/ 7647376 w 7748976"/>
              <a:gd name="connsiteY71" fmla="*/ 3860800 h 6003637"/>
              <a:gd name="connsiteX72" fmla="*/ 7693558 w 7748976"/>
              <a:gd name="connsiteY72" fmla="*/ 3980873 h 6003637"/>
              <a:gd name="connsiteX73" fmla="*/ 7748976 w 7748976"/>
              <a:gd name="connsiteY73" fmla="*/ 4128655 h 6003637"/>
              <a:gd name="connsiteX74" fmla="*/ 7730504 w 7748976"/>
              <a:gd name="connsiteY74" fmla="*/ 4193310 h 6003637"/>
              <a:gd name="connsiteX75" fmla="*/ 7702795 w 7748976"/>
              <a:gd name="connsiteY75" fmla="*/ 4294910 h 6003637"/>
              <a:gd name="connsiteX76" fmla="*/ 7684322 w 7748976"/>
              <a:gd name="connsiteY76" fmla="*/ 4368800 h 6003637"/>
              <a:gd name="connsiteX77" fmla="*/ 7647376 w 7748976"/>
              <a:gd name="connsiteY77" fmla="*/ 4433455 h 6003637"/>
              <a:gd name="connsiteX78" fmla="*/ 7628904 w 7748976"/>
              <a:gd name="connsiteY78" fmla="*/ 4461164 h 6003637"/>
              <a:gd name="connsiteX79" fmla="*/ 7573485 w 7748976"/>
              <a:gd name="connsiteY79" fmla="*/ 4498110 h 6003637"/>
              <a:gd name="connsiteX80" fmla="*/ 7508831 w 7748976"/>
              <a:gd name="connsiteY80" fmla="*/ 4590473 h 6003637"/>
              <a:gd name="connsiteX81" fmla="*/ 7471885 w 7748976"/>
              <a:gd name="connsiteY81" fmla="*/ 4655128 h 6003637"/>
              <a:gd name="connsiteX82" fmla="*/ 7397995 w 7748976"/>
              <a:gd name="connsiteY82" fmla="*/ 4719782 h 6003637"/>
              <a:gd name="connsiteX83" fmla="*/ 7296395 w 7748976"/>
              <a:gd name="connsiteY83" fmla="*/ 4756728 h 6003637"/>
              <a:gd name="connsiteX84" fmla="*/ 7130140 w 7748976"/>
              <a:gd name="connsiteY84" fmla="*/ 4793673 h 6003637"/>
              <a:gd name="connsiteX85" fmla="*/ 6963885 w 7748976"/>
              <a:gd name="connsiteY85" fmla="*/ 4830619 h 6003637"/>
              <a:gd name="connsiteX86" fmla="*/ 6853049 w 7748976"/>
              <a:gd name="connsiteY86" fmla="*/ 4876800 h 6003637"/>
              <a:gd name="connsiteX87" fmla="*/ 6806867 w 7748976"/>
              <a:gd name="connsiteY87" fmla="*/ 4895273 h 6003637"/>
              <a:gd name="connsiteX88" fmla="*/ 6751449 w 7748976"/>
              <a:gd name="connsiteY88" fmla="*/ 4904510 h 6003637"/>
              <a:gd name="connsiteX89" fmla="*/ 6686795 w 7748976"/>
              <a:gd name="connsiteY89" fmla="*/ 4932219 h 6003637"/>
              <a:gd name="connsiteX90" fmla="*/ 6520540 w 7748976"/>
              <a:gd name="connsiteY90" fmla="*/ 4987637 h 6003637"/>
              <a:gd name="connsiteX91" fmla="*/ 6409704 w 7748976"/>
              <a:gd name="connsiteY91" fmla="*/ 5015346 h 6003637"/>
              <a:gd name="connsiteX92" fmla="*/ 6271158 w 7748976"/>
              <a:gd name="connsiteY92" fmla="*/ 5052291 h 6003637"/>
              <a:gd name="connsiteX93" fmla="*/ 6234213 w 7748976"/>
              <a:gd name="connsiteY93" fmla="*/ 5061528 h 6003637"/>
              <a:gd name="connsiteX94" fmla="*/ 6040249 w 7748976"/>
              <a:gd name="connsiteY94" fmla="*/ 5089237 h 6003637"/>
              <a:gd name="connsiteX95" fmla="*/ 5975595 w 7748976"/>
              <a:gd name="connsiteY95" fmla="*/ 5098473 h 6003637"/>
              <a:gd name="connsiteX96" fmla="*/ 5800104 w 7748976"/>
              <a:gd name="connsiteY96" fmla="*/ 5126182 h 6003637"/>
              <a:gd name="connsiteX97" fmla="*/ 5190504 w 7748976"/>
              <a:gd name="connsiteY97" fmla="*/ 5135419 h 6003637"/>
              <a:gd name="connsiteX98" fmla="*/ 5153558 w 7748976"/>
              <a:gd name="connsiteY98" fmla="*/ 5144655 h 6003637"/>
              <a:gd name="connsiteX99" fmla="*/ 5015013 w 7748976"/>
              <a:gd name="connsiteY99" fmla="*/ 5163128 h 6003637"/>
              <a:gd name="connsiteX100" fmla="*/ 4423885 w 7748976"/>
              <a:gd name="connsiteY100" fmla="*/ 5126183 h 6003637"/>
              <a:gd name="connsiteX101" fmla="*/ 4082140 w 7748976"/>
              <a:gd name="connsiteY101" fmla="*/ 5033819 h 6003637"/>
              <a:gd name="connsiteX102" fmla="*/ 3805049 w 7748976"/>
              <a:gd name="connsiteY102" fmla="*/ 5033818 h 6003637"/>
              <a:gd name="connsiteX103" fmla="*/ 3389413 w 7748976"/>
              <a:gd name="connsiteY103" fmla="*/ 5135419 h 6003637"/>
              <a:gd name="connsiteX104" fmla="*/ 3315522 w 7748976"/>
              <a:gd name="connsiteY104" fmla="*/ 5181600 h 6003637"/>
              <a:gd name="connsiteX105" fmla="*/ 3306285 w 7748976"/>
              <a:gd name="connsiteY105" fmla="*/ 5209310 h 6003637"/>
              <a:gd name="connsiteX106" fmla="*/ 3278576 w 7748976"/>
              <a:gd name="connsiteY106" fmla="*/ 5227782 h 6003637"/>
              <a:gd name="connsiteX107" fmla="*/ 3167740 w 7748976"/>
              <a:gd name="connsiteY107" fmla="*/ 5310910 h 6003637"/>
              <a:gd name="connsiteX108" fmla="*/ 3130795 w 7748976"/>
              <a:gd name="connsiteY108" fmla="*/ 5329382 h 6003637"/>
              <a:gd name="connsiteX109" fmla="*/ 3103085 w 7748976"/>
              <a:gd name="connsiteY109" fmla="*/ 5347855 h 6003637"/>
              <a:gd name="connsiteX110" fmla="*/ 3038431 w 7748976"/>
              <a:gd name="connsiteY110" fmla="*/ 5375564 h 6003637"/>
              <a:gd name="connsiteX111" fmla="*/ 2964540 w 7748976"/>
              <a:gd name="connsiteY111" fmla="*/ 5403273 h 6003637"/>
              <a:gd name="connsiteX112" fmla="*/ 2936831 w 7748976"/>
              <a:gd name="connsiteY112" fmla="*/ 5421746 h 6003637"/>
              <a:gd name="connsiteX113" fmla="*/ 2890649 w 7748976"/>
              <a:gd name="connsiteY113" fmla="*/ 5430982 h 6003637"/>
              <a:gd name="connsiteX114" fmla="*/ 2853704 w 7748976"/>
              <a:gd name="connsiteY114" fmla="*/ 5440219 h 6003637"/>
              <a:gd name="connsiteX115" fmla="*/ 2798285 w 7748976"/>
              <a:gd name="connsiteY115" fmla="*/ 5458691 h 6003637"/>
              <a:gd name="connsiteX116" fmla="*/ 2678213 w 7748976"/>
              <a:gd name="connsiteY116" fmla="*/ 5477164 h 6003637"/>
              <a:gd name="connsiteX117" fmla="*/ 2632031 w 7748976"/>
              <a:gd name="connsiteY117" fmla="*/ 5486400 h 6003637"/>
              <a:gd name="connsiteX118" fmla="*/ 2576613 w 7748976"/>
              <a:gd name="connsiteY118" fmla="*/ 5495637 h 6003637"/>
              <a:gd name="connsiteX119" fmla="*/ 2548904 w 7748976"/>
              <a:gd name="connsiteY119" fmla="*/ 5504873 h 6003637"/>
              <a:gd name="connsiteX120" fmla="*/ 2456540 w 7748976"/>
              <a:gd name="connsiteY120" fmla="*/ 5514110 h 6003637"/>
              <a:gd name="connsiteX121" fmla="*/ 2401122 w 7748976"/>
              <a:gd name="connsiteY121" fmla="*/ 5532582 h 6003637"/>
              <a:gd name="connsiteX122" fmla="*/ 2364176 w 7748976"/>
              <a:gd name="connsiteY122" fmla="*/ 5541819 h 6003637"/>
              <a:gd name="connsiteX123" fmla="*/ 2327231 w 7748976"/>
              <a:gd name="connsiteY123" fmla="*/ 5560291 h 6003637"/>
              <a:gd name="connsiteX124" fmla="*/ 2299522 w 7748976"/>
              <a:gd name="connsiteY124" fmla="*/ 5569528 h 6003637"/>
              <a:gd name="connsiteX125" fmla="*/ 2244104 w 7748976"/>
              <a:gd name="connsiteY125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710867 w 7748976"/>
              <a:gd name="connsiteY22" fmla="*/ 757382 h 6003637"/>
              <a:gd name="connsiteX23" fmla="*/ 923304 w 7748976"/>
              <a:gd name="connsiteY23" fmla="*/ 655782 h 6003637"/>
              <a:gd name="connsiteX24" fmla="*/ 1459013 w 7748976"/>
              <a:gd name="connsiteY24" fmla="*/ 397164 h 6003637"/>
              <a:gd name="connsiteX25" fmla="*/ 1532904 w 7748976"/>
              <a:gd name="connsiteY25" fmla="*/ 350982 h 6003637"/>
              <a:gd name="connsiteX26" fmla="*/ 1606795 w 7748976"/>
              <a:gd name="connsiteY26" fmla="*/ 323273 h 6003637"/>
              <a:gd name="connsiteX27" fmla="*/ 1699158 w 7748976"/>
              <a:gd name="connsiteY27" fmla="*/ 277091 h 6003637"/>
              <a:gd name="connsiteX28" fmla="*/ 1754576 w 7748976"/>
              <a:gd name="connsiteY28" fmla="*/ 258619 h 6003637"/>
              <a:gd name="connsiteX29" fmla="*/ 1791522 w 7748976"/>
              <a:gd name="connsiteY29" fmla="*/ 240146 h 6003637"/>
              <a:gd name="connsiteX30" fmla="*/ 1930067 w 7748976"/>
              <a:gd name="connsiteY30" fmla="*/ 221673 h 6003637"/>
              <a:gd name="connsiteX31" fmla="*/ 2142504 w 7748976"/>
              <a:gd name="connsiteY31" fmla="*/ 166255 h 6003637"/>
              <a:gd name="connsiteX32" fmla="*/ 2391885 w 7748976"/>
              <a:gd name="connsiteY32" fmla="*/ 110837 h 6003637"/>
              <a:gd name="connsiteX33" fmla="*/ 2576613 w 7748976"/>
              <a:gd name="connsiteY33" fmla="*/ 83128 h 6003637"/>
              <a:gd name="connsiteX34" fmla="*/ 2789049 w 7748976"/>
              <a:gd name="connsiteY34" fmla="*/ 36946 h 6003637"/>
              <a:gd name="connsiteX35" fmla="*/ 3306285 w 7748976"/>
              <a:gd name="connsiteY35" fmla="*/ 9237 h 6003637"/>
              <a:gd name="connsiteX36" fmla="*/ 3832758 w 7748976"/>
              <a:gd name="connsiteY36" fmla="*/ 0 h 6003637"/>
              <a:gd name="connsiteX37" fmla="*/ 5301340 w 7748976"/>
              <a:gd name="connsiteY37" fmla="*/ 27710 h 6003637"/>
              <a:gd name="connsiteX38" fmla="*/ 5818576 w 7748976"/>
              <a:gd name="connsiteY38" fmla="*/ 64655 h 6003637"/>
              <a:gd name="connsiteX39" fmla="*/ 5910940 w 7748976"/>
              <a:gd name="connsiteY39" fmla="*/ 73891 h 6003637"/>
              <a:gd name="connsiteX40" fmla="*/ 6095667 w 7748976"/>
              <a:gd name="connsiteY40" fmla="*/ 101600 h 6003637"/>
              <a:gd name="connsiteX41" fmla="*/ 6243449 w 7748976"/>
              <a:gd name="connsiteY41" fmla="*/ 184728 h 6003637"/>
              <a:gd name="connsiteX42" fmla="*/ 6317340 w 7748976"/>
              <a:gd name="connsiteY42" fmla="*/ 249382 h 6003637"/>
              <a:gd name="connsiteX43" fmla="*/ 6345049 w 7748976"/>
              <a:gd name="connsiteY43" fmla="*/ 258619 h 6003637"/>
              <a:gd name="connsiteX44" fmla="*/ 6400467 w 7748976"/>
              <a:gd name="connsiteY44" fmla="*/ 286328 h 6003637"/>
              <a:gd name="connsiteX45" fmla="*/ 6696031 w 7748976"/>
              <a:gd name="connsiteY45" fmla="*/ 424873 h 6003637"/>
              <a:gd name="connsiteX46" fmla="*/ 6788395 w 7748976"/>
              <a:gd name="connsiteY46" fmla="*/ 581891 h 6003637"/>
              <a:gd name="connsiteX47" fmla="*/ 6843813 w 7748976"/>
              <a:gd name="connsiteY47" fmla="*/ 665019 h 6003637"/>
              <a:gd name="connsiteX48" fmla="*/ 6963885 w 7748976"/>
              <a:gd name="connsiteY48" fmla="*/ 812800 h 6003637"/>
              <a:gd name="connsiteX49" fmla="*/ 7037776 w 7748976"/>
              <a:gd name="connsiteY49" fmla="*/ 877455 h 6003637"/>
              <a:gd name="connsiteX50" fmla="*/ 7120904 w 7748976"/>
              <a:gd name="connsiteY50" fmla="*/ 969819 h 6003637"/>
              <a:gd name="connsiteX51" fmla="*/ 7148613 w 7748976"/>
              <a:gd name="connsiteY51" fmla="*/ 1080655 h 6003637"/>
              <a:gd name="connsiteX52" fmla="*/ 7176322 w 7748976"/>
              <a:gd name="connsiteY52" fmla="*/ 1274619 h 6003637"/>
              <a:gd name="connsiteX53" fmla="*/ 7157849 w 7748976"/>
              <a:gd name="connsiteY53" fmla="*/ 1681019 h 6003637"/>
              <a:gd name="connsiteX54" fmla="*/ 7130140 w 7748976"/>
              <a:gd name="connsiteY54" fmla="*/ 1773382 h 6003637"/>
              <a:gd name="connsiteX55" fmla="*/ 7093195 w 7748976"/>
              <a:gd name="connsiteY55" fmla="*/ 1874982 h 6003637"/>
              <a:gd name="connsiteX56" fmla="*/ 7083958 w 7748976"/>
              <a:gd name="connsiteY56" fmla="*/ 1939637 h 6003637"/>
              <a:gd name="connsiteX57" fmla="*/ 7056249 w 7748976"/>
              <a:gd name="connsiteY57" fmla="*/ 2068946 h 6003637"/>
              <a:gd name="connsiteX58" fmla="*/ 7093195 w 7748976"/>
              <a:gd name="connsiteY58" fmla="*/ 2540000 h 6003637"/>
              <a:gd name="connsiteX59" fmla="*/ 7120904 w 7748976"/>
              <a:gd name="connsiteY59" fmla="*/ 2613891 h 6003637"/>
              <a:gd name="connsiteX60" fmla="*/ 7148613 w 7748976"/>
              <a:gd name="connsiteY60" fmla="*/ 2697019 h 6003637"/>
              <a:gd name="connsiteX61" fmla="*/ 7167085 w 7748976"/>
              <a:gd name="connsiteY61" fmla="*/ 2733964 h 6003637"/>
              <a:gd name="connsiteX62" fmla="*/ 7240976 w 7748976"/>
              <a:gd name="connsiteY62" fmla="*/ 2937164 h 6003637"/>
              <a:gd name="connsiteX63" fmla="*/ 7296395 w 7748976"/>
              <a:gd name="connsiteY63" fmla="*/ 3029528 h 6003637"/>
              <a:gd name="connsiteX64" fmla="*/ 7333340 w 7748976"/>
              <a:gd name="connsiteY64" fmla="*/ 3112655 h 6003637"/>
              <a:gd name="connsiteX65" fmla="*/ 7388758 w 7748976"/>
              <a:gd name="connsiteY65" fmla="*/ 3214255 h 6003637"/>
              <a:gd name="connsiteX66" fmla="*/ 7407231 w 7748976"/>
              <a:gd name="connsiteY66" fmla="*/ 3260437 h 6003637"/>
              <a:gd name="connsiteX67" fmla="*/ 7462649 w 7748976"/>
              <a:gd name="connsiteY67" fmla="*/ 3371273 h 6003637"/>
              <a:gd name="connsiteX68" fmla="*/ 7564249 w 7748976"/>
              <a:gd name="connsiteY68" fmla="*/ 3611419 h 6003637"/>
              <a:gd name="connsiteX69" fmla="*/ 7610431 w 7748976"/>
              <a:gd name="connsiteY69" fmla="*/ 3740728 h 6003637"/>
              <a:gd name="connsiteX70" fmla="*/ 7647376 w 7748976"/>
              <a:gd name="connsiteY70" fmla="*/ 3860800 h 6003637"/>
              <a:gd name="connsiteX71" fmla="*/ 7693558 w 7748976"/>
              <a:gd name="connsiteY71" fmla="*/ 3980873 h 6003637"/>
              <a:gd name="connsiteX72" fmla="*/ 7748976 w 7748976"/>
              <a:gd name="connsiteY72" fmla="*/ 4128655 h 6003637"/>
              <a:gd name="connsiteX73" fmla="*/ 7730504 w 7748976"/>
              <a:gd name="connsiteY73" fmla="*/ 4193310 h 6003637"/>
              <a:gd name="connsiteX74" fmla="*/ 7702795 w 7748976"/>
              <a:gd name="connsiteY74" fmla="*/ 4294910 h 6003637"/>
              <a:gd name="connsiteX75" fmla="*/ 7684322 w 7748976"/>
              <a:gd name="connsiteY75" fmla="*/ 4368800 h 6003637"/>
              <a:gd name="connsiteX76" fmla="*/ 7647376 w 7748976"/>
              <a:gd name="connsiteY76" fmla="*/ 4433455 h 6003637"/>
              <a:gd name="connsiteX77" fmla="*/ 7628904 w 7748976"/>
              <a:gd name="connsiteY77" fmla="*/ 4461164 h 6003637"/>
              <a:gd name="connsiteX78" fmla="*/ 7573485 w 7748976"/>
              <a:gd name="connsiteY78" fmla="*/ 4498110 h 6003637"/>
              <a:gd name="connsiteX79" fmla="*/ 7508831 w 7748976"/>
              <a:gd name="connsiteY79" fmla="*/ 4590473 h 6003637"/>
              <a:gd name="connsiteX80" fmla="*/ 7471885 w 7748976"/>
              <a:gd name="connsiteY80" fmla="*/ 4655128 h 6003637"/>
              <a:gd name="connsiteX81" fmla="*/ 7397995 w 7748976"/>
              <a:gd name="connsiteY81" fmla="*/ 4719782 h 6003637"/>
              <a:gd name="connsiteX82" fmla="*/ 7296395 w 7748976"/>
              <a:gd name="connsiteY82" fmla="*/ 4756728 h 6003637"/>
              <a:gd name="connsiteX83" fmla="*/ 7130140 w 7748976"/>
              <a:gd name="connsiteY83" fmla="*/ 4793673 h 6003637"/>
              <a:gd name="connsiteX84" fmla="*/ 6963885 w 7748976"/>
              <a:gd name="connsiteY84" fmla="*/ 4830619 h 6003637"/>
              <a:gd name="connsiteX85" fmla="*/ 6853049 w 7748976"/>
              <a:gd name="connsiteY85" fmla="*/ 4876800 h 6003637"/>
              <a:gd name="connsiteX86" fmla="*/ 6806867 w 7748976"/>
              <a:gd name="connsiteY86" fmla="*/ 4895273 h 6003637"/>
              <a:gd name="connsiteX87" fmla="*/ 6751449 w 7748976"/>
              <a:gd name="connsiteY87" fmla="*/ 4904510 h 6003637"/>
              <a:gd name="connsiteX88" fmla="*/ 6686795 w 7748976"/>
              <a:gd name="connsiteY88" fmla="*/ 4932219 h 6003637"/>
              <a:gd name="connsiteX89" fmla="*/ 6520540 w 7748976"/>
              <a:gd name="connsiteY89" fmla="*/ 4987637 h 6003637"/>
              <a:gd name="connsiteX90" fmla="*/ 6409704 w 7748976"/>
              <a:gd name="connsiteY90" fmla="*/ 5015346 h 6003637"/>
              <a:gd name="connsiteX91" fmla="*/ 6271158 w 7748976"/>
              <a:gd name="connsiteY91" fmla="*/ 5052291 h 6003637"/>
              <a:gd name="connsiteX92" fmla="*/ 6234213 w 7748976"/>
              <a:gd name="connsiteY92" fmla="*/ 5061528 h 6003637"/>
              <a:gd name="connsiteX93" fmla="*/ 6040249 w 7748976"/>
              <a:gd name="connsiteY93" fmla="*/ 5089237 h 6003637"/>
              <a:gd name="connsiteX94" fmla="*/ 5975595 w 7748976"/>
              <a:gd name="connsiteY94" fmla="*/ 5098473 h 6003637"/>
              <a:gd name="connsiteX95" fmla="*/ 5800104 w 7748976"/>
              <a:gd name="connsiteY95" fmla="*/ 5126182 h 6003637"/>
              <a:gd name="connsiteX96" fmla="*/ 5190504 w 7748976"/>
              <a:gd name="connsiteY96" fmla="*/ 5135419 h 6003637"/>
              <a:gd name="connsiteX97" fmla="*/ 5153558 w 7748976"/>
              <a:gd name="connsiteY97" fmla="*/ 5144655 h 6003637"/>
              <a:gd name="connsiteX98" fmla="*/ 5015013 w 7748976"/>
              <a:gd name="connsiteY98" fmla="*/ 5163128 h 6003637"/>
              <a:gd name="connsiteX99" fmla="*/ 4423885 w 7748976"/>
              <a:gd name="connsiteY99" fmla="*/ 5126183 h 6003637"/>
              <a:gd name="connsiteX100" fmla="*/ 4082140 w 7748976"/>
              <a:gd name="connsiteY100" fmla="*/ 5033819 h 6003637"/>
              <a:gd name="connsiteX101" fmla="*/ 3805049 w 7748976"/>
              <a:gd name="connsiteY101" fmla="*/ 5033818 h 6003637"/>
              <a:gd name="connsiteX102" fmla="*/ 3389413 w 7748976"/>
              <a:gd name="connsiteY102" fmla="*/ 5135419 h 6003637"/>
              <a:gd name="connsiteX103" fmla="*/ 3315522 w 7748976"/>
              <a:gd name="connsiteY103" fmla="*/ 5181600 h 6003637"/>
              <a:gd name="connsiteX104" fmla="*/ 3306285 w 7748976"/>
              <a:gd name="connsiteY104" fmla="*/ 5209310 h 6003637"/>
              <a:gd name="connsiteX105" fmla="*/ 3278576 w 7748976"/>
              <a:gd name="connsiteY105" fmla="*/ 5227782 h 6003637"/>
              <a:gd name="connsiteX106" fmla="*/ 3167740 w 7748976"/>
              <a:gd name="connsiteY106" fmla="*/ 5310910 h 6003637"/>
              <a:gd name="connsiteX107" fmla="*/ 3130795 w 7748976"/>
              <a:gd name="connsiteY107" fmla="*/ 5329382 h 6003637"/>
              <a:gd name="connsiteX108" fmla="*/ 3103085 w 7748976"/>
              <a:gd name="connsiteY108" fmla="*/ 5347855 h 6003637"/>
              <a:gd name="connsiteX109" fmla="*/ 3038431 w 7748976"/>
              <a:gd name="connsiteY109" fmla="*/ 5375564 h 6003637"/>
              <a:gd name="connsiteX110" fmla="*/ 2964540 w 7748976"/>
              <a:gd name="connsiteY110" fmla="*/ 5403273 h 6003637"/>
              <a:gd name="connsiteX111" fmla="*/ 2936831 w 7748976"/>
              <a:gd name="connsiteY111" fmla="*/ 5421746 h 6003637"/>
              <a:gd name="connsiteX112" fmla="*/ 2890649 w 7748976"/>
              <a:gd name="connsiteY112" fmla="*/ 5430982 h 6003637"/>
              <a:gd name="connsiteX113" fmla="*/ 2853704 w 7748976"/>
              <a:gd name="connsiteY113" fmla="*/ 5440219 h 6003637"/>
              <a:gd name="connsiteX114" fmla="*/ 2798285 w 7748976"/>
              <a:gd name="connsiteY114" fmla="*/ 5458691 h 6003637"/>
              <a:gd name="connsiteX115" fmla="*/ 2678213 w 7748976"/>
              <a:gd name="connsiteY115" fmla="*/ 5477164 h 6003637"/>
              <a:gd name="connsiteX116" fmla="*/ 2632031 w 7748976"/>
              <a:gd name="connsiteY116" fmla="*/ 5486400 h 6003637"/>
              <a:gd name="connsiteX117" fmla="*/ 2576613 w 7748976"/>
              <a:gd name="connsiteY117" fmla="*/ 5495637 h 6003637"/>
              <a:gd name="connsiteX118" fmla="*/ 2548904 w 7748976"/>
              <a:gd name="connsiteY118" fmla="*/ 5504873 h 6003637"/>
              <a:gd name="connsiteX119" fmla="*/ 2456540 w 7748976"/>
              <a:gd name="connsiteY119" fmla="*/ 5514110 h 6003637"/>
              <a:gd name="connsiteX120" fmla="*/ 2401122 w 7748976"/>
              <a:gd name="connsiteY120" fmla="*/ 5532582 h 6003637"/>
              <a:gd name="connsiteX121" fmla="*/ 2364176 w 7748976"/>
              <a:gd name="connsiteY121" fmla="*/ 5541819 h 6003637"/>
              <a:gd name="connsiteX122" fmla="*/ 2327231 w 7748976"/>
              <a:gd name="connsiteY122" fmla="*/ 5560291 h 6003637"/>
              <a:gd name="connsiteX123" fmla="*/ 2299522 w 7748976"/>
              <a:gd name="connsiteY123" fmla="*/ 5569528 h 6003637"/>
              <a:gd name="connsiteX124" fmla="*/ 2244104 w 7748976"/>
              <a:gd name="connsiteY124" fmla="*/ 5606473 h 6003637"/>
              <a:gd name="connsiteX0" fmla="*/ 2252305 w 7757177"/>
              <a:gd name="connsiteY0" fmla="*/ 5606473 h 6003637"/>
              <a:gd name="connsiteX1" fmla="*/ 2252305 w 7757177"/>
              <a:gd name="connsiteY1" fmla="*/ 5606473 h 6003637"/>
              <a:gd name="connsiteX2" fmla="*/ 2159941 w 7757177"/>
              <a:gd name="connsiteY2" fmla="*/ 5717310 h 6003637"/>
              <a:gd name="connsiteX3" fmla="*/ 2141468 w 7757177"/>
              <a:gd name="connsiteY3" fmla="*/ 5745019 h 6003637"/>
              <a:gd name="connsiteX4" fmla="*/ 2076814 w 7757177"/>
              <a:gd name="connsiteY4" fmla="*/ 5837382 h 6003637"/>
              <a:gd name="connsiteX5" fmla="*/ 2021396 w 7757177"/>
              <a:gd name="connsiteY5" fmla="*/ 5892800 h 6003637"/>
              <a:gd name="connsiteX6" fmla="*/ 1901323 w 7757177"/>
              <a:gd name="connsiteY6" fmla="*/ 5985164 h 6003637"/>
              <a:gd name="connsiteX7" fmla="*/ 1818196 w 7757177"/>
              <a:gd name="connsiteY7" fmla="*/ 6003637 h 6003637"/>
              <a:gd name="connsiteX8" fmla="*/ 1374850 w 7757177"/>
              <a:gd name="connsiteY8" fmla="*/ 5994400 h 6003637"/>
              <a:gd name="connsiteX9" fmla="*/ 1088523 w 7757177"/>
              <a:gd name="connsiteY9" fmla="*/ 5966691 h 6003637"/>
              <a:gd name="connsiteX10" fmla="*/ 1051577 w 7757177"/>
              <a:gd name="connsiteY10" fmla="*/ 5938982 h 6003637"/>
              <a:gd name="connsiteX11" fmla="*/ 996159 w 7757177"/>
              <a:gd name="connsiteY11" fmla="*/ 5809673 h 6003637"/>
              <a:gd name="connsiteX12" fmla="*/ 968450 w 7757177"/>
              <a:gd name="connsiteY12" fmla="*/ 5726546 h 6003637"/>
              <a:gd name="connsiteX13" fmla="*/ 959214 w 7757177"/>
              <a:gd name="connsiteY13" fmla="*/ 5661891 h 6003637"/>
              <a:gd name="connsiteX14" fmla="*/ 922268 w 7757177"/>
              <a:gd name="connsiteY14" fmla="*/ 5624946 h 6003637"/>
              <a:gd name="connsiteX15" fmla="*/ 839141 w 7757177"/>
              <a:gd name="connsiteY15" fmla="*/ 5588000 h 6003637"/>
              <a:gd name="connsiteX16" fmla="*/ 654414 w 7757177"/>
              <a:gd name="connsiteY16" fmla="*/ 5532582 h 6003637"/>
              <a:gd name="connsiteX17" fmla="*/ 386559 w 7757177"/>
              <a:gd name="connsiteY17" fmla="*/ 5477164 h 6003637"/>
              <a:gd name="connsiteX18" fmla="*/ 146414 w 7757177"/>
              <a:gd name="connsiteY18" fmla="*/ 5273964 h 6003637"/>
              <a:gd name="connsiteX19" fmla="*/ 17104 w 7757177"/>
              <a:gd name="connsiteY19" fmla="*/ 3380510 h 6003637"/>
              <a:gd name="connsiteX20" fmla="*/ 26340 w 7757177"/>
              <a:gd name="connsiteY20" fmla="*/ 2336800 h 6003637"/>
              <a:gd name="connsiteX21" fmla="*/ 81759 w 7757177"/>
              <a:gd name="connsiteY21" fmla="*/ 1440873 h 6003637"/>
              <a:gd name="connsiteX22" fmla="*/ 931505 w 7757177"/>
              <a:gd name="connsiteY22" fmla="*/ 655782 h 6003637"/>
              <a:gd name="connsiteX23" fmla="*/ 1467214 w 7757177"/>
              <a:gd name="connsiteY23" fmla="*/ 397164 h 6003637"/>
              <a:gd name="connsiteX24" fmla="*/ 1541105 w 7757177"/>
              <a:gd name="connsiteY24" fmla="*/ 350982 h 6003637"/>
              <a:gd name="connsiteX25" fmla="*/ 1614996 w 7757177"/>
              <a:gd name="connsiteY25" fmla="*/ 323273 h 6003637"/>
              <a:gd name="connsiteX26" fmla="*/ 1707359 w 7757177"/>
              <a:gd name="connsiteY26" fmla="*/ 277091 h 6003637"/>
              <a:gd name="connsiteX27" fmla="*/ 1762777 w 7757177"/>
              <a:gd name="connsiteY27" fmla="*/ 258619 h 6003637"/>
              <a:gd name="connsiteX28" fmla="*/ 1799723 w 7757177"/>
              <a:gd name="connsiteY28" fmla="*/ 240146 h 6003637"/>
              <a:gd name="connsiteX29" fmla="*/ 1938268 w 7757177"/>
              <a:gd name="connsiteY29" fmla="*/ 221673 h 6003637"/>
              <a:gd name="connsiteX30" fmla="*/ 2150705 w 7757177"/>
              <a:gd name="connsiteY30" fmla="*/ 166255 h 6003637"/>
              <a:gd name="connsiteX31" fmla="*/ 2400086 w 7757177"/>
              <a:gd name="connsiteY31" fmla="*/ 110837 h 6003637"/>
              <a:gd name="connsiteX32" fmla="*/ 2584814 w 7757177"/>
              <a:gd name="connsiteY32" fmla="*/ 83128 h 6003637"/>
              <a:gd name="connsiteX33" fmla="*/ 2797250 w 7757177"/>
              <a:gd name="connsiteY33" fmla="*/ 36946 h 6003637"/>
              <a:gd name="connsiteX34" fmla="*/ 3314486 w 7757177"/>
              <a:gd name="connsiteY34" fmla="*/ 9237 h 6003637"/>
              <a:gd name="connsiteX35" fmla="*/ 3840959 w 7757177"/>
              <a:gd name="connsiteY35" fmla="*/ 0 h 6003637"/>
              <a:gd name="connsiteX36" fmla="*/ 5309541 w 7757177"/>
              <a:gd name="connsiteY36" fmla="*/ 27710 h 6003637"/>
              <a:gd name="connsiteX37" fmla="*/ 5826777 w 7757177"/>
              <a:gd name="connsiteY37" fmla="*/ 64655 h 6003637"/>
              <a:gd name="connsiteX38" fmla="*/ 5919141 w 7757177"/>
              <a:gd name="connsiteY38" fmla="*/ 73891 h 6003637"/>
              <a:gd name="connsiteX39" fmla="*/ 6103868 w 7757177"/>
              <a:gd name="connsiteY39" fmla="*/ 101600 h 6003637"/>
              <a:gd name="connsiteX40" fmla="*/ 6251650 w 7757177"/>
              <a:gd name="connsiteY40" fmla="*/ 184728 h 6003637"/>
              <a:gd name="connsiteX41" fmla="*/ 6325541 w 7757177"/>
              <a:gd name="connsiteY41" fmla="*/ 249382 h 6003637"/>
              <a:gd name="connsiteX42" fmla="*/ 6353250 w 7757177"/>
              <a:gd name="connsiteY42" fmla="*/ 258619 h 6003637"/>
              <a:gd name="connsiteX43" fmla="*/ 6408668 w 7757177"/>
              <a:gd name="connsiteY43" fmla="*/ 286328 h 6003637"/>
              <a:gd name="connsiteX44" fmla="*/ 6704232 w 7757177"/>
              <a:gd name="connsiteY44" fmla="*/ 424873 h 6003637"/>
              <a:gd name="connsiteX45" fmla="*/ 6796596 w 7757177"/>
              <a:gd name="connsiteY45" fmla="*/ 581891 h 6003637"/>
              <a:gd name="connsiteX46" fmla="*/ 6852014 w 7757177"/>
              <a:gd name="connsiteY46" fmla="*/ 665019 h 6003637"/>
              <a:gd name="connsiteX47" fmla="*/ 6972086 w 7757177"/>
              <a:gd name="connsiteY47" fmla="*/ 812800 h 6003637"/>
              <a:gd name="connsiteX48" fmla="*/ 7045977 w 7757177"/>
              <a:gd name="connsiteY48" fmla="*/ 877455 h 6003637"/>
              <a:gd name="connsiteX49" fmla="*/ 7129105 w 7757177"/>
              <a:gd name="connsiteY49" fmla="*/ 969819 h 6003637"/>
              <a:gd name="connsiteX50" fmla="*/ 7156814 w 7757177"/>
              <a:gd name="connsiteY50" fmla="*/ 1080655 h 6003637"/>
              <a:gd name="connsiteX51" fmla="*/ 7184523 w 7757177"/>
              <a:gd name="connsiteY51" fmla="*/ 1274619 h 6003637"/>
              <a:gd name="connsiteX52" fmla="*/ 7166050 w 7757177"/>
              <a:gd name="connsiteY52" fmla="*/ 1681019 h 6003637"/>
              <a:gd name="connsiteX53" fmla="*/ 7138341 w 7757177"/>
              <a:gd name="connsiteY53" fmla="*/ 1773382 h 6003637"/>
              <a:gd name="connsiteX54" fmla="*/ 7101396 w 7757177"/>
              <a:gd name="connsiteY54" fmla="*/ 1874982 h 6003637"/>
              <a:gd name="connsiteX55" fmla="*/ 7092159 w 7757177"/>
              <a:gd name="connsiteY55" fmla="*/ 1939637 h 6003637"/>
              <a:gd name="connsiteX56" fmla="*/ 7064450 w 7757177"/>
              <a:gd name="connsiteY56" fmla="*/ 2068946 h 6003637"/>
              <a:gd name="connsiteX57" fmla="*/ 7101396 w 7757177"/>
              <a:gd name="connsiteY57" fmla="*/ 2540000 h 6003637"/>
              <a:gd name="connsiteX58" fmla="*/ 7129105 w 7757177"/>
              <a:gd name="connsiteY58" fmla="*/ 2613891 h 6003637"/>
              <a:gd name="connsiteX59" fmla="*/ 7156814 w 7757177"/>
              <a:gd name="connsiteY59" fmla="*/ 2697019 h 6003637"/>
              <a:gd name="connsiteX60" fmla="*/ 7175286 w 7757177"/>
              <a:gd name="connsiteY60" fmla="*/ 2733964 h 6003637"/>
              <a:gd name="connsiteX61" fmla="*/ 7249177 w 7757177"/>
              <a:gd name="connsiteY61" fmla="*/ 2937164 h 6003637"/>
              <a:gd name="connsiteX62" fmla="*/ 7304596 w 7757177"/>
              <a:gd name="connsiteY62" fmla="*/ 3029528 h 6003637"/>
              <a:gd name="connsiteX63" fmla="*/ 7341541 w 7757177"/>
              <a:gd name="connsiteY63" fmla="*/ 3112655 h 6003637"/>
              <a:gd name="connsiteX64" fmla="*/ 7396959 w 7757177"/>
              <a:gd name="connsiteY64" fmla="*/ 3214255 h 6003637"/>
              <a:gd name="connsiteX65" fmla="*/ 7415432 w 7757177"/>
              <a:gd name="connsiteY65" fmla="*/ 3260437 h 6003637"/>
              <a:gd name="connsiteX66" fmla="*/ 7470850 w 7757177"/>
              <a:gd name="connsiteY66" fmla="*/ 3371273 h 6003637"/>
              <a:gd name="connsiteX67" fmla="*/ 7572450 w 7757177"/>
              <a:gd name="connsiteY67" fmla="*/ 3611419 h 6003637"/>
              <a:gd name="connsiteX68" fmla="*/ 7618632 w 7757177"/>
              <a:gd name="connsiteY68" fmla="*/ 3740728 h 6003637"/>
              <a:gd name="connsiteX69" fmla="*/ 7655577 w 7757177"/>
              <a:gd name="connsiteY69" fmla="*/ 3860800 h 6003637"/>
              <a:gd name="connsiteX70" fmla="*/ 7701759 w 7757177"/>
              <a:gd name="connsiteY70" fmla="*/ 3980873 h 6003637"/>
              <a:gd name="connsiteX71" fmla="*/ 7757177 w 7757177"/>
              <a:gd name="connsiteY71" fmla="*/ 4128655 h 6003637"/>
              <a:gd name="connsiteX72" fmla="*/ 7738705 w 7757177"/>
              <a:gd name="connsiteY72" fmla="*/ 4193310 h 6003637"/>
              <a:gd name="connsiteX73" fmla="*/ 7710996 w 7757177"/>
              <a:gd name="connsiteY73" fmla="*/ 4294910 h 6003637"/>
              <a:gd name="connsiteX74" fmla="*/ 7692523 w 7757177"/>
              <a:gd name="connsiteY74" fmla="*/ 4368800 h 6003637"/>
              <a:gd name="connsiteX75" fmla="*/ 7655577 w 7757177"/>
              <a:gd name="connsiteY75" fmla="*/ 4433455 h 6003637"/>
              <a:gd name="connsiteX76" fmla="*/ 7637105 w 7757177"/>
              <a:gd name="connsiteY76" fmla="*/ 4461164 h 6003637"/>
              <a:gd name="connsiteX77" fmla="*/ 7581686 w 7757177"/>
              <a:gd name="connsiteY77" fmla="*/ 4498110 h 6003637"/>
              <a:gd name="connsiteX78" fmla="*/ 7517032 w 7757177"/>
              <a:gd name="connsiteY78" fmla="*/ 4590473 h 6003637"/>
              <a:gd name="connsiteX79" fmla="*/ 7480086 w 7757177"/>
              <a:gd name="connsiteY79" fmla="*/ 4655128 h 6003637"/>
              <a:gd name="connsiteX80" fmla="*/ 7406196 w 7757177"/>
              <a:gd name="connsiteY80" fmla="*/ 4719782 h 6003637"/>
              <a:gd name="connsiteX81" fmla="*/ 7304596 w 7757177"/>
              <a:gd name="connsiteY81" fmla="*/ 4756728 h 6003637"/>
              <a:gd name="connsiteX82" fmla="*/ 7138341 w 7757177"/>
              <a:gd name="connsiteY82" fmla="*/ 4793673 h 6003637"/>
              <a:gd name="connsiteX83" fmla="*/ 6972086 w 7757177"/>
              <a:gd name="connsiteY83" fmla="*/ 4830619 h 6003637"/>
              <a:gd name="connsiteX84" fmla="*/ 6861250 w 7757177"/>
              <a:gd name="connsiteY84" fmla="*/ 4876800 h 6003637"/>
              <a:gd name="connsiteX85" fmla="*/ 6815068 w 7757177"/>
              <a:gd name="connsiteY85" fmla="*/ 4895273 h 6003637"/>
              <a:gd name="connsiteX86" fmla="*/ 6759650 w 7757177"/>
              <a:gd name="connsiteY86" fmla="*/ 4904510 h 6003637"/>
              <a:gd name="connsiteX87" fmla="*/ 6694996 w 7757177"/>
              <a:gd name="connsiteY87" fmla="*/ 4932219 h 6003637"/>
              <a:gd name="connsiteX88" fmla="*/ 6528741 w 7757177"/>
              <a:gd name="connsiteY88" fmla="*/ 4987637 h 6003637"/>
              <a:gd name="connsiteX89" fmla="*/ 6417905 w 7757177"/>
              <a:gd name="connsiteY89" fmla="*/ 5015346 h 6003637"/>
              <a:gd name="connsiteX90" fmla="*/ 6279359 w 7757177"/>
              <a:gd name="connsiteY90" fmla="*/ 5052291 h 6003637"/>
              <a:gd name="connsiteX91" fmla="*/ 6242414 w 7757177"/>
              <a:gd name="connsiteY91" fmla="*/ 5061528 h 6003637"/>
              <a:gd name="connsiteX92" fmla="*/ 6048450 w 7757177"/>
              <a:gd name="connsiteY92" fmla="*/ 5089237 h 6003637"/>
              <a:gd name="connsiteX93" fmla="*/ 5983796 w 7757177"/>
              <a:gd name="connsiteY93" fmla="*/ 5098473 h 6003637"/>
              <a:gd name="connsiteX94" fmla="*/ 5808305 w 7757177"/>
              <a:gd name="connsiteY94" fmla="*/ 5126182 h 6003637"/>
              <a:gd name="connsiteX95" fmla="*/ 5198705 w 7757177"/>
              <a:gd name="connsiteY95" fmla="*/ 5135419 h 6003637"/>
              <a:gd name="connsiteX96" fmla="*/ 5161759 w 7757177"/>
              <a:gd name="connsiteY96" fmla="*/ 5144655 h 6003637"/>
              <a:gd name="connsiteX97" fmla="*/ 5023214 w 7757177"/>
              <a:gd name="connsiteY97" fmla="*/ 5163128 h 6003637"/>
              <a:gd name="connsiteX98" fmla="*/ 4432086 w 7757177"/>
              <a:gd name="connsiteY98" fmla="*/ 5126183 h 6003637"/>
              <a:gd name="connsiteX99" fmla="*/ 4090341 w 7757177"/>
              <a:gd name="connsiteY99" fmla="*/ 5033819 h 6003637"/>
              <a:gd name="connsiteX100" fmla="*/ 3813250 w 7757177"/>
              <a:gd name="connsiteY100" fmla="*/ 5033818 h 6003637"/>
              <a:gd name="connsiteX101" fmla="*/ 3397614 w 7757177"/>
              <a:gd name="connsiteY101" fmla="*/ 5135419 h 6003637"/>
              <a:gd name="connsiteX102" fmla="*/ 3323723 w 7757177"/>
              <a:gd name="connsiteY102" fmla="*/ 5181600 h 6003637"/>
              <a:gd name="connsiteX103" fmla="*/ 3314486 w 7757177"/>
              <a:gd name="connsiteY103" fmla="*/ 5209310 h 6003637"/>
              <a:gd name="connsiteX104" fmla="*/ 3286777 w 7757177"/>
              <a:gd name="connsiteY104" fmla="*/ 5227782 h 6003637"/>
              <a:gd name="connsiteX105" fmla="*/ 3175941 w 7757177"/>
              <a:gd name="connsiteY105" fmla="*/ 5310910 h 6003637"/>
              <a:gd name="connsiteX106" fmla="*/ 3138996 w 7757177"/>
              <a:gd name="connsiteY106" fmla="*/ 5329382 h 6003637"/>
              <a:gd name="connsiteX107" fmla="*/ 3111286 w 7757177"/>
              <a:gd name="connsiteY107" fmla="*/ 5347855 h 6003637"/>
              <a:gd name="connsiteX108" fmla="*/ 3046632 w 7757177"/>
              <a:gd name="connsiteY108" fmla="*/ 5375564 h 6003637"/>
              <a:gd name="connsiteX109" fmla="*/ 2972741 w 7757177"/>
              <a:gd name="connsiteY109" fmla="*/ 5403273 h 6003637"/>
              <a:gd name="connsiteX110" fmla="*/ 2945032 w 7757177"/>
              <a:gd name="connsiteY110" fmla="*/ 5421746 h 6003637"/>
              <a:gd name="connsiteX111" fmla="*/ 2898850 w 7757177"/>
              <a:gd name="connsiteY111" fmla="*/ 5430982 h 6003637"/>
              <a:gd name="connsiteX112" fmla="*/ 2861905 w 7757177"/>
              <a:gd name="connsiteY112" fmla="*/ 5440219 h 6003637"/>
              <a:gd name="connsiteX113" fmla="*/ 2806486 w 7757177"/>
              <a:gd name="connsiteY113" fmla="*/ 5458691 h 6003637"/>
              <a:gd name="connsiteX114" fmla="*/ 2686414 w 7757177"/>
              <a:gd name="connsiteY114" fmla="*/ 5477164 h 6003637"/>
              <a:gd name="connsiteX115" fmla="*/ 2640232 w 7757177"/>
              <a:gd name="connsiteY115" fmla="*/ 5486400 h 6003637"/>
              <a:gd name="connsiteX116" fmla="*/ 2584814 w 7757177"/>
              <a:gd name="connsiteY116" fmla="*/ 5495637 h 6003637"/>
              <a:gd name="connsiteX117" fmla="*/ 2557105 w 7757177"/>
              <a:gd name="connsiteY117" fmla="*/ 5504873 h 6003637"/>
              <a:gd name="connsiteX118" fmla="*/ 2464741 w 7757177"/>
              <a:gd name="connsiteY118" fmla="*/ 5514110 h 6003637"/>
              <a:gd name="connsiteX119" fmla="*/ 2409323 w 7757177"/>
              <a:gd name="connsiteY119" fmla="*/ 5532582 h 6003637"/>
              <a:gd name="connsiteX120" fmla="*/ 2372377 w 7757177"/>
              <a:gd name="connsiteY120" fmla="*/ 5541819 h 6003637"/>
              <a:gd name="connsiteX121" fmla="*/ 2335432 w 7757177"/>
              <a:gd name="connsiteY121" fmla="*/ 5560291 h 6003637"/>
              <a:gd name="connsiteX122" fmla="*/ 2307723 w 7757177"/>
              <a:gd name="connsiteY122" fmla="*/ 5569528 h 6003637"/>
              <a:gd name="connsiteX123" fmla="*/ 2252305 w 7757177"/>
              <a:gd name="connsiteY123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673922 w 7748976"/>
              <a:gd name="connsiteY22" fmla="*/ 637309 h 6003637"/>
              <a:gd name="connsiteX23" fmla="*/ 1459013 w 7748976"/>
              <a:gd name="connsiteY23" fmla="*/ 397164 h 6003637"/>
              <a:gd name="connsiteX24" fmla="*/ 1532904 w 7748976"/>
              <a:gd name="connsiteY24" fmla="*/ 350982 h 6003637"/>
              <a:gd name="connsiteX25" fmla="*/ 1606795 w 7748976"/>
              <a:gd name="connsiteY25" fmla="*/ 323273 h 6003637"/>
              <a:gd name="connsiteX26" fmla="*/ 1699158 w 7748976"/>
              <a:gd name="connsiteY26" fmla="*/ 277091 h 6003637"/>
              <a:gd name="connsiteX27" fmla="*/ 1754576 w 7748976"/>
              <a:gd name="connsiteY27" fmla="*/ 258619 h 6003637"/>
              <a:gd name="connsiteX28" fmla="*/ 1791522 w 7748976"/>
              <a:gd name="connsiteY28" fmla="*/ 240146 h 6003637"/>
              <a:gd name="connsiteX29" fmla="*/ 1930067 w 7748976"/>
              <a:gd name="connsiteY29" fmla="*/ 221673 h 6003637"/>
              <a:gd name="connsiteX30" fmla="*/ 2142504 w 7748976"/>
              <a:gd name="connsiteY30" fmla="*/ 166255 h 6003637"/>
              <a:gd name="connsiteX31" fmla="*/ 2391885 w 7748976"/>
              <a:gd name="connsiteY31" fmla="*/ 110837 h 6003637"/>
              <a:gd name="connsiteX32" fmla="*/ 2576613 w 7748976"/>
              <a:gd name="connsiteY32" fmla="*/ 83128 h 6003637"/>
              <a:gd name="connsiteX33" fmla="*/ 2789049 w 7748976"/>
              <a:gd name="connsiteY33" fmla="*/ 36946 h 6003637"/>
              <a:gd name="connsiteX34" fmla="*/ 3306285 w 7748976"/>
              <a:gd name="connsiteY34" fmla="*/ 9237 h 6003637"/>
              <a:gd name="connsiteX35" fmla="*/ 3832758 w 7748976"/>
              <a:gd name="connsiteY35" fmla="*/ 0 h 6003637"/>
              <a:gd name="connsiteX36" fmla="*/ 5301340 w 7748976"/>
              <a:gd name="connsiteY36" fmla="*/ 27710 h 6003637"/>
              <a:gd name="connsiteX37" fmla="*/ 5818576 w 7748976"/>
              <a:gd name="connsiteY37" fmla="*/ 64655 h 6003637"/>
              <a:gd name="connsiteX38" fmla="*/ 5910940 w 7748976"/>
              <a:gd name="connsiteY38" fmla="*/ 73891 h 6003637"/>
              <a:gd name="connsiteX39" fmla="*/ 6095667 w 7748976"/>
              <a:gd name="connsiteY39" fmla="*/ 101600 h 6003637"/>
              <a:gd name="connsiteX40" fmla="*/ 6243449 w 7748976"/>
              <a:gd name="connsiteY40" fmla="*/ 184728 h 6003637"/>
              <a:gd name="connsiteX41" fmla="*/ 6317340 w 7748976"/>
              <a:gd name="connsiteY41" fmla="*/ 249382 h 6003637"/>
              <a:gd name="connsiteX42" fmla="*/ 6345049 w 7748976"/>
              <a:gd name="connsiteY42" fmla="*/ 258619 h 6003637"/>
              <a:gd name="connsiteX43" fmla="*/ 6400467 w 7748976"/>
              <a:gd name="connsiteY43" fmla="*/ 286328 h 6003637"/>
              <a:gd name="connsiteX44" fmla="*/ 6696031 w 7748976"/>
              <a:gd name="connsiteY44" fmla="*/ 424873 h 6003637"/>
              <a:gd name="connsiteX45" fmla="*/ 6788395 w 7748976"/>
              <a:gd name="connsiteY45" fmla="*/ 581891 h 6003637"/>
              <a:gd name="connsiteX46" fmla="*/ 6843813 w 7748976"/>
              <a:gd name="connsiteY46" fmla="*/ 665019 h 6003637"/>
              <a:gd name="connsiteX47" fmla="*/ 6963885 w 7748976"/>
              <a:gd name="connsiteY47" fmla="*/ 812800 h 6003637"/>
              <a:gd name="connsiteX48" fmla="*/ 7037776 w 7748976"/>
              <a:gd name="connsiteY48" fmla="*/ 877455 h 6003637"/>
              <a:gd name="connsiteX49" fmla="*/ 7120904 w 7748976"/>
              <a:gd name="connsiteY49" fmla="*/ 969819 h 6003637"/>
              <a:gd name="connsiteX50" fmla="*/ 7148613 w 7748976"/>
              <a:gd name="connsiteY50" fmla="*/ 1080655 h 6003637"/>
              <a:gd name="connsiteX51" fmla="*/ 7176322 w 7748976"/>
              <a:gd name="connsiteY51" fmla="*/ 1274619 h 6003637"/>
              <a:gd name="connsiteX52" fmla="*/ 7157849 w 7748976"/>
              <a:gd name="connsiteY52" fmla="*/ 1681019 h 6003637"/>
              <a:gd name="connsiteX53" fmla="*/ 7130140 w 7748976"/>
              <a:gd name="connsiteY53" fmla="*/ 1773382 h 6003637"/>
              <a:gd name="connsiteX54" fmla="*/ 7093195 w 7748976"/>
              <a:gd name="connsiteY54" fmla="*/ 1874982 h 6003637"/>
              <a:gd name="connsiteX55" fmla="*/ 7083958 w 7748976"/>
              <a:gd name="connsiteY55" fmla="*/ 1939637 h 6003637"/>
              <a:gd name="connsiteX56" fmla="*/ 7056249 w 7748976"/>
              <a:gd name="connsiteY56" fmla="*/ 2068946 h 6003637"/>
              <a:gd name="connsiteX57" fmla="*/ 7093195 w 7748976"/>
              <a:gd name="connsiteY57" fmla="*/ 2540000 h 6003637"/>
              <a:gd name="connsiteX58" fmla="*/ 7120904 w 7748976"/>
              <a:gd name="connsiteY58" fmla="*/ 2613891 h 6003637"/>
              <a:gd name="connsiteX59" fmla="*/ 7148613 w 7748976"/>
              <a:gd name="connsiteY59" fmla="*/ 2697019 h 6003637"/>
              <a:gd name="connsiteX60" fmla="*/ 7167085 w 7748976"/>
              <a:gd name="connsiteY60" fmla="*/ 2733964 h 6003637"/>
              <a:gd name="connsiteX61" fmla="*/ 7240976 w 7748976"/>
              <a:gd name="connsiteY61" fmla="*/ 2937164 h 6003637"/>
              <a:gd name="connsiteX62" fmla="*/ 7296395 w 7748976"/>
              <a:gd name="connsiteY62" fmla="*/ 3029528 h 6003637"/>
              <a:gd name="connsiteX63" fmla="*/ 7333340 w 7748976"/>
              <a:gd name="connsiteY63" fmla="*/ 3112655 h 6003637"/>
              <a:gd name="connsiteX64" fmla="*/ 7388758 w 7748976"/>
              <a:gd name="connsiteY64" fmla="*/ 3214255 h 6003637"/>
              <a:gd name="connsiteX65" fmla="*/ 7407231 w 7748976"/>
              <a:gd name="connsiteY65" fmla="*/ 3260437 h 6003637"/>
              <a:gd name="connsiteX66" fmla="*/ 7462649 w 7748976"/>
              <a:gd name="connsiteY66" fmla="*/ 3371273 h 6003637"/>
              <a:gd name="connsiteX67" fmla="*/ 7564249 w 7748976"/>
              <a:gd name="connsiteY67" fmla="*/ 3611419 h 6003637"/>
              <a:gd name="connsiteX68" fmla="*/ 7610431 w 7748976"/>
              <a:gd name="connsiteY68" fmla="*/ 3740728 h 6003637"/>
              <a:gd name="connsiteX69" fmla="*/ 7647376 w 7748976"/>
              <a:gd name="connsiteY69" fmla="*/ 3860800 h 6003637"/>
              <a:gd name="connsiteX70" fmla="*/ 7693558 w 7748976"/>
              <a:gd name="connsiteY70" fmla="*/ 3980873 h 6003637"/>
              <a:gd name="connsiteX71" fmla="*/ 7748976 w 7748976"/>
              <a:gd name="connsiteY71" fmla="*/ 4128655 h 6003637"/>
              <a:gd name="connsiteX72" fmla="*/ 7730504 w 7748976"/>
              <a:gd name="connsiteY72" fmla="*/ 4193310 h 6003637"/>
              <a:gd name="connsiteX73" fmla="*/ 7702795 w 7748976"/>
              <a:gd name="connsiteY73" fmla="*/ 4294910 h 6003637"/>
              <a:gd name="connsiteX74" fmla="*/ 7684322 w 7748976"/>
              <a:gd name="connsiteY74" fmla="*/ 4368800 h 6003637"/>
              <a:gd name="connsiteX75" fmla="*/ 7647376 w 7748976"/>
              <a:gd name="connsiteY75" fmla="*/ 4433455 h 6003637"/>
              <a:gd name="connsiteX76" fmla="*/ 7628904 w 7748976"/>
              <a:gd name="connsiteY76" fmla="*/ 4461164 h 6003637"/>
              <a:gd name="connsiteX77" fmla="*/ 7573485 w 7748976"/>
              <a:gd name="connsiteY77" fmla="*/ 4498110 h 6003637"/>
              <a:gd name="connsiteX78" fmla="*/ 7508831 w 7748976"/>
              <a:gd name="connsiteY78" fmla="*/ 4590473 h 6003637"/>
              <a:gd name="connsiteX79" fmla="*/ 7471885 w 7748976"/>
              <a:gd name="connsiteY79" fmla="*/ 4655128 h 6003637"/>
              <a:gd name="connsiteX80" fmla="*/ 7397995 w 7748976"/>
              <a:gd name="connsiteY80" fmla="*/ 4719782 h 6003637"/>
              <a:gd name="connsiteX81" fmla="*/ 7296395 w 7748976"/>
              <a:gd name="connsiteY81" fmla="*/ 4756728 h 6003637"/>
              <a:gd name="connsiteX82" fmla="*/ 7130140 w 7748976"/>
              <a:gd name="connsiteY82" fmla="*/ 4793673 h 6003637"/>
              <a:gd name="connsiteX83" fmla="*/ 6963885 w 7748976"/>
              <a:gd name="connsiteY83" fmla="*/ 4830619 h 6003637"/>
              <a:gd name="connsiteX84" fmla="*/ 6853049 w 7748976"/>
              <a:gd name="connsiteY84" fmla="*/ 4876800 h 6003637"/>
              <a:gd name="connsiteX85" fmla="*/ 6806867 w 7748976"/>
              <a:gd name="connsiteY85" fmla="*/ 4895273 h 6003637"/>
              <a:gd name="connsiteX86" fmla="*/ 6751449 w 7748976"/>
              <a:gd name="connsiteY86" fmla="*/ 4904510 h 6003637"/>
              <a:gd name="connsiteX87" fmla="*/ 6686795 w 7748976"/>
              <a:gd name="connsiteY87" fmla="*/ 4932219 h 6003637"/>
              <a:gd name="connsiteX88" fmla="*/ 6520540 w 7748976"/>
              <a:gd name="connsiteY88" fmla="*/ 4987637 h 6003637"/>
              <a:gd name="connsiteX89" fmla="*/ 6409704 w 7748976"/>
              <a:gd name="connsiteY89" fmla="*/ 5015346 h 6003637"/>
              <a:gd name="connsiteX90" fmla="*/ 6271158 w 7748976"/>
              <a:gd name="connsiteY90" fmla="*/ 5052291 h 6003637"/>
              <a:gd name="connsiteX91" fmla="*/ 6234213 w 7748976"/>
              <a:gd name="connsiteY91" fmla="*/ 5061528 h 6003637"/>
              <a:gd name="connsiteX92" fmla="*/ 6040249 w 7748976"/>
              <a:gd name="connsiteY92" fmla="*/ 5089237 h 6003637"/>
              <a:gd name="connsiteX93" fmla="*/ 5975595 w 7748976"/>
              <a:gd name="connsiteY93" fmla="*/ 5098473 h 6003637"/>
              <a:gd name="connsiteX94" fmla="*/ 5800104 w 7748976"/>
              <a:gd name="connsiteY94" fmla="*/ 5126182 h 6003637"/>
              <a:gd name="connsiteX95" fmla="*/ 5190504 w 7748976"/>
              <a:gd name="connsiteY95" fmla="*/ 5135419 h 6003637"/>
              <a:gd name="connsiteX96" fmla="*/ 5153558 w 7748976"/>
              <a:gd name="connsiteY96" fmla="*/ 5144655 h 6003637"/>
              <a:gd name="connsiteX97" fmla="*/ 5015013 w 7748976"/>
              <a:gd name="connsiteY97" fmla="*/ 5163128 h 6003637"/>
              <a:gd name="connsiteX98" fmla="*/ 4423885 w 7748976"/>
              <a:gd name="connsiteY98" fmla="*/ 5126183 h 6003637"/>
              <a:gd name="connsiteX99" fmla="*/ 4082140 w 7748976"/>
              <a:gd name="connsiteY99" fmla="*/ 5033819 h 6003637"/>
              <a:gd name="connsiteX100" fmla="*/ 3805049 w 7748976"/>
              <a:gd name="connsiteY100" fmla="*/ 5033818 h 6003637"/>
              <a:gd name="connsiteX101" fmla="*/ 3389413 w 7748976"/>
              <a:gd name="connsiteY101" fmla="*/ 5135419 h 6003637"/>
              <a:gd name="connsiteX102" fmla="*/ 3315522 w 7748976"/>
              <a:gd name="connsiteY102" fmla="*/ 5181600 h 6003637"/>
              <a:gd name="connsiteX103" fmla="*/ 3306285 w 7748976"/>
              <a:gd name="connsiteY103" fmla="*/ 5209310 h 6003637"/>
              <a:gd name="connsiteX104" fmla="*/ 3278576 w 7748976"/>
              <a:gd name="connsiteY104" fmla="*/ 5227782 h 6003637"/>
              <a:gd name="connsiteX105" fmla="*/ 3167740 w 7748976"/>
              <a:gd name="connsiteY105" fmla="*/ 5310910 h 6003637"/>
              <a:gd name="connsiteX106" fmla="*/ 3130795 w 7748976"/>
              <a:gd name="connsiteY106" fmla="*/ 5329382 h 6003637"/>
              <a:gd name="connsiteX107" fmla="*/ 3103085 w 7748976"/>
              <a:gd name="connsiteY107" fmla="*/ 5347855 h 6003637"/>
              <a:gd name="connsiteX108" fmla="*/ 3038431 w 7748976"/>
              <a:gd name="connsiteY108" fmla="*/ 5375564 h 6003637"/>
              <a:gd name="connsiteX109" fmla="*/ 2964540 w 7748976"/>
              <a:gd name="connsiteY109" fmla="*/ 5403273 h 6003637"/>
              <a:gd name="connsiteX110" fmla="*/ 2936831 w 7748976"/>
              <a:gd name="connsiteY110" fmla="*/ 5421746 h 6003637"/>
              <a:gd name="connsiteX111" fmla="*/ 2890649 w 7748976"/>
              <a:gd name="connsiteY111" fmla="*/ 5430982 h 6003637"/>
              <a:gd name="connsiteX112" fmla="*/ 2853704 w 7748976"/>
              <a:gd name="connsiteY112" fmla="*/ 5440219 h 6003637"/>
              <a:gd name="connsiteX113" fmla="*/ 2798285 w 7748976"/>
              <a:gd name="connsiteY113" fmla="*/ 5458691 h 6003637"/>
              <a:gd name="connsiteX114" fmla="*/ 2678213 w 7748976"/>
              <a:gd name="connsiteY114" fmla="*/ 5477164 h 6003637"/>
              <a:gd name="connsiteX115" fmla="*/ 2632031 w 7748976"/>
              <a:gd name="connsiteY115" fmla="*/ 5486400 h 6003637"/>
              <a:gd name="connsiteX116" fmla="*/ 2576613 w 7748976"/>
              <a:gd name="connsiteY116" fmla="*/ 5495637 h 6003637"/>
              <a:gd name="connsiteX117" fmla="*/ 2548904 w 7748976"/>
              <a:gd name="connsiteY117" fmla="*/ 5504873 h 6003637"/>
              <a:gd name="connsiteX118" fmla="*/ 2456540 w 7748976"/>
              <a:gd name="connsiteY118" fmla="*/ 5514110 h 6003637"/>
              <a:gd name="connsiteX119" fmla="*/ 2401122 w 7748976"/>
              <a:gd name="connsiteY119" fmla="*/ 5532582 h 6003637"/>
              <a:gd name="connsiteX120" fmla="*/ 2364176 w 7748976"/>
              <a:gd name="connsiteY120" fmla="*/ 5541819 h 6003637"/>
              <a:gd name="connsiteX121" fmla="*/ 2327231 w 7748976"/>
              <a:gd name="connsiteY121" fmla="*/ 5560291 h 6003637"/>
              <a:gd name="connsiteX122" fmla="*/ 2299522 w 7748976"/>
              <a:gd name="connsiteY122" fmla="*/ 5569528 h 6003637"/>
              <a:gd name="connsiteX123" fmla="*/ 2244104 w 7748976"/>
              <a:gd name="connsiteY123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756416 w 7750816"/>
              <a:gd name="connsiteY27" fmla="*/ 258619 h 6003637"/>
              <a:gd name="connsiteX28" fmla="*/ 1793362 w 7750816"/>
              <a:gd name="connsiteY28" fmla="*/ 240146 h 6003637"/>
              <a:gd name="connsiteX29" fmla="*/ 1931907 w 7750816"/>
              <a:gd name="connsiteY29" fmla="*/ 221673 h 6003637"/>
              <a:gd name="connsiteX30" fmla="*/ 2144344 w 7750816"/>
              <a:gd name="connsiteY30" fmla="*/ 166255 h 6003637"/>
              <a:gd name="connsiteX31" fmla="*/ 2393725 w 7750816"/>
              <a:gd name="connsiteY31" fmla="*/ 110837 h 6003637"/>
              <a:gd name="connsiteX32" fmla="*/ 2578453 w 7750816"/>
              <a:gd name="connsiteY32" fmla="*/ 83128 h 6003637"/>
              <a:gd name="connsiteX33" fmla="*/ 2790889 w 7750816"/>
              <a:gd name="connsiteY33" fmla="*/ 36946 h 6003637"/>
              <a:gd name="connsiteX34" fmla="*/ 3308125 w 7750816"/>
              <a:gd name="connsiteY34" fmla="*/ 9237 h 6003637"/>
              <a:gd name="connsiteX35" fmla="*/ 3834598 w 7750816"/>
              <a:gd name="connsiteY35" fmla="*/ 0 h 6003637"/>
              <a:gd name="connsiteX36" fmla="*/ 5303180 w 7750816"/>
              <a:gd name="connsiteY36" fmla="*/ 27710 h 6003637"/>
              <a:gd name="connsiteX37" fmla="*/ 5820416 w 7750816"/>
              <a:gd name="connsiteY37" fmla="*/ 64655 h 6003637"/>
              <a:gd name="connsiteX38" fmla="*/ 5912780 w 7750816"/>
              <a:gd name="connsiteY38" fmla="*/ 73891 h 6003637"/>
              <a:gd name="connsiteX39" fmla="*/ 6097507 w 7750816"/>
              <a:gd name="connsiteY39" fmla="*/ 101600 h 6003637"/>
              <a:gd name="connsiteX40" fmla="*/ 6245289 w 7750816"/>
              <a:gd name="connsiteY40" fmla="*/ 184728 h 6003637"/>
              <a:gd name="connsiteX41" fmla="*/ 6319180 w 7750816"/>
              <a:gd name="connsiteY41" fmla="*/ 249382 h 6003637"/>
              <a:gd name="connsiteX42" fmla="*/ 6346889 w 7750816"/>
              <a:gd name="connsiteY42" fmla="*/ 258619 h 6003637"/>
              <a:gd name="connsiteX43" fmla="*/ 6402307 w 7750816"/>
              <a:gd name="connsiteY43" fmla="*/ 286328 h 6003637"/>
              <a:gd name="connsiteX44" fmla="*/ 6697871 w 7750816"/>
              <a:gd name="connsiteY44" fmla="*/ 424873 h 6003637"/>
              <a:gd name="connsiteX45" fmla="*/ 6790235 w 7750816"/>
              <a:gd name="connsiteY45" fmla="*/ 581891 h 6003637"/>
              <a:gd name="connsiteX46" fmla="*/ 6845653 w 7750816"/>
              <a:gd name="connsiteY46" fmla="*/ 665019 h 6003637"/>
              <a:gd name="connsiteX47" fmla="*/ 6965725 w 7750816"/>
              <a:gd name="connsiteY47" fmla="*/ 812800 h 6003637"/>
              <a:gd name="connsiteX48" fmla="*/ 7039616 w 7750816"/>
              <a:gd name="connsiteY48" fmla="*/ 877455 h 6003637"/>
              <a:gd name="connsiteX49" fmla="*/ 7122744 w 7750816"/>
              <a:gd name="connsiteY49" fmla="*/ 969819 h 6003637"/>
              <a:gd name="connsiteX50" fmla="*/ 7150453 w 7750816"/>
              <a:gd name="connsiteY50" fmla="*/ 1080655 h 6003637"/>
              <a:gd name="connsiteX51" fmla="*/ 7178162 w 7750816"/>
              <a:gd name="connsiteY51" fmla="*/ 1274619 h 6003637"/>
              <a:gd name="connsiteX52" fmla="*/ 7159689 w 7750816"/>
              <a:gd name="connsiteY52" fmla="*/ 1681019 h 6003637"/>
              <a:gd name="connsiteX53" fmla="*/ 7131980 w 7750816"/>
              <a:gd name="connsiteY53" fmla="*/ 1773382 h 6003637"/>
              <a:gd name="connsiteX54" fmla="*/ 7095035 w 7750816"/>
              <a:gd name="connsiteY54" fmla="*/ 1874982 h 6003637"/>
              <a:gd name="connsiteX55" fmla="*/ 7085798 w 7750816"/>
              <a:gd name="connsiteY55" fmla="*/ 1939637 h 6003637"/>
              <a:gd name="connsiteX56" fmla="*/ 7058089 w 7750816"/>
              <a:gd name="connsiteY56" fmla="*/ 2068946 h 6003637"/>
              <a:gd name="connsiteX57" fmla="*/ 7095035 w 7750816"/>
              <a:gd name="connsiteY57" fmla="*/ 2540000 h 6003637"/>
              <a:gd name="connsiteX58" fmla="*/ 7122744 w 7750816"/>
              <a:gd name="connsiteY58" fmla="*/ 2613891 h 6003637"/>
              <a:gd name="connsiteX59" fmla="*/ 7150453 w 7750816"/>
              <a:gd name="connsiteY59" fmla="*/ 2697019 h 6003637"/>
              <a:gd name="connsiteX60" fmla="*/ 7168925 w 7750816"/>
              <a:gd name="connsiteY60" fmla="*/ 2733964 h 6003637"/>
              <a:gd name="connsiteX61" fmla="*/ 7242816 w 7750816"/>
              <a:gd name="connsiteY61" fmla="*/ 2937164 h 6003637"/>
              <a:gd name="connsiteX62" fmla="*/ 7298235 w 7750816"/>
              <a:gd name="connsiteY62" fmla="*/ 3029528 h 6003637"/>
              <a:gd name="connsiteX63" fmla="*/ 7335180 w 7750816"/>
              <a:gd name="connsiteY63" fmla="*/ 3112655 h 6003637"/>
              <a:gd name="connsiteX64" fmla="*/ 7390598 w 7750816"/>
              <a:gd name="connsiteY64" fmla="*/ 3214255 h 6003637"/>
              <a:gd name="connsiteX65" fmla="*/ 7409071 w 7750816"/>
              <a:gd name="connsiteY65" fmla="*/ 3260437 h 6003637"/>
              <a:gd name="connsiteX66" fmla="*/ 7464489 w 7750816"/>
              <a:gd name="connsiteY66" fmla="*/ 3371273 h 6003637"/>
              <a:gd name="connsiteX67" fmla="*/ 7566089 w 7750816"/>
              <a:gd name="connsiteY67" fmla="*/ 3611419 h 6003637"/>
              <a:gd name="connsiteX68" fmla="*/ 7612271 w 7750816"/>
              <a:gd name="connsiteY68" fmla="*/ 3740728 h 6003637"/>
              <a:gd name="connsiteX69" fmla="*/ 7649216 w 7750816"/>
              <a:gd name="connsiteY69" fmla="*/ 3860800 h 6003637"/>
              <a:gd name="connsiteX70" fmla="*/ 7695398 w 7750816"/>
              <a:gd name="connsiteY70" fmla="*/ 3980873 h 6003637"/>
              <a:gd name="connsiteX71" fmla="*/ 7750816 w 7750816"/>
              <a:gd name="connsiteY71" fmla="*/ 4128655 h 6003637"/>
              <a:gd name="connsiteX72" fmla="*/ 7732344 w 7750816"/>
              <a:gd name="connsiteY72" fmla="*/ 4193310 h 6003637"/>
              <a:gd name="connsiteX73" fmla="*/ 7704635 w 7750816"/>
              <a:gd name="connsiteY73" fmla="*/ 4294910 h 6003637"/>
              <a:gd name="connsiteX74" fmla="*/ 7686162 w 7750816"/>
              <a:gd name="connsiteY74" fmla="*/ 4368800 h 6003637"/>
              <a:gd name="connsiteX75" fmla="*/ 7649216 w 7750816"/>
              <a:gd name="connsiteY75" fmla="*/ 4433455 h 6003637"/>
              <a:gd name="connsiteX76" fmla="*/ 7630744 w 7750816"/>
              <a:gd name="connsiteY76" fmla="*/ 4461164 h 6003637"/>
              <a:gd name="connsiteX77" fmla="*/ 7575325 w 7750816"/>
              <a:gd name="connsiteY77" fmla="*/ 4498110 h 6003637"/>
              <a:gd name="connsiteX78" fmla="*/ 7510671 w 7750816"/>
              <a:gd name="connsiteY78" fmla="*/ 4590473 h 6003637"/>
              <a:gd name="connsiteX79" fmla="*/ 7473725 w 7750816"/>
              <a:gd name="connsiteY79" fmla="*/ 4655128 h 6003637"/>
              <a:gd name="connsiteX80" fmla="*/ 7399835 w 7750816"/>
              <a:gd name="connsiteY80" fmla="*/ 4719782 h 6003637"/>
              <a:gd name="connsiteX81" fmla="*/ 7298235 w 7750816"/>
              <a:gd name="connsiteY81" fmla="*/ 4756728 h 6003637"/>
              <a:gd name="connsiteX82" fmla="*/ 7131980 w 7750816"/>
              <a:gd name="connsiteY82" fmla="*/ 4793673 h 6003637"/>
              <a:gd name="connsiteX83" fmla="*/ 6965725 w 7750816"/>
              <a:gd name="connsiteY83" fmla="*/ 4830619 h 6003637"/>
              <a:gd name="connsiteX84" fmla="*/ 6854889 w 7750816"/>
              <a:gd name="connsiteY84" fmla="*/ 4876800 h 6003637"/>
              <a:gd name="connsiteX85" fmla="*/ 6808707 w 7750816"/>
              <a:gd name="connsiteY85" fmla="*/ 4895273 h 6003637"/>
              <a:gd name="connsiteX86" fmla="*/ 6753289 w 7750816"/>
              <a:gd name="connsiteY86" fmla="*/ 4904510 h 6003637"/>
              <a:gd name="connsiteX87" fmla="*/ 6688635 w 7750816"/>
              <a:gd name="connsiteY87" fmla="*/ 4932219 h 6003637"/>
              <a:gd name="connsiteX88" fmla="*/ 6522380 w 7750816"/>
              <a:gd name="connsiteY88" fmla="*/ 4987637 h 6003637"/>
              <a:gd name="connsiteX89" fmla="*/ 6411544 w 7750816"/>
              <a:gd name="connsiteY89" fmla="*/ 5015346 h 6003637"/>
              <a:gd name="connsiteX90" fmla="*/ 6272998 w 7750816"/>
              <a:gd name="connsiteY90" fmla="*/ 5052291 h 6003637"/>
              <a:gd name="connsiteX91" fmla="*/ 6236053 w 7750816"/>
              <a:gd name="connsiteY91" fmla="*/ 5061528 h 6003637"/>
              <a:gd name="connsiteX92" fmla="*/ 6042089 w 7750816"/>
              <a:gd name="connsiteY92" fmla="*/ 5089237 h 6003637"/>
              <a:gd name="connsiteX93" fmla="*/ 5977435 w 7750816"/>
              <a:gd name="connsiteY93" fmla="*/ 5098473 h 6003637"/>
              <a:gd name="connsiteX94" fmla="*/ 5801944 w 7750816"/>
              <a:gd name="connsiteY94" fmla="*/ 5126182 h 6003637"/>
              <a:gd name="connsiteX95" fmla="*/ 5192344 w 7750816"/>
              <a:gd name="connsiteY95" fmla="*/ 5135419 h 6003637"/>
              <a:gd name="connsiteX96" fmla="*/ 5155398 w 7750816"/>
              <a:gd name="connsiteY96" fmla="*/ 5144655 h 6003637"/>
              <a:gd name="connsiteX97" fmla="*/ 5016853 w 7750816"/>
              <a:gd name="connsiteY97" fmla="*/ 5163128 h 6003637"/>
              <a:gd name="connsiteX98" fmla="*/ 4425725 w 7750816"/>
              <a:gd name="connsiteY98" fmla="*/ 5126183 h 6003637"/>
              <a:gd name="connsiteX99" fmla="*/ 4083980 w 7750816"/>
              <a:gd name="connsiteY99" fmla="*/ 5033819 h 6003637"/>
              <a:gd name="connsiteX100" fmla="*/ 3806889 w 7750816"/>
              <a:gd name="connsiteY100" fmla="*/ 5033818 h 6003637"/>
              <a:gd name="connsiteX101" fmla="*/ 3391253 w 7750816"/>
              <a:gd name="connsiteY101" fmla="*/ 5135419 h 6003637"/>
              <a:gd name="connsiteX102" fmla="*/ 3317362 w 7750816"/>
              <a:gd name="connsiteY102" fmla="*/ 5181600 h 6003637"/>
              <a:gd name="connsiteX103" fmla="*/ 3308125 w 7750816"/>
              <a:gd name="connsiteY103" fmla="*/ 5209310 h 6003637"/>
              <a:gd name="connsiteX104" fmla="*/ 3280416 w 7750816"/>
              <a:gd name="connsiteY104" fmla="*/ 5227782 h 6003637"/>
              <a:gd name="connsiteX105" fmla="*/ 3169580 w 7750816"/>
              <a:gd name="connsiteY105" fmla="*/ 5310910 h 6003637"/>
              <a:gd name="connsiteX106" fmla="*/ 3132635 w 7750816"/>
              <a:gd name="connsiteY106" fmla="*/ 5329382 h 6003637"/>
              <a:gd name="connsiteX107" fmla="*/ 3104925 w 7750816"/>
              <a:gd name="connsiteY107" fmla="*/ 5347855 h 6003637"/>
              <a:gd name="connsiteX108" fmla="*/ 3040271 w 7750816"/>
              <a:gd name="connsiteY108" fmla="*/ 5375564 h 6003637"/>
              <a:gd name="connsiteX109" fmla="*/ 2966380 w 7750816"/>
              <a:gd name="connsiteY109" fmla="*/ 5403273 h 6003637"/>
              <a:gd name="connsiteX110" fmla="*/ 2938671 w 7750816"/>
              <a:gd name="connsiteY110" fmla="*/ 5421746 h 6003637"/>
              <a:gd name="connsiteX111" fmla="*/ 2892489 w 7750816"/>
              <a:gd name="connsiteY111" fmla="*/ 5430982 h 6003637"/>
              <a:gd name="connsiteX112" fmla="*/ 2855544 w 7750816"/>
              <a:gd name="connsiteY112" fmla="*/ 5440219 h 6003637"/>
              <a:gd name="connsiteX113" fmla="*/ 2800125 w 7750816"/>
              <a:gd name="connsiteY113" fmla="*/ 5458691 h 6003637"/>
              <a:gd name="connsiteX114" fmla="*/ 2680053 w 7750816"/>
              <a:gd name="connsiteY114" fmla="*/ 5477164 h 6003637"/>
              <a:gd name="connsiteX115" fmla="*/ 2633871 w 7750816"/>
              <a:gd name="connsiteY115" fmla="*/ 5486400 h 6003637"/>
              <a:gd name="connsiteX116" fmla="*/ 2578453 w 7750816"/>
              <a:gd name="connsiteY116" fmla="*/ 5495637 h 6003637"/>
              <a:gd name="connsiteX117" fmla="*/ 2550744 w 7750816"/>
              <a:gd name="connsiteY117" fmla="*/ 5504873 h 6003637"/>
              <a:gd name="connsiteX118" fmla="*/ 2458380 w 7750816"/>
              <a:gd name="connsiteY118" fmla="*/ 5514110 h 6003637"/>
              <a:gd name="connsiteX119" fmla="*/ 2402962 w 7750816"/>
              <a:gd name="connsiteY119" fmla="*/ 5532582 h 6003637"/>
              <a:gd name="connsiteX120" fmla="*/ 2366016 w 7750816"/>
              <a:gd name="connsiteY120" fmla="*/ 5541819 h 6003637"/>
              <a:gd name="connsiteX121" fmla="*/ 2329071 w 7750816"/>
              <a:gd name="connsiteY121" fmla="*/ 5560291 h 6003637"/>
              <a:gd name="connsiteX122" fmla="*/ 2301362 w 7750816"/>
              <a:gd name="connsiteY122" fmla="*/ 5569528 h 6003637"/>
              <a:gd name="connsiteX123" fmla="*/ 2245944 w 7750816"/>
              <a:gd name="connsiteY123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756416 w 7750816"/>
              <a:gd name="connsiteY27" fmla="*/ 258619 h 6003637"/>
              <a:gd name="connsiteX28" fmla="*/ 1931907 w 7750816"/>
              <a:gd name="connsiteY28" fmla="*/ 221673 h 6003637"/>
              <a:gd name="connsiteX29" fmla="*/ 2144344 w 7750816"/>
              <a:gd name="connsiteY29" fmla="*/ 166255 h 6003637"/>
              <a:gd name="connsiteX30" fmla="*/ 2393725 w 7750816"/>
              <a:gd name="connsiteY30" fmla="*/ 110837 h 6003637"/>
              <a:gd name="connsiteX31" fmla="*/ 2578453 w 7750816"/>
              <a:gd name="connsiteY31" fmla="*/ 83128 h 6003637"/>
              <a:gd name="connsiteX32" fmla="*/ 2790889 w 7750816"/>
              <a:gd name="connsiteY32" fmla="*/ 36946 h 6003637"/>
              <a:gd name="connsiteX33" fmla="*/ 3308125 w 7750816"/>
              <a:gd name="connsiteY33" fmla="*/ 9237 h 6003637"/>
              <a:gd name="connsiteX34" fmla="*/ 3834598 w 7750816"/>
              <a:gd name="connsiteY34" fmla="*/ 0 h 6003637"/>
              <a:gd name="connsiteX35" fmla="*/ 5303180 w 7750816"/>
              <a:gd name="connsiteY35" fmla="*/ 27710 h 6003637"/>
              <a:gd name="connsiteX36" fmla="*/ 5820416 w 7750816"/>
              <a:gd name="connsiteY36" fmla="*/ 64655 h 6003637"/>
              <a:gd name="connsiteX37" fmla="*/ 5912780 w 7750816"/>
              <a:gd name="connsiteY37" fmla="*/ 73891 h 6003637"/>
              <a:gd name="connsiteX38" fmla="*/ 6097507 w 7750816"/>
              <a:gd name="connsiteY38" fmla="*/ 101600 h 6003637"/>
              <a:gd name="connsiteX39" fmla="*/ 6245289 w 7750816"/>
              <a:gd name="connsiteY39" fmla="*/ 184728 h 6003637"/>
              <a:gd name="connsiteX40" fmla="*/ 6319180 w 7750816"/>
              <a:gd name="connsiteY40" fmla="*/ 249382 h 6003637"/>
              <a:gd name="connsiteX41" fmla="*/ 6346889 w 7750816"/>
              <a:gd name="connsiteY41" fmla="*/ 258619 h 6003637"/>
              <a:gd name="connsiteX42" fmla="*/ 6402307 w 7750816"/>
              <a:gd name="connsiteY42" fmla="*/ 286328 h 6003637"/>
              <a:gd name="connsiteX43" fmla="*/ 6697871 w 7750816"/>
              <a:gd name="connsiteY43" fmla="*/ 424873 h 6003637"/>
              <a:gd name="connsiteX44" fmla="*/ 6790235 w 7750816"/>
              <a:gd name="connsiteY44" fmla="*/ 581891 h 6003637"/>
              <a:gd name="connsiteX45" fmla="*/ 6845653 w 7750816"/>
              <a:gd name="connsiteY45" fmla="*/ 665019 h 6003637"/>
              <a:gd name="connsiteX46" fmla="*/ 6965725 w 7750816"/>
              <a:gd name="connsiteY46" fmla="*/ 812800 h 6003637"/>
              <a:gd name="connsiteX47" fmla="*/ 7039616 w 7750816"/>
              <a:gd name="connsiteY47" fmla="*/ 877455 h 6003637"/>
              <a:gd name="connsiteX48" fmla="*/ 7122744 w 7750816"/>
              <a:gd name="connsiteY48" fmla="*/ 969819 h 6003637"/>
              <a:gd name="connsiteX49" fmla="*/ 7150453 w 7750816"/>
              <a:gd name="connsiteY49" fmla="*/ 1080655 h 6003637"/>
              <a:gd name="connsiteX50" fmla="*/ 7178162 w 7750816"/>
              <a:gd name="connsiteY50" fmla="*/ 1274619 h 6003637"/>
              <a:gd name="connsiteX51" fmla="*/ 7159689 w 7750816"/>
              <a:gd name="connsiteY51" fmla="*/ 1681019 h 6003637"/>
              <a:gd name="connsiteX52" fmla="*/ 7131980 w 7750816"/>
              <a:gd name="connsiteY52" fmla="*/ 1773382 h 6003637"/>
              <a:gd name="connsiteX53" fmla="*/ 7095035 w 7750816"/>
              <a:gd name="connsiteY53" fmla="*/ 1874982 h 6003637"/>
              <a:gd name="connsiteX54" fmla="*/ 7085798 w 7750816"/>
              <a:gd name="connsiteY54" fmla="*/ 1939637 h 6003637"/>
              <a:gd name="connsiteX55" fmla="*/ 7058089 w 7750816"/>
              <a:gd name="connsiteY55" fmla="*/ 2068946 h 6003637"/>
              <a:gd name="connsiteX56" fmla="*/ 7095035 w 7750816"/>
              <a:gd name="connsiteY56" fmla="*/ 2540000 h 6003637"/>
              <a:gd name="connsiteX57" fmla="*/ 7122744 w 7750816"/>
              <a:gd name="connsiteY57" fmla="*/ 2613891 h 6003637"/>
              <a:gd name="connsiteX58" fmla="*/ 7150453 w 7750816"/>
              <a:gd name="connsiteY58" fmla="*/ 2697019 h 6003637"/>
              <a:gd name="connsiteX59" fmla="*/ 7168925 w 7750816"/>
              <a:gd name="connsiteY59" fmla="*/ 2733964 h 6003637"/>
              <a:gd name="connsiteX60" fmla="*/ 7242816 w 7750816"/>
              <a:gd name="connsiteY60" fmla="*/ 2937164 h 6003637"/>
              <a:gd name="connsiteX61" fmla="*/ 7298235 w 7750816"/>
              <a:gd name="connsiteY61" fmla="*/ 3029528 h 6003637"/>
              <a:gd name="connsiteX62" fmla="*/ 7335180 w 7750816"/>
              <a:gd name="connsiteY62" fmla="*/ 3112655 h 6003637"/>
              <a:gd name="connsiteX63" fmla="*/ 7390598 w 7750816"/>
              <a:gd name="connsiteY63" fmla="*/ 3214255 h 6003637"/>
              <a:gd name="connsiteX64" fmla="*/ 7409071 w 7750816"/>
              <a:gd name="connsiteY64" fmla="*/ 3260437 h 6003637"/>
              <a:gd name="connsiteX65" fmla="*/ 7464489 w 7750816"/>
              <a:gd name="connsiteY65" fmla="*/ 3371273 h 6003637"/>
              <a:gd name="connsiteX66" fmla="*/ 7566089 w 7750816"/>
              <a:gd name="connsiteY66" fmla="*/ 3611419 h 6003637"/>
              <a:gd name="connsiteX67" fmla="*/ 7612271 w 7750816"/>
              <a:gd name="connsiteY67" fmla="*/ 3740728 h 6003637"/>
              <a:gd name="connsiteX68" fmla="*/ 7649216 w 7750816"/>
              <a:gd name="connsiteY68" fmla="*/ 3860800 h 6003637"/>
              <a:gd name="connsiteX69" fmla="*/ 7695398 w 7750816"/>
              <a:gd name="connsiteY69" fmla="*/ 3980873 h 6003637"/>
              <a:gd name="connsiteX70" fmla="*/ 7750816 w 7750816"/>
              <a:gd name="connsiteY70" fmla="*/ 4128655 h 6003637"/>
              <a:gd name="connsiteX71" fmla="*/ 7732344 w 7750816"/>
              <a:gd name="connsiteY71" fmla="*/ 4193310 h 6003637"/>
              <a:gd name="connsiteX72" fmla="*/ 7704635 w 7750816"/>
              <a:gd name="connsiteY72" fmla="*/ 4294910 h 6003637"/>
              <a:gd name="connsiteX73" fmla="*/ 7686162 w 7750816"/>
              <a:gd name="connsiteY73" fmla="*/ 4368800 h 6003637"/>
              <a:gd name="connsiteX74" fmla="*/ 7649216 w 7750816"/>
              <a:gd name="connsiteY74" fmla="*/ 4433455 h 6003637"/>
              <a:gd name="connsiteX75" fmla="*/ 7630744 w 7750816"/>
              <a:gd name="connsiteY75" fmla="*/ 4461164 h 6003637"/>
              <a:gd name="connsiteX76" fmla="*/ 7575325 w 7750816"/>
              <a:gd name="connsiteY76" fmla="*/ 4498110 h 6003637"/>
              <a:gd name="connsiteX77" fmla="*/ 7510671 w 7750816"/>
              <a:gd name="connsiteY77" fmla="*/ 4590473 h 6003637"/>
              <a:gd name="connsiteX78" fmla="*/ 7473725 w 7750816"/>
              <a:gd name="connsiteY78" fmla="*/ 4655128 h 6003637"/>
              <a:gd name="connsiteX79" fmla="*/ 7399835 w 7750816"/>
              <a:gd name="connsiteY79" fmla="*/ 4719782 h 6003637"/>
              <a:gd name="connsiteX80" fmla="*/ 7298235 w 7750816"/>
              <a:gd name="connsiteY80" fmla="*/ 4756728 h 6003637"/>
              <a:gd name="connsiteX81" fmla="*/ 7131980 w 7750816"/>
              <a:gd name="connsiteY81" fmla="*/ 4793673 h 6003637"/>
              <a:gd name="connsiteX82" fmla="*/ 6965725 w 7750816"/>
              <a:gd name="connsiteY82" fmla="*/ 4830619 h 6003637"/>
              <a:gd name="connsiteX83" fmla="*/ 6854889 w 7750816"/>
              <a:gd name="connsiteY83" fmla="*/ 4876800 h 6003637"/>
              <a:gd name="connsiteX84" fmla="*/ 6808707 w 7750816"/>
              <a:gd name="connsiteY84" fmla="*/ 4895273 h 6003637"/>
              <a:gd name="connsiteX85" fmla="*/ 6753289 w 7750816"/>
              <a:gd name="connsiteY85" fmla="*/ 4904510 h 6003637"/>
              <a:gd name="connsiteX86" fmla="*/ 6688635 w 7750816"/>
              <a:gd name="connsiteY86" fmla="*/ 4932219 h 6003637"/>
              <a:gd name="connsiteX87" fmla="*/ 6522380 w 7750816"/>
              <a:gd name="connsiteY87" fmla="*/ 4987637 h 6003637"/>
              <a:gd name="connsiteX88" fmla="*/ 6411544 w 7750816"/>
              <a:gd name="connsiteY88" fmla="*/ 5015346 h 6003637"/>
              <a:gd name="connsiteX89" fmla="*/ 6272998 w 7750816"/>
              <a:gd name="connsiteY89" fmla="*/ 5052291 h 6003637"/>
              <a:gd name="connsiteX90" fmla="*/ 6236053 w 7750816"/>
              <a:gd name="connsiteY90" fmla="*/ 5061528 h 6003637"/>
              <a:gd name="connsiteX91" fmla="*/ 6042089 w 7750816"/>
              <a:gd name="connsiteY91" fmla="*/ 5089237 h 6003637"/>
              <a:gd name="connsiteX92" fmla="*/ 5977435 w 7750816"/>
              <a:gd name="connsiteY92" fmla="*/ 5098473 h 6003637"/>
              <a:gd name="connsiteX93" fmla="*/ 5801944 w 7750816"/>
              <a:gd name="connsiteY93" fmla="*/ 5126182 h 6003637"/>
              <a:gd name="connsiteX94" fmla="*/ 5192344 w 7750816"/>
              <a:gd name="connsiteY94" fmla="*/ 5135419 h 6003637"/>
              <a:gd name="connsiteX95" fmla="*/ 5155398 w 7750816"/>
              <a:gd name="connsiteY95" fmla="*/ 5144655 h 6003637"/>
              <a:gd name="connsiteX96" fmla="*/ 5016853 w 7750816"/>
              <a:gd name="connsiteY96" fmla="*/ 5163128 h 6003637"/>
              <a:gd name="connsiteX97" fmla="*/ 4425725 w 7750816"/>
              <a:gd name="connsiteY97" fmla="*/ 5126183 h 6003637"/>
              <a:gd name="connsiteX98" fmla="*/ 4083980 w 7750816"/>
              <a:gd name="connsiteY98" fmla="*/ 5033819 h 6003637"/>
              <a:gd name="connsiteX99" fmla="*/ 3806889 w 7750816"/>
              <a:gd name="connsiteY99" fmla="*/ 5033818 h 6003637"/>
              <a:gd name="connsiteX100" fmla="*/ 3391253 w 7750816"/>
              <a:gd name="connsiteY100" fmla="*/ 5135419 h 6003637"/>
              <a:gd name="connsiteX101" fmla="*/ 3317362 w 7750816"/>
              <a:gd name="connsiteY101" fmla="*/ 5181600 h 6003637"/>
              <a:gd name="connsiteX102" fmla="*/ 3308125 w 7750816"/>
              <a:gd name="connsiteY102" fmla="*/ 5209310 h 6003637"/>
              <a:gd name="connsiteX103" fmla="*/ 3280416 w 7750816"/>
              <a:gd name="connsiteY103" fmla="*/ 5227782 h 6003637"/>
              <a:gd name="connsiteX104" fmla="*/ 3169580 w 7750816"/>
              <a:gd name="connsiteY104" fmla="*/ 5310910 h 6003637"/>
              <a:gd name="connsiteX105" fmla="*/ 3132635 w 7750816"/>
              <a:gd name="connsiteY105" fmla="*/ 5329382 h 6003637"/>
              <a:gd name="connsiteX106" fmla="*/ 3104925 w 7750816"/>
              <a:gd name="connsiteY106" fmla="*/ 5347855 h 6003637"/>
              <a:gd name="connsiteX107" fmla="*/ 3040271 w 7750816"/>
              <a:gd name="connsiteY107" fmla="*/ 5375564 h 6003637"/>
              <a:gd name="connsiteX108" fmla="*/ 2966380 w 7750816"/>
              <a:gd name="connsiteY108" fmla="*/ 5403273 h 6003637"/>
              <a:gd name="connsiteX109" fmla="*/ 2938671 w 7750816"/>
              <a:gd name="connsiteY109" fmla="*/ 5421746 h 6003637"/>
              <a:gd name="connsiteX110" fmla="*/ 2892489 w 7750816"/>
              <a:gd name="connsiteY110" fmla="*/ 5430982 h 6003637"/>
              <a:gd name="connsiteX111" fmla="*/ 2855544 w 7750816"/>
              <a:gd name="connsiteY111" fmla="*/ 5440219 h 6003637"/>
              <a:gd name="connsiteX112" fmla="*/ 2800125 w 7750816"/>
              <a:gd name="connsiteY112" fmla="*/ 5458691 h 6003637"/>
              <a:gd name="connsiteX113" fmla="*/ 2680053 w 7750816"/>
              <a:gd name="connsiteY113" fmla="*/ 5477164 h 6003637"/>
              <a:gd name="connsiteX114" fmla="*/ 2633871 w 7750816"/>
              <a:gd name="connsiteY114" fmla="*/ 5486400 h 6003637"/>
              <a:gd name="connsiteX115" fmla="*/ 2578453 w 7750816"/>
              <a:gd name="connsiteY115" fmla="*/ 5495637 h 6003637"/>
              <a:gd name="connsiteX116" fmla="*/ 2550744 w 7750816"/>
              <a:gd name="connsiteY116" fmla="*/ 5504873 h 6003637"/>
              <a:gd name="connsiteX117" fmla="*/ 2458380 w 7750816"/>
              <a:gd name="connsiteY117" fmla="*/ 5514110 h 6003637"/>
              <a:gd name="connsiteX118" fmla="*/ 2402962 w 7750816"/>
              <a:gd name="connsiteY118" fmla="*/ 5532582 h 6003637"/>
              <a:gd name="connsiteX119" fmla="*/ 2366016 w 7750816"/>
              <a:gd name="connsiteY119" fmla="*/ 5541819 h 6003637"/>
              <a:gd name="connsiteX120" fmla="*/ 2329071 w 7750816"/>
              <a:gd name="connsiteY120" fmla="*/ 5560291 h 6003637"/>
              <a:gd name="connsiteX121" fmla="*/ 2301362 w 7750816"/>
              <a:gd name="connsiteY121" fmla="*/ 5569528 h 6003637"/>
              <a:gd name="connsiteX122" fmla="*/ 2245944 w 7750816"/>
              <a:gd name="connsiteY122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931907 w 7750816"/>
              <a:gd name="connsiteY27" fmla="*/ 221673 h 6003637"/>
              <a:gd name="connsiteX28" fmla="*/ 2144344 w 7750816"/>
              <a:gd name="connsiteY28" fmla="*/ 166255 h 6003637"/>
              <a:gd name="connsiteX29" fmla="*/ 2393725 w 7750816"/>
              <a:gd name="connsiteY29" fmla="*/ 110837 h 6003637"/>
              <a:gd name="connsiteX30" fmla="*/ 2578453 w 7750816"/>
              <a:gd name="connsiteY30" fmla="*/ 83128 h 6003637"/>
              <a:gd name="connsiteX31" fmla="*/ 2790889 w 7750816"/>
              <a:gd name="connsiteY31" fmla="*/ 36946 h 6003637"/>
              <a:gd name="connsiteX32" fmla="*/ 3308125 w 7750816"/>
              <a:gd name="connsiteY32" fmla="*/ 9237 h 6003637"/>
              <a:gd name="connsiteX33" fmla="*/ 3834598 w 7750816"/>
              <a:gd name="connsiteY33" fmla="*/ 0 h 6003637"/>
              <a:gd name="connsiteX34" fmla="*/ 5303180 w 7750816"/>
              <a:gd name="connsiteY34" fmla="*/ 27710 h 6003637"/>
              <a:gd name="connsiteX35" fmla="*/ 5820416 w 7750816"/>
              <a:gd name="connsiteY35" fmla="*/ 64655 h 6003637"/>
              <a:gd name="connsiteX36" fmla="*/ 5912780 w 7750816"/>
              <a:gd name="connsiteY36" fmla="*/ 73891 h 6003637"/>
              <a:gd name="connsiteX37" fmla="*/ 6097507 w 7750816"/>
              <a:gd name="connsiteY37" fmla="*/ 101600 h 6003637"/>
              <a:gd name="connsiteX38" fmla="*/ 6245289 w 7750816"/>
              <a:gd name="connsiteY38" fmla="*/ 184728 h 6003637"/>
              <a:gd name="connsiteX39" fmla="*/ 6319180 w 7750816"/>
              <a:gd name="connsiteY39" fmla="*/ 249382 h 6003637"/>
              <a:gd name="connsiteX40" fmla="*/ 6346889 w 7750816"/>
              <a:gd name="connsiteY40" fmla="*/ 258619 h 6003637"/>
              <a:gd name="connsiteX41" fmla="*/ 6402307 w 7750816"/>
              <a:gd name="connsiteY41" fmla="*/ 286328 h 6003637"/>
              <a:gd name="connsiteX42" fmla="*/ 6697871 w 7750816"/>
              <a:gd name="connsiteY42" fmla="*/ 424873 h 6003637"/>
              <a:gd name="connsiteX43" fmla="*/ 6790235 w 7750816"/>
              <a:gd name="connsiteY43" fmla="*/ 581891 h 6003637"/>
              <a:gd name="connsiteX44" fmla="*/ 6845653 w 7750816"/>
              <a:gd name="connsiteY44" fmla="*/ 665019 h 6003637"/>
              <a:gd name="connsiteX45" fmla="*/ 6965725 w 7750816"/>
              <a:gd name="connsiteY45" fmla="*/ 812800 h 6003637"/>
              <a:gd name="connsiteX46" fmla="*/ 7039616 w 7750816"/>
              <a:gd name="connsiteY46" fmla="*/ 877455 h 6003637"/>
              <a:gd name="connsiteX47" fmla="*/ 7122744 w 7750816"/>
              <a:gd name="connsiteY47" fmla="*/ 969819 h 6003637"/>
              <a:gd name="connsiteX48" fmla="*/ 7150453 w 7750816"/>
              <a:gd name="connsiteY48" fmla="*/ 1080655 h 6003637"/>
              <a:gd name="connsiteX49" fmla="*/ 7178162 w 7750816"/>
              <a:gd name="connsiteY49" fmla="*/ 1274619 h 6003637"/>
              <a:gd name="connsiteX50" fmla="*/ 7159689 w 7750816"/>
              <a:gd name="connsiteY50" fmla="*/ 1681019 h 6003637"/>
              <a:gd name="connsiteX51" fmla="*/ 7131980 w 7750816"/>
              <a:gd name="connsiteY51" fmla="*/ 1773382 h 6003637"/>
              <a:gd name="connsiteX52" fmla="*/ 7095035 w 7750816"/>
              <a:gd name="connsiteY52" fmla="*/ 1874982 h 6003637"/>
              <a:gd name="connsiteX53" fmla="*/ 7085798 w 7750816"/>
              <a:gd name="connsiteY53" fmla="*/ 1939637 h 6003637"/>
              <a:gd name="connsiteX54" fmla="*/ 7058089 w 7750816"/>
              <a:gd name="connsiteY54" fmla="*/ 2068946 h 6003637"/>
              <a:gd name="connsiteX55" fmla="*/ 7095035 w 7750816"/>
              <a:gd name="connsiteY55" fmla="*/ 2540000 h 6003637"/>
              <a:gd name="connsiteX56" fmla="*/ 7122744 w 7750816"/>
              <a:gd name="connsiteY56" fmla="*/ 2613891 h 6003637"/>
              <a:gd name="connsiteX57" fmla="*/ 7150453 w 7750816"/>
              <a:gd name="connsiteY57" fmla="*/ 2697019 h 6003637"/>
              <a:gd name="connsiteX58" fmla="*/ 7168925 w 7750816"/>
              <a:gd name="connsiteY58" fmla="*/ 2733964 h 6003637"/>
              <a:gd name="connsiteX59" fmla="*/ 7242816 w 7750816"/>
              <a:gd name="connsiteY59" fmla="*/ 2937164 h 6003637"/>
              <a:gd name="connsiteX60" fmla="*/ 7298235 w 7750816"/>
              <a:gd name="connsiteY60" fmla="*/ 3029528 h 6003637"/>
              <a:gd name="connsiteX61" fmla="*/ 7335180 w 7750816"/>
              <a:gd name="connsiteY61" fmla="*/ 3112655 h 6003637"/>
              <a:gd name="connsiteX62" fmla="*/ 7390598 w 7750816"/>
              <a:gd name="connsiteY62" fmla="*/ 3214255 h 6003637"/>
              <a:gd name="connsiteX63" fmla="*/ 7409071 w 7750816"/>
              <a:gd name="connsiteY63" fmla="*/ 3260437 h 6003637"/>
              <a:gd name="connsiteX64" fmla="*/ 7464489 w 7750816"/>
              <a:gd name="connsiteY64" fmla="*/ 3371273 h 6003637"/>
              <a:gd name="connsiteX65" fmla="*/ 7566089 w 7750816"/>
              <a:gd name="connsiteY65" fmla="*/ 3611419 h 6003637"/>
              <a:gd name="connsiteX66" fmla="*/ 7612271 w 7750816"/>
              <a:gd name="connsiteY66" fmla="*/ 3740728 h 6003637"/>
              <a:gd name="connsiteX67" fmla="*/ 7649216 w 7750816"/>
              <a:gd name="connsiteY67" fmla="*/ 3860800 h 6003637"/>
              <a:gd name="connsiteX68" fmla="*/ 7695398 w 7750816"/>
              <a:gd name="connsiteY68" fmla="*/ 3980873 h 6003637"/>
              <a:gd name="connsiteX69" fmla="*/ 7750816 w 7750816"/>
              <a:gd name="connsiteY69" fmla="*/ 4128655 h 6003637"/>
              <a:gd name="connsiteX70" fmla="*/ 7732344 w 7750816"/>
              <a:gd name="connsiteY70" fmla="*/ 4193310 h 6003637"/>
              <a:gd name="connsiteX71" fmla="*/ 7704635 w 7750816"/>
              <a:gd name="connsiteY71" fmla="*/ 4294910 h 6003637"/>
              <a:gd name="connsiteX72" fmla="*/ 7686162 w 7750816"/>
              <a:gd name="connsiteY72" fmla="*/ 4368800 h 6003637"/>
              <a:gd name="connsiteX73" fmla="*/ 7649216 w 7750816"/>
              <a:gd name="connsiteY73" fmla="*/ 4433455 h 6003637"/>
              <a:gd name="connsiteX74" fmla="*/ 7630744 w 7750816"/>
              <a:gd name="connsiteY74" fmla="*/ 4461164 h 6003637"/>
              <a:gd name="connsiteX75" fmla="*/ 7575325 w 7750816"/>
              <a:gd name="connsiteY75" fmla="*/ 4498110 h 6003637"/>
              <a:gd name="connsiteX76" fmla="*/ 7510671 w 7750816"/>
              <a:gd name="connsiteY76" fmla="*/ 4590473 h 6003637"/>
              <a:gd name="connsiteX77" fmla="*/ 7473725 w 7750816"/>
              <a:gd name="connsiteY77" fmla="*/ 4655128 h 6003637"/>
              <a:gd name="connsiteX78" fmla="*/ 7399835 w 7750816"/>
              <a:gd name="connsiteY78" fmla="*/ 4719782 h 6003637"/>
              <a:gd name="connsiteX79" fmla="*/ 7298235 w 7750816"/>
              <a:gd name="connsiteY79" fmla="*/ 4756728 h 6003637"/>
              <a:gd name="connsiteX80" fmla="*/ 7131980 w 7750816"/>
              <a:gd name="connsiteY80" fmla="*/ 4793673 h 6003637"/>
              <a:gd name="connsiteX81" fmla="*/ 6965725 w 7750816"/>
              <a:gd name="connsiteY81" fmla="*/ 4830619 h 6003637"/>
              <a:gd name="connsiteX82" fmla="*/ 6854889 w 7750816"/>
              <a:gd name="connsiteY82" fmla="*/ 4876800 h 6003637"/>
              <a:gd name="connsiteX83" fmla="*/ 6808707 w 7750816"/>
              <a:gd name="connsiteY83" fmla="*/ 4895273 h 6003637"/>
              <a:gd name="connsiteX84" fmla="*/ 6753289 w 7750816"/>
              <a:gd name="connsiteY84" fmla="*/ 4904510 h 6003637"/>
              <a:gd name="connsiteX85" fmla="*/ 6688635 w 7750816"/>
              <a:gd name="connsiteY85" fmla="*/ 4932219 h 6003637"/>
              <a:gd name="connsiteX86" fmla="*/ 6522380 w 7750816"/>
              <a:gd name="connsiteY86" fmla="*/ 4987637 h 6003637"/>
              <a:gd name="connsiteX87" fmla="*/ 6411544 w 7750816"/>
              <a:gd name="connsiteY87" fmla="*/ 5015346 h 6003637"/>
              <a:gd name="connsiteX88" fmla="*/ 6272998 w 7750816"/>
              <a:gd name="connsiteY88" fmla="*/ 5052291 h 6003637"/>
              <a:gd name="connsiteX89" fmla="*/ 6236053 w 7750816"/>
              <a:gd name="connsiteY89" fmla="*/ 5061528 h 6003637"/>
              <a:gd name="connsiteX90" fmla="*/ 6042089 w 7750816"/>
              <a:gd name="connsiteY90" fmla="*/ 5089237 h 6003637"/>
              <a:gd name="connsiteX91" fmla="*/ 5977435 w 7750816"/>
              <a:gd name="connsiteY91" fmla="*/ 5098473 h 6003637"/>
              <a:gd name="connsiteX92" fmla="*/ 5801944 w 7750816"/>
              <a:gd name="connsiteY92" fmla="*/ 5126182 h 6003637"/>
              <a:gd name="connsiteX93" fmla="*/ 5192344 w 7750816"/>
              <a:gd name="connsiteY93" fmla="*/ 5135419 h 6003637"/>
              <a:gd name="connsiteX94" fmla="*/ 5155398 w 7750816"/>
              <a:gd name="connsiteY94" fmla="*/ 5144655 h 6003637"/>
              <a:gd name="connsiteX95" fmla="*/ 5016853 w 7750816"/>
              <a:gd name="connsiteY95" fmla="*/ 5163128 h 6003637"/>
              <a:gd name="connsiteX96" fmla="*/ 4425725 w 7750816"/>
              <a:gd name="connsiteY96" fmla="*/ 5126183 h 6003637"/>
              <a:gd name="connsiteX97" fmla="*/ 4083980 w 7750816"/>
              <a:gd name="connsiteY97" fmla="*/ 5033819 h 6003637"/>
              <a:gd name="connsiteX98" fmla="*/ 3806889 w 7750816"/>
              <a:gd name="connsiteY98" fmla="*/ 5033818 h 6003637"/>
              <a:gd name="connsiteX99" fmla="*/ 3391253 w 7750816"/>
              <a:gd name="connsiteY99" fmla="*/ 5135419 h 6003637"/>
              <a:gd name="connsiteX100" fmla="*/ 3317362 w 7750816"/>
              <a:gd name="connsiteY100" fmla="*/ 5181600 h 6003637"/>
              <a:gd name="connsiteX101" fmla="*/ 3308125 w 7750816"/>
              <a:gd name="connsiteY101" fmla="*/ 5209310 h 6003637"/>
              <a:gd name="connsiteX102" fmla="*/ 3280416 w 7750816"/>
              <a:gd name="connsiteY102" fmla="*/ 5227782 h 6003637"/>
              <a:gd name="connsiteX103" fmla="*/ 3169580 w 7750816"/>
              <a:gd name="connsiteY103" fmla="*/ 5310910 h 6003637"/>
              <a:gd name="connsiteX104" fmla="*/ 3132635 w 7750816"/>
              <a:gd name="connsiteY104" fmla="*/ 5329382 h 6003637"/>
              <a:gd name="connsiteX105" fmla="*/ 3104925 w 7750816"/>
              <a:gd name="connsiteY105" fmla="*/ 5347855 h 6003637"/>
              <a:gd name="connsiteX106" fmla="*/ 3040271 w 7750816"/>
              <a:gd name="connsiteY106" fmla="*/ 5375564 h 6003637"/>
              <a:gd name="connsiteX107" fmla="*/ 2966380 w 7750816"/>
              <a:gd name="connsiteY107" fmla="*/ 5403273 h 6003637"/>
              <a:gd name="connsiteX108" fmla="*/ 2938671 w 7750816"/>
              <a:gd name="connsiteY108" fmla="*/ 5421746 h 6003637"/>
              <a:gd name="connsiteX109" fmla="*/ 2892489 w 7750816"/>
              <a:gd name="connsiteY109" fmla="*/ 5430982 h 6003637"/>
              <a:gd name="connsiteX110" fmla="*/ 2855544 w 7750816"/>
              <a:gd name="connsiteY110" fmla="*/ 5440219 h 6003637"/>
              <a:gd name="connsiteX111" fmla="*/ 2800125 w 7750816"/>
              <a:gd name="connsiteY111" fmla="*/ 5458691 h 6003637"/>
              <a:gd name="connsiteX112" fmla="*/ 2680053 w 7750816"/>
              <a:gd name="connsiteY112" fmla="*/ 5477164 h 6003637"/>
              <a:gd name="connsiteX113" fmla="*/ 2633871 w 7750816"/>
              <a:gd name="connsiteY113" fmla="*/ 5486400 h 6003637"/>
              <a:gd name="connsiteX114" fmla="*/ 2578453 w 7750816"/>
              <a:gd name="connsiteY114" fmla="*/ 5495637 h 6003637"/>
              <a:gd name="connsiteX115" fmla="*/ 2550744 w 7750816"/>
              <a:gd name="connsiteY115" fmla="*/ 5504873 h 6003637"/>
              <a:gd name="connsiteX116" fmla="*/ 2458380 w 7750816"/>
              <a:gd name="connsiteY116" fmla="*/ 5514110 h 6003637"/>
              <a:gd name="connsiteX117" fmla="*/ 2402962 w 7750816"/>
              <a:gd name="connsiteY117" fmla="*/ 5532582 h 6003637"/>
              <a:gd name="connsiteX118" fmla="*/ 2366016 w 7750816"/>
              <a:gd name="connsiteY118" fmla="*/ 5541819 h 6003637"/>
              <a:gd name="connsiteX119" fmla="*/ 2329071 w 7750816"/>
              <a:gd name="connsiteY119" fmla="*/ 5560291 h 6003637"/>
              <a:gd name="connsiteX120" fmla="*/ 2301362 w 7750816"/>
              <a:gd name="connsiteY120" fmla="*/ 5569528 h 6003637"/>
              <a:gd name="connsiteX121" fmla="*/ 2245944 w 7750816"/>
              <a:gd name="connsiteY121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931907 w 7750816"/>
              <a:gd name="connsiteY27" fmla="*/ 221673 h 6003637"/>
              <a:gd name="connsiteX28" fmla="*/ 2144344 w 7750816"/>
              <a:gd name="connsiteY28" fmla="*/ 166255 h 6003637"/>
              <a:gd name="connsiteX29" fmla="*/ 2393725 w 7750816"/>
              <a:gd name="connsiteY29" fmla="*/ 110837 h 6003637"/>
              <a:gd name="connsiteX30" fmla="*/ 2578453 w 7750816"/>
              <a:gd name="connsiteY30" fmla="*/ 83128 h 6003637"/>
              <a:gd name="connsiteX31" fmla="*/ 2790889 w 7750816"/>
              <a:gd name="connsiteY31" fmla="*/ 36946 h 6003637"/>
              <a:gd name="connsiteX32" fmla="*/ 3308125 w 7750816"/>
              <a:gd name="connsiteY32" fmla="*/ 9237 h 6003637"/>
              <a:gd name="connsiteX33" fmla="*/ 3834598 w 7750816"/>
              <a:gd name="connsiteY33" fmla="*/ 0 h 6003637"/>
              <a:gd name="connsiteX34" fmla="*/ 5303180 w 7750816"/>
              <a:gd name="connsiteY34" fmla="*/ 27710 h 6003637"/>
              <a:gd name="connsiteX35" fmla="*/ 5820416 w 7750816"/>
              <a:gd name="connsiteY35" fmla="*/ 64655 h 6003637"/>
              <a:gd name="connsiteX36" fmla="*/ 5912780 w 7750816"/>
              <a:gd name="connsiteY36" fmla="*/ 73891 h 6003637"/>
              <a:gd name="connsiteX37" fmla="*/ 6097507 w 7750816"/>
              <a:gd name="connsiteY37" fmla="*/ 101600 h 6003637"/>
              <a:gd name="connsiteX38" fmla="*/ 6245289 w 7750816"/>
              <a:gd name="connsiteY38" fmla="*/ 184728 h 6003637"/>
              <a:gd name="connsiteX39" fmla="*/ 6319180 w 7750816"/>
              <a:gd name="connsiteY39" fmla="*/ 249382 h 6003637"/>
              <a:gd name="connsiteX40" fmla="*/ 6346889 w 7750816"/>
              <a:gd name="connsiteY40" fmla="*/ 258619 h 6003637"/>
              <a:gd name="connsiteX41" fmla="*/ 6402307 w 7750816"/>
              <a:gd name="connsiteY41" fmla="*/ 286328 h 6003637"/>
              <a:gd name="connsiteX42" fmla="*/ 6697871 w 7750816"/>
              <a:gd name="connsiteY42" fmla="*/ 424873 h 6003637"/>
              <a:gd name="connsiteX43" fmla="*/ 6790235 w 7750816"/>
              <a:gd name="connsiteY43" fmla="*/ 581891 h 6003637"/>
              <a:gd name="connsiteX44" fmla="*/ 6845653 w 7750816"/>
              <a:gd name="connsiteY44" fmla="*/ 665019 h 6003637"/>
              <a:gd name="connsiteX45" fmla="*/ 6965725 w 7750816"/>
              <a:gd name="connsiteY45" fmla="*/ 812800 h 6003637"/>
              <a:gd name="connsiteX46" fmla="*/ 7039616 w 7750816"/>
              <a:gd name="connsiteY46" fmla="*/ 877455 h 6003637"/>
              <a:gd name="connsiteX47" fmla="*/ 7122744 w 7750816"/>
              <a:gd name="connsiteY47" fmla="*/ 969819 h 6003637"/>
              <a:gd name="connsiteX48" fmla="*/ 7150453 w 7750816"/>
              <a:gd name="connsiteY48" fmla="*/ 1080655 h 6003637"/>
              <a:gd name="connsiteX49" fmla="*/ 7178162 w 7750816"/>
              <a:gd name="connsiteY49" fmla="*/ 1274619 h 6003637"/>
              <a:gd name="connsiteX50" fmla="*/ 7159689 w 7750816"/>
              <a:gd name="connsiteY50" fmla="*/ 1681019 h 6003637"/>
              <a:gd name="connsiteX51" fmla="*/ 7131980 w 7750816"/>
              <a:gd name="connsiteY51" fmla="*/ 1773382 h 6003637"/>
              <a:gd name="connsiteX52" fmla="*/ 7095035 w 7750816"/>
              <a:gd name="connsiteY52" fmla="*/ 1874982 h 6003637"/>
              <a:gd name="connsiteX53" fmla="*/ 7085798 w 7750816"/>
              <a:gd name="connsiteY53" fmla="*/ 1939637 h 6003637"/>
              <a:gd name="connsiteX54" fmla="*/ 7058089 w 7750816"/>
              <a:gd name="connsiteY54" fmla="*/ 2068946 h 6003637"/>
              <a:gd name="connsiteX55" fmla="*/ 7095035 w 7750816"/>
              <a:gd name="connsiteY55" fmla="*/ 2540000 h 6003637"/>
              <a:gd name="connsiteX56" fmla="*/ 7122744 w 7750816"/>
              <a:gd name="connsiteY56" fmla="*/ 2613891 h 6003637"/>
              <a:gd name="connsiteX57" fmla="*/ 7150453 w 7750816"/>
              <a:gd name="connsiteY57" fmla="*/ 2697019 h 6003637"/>
              <a:gd name="connsiteX58" fmla="*/ 7168925 w 7750816"/>
              <a:gd name="connsiteY58" fmla="*/ 2733964 h 6003637"/>
              <a:gd name="connsiteX59" fmla="*/ 7242816 w 7750816"/>
              <a:gd name="connsiteY59" fmla="*/ 2937164 h 6003637"/>
              <a:gd name="connsiteX60" fmla="*/ 7298235 w 7750816"/>
              <a:gd name="connsiteY60" fmla="*/ 3029528 h 6003637"/>
              <a:gd name="connsiteX61" fmla="*/ 7335180 w 7750816"/>
              <a:gd name="connsiteY61" fmla="*/ 3112655 h 6003637"/>
              <a:gd name="connsiteX62" fmla="*/ 7390598 w 7750816"/>
              <a:gd name="connsiteY62" fmla="*/ 3214255 h 6003637"/>
              <a:gd name="connsiteX63" fmla="*/ 7409071 w 7750816"/>
              <a:gd name="connsiteY63" fmla="*/ 3260437 h 6003637"/>
              <a:gd name="connsiteX64" fmla="*/ 7464489 w 7750816"/>
              <a:gd name="connsiteY64" fmla="*/ 3371273 h 6003637"/>
              <a:gd name="connsiteX65" fmla="*/ 7566089 w 7750816"/>
              <a:gd name="connsiteY65" fmla="*/ 3611419 h 6003637"/>
              <a:gd name="connsiteX66" fmla="*/ 7612271 w 7750816"/>
              <a:gd name="connsiteY66" fmla="*/ 3740728 h 6003637"/>
              <a:gd name="connsiteX67" fmla="*/ 7649216 w 7750816"/>
              <a:gd name="connsiteY67" fmla="*/ 3860800 h 6003637"/>
              <a:gd name="connsiteX68" fmla="*/ 7695398 w 7750816"/>
              <a:gd name="connsiteY68" fmla="*/ 3980873 h 6003637"/>
              <a:gd name="connsiteX69" fmla="*/ 7750816 w 7750816"/>
              <a:gd name="connsiteY69" fmla="*/ 4128655 h 6003637"/>
              <a:gd name="connsiteX70" fmla="*/ 7732344 w 7750816"/>
              <a:gd name="connsiteY70" fmla="*/ 4193310 h 6003637"/>
              <a:gd name="connsiteX71" fmla="*/ 7704635 w 7750816"/>
              <a:gd name="connsiteY71" fmla="*/ 4294910 h 6003637"/>
              <a:gd name="connsiteX72" fmla="*/ 7686162 w 7750816"/>
              <a:gd name="connsiteY72" fmla="*/ 4368800 h 6003637"/>
              <a:gd name="connsiteX73" fmla="*/ 7649216 w 7750816"/>
              <a:gd name="connsiteY73" fmla="*/ 4433455 h 6003637"/>
              <a:gd name="connsiteX74" fmla="*/ 7630744 w 7750816"/>
              <a:gd name="connsiteY74" fmla="*/ 4461164 h 6003637"/>
              <a:gd name="connsiteX75" fmla="*/ 7575325 w 7750816"/>
              <a:gd name="connsiteY75" fmla="*/ 4498110 h 6003637"/>
              <a:gd name="connsiteX76" fmla="*/ 7510671 w 7750816"/>
              <a:gd name="connsiteY76" fmla="*/ 4590473 h 6003637"/>
              <a:gd name="connsiteX77" fmla="*/ 7473725 w 7750816"/>
              <a:gd name="connsiteY77" fmla="*/ 4655128 h 6003637"/>
              <a:gd name="connsiteX78" fmla="*/ 7399835 w 7750816"/>
              <a:gd name="connsiteY78" fmla="*/ 4719782 h 6003637"/>
              <a:gd name="connsiteX79" fmla="*/ 7298235 w 7750816"/>
              <a:gd name="connsiteY79" fmla="*/ 4756728 h 6003637"/>
              <a:gd name="connsiteX80" fmla="*/ 7131980 w 7750816"/>
              <a:gd name="connsiteY80" fmla="*/ 4793673 h 6003637"/>
              <a:gd name="connsiteX81" fmla="*/ 6965725 w 7750816"/>
              <a:gd name="connsiteY81" fmla="*/ 4830619 h 6003637"/>
              <a:gd name="connsiteX82" fmla="*/ 6854889 w 7750816"/>
              <a:gd name="connsiteY82" fmla="*/ 4876800 h 6003637"/>
              <a:gd name="connsiteX83" fmla="*/ 6808707 w 7750816"/>
              <a:gd name="connsiteY83" fmla="*/ 4895273 h 6003637"/>
              <a:gd name="connsiteX84" fmla="*/ 6753289 w 7750816"/>
              <a:gd name="connsiteY84" fmla="*/ 4904510 h 6003637"/>
              <a:gd name="connsiteX85" fmla="*/ 6688635 w 7750816"/>
              <a:gd name="connsiteY85" fmla="*/ 4932219 h 6003637"/>
              <a:gd name="connsiteX86" fmla="*/ 6522380 w 7750816"/>
              <a:gd name="connsiteY86" fmla="*/ 4987637 h 6003637"/>
              <a:gd name="connsiteX87" fmla="*/ 6411544 w 7750816"/>
              <a:gd name="connsiteY87" fmla="*/ 5015346 h 6003637"/>
              <a:gd name="connsiteX88" fmla="*/ 6272998 w 7750816"/>
              <a:gd name="connsiteY88" fmla="*/ 5052291 h 6003637"/>
              <a:gd name="connsiteX89" fmla="*/ 6236053 w 7750816"/>
              <a:gd name="connsiteY89" fmla="*/ 5061528 h 6003637"/>
              <a:gd name="connsiteX90" fmla="*/ 6042089 w 7750816"/>
              <a:gd name="connsiteY90" fmla="*/ 5089237 h 6003637"/>
              <a:gd name="connsiteX91" fmla="*/ 5977435 w 7750816"/>
              <a:gd name="connsiteY91" fmla="*/ 5098473 h 6003637"/>
              <a:gd name="connsiteX92" fmla="*/ 5801944 w 7750816"/>
              <a:gd name="connsiteY92" fmla="*/ 5126182 h 6003637"/>
              <a:gd name="connsiteX93" fmla="*/ 5192344 w 7750816"/>
              <a:gd name="connsiteY93" fmla="*/ 5135419 h 6003637"/>
              <a:gd name="connsiteX94" fmla="*/ 5155398 w 7750816"/>
              <a:gd name="connsiteY94" fmla="*/ 5144655 h 6003637"/>
              <a:gd name="connsiteX95" fmla="*/ 5016853 w 7750816"/>
              <a:gd name="connsiteY95" fmla="*/ 5163128 h 6003637"/>
              <a:gd name="connsiteX96" fmla="*/ 4425725 w 7750816"/>
              <a:gd name="connsiteY96" fmla="*/ 5126183 h 6003637"/>
              <a:gd name="connsiteX97" fmla="*/ 4083980 w 7750816"/>
              <a:gd name="connsiteY97" fmla="*/ 5033819 h 6003637"/>
              <a:gd name="connsiteX98" fmla="*/ 3806889 w 7750816"/>
              <a:gd name="connsiteY98" fmla="*/ 5033818 h 6003637"/>
              <a:gd name="connsiteX99" fmla="*/ 3391253 w 7750816"/>
              <a:gd name="connsiteY99" fmla="*/ 5135419 h 6003637"/>
              <a:gd name="connsiteX100" fmla="*/ 3317362 w 7750816"/>
              <a:gd name="connsiteY100" fmla="*/ 5181600 h 6003637"/>
              <a:gd name="connsiteX101" fmla="*/ 3308125 w 7750816"/>
              <a:gd name="connsiteY101" fmla="*/ 5209310 h 6003637"/>
              <a:gd name="connsiteX102" fmla="*/ 3280416 w 7750816"/>
              <a:gd name="connsiteY102" fmla="*/ 5227782 h 6003637"/>
              <a:gd name="connsiteX103" fmla="*/ 3169580 w 7750816"/>
              <a:gd name="connsiteY103" fmla="*/ 5310910 h 6003637"/>
              <a:gd name="connsiteX104" fmla="*/ 3132635 w 7750816"/>
              <a:gd name="connsiteY104" fmla="*/ 5329382 h 6003637"/>
              <a:gd name="connsiteX105" fmla="*/ 3104925 w 7750816"/>
              <a:gd name="connsiteY105" fmla="*/ 5347855 h 6003637"/>
              <a:gd name="connsiteX106" fmla="*/ 3040271 w 7750816"/>
              <a:gd name="connsiteY106" fmla="*/ 5375564 h 6003637"/>
              <a:gd name="connsiteX107" fmla="*/ 2966380 w 7750816"/>
              <a:gd name="connsiteY107" fmla="*/ 5403273 h 6003637"/>
              <a:gd name="connsiteX108" fmla="*/ 2938671 w 7750816"/>
              <a:gd name="connsiteY108" fmla="*/ 5421746 h 6003637"/>
              <a:gd name="connsiteX109" fmla="*/ 2892489 w 7750816"/>
              <a:gd name="connsiteY109" fmla="*/ 5430982 h 6003637"/>
              <a:gd name="connsiteX110" fmla="*/ 2855544 w 7750816"/>
              <a:gd name="connsiteY110" fmla="*/ 5440219 h 6003637"/>
              <a:gd name="connsiteX111" fmla="*/ 2800125 w 7750816"/>
              <a:gd name="connsiteY111" fmla="*/ 5458691 h 6003637"/>
              <a:gd name="connsiteX112" fmla="*/ 2680053 w 7750816"/>
              <a:gd name="connsiteY112" fmla="*/ 5477164 h 6003637"/>
              <a:gd name="connsiteX113" fmla="*/ 2633871 w 7750816"/>
              <a:gd name="connsiteY113" fmla="*/ 5486400 h 6003637"/>
              <a:gd name="connsiteX114" fmla="*/ 2578453 w 7750816"/>
              <a:gd name="connsiteY114" fmla="*/ 5495637 h 6003637"/>
              <a:gd name="connsiteX115" fmla="*/ 2550744 w 7750816"/>
              <a:gd name="connsiteY115" fmla="*/ 5504873 h 6003637"/>
              <a:gd name="connsiteX116" fmla="*/ 2458380 w 7750816"/>
              <a:gd name="connsiteY116" fmla="*/ 5514110 h 6003637"/>
              <a:gd name="connsiteX117" fmla="*/ 2402962 w 7750816"/>
              <a:gd name="connsiteY117" fmla="*/ 5532582 h 6003637"/>
              <a:gd name="connsiteX118" fmla="*/ 2366016 w 7750816"/>
              <a:gd name="connsiteY118" fmla="*/ 5541819 h 6003637"/>
              <a:gd name="connsiteX119" fmla="*/ 2329071 w 7750816"/>
              <a:gd name="connsiteY119" fmla="*/ 5560291 h 6003637"/>
              <a:gd name="connsiteX120" fmla="*/ 2301362 w 7750816"/>
              <a:gd name="connsiteY120" fmla="*/ 5569528 h 6003637"/>
              <a:gd name="connsiteX121" fmla="*/ 2245944 w 7750816"/>
              <a:gd name="connsiteY121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608635 w 7750816"/>
              <a:gd name="connsiteY24" fmla="*/ 323273 h 6003637"/>
              <a:gd name="connsiteX25" fmla="*/ 1700998 w 7750816"/>
              <a:gd name="connsiteY25" fmla="*/ 277091 h 6003637"/>
              <a:gd name="connsiteX26" fmla="*/ 1931907 w 7750816"/>
              <a:gd name="connsiteY26" fmla="*/ 221673 h 6003637"/>
              <a:gd name="connsiteX27" fmla="*/ 2144344 w 7750816"/>
              <a:gd name="connsiteY27" fmla="*/ 166255 h 6003637"/>
              <a:gd name="connsiteX28" fmla="*/ 2393725 w 7750816"/>
              <a:gd name="connsiteY28" fmla="*/ 110837 h 6003637"/>
              <a:gd name="connsiteX29" fmla="*/ 2578453 w 7750816"/>
              <a:gd name="connsiteY29" fmla="*/ 83128 h 6003637"/>
              <a:gd name="connsiteX30" fmla="*/ 2790889 w 7750816"/>
              <a:gd name="connsiteY30" fmla="*/ 36946 h 6003637"/>
              <a:gd name="connsiteX31" fmla="*/ 3308125 w 7750816"/>
              <a:gd name="connsiteY31" fmla="*/ 9237 h 6003637"/>
              <a:gd name="connsiteX32" fmla="*/ 3834598 w 7750816"/>
              <a:gd name="connsiteY32" fmla="*/ 0 h 6003637"/>
              <a:gd name="connsiteX33" fmla="*/ 5303180 w 7750816"/>
              <a:gd name="connsiteY33" fmla="*/ 27710 h 6003637"/>
              <a:gd name="connsiteX34" fmla="*/ 5820416 w 7750816"/>
              <a:gd name="connsiteY34" fmla="*/ 64655 h 6003637"/>
              <a:gd name="connsiteX35" fmla="*/ 5912780 w 7750816"/>
              <a:gd name="connsiteY35" fmla="*/ 73891 h 6003637"/>
              <a:gd name="connsiteX36" fmla="*/ 6097507 w 7750816"/>
              <a:gd name="connsiteY36" fmla="*/ 101600 h 6003637"/>
              <a:gd name="connsiteX37" fmla="*/ 6245289 w 7750816"/>
              <a:gd name="connsiteY37" fmla="*/ 184728 h 6003637"/>
              <a:gd name="connsiteX38" fmla="*/ 6319180 w 7750816"/>
              <a:gd name="connsiteY38" fmla="*/ 249382 h 6003637"/>
              <a:gd name="connsiteX39" fmla="*/ 6346889 w 7750816"/>
              <a:gd name="connsiteY39" fmla="*/ 258619 h 6003637"/>
              <a:gd name="connsiteX40" fmla="*/ 6402307 w 7750816"/>
              <a:gd name="connsiteY40" fmla="*/ 286328 h 6003637"/>
              <a:gd name="connsiteX41" fmla="*/ 6697871 w 7750816"/>
              <a:gd name="connsiteY41" fmla="*/ 424873 h 6003637"/>
              <a:gd name="connsiteX42" fmla="*/ 6790235 w 7750816"/>
              <a:gd name="connsiteY42" fmla="*/ 581891 h 6003637"/>
              <a:gd name="connsiteX43" fmla="*/ 6845653 w 7750816"/>
              <a:gd name="connsiteY43" fmla="*/ 665019 h 6003637"/>
              <a:gd name="connsiteX44" fmla="*/ 6965725 w 7750816"/>
              <a:gd name="connsiteY44" fmla="*/ 812800 h 6003637"/>
              <a:gd name="connsiteX45" fmla="*/ 7039616 w 7750816"/>
              <a:gd name="connsiteY45" fmla="*/ 877455 h 6003637"/>
              <a:gd name="connsiteX46" fmla="*/ 7122744 w 7750816"/>
              <a:gd name="connsiteY46" fmla="*/ 969819 h 6003637"/>
              <a:gd name="connsiteX47" fmla="*/ 7150453 w 7750816"/>
              <a:gd name="connsiteY47" fmla="*/ 1080655 h 6003637"/>
              <a:gd name="connsiteX48" fmla="*/ 7178162 w 7750816"/>
              <a:gd name="connsiteY48" fmla="*/ 1274619 h 6003637"/>
              <a:gd name="connsiteX49" fmla="*/ 7159689 w 7750816"/>
              <a:gd name="connsiteY49" fmla="*/ 1681019 h 6003637"/>
              <a:gd name="connsiteX50" fmla="*/ 7131980 w 7750816"/>
              <a:gd name="connsiteY50" fmla="*/ 1773382 h 6003637"/>
              <a:gd name="connsiteX51" fmla="*/ 7095035 w 7750816"/>
              <a:gd name="connsiteY51" fmla="*/ 1874982 h 6003637"/>
              <a:gd name="connsiteX52" fmla="*/ 7085798 w 7750816"/>
              <a:gd name="connsiteY52" fmla="*/ 1939637 h 6003637"/>
              <a:gd name="connsiteX53" fmla="*/ 7058089 w 7750816"/>
              <a:gd name="connsiteY53" fmla="*/ 2068946 h 6003637"/>
              <a:gd name="connsiteX54" fmla="*/ 7095035 w 7750816"/>
              <a:gd name="connsiteY54" fmla="*/ 2540000 h 6003637"/>
              <a:gd name="connsiteX55" fmla="*/ 7122744 w 7750816"/>
              <a:gd name="connsiteY55" fmla="*/ 2613891 h 6003637"/>
              <a:gd name="connsiteX56" fmla="*/ 7150453 w 7750816"/>
              <a:gd name="connsiteY56" fmla="*/ 2697019 h 6003637"/>
              <a:gd name="connsiteX57" fmla="*/ 7168925 w 7750816"/>
              <a:gd name="connsiteY57" fmla="*/ 2733964 h 6003637"/>
              <a:gd name="connsiteX58" fmla="*/ 7242816 w 7750816"/>
              <a:gd name="connsiteY58" fmla="*/ 2937164 h 6003637"/>
              <a:gd name="connsiteX59" fmla="*/ 7298235 w 7750816"/>
              <a:gd name="connsiteY59" fmla="*/ 3029528 h 6003637"/>
              <a:gd name="connsiteX60" fmla="*/ 7335180 w 7750816"/>
              <a:gd name="connsiteY60" fmla="*/ 3112655 h 6003637"/>
              <a:gd name="connsiteX61" fmla="*/ 7390598 w 7750816"/>
              <a:gd name="connsiteY61" fmla="*/ 3214255 h 6003637"/>
              <a:gd name="connsiteX62" fmla="*/ 7409071 w 7750816"/>
              <a:gd name="connsiteY62" fmla="*/ 3260437 h 6003637"/>
              <a:gd name="connsiteX63" fmla="*/ 7464489 w 7750816"/>
              <a:gd name="connsiteY63" fmla="*/ 3371273 h 6003637"/>
              <a:gd name="connsiteX64" fmla="*/ 7566089 w 7750816"/>
              <a:gd name="connsiteY64" fmla="*/ 3611419 h 6003637"/>
              <a:gd name="connsiteX65" fmla="*/ 7612271 w 7750816"/>
              <a:gd name="connsiteY65" fmla="*/ 3740728 h 6003637"/>
              <a:gd name="connsiteX66" fmla="*/ 7649216 w 7750816"/>
              <a:gd name="connsiteY66" fmla="*/ 3860800 h 6003637"/>
              <a:gd name="connsiteX67" fmla="*/ 7695398 w 7750816"/>
              <a:gd name="connsiteY67" fmla="*/ 3980873 h 6003637"/>
              <a:gd name="connsiteX68" fmla="*/ 7750816 w 7750816"/>
              <a:gd name="connsiteY68" fmla="*/ 4128655 h 6003637"/>
              <a:gd name="connsiteX69" fmla="*/ 7732344 w 7750816"/>
              <a:gd name="connsiteY69" fmla="*/ 4193310 h 6003637"/>
              <a:gd name="connsiteX70" fmla="*/ 7704635 w 7750816"/>
              <a:gd name="connsiteY70" fmla="*/ 4294910 h 6003637"/>
              <a:gd name="connsiteX71" fmla="*/ 7686162 w 7750816"/>
              <a:gd name="connsiteY71" fmla="*/ 4368800 h 6003637"/>
              <a:gd name="connsiteX72" fmla="*/ 7649216 w 7750816"/>
              <a:gd name="connsiteY72" fmla="*/ 4433455 h 6003637"/>
              <a:gd name="connsiteX73" fmla="*/ 7630744 w 7750816"/>
              <a:gd name="connsiteY73" fmla="*/ 4461164 h 6003637"/>
              <a:gd name="connsiteX74" fmla="*/ 7575325 w 7750816"/>
              <a:gd name="connsiteY74" fmla="*/ 4498110 h 6003637"/>
              <a:gd name="connsiteX75" fmla="*/ 7510671 w 7750816"/>
              <a:gd name="connsiteY75" fmla="*/ 4590473 h 6003637"/>
              <a:gd name="connsiteX76" fmla="*/ 7473725 w 7750816"/>
              <a:gd name="connsiteY76" fmla="*/ 4655128 h 6003637"/>
              <a:gd name="connsiteX77" fmla="*/ 7399835 w 7750816"/>
              <a:gd name="connsiteY77" fmla="*/ 4719782 h 6003637"/>
              <a:gd name="connsiteX78" fmla="*/ 7298235 w 7750816"/>
              <a:gd name="connsiteY78" fmla="*/ 4756728 h 6003637"/>
              <a:gd name="connsiteX79" fmla="*/ 7131980 w 7750816"/>
              <a:gd name="connsiteY79" fmla="*/ 4793673 h 6003637"/>
              <a:gd name="connsiteX80" fmla="*/ 6965725 w 7750816"/>
              <a:gd name="connsiteY80" fmla="*/ 4830619 h 6003637"/>
              <a:gd name="connsiteX81" fmla="*/ 6854889 w 7750816"/>
              <a:gd name="connsiteY81" fmla="*/ 4876800 h 6003637"/>
              <a:gd name="connsiteX82" fmla="*/ 6808707 w 7750816"/>
              <a:gd name="connsiteY82" fmla="*/ 4895273 h 6003637"/>
              <a:gd name="connsiteX83" fmla="*/ 6753289 w 7750816"/>
              <a:gd name="connsiteY83" fmla="*/ 4904510 h 6003637"/>
              <a:gd name="connsiteX84" fmla="*/ 6688635 w 7750816"/>
              <a:gd name="connsiteY84" fmla="*/ 4932219 h 6003637"/>
              <a:gd name="connsiteX85" fmla="*/ 6522380 w 7750816"/>
              <a:gd name="connsiteY85" fmla="*/ 4987637 h 6003637"/>
              <a:gd name="connsiteX86" fmla="*/ 6411544 w 7750816"/>
              <a:gd name="connsiteY86" fmla="*/ 5015346 h 6003637"/>
              <a:gd name="connsiteX87" fmla="*/ 6272998 w 7750816"/>
              <a:gd name="connsiteY87" fmla="*/ 5052291 h 6003637"/>
              <a:gd name="connsiteX88" fmla="*/ 6236053 w 7750816"/>
              <a:gd name="connsiteY88" fmla="*/ 5061528 h 6003637"/>
              <a:gd name="connsiteX89" fmla="*/ 6042089 w 7750816"/>
              <a:gd name="connsiteY89" fmla="*/ 5089237 h 6003637"/>
              <a:gd name="connsiteX90" fmla="*/ 5977435 w 7750816"/>
              <a:gd name="connsiteY90" fmla="*/ 5098473 h 6003637"/>
              <a:gd name="connsiteX91" fmla="*/ 5801944 w 7750816"/>
              <a:gd name="connsiteY91" fmla="*/ 5126182 h 6003637"/>
              <a:gd name="connsiteX92" fmla="*/ 5192344 w 7750816"/>
              <a:gd name="connsiteY92" fmla="*/ 5135419 h 6003637"/>
              <a:gd name="connsiteX93" fmla="*/ 5155398 w 7750816"/>
              <a:gd name="connsiteY93" fmla="*/ 5144655 h 6003637"/>
              <a:gd name="connsiteX94" fmla="*/ 5016853 w 7750816"/>
              <a:gd name="connsiteY94" fmla="*/ 5163128 h 6003637"/>
              <a:gd name="connsiteX95" fmla="*/ 4425725 w 7750816"/>
              <a:gd name="connsiteY95" fmla="*/ 5126183 h 6003637"/>
              <a:gd name="connsiteX96" fmla="*/ 4083980 w 7750816"/>
              <a:gd name="connsiteY96" fmla="*/ 5033819 h 6003637"/>
              <a:gd name="connsiteX97" fmla="*/ 3806889 w 7750816"/>
              <a:gd name="connsiteY97" fmla="*/ 5033818 h 6003637"/>
              <a:gd name="connsiteX98" fmla="*/ 3391253 w 7750816"/>
              <a:gd name="connsiteY98" fmla="*/ 5135419 h 6003637"/>
              <a:gd name="connsiteX99" fmla="*/ 3317362 w 7750816"/>
              <a:gd name="connsiteY99" fmla="*/ 5181600 h 6003637"/>
              <a:gd name="connsiteX100" fmla="*/ 3308125 w 7750816"/>
              <a:gd name="connsiteY100" fmla="*/ 5209310 h 6003637"/>
              <a:gd name="connsiteX101" fmla="*/ 3280416 w 7750816"/>
              <a:gd name="connsiteY101" fmla="*/ 5227782 h 6003637"/>
              <a:gd name="connsiteX102" fmla="*/ 3169580 w 7750816"/>
              <a:gd name="connsiteY102" fmla="*/ 5310910 h 6003637"/>
              <a:gd name="connsiteX103" fmla="*/ 3132635 w 7750816"/>
              <a:gd name="connsiteY103" fmla="*/ 5329382 h 6003637"/>
              <a:gd name="connsiteX104" fmla="*/ 3104925 w 7750816"/>
              <a:gd name="connsiteY104" fmla="*/ 5347855 h 6003637"/>
              <a:gd name="connsiteX105" fmla="*/ 3040271 w 7750816"/>
              <a:gd name="connsiteY105" fmla="*/ 5375564 h 6003637"/>
              <a:gd name="connsiteX106" fmla="*/ 2966380 w 7750816"/>
              <a:gd name="connsiteY106" fmla="*/ 5403273 h 6003637"/>
              <a:gd name="connsiteX107" fmla="*/ 2938671 w 7750816"/>
              <a:gd name="connsiteY107" fmla="*/ 5421746 h 6003637"/>
              <a:gd name="connsiteX108" fmla="*/ 2892489 w 7750816"/>
              <a:gd name="connsiteY108" fmla="*/ 5430982 h 6003637"/>
              <a:gd name="connsiteX109" fmla="*/ 2855544 w 7750816"/>
              <a:gd name="connsiteY109" fmla="*/ 5440219 h 6003637"/>
              <a:gd name="connsiteX110" fmla="*/ 2800125 w 7750816"/>
              <a:gd name="connsiteY110" fmla="*/ 5458691 h 6003637"/>
              <a:gd name="connsiteX111" fmla="*/ 2680053 w 7750816"/>
              <a:gd name="connsiteY111" fmla="*/ 5477164 h 6003637"/>
              <a:gd name="connsiteX112" fmla="*/ 2633871 w 7750816"/>
              <a:gd name="connsiteY112" fmla="*/ 5486400 h 6003637"/>
              <a:gd name="connsiteX113" fmla="*/ 2578453 w 7750816"/>
              <a:gd name="connsiteY113" fmla="*/ 5495637 h 6003637"/>
              <a:gd name="connsiteX114" fmla="*/ 2550744 w 7750816"/>
              <a:gd name="connsiteY114" fmla="*/ 5504873 h 6003637"/>
              <a:gd name="connsiteX115" fmla="*/ 2458380 w 7750816"/>
              <a:gd name="connsiteY115" fmla="*/ 5514110 h 6003637"/>
              <a:gd name="connsiteX116" fmla="*/ 2402962 w 7750816"/>
              <a:gd name="connsiteY116" fmla="*/ 5532582 h 6003637"/>
              <a:gd name="connsiteX117" fmla="*/ 2366016 w 7750816"/>
              <a:gd name="connsiteY117" fmla="*/ 5541819 h 6003637"/>
              <a:gd name="connsiteX118" fmla="*/ 2329071 w 7750816"/>
              <a:gd name="connsiteY118" fmla="*/ 5560291 h 6003637"/>
              <a:gd name="connsiteX119" fmla="*/ 2301362 w 7750816"/>
              <a:gd name="connsiteY119" fmla="*/ 5569528 h 6003637"/>
              <a:gd name="connsiteX120" fmla="*/ 2245944 w 7750816"/>
              <a:gd name="connsiteY120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700998 w 7750816"/>
              <a:gd name="connsiteY24" fmla="*/ 277091 h 6003637"/>
              <a:gd name="connsiteX25" fmla="*/ 1931907 w 7750816"/>
              <a:gd name="connsiteY25" fmla="*/ 221673 h 6003637"/>
              <a:gd name="connsiteX26" fmla="*/ 2144344 w 7750816"/>
              <a:gd name="connsiteY26" fmla="*/ 166255 h 6003637"/>
              <a:gd name="connsiteX27" fmla="*/ 2393725 w 7750816"/>
              <a:gd name="connsiteY27" fmla="*/ 110837 h 6003637"/>
              <a:gd name="connsiteX28" fmla="*/ 2578453 w 7750816"/>
              <a:gd name="connsiteY28" fmla="*/ 83128 h 6003637"/>
              <a:gd name="connsiteX29" fmla="*/ 2790889 w 7750816"/>
              <a:gd name="connsiteY29" fmla="*/ 36946 h 6003637"/>
              <a:gd name="connsiteX30" fmla="*/ 3308125 w 7750816"/>
              <a:gd name="connsiteY30" fmla="*/ 9237 h 6003637"/>
              <a:gd name="connsiteX31" fmla="*/ 3834598 w 7750816"/>
              <a:gd name="connsiteY31" fmla="*/ 0 h 6003637"/>
              <a:gd name="connsiteX32" fmla="*/ 5303180 w 7750816"/>
              <a:gd name="connsiteY32" fmla="*/ 27710 h 6003637"/>
              <a:gd name="connsiteX33" fmla="*/ 5820416 w 7750816"/>
              <a:gd name="connsiteY33" fmla="*/ 64655 h 6003637"/>
              <a:gd name="connsiteX34" fmla="*/ 5912780 w 7750816"/>
              <a:gd name="connsiteY34" fmla="*/ 73891 h 6003637"/>
              <a:gd name="connsiteX35" fmla="*/ 6097507 w 7750816"/>
              <a:gd name="connsiteY35" fmla="*/ 101600 h 6003637"/>
              <a:gd name="connsiteX36" fmla="*/ 6245289 w 7750816"/>
              <a:gd name="connsiteY36" fmla="*/ 184728 h 6003637"/>
              <a:gd name="connsiteX37" fmla="*/ 6319180 w 7750816"/>
              <a:gd name="connsiteY37" fmla="*/ 249382 h 6003637"/>
              <a:gd name="connsiteX38" fmla="*/ 6346889 w 7750816"/>
              <a:gd name="connsiteY38" fmla="*/ 258619 h 6003637"/>
              <a:gd name="connsiteX39" fmla="*/ 6402307 w 7750816"/>
              <a:gd name="connsiteY39" fmla="*/ 286328 h 6003637"/>
              <a:gd name="connsiteX40" fmla="*/ 6697871 w 7750816"/>
              <a:gd name="connsiteY40" fmla="*/ 424873 h 6003637"/>
              <a:gd name="connsiteX41" fmla="*/ 6790235 w 7750816"/>
              <a:gd name="connsiteY41" fmla="*/ 581891 h 6003637"/>
              <a:gd name="connsiteX42" fmla="*/ 6845653 w 7750816"/>
              <a:gd name="connsiteY42" fmla="*/ 665019 h 6003637"/>
              <a:gd name="connsiteX43" fmla="*/ 6965725 w 7750816"/>
              <a:gd name="connsiteY43" fmla="*/ 812800 h 6003637"/>
              <a:gd name="connsiteX44" fmla="*/ 7039616 w 7750816"/>
              <a:gd name="connsiteY44" fmla="*/ 877455 h 6003637"/>
              <a:gd name="connsiteX45" fmla="*/ 7122744 w 7750816"/>
              <a:gd name="connsiteY45" fmla="*/ 969819 h 6003637"/>
              <a:gd name="connsiteX46" fmla="*/ 7150453 w 7750816"/>
              <a:gd name="connsiteY46" fmla="*/ 1080655 h 6003637"/>
              <a:gd name="connsiteX47" fmla="*/ 7178162 w 7750816"/>
              <a:gd name="connsiteY47" fmla="*/ 1274619 h 6003637"/>
              <a:gd name="connsiteX48" fmla="*/ 7159689 w 7750816"/>
              <a:gd name="connsiteY48" fmla="*/ 1681019 h 6003637"/>
              <a:gd name="connsiteX49" fmla="*/ 7131980 w 7750816"/>
              <a:gd name="connsiteY49" fmla="*/ 1773382 h 6003637"/>
              <a:gd name="connsiteX50" fmla="*/ 7095035 w 7750816"/>
              <a:gd name="connsiteY50" fmla="*/ 1874982 h 6003637"/>
              <a:gd name="connsiteX51" fmla="*/ 7085798 w 7750816"/>
              <a:gd name="connsiteY51" fmla="*/ 1939637 h 6003637"/>
              <a:gd name="connsiteX52" fmla="*/ 7058089 w 7750816"/>
              <a:gd name="connsiteY52" fmla="*/ 2068946 h 6003637"/>
              <a:gd name="connsiteX53" fmla="*/ 7095035 w 7750816"/>
              <a:gd name="connsiteY53" fmla="*/ 2540000 h 6003637"/>
              <a:gd name="connsiteX54" fmla="*/ 7122744 w 7750816"/>
              <a:gd name="connsiteY54" fmla="*/ 2613891 h 6003637"/>
              <a:gd name="connsiteX55" fmla="*/ 7150453 w 7750816"/>
              <a:gd name="connsiteY55" fmla="*/ 2697019 h 6003637"/>
              <a:gd name="connsiteX56" fmla="*/ 7168925 w 7750816"/>
              <a:gd name="connsiteY56" fmla="*/ 2733964 h 6003637"/>
              <a:gd name="connsiteX57" fmla="*/ 7242816 w 7750816"/>
              <a:gd name="connsiteY57" fmla="*/ 2937164 h 6003637"/>
              <a:gd name="connsiteX58" fmla="*/ 7298235 w 7750816"/>
              <a:gd name="connsiteY58" fmla="*/ 3029528 h 6003637"/>
              <a:gd name="connsiteX59" fmla="*/ 7335180 w 7750816"/>
              <a:gd name="connsiteY59" fmla="*/ 3112655 h 6003637"/>
              <a:gd name="connsiteX60" fmla="*/ 7390598 w 7750816"/>
              <a:gd name="connsiteY60" fmla="*/ 3214255 h 6003637"/>
              <a:gd name="connsiteX61" fmla="*/ 7409071 w 7750816"/>
              <a:gd name="connsiteY61" fmla="*/ 3260437 h 6003637"/>
              <a:gd name="connsiteX62" fmla="*/ 7464489 w 7750816"/>
              <a:gd name="connsiteY62" fmla="*/ 3371273 h 6003637"/>
              <a:gd name="connsiteX63" fmla="*/ 7566089 w 7750816"/>
              <a:gd name="connsiteY63" fmla="*/ 3611419 h 6003637"/>
              <a:gd name="connsiteX64" fmla="*/ 7612271 w 7750816"/>
              <a:gd name="connsiteY64" fmla="*/ 3740728 h 6003637"/>
              <a:gd name="connsiteX65" fmla="*/ 7649216 w 7750816"/>
              <a:gd name="connsiteY65" fmla="*/ 3860800 h 6003637"/>
              <a:gd name="connsiteX66" fmla="*/ 7695398 w 7750816"/>
              <a:gd name="connsiteY66" fmla="*/ 3980873 h 6003637"/>
              <a:gd name="connsiteX67" fmla="*/ 7750816 w 7750816"/>
              <a:gd name="connsiteY67" fmla="*/ 4128655 h 6003637"/>
              <a:gd name="connsiteX68" fmla="*/ 7732344 w 7750816"/>
              <a:gd name="connsiteY68" fmla="*/ 4193310 h 6003637"/>
              <a:gd name="connsiteX69" fmla="*/ 7704635 w 7750816"/>
              <a:gd name="connsiteY69" fmla="*/ 4294910 h 6003637"/>
              <a:gd name="connsiteX70" fmla="*/ 7686162 w 7750816"/>
              <a:gd name="connsiteY70" fmla="*/ 4368800 h 6003637"/>
              <a:gd name="connsiteX71" fmla="*/ 7649216 w 7750816"/>
              <a:gd name="connsiteY71" fmla="*/ 4433455 h 6003637"/>
              <a:gd name="connsiteX72" fmla="*/ 7630744 w 7750816"/>
              <a:gd name="connsiteY72" fmla="*/ 4461164 h 6003637"/>
              <a:gd name="connsiteX73" fmla="*/ 7575325 w 7750816"/>
              <a:gd name="connsiteY73" fmla="*/ 4498110 h 6003637"/>
              <a:gd name="connsiteX74" fmla="*/ 7510671 w 7750816"/>
              <a:gd name="connsiteY74" fmla="*/ 4590473 h 6003637"/>
              <a:gd name="connsiteX75" fmla="*/ 7473725 w 7750816"/>
              <a:gd name="connsiteY75" fmla="*/ 4655128 h 6003637"/>
              <a:gd name="connsiteX76" fmla="*/ 7399835 w 7750816"/>
              <a:gd name="connsiteY76" fmla="*/ 4719782 h 6003637"/>
              <a:gd name="connsiteX77" fmla="*/ 7298235 w 7750816"/>
              <a:gd name="connsiteY77" fmla="*/ 4756728 h 6003637"/>
              <a:gd name="connsiteX78" fmla="*/ 7131980 w 7750816"/>
              <a:gd name="connsiteY78" fmla="*/ 4793673 h 6003637"/>
              <a:gd name="connsiteX79" fmla="*/ 6965725 w 7750816"/>
              <a:gd name="connsiteY79" fmla="*/ 4830619 h 6003637"/>
              <a:gd name="connsiteX80" fmla="*/ 6854889 w 7750816"/>
              <a:gd name="connsiteY80" fmla="*/ 4876800 h 6003637"/>
              <a:gd name="connsiteX81" fmla="*/ 6808707 w 7750816"/>
              <a:gd name="connsiteY81" fmla="*/ 4895273 h 6003637"/>
              <a:gd name="connsiteX82" fmla="*/ 6753289 w 7750816"/>
              <a:gd name="connsiteY82" fmla="*/ 4904510 h 6003637"/>
              <a:gd name="connsiteX83" fmla="*/ 6688635 w 7750816"/>
              <a:gd name="connsiteY83" fmla="*/ 4932219 h 6003637"/>
              <a:gd name="connsiteX84" fmla="*/ 6522380 w 7750816"/>
              <a:gd name="connsiteY84" fmla="*/ 4987637 h 6003637"/>
              <a:gd name="connsiteX85" fmla="*/ 6411544 w 7750816"/>
              <a:gd name="connsiteY85" fmla="*/ 5015346 h 6003637"/>
              <a:gd name="connsiteX86" fmla="*/ 6272998 w 7750816"/>
              <a:gd name="connsiteY86" fmla="*/ 5052291 h 6003637"/>
              <a:gd name="connsiteX87" fmla="*/ 6236053 w 7750816"/>
              <a:gd name="connsiteY87" fmla="*/ 5061528 h 6003637"/>
              <a:gd name="connsiteX88" fmla="*/ 6042089 w 7750816"/>
              <a:gd name="connsiteY88" fmla="*/ 5089237 h 6003637"/>
              <a:gd name="connsiteX89" fmla="*/ 5977435 w 7750816"/>
              <a:gd name="connsiteY89" fmla="*/ 5098473 h 6003637"/>
              <a:gd name="connsiteX90" fmla="*/ 5801944 w 7750816"/>
              <a:gd name="connsiteY90" fmla="*/ 5126182 h 6003637"/>
              <a:gd name="connsiteX91" fmla="*/ 5192344 w 7750816"/>
              <a:gd name="connsiteY91" fmla="*/ 5135419 h 6003637"/>
              <a:gd name="connsiteX92" fmla="*/ 5155398 w 7750816"/>
              <a:gd name="connsiteY92" fmla="*/ 5144655 h 6003637"/>
              <a:gd name="connsiteX93" fmla="*/ 5016853 w 7750816"/>
              <a:gd name="connsiteY93" fmla="*/ 5163128 h 6003637"/>
              <a:gd name="connsiteX94" fmla="*/ 4425725 w 7750816"/>
              <a:gd name="connsiteY94" fmla="*/ 5126183 h 6003637"/>
              <a:gd name="connsiteX95" fmla="*/ 4083980 w 7750816"/>
              <a:gd name="connsiteY95" fmla="*/ 5033819 h 6003637"/>
              <a:gd name="connsiteX96" fmla="*/ 3806889 w 7750816"/>
              <a:gd name="connsiteY96" fmla="*/ 5033818 h 6003637"/>
              <a:gd name="connsiteX97" fmla="*/ 3391253 w 7750816"/>
              <a:gd name="connsiteY97" fmla="*/ 5135419 h 6003637"/>
              <a:gd name="connsiteX98" fmla="*/ 3317362 w 7750816"/>
              <a:gd name="connsiteY98" fmla="*/ 5181600 h 6003637"/>
              <a:gd name="connsiteX99" fmla="*/ 3308125 w 7750816"/>
              <a:gd name="connsiteY99" fmla="*/ 5209310 h 6003637"/>
              <a:gd name="connsiteX100" fmla="*/ 3280416 w 7750816"/>
              <a:gd name="connsiteY100" fmla="*/ 5227782 h 6003637"/>
              <a:gd name="connsiteX101" fmla="*/ 3169580 w 7750816"/>
              <a:gd name="connsiteY101" fmla="*/ 5310910 h 6003637"/>
              <a:gd name="connsiteX102" fmla="*/ 3132635 w 7750816"/>
              <a:gd name="connsiteY102" fmla="*/ 5329382 h 6003637"/>
              <a:gd name="connsiteX103" fmla="*/ 3104925 w 7750816"/>
              <a:gd name="connsiteY103" fmla="*/ 5347855 h 6003637"/>
              <a:gd name="connsiteX104" fmla="*/ 3040271 w 7750816"/>
              <a:gd name="connsiteY104" fmla="*/ 5375564 h 6003637"/>
              <a:gd name="connsiteX105" fmla="*/ 2966380 w 7750816"/>
              <a:gd name="connsiteY105" fmla="*/ 5403273 h 6003637"/>
              <a:gd name="connsiteX106" fmla="*/ 2938671 w 7750816"/>
              <a:gd name="connsiteY106" fmla="*/ 5421746 h 6003637"/>
              <a:gd name="connsiteX107" fmla="*/ 2892489 w 7750816"/>
              <a:gd name="connsiteY107" fmla="*/ 5430982 h 6003637"/>
              <a:gd name="connsiteX108" fmla="*/ 2855544 w 7750816"/>
              <a:gd name="connsiteY108" fmla="*/ 5440219 h 6003637"/>
              <a:gd name="connsiteX109" fmla="*/ 2800125 w 7750816"/>
              <a:gd name="connsiteY109" fmla="*/ 5458691 h 6003637"/>
              <a:gd name="connsiteX110" fmla="*/ 2680053 w 7750816"/>
              <a:gd name="connsiteY110" fmla="*/ 5477164 h 6003637"/>
              <a:gd name="connsiteX111" fmla="*/ 2633871 w 7750816"/>
              <a:gd name="connsiteY111" fmla="*/ 5486400 h 6003637"/>
              <a:gd name="connsiteX112" fmla="*/ 2578453 w 7750816"/>
              <a:gd name="connsiteY112" fmla="*/ 5495637 h 6003637"/>
              <a:gd name="connsiteX113" fmla="*/ 2550744 w 7750816"/>
              <a:gd name="connsiteY113" fmla="*/ 5504873 h 6003637"/>
              <a:gd name="connsiteX114" fmla="*/ 2458380 w 7750816"/>
              <a:gd name="connsiteY114" fmla="*/ 5514110 h 6003637"/>
              <a:gd name="connsiteX115" fmla="*/ 2402962 w 7750816"/>
              <a:gd name="connsiteY115" fmla="*/ 5532582 h 6003637"/>
              <a:gd name="connsiteX116" fmla="*/ 2366016 w 7750816"/>
              <a:gd name="connsiteY116" fmla="*/ 5541819 h 6003637"/>
              <a:gd name="connsiteX117" fmla="*/ 2329071 w 7750816"/>
              <a:gd name="connsiteY117" fmla="*/ 5560291 h 6003637"/>
              <a:gd name="connsiteX118" fmla="*/ 2301362 w 7750816"/>
              <a:gd name="connsiteY118" fmla="*/ 5569528 h 6003637"/>
              <a:gd name="connsiteX119" fmla="*/ 2245944 w 7750816"/>
              <a:gd name="connsiteY119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393725 w 7750816"/>
              <a:gd name="connsiteY26" fmla="*/ 110837 h 6003637"/>
              <a:gd name="connsiteX27" fmla="*/ 2578453 w 7750816"/>
              <a:gd name="connsiteY27" fmla="*/ 83128 h 6003637"/>
              <a:gd name="connsiteX28" fmla="*/ 2790889 w 7750816"/>
              <a:gd name="connsiteY28" fmla="*/ 36946 h 6003637"/>
              <a:gd name="connsiteX29" fmla="*/ 3308125 w 7750816"/>
              <a:gd name="connsiteY29" fmla="*/ 9237 h 6003637"/>
              <a:gd name="connsiteX30" fmla="*/ 3834598 w 7750816"/>
              <a:gd name="connsiteY30" fmla="*/ 0 h 6003637"/>
              <a:gd name="connsiteX31" fmla="*/ 5303180 w 7750816"/>
              <a:gd name="connsiteY31" fmla="*/ 27710 h 6003637"/>
              <a:gd name="connsiteX32" fmla="*/ 5820416 w 7750816"/>
              <a:gd name="connsiteY32" fmla="*/ 64655 h 6003637"/>
              <a:gd name="connsiteX33" fmla="*/ 5912780 w 7750816"/>
              <a:gd name="connsiteY33" fmla="*/ 73891 h 6003637"/>
              <a:gd name="connsiteX34" fmla="*/ 6097507 w 7750816"/>
              <a:gd name="connsiteY34" fmla="*/ 101600 h 6003637"/>
              <a:gd name="connsiteX35" fmla="*/ 6245289 w 7750816"/>
              <a:gd name="connsiteY35" fmla="*/ 184728 h 6003637"/>
              <a:gd name="connsiteX36" fmla="*/ 6319180 w 7750816"/>
              <a:gd name="connsiteY36" fmla="*/ 249382 h 6003637"/>
              <a:gd name="connsiteX37" fmla="*/ 6346889 w 7750816"/>
              <a:gd name="connsiteY37" fmla="*/ 258619 h 6003637"/>
              <a:gd name="connsiteX38" fmla="*/ 6402307 w 7750816"/>
              <a:gd name="connsiteY38" fmla="*/ 286328 h 6003637"/>
              <a:gd name="connsiteX39" fmla="*/ 6697871 w 7750816"/>
              <a:gd name="connsiteY39" fmla="*/ 424873 h 6003637"/>
              <a:gd name="connsiteX40" fmla="*/ 6790235 w 7750816"/>
              <a:gd name="connsiteY40" fmla="*/ 581891 h 6003637"/>
              <a:gd name="connsiteX41" fmla="*/ 6845653 w 7750816"/>
              <a:gd name="connsiteY41" fmla="*/ 665019 h 6003637"/>
              <a:gd name="connsiteX42" fmla="*/ 6965725 w 7750816"/>
              <a:gd name="connsiteY42" fmla="*/ 812800 h 6003637"/>
              <a:gd name="connsiteX43" fmla="*/ 7039616 w 7750816"/>
              <a:gd name="connsiteY43" fmla="*/ 877455 h 6003637"/>
              <a:gd name="connsiteX44" fmla="*/ 7122744 w 7750816"/>
              <a:gd name="connsiteY44" fmla="*/ 969819 h 6003637"/>
              <a:gd name="connsiteX45" fmla="*/ 7150453 w 7750816"/>
              <a:gd name="connsiteY45" fmla="*/ 1080655 h 6003637"/>
              <a:gd name="connsiteX46" fmla="*/ 7178162 w 7750816"/>
              <a:gd name="connsiteY46" fmla="*/ 1274619 h 6003637"/>
              <a:gd name="connsiteX47" fmla="*/ 7159689 w 7750816"/>
              <a:gd name="connsiteY47" fmla="*/ 1681019 h 6003637"/>
              <a:gd name="connsiteX48" fmla="*/ 7131980 w 7750816"/>
              <a:gd name="connsiteY48" fmla="*/ 1773382 h 6003637"/>
              <a:gd name="connsiteX49" fmla="*/ 7095035 w 7750816"/>
              <a:gd name="connsiteY49" fmla="*/ 1874982 h 6003637"/>
              <a:gd name="connsiteX50" fmla="*/ 7085798 w 7750816"/>
              <a:gd name="connsiteY50" fmla="*/ 1939637 h 6003637"/>
              <a:gd name="connsiteX51" fmla="*/ 7058089 w 7750816"/>
              <a:gd name="connsiteY51" fmla="*/ 2068946 h 6003637"/>
              <a:gd name="connsiteX52" fmla="*/ 7095035 w 7750816"/>
              <a:gd name="connsiteY52" fmla="*/ 2540000 h 6003637"/>
              <a:gd name="connsiteX53" fmla="*/ 7122744 w 7750816"/>
              <a:gd name="connsiteY53" fmla="*/ 2613891 h 6003637"/>
              <a:gd name="connsiteX54" fmla="*/ 7150453 w 7750816"/>
              <a:gd name="connsiteY54" fmla="*/ 2697019 h 6003637"/>
              <a:gd name="connsiteX55" fmla="*/ 7168925 w 7750816"/>
              <a:gd name="connsiteY55" fmla="*/ 2733964 h 6003637"/>
              <a:gd name="connsiteX56" fmla="*/ 7242816 w 7750816"/>
              <a:gd name="connsiteY56" fmla="*/ 2937164 h 6003637"/>
              <a:gd name="connsiteX57" fmla="*/ 7298235 w 7750816"/>
              <a:gd name="connsiteY57" fmla="*/ 3029528 h 6003637"/>
              <a:gd name="connsiteX58" fmla="*/ 7335180 w 7750816"/>
              <a:gd name="connsiteY58" fmla="*/ 3112655 h 6003637"/>
              <a:gd name="connsiteX59" fmla="*/ 7390598 w 7750816"/>
              <a:gd name="connsiteY59" fmla="*/ 3214255 h 6003637"/>
              <a:gd name="connsiteX60" fmla="*/ 7409071 w 7750816"/>
              <a:gd name="connsiteY60" fmla="*/ 3260437 h 6003637"/>
              <a:gd name="connsiteX61" fmla="*/ 7464489 w 7750816"/>
              <a:gd name="connsiteY61" fmla="*/ 3371273 h 6003637"/>
              <a:gd name="connsiteX62" fmla="*/ 7566089 w 7750816"/>
              <a:gd name="connsiteY62" fmla="*/ 3611419 h 6003637"/>
              <a:gd name="connsiteX63" fmla="*/ 7612271 w 7750816"/>
              <a:gd name="connsiteY63" fmla="*/ 3740728 h 6003637"/>
              <a:gd name="connsiteX64" fmla="*/ 7649216 w 7750816"/>
              <a:gd name="connsiteY64" fmla="*/ 3860800 h 6003637"/>
              <a:gd name="connsiteX65" fmla="*/ 7695398 w 7750816"/>
              <a:gd name="connsiteY65" fmla="*/ 3980873 h 6003637"/>
              <a:gd name="connsiteX66" fmla="*/ 7750816 w 7750816"/>
              <a:gd name="connsiteY66" fmla="*/ 4128655 h 6003637"/>
              <a:gd name="connsiteX67" fmla="*/ 7732344 w 7750816"/>
              <a:gd name="connsiteY67" fmla="*/ 4193310 h 6003637"/>
              <a:gd name="connsiteX68" fmla="*/ 7704635 w 7750816"/>
              <a:gd name="connsiteY68" fmla="*/ 4294910 h 6003637"/>
              <a:gd name="connsiteX69" fmla="*/ 7686162 w 7750816"/>
              <a:gd name="connsiteY69" fmla="*/ 4368800 h 6003637"/>
              <a:gd name="connsiteX70" fmla="*/ 7649216 w 7750816"/>
              <a:gd name="connsiteY70" fmla="*/ 4433455 h 6003637"/>
              <a:gd name="connsiteX71" fmla="*/ 7630744 w 7750816"/>
              <a:gd name="connsiteY71" fmla="*/ 4461164 h 6003637"/>
              <a:gd name="connsiteX72" fmla="*/ 7575325 w 7750816"/>
              <a:gd name="connsiteY72" fmla="*/ 4498110 h 6003637"/>
              <a:gd name="connsiteX73" fmla="*/ 7510671 w 7750816"/>
              <a:gd name="connsiteY73" fmla="*/ 4590473 h 6003637"/>
              <a:gd name="connsiteX74" fmla="*/ 7473725 w 7750816"/>
              <a:gd name="connsiteY74" fmla="*/ 4655128 h 6003637"/>
              <a:gd name="connsiteX75" fmla="*/ 7399835 w 7750816"/>
              <a:gd name="connsiteY75" fmla="*/ 4719782 h 6003637"/>
              <a:gd name="connsiteX76" fmla="*/ 7298235 w 7750816"/>
              <a:gd name="connsiteY76" fmla="*/ 4756728 h 6003637"/>
              <a:gd name="connsiteX77" fmla="*/ 7131980 w 7750816"/>
              <a:gd name="connsiteY77" fmla="*/ 4793673 h 6003637"/>
              <a:gd name="connsiteX78" fmla="*/ 6965725 w 7750816"/>
              <a:gd name="connsiteY78" fmla="*/ 4830619 h 6003637"/>
              <a:gd name="connsiteX79" fmla="*/ 6854889 w 7750816"/>
              <a:gd name="connsiteY79" fmla="*/ 4876800 h 6003637"/>
              <a:gd name="connsiteX80" fmla="*/ 6808707 w 7750816"/>
              <a:gd name="connsiteY80" fmla="*/ 4895273 h 6003637"/>
              <a:gd name="connsiteX81" fmla="*/ 6753289 w 7750816"/>
              <a:gd name="connsiteY81" fmla="*/ 4904510 h 6003637"/>
              <a:gd name="connsiteX82" fmla="*/ 6688635 w 7750816"/>
              <a:gd name="connsiteY82" fmla="*/ 4932219 h 6003637"/>
              <a:gd name="connsiteX83" fmla="*/ 6522380 w 7750816"/>
              <a:gd name="connsiteY83" fmla="*/ 4987637 h 6003637"/>
              <a:gd name="connsiteX84" fmla="*/ 6411544 w 7750816"/>
              <a:gd name="connsiteY84" fmla="*/ 5015346 h 6003637"/>
              <a:gd name="connsiteX85" fmla="*/ 6272998 w 7750816"/>
              <a:gd name="connsiteY85" fmla="*/ 5052291 h 6003637"/>
              <a:gd name="connsiteX86" fmla="*/ 6236053 w 7750816"/>
              <a:gd name="connsiteY86" fmla="*/ 5061528 h 6003637"/>
              <a:gd name="connsiteX87" fmla="*/ 6042089 w 7750816"/>
              <a:gd name="connsiteY87" fmla="*/ 5089237 h 6003637"/>
              <a:gd name="connsiteX88" fmla="*/ 5977435 w 7750816"/>
              <a:gd name="connsiteY88" fmla="*/ 5098473 h 6003637"/>
              <a:gd name="connsiteX89" fmla="*/ 5801944 w 7750816"/>
              <a:gd name="connsiteY89" fmla="*/ 5126182 h 6003637"/>
              <a:gd name="connsiteX90" fmla="*/ 5192344 w 7750816"/>
              <a:gd name="connsiteY90" fmla="*/ 5135419 h 6003637"/>
              <a:gd name="connsiteX91" fmla="*/ 5155398 w 7750816"/>
              <a:gd name="connsiteY91" fmla="*/ 5144655 h 6003637"/>
              <a:gd name="connsiteX92" fmla="*/ 5016853 w 7750816"/>
              <a:gd name="connsiteY92" fmla="*/ 5163128 h 6003637"/>
              <a:gd name="connsiteX93" fmla="*/ 4425725 w 7750816"/>
              <a:gd name="connsiteY93" fmla="*/ 5126183 h 6003637"/>
              <a:gd name="connsiteX94" fmla="*/ 4083980 w 7750816"/>
              <a:gd name="connsiteY94" fmla="*/ 5033819 h 6003637"/>
              <a:gd name="connsiteX95" fmla="*/ 3806889 w 7750816"/>
              <a:gd name="connsiteY95" fmla="*/ 5033818 h 6003637"/>
              <a:gd name="connsiteX96" fmla="*/ 3391253 w 7750816"/>
              <a:gd name="connsiteY96" fmla="*/ 5135419 h 6003637"/>
              <a:gd name="connsiteX97" fmla="*/ 3317362 w 7750816"/>
              <a:gd name="connsiteY97" fmla="*/ 5181600 h 6003637"/>
              <a:gd name="connsiteX98" fmla="*/ 3308125 w 7750816"/>
              <a:gd name="connsiteY98" fmla="*/ 5209310 h 6003637"/>
              <a:gd name="connsiteX99" fmla="*/ 3280416 w 7750816"/>
              <a:gd name="connsiteY99" fmla="*/ 5227782 h 6003637"/>
              <a:gd name="connsiteX100" fmla="*/ 3169580 w 7750816"/>
              <a:gd name="connsiteY100" fmla="*/ 5310910 h 6003637"/>
              <a:gd name="connsiteX101" fmla="*/ 3132635 w 7750816"/>
              <a:gd name="connsiteY101" fmla="*/ 5329382 h 6003637"/>
              <a:gd name="connsiteX102" fmla="*/ 3104925 w 7750816"/>
              <a:gd name="connsiteY102" fmla="*/ 5347855 h 6003637"/>
              <a:gd name="connsiteX103" fmla="*/ 3040271 w 7750816"/>
              <a:gd name="connsiteY103" fmla="*/ 5375564 h 6003637"/>
              <a:gd name="connsiteX104" fmla="*/ 2966380 w 7750816"/>
              <a:gd name="connsiteY104" fmla="*/ 5403273 h 6003637"/>
              <a:gd name="connsiteX105" fmla="*/ 2938671 w 7750816"/>
              <a:gd name="connsiteY105" fmla="*/ 5421746 h 6003637"/>
              <a:gd name="connsiteX106" fmla="*/ 2892489 w 7750816"/>
              <a:gd name="connsiteY106" fmla="*/ 5430982 h 6003637"/>
              <a:gd name="connsiteX107" fmla="*/ 2855544 w 7750816"/>
              <a:gd name="connsiteY107" fmla="*/ 5440219 h 6003637"/>
              <a:gd name="connsiteX108" fmla="*/ 2800125 w 7750816"/>
              <a:gd name="connsiteY108" fmla="*/ 5458691 h 6003637"/>
              <a:gd name="connsiteX109" fmla="*/ 2680053 w 7750816"/>
              <a:gd name="connsiteY109" fmla="*/ 5477164 h 6003637"/>
              <a:gd name="connsiteX110" fmla="*/ 2633871 w 7750816"/>
              <a:gd name="connsiteY110" fmla="*/ 5486400 h 6003637"/>
              <a:gd name="connsiteX111" fmla="*/ 2578453 w 7750816"/>
              <a:gd name="connsiteY111" fmla="*/ 5495637 h 6003637"/>
              <a:gd name="connsiteX112" fmla="*/ 2550744 w 7750816"/>
              <a:gd name="connsiteY112" fmla="*/ 5504873 h 6003637"/>
              <a:gd name="connsiteX113" fmla="*/ 2458380 w 7750816"/>
              <a:gd name="connsiteY113" fmla="*/ 5514110 h 6003637"/>
              <a:gd name="connsiteX114" fmla="*/ 2402962 w 7750816"/>
              <a:gd name="connsiteY114" fmla="*/ 5532582 h 6003637"/>
              <a:gd name="connsiteX115" fmla="*/ 2366016 w 7750816"/>
              <a:gd name="connsiteY115" fmla="*/ 5541819 h 6003637"/>
              <a:gd name="connsiteX116" fmla="*/ 2329071 w 7750816"/>
              <a:gd name="connsiteY116" fmla="*/ 5560291 h 6003637"/>
              <a:gd name="connsiteX117" fmla="*/ 2301362 w 7750816"/>
              <a:gd name="connsiteY117" fmla="*/ 5569528 h 6003637"/>
              <a:gd name="connsiteX118" fmla="*/ 2245944 w 7750816"/>
              <a:gd name="connsiteY118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393725 w 7750816"/>
              <a:gd name="connsiteY26" fmla="*/ 110837 h 6003637"/>
              <a:gd name="connsiteX27" fmla="*/ 2790889 w 7750816"/>
              <a:gd name="connsiteY27" fmla="*/ 36946 h 6003637"/>
              <a:gd name="connsiteX28" fmla="*/ 3308125 w 7750816"/>
              <a:gd name="connsiteY28" fmla="*/ 9237 h 6003637"/>
              <a:gd name="connsiteX29" fmla="*/ 3834598 w 7750816"/>
              <a:gd name="connsiteY29" fmla="*/ 0 h 6003637"/>
              <a:gd name="connsiteX30" fmla="*/ 5303180 w 7750816"/>
              <a:gd name="connsiteY30" fmla="*/ 27710 h 6003637"/>
              <a:gd name="connsiteX31" fmla="*/ 5820416 w 7750816"/>
              <a:gd name="connsiteY31" fmla="*/ 64655 h 6003637"/>
              <a:gd name="connsiteX32" fmla="*/ 5912780 w 7750816"/>
              <a:gd name="connsiteY32" fmla="*/ 73891 h 6003637"/>
              <a:gd name="connsiteX33" fmla="*/ 6097507 w 7750816"/>
              <a:gd name="connsiteY33" fmla="*/ 101600 h 6003637"/>
              <a:gd name="connsiteX34" fmla="*/ 6245289 w 7750816"/>
              <a:gd name="connsiteY34" fmla="*/ 184728 h 6003637"/>
              <a:gd name="connsiteX35" fmla="*/ 6319180 w 7750816"/>
              <a:gd name="connsiteY35" fmla="*/ 249382 h 6003637"/>
              <a:gd name="connsiteX36" fmla="*/ 6346889 w 7750816"/>
              <a:gd name="connsiteY36" fmla="*/ 258619 h 6003637"/>
              <a:gd name="connsiteX37" fmla="*/ 6402307 w 7750816"/>
              <a:gd name="connsiteY37" fmla="*/ 286328 h 6003637"/>
              <a:gd name="connsiteX38" fmla="*/ 6697871 w 7750816"/>
              <a:gd name="connsiteY38" fmla="*/ 424873 h 6003637"/>
              <a:gd name="connsiteX39" fmla="*/ 6790235 w 7750816"/>
              <a:gd name="connsiteY39" fmla="*/ 581891 h 6003637"/>
              <a:gd name="connsiteX40" fmla="*/ 6845653 w 7750816"/>
              <a:gd name="connsiteY40" fmla="*/ 665019 h 6003637"/>
              <a:gd name="connsiteX41" fmla="*/ 6965725 w 7750816"/>
              <a:gd name="connsiteY41" fmla="*/ 812800 h 6003637"/>
              <a:gd name="connsiteX42" fmla="*/ 7039616 w 7750816"/>
              <a:gd name="connsiteY42" fmla="*/ 877455 h 6003637"/>
              <a:gd name="connsiteX43" fmla="*/ 7122744 w 7750816"/>
              <a:gd name="connsiteY43" fmla="*/ 969819 h 6003637"/>
              <a:gd name="connsiteX44" fmla="*/ 7150453 w 7750816"/>
              <a:gd name="connsiteY44" fmla="*/ 1080655 h 6003637"/>
              <a:gd name="connsiteX45" fmla="*/ 7178162 w 7750816"/>
              <a:gd name="connsiteY45" fmla="*/ 1274619 h 6003637"/>
              <a:gd name="connsiteX46" fmla="*/ 7159689 w 7750816"/>
              <a:gd name="connsiteY46" fmla="*/ 1681019 h 6003637"/>
              <a:gd name="connsiteX47" fmla="*/ 7131980 w 7750816"/>
              <a:gd name="connsiteY47" fmla="*/ 1773382 h 6003637"/>
              <a:gd name="connsiteX48" fmla="*/ 7095035 w 7750816"/>
              <a:gd name="connsiteY48" fmla="*/ 1874982 h 6003637"/>
              <a:gd name="connsiteX49" fmla="*/ 7085798 w 7750816"/>
              <a:gd name="connsiteY49" fmla="*/ 1939637 h 6003637"/>
              <a:gd name="connsiteX50" fmla="*/ 7058089 w 7750816"/>
              <a:gd name="connsiteY50" fmla="*/ 2068946 h 6003637"/>
              <a:gd name="connsiteX51" fmla="*/ 7095035 w 7750816"/>
              <a:gd name="connsiteY51" fmla="*/ 2540000 h 6003637"/>
              <a:gd name="connsiteX52" fmla="*/ 7122744 w 7750816"/>
              <a:gd name="connsiteY52" fmla="*/ 2613891 h 6003637"/>
              <a:gd name="connsiteX53" fmla="*/ 7150453 w 7750816"/>
              <a:gd name="connsiteY53" fmla="*/ 2697019 h 6003637"/>
              <a:gd name="connsiteX54" fmla="*/ 7168925 w 7750816"/>
              <a:gd name="connsiteY54" fmla="*/ 2733964 h 6003637"/>
              <a:gd name="connsiteX55" fmla="*/ 7242816 w 7750816"/>
              <a:gd name="connsiteY55" fmla="*/ 2937164 h 6003637"/>
              <a:gd name="connsiteX56" fmla="*/ 7298235 w 7750816"/>
              <a:gd name="connsiteY56" fmla="*/ 3029528 h 6003637"/>
              <a:gd name="connsiteX57" fmla="*/ 7335180 w 7750816"/>
              <a:gd name="connsiteY57" fmla="*/ 3112655 h 6003637"/>
              <a:gd name="connsiteX58" fmla="*/ 7390598 w 7750816"/>
              <a:gd name="connsiteY58" fmla="*/ 3214255 h 6003637"/>
              <a:gd name="connsiteX59" fmla="*/ 7409071 w 7750816"/>
              <a:gd name="connsiteY59" fmla="*/ 3260437 h 6003637"/>
              <a:gd name="connsiteX60" fmla="*/ 7464489 w 7750816"/>
              <a:gd name="connsiteY60" fmla="*/ 3371273 h 6003637"/>
              <a:gd name="connsiteX61" fmla="*/ 7566089 w 7750816"/>
              <a:gd name="connsiteY61" fmla="*/ 3611419 h 6003637"/>
              <a:gd name="connsiteX62" fmla="*/ 7612271 w 7750816"/>
              <a:gd name="connsiteY62" fmla="*/ 3740728 h 6003637"/>
              <a:gd name="connsiteX63" fmla="*/ 7649216 w 7750816"/>
              <a:gd name="connsiteY63" fmla="*/ 3860800 h 6003637"/>
              <a:gd name="connsiteX64" fmla="*/ 7695398 w 7750816"/>
              <a:gd name="connsiteY64" fmla="*/ 3980873 h 6003637"/>
              <a:gd name="connsiteX65" fmla="*/ 7750816 w 7750816"/>
              <a:gd name="connsiteY65" fmla="*/ 4128655 h 6003637"/>
              <a:gd name="connsiteX66" fmla="*/ 7732344 w 7750816"/>
              <a:gd name="connsiteY66" fmla="*/ 4193310 h 6003637"/>
              <a:gd name="connsiteX67" fmla="*/ 7704635 w 7750816"/>
              <a:gd name="connsiteY67" fmla="*/ 4294910 h 6003637"/>
              <a:gd name="connsiteX68" fmla="*/ 7686162 w 7750816"/>
              <a:gd name="connsiteY68" fmla="*/ 4368800 h 6003637"/>
              <a:gd name="connsiteX69" fmla="*/ 7649216 w 7750816"/>
              <a:gd name="connsiteY69" fmla="*/ 4433455 h 6003637"/>
              <a:gd name="connsiteX70" fmla="*/ 7630744 w 7750816"/>
              <a:gd name="connsiteY70" fmla="*/ 4461164 h 6003637"/>
              <a:gd name="connsiteX71" fmla="*/ 7575325 w 7750816"/>
              <a:gd name="connsiteY71" fmla="*/ 4498110 h 6003637"/>
              <a:gd name="connsiteX72" fmla="*/ 7510671 w 7750816"/>
              <a:gd name="connsiteY72" fmla="*/ 4590473 h 6003637"/>
              <a:gd name="connsiteX73" fmla="*/ 7473725 w 7750816"/>
              <a:gd name="connsiteY73" fmla="*/ 4655128 h 6003637"/>
              <a:gd name="connsiteX74" fmla="*/ 7399835 w 7750816"/>
              <a:gd name="connsiteY74" fmla="*/ 4719782 h 6003637"/>
              <a:gd name="connsiteX75" fmla="*/ 7298235 w 7750816"/>
              <a:gd name="connsiteY75" fmla="*/ 4756728 h 6003637"/>
              <a:gd name="connsiteX76" fmla="*/ 7131980 w 7750816"/>
              <a:gd name="connsiteY76" fmla="*/ 4793673 h 6003637"/>
              <a:gd name="connsiteX77" fmla="*/ 6965725 w 7750816"/>
              <a:gd name="connsiteY77" fmla="*/ 4830619 h 6003637"/>
              <a:gd name="connsiteX78" fmla="*/ 6854889 w 7750816"/>
              <a:gd name="connsiteY78" fmla="*/ 4876800 h 6003637"/>
              <a:gd name="connsiteX79" fmla="*/ 6808707 w 7750816"/>
              <a:gd name="connsiteY79" fmla="*/ 4895273 h 6003637"/>
              <a:gd name="connsiteX80" fmla="*/ 6753289 w 7750816"/>
              <a:gd name="connsiteY80" fmla="*/ 4904510 h 6003637"/>
              <a:gd name="connsiteX81" fmla="*/ 6688635 w 7750816"/>
              <a:gd name="connsiteY81" fmla="*/ 4932219 h 6003637"/>
              <a:gd name="connsiteX82" fmla="*/ 6522380 w 7750816"/>
              <a:gd name="connsiteY82" fmla="*/ 4987637 h 6003637"/>
              <a:gd name="connsiteX83" fmla="*/ 6411544 w 7750816"/>
              <a:gd name="connsiteY83" fmla="*/ 5015346 h 6003637"/>
              <a:gd name="connsiteX84" fmla="*/ 6272998 w 7750816"/>
              <a:gd name="connsiteY84" fmla="*/ 5052291 h 6003637"/>
              <a:gd name="connsiteX85" fmla="*/ 6236053 w 7750816"/>
              <a:gd name="connsiteY85" fmla="*/ 5061528 h 6003637"/>
              <a:gd name="connsiteX86" fmla="*/ 6042089 w 7750816"/>
              <a:gd name="connsiteY86" fmla="*/ 5089237 h 6003637"/>
              <a:gd name="connsiteX87" fmla="*/ 5977435 w 7750816"/>
              <a:gd name="connsiteY87" fmla="*/ 5098473 h 6003637"/>
              <a:gd name="connsiteX88" fmla="*/ 5801944 w 7750816"/>
              <a:gd name="connsiteY88" fmla="*/ 5126182 h 6003637"/>
              <a:gd name="connsiteX89" fmla="*/ 5192344 w 7750816"/>
              <a:gd name="connsiteY89" fmla="*/ 5135419 h 6003637"/>
              <a:gd name="connsiteX90" fmla="*/ 5155398 w 7750816"/>
              <a:gd name="connsiteY90" fmla="*/ 5144655 h 6003637"/>
              <a:gd name="connsiteX91" fmla="*/ 5016853 w 7750816"/>
              <a:gd name="connsiteY91" fmla="*/ 5163128 h 6003637"/>
              <a:gd name="connsiteX92" fmla="*/ 4425725 w 7750816"/>
              <a:gd name="connsiteY92" fmla="*/ 5126183 h 6003637"/>
              <a:gd name="connsiteX93" fmla="*/ 4083980 w 7750816"/>
              <a:gd name="connsiteY93" fmla="*/ 5033819 h 6003637"/>
              <a:gd name="connsiteX94" fmla="*/ 3806889 w 7750816"/>
              <a:gd name="connsiteY94" fmla="*/ 5033818 h 6003637"/>
              <a:gd name="connsiteX95" fmla="*/ 3391253 w 7750816"/>
              <a:gd name="connsiteY95" fmla="*/ 5135419 h 6003637"/>
              <a:gd name="connsiteX96" fmla="*/ 3317362 w 7750816"/>
              <a:gd name="connsiteY96" fmla="*/ 5181600 h 6003637"/>
              <a:gd name="connsiteX97" fmla="*/ 3308125 w 7750816"/>
              <a:gd name="connsiteY97" fmla="*/ 5209310 h 6003637"/>
              <a:gd name="connsiteX98" fmla="*/ 3280416 w 7750816"/>
              <a:gd name="connsiteY98" fmla="*/ 5227782 h 6003637"/>
              <a:gd name="connsiteX99" fmla="*/ 3169580 w 7750816"/>
              <a:gd name="connsiteY99" fmla="*/ 5310910 h 6003637"/>
              <a:gd name="connsiteX100" fmla="*/ 3132635 w 7750816"/>
              <a:gd name="connsiteY100" fmla="*/ 5329382 h 6003637"/>
              <a:gd name="connsiteX101" fmla="*/ 3104925 w 7750816"/>
              <a:gd name="connsiteY101" fmla="*/ 5347855 h 6003637"/>
              <a:gd name="connsiteX102" fmla="*/ 3040271 w 7750816"/>
              <a:gd name="connsiteY102" fmla="*/ 5375564 h 6003637"/>
              <a:gd name="connsiteX103" fmla="*/ 2966380 w 7750816"/>
              <a:gd name="connsiteY103" fmla="*/ 5403273 h 6003637"/>
              <a:gd name="connsiteX104" fmla="*/ 2938671 w 7750816"/>
              <a:gd name="connsiteY104" fmla="*/ 5421746 h 6003637"/>
              <a:gd name="connsiteX105" fmla="*/ 2892489 w 7750816"/>
              <a:gd name="connsiteY105" fmla="*/ 5430982 h 6003637"/>
              <a:gd name="connsiteX106" fmla="*/ 2855544 w 7750816"/>
              <a:gd name="connsiteY106" fmla="*/ 5440219 h 6003637"/>
              <a:gd name="connsiteX107" fmla="*/ 2800125 w 7750816"/>
              <a:gd name="connsiteY107" fmla="*/ 5458691 h 6003637"/>
              <a:gd name="connsiteX108" fmla="*/ 2680053 w 7750816"/>
              <a:gd name="connsiteY108" fmla="*/ 5477164 h 6003637"/>
              <a:gd name="connsiteX109" fmla="*/ 2633871 w 7750816"/>
              <a:gd name="connsiteY109" fmla="*/ 5486400 h 6003637"/>
              <a:gd name="connsiteX110" fmla="*/ 2578453 w 7750816"/>
              <a:gd name="connsiteY110" fmla="*/ 5495637 h 6003637"/>
              <a:gd name="connsiteX111" fmla="*/ 2550744 w 7750816"/>
              <a:gd name="connsiteY111" fmla="*/ 5504873 h 6003637"/>
              <a:gd name="connsiteX112" fmla="*/ 2458380 w 7750816"/>
              <a:gd name="connsiteY112" fmla="*/ 5514110 h 6003637"/>
              <a:gd name="connsiteX113" fmla="*/ 2402962 w 7750816"/>
              <a:gd name="connsiteY113" fmla="*/ 5532582 h 6003637"/>
              <a:gd name="connsiteX114" fmla="*/ 2366016 w 7750816"/>
              <a:gd name="connsiteY114" fmla="*/ 5541819 h 6003637"/>
              <a:gd name="connsiteX115" fmla="*/ 2329071 w 7750816"/>
              <a:gd name="connsiteY115" fmla="*/ 5560291 h 6003637"/>
              <a:gd name="connsiteX116" fmla="*/ 2301362 w 7750816"/>
              <a:gd name="connsiteY116" fmla="*/ 5569528 h 6003637"/>
              <a:gd name="connsiteX117" fmla="*/ 2245944 w 7750816"/>
              <a:gd name="connsiteY117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393725 w 7750816"/>
              <a:gd name="connsiteY26" fmla="*/ 110837 h 6003637"/>
              <a:gd name="connsiteX27" fmla="*/ 2790889 w 7750816"/>
              <a:gd name="connsiteY27" fmla="*/ 36946 h 6003637"/>
              <a:gd name="connsiteX28" fmla="*/ 3308125 w 7750816"/>
              <a:gd name="connsiteY28" fmla="*/ 9237 h 6003637"/>
              <a:gd name="connsiteX29" fmla="*/ 3834598 w 7750816"/>
              <a:gd name="connsiteY29" fmla="*/ 0 h 6003637"/>
              <a:gd name="connsiteX30" fmla="*/ 5303180 w 7750816"/>
              <a:gd name="connsiteY30" fmla="*/ 27710 h 6003637"/>
              <a:gd name="connsiteX31" fmla="*/ 5820416 w 7750816"/>
              <a:gd name="connsiteY31" fmla="*/ 64655 h 6003637"/>
              <a:gd name="connsiteX32" fmla="*/ 5912780 w 7750816"/>
              <a:gd name="connsiteY32" fmla="*/ 73891 h 6003637"/>
              <a:gd name="connsiteX33" fmla="*/ 6097507 w 7750816"/>
              <a:gd name="connsiteY33" fmla="*/ 101600 h 6003637"/>
              <a:gd name="connsiteX34" fmla="*/ 6245289 w 7750816"/>
              <a:gd name="connsiteY34" fmla="*/ 184728 h 6003637"/>
              <a:gd name="connsiteX35" fmla="*/ 6319180 w 7750816"/>
              <a:gd name="connsiteY35" fmla="*/ 249382 h 6003637"/>
              <a:gd name="connsiteX36" fmla="*/ 6346889 w 7750816"/>
              <a:gd name="connsiteY36" fmla="*/ 258619 h 6003637"/>
              <a:gd name="connsiteX37" fmla="*/ 6402307 w 7750816"/>
              <a:gd name="connsiteY37" fmla="*/ 286328 h 6003637"/>
              <a:gd name="connsiteX38" fmla="*/ 6697871 w 7750816"/>
              <a:gd name="connsiteY38" fmla="*/ 424873 h 6003637"/>
              <a:gd name="connsiteX39" fmla="*/ 6790235 w 7750816"/>
              <a:gd name="connsiteY39" fmla="*/ 581891 h 6003637"/>
              <a:gd name="connsiteX40" fmla="*/ 6845653 w 7750816"/>
              <a:gd name="connsiteY40" fmla="*/ 665019 h 6003637"/>
              <a:gd name="connsiteX41" fmla="*/ 6965725 w 7750816"/>
              <a:gd name="connsiteY41" fmla="*/ 812800 h 6003637"/>
              <a:gd name="connsiteX42" fmla="*/ 7039616 w 7750816"/>
              <a:gd name="connsiteY42" fmla="*/ 877455 h 6003637"/>
              <a:gd name="connsiteX43" fmla="*/ 7122744 w 7750816"/>
              <a:gd name="connsiteY43" fmla="*/ 969819 h 6003637"/>
              <a:gd name="connsiteX44" fmla="*/ 7150453 w 7750816"/>
              <a:gd name="connsiteY44" fmla="*/ 1080655 h 6003637"/>
              <a:gd name="connsiteX45" fmla="*/ 7178162 w 7750816"/>
              <a:gd name="connsiteY45" fmla="*/ 1274619 h 6003637"/>
              <a:gd name="connsiteX46" fmla="*/ 7159689 w 7750816"/>
              <a:gd name="connsiteY46" fmla="*/ 1681019 h 6003637"/>
              <a:gd name="connsiteX47" fmla="*/ 7131980 w 7750816"/>
              <a:gd name="connsiteY47" fmla="*/ 1773382 h 6003637"/>
              <a:gd name="connsiteX48" fmla="*/ 7095035 w 7750816"/>
              <a:gd name="connsiteY48" fmla="*/ 1874982 h 6003637"/>
              <a:gd name="connsiteX49" fmla="*/ 7085798 w 7750816"/>
              <a:gd name="connsiteY49" fmla="*/ 1939637 h 6003637"/>
              <a:gd name="connsiteX50" fmla="*/ 7058089 w 7750816"/>
              <a:gd name="connsiteY50" fmla="*/ 2068946 h 6003637"/>
              <a:gd name="connsiteX51" fmla="*/ 7095035 w 7750816"/>
              <a:gd name="connsiteY51" fmla="*/ 2540000 h 6003637"/>
              <a:gd name="connsiteX52" fmla="*/ 7122744 w 7750816"/>
              <a:gd name="connsiteY52" fmla="*/ 2613891 h 6003637"/>
              <a:gd name="connsiteX53" fmla="*/ 7150453 w 7750816"/>
              <a:gd name="connsiteY53" fmla="*/ 2697019 h 6003637"/>
              <a:gd name="connsiteX54" fmla="*/ 7168925 w 7750816"/>
              <a:gd name="connsiteY54" fmla="*/ 2733964 h 6003637"/>
              <a:gd name="connsiteX55" fmla="*/ 7242816 w 7750816"/>
              <a:gd name="connsiteY55" fmla="*/ 2937164 h 6003637"/>
              <a:gd name="connsiteX56" fmla="*/ 7298235 w 7750816"/>
              <a:gd name="connsiteY56" fmla="*/ 3029528 h 6003637"/>
              <a:gd name="connsiteX57" fmla="*/ 7335180 w 7750816"/>
              <a:gd name="connsiteY57" fmla="*/ 3112655 h 6003637"/>
              <a:gd name="connsiteX58" fmla="*/ 7390598 w 7750816"/>
              <a:gd name="connsiteY58" fmla="*/ 3214255 h 6003637"/>
              <a:gd name="connsiteX59" fmla="*/ 7409071 w 7750816"/>
              <a:gd name="connsiteY59" fmla="*/ 3260437 h 6003637"/>
              <a:gd name="connsiteX60" fmla="*/ 7464489 w 7750816"/>
              <a:gd name="connsiteY60" fmla="*/ 3371273 h 6003637"/>
              <a:gd name="connsiteX61" fmla="*/ 7566089 w 7750816"/>
              <a:gd name="connsiteY61" fmla="*/ 3611419 h 6003637"/>
              <a:gd name="connsiteX62" fmla="*/ 7612271 w 7750816"/>
              <a:gd name="connsiteY62" fmla="*/ 3740728 h 6003637"/>
              <a:gd name="connsiteX63" fmla="*/ 7649216 w 7750816"/>
              <a:gd name="connsiteY63" fmla="*/ 3860800 h 6003637"/>
              <a:gd name="connsiteX64" fmla="*/ 7695398 w 7750816"/>
              <a:gd name="connsiteY64" fmla="*/ 3980873 h 6003637"/>
              <a:gd name="connsiteX65" fmla="*/ 7750816 w 7750816"/>
              <a:gd name="connsiteY65" fmla="*/ 4128655 h 6003637"/>
              <a:gd name="connsiteX66" fmla="*/ 7732344 w 7750816"/>
              <a:gd name="connsiteY66" fmla="*/ 4193310 h 6003637"/>
              <a:gd name="connsiteX67" fmla="*/ 7704635 w 7750816"/>
              <a:gd name="connsiteY67" fmla="*/ 4294910 h 6003637"/>
              <a:gd name="connsiteX68" fmla="*/ 7686162 w 7750816"/>
              <a:gd name="connsiteY68" fmla="*/ 4368800 h 6003637"/>
              <a:gd name="connsiteX69" fmla="*/ 7649216 w 7750816"/>
              <a:gd name="connsiteY69" fmla="*/ 4433455 h 6003637"/>
              <a:gd name="connsiteX70" fmla="*/ 7630744 w 7750816"/>
              <a:gd name="connsiteY70" fmla="*/ 4461164 h 6003637"/>
              <a:gd name="connsiteX71" fmla="*/ 7575325 w 7750816"/>
              <a:gd name="connsiteY71" fmla="*/ 4498110 h 6003637"/>
              <a:gd name="connsiteX72" fmla="*/ 7510671 w 7750816"/>
              <a:gd name="connsiteY72" fmla="*/ 4590473 h 6003637"/>
              <a:gd name="connsiteX73" fmla="*/ 7473725 w 7750816"/>
              <a:gd name="connsiteY73" fmla="*/ 4655128 h 6003637"/>
              <a:gd name="connsiteX74" fmla="*/ 7399835 w 7750816"/>
              <a:gd name="connsiteY74" fmla="*/ 4719782 h 6003637"/>
              <a:gd name="connsiteX75" fmla="*/ 7298235 w 7750816"/>
              <a:gd name="connsiteY75" fmla="*/ 4756728 h 6003637"/>
              <a:gd name="connsiteX76" fmla="*/ 7131980 w 7750816"/>
              <a:gd name="connsiteY76" fmla="*/ 4793673 h 6003637"/>
              <a:gd name="connsiteX77" fmla="*/ 6965725 w 7750816"/>
              <a:gd name="connsiteY77" fmla="*/ 4830619 h 6003637"/>
              <a:gd name="connsiteX78" fmla="*/ 6854889 w 7750816"/>
              <a:gd name="connsiteY78" fmla="*/ 4876800 h 6003637"/>
              <a:gd name="connsiteX79" fmla="*/ 6808707 w 7750816"/>
              <a:gd name="connsiteY79" fmla="*/ 4895273 h 6003637"/>
              <a:gd name="connsiteX80" fmla="*/ 6753289 w 7750816"/>
              <a:gd name="connsiteY80" fmla="*/ 4904510 h 6003637"/>
              <a:gd name="connsiteX81" fmla="*/ 6688635 w 7750816"/>
              <a:gd name="connsiteY81" fmla="*/ 4932219 h 6003637"/>
              <a:gd name="connsiteX82" fmla="*/ 6522380 w 7750816"/>
              <a:gd name="connsiteY82" fmla="*/ 4987637 h 6003637"/>
              <a:gd name="connsiteX83" fmla="*/ 6411544 w 7750816"/>
              <a:gd name="connsiteY83" fmla="*/ 5015346 h 6003637"/>
              <a:gd name="connsiteX84" fmla="*/ 6272998 w 7750816"/>
              <a:gd name="connsiteY84" fmla="*/ 5052291 h 6003637"/>
              <a:gd name="connsiteX85" fmla="*/ 6236053 w 7750816"/>
              <a:gd name="connsiteY85" fmla="*/ 5061528 h 6003637"/>
              <a:gd name="connsiteX86" fmla="*/ 6042089 w 7750816"/>
              <a:gd name="connsiteY86" fmla="*/ 5089237 h 6003637"/>
              <a:gd name="connsiteX87" fmla="*/ 5977435 w 7750816"/>
              <a:gd name="connsiteY87" fmla="*/ 5098473 h 6003637"/>
              <a:gd name="connsiteX88" fmla="*/ 5801944 w 7750816"/>
              <a:gd name="connsiteY88" fmla="*/ 5126182 h 6003637"/>
              <a:gd name="connsiteX89" fmla="*/ 5192344 w 7750816"/>
              <a:gd name="connsiteY89" fmla="*/ 5135419 h 6003637"/>
              <a:gd name="connsiteX90" fmla="*/ 5155398 w 7750816"/>
              <a:gd name="connsiteY90" fmla="*/ 5144655 h 6003637"/>
              <a:gd name="connsiteX91" fmla="*/ 5016853 w 7750816"/>
              <a:gd name="connsiteY91" fmla="*/ 5163128 h 6003637"/>
              <a:gd name="connsiteX92" fmla="*/ 4425725 w 7750816"/>
              <a:gd name="connsiteY92" fmla="*/ 5126183 h 6003637"/>
              <a:gd name="connsiteX93" fmla="*/ 4083980 w 7750816"/>
              <a:gd name="connsiteY93" fmla="*/ 5033819 h 6003637"/>
              <a:gd name="connsiteX94" fmla="*/ 3806889 w 7750816"/>
              <a:gd name="connsiteY94" fmla="*/ 5033818 h 6003637"/>
              <a:gd name="connsiteX95" fmla="*/ 3391253 w 7750816"/>
              <a:gd name="connsiteY95" fmla="*/ 5135419 h 6003637"/>
              <a:gd name="connsiteX96" fmla="*/ 3317362 w 7750816"/>
              <a:gd name="connsiteY96" fmla="*/ 5181600 h 6003637"/>
              <a:gd name="connsiteX97" fmla="*/ 3308125 w 7750816"/>
              <a:gd name="connsiteY97" fmla="*/ 5209310 h 6003637"/>
              <a:gd name="connsiteX98" fmla="*/ 3280416 w 7750816"/>
              <a:gd name="connsiteY98" fmla="*/ 5227782 h 6003637"/>
              <a:gd name="connsiteX99" fmla="*/ 3169580 w 7750816"/>
              <a:gd name="connsiteY99" fmla="*/ 5310910 h 6003637"/>
              <a:gd name="connsiteX100" fmla="*/ 3132635 w 7750816"/>
              <a:gd name="connsiteY100" fmla="*/ 5329382 h 6003637"/>
              <a:gd name="connsiteX101" fmla="*/ 3104925 w 7750816"/>
              <a:gd name="connsiteY101" fmla="*/ 5347855 h 6003637"/>
              <a:gd name="connsiteX102" fmla="*/ 3040271 w 7750816"/>
              <a:gd name="connsiteY102" fmla="*/ 5375564 h 6003637"/>
              <a:gd name="connsiteX103" fmla="*/ 2966380 w 7750816"/>
              <a:gd name="connsiteY103" fmla="*/ 5403273 h 6003637"/>
              <a:gd name="connsiteX104" fmla="*/ 2938671 w 7750816"/>
              <a:gd name="connsiteY104" fmla="*/ 5421746 h 6003637"/>
              <a:gd name="connsiteX105" fmla="*/ 2892489 w 7750816"/>
              <a:gd name="connsiteY105" fmla="*/ 5430982 h 6003637"/>
              <a:gd name="connsiteX106" fmla="*/ 2855544 w 7750816"/>
              <a:gd name="connsiteY106" fmla="*/ 5440219 h 6003637"/>
              <a:gd name="connsiteX107" fmla="*/ 2800125 w 7750816"/>
              <a:gd name="connsiteY107" fmla="*/ 5458691 h 6003637"/>
              <a:gd name="connsiteX108" fmla="*/ 2680053 w 7750816"/>
              <a:gd name="connsiteY108" fmla="*/ 5477164 h 6003637"/>
              <a:gd name="connsiteX109" fmla="*/ 2633871 w 7750816"/>
              <a:gd name="connsiteY109" fmla="*/ 5486400 h 6003637"/>
              <a:gd name="connsiteX110" fmla="*/ 2578453 w 7750816"/>
              <a:gd name="connsiteY110" fmla="*/ 5495637 h 6003637"/>
              <a:gd name="connsiteX111" fmla="*/ 2550744 w 7750816"/>
              <a:gd name="connsiteY111" fmla="*/ 5504873 h 6003637"/>
              <a:gd name="connsiteX112" fmla="*/ 2458380 w 7750816"/>
              <a:gd name="connsiteY112" fmla="*/ 5514110 h 6003637"/>
              <a:gd name="connsiteX113" fmla="*/ 2402962 w 7750816"/>
              <a:gd name="connsiteY113" fmla="*/ 5532582 h 6003637"/>
              <a:gd name="connsiteX114" fmla="*/ 2366016 w 7750816"/>
              <a:gd name="connsiteY114" fmla="*/ 5541819 h 6003637"/>
              <a:gd name="connsiteX115" fmla="*/ 2329071 w 7750816"/>
              <a:gd name="connsiteY115" fmla="*/ 5560291 h 6003637"/>
              <a:gd name="connsiteX116" fmla="*/ 2301362 w 7750816"/>
              <a:gd name="connsiteY116" fmla="*/ 5569528 h 6003637"/>
              <a:gd name="connsiteX117" fmla="*/ 2245944 w 7750816"/>
              <a:gd name="connsiteY117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790889 w 7750816"/>
              <a:gd name="connsiteY26" fmla="*/ 36946 h 6003637"/>
              <a:gd name="connsiteX27" fmla="*/ 3308125 w 7750816"/>
              <a:gd name="connsiteY27" fmla="*/ 9237 h 6003637"/>
              <a:gd name="connsiteX28" fmla="*/ 3834598 w 7750816"/>
              <a:gd name="connsiteY28" fmla="*/ 0 h 6003637"/>
              <a:gd name="connsiteX29" fmla="*/ 5303180 w 7750816"/>
              <a:gd name="connsiteY29" fmla="*/ 27710 h 6003637"/>
              <a:gd name="connsiteX30" fmla="*/ 5820416 w 7750816"/>
              <a:gd name="connsiteY30" fmla="*/ 64655 h 6003637"/>
              <a:gd name="connsiteX31" fmla="*/ 5912780 w 7750816"/>
              <a:gd name="connsiteY31" fmla="*/ 73891 h 6003637"/>
              <a:gd name="connsiteX32" fmla="*/ 6097507 w 7750816"/>
              <a:gd name="connsiteY32" fmla="*/ 101600 h 6003637"/>
              <a:gd name="connsiteX33" fmla="*/ 6245289 w 7750816"/>
              <a:gd name="connsiteY33" fmla="*/ 184728 h 6003637"/>
              <a:gd name="connsiteX34" fmla="*/ 6319180 w 7750816"/>
              <a:gd name="connsiteY34" fmla="*/ 249382 h 6003637"/>
              <a:gd name="connsiteX35" fmla="*/ 6346889 w 7750816"/>
              <a:gd name="connsiteY35" fmla="*/ 258619 h 6003637"/>
              <a:gd name="connsiteX36" fmla="*/ 6402307 w 7750816"/>
              <a:gd name="connsiteY36" fmla="*/ 286328 h 6003637"/>
              <a:gd name="connsiteX37" fmla="*/ 6697871 w 7750816"/>
              <a:gd name="connsiteY37" fmla="*/ 424873 h 6003637"/>
              <a:gd name="connsiteX38" fmla="*/ 6790235 w 7750816"/>
              <a:gd name="connsiteY38" fmla="*/ 581891 h 6003637"/>
              <a:gd name="connsiteX39" fmla="*/ 6845653 w 7750816"/>
              <a:gd name="connsiteY39" fmla="*/ 665019 h 6003637"/>
              <a:gd name="connsiteX40" fmla="*/ 6965725 w 7750816"/>
              <a:gd name="connsiteY40" fmla="*/ 812800 h 6003637"/>
              <a:gd name="connsiteX41" fmla="*/ 7039616 w 7750816"/>
              <a:gd name="connsiteY41" fmla="*/ 877455 h 6003637"/>
              <a:gd name="connsiteX42" fmla="*/ 7122744 w 7750816"/>
              <a:gd name="connsiteY42" fmla="*/ 969819 h 6003637"/>
              <a:gd name="connsiteX43" fmla="*/ 7150453 w 7750816"/>
              <a:gd name="connsiteY43" fmla="*/ 1080655 h 6003637"/>
              <a:gd name="connsiteX44" fmla="*/ 7178162 w 7750816"/>
              <a:gd name="connsiteY44" fmla="*/ 1274619 h 6003637"/>
              <a:gd name="connsiteX45" fmla="*/ 7159689 w 7750816"/>
              <a:gd name="connsiteY45" fmla="*/ 1681019 h 6003637"/>
              <a:gd name="connsiteX46" fmla="*/ 7131980 w 7750816"/>
              <a:gd name="connsiteY46" fmla="*/ 1773382 h 6003637"/>
              <a:gd name="connsiteX47" fmla="*/ 7095035 w 7750816"/>
              <a:gd name="connsiteY47" fmla="*/ 1874982 h 6003637"/>
              <a:gd name="connsiteX48" fmla="*/ 7085798 w 7750816"/>
              <a:gd name="connsiteY48" fmla="*/ 1939637 h 6003637"/>
              <a:gd name="connsiteX49" fmla="*/ 7058089 w 7750816"/>
              <a:gd name="connsiteY49" fmla="*/ 2068946 h 6003637"/>
              <a:gd name="connsiteX50" fmla="*/ 7095035 w 7750816"/>
              <a:gd name="connsiteY50" fmla="*/ 2540000 h 6003637"/>
              <a:gd name="connsiteX51" fmla="*/ 7122744 w 7750816"/>
              <a:gd name="connsiteY51" fmla="*/ 2613891 h 6003637"/>
              <a:gd name="connsiteX52" fmla="*/ 7150453 w 7750816"/>
              <a:gd name="connsiteY52" fmla="*/ 2697019 h 6003637"/>
              <a:gd name="connsiteX53" fmla="*/ 7168925 w 7750816"/>
              <a:gd name="connsiteY53" fmla="*/ 2733964 h 6003637"/>
              <a:gd name="connsiteX54" fmla="*/ 7242816 w 7750816"/>
              <a:gd name="connsiteY54" fmla="*/ 2937164 h 6003637"/>
              <a:gd name="connsiteX55" fmla="*/ 7298235 w 7750816"/>
              <a:gd name="connsiteY55" fmla="*/ 3029528 h 6003637"/>
              <a:gd name="connsiteX56" fmla="*/ 7335180 w 7750816"/>
              <a:gd name="connsiteY56" fmla="*/ 3112655 h 6003637"/>
              <a:gd name="connsiteX57" fmla="*/ 7390598 w 7750816"/>
              <a:gd name="connsiteY57" fmla="*/ 3214255 h 6003637"/>
              <a:gd name="connsiteX58" fmla="*/ 7409071 w 7750816"/>
              <a:gd name="connsiteY58" fmla="*/ 3260437 h 6003637"/>
              <a:gd name="connsiteX59" fmla="*/ 7464489 w 7750816"/>
              <a:gd name="connsiteY59" fmla="*/ 3371273 h 6003637"/>
              <a:gd name="connsiteX60" fmla="*/ 7566089 w 7750816"/>
              <a:gd name="connsiteY60" fmla="*/ 3611419 h 6003637"/>
              <a:gd name="connsiteX61" fmla="*/ 7612271 w 7750816"/>
              <a:gd name="connsiteY61" fmla="*/ 3740728 h 6003637"/>
              <a:gd name="connsiteX62" fmla="*/ 7649216 w 7750816"/>
              <a:gd name="connsiteY62" fmla="*/ 3860800 h 6003637"/>
              <a:gd name="connsiteX63" fmla="*/ 7695398 w 7750816"/>
              <a:gd name="connsiteY63" fmla="*/ 3980873 h 6003637"/>
              <a:gd name="connsiteX64" fmla="*/ 7750816 w 7750816"/>
              <a:gd name="connsiteY64" fmla="*/ 4128655 h 6003637"/>
              <a:gd name="connsiteX65" fmla="*/ 7732344 w 7750816"/>
              <a:gd name="connsiteY65" fmla="*/ 4193310 h 6003637"/>
              <a:gd name="connsiteX66" fmla="*/ 7704635 w 7750816"/>
              <a:gd name="connsiteY66" fmla="*/ 4294910 h 6003637"/>
              <a:gd name="connsiteX67" fmla="*/ 7686162 w 7750816"/>
              <a:gd name="connsiteY67" fmla="*/ 4368800 h 6003637"/>
              <a:gd name="connsiteX68" fmla="*/ 7649216 w 7750816"/>
              <a:gd name="connsiteY68" fmla="*/ 4433455 h 6003637"/>
              <a:gd name="connsiteX69" fmla="*/ 7630744 w 7750816"/>
              <a:gd name="connsiteY69" fmla="*/ 4461164 h 6003637"/>
              <a:gd name="connsiteX70" fmla="*/ 7575325 w 7750816"/>
              <a:gd name="connsiteY70" fmla="*/ 4498110 h 6003637"/>
              <a:gd name="connsiteX71" fmla="*/ 7510671 w 7750816"/>
              <a:gd name="connsiteY71" fmla="*/ 4590473 h 6003637"/>
              <a:gd name="connsiteX72" fmla="*/ 7473725 w 7750816"/>
              <a:gd name="connsiteY72" fmla="*/ 4655128 h 6003637"/>
              <a:gd name="connsiteX73" fmla="*/ 7399835 w 7750816"/>
              <a:gd name="connsiteY73" fmla="*/ 4719782 h 6003637"/>
              <a:gd name="connsiteX74" fmla="*/ 7298235 w 7750816"/>
              <a:gd name="connsiteY74" fmla="*/ 4756728 h 6003637"/>
              <a:gd name="connsiteX75" fmla="*/ 7131980 w 7750816"/>
              <a:gd name="connsiteY75" fmla="*/ 4793673 h 6003637"/>
              <a:gd name="connsiteX76" fmla="*/ 6965725 w 7750816"/>
              <a:gd name="connsiteY76" fmla="*/ 4830619 h 6003637"/>
              <a:gd name="connsiteX77" fmla="*/ 6854889 w 7750816"/>
              <a:gd name="connsiteY77" fmla="*/ 4876800 h 6003637"/>
              <a:gd name="connsiteX78" fmla="*/ 6808707 w 7750816"/>
              <a:gd name="connsiteY78" fmla="*/ 4895273 h 6003637"/>
              <a:gd name="connsiteX79" fmla="*/ 6753289 w 7750816"/>
              <a:gd name="connsiteY79" fmla="*/ 4904510 h 6003637"/>
              <a:gd name="connsiteX80" fmla="*/ 6688635 w 7750816"/>
              <a:gd name="connsiteY80" fmla="*/ 4932219 h 6003637"/>
              <a:gd name="connsiteX81" fmla="*/ 6522380 w 7750816"/>
              <a:gd name="connsiteY81" fmla="*/ 4987637 h 6003637"/>
              <a:gd name="connsiteX82" fmla="*/ 6411544 w 7750816"/>
              <a:gd name="connsiteY82" fmla="*/ 5015346 h 6003637"/>
              <a:gd name="connsiteX83" fmla="*/ 6272998 w 7750816"/>
              <a:gd name="connsiteY83" fmla="*/ 5052291 h 6003637"/>
              <a:gd name="connsiteX84" fmla="*/ 6236053 w 7750816"/>
              <a:gd name="connsiteY84" fmla="*/ 5061528 h 6003637"/>
              <a:gd name="connsiteX85" fmla="*/ 6042089 w 7750816"/>
              <a:gd name="connsiteY85" fmla="*/ 5089237 h 6003637"/>
              <a:gd name="connsiteX86" fmla="*/ 5977435 w 7750816"/>
              <a:gd name="connsiteY86" fmla="*/ 5098473 h 6003637"/>
              <a:gd name="connsiteX87" fmla="*/ 5801944 w 7750816"/>
              <a:gd name="connsiteY87" fmla="*/ 5126182 h 6003637"/>
              <a:gd name="connsiteX88" fmla="*/ 5192344 w 7750816"/>
              <a:gd name="connsiteY88" fmla="*/ 5135419 h 6003637"/>
              <a:gd name="connsiteX89" fmla="*/ 5155398 w 7750816"/>
              <a:gd name="connsiteY89" fmla="*/ 5144655 h 6003637"/>
              <a:gd name="connsiteX90" fmla="*/ 5016853 w 7750816"/>
              <a:gd name="connsiteY90" fmla="*/ 5163128 h 6003637"/>
              <a:gd name="connsiteX91" fmla="*/ 4425725 w 7750816"/>
              <a:gd name="connsiteY91" fmla="*/ 5126183 h 6003637"/>
              <a:gd name="connsiteX92" fmla="*/ 4083980 w 7750816"/>
              <a:gd name="connsiteY92" fmla="*/ 5033819 h 6003637"/>
              <a:gd name="connsiteX93" fmla="*/ 3806889 w 7750816"/>
              <a:gd name="connsiteY93" fmla="*/ 5033818 h 6003637"/>
              <a:gd name="connsiteX94" fmla="*/ 3391253 w 7750816"/>
              <a:gd name="connsiteY94" fmla="*/ 5135419 h 6003637"/>
              <a:gd name="connsiteX95" fmla="*/ 3317362 w 7750816"/>
              <a:gd name="connsiteY95" fmla="*/ 5181600 h 6003637"/>
              <a:gd name="connsiteX96" fmla="*/ 3308125 w 7750816"/>
              <a:gd name="connsiteY96" fmla="*/ 5209310 h 6003637"/>
              <a:gd name="connsiteX97" fmla="*/ 3280416 w 7750816"/>
              <a:gd name="connsiteY97" fmla="*/ 5227782 h 6003637"/>
              <a:gd name="connsiteX98" fmla="*/ 3169580 w 7750816"/>
              <a:gd name="connsiteY98" fmla="*/ 5310910 h 6003637"/>
              <a:gd name="connsiteX99" fmla="*/ 3132635 w 7750816"/>
              <a:gd name="connsiteY99" fmla="*/ 5329382 h 6003637"/>
              <a:gd name="connsiteX100" fmla="*/ 3104925 w 7750816"/>
              <a:gd name="connsiteY100" fmla="*/ 5347855 h 6003637"/>
              <a:gd name="connsiteX101" fmla="*/ 3040271 w 7750816"/>
              <a:gd name="connsiteY101" fmla="*/ 5375564 h 6003637"/>
              <a:gd name="connsiteX102" fmla="*/ 2966380 w 7750816"/>
              <a:gd name="connsiteY102" fmla="*/ 5403273 h 6003637"/>
              <a:gd name="connsiteX103" fmla="*/ 2938671 w 7750816"/>
              <a:gd name="connsiteY103" fmla="*/ 5421746 h 6003637"/>
              <a:gd name="connsiteX104" fmla="*/ 2892489 w 7750816"/>
              <a:gd name="connsiteY104" fmla="*/ 5430982 h 6003637"/>
              <a:gd name="connsiteX105" fmla="*/ 2855544 w 7750816"/>
              <a:gd name="connsiteY105" fmla="*/ 5440219 h 6003637"/>
              <a:gd name="connsiteX106" fmla="*/ 2800125 w 7750816"/>
              <a:gd name="connsiteY106" fmla="*/ 5458691 h 6003637"/>
              <a:gd name="connsiteX107" fmla="*/ 2680053 w 7750816"/>
              <a:gd name="connsiteY107" fmla="*/ 5477164 h 6003637"/>
              <a:gd name="connsiteX108" fmla="*/ 2633871 w 7750816"/>
              <a:gd name="connsiteY108" fmla="*/ 5486400 h 6003637"/>
              <a:gd name="connsiteX109" fmla="*/ 2578453 w 7750816"/>
              <a:gd name="connsiteY109" fmla="*/ 5495637 h 6003637"/>
              <a:gd name="connsiteX110" fmla="*/ 2550744 w 7750816"/>
              <a:gd name="connsiteY110" fmla="*/ 5504873 h 6003637"/>
              <a:gd name="connsiteX111" fmla="*/ 2458380 w 7750816"/>
              <a:gd name="connsiteY111" fmla="*/ 5514110 h 6003637"/>
              <a:gd name="connsiteX112" fmla="*/ 2402962 w 7750816"/>
              <a:gd name="connsiteY112" fmla="*/ 5532582 h 6003637"/>
              <a:gd name="connsiteX113" fmla="*/ 2366016 w 7750816"/>
              <a:gd name="connsiteY113" fmla="*/ 5541819 h 6003637"/>
              <a:gd name="connsiteX114" fmla="*/ 2329071 w 7750816"/>
              <a:gd name="connsiteY114" fmla="*/ 5560291 h 6003637"/>
              <a:gd name="connsiteX115" fmla="*/ 2301362 w 7750816"/>
              <a:gd name="connsiteY115" fmla="*/ 5569528 h 6003637"/>
              <a:gd name="connsiteX116" fmla="*/ 2245944 w 7750816"/>
              <a:gd name="connsiteY116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2144344 w 7750816"/>
              <a:gd name="connsiteY24" fmla="*/ 166255 h 6003637"/>
              <a:gd name="connsiteX25" fmla="*/ 2790889 w 7750816"/>
              <a:gd name="connsiteY25" fmla="*/ 36946 h 6003637"/>
              <a:gd name="connsiteX26" fmla="*/ 3308125 w 7750816"/>
              <a:gd name="connsiteY26" fmla="*/ 9237 h 6003637"/>
              <a:gd name="connsiteX27" fmla="*/ 3834598 w 7750816"/>
              <a:gd name="connsiteY27" fmla="*/ 0 h 6003637"/>
              <a:gd name="connsiteX28" fmla="*/ 5303180 w 7750816"/>
              <a:gd name="connsiteY28" fmla="*/ 27710 h 6003637"/>
              <a:gd name="connsiteX29" fmla="*/ 5820416 w 7750816"/>
              <a:gd name="connsiteY29" fmla="*/ 64655 h 6003637"/>
              <a:gd name="connsiteX30" fmla="*/ 5912780 w 7750816"/>
              <a:gd name="connsiteY30" fmla="*/ 73891 h 6003637"/>
              <a:gd name="connsiteX31" fmla="*/ 6097507 w 7750816"/>
              <a:gd name="connsiteY31" fmla="*/ 101600 h 6003637"/>
              <a:gd name="connsiteX32" fmla="*/ 6245289 w 7750816"/>
              <a:gd name="connsiteY32" fmla="*/ 184728 h 6003637"/>
              <a:gd name="connsiteX33" fmla="*/ 6319180 w 7750816"/>
              <a:gd name="connsiteY33" fmla="*/ 249382 h 6003637"/>
              <a:gd name="connsiteX34" fmla="*/ 6346889 w 7750816"/>
              <a:gd name="connsiteY34" fmla="*/ 258619 h 6003637"/>
              <a:gd name="connsiteX35" fmla="*/ 6402307 w 7750816"/>
              <a:gd name="connsiteY35" fmla="*/ 286328 h 6003637"/>
              <a:gd name="connsiteX36" fmla="*/ 6697871 w 7750816"/>
              <a:gd name="connsiteY36" fmla="*/ 424873 h 6003637"/>
              <a:gd name="connsiteX37" fmla="*/ 6790235 w 7750816"/>
              <a:gd name="connsiteY37" fmla="*/ 581891 h 6003637"/>
              <a:gd name="connsiteX38" fmla="*/ 6845653 w 7750816"/>
              <a:gd name="connsiteY38" fmla="*/ 665019 h 6003637"/>
              <a:gd name="connsiteX39" fmla="*/ 6965725 w 7750816"/>
              <a:gd name="connsiteY39" fmla="*/ 812800 h 6003637"/>
              <a:gd name="connsiteX40" fmla="*/ 7039616 w 7750816"/>
              <a:gd name="connsiteY40" fmla="*/ 877455 h 6003637"/>
              <a:gd name="connsiteX41" fmla="*/ 7122744 w 7750816"/>
              <a:gd name="connsiteY41" fmla="*/ 969819 h 6003637"/>
              <a:gd name="connsiteX42" fmla="*/ 7150453 w 7750816"/>
              <a:gd name="connsiteY42" fmla="*/ 1080655 h 6003637"/>
              <a:gd name="connsiteX43" fmla="*/ 7178162 w 7750816"/>
              <a:gd name="connsiteY43" fmla="*/ 1274619 h 6003637"/>
              <a:gd name="connsiteX44" fmla="*/ 7159689 w 7750816"/>
              <a:gd name="connsiteY44" fmla="*/ 1681019 h 6003637"/>
              <a:gd name="connsiteX45" fmla="*/ 7131980 w 7750816"/>
              <a:gd name="connsiteY45" fmla="*/ 1773382 h 6003637"/>
              <a:gd name="connsiteX46" fmla="*/ 7095035 w 7750816"/>
              <a:gd name="connsiteY46" fmla="*/ 1874982 h 6003637"/>
              <a:gd name="connsiteX47" fmla="*/ 7085798 w 7750816"/>
              <a:gd name="connsiteY47" fmla="*/ 1939637 h 6003637"/>
              <a:gd name="connsiteX48" fmla="*/ 7058089 w 7750816"/>
              <a:gd name="connsiteY48" fmla="*/ 2068946 h 6003637"/>
              <a:gd name="connsiteX49" fmla="*/ 7095035 w 7750816"/>
              <a:gd name="connsiteY49" fmla="*/ 2540000 h 6003637"/>
              <a:gd name="connsiteX50" fmla="*/ 7122744 w 7750816"/>
              <a:gd name="connsiteY50" fmla="*/ 2613891 h 6003637"/>
              <a:gd name="connsiteX51" fmla="*/ 7150453 w 7750816"/>
              <a:gd name="connsiteY51" fmla="*/ 2697019 h 6003637"/>
              <a:gd name="connsiteX52" fmla="*/ 7168925 w 7750816"/>
              <a:gd name="connsiteY52" fmla="*/ 2733964 h 6003637"/>
              <a:gd name="connsiteX53" fmla="*/ 7242816 w 7750816"/>
              <a:gd name="connsiteY53" fmla="*/ 2937164 h 6003637"/>
              <a:gd name="connsiteX54" fmla="*/ 7298235 w 7750816"/>
              <a:gd name="connsiteY54" fmla="*/ 3029528 h 6003637"/>
              <a:gd name="connsiteX55" fmla="*/ 7335180 w 7750816"/>
              <a:gd name="connsiteY55" fmla="*/ 3112655 h 6003637"/>
              <a:gd name="connsiteX56" fmla="*/ 7390598 w 7750816"/>
              <a:gd name="connsiteY56" fmla="*/ 3214255 h 6003637"/>
              <a:gd name="connsiteX57" fmla="*/ 7409071 w 7750816"/>
              <a:gd name="connsiteY57" fmla="*/ 3260437 h 6003637"/>
              <a:gd name="connsiteX58" fmla="*/ 7464489 w 7750816"/>
              <a:gd name="connsiteY58" fmla="*/ 3371273 h 6003637"/>
              <a:gd name="connsiteX59" fmla="*/ 7566089 w 7750816"/>
              <a:gd name="connsiteY59" fmla="*/ 3611419 h 6003637"/>
              <a:gd name="connsiteX60" fmla="*/ 7612271 w 7750816"/>
              <a:gd name="connsiteY60" fmla="*/ 3740728 h 6003637"/>
              <a:gd name="connsiteX61" fmla="*/ 7649216 w 7750816"/>
              <a:gd name="connsiteY61" fmla="*/ 3860800 h 6003637"/>
              <a:gd name="connsiteX62" fmla="*/ 7695398 w 7750816"/>
              <a:gd name="connsiteY62" fmla="*/ 3980873 h 6003637"/>
              <a:gd name="connsiteX63" fmla="*/ 7750816 w 7750816"/>
              <a:gd name="connsiteY63" fmla="*/ 4128655 h 6003637"/>
              <a:gd name="connsiteX64" fmla="*/ 7732344 w 7750816"/>
              <a:gd name="connsiteY64" fmla="*/ 4193310 h 6003637"/>
              <a:gd name="connsiteX65" fmla="*/ 7704635 w 7750816"/>
              <a:gd name="connsiteY65" fmla="*/ 4294910 h 6003637"/>
              <a:gd name="connsiteX66" fmla="*/ 7686162 w 7750816"/>
              <a:gd name="connsiteY66" fmla="*/ 4368800 h 6003637"/>
              <a:gd name="connsiteX67" fmla="*/ 7649216 w 7750816"/>
              <a:gd name="connsiteY67" fmla="*/ 4433455 h 6003637"/>
              <a:gd name="connsiteX68" fmla="*/ 7630744 w 7750816"/>
              <a:gd name="connsiteY68" fmla="*/ 4461164 h 6003637"/>
              <a:gd name="connsiteX69" fmla="*/ 7575325 w 7750816"/>
              <a:gd name="connsiteY69" fmla="*/ 4498110 h 6003637"/>
              <a:gd name="connsiteX70" fmla="*/ 7510671 w 7750816"/>
              <a:gd name="connsiteY70" fmla="*/ 4590473 h 6003637"/>
              <a:gd name="connsiteX71" fmla="*/ 7473725 w 7750816"/>
              <a:gd name="connsiteY71" fmla="*/ 4655128 h 6003637"/>
              <a:gd name="connsiteX72" fmla="*/ 7399835 w 7750816"/>
              <a:gd name="connsiteY72" fmla="*/ 4719782 h 6003637"/>
              <a:gd name="connsiteX73" fmla="*/ 7298235 w 7750816"/>
              <a:gd name="connsiteY73" fmla="*/ 4756728 h 6003637"/>
              <a:gd name="connsiteX74" fmla="*/ 7131980 w 7750816"/>
              <a:gd name="connsiteY74" fmla="*/ 4793673 h 6003637"/>
              <a:gd name="connsiteX75" fmla="*/ 6965725 w 7750816"/>
              <a:gd name="connsiteY75" fmla="*/ 4830619 h 6003637"/>
              <a:gd name="connsiteX76" fmla="*/ 6854889 w 7750816"/>
              <a:gd name="connsiteY76" fmla="*/ 4876800 h 6003637"/>
              <a:gd name="connsiteX77" fmla="*/ 6808707 w 7750816"/>
              <a:gd name="connsiteY77" fmla="*/ 4895273 h 6003637"/>
              <a:gd name="connsiteX78" fmla="*/ 6753289 w 7750816"/>
              <a:gd name="connsiteY78" fmla="*/ 4904510 h 6003637"/>
              <a:gd name="connsiteX79" fmla="*/ 6688635 w 7750816"/>
              <a:gd name="connsiteY79" fmla="*/ 4932219 h 6003637"/>
              <a:gd name="connsiteX80" fmla="*/ 6522380 w 7750816"/>
              <a:gd name="connsiteY80" fmla="*/ 4987637 h 6003637"/>
              <a:gd name="connsiteX81" fmla="*/ 6411544 w 7750816"/>
              <a:gd name="connsiteY81" fmla="*/ 5015346 h 6003637"/>
              <a:gd name="connsiteX82" fmla="*/ 6272998 w 7750816"/>
              <a:gd name="connsiteY82" fmla="*/ 5052291 h 6003637"/>
              <a:gd name="connsiteX83" fmla="*/ 6236053 w 7750816"/>
              <a:gd name="connsiteY83" fmla="*/ 5061528 h 6003637"/>
              <a:gd name="connsiteX84" fmla="*/ 6042089 w 7750816"/>
              <a:gd name="connsiteY84" fmla="*/ 5089237 h 6003637"/>
              <a:gd name="connsiteX85" fmla="*/ 5977435 w 7750816"/>
              <a:gd name="connsiteY85" fmla="*/ 5098473 h 6003637"/>
              <a:gd name="connsiteX86" fmla="*/ 5801944 w 7750816"/>
              <a:gd name="connsiteY86" fmla="*/ 5126182 h 6003637"/>
              <a:gd name="connsiteX87" fmla="*/ 5192344 w 7750816"/>
              <a:gd name="connsiteY87" fmla="*/ 5135419 h 6003637"/>
              <a:gd name="connsiteX88" fmla="*/ 5155398 w 7750816"/>
              <a:gd name="connsiteY88" fmla="*/ 5144655 h 6003637"/>
              <a:gd name="connsiteX89" fmla="*/ 5016853 w 7750816"/>
              <a:gd name="connsiteY89" fmla="*/ 5163128 h 6003637"/>
              <a:gd name="connsiteX90" fmla="*/ 4425725 w 7750816"/>
              <a:gd name="connsiteY90" fmla="*/ 5126183 h 6003637"/>
              <a:gd name="connsiteX91" fmla="*/ 4083980 w 7750816"/>
              <a:gd name="connsiteY91" fmla="*/ 5033819 h 6003637"/>
              <a:gd name="connsiteX92" fmla="*/ 3806889 w 7750816"/>
              <a:gd name="connsiteY92" fmla="*/ 5033818 h 6003637"/>
              <a:gd name="connsiteX93" fmla="*/ 3391253 w 7750816"/>
              <a:gd name="connsiteY93" fmla="*/ 5135419 h 6003637"/>
              <a:gd name="connsiteX94" fmla="*/ 3317362 w 7750816"/>
              <a:gd name="connsiteY94" fmla="*/ 5181600 h 6003637"/>
              <a:gd name="connsiteX95" fmla="*/ 3308125 w 7750816"/>
              <a:gd name="connsiteY95" fmla="*/ 5209310 h 6003637"/>
              <a:gd name="connsiteX96" fmla="*/ 3280416 w 7750816"/>
              <a:gd name="connsiteY96" fmla="*/ 5227782 h 6003637"/>
              <a:gd name="connsiteX97" fmla="*/ 3169580 w 7750816"/>
              <a:gd name="connsiteY97" fmla="*/ 5310910 h 6003637"/>
              <a:gd name="connsiteX98" fmla="*/ 3132635 w 7750816"/>
              <a:gd name="connsiteY98" fmla="*/ 5329382 h 6003637"/>
              <a:gd name="connsiteX99" fmla="*/ 3104925 w 7750816"/>
              <a:gd name="connsiteY99" fmla="*/ 5347855 h 6003637"/>
              <a:gd name="connsiteX100" fmla="*/ 3040271 w 7750816"/>
              <a:gd name="connsiteY100" fmla="*/ 5375564 h 6003637"/>
              <a:gd name="connsiteX101" fmla="*/ 2966380 w 7750816"/>
              <a:gd name="connsiteY101" fmla="*/ 5403273 h 6003637"/>
              <a:gd name="connsiteX102" fmla="*/ 2938671 w 7750816"/>
              <a:gd name="connsiteY102" fmla="*/ 5421746 h 6003637"/>
              <a:gd name="connsiteX103" fmla="*/ 2892489 w 7750816"/>
              <a:gd name="connsiteY103" fmla="*/ 5430982 h 6003637"/>
              <a:gd name="connsiteX104" fmla="*/ 2855544 w 7750816"/>
              <a:gd name="connsiteY104" fmla="*/ 5440219 h 6003637"/>
              <a:gd name="connsiteX105" fmla="*/ 2800125 w 7750816"/>
              <a:gd name="connsiteY105" fmla="*/ 5458691 h 6003637"/>
              <a:gd name="connsiteX106" fmla="*/ 2680053 w 7750816"/>
              <a:gd name="connsiteY106" fmla="*/ 5477164 h 6003637"/>
              <a:gd name="connsiteX107" fmla="*/ 2633871 w 7750816"/>
              <a:gd name="connsiteY107" fmla="*/ 5486400 h 6003637"/>
              <a:gd name="connsiteX108" fmla="*/ 2578453 w 7750816"/>
              <a:gd name="connsiteY108" fmla="*/ 5495637 h 6003637"/>
              <a:gd name="connsiteX109" fmla="*/ 2550744 w 7750816"/>
              <a:gd name="connsiteY109" fmla="*/ 5504873 h 6003637"/>
              <a:gd name="connsiteX110" fmla="*/ 2458380 w 7750816"/>
              <a:gd name="connsiteY110" fmla="*/ 5514110 h 6003637"/>
              <a:gd name="connsiteX111" fmla="*/ 2402962 w 7750816"/>
              <a:gd name="connsiteY111" fmla="*/ 5532582 h 6003637"/>
              <a:gd name="connsiteX112" fmla="*/ 2366016 w 7750816"/>
              <a:gd name="connsiteY112" fmla="*/ 5541819 h 6003637"/>
              <a:gd name="connsiteX113" fmla="*/ 2329071 w 7750816"/>
              <a:gd name="connsiteY113" fmla="*/ 5560291 h 6003637"/>
              <a:gd name="connsiteX114" fmla="*/ 2301362 w 7750816"/>
              <a:gd name="connsiteY114" fmla="*/ 5569528 h 6003637"/>
              <a:gd name="connsiteX115" fmla="*/ 2245944 w 7750816"/>
              <a:gd name="connsiteY115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144344 w 7750816"/>
              <a:gd name="connsiteY24" fmla="*/ 166255 h 6003637"/>
              <a:gd name="connsiteX25" fmla="*/ 2790889 w 7750816"/>
              <a:gd name="connsiteY25" fmla="*/ 36946 h 6003637"/>
              <a:gd name="connsiteX26" fmla="*/ 3308125 w 7750816"/>
              <a:gd name="connsiteY26" fmla="*/ 9237 h 6003637"/>
              <a:gd name="connsiteX27" fmla="*/ 3834598 w 7750816"/>
              <a:gd name="connsiteY27" fmla="*/ 0 h 6003637"/>
              <a:gd name="connsiteX28" fmla="*/ 5303180 w 7750816"/>
              <a:gd name="connsiteY28" fmla="*/ 27710 h 6003637"/>
              <a:gd name="connsiteX29" fmla="*/ 5820416 w 7750816"/>
              <a:gd name="connsiteY29" fmla="*/ 64655 h 6003637"/>
              <a:gd name="connsiteX30" fmla="*/ 5912780 w 7750816"/>
              <a:gd name="connsiteY30" fmla="*/ 73891 h 6003637"/>
              <a:gd name="connsiteX31" fmla="*/ 6097507 w 7750816"/>
              <a:gd name="connsiteY31" fmla="*/ 101600 h 6003637"/>
              <a:gd name="connsiteX32" fmla="*/ 6245289 w 7750816"/>
              <a:gd name="connsiteY32" fmla="*/ 184728 h 6003637"/>
              <a:gd name="connsiteX33" fmla="*/ 6319180 w 7750816"/>
              <a:gd name="connsiteY33" fmla="*/ 249382 h 6003637"/>
              <a:gd name="connsiteX34" fmla="*/ 6346889 w 7750816"/>
              <a:gd name="connsiteY34" fmla="*/ 258619 h 6003637"/>
              <a:gd name="connsiteX35" fmla="*/ 6402307 w 7750816"/>
              <a:gd name="connsiteY35" fmla="*/ 286328 h 6003637"/>
              <a:gd name="connsiteX36" fmla="*/ 6697871 w 7750816"/>
              <a:gd name="connsiteY36" fmla="*/ 424873 h 6003637"/>
              <a:gd name="connsiteX37" fmla="*/ 6790235 w 7750816"/>
              <a:gd name="connsiteY37" fmla="*/ 581891 h 6003637"/>
              <a:gd name="connsiteX38" fmla="*/ 6845653 w 7750816"/>
              <a:gd name="connsiteY38" fmla="*/ 665019 h 6003637"/>
              <a:gd name="connsiteX39" fmla="*/ 6965725 w 7750816"/>
              <a:gd name="connsiteY39" fmla="*/ 812800 h 6003637"/>
              <a:gd name="connsiteX40" fmla="*/ 7039616 w 7750816"/>
              <a:gd name="connsiteY40" fmla="*/ 877455 h 6003637"/>
              <a:gd name="connsiteX41" fmla="*/ 7122744 w 7750816"/>
              <a:gd name="connsiteY41" fmla="*/ 969819 h 6003637"/>
              <a:gd name="connsiteX42" fmla="*/ 7150453 w 7750816"/>
              <a:gd name="connsiteY42" fmla="*/ 1080655 h 6003637"/>
              <a:gd name="connsiteX43" fmla="*/ 7178162 w 7750816"/>
              <a:gd name="connsiteY43" fmla="*/ 1274619 h 6003637"/>
              <a:gd name="connsiteX44" fmla="*/ 7159689 w 7750816"/>
              <a:gd name="connsiteY44" fmla="*/ 1681019 h 6003637"/>
              <a:gd name="connsiteX45" fmla="*/ 7131980 w 7750816"/>
              <a:gd name="connsiteY45" fmla="*/ 1773382 h 6003637"/>
              <a:gd name="connsiteX46" fmla="*/ 7095035 w 7750816"/>
              <a:gd name="connsiteY46" fmla="*/ 1874982 h 6003637"/>
              <a:gd name="connsiteX47" fmla="*/ 7085798 w 7750816"/>
              <a:gd name="connsiteY47" fmla="*/ 1939637 h 6003637"/>
              <a:gd name="connsiteX48" fmla="*/ 7058089 w 7750816"/>
              <a:gd name="connsiteY48" fmla="*/ 2068946 h 6003637"/>
              <a:gd name="connsiteX49" fmla="*/ 7095035 w 7750816"/>
              <a:gd name="connsiteY49" fmla="*/ 2540000 h 6003637"/>
              <a:gd name="connsiteX50" fmla="*/ 7122744 w 7750816"/>
              <a:gd name="connsiteY50" fmla="*/ 2613891 h 6003637"/>
              <a:gd name="connsiteX51" fmla="*/ 7150453 w 7750816"/>
              <a:gd name="connsiteY51" fmla="*/ 2697019 h 6003637"/>
              <a:gd name="connsiteX52" fmla="*/ 7168925 w 7750816"/>
              <a:gd name="connsiteY52" fmla="*/ 2733964 h 6003637"/>
              <a:gd name="connsiteX53" fmla="*/ 7242816 w 7750816"/>
              <a:gd name="connsiteY53" fmla="*/ 2937164 h 6003637"/>
              <a:gd name="connsiteX54" fmla="*/ 7298235 w 7750816"/>
              <a:gd name="connsiteY54" fmla="*/ 3029528 h 6003637"/>
              <a:gd name="connsiteX55" fmla="*/ 7335180 w 7750816"/>
              <a:gd name="connsiteY55" fmla="*/ 3112655 h 6003637"/>
              <a:gd name="connsiteX56" fmla="*/ 7390598 w 7750816"/>
              <a:gd name="connsiteY56" fmla="*/ 3214255 h 6003637"/>
              <a:gd name="connsiteX57" fmla="*/ 7409071 w 7750816"/>
              <a:gd name="connsiteY57" fmla="*/ 3260437 h 6003637"/>
              <a:gd name="connsiteX58" fmla="*/ 7464489 w 7750816"/>
              <a:gd name="connsiteY58" fmla="*/ 3371273 h 6003637"/>
              <a:gd name="connsiteX59" fmla="*/ 7566089 w 7750816"/>
              <a:gd name="connsiteY59" fmla="*/ 3611419 h 6003637"/>
              <a:gd name="connsiteX60" fmla="*/ 7612271 w 7750816"/>
              <a:gd name="connsiteY60" fmla="*/ 3740728 h 6003637"/>
              <a:gd name="connsiteX61" fmla="*/ 7649216 w 7750816"/>
              <a:gd name="connsiteY61" fmla="*/ 3860800 h 6003637"/>
              <a:gd name="connsiteX62" fmla="*/ 7695398 w 7750816"/>
              <a:gd name="connsiteY62" fmla="*/ 3980873 h 6003637"/>
              <a:gd name="connsiteX63" fmla="*/ 7750816 w 7750816"/>
              <a:gd name="connsiteY63" fmla="*/ 4128655 h 6003637"/>
              <a:gd name="connsiteX64" fmla="*/ 7732344 w 7750816"/>
              <a:gd name="connsiteY64" fmla="*/ 4193310 h 6003637"/>
              <a:gd name="connsiteX65" fmla="*/ 7704635 w 7750816"/>
              <a:gd name="connsiteY65" fmla="*/ 4294910 h 6003637"/>
              <a:gd name="connsiteX66" fmla="*/ 7686162 w 7750816"/>
              <a:gd name="connsiteY66" fmla="*/ 4368800 h 6003637"/>
              <a:gd name="connsiteX67" fmla="*/ 7649216 w 7750816"/>
              <a:gd name="connsiteY67" fmla="*/ 4433455 h 6003637"/>
              <a:gd name="connsiteX68" fmla="*/ 7630744 w 7750816"/>
              <a:gd name="connsiteY68" fmla="*/ 4461164 h 6003637"/>
              <a:gd name="connsiteX69" fmla="*/ 7575325 w 7750816"/>
              <a:gd name="connsiteY69" fmla="*/ 4498110 h 6003637"/>
              <a:gd name="connsiteX70" fmla="*/ 7510671 w 7750816"/>
              <a:gd name="connsiteY70" fmla="*/ 4590473 h 6003637"/>
              <a:gd name="connsiteX71" fmla="*/ 7473725 w 7750816"/>
              <a:gd name="connsiteY71" fmla="*/ 4655128 h 6003637"/>
              <a:gd name="connsiteX72" fmla="*/ 7399835 w 7750816"/>
              <a:gd name="connsiteY72" fmla="*/ 4719782 h 6003637"/>
              <a:gd name="connsiteX73" fmla="*/ 7298235 w 7750816"/>
              <a:gd name="connsiteY73" fmla="*/ 4756728 h 6003637"/>
              <a:gd name="connsiteX74" fmla="*/ 7131980 w 7750816"/>
              <a:gd name="connsiteY74" fmla="*/ 4793673 h 6003637"/>
              <a:gd name="connsiteX75" fmla="*/ 6965725 w 7750816"/>
              <a:gd name="connsiteY75" fmla="*/ 4830619 h 6003637"/>
              <a:gd name="connsiteX76" fmla="*/ 6854889 w 7750816"/>
              <a:gd name="connsiteY76" fmla="*/ 4876800 h 6003637"/>
              <a:gd name="connsiteX77" fmla="*/ 6808707 w 7750816"/>
              <a:gd name="connsiteY77" fmla="*/ 4895273 h 6003637"/>
              <a:gd name="connsiteX78" fmla="*/ 6753289 w 7750816"/>
              <a:gd name="connsiteY78" fmla="*/ 4904510 h 6003637"/>
              <a:gd name="connsiteX79" fmla="*/ 6688635 w 7750816"/>
              <a:gd name="connsiteY79" fmla="*/ 4932219 h 6003637"/>
              <a:gd name="connsiteX80" fmla="*/ 6522380 w 7750816"/>
              <a:gd name="connsiteY80" fmla="*/ 4987637 h 6003637"/>
              <a:gd name="connsiteX81" fmla="*/ 6411544 w 7750816"/>
              <a:gd name="connsiteY81" fmla="*/ 5015346 h 6003637"/>
              <a:gd name="connsiteX82" fmla="*/ 6272998 w 7750816"/>
              <a:gd name="connsiteY82" fmla="*/ 5052291 h 6003637"/>
              <a:gd name="connsiteX83" fmla="*/ 6236053 w 7750816"/>
              <a:gd name="connsiteY83" fmla="*/ 5061528 h 6003637"/>
              <a:gd name="connsiteX84" fmla="*/ 6042089 w 7750816"/>
              <a:gd name="connsiteY84" fmla="*/ 5089237 h 6003637"/>
              <a:gd name="connsiteX85" fmla="*/ 5977435 w 7750816"/>
              <a:gd name="connsiteY85" fmla="*/ 5098473 h 6003637"/>
              <a:gd name="connsiteX86" fmla="*/ 5801944 w 7750816"/>
              <a:gd name="connsiteY86" fmla="*/ 5126182 h 6003637"/>
              <a:gd name="connsiteX87" fmla="*/ 5192344 w 7750816"/>
              <a:gd name="connsiteY87" fmla="*/ 5135419 h 6003637"/>
              <a:gd name="connsiteX88" fmla="*/ 5155398 w 7750816"/>
              <a:gd name="connsiteY88" fmla="*/ 5144655 h 6003637"/>
              <a:gd name="connsiteX89" fmla="*/ 5016853 w 7750816"/>
              <a:gd name="connsiteY89" fmla="*/ 5163128 h 6003637"/>
              <a:gd name="connsiteX90" fmla="*/ 4425725 w 7750816"/>
              <a:gd name="connsiteY90" fmla="*/ 5126183 h 6003637"/>
              <a:gd name="connsiteX91" fmla="*/ 4083980 w 7750816"/>
              <a:gd name="connsiteY91" fmla="*/ 5033819 h 6003637"/>
              <a:gd name="connsiteX92" fmla="*/ 3806889 w 7750816"/>
              <a:gd name="connsiteY92" fmla="*/ 5033818 h 6003637"/>
              <a:gd name="connsiteX93" fmla="*/ 3391253 w 7750816"/>
              <a:gd name="connsiteY93" fmla="*/ 5135419 h 6003637"/>
              <a:gd name="connsiteX94" fmla="*/ 3317362 w 7750816"/>
              <a:gd name="connsiteY94" fmla="*/ 5181600 h 6003637"/>
              <a:gd name="connsiteX95" fmla="*/ 3308125 w 7750816"/>
              <a:gd name="connsiteY95" fmla="*/ 5209310 h 6003637"/>
              <a:gd name="connsiteX96" fmla="*/ 3280416 w 7750816"/>
              <a:gd name="connsiteY96" fmla="*/ 5227782 h 6003637"/>
              <a:gd name="connsiteX97" fmla="*/ 3169580 w 7750816"/>
              <a:gd name="connsiteY97" fmla="*/ 5310910 h 6003637"/>
              <a:gd name="connsiteX98" fmla="*/ 3132635 w 7750816"/>
              <a:gd name="connsiteY98" fmla="*/ 5329382 h 6003637"/>
              <a:gd name="connsiteX99" fmla="*/ 3104925 w 7750816"/>
              <a:gd name="connsiteY99" fmla="*/ 5347855 h 6003637"/>
              <a:gd name="connsiteX100" fmla="*/ 3040271 w 7750816"/>
              <a:gd name="connsiteY100" fmla="*/ 5375564 h 6003637"/>
              <a:gd name="connsiteX101" fmla="*/ 2966380 w 7750816"/>
              <a:gd name="connsiteY101" fmla="*/ 5403273 h 6003637"/>
              <a:gd name="connsiteX102" fmla="*/ 2938671 w 7750816"/>
              <a:gd name="connsiteY102" fmla="*/ 5421746 h 6003637"/>
              <a:gd name="connsiteX103" fmla="*/ 2892489 w 7750816"/>
              <a:gd name="connsiteY103" fmla="*/ 5430982 h 6003637"/>
              <a:gd name="connsiteX104" fmla="*/ 2855544 w 7750816"/>
              <a:gd name="connsiteY104" fmla="*/ 5440219 h 6003637"/>
              <a:gd name="connsiteX105" fmla="*/ 2800125 w 7750816"/>
              <a:gd name="connsiteY105" fmla="*/ 5458691 h 6003637"/>
              <a:gd name="connsiteX106" fmla="*/ 2680053 w 7750816"/>
              <a:gd name="connsiteY106" fmla="*/ 5477164 h 6003637"/>
              <a:gd name="connsiteX107" fmla="*/ 2633871 w 7750816"/>
              <a:gd name="connsiteY107" fmla="*/ 5486400 h 6003637"/>
              <a:gd name="connsiteX108" fmla="*/ 2578453 w 7750816"/>
              <a:gd name="connsiteY108" fmla="*/ 5495637 h 6003637"/>
              <a:gd name="connsiteX109" fmla="*/ 2550744 w 7750816"/>
              <a:gd name="connsiteY109" fmla="*/ 5504873 h 6003637"/>
              <a:gd name="connsiteX110" fmla="*/ 2458380 w 7750816"/>
              <a:gd name="connsiteY110" fmla="*/ 5514110 h 6003637"/>
              <a:gd name="connsiteX111" fmla="*/ 2402962 w 7750816"/>
              <a:gd name="connsiteY111" fmla="*/ 5532582 h 6003637"/>
              <a:gd name="connsiteX112" fmla="*/ 2366016 w 7750816"/>
              <a:gd name="connsiteY112" fmla="*/ 5541819 h 6003637"/>
              <a:gd name="connsiteX113" fmla="*/ 2329071 w 7750816"/>
              <a:gd name="connsiteY113" fmla="*/ 5560291 h 6003637"/>
              <a:gd name="connsiteX114" fmla="*/ 2301362 w 7750816"/>
              <a:gd name="connsiteY114" fmla="*/ 5569528 h 6003637"/>
              <a:gd name="connsiteX115" fmla="*/ 2245944 w 7750816"/>
              <a:gd name="connsiteY115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144344 w 7750816"/>
              <a:gd name="connsiteY24" fmla="*/ 166255 h 6003637"/>
              <a:gd name="connsiteX25" fmla="*/ 2790889 w 7750816"/>
              <a:gd name="connsiteY25" fmla="*/ 36946 h 6003637"/>
              <a:gd name="connsiteX26" fmla="*/ 3308125 w 7750816"/>
              <a:gd name="connsiteY26" fmla="*/ 9237 h 6003637"/>
              <a:gd name="connsiteX27" fmla="*/ 3834598 w 7750816"/>
              <a:gd name="connsiteY27" fmla="*/ 0 h 6003637"/>
              <a:gd name="connsiteX28" fmla="*/ 5303180 w 7750816"/>
              <a:gd name="connsiteY28" fmla="*/ 27710 h 6003637"/>
              <a:gd name="connsiteX29" fmla="*/ 5820416 w 7750816"/>
              <a:gd name="connsiteY29" fmla="*/ 64655 h 6003637"/>
              <a:gd name="connsiteX30" fmla="*/ 5912780 w 7750816"/>
              <a:gd name="connsiteY30" fmla="*/ 73891 h 6003637"/>
              <a:gd name="connsiteX31" fmla="*/ 6097507 w 7750816"/>
              <a:gd name="connsiteY31" fmla="*/ 101600 h 6003637"/>
              <a:gd name="connsiteX32" fmla="*/ 6245289 w 7750816"/>
              <a:gd name="connsiteY32" fmla="*/ 184728 h 6003637"/>
              <a:gd name="connsiteX33" fmla="*/ 6319180 w 7750816"/>
              <a:gd name="connsiteY33" fmla="*/ 249382 h 6003637"/>
              <a:gd name="connsiteX34" fmla="*/ 6346889 w 7750816"/>
              <a:gd name="connsiteY34" fmla="*/ 258619 h 6003637"/>
              <a:gd name="connsiteX35" fmla="*/ 6402307 w 7750816"/>
              <a:gd name="connsiteY35" fmla="*/ 286328 h 6003637"/>
              <a:gd name="connsiteX36" fmla="*/ 6697871 w 7750816"/>
              <a:gd name="connsiteY36" fmla="*/ 424873 h 6003637"/>
              <a:gd name="connsiteX37" fmla="*/ 6790235 w 7750816"/>
              <a:gd name="connsiteY37" fmla="*/ 581891 h 6003637"/>
              <a:gd name="connsiteX38" fmla="*/ 6845653 w 7750816"/>
              <a:gd name="connsiteY38" fmla="*/ 665019 h 6003637"/>
              <a:gd name="connsiteX39" fmla="*/ 6965725 w 7750816"/>
              <a:gd name="connsiteY39" fmla="*/ 812800 h 6003637"/>
              <a:gd name="connsiteX40" fmla="*/ 7039616 w 7750816"/>
              <a:gd name="connsiteY40" fmla="*/ 877455 h 6003637"/>
              <a:gd name="connsiteX41" fmla="*/ 7122744 w 7750816"/>
              <a:gd name="connsiteY41" fmla="*/ 969819 h 6003637"/>
              <a:gd name="connsiteX42" fmla="*/ 7150453 w 7750816"/>
              <a:gd name="connsiteY42" fmla="*/ 1080655 h 6003637"/>
              <a:gd name="connsiteX43" fmla="*/ 7178162 w 7750816"/>
              <a:gd name="connsiteY43" fmla="*/ 1274619 h 6003637"/>
              <a:gd name="connsiteX44" fmla="*/ 7159689 w 7750816"/>
              <a:gd name="connsiteY44" fmla="*/ 1681019 h 6003637"/>
              <a:gd name="connsiteX45" fmla="*/ 7131980 w 7750816"/>
              <a:gd name="connsiteY45" fmla="*/ 1773382 h 6003637"/>
              <a:gd name="connsiteX46" fmla="*/ 7095035 w 7750816"/>
              <a:gd name="connsiteY46" fmla="*/ 1874982 h 6003637"/>
              <a:gd name="connsiteX47" fmla="*/ 7085798 w 7750816"/>
              <a:gd name="connsiteY47" fmla="*/ 1939637 h 6003637"/>
              <a:gd name="connsiteX48" fmla="*/ 7058089 w 7750816"/>
              <a:gd name="connsiteY48" fmla="*/ 2068946 h 6003637"/>
              <a:gd name="connsiteX49" fmla="*/ 7095035 w 7750816"/>
              <a:gd name="connsiteY49" fmla="*/ 2540000 h 6003637"/>
              <a:gd name="connsiteX50" fmla="*/ 7122744 w 7750816"/>
              <a:gd name="connsiteY50" fmla="*/ 2613891 h 6003637"/>
              <a:gd name="connsiteX51" fmla="*/ 7150453 w 7750816"/>
              <a:gd name="connsiteY51" fmla="*/ 2697019 h 6003637"/>
              <a:gd name="connsiteX52" fmla="*/ 7168925 w 7750816"/>
              <a:gd name="connsiteY52" fmla="*/ 2733964 h 6003637"/>
              <a:gd name="connsiteX53" fmla="*/ 7242816 w 7750816"/>
              <a:gd name="connsiteY53" fmla="*/ 2937164 h 6003637"/>
              <a:gd name="connsiteX54" fmla="*/ 7298235 w 7750816"/>
              <a:gd name="connsiteY54" fmla="*/ 3029528 h 6003637"/>
              <a:gd name="connsiteX55" fmla="*/ 7335180 w 7750816"/>
              <a:gd name="connsiteY55" fmla="*/ 3112655 h 6003637"/>
              <a:gd name="connsiteX56" fmla="*/ 7390598 w 7750816"/>
              <a:gd name="connsiteY56" fmla="*/ 3214255 h 6003637"/>
              <a:gd name="connsiteX57" fmla="*/ 7409071 w 7750816"/>
              <a:gd name="connsiteY57" fmla="*/ 3260437 h 6003637"/>
              <a:gd name="connsiteX58" fmla="*/ 7464489 w 7750816"/>
              <a:gd name="connsiteY58" fmla="*/ 3371273 h 6003637"/>
              <a:gd name="connsiteX59" fmla="*/ 7566089 w 7750816"/>
              <a:gd name="connsiteY59" fmla="*/ 3611419 h 6003637"/>
              <a:gd name="connsiteX60" fmla="*/ 7612271 w 7750816"/>
              <a:gd name="connsiteY60" fmla="*/ 3740728 h 6003637"/>
              <a:gd name="connsiteX61" fmla="*/ 7649216 w 7750816"/>
              <a:gd name="connsiteY61" fmla="*/ 3860800 h 6003637"/>
              <a:gd name="connsiteX62" fmla="*/ 7695398 w 7750816"/>
              <a:gd name="connsiteY62" fmla="*/ 3980873 h 6003637"/>
              <a:gd name="connsiteX63" fmla="*/ 7750816 w 7750816"/>
              <a:gd name="connsiteY63" fmla="*/ 4128655 h 6003637"/>
              <a:gd name="connsiteX64" fmla="*/ 7732344 w 7750816"/>
              <a:gd name="connsiteY64" fmla="*/ 4193310 h 6003637"/>
              <a:gd name="connsiteX65" fmla="*/ 7704635 w 7750816"/>
              <a:gd name="connsiteY65" fmla="*/ 4294910 h 6003637"/>
              <a:gd name="connsiteX66" fmla="*/ 7686162 w 7750816"/>
              <a:gd name="connsiteY66" fmla="*/ 4368800 h 6003637"/>
              <a:gd name="connsiteX67" fmla="*/ 7649216 w 7750816"/>
              <a:gd name="connsiteY67" fmla="*/ 4433455 h 6003637"/>
              <a:gd name="connsiteX68" fmla="*/ 7630744 w 7750816"/>
              <a:gd name="connsiteY68" fmla="*/ 4461164 h 6003637"/>
              <a:gd name="connsiteX69" fmla="*/ 7575325 w 7750816"/>
              <a:gd name="connsiteY69" fmla="*/ 4498110 h 6003637"/>
              <a:gd name="connsiteX70" fmla="*/ 7510671 w 7750816"/>
              <a:gd name="connsiteY70" fmla="*/ 4590473 h 6003637"/>
              <a:gd name="connsiteX71" fmla="*/ 7473725 w 7750816"/>
              <a:gd name="connsiteY71" fmla="*/ 4655128 h 6003637"/>
              <a:gd name="connsiteX72" fmla="*/ 7399835 w 7750816"/>
              <a:gd name="connsiteY72" fmla="*/ 4719782 h 6003637"/>
              <a:gd name="connsiteX73" fmla="*/ 7298235 w 7750816"/>
              <a:gd name="connsiteY73" fmla="*/ 4756728 h 6003637"/>
              <a:gd name="connsiteX74" fmla="*/ 7131980 w 7750816"/>
              <a:gd name="connsiteY74" fmla="*/ 4793673 h 6003637"/>
              <a:gd name="connsiteX75" fmla="*/ 6965725 w 7750816"/>
              <a:gd name="connsiteY75" fmla="*/ 4830619 h 6003637"/>
              <a:gd name="connsiteX76" fmla="*/ 6854889 w 7750816"/>
              <a:gd name="connsiteY76" fmla="*/ 4876800 h 6003637"/>
              <a:gd name="connsiteX77" fmla="*/ 6808707 w 7750816"/>
              <a:gd name="connsiteY77" fmla="*/ 4895273 h 6003637"/>
              <a:gd name="connsiteX78" fmla="*/ 6753289 w 7750816"/>
              <a:gd name="connsiteY78" fmla="*/ 4904510 h 6003637"/>
              <a:gd name="connsiteX79" fmla="*/ 6688635 w 7750816"/>
              <a:gd name="connsiteY79" fmla="*/ 4932219 h 6003637"/>
              <a:gd name="connsiteX80" fmla="*/ 6522380 w 7750816"/>
              <a:gd name="connsiteY80" fmla="*/ 4987637 h 6003637"/>
              <a:gd name="connsiteX81" fmla="*/ 6411544 w 7750816"/>
              <a:gd name="connsiteY81" fmla="*/ 5015346 h 6003637"/>
              <a:gd name="connsiteX82" fmla="*/ 6272998 w 7750816"/>
              <a:gd name="connsiteY82" fmla="*/ 5052291 h 6003637"/>
              <a:gd name="connsiteX83" fmla="*/ 6236053 w 7750816"/>
              <a:gd name="connsiteY83" fmla="*/ 5061528 h 6003637"/>
              <a:gd name="connsiteX84" fmla="*/ 6042089 w 7750816"/>
              <a:gd name="connsiteY84" fmla="*/ 5089237 h 6003637"/>
              <a:gd name="connsiteX85" fmla="*/ 5977435 w 7750816"/>
              <a:gd name="connsiteY85" fmla="*/ 5098473 h 6003637"/>
              <a:gd name="connsiteX86" fmla="*/ 5801944 w 7750816"/>
              <a:gd name="connsiteY86" fmla="*/ 5126182 h 6003637"/>
              <a:gd name="connsiteX87" fmla="*/ 5192344 w 7750816"/>
              <a:gd name="connsiteY87" fmla="*/ 5135419 h 6003637"/>
              <a:gd name="connsiteX88" fmla="*/ 5155398 w 7750816"/>
              <a:gd name="connsiteY88" fmla="*/ 5144655 h 6003637"/>
              <a:gd name="connsiteX89" fmla="*/ 5016853 w 7750816"/>
              <a:gd name="connsiteY89" fmla="*/ 5163128 h 6003637"/>
              <a:gd name="connsiteX90" fmla="*/ 4425725 w 7750816"/>
              <a:gd name="connsiteY90" fmla="*/ 5126183 h 6003637"/>
              <a:gd name="connsiteX91" fmla="*/ 4083980 w 7750816"/>
              <a:gd name="connsiteY91" fmla="*/ 5033819 h 6003637"/>
              <a:gd name="connsiteX92" fmla="*/ 3806889 w 7750816"/>
              <a:gd name="connsiteY92" fmla="*/ 5033818 h 6003637"/>
              <a:gd name="connsiteX93" fmla="*/ 3391253 w 7750816"/>
              <a:gd name="connsiteY93" fmla="*/ 5135419 h 6003637"/>
              <a:gd name="connsiteX94" fmla="*/ 3317362 w 7750816"/>
              <a:gd name="connsiteY94" fmla="*/ 5181600 h 6003637"/>
              <a:gd name="connsiteX95" fmla="*/ 3308125 w 7750816"/>
              <a:gd name="connsiteY95" fmla="*/ 5209310 h 6003637"/>
              <a:gd name="connsiteX96" fmla="*/ 3280416 w 7750816"/>
              <a:gd name="connsiteY96" fmla="*/ 5227782 h 6003637"/>
              <a:gd name="connsiteX97" fmla="*/ 3169580 w 7750816"/>
              <a:gd name="connsiteY97" fmla="*/ 5310910 h 6003637"/>
              <a:gd name="connsiteX98" fmla="*/ 3132635 w 7750816"/>
              <a:gd name="connsiteY98" fmla="*/ 5329382 h 6003637"/>
              <a:gd name="connsiteX99" fmla="*/ 3104925 w 7750816"/>
              <a:gd name="connsiteY99" fmla="*/ 5347855 h 6003637"/>
              <a:gd name="connsiteX100" fmla="*/ 3040271 w 7750816"/>
              <a:gd name="connsiteY100" fmla="*/ 5375564 h 6003637"/>
              <a:gd name="connsiteX101" fmla="*/ 2966380 w 7750816"/>
              <a:gd name="connsiteY101" fmla="*/ 5403273 h 6003637"/>
              <a:gd name="connsiteX102" fmla="*/ 2938671 w 7750816"/>
              <a:gd name="connsiteY102" fmla="*/ 5421746 h 6003637"/>
              <a:gd name="connsiteX103" fmla="*/ 2892489 w 7750816"/>
              <a:gd name="connsiteY103" fmla="*/ 5430982 h 6003637"/>
              <a:gd name="connsiteX104" fmla="*/ 2855544 w 7750816"/>
              <a:gd name="connsiteY104" fmla="*/ 5440219 h 6003637"/>
              <a:gd name="connsiteX105" fmla="*/ 2800125 w 7750816"/>
              <a:gd name="connsiteY105" fmla="*/ 5458691 h 6003637"/>
              <a:gd name="connsiteX106" fmla="*/ 2680053 w 7750816"/>
              <a:gd name="connsiteY106" fmla="*/ 5477164 h 6003637"/>
              <a:gd name="connsiteX107" fmla="*/ 2633871 w 7750816"/>
              <a:gd name="connsiteY107" fmla="*/ 5486400 h 6003637"/>
              <a:gd name="connsiteX108" fmla="*/ 2578453 w 7750816"/>
              <a:gd name="connsiteY108" fmla="*/ 5495637 h 6003637"/>
              <a:gd name="connsiteX109" fmla="*/ 2550744 w 7750816"/>
              <a:gd name="connsiteY109" fmla="*/ 5504873 h 6003637"/>
              <a:gd name="connsiteX110" fmla="*/ 2458380 w 7750816"/>
              <a:gd name="connsiteY110" fmla="*/ 5514110 h 6003637"/>
              <a:gd name="connsiteX111" fmla="*/ 2402962 w 7750816"/>
              <a:gd name="connsiteY111" fmla="*/ 5532582 h 6003637"/>
              <a:gd name="connsiteX112" fmla="*/ 2366016 w 7750816"/>
              <a:gd name="connsiteY112" fmla="*/ 5541819 h 6003637"/>
              <a:gd name="connsiteX113" fmla="*/ 2329071 w 7750816"/>
              <a:gd name="connsiteY113" fmla="*/ 5560291 h 6003637"/>
              <a:gd name="connsiteX114" fmla="*/ 2301362 w 7750816"/>
              <a:gd name="connsiteY114" fmla="*/ 5569528 h 6003637"/>
              <a:gd name="connsiteX115" fmla="*/ 2245944 w 7750816"/>
              <a:gd name="connsiteY115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790889 w 7750816"/>
              <a:gd name="connsiteY24" fmla="*/ 36946 h 6003637"/>
              <a:gd name="connsiteX25" fmla="*/ 3308125 w 7750816"/>
              <a:gd name="connsiteY25" fmla="*/ 9237 h 6003637"/>
              <a:gd name="connsiteX26" fmla="*/ 3834598 w 7750816"/>
              <a:gd name="connsiteY26" fmla="*/ 0 h 6003637"/>
              <a:gd name="connsiteX27" fmla="*/ 5303180 w 7750816"/>
              <a:gd name="connsiteY27" fmla="*/ 27710 h 6003637"/>
              <a:gd name="connsiteX28" fmla="*/ 5820416 w 7750816"/>
              <a:gd name="connsiteY28" fmla="*/ 64655 h 6003637"/>
              <a:gd name="connsiteX29" fmla="*/ 5912780 w 7750816"/>
              <a:gd name="connsiteY29" fmla="*/ 73891 h 6003637"/>
              <a:gd name="connsiteX30" fmla="*/ 6097507 w 7750816"/>
              <a:gd name="connsiteY30" fmla="*/ 101600 h 6003637"/>
              <a:gd name="connsiteX31" fmla="*/ 6245289 w 7750816"/>
              <a:gd name="connsiteY31" fmla="*/ 184728 h 6003637"/>
              <a:gd name="connsiteX32" fmla="*/ 6319180 w 7750816"/>
              <a:gd name="connsiteY32" fmla="*/ 249382 h 6003637"/>
              <a:gd name="connsiteX33" fmla="*/ 6346889 w 7750816"/>
              <a:gd name="connsiteY33" fmla="*/ 258619 h 6003637"/>
              <a:gd name="connsiteX34" fmla="*/ 6402307 w 7750816"/>
              <a:gd name="connsiteY34" fmla="*/ 286328 h 6003637"/>
              <a:gd name="connsiteX35" fmla="*/ 6697871 w 7750816"/>
              <a:gd name="connsiteY35" fmla="*/ 424873 h 6003637"/>
              <a:gd name="connsiteX36" fmla="*/ 6790235 w 7750816"/>
              <a:gd name="connsiteY36" fmla="*/ 581891 h 6003637"/>
              <a:gd name="connsiteX37" fmla="*/ 6845653 w 7750816"/>
              <a:gd name="connsiteY37" fmla="*/ 665019 h 6003637"/>
              <a:gd name="connsiteX38" fmla="*/ 6965725 w 7750816"/>
              <a:gd name="connsiteY38" fmla="*/ 812800 h 6003637"/>
              <a:gd name="connsiteX39" fmla="*/ 7039616 w 7750816"/>
              <a:gd name="connsiteY39" fmla="*/ 877455 h 6003637"/>
              <a:gd name="connsiteX40" fmla="*/ 7122744 w 7750816"/>
              <a:gd name="connsiteY40" fmla="*/ 969819 h 6003637"/>
              <a:gd name="connsiteX41" fmla="*/ 7150453 w 7750816"/>
              <a:gd name="connsiteY41" fmla="*/ 1080655 h 6003637"/>
              <a:gd name="connsiteX42" fmla="*/ 7178162 w 7750816"/>
              <a:gd name="connsiteY42" fmla="*/ 1274619 h 6003637"/>
              <a:gd name="connsiteX43" fmla="*/ 7159689 w 7750816"/>
              <a:gd name="connsiteY43" fmla="*/ 1681019 h 6003637"/>
              <a:gd name="connsiteX44" fmla="*/ 7131980 w 7750816"/>
              <a:gd name="connsiteY44" fmla="*/ 1773382 h 6003637"/>
              <a:gd name="connsiteX45" fmla="*/ 7095035 w 7750816"/>
              <a:gd name="connsiteY45" fmla="*/ 1874982 h 6003637"/>
              <a:gd name="connsiteX46" fmla="*/ 7085798 w 7750816"/>
              <a:gd name="connsiteY46" fmla="*/ 1939637 h 6003637"/>
              <a:gd name="connsiteX47" fmla="*/ 7058089 w 7750816"/>
              <a:gd name="connsiteY47" fmla="*/ 2068946 h 6003637"/>
              <a:gd name="connsiteX48" fmla="*/ 7095035 w 7750816"/>
              <a:gd name="connsiteY48" fmla="*/ 2540000 h 6003637"/>
              <a:gd name="connsiteX49" fmla="*/ 7122744 w 7750816"/>
              <a:gd name="connsiteY49" fmla="*/ 2613891 h 6003637"/>
              <a:gd name="connsiteX50" fmla="*/ 7150453 w 7750816"/>
              <a:gd name="connsiteY50" fmla="*/ 2697019 h 6003637"/>
              <a:gd name="connsiteX51" fmla="*/ 7168925 w 7750816"/>
              <a:gd name="connsiteY51" fmla="*/ 2733964 h 6003637"/>
              <a:gd name="connsiteX52" fmla="*/ 7242816 w 7750816"/>
              <a:gd name="connsiteY52" fmla="*/ 2937164 h 6003637"/>
              <a:gd name="connsiteX53" fmla="*/ 7298235 w 7750816"/>
              <a:gd name="connsiteY53" fmla="*/ 3029528 h 6003637"/>
              <a:gd name="connsiteX54" fmla="*/ 7335180 w 7750816"/>
              <a:gd name="connsiteY54" fmla="*/ 3112655 h 6003637"/>
              <a:gd name="connsiteX55" fmla="*/ 7390598 w 7750816"/>
              <a:gd name="connsiteY55" fmla="*/ 3214255 h 6003637"/>
              <a:gd name="connsiteX56" fmla="*/ 7409071 w 7750816"/>
              <a:gd name="connsiteY56" fmla="*/ 3260437 h 6003637"/>
              <a:gd name="connsiteX57" fmla="*/ 7464489 w 7750816"/>
              <a:gd name="connsiteY57" fmla="*/ 3371273 h 6003637"/>
              <a:gd name="connsiteX58" fmla="*/ 7566089 w 7750816"/>
              <a:gd name="connsiteY58" fmla="*/ 3611419 h 6003637"/>
              <a:gd name="connsiteX59" fmla="*/ 7612271 w 7750816"/>
              <a:gd name="connsiteY59" fmla="*/ 3740728 h 6003637"/>
              <a:gd name="connsiteX60" fmla="*/ 7649216 w 7750816"/>
              <a:gd name="connsiteY60" fmla="*/ 3860800 h 6003637"/>
              <a:gd name="connsiteX61" fmla="*/ 7695398 w 7750816"/>
              <a:gd name="connsiteY61" fmla="*/ 3980873 h 6003637"/>
              <a:gd name="connsiteX62" fmla="*/ 7750816 w 7750816"/>
              <a:gd name="connsiteY62" fmla="*/ 4128655 h 6003637"/>
              <a:gd name="connsiteX63" fmla="*/ 7732344 w 7750816"/>
              <a:gd name="connsiteY63" fmla="*/ 4193310 h 6003637"/>
              <a:gd name="connsiteX64" fmla="*/ 7704635 w 7750816"/>
              <a:gd name="connsiteY64" fmla="*/ 4294910 h 6003637"/>
              <a:gd name="connsiteX65" fmla="*/ 7686162 w 7750816"/>
              <a:gd name="connsiteY65" fmla="*/ 4368800 h 6003637"/>
              <a:gd name="connsiteX66" fmla="*/ 7649216 w 7750816"/>
              <a:gd name="connsiteY66" fmla="*/ 4433455 h 6003637"/>
              <a:gd name="connsiteX67" fmla="*/ 7630744 w 7750816"/>
              <a:gd name="connsiteY67" fmla="*/ 4461164 h 6003637"/>
              <a:gd name="connsiteX68" fmla="*/ 7575325 w 7750816"/>
              <a:gd name="connsiteY68" fmla="*/ 4498110 h 6003637"/>
              <a:gd name="connsiteX69" fmla="*/ 7510671 w 7750816"/>
              <a:gd name="connsiteY69" fmla="*/ 4590473 h 6003637"/>
              <a:gd name="connsiteX70" fmla="*/ 7473725 w 7750816"/>
              <a:gd name="connsiteY70" fmla="*/ 4655128 h 6003637"/>
              <a:gd name="connsiteX71" fmla="*/ 7399835 w 7750816"/>
              <a:gd name="connsiteY71" fmla="*/ 4719782 h 6003637"/>
              <a:gd name="connsiteX72" fmla="*/ 7298235 w 7750816"/>
              <a:gd name="connsiteY72" fmla="*/ 4756728 h 6003637"/>
              <a:gd name="connsiteX73" fmla="*/ 7131980 w 7750816"/>
              <a:gd name="connsiteY73" fmla="*/ 4793673 h 6003637"/>
              <a:gd name="connsiteX74" fmla="*/ 6965725 w 7750816"/>
              <a:gd name="connsiteY74" fmla="*/ 4830619 h 6003637"/>
              <a:gd name="connsiteX75" fmla="*/ 6854889 w 7750816"/>
              <a:gd name="connsiteY75" fmla="*/ 4876800 h 6003637"/>
              <a:gd name="connsiteX76" fmla="*/ 6808707 w 7750816"/>
              <a:gd name="connsiteY76" fmla="*/ 4895273 h 6003637"/>
              <a:gd name="connsiteX77" fmla="*/ 6753289 w 7750816"/>
              <a:gd name="connsiteY77" fmla="*/ 4904510 h 6003637"/>
              <a:gd name="connsiteX78" fmla="*/ 6688635 w 7750816"/>
              <a:gd name="connsiteY78" fmla="*/ 4932219 h 6003637"/>
              <a:gd name="connsiteX79" fmla="*/ 6522380 w 7750816"/>
              <a:gd name="connsiteY79" fmla="*/ 4987637 h 6003637"/>
              <a:gd name="connsiteX80" fmla="*/ 6411544 w 7750816"/>
              <a:gd name="connsiteY80" fmla="*/ 5015346 h 6003637"/>
              <a:gd name="connsiteX81" fmla="*/ 6272998 w 7750816"/>
              <a:gd name="connsiteY81" fmla="*/ 5052291 h 6003637"/>
              <a:gd name="connsiteX82" fmla="*/ 6236053 w 7750816"/>
              <a:gd name="connsiteY82" fmla="*/ 5061528 h 6003637"/>
              <a:gd name="connsiteX83" fmla="*/ 6042089 w 7750816"/>
              <a:gd name="connsiteY83" fmla="*/ 5089237 h 6003637"/>
              <a:gd name="connsiteX84" fmla="*/ 5977435 w 7750816"/>
              <a:gd name="connsiteY84" fmla="*/ 5098473 h 6003637"/>
              <a:gd name="connsiteX85" fmla="*/ 5801944 w 7750816"/>
              <a:gd name="connsiteY85" fmla="*/ 5126182 h 6003637"/>
              <a:gd name="connsiteX86" fmla="*/ 5192344 w 7750816"/>
              <a:gd name="connsiteY86" fmla="*/ 5135419 h 6003637"/>
              <a:gd name="connsiteX87" fmla="*/ 5155398 w 7750816"/>
              <a:gd name="connsiteY87" fmla="*/ 5144655 h 6003637"/>
              <a:gd name="connsiteX88" fmla="*/ 5016853 w 7750816"/>
              <a:gd name="connsiteY88" fmla="*/ 5163128 h 6003637"/>
              <a:gd name="connsiteX89" fmla="*/ 4425725 w 7750816"/>
              <a:gd name="connsiteY89" fmla="*/ 5126183 h 6003637"/>
              <a:gd name="connsiteX90" fmla="*/ 4083980 w 7750816"/>
              <a:gd name="connsiteY90" fmla="*/ 5033819 h 6003637"/>
              <a:gd name="connsiteX91" fmla="*/ 3806889 w 7750816"/>
              <a:gd name="connsiteY91" fmla="*/ 5033818 h 6003637"/>
              <a:gd name="connsiteX92" fmla="*/ 3391253 w 7750816"/>
              <a:gd name="connsiteY92" fmla="*/ 5135419 h 6003637"/>
              <a:gd name="connsiteX93" fmla="*/ 3317362 w 7750816"/>
              <a:gd name="connsiteY93" fmla="*/ 5181600 h 6003637"/>
              <a:gd name="connsiteX94" fmla="*/ 3308125 w 7750816"/>
              <a:gd name="connsiteY94" fmla="*/ 5209310 h 6003637"/>
              <a:gd name="connsiteX95" fmla="*/ 3280416 w 7750816"/>
              <a:gd name="connsiteY95" fmla="*/ 5227782 h 6003637"/>
              <a:gd name="connsiteX96" fmla="*/ 3169580 w 7750816"/>
              <a:gd name="connsiteY96" fmla="*/ 5310910 h 6003637"/>
              <a:gd name="connsiteX97" fmla="*/ 3132635 w 7750816"/>
              <a:gd name="connsiteY97" fmla="*/ 5329382 h 6003637"/>
              <a:gd name="connsiteX98" fmla="*/ 3104925 w 7750816"/>
              <a:gd name="connsiteY98" fmla="*/ 5347855 h 6003637"/>
              <a:gd name="connsiteX99" fmla="*/ 3040271 w 7750816"/>
              <a:gd name="connsiteY99" fmla="*/ 5375564 h 6003637"/>
              <a:gd name="connsiteX100" fmla="*/ 2966380 w 7750816"/>
              <a:gd name="connsiteY100" fmla="*/ 5403273 h 6003637"/>
              <a:gd name="connsiteX101" fmla="*/ 2938671 w 7750816"/>
              <a:gd name="connsiteY101" fmla="*/ 5421746 h 6003637"/>
              <a:gd name="connsiteX102" fmla="*/ 2892489 w 7750816"/>
              <a:gd name="connsiteY102" fmla="*/ 5430982 h 6003637"/>
              <a:gd name="connsiteX103" fmla="*/ 2855544 w 7750816"/>
              <a:gd name="connsiteY103" fmla="*/ 5440219 h 6003637"/>
              <a:gd name="connsiteX104" fmla="*/ 2800125 w 7750816"/>
              <a:gd name="connsiteY104" fmla="*/ 5458691 h 6003637"/>
              <a:gd name="connsiteX105" fmla="*/ 2680053 w 7750816"/>
              <a:gd name="connsiteY105" fmla="*/ 5477164 h 6003637"/>
              <a:gd name="connsiteX106" fmla="*/ 2633871 w 7750816"/>
              <a:gd name="connsiteY106" fmla="*/ 5486400 h 6003637"/>
              <a:gd name="connsiteX107" fmla="*/ 2578453 w 7750816"/>
              <a:gd name="connsiteY107" fmla="*/ 5495637 h 6003637"/>
              <a:gd name="connsiteX108" fmla="*/ 2550744 w 7750816"/>
              <a:gd name="connsiteY108" fmla="*/ 5504873 h 6003637"/>
              <a:gd name="connsiteX109" fmla="*/ 2458380 w 7750816"/>
              <a:gd name="connsiteY109" fmla="*/ 5514110 h 6003637"/>
              <a:gd name="connsiteX110" fmla="*/ 2402962 w 7750816"/>
              <a:gd name="connsiteY110" fmla="*/ 5532582 h 6003637"/>
              <a:gd name="connsiteX111" fmla="*/ 2366016 w 7750816"/>
              <a:gd name="connsiteY111" fmla="*/ 5541819 h 6003637"/>
              <a:gd name="connsiteX112" fmla="*/ 2329071 w 7750816"/>
              <a:gd name="connsiteY112" fmla="*/ 5560291 h 6003637"/>
              <a:gd name="connsiteX113" fmla="*/ 2301362 w 7750816"/>
              <a:gd name="connsiteY113" fmla="*/ 5569528 h 6003637"/>
              <a:gd name="connsiteX114" fmla="*/ 2245944 w 7750816"/>
              <a:gd name="connsiteY114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855544 w 7750816"/>
              <a:gd name="connsiteY24" fmla="*/ 138546 h 6003637"/>
              <a:gd name="connsiteX25" fmla="*/ 3308125 w 7750816"/>
              <a:gd name="connsiteY25" fmla="*/ 9237 h 6003637"/>
              <a:gd name="connsiteX26" fmla="*/ 3834598 w 7750816"/>
              <a:gd name="connsiteY26" fmla="*/ 0 h 6003637"/>
              <a:gd name="connsiteX27" fmla="*/ 5303180 w 7750816"/>
              <a:gd name="connsiteY27" fmla="*/ 27710 h 6003637"/>
              <a:gd name="connsiteX28" fmla="*/ 5820416 w 7750816"/>
              <a:gd name="connsiteY28" fmla="*/ 64655 h 6003637"/>
              <a:gd name="connsiteX29" fmla="*/ 5912780 w 7750816"/>
              <a:gd name="connsiteY29" fmla="*/ 73891 h 6003637"/>
              <a:gd name="connsiteX30" fmla="*/ 6097507 w 7750816"/>
              <a:gd name="connsiteY30" fmla="*/ 101600 h 6003637"/>
              <a:gd name="connsiteX31" fmla="*/ 6245289 w 7750816"/>
              <a:gd name="connsiteY31" fmla="*/ 184728 h 6003637"/>
              <a:gd name="connsiteX32" fmla="*/ 6319180 w 7750816"/>
              <a:gd name="connsiteY32" fmla="*/ 249382 h 6003637"/>
              <a:gd name="connsiteX33" fmla="*/ 6346889 w 7750816"/>
              <a:gd name="connsiteY33" fmla="*/ 258619 h 6003637"/>
              <a:gd name="connsiteX34" fmla="*/ 6402307 w 7750816"/>
              <a:gd name="connsiteY34" fmla="*/ 286328 h 6003637"/>
              <a:gd name="connsiteX35" fmla="*/ 6697871 w 7750816"/>
              <a:gd name="connsiteY35" fmla="*/ 424873 h 6003637"/>
              <a:gd name="connsiteX36" fmla="*/ 6790235 w 7750816"/>
              <a:gd name="connsiteY36" fmla="*/ 581891 h 6003637"/>
              <a:gd name="connsiteX37" fmla="*/ 6845653 w 7750816"/>
              <a:gd name="connsiteY37" fmla="*/ 665019 h 6003637"/>
              <a:gd name="connsiteX38" fmla="*/ 6965725 w 7750816"/>
              <a:gd name="connsiteY38" fmla="*/ 812800 h 6003637"/>
              <a:gd name="connsiteX39" fmla="*/ 7039616 w 7750816"/>
              <a:gd name="connsiteY39" fmla="*/ 877455 h 6003637"/>
              <a:gd name="connsiteX40" fmla="*/ 7122744 w 7750816"/>
              <a:gd name="connsiteY40" fmla="*/ 969819 h 6003637"/>
              <a:gd name="connsiteX41" fmla="*/ 7150453 w 7750816"/>
              <a:gd name="connsiteY41" fmla="*/ 1080655 h 6003637"/>
              <a:gd name="connsiteX42" fmla="*/ 7178162 w 7750816"/>
              <a:gd name="connsiteY42" fmla="*/ 1274619 h 6003637"/>
              <a:gd name="connsiteX43" fmla="*/ 7159689 w 7750816"/>
              <a:gd name="connsiteY43" fmla="*/ 1681019 h 6003637"/>
              <a:gd name="connsiteX44" fmla="*/ 7131980 w 7750816"/>
              <a:gd name="connsiteY44" fmla="*/ 1773382 h 6003637"/>
              <a:gd name="connsiteX45" fmla="*/ 7095035 w 7750816"/>
              <a:gd name="connsiteY45" fmla="*/ 1874982 h 6003637"/>
              <a:gd name="connsiteX46" fmla="*/ 7085798 w 7750816"/>
              <a:gd name="connsiteY46" fmla="*/ 1939637 h 6003637"/>
              <a:gd name="connsiteX47" fmla="*/ 7058089 w 7750816"/>
              <a:gd name="connsiteY47" fmla="*/ 2068946 h 6003637"/>
              <a:gd name="connsiteX48" fmla="*/ 7095035 w 7750816"/>
              <a:gd name="connsiteY48" fmla="*/ 2540000 h 6003637"/>
              <a:gd name="connsiteX49" fmla="*/ 7122744 w 7750816"/>
              <a:gd name="connsiteY49" fmla="*/ 2613891 h 6003637"/>
              <a:gd name="connsiteX50" fmla="*/ 7150453 w 7750816"/>
              <a:gd name="connsiteY50" fmla="*/ 2697019 h 6003637"/>
              <a:gd name="connsiteX51" fmla="*/ 7168925 w 7750816"/>
              <a:gd name="connsiteY51" fmla="*/ 2733964 h 6003637"/>
              <a:gd name="connsiteX52" fmla="*/ 7242816 w 7750816"/>
              <a:gd name="connsiteY52" fmla="*/ 2937164 h 6003637"/>
              <a:gd name="connsiteX53" fmla="*/ 7298235 w 7750816"/>
              <a:gd name="connsiteY53" fmla="*/ 3029528 h 6003637"/>
              <a:gd name="connsiteX54" fmla="*/ 7335180 w 7750816"/>
              <a:gd name="connsiteY54" fmla="*/ 3112655 h 6003637"/>
              <a:gd name="connsiteX55" fmla="*/ 7390598 w 7750816"/>
              <a:gd name="connsiteY55" fmla="*/ 3214255 h 6003637"/>
              <a:gd name="connsiteX56" fmla="*/ 7409071 w 7750816"/>
              <a:gd name="connsiteY56" fmla="*/ 3260437 h 6003637"/>
              <a:gd name="connsiteX57" fmla="*/ 7464489 w 7750816"/>
              <a:gd name="connsiteY57" fmla="*/ 3371273 h 6003637"/>
              <a:gd name="connsiteX58" fmla="*/ 7566089 w 7750816"/>
              <a:gd name="connsiteY58" fmla="*/ 3611419 h 6003637"/>
              <a:gd name="connsiteX59" fmla="*/ 7612271 w 7750816"/>
              <a:gd name="connsiteY59" fmla="*/ 3740728 h 6003637"/>
              <a:gd name="connsiteX60" fmla="*/ 7649216 w 7750816"/>
              <a:gd name="connsiteY60" fmla="*/ 3860800 h 6003637"/>
              <a:gd name="connsiteX61" fmla="*/ 7695398 w 7750816"/>
              <a:gd name="connsiteY61" fmla="*/ 3980873 h 6003637"/>
              <a:gd name="connsiteX62" fmla="*/ 7750816 w 7750816"/>
              <a:gd name="connsiteY62" fmla="*/ 4128655 h 6003637"/>
              <a:gd name="connsiteX63" fmla="*/ 7732344 w 7750816"/>
              <a:gd name="connsiteY63" fmla="*/ 4193310 h 6003637"/>
              <a:gd name="connsiteX64" fmla="*/ 7704635 w 7750816"/>
              <a:gd name="connsiteY64" fmla="*/ 4294910 h 6003637"/>
              <a:gd name="connsiteX65" fmla="*/ 7686162 w 7750816"/>
              <a:gd name="connsiteY65" fmla="*/ 4368800 h 6003637"/>
              <a:gd name="connsiteX66" fmla="*/ 7649216 w 7750816"/>
              <a:gd name="connsiteY66" fmla="*/ 4433455 h 6003637"/>
              <a:gd name="connsiteX67" fmla="*/ 7630744 w 7750816"/>
              <a:gd name="connsiteY67" fmla="*/ 4461164 h 6003637"/>
              <a:gd name="connsiteX68" fmla="*/ 7575325 w 7750816"/>
              <a:gd name="connsiteY68" fmla="*/ 4498110 h 6003637"/>
              <a:gd name="connsiteX69" fmla="*/ 7510671 w 7750816"/>
              <a:gd name="connsiteY69" fmla="*/ 4590473 h 6003637"/>
              <a:gd name="connsiteX70" fmla="*/ 7473725 w 7750816"/>
              <a:gd name="connsiteY70" fmla="*/ 4655128 h 6003637"/>
              <a:gd name="connsiteX71" fmla="*/ 7399835 w 7750816"/>
              <a:gd name="connsiteY71" fmla="*/ 4719782 h 6003637"/>
              <a:gd name="connsiteX72" fmla="*/ 7298235 w 7750816"/>
              <a:gd name="connsiteY72" fmla="*/ 4756728 h 6003637"/>
              <a:gd name="connsiteX73" fmla="*/ 7131980 w 7750816"/>
              <a:gd name="connsiteY73" fmla="*/ 4793673 h 6003637"/>
              <a:gd name="connsiteX74" fmla="*/ 6965725 w 7750816"/>
              <a:gd name="connsiteY74" fmla="*/ 4830619 h 6003637"/>
              <a:gd name="connsiteX75" fmla="*/ 6854889 w 7750816"/>
              <a:gd name="connsiteY75" fmla="*/ 4876800 h 6003637"/>
              <a:gd name="connsiteX76" fmla="*/ 6808707 w 7750816"/>
              <a:gd name="connsiteY76" fmla="*/ 4895273 h 6003637"/>
              <a:gd name="connsiteX77" fmla="*/ 6753289 w 7750816"/>
              <a:gd name="connsiteY77" fmla="*/ 4904510 h 6003637"/>
              <a:gd name="connsiteX78" fmla="*/ 6688635 w 7750816"/>
              <a:gd name="connsiteY78" fmla="*/ 4932219 h 6003637"/>
              <a:gd name="connsiteX79" fmla="*/ 6522380 w 7750816"/>
              <a:gd name="connsiteY79" fmla="*/ 4987637 h 6003637"/>
              <a:gd name="connsiteX80" fmla="*/ 6411544 w 7750816"/>
              <a:gd name="connsiteY80" fmla="*/ 5015346 h 6003637"/>
              <a:gd name="connsiteX81" fmla="*/ 6272998 w 7750816"/>
              <a:gd name="connsiteY81" fmla="*/ 5052291 h 6003637"/>
              <a:gd name="connsiteX82" fmla="*/ 6236053 w 7750816"/>
              <a:gd name="connsiteY82" fmla="*/ 5061528 h 6003637"/>
              <a:gd name="connsiteX83" fmla="*/ 6042089 w 7750816"/>
              <a:gd name="connsiteY83" fmla="*/ 5089237 h 6003637"/>
              <a:gd name="connsiteX84" fmla="*/ 5977435 w 7750816"/>
              <a:gd name="connsiteY84" fmla="*/ 5098473 h 6003637"/>
              <a:gd name="connsiteX85" fmla="*/ 5801944 w 7750816"/>
              <a:gd name="connsiteY85" fmla="*/ 5126182 h 6003637"/>
              <a:gd name="connsiteX86" fmla="*/ 5192344 w 7750816"/>
              <a:gd name="connsiteY86" fmla="*/ 5135419 h 6003637"/>
              <a:gd name="connsiteX87" fmla="*/ 5155398 w 7750816"/>
              <a:gd name="connsiteY87" fmla="*/ 5144655 h 6003637"/>
              <a:gd name="connsiteX88" fmla="*/ 5016853 w 7750816"/>
              <a:gd name="connsiteY88" fmla="*/ 5163128 h 6003637"/>
              <a:gd name="connsiteX89" fmla="*/ 4425725 w 7750816"/>
              <a:gd name="connsiteY89" fmla="*/ 5126183 h 6003637"/>
              <a:gd name="connsiteX90" fmla="*/ 4083980 w 7750816"/>
              <a:gd name="connsiteY90" fmla="*/ 5033819 h 6003637"/>
              <a:gd name="connsiteX91" fmla="*/ 3806889 w 7750816"/>
              <a:gd name="connsiteY91" fmla="*/ 5033818 h 6003637"/>
              <a:gd name="connsiteX92" fmla="*/ 3391253 w 7750816"/>
              <a:gd name="connsiteY92" fmla="*/ 5135419 h 6003637"/>
              <a:gd name="connsiteX93" fmla="*/ 3317362 w 7750816"/>
              <a:gd name="connsiteY93" fmla="*/ 5181600 h 6003637"/>
              <a:gd name="connsiteX94" fmla="*/ 3308125 w 7750816"/>
              <a:gd name="connsiteY94" fmla="*/ 5209310 h 6003637"/>
              <a:gd name="connsiteX95" fmla="*/ 3280416 w 7750816"/>
              <a:gd name="connsiteY95" fmla="*/ 5227782 h 6003637"/>
              <a:gd name="connsiteX96" fmla="*/ 3169580 w 7750816"/>
              <a:gd name="connsiteY96" fmla="*/ 5310910 h 6003637"/>
              <a:gd name="connsiteX97" fmla="*/ 3132635 w 7750816"/>
              <a:gd name="connsiteY97" fmla="*/ 5329382 h 6003637"/>
              <a:gd name="connsiteX98" fmla="*/ 3104925 w 7750816"/>
              <a:gd name="connsiteY98" fmla="*/ 5347855 h 6003637"/>
              <a:gd name="connsiteX99" fmla="*/ 3040271 w 7750816"/>
              <a:gd name="connsiteY99" fmla="*/ 5375564 h 6003637"/>
              <a:gd name="connsiteX100" fmla="*/ 2966380 w 7750816"/>
              <a:gd name="connsiteY100" fmla="*/ 5403273 h 6003637"/>
              <a:gd name="connsiteX101" fmla="*/ 2938671 w 7750816"/>
              <a:gd name="connsiteY101" fmla="*/ 5421746 h 6003637"/>
              <a:gd name="connsiteX102" fmla="*/ 2892489 w 7750816"/>
              <a:gd name="connsiteY102" fmla="*/ 5430982 h 6003637"/>
              <a:gd name="connsiteX103" fmla="*/ 2855544 w 7750816"/>
              <a:gd name="connsiteY103" fmla="*/ 5440219 h 6003637"/>
              <a:gd name="connsiteX104" fmla="*/ 2800125 w 7750816"/>
              <a:gd name="connsiteY104" fmla="*/ 5458691 h 6003637"/>
              <a:gd name="connsiteX105" fmla="*/ 2680053 w 7750816"/>
              <a:gd name="connsiteY105" fmla="*/ 5477164 h 6003637"/>
              <a:gd name="connsiteX106" fmla="*/ 2633871 w 7750816"/>
              <a:gd name="connsiteY106" fmla="*/ 5486400 h 6003637"/>
              <a:gd name="connsiteX107" fmla="*/ 2578453 w 7750816"/>
              <a:gd name="connsiteY107" fmla="*/ 5495637 h 6003637"/>
              <a:gd name="connsiteX108" fmla="*/ 2550744 w 7750816"/>
              <a:gd name="connsiteY108" fmla="*/ 5504873 h 6003637"/>
              <a:gd name="connsiteX109" fmla="*/ 2458380 w 7750816"/>
              <a:gd name="connsiteY109" fmla="*/ 5514110 h 6003637"/>
              <a:gd name="connsiteX110" fmla="*/ 2402962 w 7750816"/>
              <a:gd name="connsiteY110" fmla="*/ 5532582 h 6003637"/>
              <a:gd name="connsiteX111" fmla="*/ 2366016 w 7750816"/>
              <a:gd name="connsiteY111" fmla="*/ 5541819 h 6003637"/>
              <a:gd name="connsiteX112" fmla="*/ 2329071 w 7750816"/>
              <a:gd name="connsiteY112" fmla="*/ 5560291 h 6003637"/>
              <a:gd name="connsiteX113" fmla="*/ 2301362 w 7750816"/>
              <a:gd name="connsiteY113" fmla="*/ 5569528 h 6003637"/>
              <a:gd name="connsiteX114" fmla="*/ 2245944 w 7750816"/>
              <a:gd name="connsiteY114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855544 w 7750816"/>
              <a:gd name="connsiteY24" fmla="*/ 138546 h 6003637"/>
              <a:gd name="connsiteX25" fmla="*/ 3308125 w 7750816"/>
              <a:gd name="connsiteY25" fmla="*/ 9237 h 6003637"/>
              <a:gd name="connsiteX26" fmla="*/ 3834598 w 7750816"/>
              <a:gd name="connsiteY26" fmla="*/ 0 h 6003637"/>
              <a:gd name="connsiteX27" fmla="*/ 5303180 w 7750816"/>
              <a:gd name="connsiteY27" fmla="*/ 27710 h 6003637"/>
              <a:gd name="connsiteX28" fmla="*/ 5820416 w 7750816"/>
              <a:gd name="connsiteY28" fmla="*/ 64655 h 6003637"/>
              <a:gd name="connsiteX29" fmla="*/ 5912780 w 7750816"/>
              <a:gd name="connsiteY29" fmla="*/ 73891 h 6003637"/>
              <a:gd name="connsiteX30" fmla="*/ 6097507 w 7750816"/>
              <a:gd name="connsiteY30" fmla="*/ 101600 h 6003637"/>
              <a:gd name="connsiteX31" fmla="*/ 6245289 w 7750816"/>
              <a:gd name="connsiteY31" fmla="*/ 184728 h 6003637"/>
              <a:gd name="connsiteX32" fmla="*/ 6319180 w 7750816"/>
              <a:gd name="connsiteY32" fmla="*/ 249382 h 6003637"/>
              <a:gd name="connsiteX33" fmla="*/ 6346889 w 7750816"/>
              <a:gd name="connsiteY33" fmla="*/ 258619 h 6003637"/>
              <a:gd name="connsiteX34" fmla="*/ 6402307 w 7750816"/>
              <a:gd name="connsiteY34" fmla="*/ 286328 h 6003637"/>
              <a:gd name="connsiteX35" fmla="*/ 6697871 w 7750816"/>
              <a:gd name="connsiteY35" fmla="*/ 424873 h 6003637"/>
              <a:gd name="connsiteX36" fmla="*/ 6790235 w 7750816"/>
              <a:gd name="connsiteY36" fmla="*/ 581891 h 6003637"/>
              <a:gd name="connsiteX37" fmla="*/ 6845653 w 7750816"/>
              <a:gd name="connsiteY37" fmla="*/ 665019 h 6003637"/>
              <a:gd name="connsiteX38" fmla="*/ 6965725 w 7750816"/>
              <a:gd name="connsiteY38" fmla="*/ 812800 h 6003637"/>
              <a:gd name="connsiteX39" fmla="*/ 7039616 w 7750816"/>
              <a:gd name="connsiteY39" fmla="*/ 877455 h 6003637"/>
              <a:gd name="connsiteX40" fmla="*/ 7122744 w 7750816"/>
              <a:gd name="connsiteY40" fmla="*/ 969819 h 6003637"/>
              <a:gd name="connsiteX41" fmla="*/ 7150453 w 7750816"/>
              <a:gd name="connsiteY41" fmla="*/ 1080655 h 6003637"/>
              <a:gd name="connsiteX42" fmla="*/ 7178162 w 7750816"/>
              <a:gd name="connsiteY42" fmla="*/ 1274619 h 6003637"/>
              <a:gd name="connsiteX43" fmla="*/ 7159689 w 7750816"/>
              <a:gd name="connsiteY43" fmla="*/ 1681019 h 6003637"/>
              <a:gd name="connsiteX44" fmla="*/ 7131980 w 7750816"/>
              <a:gd name="connsiteY44" fmla="*/ 1773382 h 6003637"/>
              <a:gd name="connsiteX45" fmla="*/ 7095035 w 7750816"/>
              <a:gd name="connsiteY45" fmla="*/ 1874982 h 6003637"/>
              <a:gd name="connsiteX46" fmla="*/ 7085798 w 7750816"/>
              <a:gd name="connsiteY46" fmla="*/ 1939637 h 6003637"/>
              <a:gd name="connsiteX47" fmla="*/ 7058089 w 7750816"/>
              <a:gd name="connsiteY47" fmla="*/ 2068946 h 6003637"/>
              <a:gd name="connsiteX48" fmla="*/ 7095035 w 7750816"/>
              <a:gd name="connsiteY48" fmla="*/ 2540000 h 6003637"/>
              <a:gd name="connsiteX49" fmla="*/ 7122744 w 7750816"/>
              <a:gd name="connsiteY49" fmla="*/ 2613891 h 6003637"/>
              <a:gd name="connsiteX50" fmla="*/ 7150453 w 7750816"/>
              <a:gd name="connsiteY50" fmla="*/ 2697019 h 6003637"/>
              <a:gd name="connsiteX51" fmla="*/ 7168925 w 7750816"/>
              <a:gd name="connsiteY51" fmla="*/ 2733964 h 6003637"/>
              <a:gd name="connsiteX52" fmla="*/ 7242816 w 7750816"/>
              <a:gd name="connsiteY52" fmla="*/ 2937164 h 6003637"/>
              <a:gd name="connsiteX53" fmla="*/ 7298235 w 7750816"/>
              <a:gd name="connsiteY53" fmla="*/ 3029528 h 6003637"/>
              <a:gd name="connsiteX54" fmla="*/ 7335180 w 7750816"/>
              <a:gd name="connsiteY54" fmla="*/ 3112655 h 6003637"/>
              <a:gd name="connsiteX55" fmla="*/ 7390598 w 7750816"/>
              <a:gd name="connsiteY55" fmla="*/ 3214255 h 6003637"/>
              <a:gd name="connsiteX56" fmla="*/ 7409071 w 7750816"/>
              <a:gd name="connsiteY56" fmla="*/ 3260437 h 6003637"/>
              <a:gd name="connsiteX57" fmla="*/ 7464489 w 7750816"/>
              <a:gd name="connsiteY57" fmla="*/ 3371273 h 6003637"/>
              <a:gd name="connsiteX58" fmla="*/ 7566089 w 7750816"/>
              <a:gd name="connsiteY58" fmla="*/ 3611419 h 6003637"/>
              <a:gd name="connsiteX59" fmla="*/ 7612271 w 7750816"/>
              <a:gd name="connsiteY59" fmla="*/ 3740728 h 6003637"/>
              <a:gd name="connsiteX60" fmla="*/ 7649216 w 7750816"/>
              <a:gd name="connsiteY60" fmla="*/ 3860800 h 6003637"/>
              <a:gd name="connsiteX61" fmla="*/ 7695398 w 7750816"/>
              <a:gd name="connsiteY61" fmla="*/ 3980873 h 6003637"/>
              <a:gd name="connsiteX62" fmla="*/ 7750816 w 7750816"/>
              <a:gd name="connsiteY62" fmla="*/ 4128655 h 6003637"/>
              <a:gd name="connsiteX63" fmla="*/ 7732344 w 7750816"/>
              <a:gd name="connsiteY63" fmla="*/ 4193310 h 6003637"/>
              <a:gd name="connsiteX64" fmla="*/ 7704635 w 7750816"/>
              <a:gd name="connsiteY64" fmla="*/ 4294910 h 6003637"/>
              <a:gd name="connsiteX65" fmla="*/ 7686162 w 7750816"/>
              <a:gd name="connsiteY65" fmla="*/ 4368800 h 6003637"/>
              <a:gd name="connsiteX66" fmla="*/ 7649216 w 7750816"/>
              <a:gd name="connsiteY66" fmla="*/ 4433455 h 6003637"/>
              <a:gd name="connsiteX67" fmla="*/ 7630744 w 7750816"/>
              <a:gd name="connsiteY67" fmla="*/ 4461164 h 6003637"/>
              <a:gd name="connsiteX68" fmla="*/ 7575325 w 7750816"/>
              <a:gd name="connsiteY68" fmla="*/ 4498110 h 6003637"/>
              <a:gd name="connsiteX69" fmla="*/ 7510671 w 7750816"/>
              <a:gd name="connsiteY69" fmla="*/ 4590473 h 6003637"/>
              <a:gd name="connsiteX70" fmla="*/ 7473725 w 7750816"/>
              <a:gd name="connsiteY70" fmla="*/ 4655128 h 6003637"/>
              <a:gd name="connsiteX71" fmla="*/ 7399835 w 7750816"/>
              <a:gd name="connsiteY71" fmla="*/ 4719782 h 6003637"/>
              <a:gd name="connsiteX72" fmla="*/ 7298235 w 7750816"/>
              <a:gd name="connsiteY72" fmla="*/ 4756728 h 6003637"/>
              <a:gd name="connsiteX73" fmla="*/ 7131980 w 7750816"/>
              <a:gd name="connsiteY73" fmla="*/ 4793673 h 6003637"/>
              <a:gd name="connsiteX74" fmla="*/ 6965725 w 7750816"/>
              <a:gd name="connsiteY74" fmla="*/ 4830619 h 6003637"/>
              <a:gd name="connsiteX75" fmla="*/ 6854889 w 7750816"/>
              <a:gd name="connsiteY75" fmla="*/ 4876800 h 6003637"/>
              <a:gd name="connsiteX76" fmla="*/ 6808707 w 7750816"/>
              <a:gd name="connsiteY76" fmla="*/ 4895273 h 6003637"/>
              <a:gd name="connsiteX77" fmla="*/ 6753289 w 7750816"/>
              <a:gd name="connsiteY77" fmla="*/ 4904510 h 6003637"/>
              <a:gd name="connsiteX78" fmla="*/ 6688635 w 7750816"/>
              <a:gd name="connsiteY78" fmla="*/ 4932219 h 6003637"/>
              <a:gd name="connsiteX79" fmla="*/ 6522380 w 7750816"/>
              <a:gd name="connsiteY79" fmla="*/ 4987637 h 6003637"/>
              <a:gd name="connsiteX80" fmla="*/ 6411544 w 7750816"/>
              <a:gd name="connsiteY80" fmla="*/ 5015346 h 6003637"/>
              <a:gd name="connsiteX81" fmla="*/ 6272998 w 7750816"/>
              <a:gd name="connsiteY81" fmla="*/ 5052291 h 6003637"/>
              <a:gd name="connsiteX82" fmla="*/ 6236053 w 7750816"/>
              <a:gd name="connsiteY82" fmla="*/ 5061528 h 6003637"/>
              <a:gd name="connsiteX83" fmla="*/ 6042089 w 7750816"/>
              <a:gd name="connsiteY83" fmla="*/ 5089237 h 6003637"/>
              <a:gd name="connsiteX84" fmla="*/ 5977435 w 7750816"/>
              <a:gd name="connsiteY84" fmla="*/ 5098473 h 6003637"/>
              <a:gd name="connsiteX85" fmla="*/ 5801944 w 7750816"/>
              <a:gd name="connsiteY85" fmla="*/ 5126182 h 6003637"/>
              <a:gd name="connsiteX86" fmla="*/ 5192344 w 7750816"/>
              <a:gd name="connsiteY86" fmla="*/ 5135419 h 6003637"/>
              <a:gd name="connsiteX87" fmla="*/ 5155398 w 7750816"/>
              <a:gd name="connsiteY87" fmla="*/ 5144655 h 6003637"/>
              <a:gd name="connsiteX88" fmla="*/ 5016853 w 7750816"/>
              <a:gd name="connsiteY88" fmla="*/ 5163128 h 6003637"/>
              <a:gd name="connsiteX89" fmla="*/ 4425725 w 7750816"/>
              <a:gd name="connsiteY89" fmla="*/ 5126183 h 6003637"/>
              <a:gd name="connsiteX90" fmla="*/ 4083980 w 7750816"/>
              <a:gd name="connsiteY90" fmla="*/ 5033819 h 6003637"/>
              <a:gd name="connsiteX91" fmla="*/ 3806889 w 7750816"/>
              <a:gd name="connsiteY91" fmla="*/ 5033818 h 6003637"/>
              <a:gd name="connsiteX92" fmla="*/ 3391253 w 7750816"/>
              <a:gd name="connsiteY92" fmla="*/ 5135419 h 6003637"/>
              <a:gd name="connsiteX93" fmla="*/ 3317362 w 7750816"/>
              <a:gd name="connsiteY93" fmla="*/ 5181600 h 6003637"/>
              <a:gd name="connsiteX94" fmla="*/ 3308125 w 7750816"/>
              <a:gd name="connsiteY94" fmla="*/ 5209310 h 6003637"/>
              <a:gd name="connsiteX95" fmla="*/ 3280416 w 7750816"/>
              <a:gd name="connsiteY95" fmla="*/ 5227782 h 6003637"/>
              <a:gd name="connsiteX96" fmla="*/ 3169580 w 7750816"/>
              <a:gd name="connsiteY96" fmla="*/ 5310910 h 6003637"/>
              <a:gd name="connsiteX97" fmla="*/ 3132635 w 7750816"/>
              <a:gd name="connsiteY97" fmla="*/ 5329382 h 6003637"/>
              <a:gd name="connsiteX98" fmla="*/ 3104925 w 7750816"/>
              <a:gd name="connsiteY98" fmla="*/ 5347855 h 6003637"/>
              <a:gd name="connsiteX99" fmla="*/ 3040271 w 7750816"/>
              <a:gd name="connsiteY99" fmla="*/ 5375564 h 6003637"/>
              <a:gd name="connsiteX100" fmla="*/ 2966380 w 7750816"/>
              <a:gd name="connsiteY100" fmla="*/ 5403273 h 6003637"/>
              <a:gd name="connsiteX101" fmla="*/ 2938671 w 7750816"/>
              <a:gd name="connsiteY101" fmla="*/ 5421746 h 6003637"/>
              <a:gd name="connsiteX102" fmla="*/ 2892489 w 7750816"/>
              <a:gd name="connsiteY102" fmla="*/ 5430982 h 6003637"/>
              <a:gd name="connsiteX103" fmla="*/ 2855544 w 7750816"/>
              <a:gd name="connsiteY103" fmla="*/ 5440219 h 6003637"/>
              <a:gd name="connsiteX104" fmla="*/ 2800125 w 7750816"/>
              <a:gd name="connsiteY104" fmla="*/ 5458691 h 6003637"/>
              <a:gd name="connsiteX105" fmla="*/ 2680053 w 7750816"/>
              <a:gd name="connsiteY105" fmla="*/ 5477164 h 6003637"/>
              <a:gd name="connsiteX106" fmla="*/ 2633871 w 7750816"/>
              <a:gd name="connsiteY106" fmla="*/ 5486400 h 6003637"/>
              <a:gd name="connsiteX107" fmla="*/ 2578453 w 7750816"/>
              <a:gd name="connsiteY107" fmla="*/ 5495637 h 6003637"/>
              <a:gd name="connsiteX108" fmla="*/ 2550744 w 7750816"/>
              <a:gd name="connsiteY108" fmla="*/ 5504873 h 6003637"/>
              <a:gd name="connsiteX109" fmla="*/ 2458380 w 7750816"/>
              <a:gd name="connsiteY109" fmla="*/ 5514110 h 6003637"/>
              <a:gd name="connsiteX110" fmla="*/ 2402962 w 7750816"/>
              <a:gd name="connsiteY110" fmla="*/ 5532582 h 6003637"/>
              <a:gd name="connsiteX111" fmla="*/ 2366016 w 7750816"/>
              <a:gd name="connsiteY111" fmla="*/ 5541819 h 6003637"/>
              <a:gd name="connsiteX112" fmla="*/ 2329071 w 7750816"/>
              <a:gd name="connsiteY112" fmla="*/ 5560291 h 6003637"/>
              <a:gd name="connsiteX113" fmla="*/ 2301362 w 7750816"/>
              <a:gd name="connsiteY113" fmla="*/ 5569528 h 6003637"/>
              <a:gd name="connsiteX114" fmla="*/ 2245944 w 7750816"/>
              <a:gd name="connsiteY114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855544 w 7750816"/>
              <a:gd name="connsiteY24" fmla="*/ 138546 h 6003637"/>
              <a:gd name="connsiteX25" fmla="*/ 3834598 w 7750816"/>
              <a:gd name="connsiteY25" fmla="*/ 0 h 6003637"/>
              <a:gd name="connsiteX26" fmla="*/ 5303180 w 7750816"/>
              <a:gd name="connsiteY26" fmla="*/ 27710 h 6003637"/>
              <a:gd name="connsiteX27" fmla="*/ 5820416 w 7750816"/>
              <a:gd name="connsiteY27" fmla="*/ 64655 h 6003637"/>
              <a:gd name="connsiteX28" fmla="*/ 5912780 w 7750816"/>
              <a:gd name="connsiteY28" fmla="*/ 73891 h 6003637"/>
              <a:gd name="connsiteX29" fmla="*/ 6097507 w 7750816"/>
              <a:gd name="connsiteY29" fmla="*/ 101600 h 6003637"/>
              <a:gd name="connsiteX30" fmla="*/ 6245289 w 7750816"/>
              <a:gd name="connsiteY30" fmla="*/ 184728 h 6003637"/>
              <a:gd name="connsiteX31" fmla="*/ 6319180 w 7750816"/>
              <a:gd name="connsiteY31" fmla="*/ 249382 h 6003637"/>
              <a:gd name="connsiteX32" fmla="*/ 6346889 w 7750816"/>
              <a:gd name="connsiteY32" fmla="*/ 258619 h 6003637"/>
              <a:gd name="connsiteX33" fmla="*/ 6402307 w 7750816"/>
              <a:gd name="connsiteY33" fmla="*/ 286328 h 6003637"/>
              <a:gd name="connsiteX34" fmla="*/ 6697871 w 7750816"/>
              <a:gd name="connsiteY34" fmla="*/ 424873 h 6003637"/>
              <a:gd name="connsiteX35" fmla="*/ 6790235 w 7750816"/>
              <a:gd name="connsiteY35" fmla="*/ 581891 h 6003637"/>
              <a:gd name="connsiteX36" fmla="*/ 6845653 w 7750816"/>
              <a:gd name="connsiteY36" fmla="*/ 665019 h 6003637"/>
              <a:gd name="connsiteX37" fmla="*/ 6965725 w 7750816"/>
              <a:gd name="connsiteY37" fmla="*/ 812800 h 6003637"/>
              <a:gd name="connsiteX38" fmla="*/ 7039616 w 7750816"/>
              <a:gd name="connsiteY38" fmla="*/ 877455 h 6003637"/>
              <a:gd name="connsiteX39" fmla="*/ 7122744 w 7750816"/>
              <a:gd name="connsiteY39" fmla="*/ 969819 h 6003637"/>
              <a:gd name="connsiteX40" fmla="*/ 7150453 w 7750816"/>
              <a:gd name="connsiteY40" fmla="*/ 1080655 h 6003637"/>
              <a:gd name="connsiteX41" fmla="*/ 7178162 w 7750816"/>
              <a:gd name="connsiteY41" fmla="*/ 1274619 h 6003637"/>
              <a:gd name="connsiteX42" fmla="*/ 7159689 w 7750816"/>
              <a:gd name="connsiteY42" fmla="*/ 1681019 h 6003637"/>
              <a:gd name="connsiteX43" fmla="*/ 7131980 w 7750816"/>
              <a:gd name="connsiteY43" fmla="*/ 1773382 h 6003637"/>
              <a:gd name="connsiteX44" fmla="*/ 7095035 w 7750816"/>
              <a:gd name="connsiteY44" fmla="*/ 1874982 h 6003637"/>
              <a:gd name="connsiteX45" fmla="*/ 7085798 w 7750816"/>
              <a:gd name="connsiteY45" fmla="*/ 1939637 h 6003637"/>
              <a:gd name="connsiteX46" fmla="*/ 7058089 w 7750816"/>
              <a:gd name="connsiteY46" fmla="*/ 2068946 h 6003637"/>
              <a:gd name="connsiteX47" fmla="*/ 7095035 w 7750816"/>
              <a:gd name="connsiteY47" fmla="*/ 2540000 h 6003637"/>
              <a:gd name="connsiteX48" fmla="*/ 7122744 w 7750816"/>
              <a:gd name="connsiteY48" fmla="*/ 2613891 h 6003637"/>
              <a:gd name="connsiteX49" fmla="*/ 7150453 w 7750816"/>
              <a:gd name="connsiteY49" fmla="*/ 2697019 h 6003637"/>
              <a:gd name="connsiteX50" fmla="*/ 7168925 w 7750816"/>
              <a:gd name="connsiteY50" fmla="*/ 2733964 h 6003637"/>
              <a:gd name="connsiteX51" fmla="*/ 7242816 w 7750816"/>
              <a:gd name="connsiteY51" fmla="*/ 2937164 h 6003637"/>
              <a:gd name="connsiteX52" fmla="*/ 7298235 w 7750816"/>
              <a:gd name="connsiteY52" fmla="*/ 3029528 h 6003637"/>
              <a:gd name="connsiteX53" fmla="*/ 7335180 w 7750816"/>
              <a:gd name="connsiteY53" fmla="*/ 3112655 h 6003637"/>
              <a:gd name="connsiteX54" fmla="*/ 7390598 w 7750816"/>
              <a:gd name="connsiteY54" fmla="*/ 3214255 h 6003637"/>
              <a:gd name="connsiteX55" fmla="*/ 7409071 w 7750816"/>
              <a:gd name="connsiteY55" fmla="*/ 3260437 h 6003637"/>
              <a:gd name="connsiteX56" fmla="*/ 7464489 w 7750816"/>
              <a:gd name="connsiteY56" fmla="*/ 3371273 h 6003637"/>
              <a:gd name="connsiteX57" fmla="*/ 7566089 w 7750816"/>
              <a:gd name="connsiteY57" fmla="*/ 3611419 h 6003637"/>
              <a:gd name="connsiteX58" fmla="*/ 7612271 w 7750816"/>
              <a:gd name="connsiteY58" fmla="*/ 3740728 h 6003637"/>
              <a:gd name="connsiteX59" fmla="*/ 7649216 w 7750816"/>
              <a:gd name="connsiteY59" fmla="*/ 3860800 h 6003637"/>
              <a:gd name="connsiteX60" fmla="*/ 7695398 w 7750816"/>
              <a:gd name="connsiteY60" fmla="*/ 3980873 h 6003637"/>
              <a:gd name="connsiteX61" fmla="*/ 7750816 w 7750816"/>
              <a:gd name="connsiteY61" fmla="*/ 4128655 h 6003637"/>
              <a:gd name="connsiteX62" fmla="*/ 7732344 w 7750816"/>
              <a:gd name="connsiteY62" fmla="*/ 4193310 h 6003637"/>
              <a:gd name="connsiteX63" fmla="*/ 7704635 w 7750816"/>
              <a:gd name="connsiteY63" fmla="*/ 4294910 h 6003637"/>
              <a:gd name="connsiteX64" fmla="*/ 7686162 w 7750816"/>
              <a:gd name="connsiteY64" fmla="*/ 4368800 h 6003637"/>
              <a:gd name="connsiteX65" fmla="*/ 7649216 w 7750816"/>
              <a:gd name="connsiteY65" fmla="*/ 4433455 h 6003637"/>
              <a:gd name="connsiteX66" fmla="*/ 7630744 w 7750816"/>
              <a:gd name="connsiteY66" fmla="*/ 4461164 h 6003637"/>
              <a:gd name="connsiteX67" fmla="*/ 7575325 w 7750816"/>
              <a:gd name="connsiteY67" fmla="*/ 4498110 h 6003637"/>
              <a:gd name="connsiteX68" fmla="*/ 7510671 w 7750816"/>
              <a:gd name="connsiteY68" fmla="*/ 4590473 h 6003637"/>
              <a:gd name="connsiteX69" fmla="*/ 7473725 w 7750816"/>
              <a:gd name="connsiteY69" fmla="*/ 4655128 h 6003637"/>
              <a:gd name="connsiteX70" fmla="*/ 7399835 w 7750816"/>
              <a:gd name="connsiteY70" fmla="*/ 4719782 h 6003637"/>
              <a:gd name="connsiteX71" fmla="*/ 7298235 w 7750816"/>
              <a:gd name="connsiteY71" fmla="*/ 4756728 h 6003637"/>
              <a:gd name="connsiteX72" fmla="*/ 7131980 w 7750816"/>
              <a:gd name="connsiteY72" fmla="*/ 4793673 h 6003637"/>
              <a:gd name="connsiteX73" fmla="*/ 6965725 w 7750816"/>
              <a:gd name="connsiteY73" fmla="*/ 4830619 h 6003637"/>
              <a:gd name="connsiteX74" fmla="*/ 6854889 w 7750816"/>
              <a:gd name="connsiteY74" fmla="*/ 4876800 h 6003637"/>
              <a:gd name="connsiteX75" fmla="*/ 6808707 w 7750816"/>
              <a:gd name="connsiteY75" fmla="*/ 4895273 h 6003637"/>
              <a:gd name="connsiteX76" fmla="*/ 6753289 w 7750816"/>
              <a:gd name="connsiteY76" fmla="*/ 4904510 h 6003637"/>
              <a:gd name="connsiteX77" fmla="*/ 6688635 w 7750816"/>
              <a:gd name="connsiteY77" fmla="*/ 4932219 h 6003637"/>
              <a:gd name="connsiteX78" fmla="*/ 6522380 w 7750816"/>
              <a:gd name="connsiteY78" fmla="*/ 4987637 h 6003637"/>
              <a:gd name="connsiteX79" fmla="*/ 6411544 w 7750816"/>
              <a:gd name="connsiteY79" fmla="*/ 5015346 h 6003637"/>
              <a:gd name="connsiteX80" fmla="*/ 6272998 w 7750816"/>
              <a:gd name="connsiteY80" fmla="*/ 5052291 h 6003637"/>
              <a:gd name="connsiteX81" fmla="*/ 6236053 w 7750816"/>
              <a:gd name="connsiteY81" fmla="*/ 5061528 h 6003637"/>
              <a:gd name="connsiteX82" fmla="*/ 6042089 w 7750816"/>
              <a:gd name="connsiteY82" fmla="*/ 5089237 h 6003637"/>
              <a:gd name="connsiteX83" fmla="*/ 5977435 w 7750816"/>
              <a:gd name="connsiteY83" fmla="*/ 5098473 h 6003637"/>
              <a:gd name="connsiteX84" fmla="*/ 5801944 w 7750816"/>
              <a:gd name="connsiteY84" fmla="*/ 5126182 h 6003637"/>
              <a:gd name="connsiteX85" fmla="*/ 5192344 w 7750816"/>
              <a:gd name="connsiteY85" fmla="*/ 5135419 h 6003637"/>
              <a:gd name="connsiteX86" fmla="*/ 5155398 w 7750816"/>
              <a:gd name="connsiteY86" fmla="*/ 5144655 h 6003637"/>
              <a:gd name="connsiteX87" fmla="*/ 5016853 w 7750816"/>
              <a:gd name="connsiteY87" fmla="*/ 5163128 h 6003637"/>
              <a:gd name="connsiteX88" fmla="*/ 4425725 w 7750816"/>
              <a:gd name="connsiteY88" fmla="*/ 5126183 h 6003637"/>
              <a:gd name="connsiteX89" fmla="*/ 4083980 w 7750816"/>
              <a:gd name="connsiteY89" fmla="*/ 5033819 h 6003637"/>
              <a:gd name="connsiteX90" fmla="*/ 3806889 w 7750816"/>
              <a:gd name="connsiteY90" fmla="*/ 5033818 h 6003637"/>
              <a:gd name="connsiteX91" fmla="*/ 3391253 w 7750816"/>
              <a:gd name="connsiteY91" fmla="*/ 5135419 h 6003637"/>
              <a:gd name="connsiteX92" fmla="*/ 3317362 w 7750816"/>
              <a:gd name="connsiteY92" fmla="*/ 5181600 h 6003637"/>
              <a:gd name="connsiteX93" fmla="*/ 3308125 w 7750816"/>
              <a:gd name="connsiteY93" fmla="*/ 5209310 h 6003637"/>
              <a:gd name="connsiteX94" fmla="*/ 3280416 w 7750816"/>
              <a:gd name="connsiteY94" fmla="*/ 5227782 h 6003637"/>
              <a:gd name="connsiteX95" fmla="*/ 3169580 w 7750816"/>
              <a:gd name="connsiteY95" fmla="*/ 5310910 h 6003637"/>
              <a:gd name="connsiteX96" fmla="*/ 3132635 w 7750816"/>
              <a:gd name="connsiteY96" fmla="*/ 5329382 h 6003637"/>
              <a:gd name="connsiteX97" fmla="*/ 3104925 w 7750816"/>
              <a:gd name="connsiteY97" fmla="*/ 5347855 h 6003637"/>
              <a:gd name="connsiteX98" fmla="*/ 3040271 w 7750816"/>
              <a:gd name="connsiteY98" fmla="*/ 5375564 h 6003637"/>
              <a:gd name="connsiteX99" fmla="*/ 2966380 w 7750816"/>
              <a:gd name="connsiteY99" fmla="*/ 5403273 h 6003637"/>
              <a:gd name="connsiteX100" fmla="*/ 2938671 w 7750816"/>
              <a:gd name="connsiteY100" fmla="*/ 5421746 h 6003637"/>
              <a:gd name="connsiteX101" fmla="*/ 2892489 w 7750816"/>
              <a:gd name="connsiteY101" fmla="*/ 5430982 h 6003637"/>
              <a:gd name="connsiteX102" fmla="*/ 2855544 w 7750816"/>
              <a:gd name="connsiteY102" fmla="*/ 5440219 h 6003637"/>
              <a:gd name="connsiteX103" fmla="*/ 2800125 w 7750816"/>
              <a:gd name="connsiteY103" fmla="*/ 5458691 h 6003637"/>
              <a:gd name="connsiteX104" fmla="*/ 2680053 w 7750816"/>
              <a:gd name="connsiteY104" fmla="*/ 5477164 h 6003637"/>
              <a:gd name="connsiteX105" fmla="*/ 2633871 w 7750816"/>
              <a:gd name="connsiteY105" fmla="*/ 5486400 h 6003637"/>
              <a:gd name="connsiteX106" fmla="*/ 2578453 w 7750816"/>
              <a:gd name="connsiteY106" fmla="*/ 5495637 h 6003637"/>
              <a:gd name="connsiteX107" fmla="*/ 2550744 w 7750816"/>
              <a:gd name="connsiteY107" fmla="*/ 5504873 h 6003637"/>
              <a:gd name="connsiteX108" fmla="*/ 2458380 w 7750816"/>
              <a:gd name="connsiteY108" fmla="*/ 5514110 h 6003637"/>
              <a:gd name="connsiteX109" fmla="*/ 2402962 w 7750816"/>
              <a:gd name="connsiteY109" fmla="*/ 5532582 h 6003637"/>
              <a:gd name="connsiteX110" fmla="*/ 2366016 w 7750816"/>
              <a:gd name="connsiteY110" fmla="*/ 5541819 h 6003637"/>
              <a:gd name="connsiteX111" fmla="*/ 2329071 w 7750816"/>
              <a:gd name="connsiteY111" fmla="*/ 5560291 h 6003637"/>
              <a:gd name="connsiteX112" fmla="*/ 2301362 w 7750816"/>
              <a:gd name="connsiteY112" fmla="*/ 5569528 h 6003637"/>
              <a:gd name="connsiteX113" fmla="*/ 2245944 w 7750816"/>
              <a:gd name="connsiteY113" fmla="*/ 5606473 h 6003637"/>
              <a:gd name="connsiteX0" fmla="*/ 2245944 w 7750816"/>
              <a:gd name="connsiteY0" fmla="*/ 5582412 h 5979576"/>
              <a:gd name="connsiteX1" fmla="*/ 2245944 w 7750816"/>
              <a:gd name="connsiteY1" fmla="*/ 5582412 h 5979576"/>
              <a:gd name="connsiteX2" fmla="*/ 2153580 w 7750816"/>
              <a:gd name="connsiteY2" fmla="*/ 5693249 h 5979576"/>
              <a:gd name="connsiteX3" fmla="*/ 2135107 w 7750816"/>
              <a:gd name="connsiteY3" fmla="*/ 5720958 h 5979576"/>
              <a:gd name="connsiteX4" fmla="*/ 2070453 w 7750816"/>
              <a:gd name="connsiteY4" fmla="*/ 5813321 h 5979576"/>
              <a:gd name="connsiteX5" fmla="*/ 2015035 w 7750816"/>
              <a:gd name="connsiteY5" fmla="*/ 5868739 h 5979576"/>
              <a:gd name="connsiteX6" fmla="*/ 1894962 w 7750816"/>
              <a:gd name="connsiteY6" fmla="*/ 5961103 h 5979576"/>
              <a:gd name="connsiteX7" fmla="*/ 1811835 w 7750816"/>
              <a:gd name="connsiteY7" fmla="*/ 5979576 h 5979576"/>
              <a:gd name="connsiteX8" fmla="*/ 1368489 w 7750816"/>
              <a:gd name="connsiteY8" fmla="*/ 5970339 h 5979576"/>
              <a:gd name="connsiteX9" fmla="*/ 1082162 w 7750816"/>
              <a:gd name="connsiteY9" fmla="*/ 5942630 h 5979576"/>
              <a:gd name="connsiteX10" fmla="*/ 1045216 w 7750816"/>
              <a:gd name="connsiteY10" fmla="*/ 5914921 h 5979576"/>
              <a:gd name="connsiteX11" fmla="*/ 989798 w 7750816"/>
              <a:gd name="connsiteY11" fmla="*/ 5785612 h 5979576"/>
              <a:gd name="connsiteX12" fmla="*/ 962089 w 7750816"/>
              <a:gd name="connsiteY12" fmla="*/ 5702485 h 5979576"/>
              <a:gd name="connsiteX13" fmla="*/ 952853 w 7750816"/>
              <a:gd name="connsiteY13" fmla="*/ 5637830 h 5979576"/>
              <a:gd name="connsiteX14" fmla="*/ 915907 w 7750816"/>
              <a:gd name="connsiteY14" fmla="*/ 5600885 h 5979576"/>
              <a:gd name="connsiteX15" fmla="*/ 832780 w 7750816"/>
              <a:gd name="connsiteY15" fmla="*/ 5563939 h 5979576"/>
              <a:gd name="connsiteX16" fmla="*/ 648053 w 7750816"/>
              <a:gd name="connsiteY16" fmla="*/ 5508521 h 5979576"/>
              <a:gd name="connsiteX17" fmla="*/ 380198 w 7750816"/>
              <a:gd name="connsiteY17" fmla="*/ 5453103 h 5979576"/>
              <a:gd name="connsiteX18" fmla="*/ 140053 w 7750816"/>
              <a:gd name="connsiteY18" fmla="*/ 5249903 h 5979576"/>
              <a:gd name="connsiteX19" fmla="*/ 10743 w 7750816"/>
              <a:gd name="connsiteY19" fmla="*/ 3356449 h 5979576"/>
              <a:gd name="connsiteX20" fmla="*/ 19979 w 7750816"/>
              <a:gd name="connsiteY20" fmla="*/ 2312739 h 5979576"/>
              <a:gd name="connsiteX21" fmla="*/ 121580 w 7750816"/>
              <a:gd name="connsiteY21" fmla="*/ 1379867 h 5979576"/>
              <a:gd name="connsiteX22" fmla="*/ 675762 w 7750816"/>
              <a:gd name="connsiteY22" fmla="*/ 613248 h 5979576"/>
              <a:gd name="connsiteX23" fmla="*/ 1516271 w 7750816"/>
              <a:gd name="connsiteY23" fmla="*/ 289976 h 5979576"/>
              <a:gd name="connsiteX24" fmla="*/ 2855544 w 7750816"/>
              <a:gd name="connsiteY24" fmla="*/ 114485 h 5979576"/>
              <a:gd name="connsiteX25" fmla="*/ 5303180 w 7750816"/>
              <a:gd name="connsiteY25" fmla="*/ 3649 h 5979576"/>
              <a:gd name="connsiteX26" fmla="*/ 5820416 w 7750816"/>
              <a:gd name="connsiteY26" fmla="*/ 40594 h 5979576"/>
              <a:gd name="connsiteX27" fmla="*/ 5912780 w 7750816"/>
              <a:gd name="connsiteY27" fmla="*/ 49830 h 5979576"/>
              <a:gd name="connsiteX28" fmla="*/ 6097507 w 7750816"/>
              <a:gd name="connsiteY28" fmla="*/ 77539 h 5979576"/>
              <a:gd name="connsiteX29" fmla="*/ 6245289 w 7750816"/>
              <a:gd name="connsiteY29" fmla="*/ 160667 h 5979576"/>
              <a:gd name="connsiteX30" fmla="*/ 6319180 w 7750816"/>
              <a:gd name="connsiteY30" fmla="*/ 225321 h 5979576"/>
              <a:gd name="connsiteX31" fmla="*/ 6346889 w 7750816"/>
              <a:gd name="connsiteY31" fmla="*/ 234558 h 5979576"/>
              <a:gd name="connsiteX32" fmla="*/ 6402307 w 7750816"/>
              <a:gd name="connsiteY32" fmla="*/ 262267 h 5979576"/>
              <a:gd name="connsiteX33" fmla="*/ 6697871 w 7750816"/>
              <a:gd name="connsiteY33" fmla="*/ 400812 h 5979576"/>
              <a:gd name="connsiteX34" fmla="*/ 6790235 w 7750816"/>
              <a:gd name="connsiteY34" fmla="*/ 557830 h 5979576"/>
              <a:gd name="connsiteX35" fmla="*/ 6845653 w 7750816"/>
              <a:gd name="connsiteY35" fmla="*/ 640958 h 5979576"/>
              <a:gd name="connsiteX36" fmla="*/ 6965725 w 7750816"/>
              <a:gd name="connsiteY36" fmla="*/ 788739 h 5979576"/>
              <a:gd name="connsiteX37" fmla="*/ 7039616 w 7750816"/>
              <a:gd name="connsiteY37" fmla="*/ 853394 h 5979576"/>
              <a:gd name="connsiteX38" fmla="*/ 7122744 w 7750816"/>
              <a:gd name="connsiteY38" fmla="*/ 945758 h 5979576"/>
              <a:gd name="connsiteX39" fmla="*/ 7150453 w 7750816"/>
              <a:gd name="connsiteY39" fmla="*/ 1056594 h 5979576"/>
              <a:gd name="connsiteX40" fmla="*/ 7178162 w 7750816"/>
              <a:gd name="connsiteY40" fmla="*/ 1250558 h 5979576"/>
              <a:gd name="connsiteX41" fmla="*/ 7159689 w 7750816"/>
              <a:gd name="connsiteY41" fmla="*/ 1656958 h 5979576"/>
              <a:gd name="connsiteX42" fmla="*/ 7131980 w 7750816"/>
              <a:gd name="connsiteY42" fmla="*/ 1749321 h 5979576"/>
              <a:gd name="connsiteX43" fmla="*/ 7095035 w 7750816"/>
              <a:gd name="connsiteY43" fmla="*/ 1850921 h 5979576"/>
              <a:gd name="connsiteX44" fmla="*/ 7085798 w 7750816"/>
              <a:gd name="connsiteY44" fmla="*/ 1915576 h 5979576"/>
              <a:gd name="connsiteX45" fmla="*/ 7058089 w 7750816"/>
              <a:gd name="connsiteY45" fmla="*/ 2044885 h 5979576"/>
              <a:gd name="connsiteX46" fmla="*/ 7095035 w 7750816"/>
              <a:gd name="connsiteY46" fmla="*/ 2515939 h 5979576"/>
              <a:gd name="connsiteX47" fmla="*/ 7122744 w 7750816"/>
              <a:gd name="connsiteY47" fmla="*/ 2589830 h 5979576"/>
              <a:gd name="connsiteX48" fmla="*/ 7150453 w 7750816"/>
              <a:gd name="connsiteY48" fmla="*/ 2672958 h 5979576"/>
              <a:gd name="connsiteX49" fmla="*/ 7168925 w 7750816"/>
              <a:gd name="connsiteY49" fmla="*/ 2709903 h 5979576"/>
              <a:gd name="connsiteX50" fmla="*/ 7242816 w 7750816"/>
              <a:gd name="connsiteY50" fmla="*/ 2913103 h 5979576"/>
              <a:gd name="connsiteX51" fmla="*/ 7298235 w 7750816"/>
              <a:gd name="connsiteY51" fmla="*/ 3005467 h 5979576"/>
              <a:gd name="connsiteX52" fmla="*/ 7335180 w 7750816"/>
              <a:gd name="connsiteY52" fmla="*/ 3088594 h 5979576"/>
              <a:gd name="connsiteX53" fmla="*/ 7390598 w 7750816"/>
              <a:gd name="connsiteY53" fmla="*/ 3190194 h 5979576"/>
              <a:gd name="connsiteX54" fmla="*/ 7409071 w 7750816"/>
              <a:gd name="connsiteY54" fmla="*/ 3236376 h 5979576"/>
              <a:gd name="connsiteX55" fmla="*/ 7464489 w 7750816"/>
              <a:gd name="connsiteY55" fmla="*/ 3347212 h 5979576"/>
              <a:gd name="connsiteX56" fmla="*/ 7566089 w 7750816"/>
              <a:gd name="connsiteY56" fmla="*/ 3587358 h 5979576"/>
              <a:gd name="connsiteX57" fmla="*/ 7612271 w 7750816"/>
              <a:gd name="connsiteY57" fmla="*/ 3716667 h 5979576"/>
              <a:gd name="connsiteX58" fmla="*/ 7649216 w 7750816"/>
              <a:gd name="connsiteY58" fmla="*/ 3836739 h 5979576"/>
              <a:gd name="connsiteX59" fmla="*/ 7695398 w 7750816"/>
              <a:gd name="connsiteY59" fmla="*/ 3956812 h 5979576"/>
              <a:gd name="connsiteX60" fmla="*/ 7750816 w 7750816"/>
              <a:gd name="connsiteY60" fmla="*/ 4104594 h 5979576"/>
              <a:gd name="connsiteX61" fmla="*/ 7732344 w 7750816"/>
              <a:gd name="connsiteY61" fmla="*/ 4169249 h 5979576"/>
              <a:gd name="connsiteX62" fmla="*/ 7704635 w 7750816"/>
              <a:gd name="connsiteY62" fmla="*/ 4270849 h 5979576"/>
              <a:gd name="connsiteX63" fmla="*/ 7686162 w 7750816"/>
              <a:gd name="connsiteY63" fmla="*/ 4344739 h 5979576"/>
              <a:gd name="connsiteX64" fmla="*/ 7649216 w 7750816"/>
              <a:gd name="connsiteY64" fmla="*/ 4409394 h 5979576"/>
              <a:gd name="connsiteX65" fmla="*/ 7630744 w 7750816"/>
              <a:gd name="connsiteY65" fmla="*/ 4437103 h 5979576"/>
              <a:gd name="connsiteX66" fmla="*/ 7575325 w 7750816"/>
              <a:gd name="connsiteY66" fmla="*/ 4474049 h 5979576"/>
              <a:gd name="connsiteX67" fmla="*/ 7510671 w 7750816"/>
              <a:gd name="connsiteY67" fmla="*/ 4566412 h 5979576"/>
              <a:gd name="connsiteX68" fmla="*/ 7473725 w 7750816"/>
              <a:gd name="connsiteY68" fmla="*/ 4631067 h 5979576"/>
              <a:gd name="connsiteX69" fmla="*/ 7399835 w 7750816"/>
              <a:gd name="connsiteY69" fmla="*/ 4695721 h 5979576"/>
              <a:gd name="connsiteX70" fmla="*/ 7298235 w 7750816"/>
              <a:gd name="connsiteY70" fmla="*/ 4732667 h 5979576"/>
              <a:gd name="connsiteX71" fmla="*/ 7131980 w 7750816"/>
              <a:gd name="connsiteY71" fmla="*/ 4769612 h 5979576"/>
              <a:gd name="connsiteX72" fmla="*/ 6965725 w 7750816"/>
              <a:gd name="connsiteY72" fmla="*/ 4806558 h 5979576"/>
              <a:gd name="connsiteX73" fmla="*/ 6854889 w 7750816"/>
              <a:gd name="connsiteY73" fmla="*/ 4852739 h 5979576"/>
              <a:gd name="connsiteX74" fmla="*/ 6808707 w 7750816"/>
              <a:gd name="connsiteY74" fmla="*/ 4871212 h 5979576"/>
              <a:gd name="connsiteX75" fmla="*/ 6753289 w 7750816"/>
              <a:gd name="connsiteY75" fmla="*/ 4880449 h 5979576"/>
              <a:gd name="connsiteX76" fmla="*/ 6688635 w 7750816"/>
              <a:gd name="connsiteY76" fmla="*/ 4908158 h 5979576"/>
              <a:gd name="connsiteX77" fmla="*/ 6522380 w 7750816"/>
              <a:gd name="connsiteY77" fmla="*/ 4963576 h 5979576"/>
              <a:gd name="connsiteX78" fmla="*/ 6411544 w 7750816"/>
              <a:gd name="connsiteY78" fmla="*/ 4991285 h 5979576"/>
              <a:gd name="connsiteX79" fmla="*/ 6272998 w 7750816"/>
              <a:gd name="connsiteY79" fmla="*/ 5028230 h 5979576"/>
              <a:gd name="connsiteX80" fmla="*/ 6236053 w 7750816"/>
              <a:gd name="connsiteY80" fmla="*/ 5037467 h 5979576"/>
              <a:gd name="connsiteX81" fmla="*/ 6042089 w 7750816"/>
              <a:gd name="connsiteY81" fmla="*/ 5065176 h 5979576"/>
              <a:gd name="connsiteX82" fmla="*/ 5977435 w 7750816"/>
              <a:gd name="connsiteY82" fmla="*/ 5074412 h 5979576"/>
              <a:gd name="connsiteX83" fmla="*/ 5801944 w 7750816"/>
              <a:gd name="connsiteY83" fmla="*/ 5102121 h 5979576"/>
              <a:gd name="connsiteX84" fmla="*/ 5192344 w 7750816"/>
              <a:gd name="connsiteY84" fmla="*/ 5111358 h 5979576"/>
              <a:gd name="connsiteX85" fmla="*/ 5155398 w 7750816"/>
              <a:gd name="connsiteY85" fmla="*/ 5120594 h 5979576"/>
              <a:gd name="connsiteX86" fmla="*/ 5016853 w 7750816"/>
              <a:gd name="connsiteY86" fmla="*/ 5139067 h 5979576"/>
              <a:gd name="connsiteX87" fmla="*/ 4425725 w 7750816"/>
              <a:gd name="connsiteY87" fmla="*/ 5102122 h 5979576"/>
              <a:gd name="connsiteX88" fmla="*/ 4083980 w 7750816"/>
              <a:gd name="connsiteY88" fmla="*/ 5009758 h 5979576"/>
              <a:gd name="connsiteX89" fmla="*/ 3806889 w 7750816"/>
              <a:gd name="connsiteY89" fmla="*/ 5009757 h 5979576"/>
              <a:gd name="connsiteX90" fmla="*/ 3391253 w 7750816"/>
              <a:gd name="connsiteY90" fmla="*/ 5111358 h 5979576"/>
              <a:gd name="connsiteX91" fmla="*/ 3317362 w 7750816"/>
              <a:gd name="connsiteY91" fmla="*/ 5157539 h 5979576"/>
              <a:gd name="connsiteX92" fmla="*/ 3308125 w 7750816"/>
              <a:gd name="connsiteY92" fmla="*/ 5185249 h 5979576"/>
              <a:gd name="connsiteX93" fmla="*/ 3280416 w 7750816"/>
              <a:gd name="connsiteY93" fmla="*/ 5203721 h 5979576"/>
              <a:gd name="connsiteX94" fmla="*/ 3169580 w 7750816"/>
              <a:gd name="connsiteY94" fmla="*/ 5286849 h 5979576"/>
              <a:gd name="connsiteX95" fmla="*/ 3132635 w 7750816"/>
              <a:gd name="connsiteY95" fmla="*/ 5305321 h 5979576"/>
              <a:gd name="connsiteX96" fmla="*/ 3104925 w 7750816"/>
              <a:gd name="connsiteY96" fmla="*/ 5323794 h 5979576"/>
              <a:gd name="connsiteX97" fmla="*/ 3040271 w 7750816"/>
              <a:gd name="connsiteY97" fmla="*/ 5351503 h 5979576"/>
              <a:gd name="connsiteX98" fmla="*/ 2966380 w 7750816"/>
              <a:gd name="connsiteY98" fmla="*/ 5379212 h 5979576"/>
              <a:gd name="connsiteX99" fmla="*/ 2938671 w 7750816"/>
              <a:gd name="connsiteY99" fmla="*/ 5397685 h 5979576"/>
              <a:gd name="connsiteX100" fmla="*/ 2892489 w 7750816"/>
              <a:gd name="connsiteY100" fmla="*/ 5406921 h 5979576"/>
              <a:gd name="connsiteX101" fmla="*/ 2855544 w 7750816"/>
              <a:gd name="connsiteY101" fmla="*/ 5416158 h 5979576"/>
              <a:gd name="connsiteX102" fmla="*/ 2800125 w 7750816"/>
              <a:gd name="connsiteY102" fmla="*/ 5434630 h 5979576"/>
              <a:gd name="connsiteX103" fmla="*/ 2680053 w 7750816"/>
              <a:gd name="connsiteY103" fmla="*/ 5453103 h 5979576"/>
              <a:gd name="connsiteX104" fmla="*/ 2633871 w 7750816"/>
              <a:gd name="connsiteY104" fmla="*/ 5462339 h 5979576"/>
              <a:gd name="connsiteX105" fmla="*/ 2578453 w 7750816"/>
              <a:gd name="connsiteY105" fmla="*/ 5471576 h 5979576"/>
              <a:gd name="connsiteX106" fmla="*/ 2550744 w 7750816"/>
              <a:gd name="connsiteY106" fmla="*/ 5480812 h 5979576"/>
              <a:gd name="connsiteX107" fmla="*/ 2458380 w 7750816"/>
              <a:gd name="connsiteY107" fmla="*/ 5490049 h 5979576"/>
              <a:gd name="connsiteX108" fmla="*/ 2402962 w 7750816"/>
              <a:gd name="connsiteY108" fmla="*/ 5508521 h 5979576"/>
              <a:gd name="connsiteX109" fmla="*/ 2366016 w 7750816"/>
              <a:gd name="connsiteY109" fmla="*/ 5517758 h 5979576"/>
              <a:gd name="connsiteX110" fmla="*/ 2329071 w 7750816"/>
              <a:gd name="connsiteY110" fmla="*/ 5536230 h 5979576"/>
              <a:gd name="connsiteX111" fmla="*/ 2301362 w 7750816"/>
              <a:gd name="connsiteY111" fmla="*/ 5545467 h 5979576"/>
              <a:gd name="connsiteX112" fmla="*/ 2245944 w 7750816"/>
              <a:gd name="connsiteY112" fmla="*/ 5582412 h 5979576"/>
              <a:gd name="connsiteX0" fmla="*/ 2245944 w 7750816"/>
              <a:gd name="connsiteY0" fmla="*/ 5543011 h 5940175"/>
              <a:gd name="connsiteX1" fmla="*/ 2245944 w 7750816"/>
              <a:gd name="connsiteY1" fmla="*/ 5543011 h 5940175"/>
              <a:gd name="connsiteX2" fmla="*/ 2153580 w 7750816"/>
              <a:gd name="connsiteY2" fmla="*/ 5653848 h 5940175"/>
              <a:gd name="connsiteX3" fmla="*/ 2135107 w 7750816"/>
              <a:gd name="connsiteY3" fmla="*/ 5681557 h 5940175"/>
              <a:gd name="connsiteX4" fmla="*/ 2070453 w 7750816"/>
              <a:gd name="connsiteY4" fmla="*/ 5773920 h 5940175"/>
              <a:gd name="connsiteX5" fmla="*/ 2015035 w 7750816"/>
              <a:gd name="connsiteY5" fmla="*/ 5829338 h 5940175"/>
              <a:gd name="connsiteX6" fmla="*/ 1894962 w 7750816"/>
              <a:gd name="connsiteY6" fmla="*/ 5921702 h 5940175"/>
              <a:gd name="connsiteX7" fmla="*/ 1811835 w 7750816"/>
              <a:gd name="connsiteY7" fmla="*/ 5940175 h 5940175"/>
              <a:gd name="connsiteX8" fmla="*/ 1368489 w 7750816"/>
              <a:gd name="connsiteY8" fmla="*/ 5930938 h 5940175"/>
              <a:gd name="connsiteX9" fmla="*/ 1082162 w 7750816"/>
              <a:gd name="connsiteY9" fmla="*/ 5903229 h 5940175"/>
              <a:gd name="connsiteX10" fmla="*/ 1045216 w 7750816"/>
              <a:gd name="connsiteY10" fmla="*/ 5875520 h 5940175"/>
              <a:gd name="connsiteX11" fmla="*/ 989798 w 7750816"/>
              <a:gd name="connsiteY11" fmla="*/ 5746211 h 5940175"/>
              <a:gd name="connsiteX12" fmla="*/ 962089 w 7750816"/>
              <a:gd name="connsiteY12" fmla="*/ 5663084 h 5940175"/>
              <a:gd name="connsiteX13" fmla="*/ 952853 w 7750816"/>
              <a:gd name="connsiteY13" fmla="*/ 5598429 h 5940175"/>
              <a:gd name="connsiteX14" fmla="*/ 915907 w 7750816"/>
              <a:gd name="connsiteY14" fmla="*/ 5561484 h 5940175"/>
              <a:gd name="connsiteX15" fmla="*/ 832780 w 7750816"/>
              <a:gd name="connsiteY15" fmla="*/ 5524538 h 5940175"/>
              <a:gd name="connsiteX16" fmla="*/ 648053 w 7750816"/>
              <a:gd name="connsiteY16" fmla="*/ 5469120 h 5940175"/>
              <a:gd name="connsiteX17" fmla="*/ 380198 w 7750816"/>
              <a:gd name="connsiteY17" fmla="*/ 5413702 h 5940175"/>
              <a:gd name="connsiteX18" fmla="*/ 140053 w 7750816"/>
              <a:gd name="connsiteY18" fmla="*/ 5210502 h 5940175"/>
              <a:gd name="connsiteX19" fmla="*/ 10743 w 7750816"/>
              <a:gd name="connsiteY19" fmla="*/ 3317048 h 5940175"/>
              <a:gd name="connsiteX20" fmla="*/ 19979 w 7750816"/>
              <a:gd name="connsiteY20" fmla="*/ 2273338 h 5940175"/>
              <a:gd name="connsiteX21" fmla="*/ 121580 w 7750816"/>
              <a:gd name="connsiteY21" fmla="*/ 1340466 h 5940175"/>
              <a:gd name="connsiteX22" fmla="*/ 675762 w 7750816"/>
              <a:gd name="connsiteY22" fmla="*/ 573847 h 5940175"/>
              <a:gd name="connsiteX23" fmla="*/ 1516271 w 7750816"/>
              <a:gd name="connsiteY23" fmla="*/ 250575 h 5940175"/>
              <a:gd name="connsiteX24" fmla="*/ 2855544 w 7750816"/>
              <a:gd name="connsiteY24" fmla="*/ 75084 h 5940175"/>
              <a:gd name="connsiteX25" fmla="*/ 5303180 w 7750816"/>
              <a:gd name="connsiteY25" fmla="*/ 38138 h 5940175"/>
              <a:gd name="connsiteX26" fmla="*/ 5820416 w 7750816"/>
              <a:gd name="connsiteY26" fmla="*/ 1193 h 5940175"/>
              <a:gd name="connsiteX27" fmla="*/ 5912780 w 7750816"/>
              <a:gd name="connsiteY27" fmla="*/ 10429 h 5940175"/>
              <a:gd name="connsiteX28" fmla="*/ 6097507 w 7750816"/>
              <a:gd name="connsiteY28" fmla="*/ 38138 h 5940175"/>
              <a:gd name="connsiteX29" fmla="*/ 6245289 w 7750816"/>
              <a:gd name="connsiteY29" fmla="*/ 121266 h 5940175"/>
              <a:gd name="connsiteX30" fmla="*/ 6319180 w 7750816"/>
              <a:gd name="connsiteY30" fmla="*/ 185920 h 5940175"/>
              <a:gd name="connsiteX31" fmla="*/ 6346889 w 7750816"/>
              <a:gd name="connsiteY31" fmla="*/ 195157 h 5940175"/>
              <a:gd name="connsiteX32" fmla="*/ 6402307 w 7750816"/>
              <a:gd name="connsiteY32" fmla="*/ 222866 h 5940175"/>
              <a:gd name="connsiteX33" fmla="*/ 6697871 w 7750816"/>
              <a:gd name="connsiteY33" fmla="*/ 361411 h 5940175"/>
              <a:gd name="connsiteX34" fmla="*/ 6790235 w 7750816"/>
              <a:gd name="connsiteY34" fmla="*/ 518429 h 5940175"/>
              <a:gd name="connsiteX35" fmla="*/ 6845653 w 7750816"/>
              <a:gd name="connsiteY35" fmla="*/ 601557 h 5940175"/>
              <a:gd name="connsiteX36" fmla="*/ 6965725 w 7750816"/>
              <a:gd name="connsiteY36" fmla="*/ 749338 h 5940175"/>
              <a:gd name="connsiteX37" fmla="*/ 7039616 w 7750816"/>
              <a:gd name="connsiteY37" fmla="*/ 813993 h 5940175"/>
              <a:gd name="connsiteX38" fmla="*/ 7122744 w 7750816"/>
              <a:gd name="connsiteY38" fmla="*/ 906357 h 5940175"/>
              <a:gd name="connsiteX39" fmla="*/ 7150453 w 7750816"/>
              <a:gd name="connsiteY39" fmla="*/ 1017193 h 5940175"/>
              <a:gd name="connsiteX40" fmla="*/ 7178162 w 7750816"/>
              <a:gd name="connsiteY40" fmla="*/ 1211157 h 5940175"/>
              <a:gd name="connsiteX41" fmla="*/ 7159689 w 7750816"/>
              <a:gd name="connsiteY41" fmla="*/ 1617557 h 5940175"/>
              <a:gd name="connsiteX42" fmla="*/ 7131980 w 7750816"/>
              <a:gd name="connsiteY42" fmla="*/ 1709920 h 5940175"/>
              <a:gd name="connsiteX43" fmla="*/ 7095035 w 7750816"/>
              <a:gd name="connsiteY43" fmla="*/ 1811520 h 5940175"/>
              <a:gd name="connsiteX44" fmla="*/ 7085798 w 7750816"/>
              <a:gd name="connsiteY44" fmla="*/ 1876175 h 5940175"/>
              <a:gd name="connsiteX45" fmla="*/ 7058089 w 7750816"/>
              <a:gd name="connsiteY45" fmla="*/ 2005484 h 5940175"/>
              <a:gd name="connsiteX46" fmla="*/ 7095035 w 7750816"/>
              <a:gd name="connsiteY46" fmla="*/ 2476538 h 5940175"/>
              <a:gd name="connsiteX47" fmla="*/ 7122744 w 7750816"/>
              <a:gd name="connsiteY47" fmla="*/ 2550429 h 5940175"/>
              <a:gd name="connsiteX48" fmla="*/ 7150453 w 7750816"/>
              <a:gd name="connsiteY48" fmla="*/ 2633557 h 5940175"/>
              <a:gd name="connsiteX49" fmla="*/ 7168925 w 7750816"/>
              <a:gd name="connsiteY49" fmla="*/ 2670502 h 5940175"/>
              <a:gd name="connsiteX50" fmla="*/ 7242816 w 7750816"/>
              <a:gd name="connsiteY50" fmla="*/ 2873702 h 5940175"/>
              <a:gd name="connsiteX51" fmla="*/ 7298235 w 7750816"/>
              <a:gd name="connsiteY51" fmla="*/ 2966066 h 5940175"/>
              <a:gd name="connsiteX52" fmla="*/ 7335180 w 7750816"/>
              <a:gd name="connsiteY52" fmla="*/ 3049193 h 5940175"/>
              <a:gd name="connsiteX53" fmla="*/ 7390598 w 7750816"/>
              <a:gd name="connsiteY53" fmla="*/ 3150793 h 5940175"/>
              <a:gd name="connsiteX54" fmla="*/ 7409071 w 7750816"/>
              <a:gd name="connsiteY54" fmla="*/ 3196975 h 5940175"/>
              <a:gd name="connsiteX55" fmla="*/ 7464489 w 7750816"/>
              <a:gd name="connsiteY55" fmla="*/ 3307811 h 5940175"/>
              <a:gd name="connsiteX56" fmla="*/ 7566089 w 7750816"/>
              <a:gd name="connsiteY56" fmla="*/ 3547957 h 5940175"/>
              <a:gd name="connsiteX57" fmla="*/ 7612271 w 7750816"/>
              <a:gd name="connsiteY57" fmla="*/ 3677266 h 5940175"/>
              <a:gd name="connsiteX58" fmla="*/ 7649216 w 7750816"/>
              <a:gd name="connsiteY58" fmla="*/ 3797338 h 5940175"/>
              <a:gd name="connsiteX59" fmla="*/ 7695398 w 7750816"/>
              <a:gd name="connsiteY59" fmla="*/ 3917411 h 5940175"/>
              <a:gd name="connsiteX60" fmla="*/ 7750816 w 7750816"/>
              <a:gd name="connsiteY60" fmla="*/ 4065193 h 5940175"/>
              <a:gd name="connsiteX61" fmla="*/ 7732344 w 7750816"/>
              <a:gd name="connsiteY61" fmla="*/ 4129848 h 5940175"/>
              <a:gd name="connsiteX62" fmla="*/ 7704635 w 7750816"/>
              <a:gd name="connsiteY62" fmla="*/ 4231448 h 5940175"/>
              <a:gd name="connsiteX63" fmla="*/ 7686162 w 7750816"/>
              <a:gd name="connsiteY63" fmla="*/ 4305338 h 5940175"/>
              <a:gd name="connsiteX64" fmla="*/ 7649216 w 7750816"/>
              <a:gd name="connsiteY64" fmla="*/ 4369993 h 5940175"/>
              <a:gd name="connsiteX65" fmla="*/ 7630744 w 7750816"/>
              <a:gd name="connsiteY65" fmla="*/ 4397702 h 5940175"/>
              <a:gd name="connsiteX66" fmla="*/ 7575325 w 7750816"/>
              <a:gd name="connsiteY66" fmla="*/ 4434648 h 5940175"/>
              <a:gd name="connsiteX67" fmla="*/ 7510671 w 7750816"/>
              <a:gd name="connsiteY67" fmla="*/ 4527011 h 5940175"/>
              <a:gd name="connsiteX68" fmla="*/ 7473725 w 7750816"/>
              <a:gd name="connsiteY68" fmla="*/ 4591666 h 5940175"/>
              <a:gd name="connsiteX69" fmla="*/ 7399835 w 7750816"/>
              <a:gd name="connsiteY69" fmla="*/ 4656320 h 5940175"/>
              <a:gd name="connsiteX70" fmla="*/ 7298235 w 7750816"/>
              <a:gd name="connsiteY70" fmla="*/ 4693266 h 5940175"/>
              <a:gd name="connsiteX71" fmla="*/ 7131980 w 7750816"/>
              <a:gd name="connsiteY71" fmla="*/ 4730211 h 5940175"/>
              <a:gd name="connsiteX72" fmla="*/ 6965725 w 7750816"/>
              <a:gd name="connsiteY72" fmla="*/ 4767157 h 5940175"/>
              <a:gd name="connsiteX73" fmla="*/ 6854889 w 7750816"/>
              <a:gd name="connsiteY73" fmla="*/ 4813338 h 5940175"/>
              <a:gd name="connsiteX74" fmla="*/ 6808707 w 7750816"/>
              <a:gd name="connsiteY74" fmla="*/ 4831811 h 5940175"/>
              <a:gd name="connsiteX75" fmla="*/ 6753289 w 7750816"/>
              <a:gd name="connsiteY75" fmla="*/ 4841048 h 5940175"/>
              <a:gd name="connsiteX76" fmla="*/ 6688635 w 7750816"/>
              <a:gd name="connsiteY76" fmla="*/ 4868757 h 5940175"/>
              <a:gd name="connsiteX77" fmla="*/ 6522380 w 7750816"/>
              <a:gd name="connsiteY77" fmla="*/ 4924175 h 5940175"/>
              <a:gd name="connsiteX78" fmla="*/ 6411544 w 7750816"/>
              <a:gd name="connsiteY78" fmla="*/ 4951884 h 5940175"/>
              <a:gd name="connsiteX79" fmla="*/ 6272998 w 7750816"/>
              <a:gd name="connsiteY79" fmla="*/ 4988829 h 5940175"/>
              <a:gd name="connsiteX80" fmla="*/ 6236053 w 7750816"/>
              <a:gd name="connsiteY80" fmla="*/ 4998066 h 5940175"/>
              <a:gd name="connsiteX81" fmla="*/ 6042089 w 7750816"/>
              <a:gd name="connsiteY81" fmla="*/ 5025775 h 5940175"/>
              <a:gd name="connsiteX82" fmla="*/ 5977435 w 7750816"/>
              <a:gd name="connsiteY82" fmla="*/ 5035011 h 5940175"/>
              <a:gd name="connsiteX83" fmla="*/ 5801944 w 7750816"/>
              <a:gd name="connsiteY83" fmla="*/ 5062720 h 5940175"/>
              <a:gd name="connsiteX84" fmla="*/ 5192344 w 7750816"/>
              <a:gd name="connsiteY84" fmla="*/ 5071957 h 5940175"/>
              <a:gd name="connsiteX85" fmla="*/ 5155398 w 7750816"/>
              <a:gd name="connsiteY85" fmla="*/ 5081193 h 5940175"/>
              <a:gd name="connsiteX86" fmla="*/ 5016853 w 7750816"/>
              <a:gd name="connsiteY86" fmla="*/ 5099666 h 5940175"/>
              <a:gd name="connsiteX87" fmla="*/ 4425725 w 7750816"/>
              <a:gd name="connsiteY87" fmla="*/ 5062721 h 5940175"/>
              <a:gd name="connsiteX88" fmla="*/ 4083980 w 7750816"/>
              <a:gd name="connsiteY88" fmla="*/ 4970357 h 5940175"/>
              <a:gd name="connsiteX89" fmla="*/ 3806889 w 7750816"/>
              <a:gd name="connsiteY89" fmla="*/ 4970356 h 5940175"/>
              <a:gd name="connsiteX90" fmla="*/ 3391253 w 7750816"/>
              <a:gd name="connsiteY90" fmla="*/ 5071957 h 5940175"/>
              <a:gd name="connsiteX91" fmla="*/ 3317362 w 7750816"/>
              <a:gd name="connsiteY91" fmla="*/ 5118138 h 5940175"/>
              <a:gd name="connsiteX92" fmla="*/ 3308125 w 7750816"/>
              <a:gd name="connsiteY92" fmla="*/ 5145848 h 5940175"/>
              <a:gd name="connsiteX93" fmla="*/ 3280416 w 7750816"/>
              <a:gd name="connsiteY93" fmla="*/ 5164320 h 5940175"/>
              <a:gd name="connsiteX94" fmla="*/ 3169580 w 7750816"/>
              <a:gd name="connsiteY94" fmla="*/ 5247448 h 5940175"/>
              <a:gd name="connsiteX95" fmla="*/ 3132635 w 7750816"/>
              <a:gd name="connsiteY95" fmla="*/ 5265920 h 5940175"/>
              <a:gd name="connsiteX96" fmla="*/ 3104925 w 7750816"/>
              <a:gd name="connsiteY96" fmla="*/ 5284393 h 5940175"/>
              <a:gd name="connsiteX97" fmla="*/ 3040271 w 7750816"/>
              <a:gd name="connsiteY97" fmla="*/ 5312102 h 5940175"/>
              <a:gd name="connsiteX98" fmla="*/ 2966380 w 7750816"/>
              <a:gd name="connsiteY98" fmla="*/ 5339811 h 5940175"/>
              <a:gd name="connsiteX99" fmla="*/ 2938671 w 7750816"/>
              <a:gd name="connsiteY99" fmla="*/ 5358284 h 5940175"/>
              <a:gd name="connsiteX100" fmla="*/ 2892489 w 7750816"/>
              <a:gd name="connsiteY100" fmla="*/ 5367520 h 5940175"/>
              <a:gd name="connsiteX101" fmla="*/ 2855544 w 7750816"/>
              <a:gd name="connsiteY101" fmla="*/ 5376757 h 5940175"/>
              <a:gd name="connsiteX102" fmla="*/ 2800125 w 7750816"/>
              <a:gd name="connsiteY102" fmla="*/ 5395229 h 5940175"/>
              <a:gd name="connsiteX103" fmla="*/ 2680053 w 7750816"/>
              <a:gd name="connsiteY103" fmla="*/ 5413702 h 5940175"/>
              <a:gd name="connsiteX104" fmla="*/ 2633871 w 7750816"/>
              <a:gd name="connsiteY104" fmla="*/ 5422938 h 5940175"/>
              <a:gd name="connsiteX105" fmla="*/ 2578453 w 7750816"/>
              <a:gd name="connsiteY105" fmla="*/ 5432175 h 5940175"/>
              <a:gd name="connsiteX106" fmla="*/ 2550744 w 7750816"/>
              <a:gd name="connsiteY106" fmla="*/ 5441411 h 5940175"/>
              <a:gd name="connsiteX107" fmla="*/ 2458380 w 7750816"/>
              <a:gd name="connsiteY107" fmla="*/ 5450648 h 5940175"/>
              <a:gd name="connsiteX108" fmla="*/ 2402962 w 7750816"/>
              <a:gd name="connsiteY108" fmla="*/ 5469120 h 5940175"/>
              <a:gd name="connsiteX109" fmla="*/ 2366016 w 7750816"/>
              <a:gd name="connsiteY109" fmla="*/ 5478357 h 5940175"/>
              <a:gd name="connsiteX110" fmla="*/ 2329071 w 7750816"/>
              <a:gd name="connsiteY110" fmla="*/ 5496829 h 5940175"/>
              <a:gd name="connsiteX111" fmla="*/ 2301362 w 7750816"/>
              <a:gd name="connsiteY111" fmla="*/ 5506066 h 5940175"/>
              <a:gd name="connsiteX112" fmla="*/ 2245944 w 7750816"/>
              <a:gd name="connsiteY112" fmla="*/ 5543011 h 5940175"/>
              <a:gd name="connsiteX0" fmla="*/ 2245944 w 7750816"/>
              <a:gd name="connsiteY0" fmla="*/ 5541818 h 5938982"/>
              <a:gd name="connsiteX1" fmla="*/ 2245944 w 7750816"/>
              <a:gd name="connsiteY1" fmla="*/ 5541818 h 5938982"/>
              <a:gd name="connsiteX2" fmla="*/ 2153580 w 7750816"/>
              <a:gd name="connsiteY2" fmla="*/ 5652655 h 5938982"/>
              <a:gd name="connsiteX3" fmla="*/ 2135107 w 7750816"/>
              <a:gd name="connsiteY3" fmla="*/ 5680364 h 5938982"/>
              <a:gd name="connsiteX4" fmla="*/ 2070453 w 7750816"/>
              <a:gd name="connsiteY4" fmla="*/ 5772727 h 5938982"/>
              <a:gd name="connsiteX5" fmla="*/ 2015035 w 7750816"/>
              <a:gd name="connsiteY5" fmla="*/ 5828145 h 5938982"/>
              <a:gd name="connsiteX6" fmla="*/ 1894962 w 7750816"/>
              <a:gd name="connsiteY6" fmla="*/ 5920509 h 5938982"/>
              <a:gd name="connsiteX7" fmla="*/ 1811835 w 7750816"/>
              <a:gd name="connsiteY7" fmla="*/ 5938982 h 5938982"/>
              <a:gd name="connsiteX8" fmla="*/ 1368489 w 7750816"/>
              <a:gd name="connsiteY8" fmla="*/ 5929745 h 5938982"/>
              <a:gd name="connsiteX9" fmla="*/ 1082162 w 7750816"/>
              <a:gd name="connsiteY9" fmla="*/ 5902036 h 5938982"/>
              <a:gd name="connsiteX10" fmla="*/ 1045216 w 7750816"/>
              <a:gd name="connsiteY10" fmla="*/ 5874327 h 5938982"/>
              <a:gd name="connsiteX11" fmla="*/ 989798 w 7750816"/>
              <a:gd name="connsiteY11" fmla="*/ 5745018 h 5938982"/>
              <a:gd name="connsiteX12" fmla="*/ 962089 w 7750816"/>
              <a:gd name="connsiteY12" fmla="*/ 5661891 h 5938982"/>
              <a:gd name="connsiteX13" fmla="*/ 952853 w 7750816"/>
              <a:gd name="connsiteY13" fmla="*/ 5597236 h 5938982"/>
              <a:gd name="connsiteX14" fmla="*/ 915907 w 7750816"/>
              <a:gd name="connsiteY14" fmla="*/ 5560291 h 5938982"/>
              <a:gd name="connsiteX15" fmla="*/ 832780 w 7750816"/>
              <a:gd name="connsiteY15" fmla="*/ 5523345 h 5938982"/>
              <a:gd name="connsiteX16" fmla="*/ 648053 w 7750816"/>
              <a:gd name="connsiteY16" fmla="*/ 5467927 h 5938982"/>
              <a:gd name="connsiteX17" fmla="*/ 380198 w 7750816"/>
              <a:gd name="connsiteY17" fmla="*/ 5412509 h 5938982"/>
              <a:gd name="connsiteX18" fmla="*/ 140053 w 7750816"/>
              <a:gd name="connsiteY18" fmla="*/ 5209309 h 5938982"/>
              <a:gd name="connsiteX19" fmla="*/ 10743 w 7750816"/>
              <a:gd name="connsiteY19" fmla="*/ 3315855 h 5938982"/>
              <a:gd name="connsiteX20" fmla="*/ 19979 w 7750816"/>
              <a:gd name="connsiteY20" fmla="*/ 2272145 h 5938982"/>
              <a:gd name="connsiteX21" fmla="*/ 121580 w 7750816"/>
              <a:gd name="connsiteY21" fmla="*/ 1339273 h 5938982"/>
              <a:gd name="connsiteX22" fmla="*/ 675762 w 7750816"/>
              <a:gd name="connsiteY22" fmla="*/ 572654 h 5938982"/>
              <a:gd name="connsiteX23" fmla="*/ 1516271 w 7750816"/>
              <a:gd name="connsiteY23" fmla="*/ 249382 h 5938982"/>
              <a:gd name="connsiteX24" fmla="*/ 2855544 w 7750816"/>
              <a:gd name="connsiteY24" fmla="*/ 73891 h 5938982"/>
              <a:gd name="connsiteX25" fmla="*/ 5303180 w 7750816"/>
              <a:gd name="connsiteY25" fmla="*/ 36945 h 5938982"/>
              <a:gd name="connsiteX26" fmla="*/ 5820416 w 7750816"/>
              <a:gd name="connsiteY26" fmla="*/ 0 h 5938982"/>
              <a:gd name="connsiteX27" fmla="*/ 6097507 w 7750816"/>
              <a:gd name="connsiteY27" fmla="*/ 36945 h 5938982"/>
              <a:gd name="connsiteX28" fmla="*/ 6245289 w 7750816"/>
              <a:gd name="connsiteY28" fmla="*/ 120073 h 5938982"/>
              <a:gd name="connsiteX29" fmla="*/ 6319180 w 7750816"/>
              <a:gd name="connsiteY29" fmla="*/ 184727 h 5938982"/>
              <a:gd name="connsiteX30" fmla="*/ 6346889 w 7750816"/>
              <a:gd name="connsiteY30" fmla="*/ 193964 h 5938982"/>
              <a:gd name="connsiteX31" fmla="*/ 6402307 w 7750816"/>
              <a:gd name="connsiteY31" fmla="*/ 221673 h 5938982"/>
              <a:gd name="connsiteX32" fmla="*/ 6697871 w 7750816"/>
              <a:gd name="connsiteY32" fmla="*/ 360218 h 5938982"/>
              <a:gd name="connsiteX33" fmla="*/ 6790235 w 7750816"/>
              <a:gd name="connsiteY33" fmla="*/ 517236 h 5938982"/>
              <a:gd name="connsiteX34" fmla="*/ 6845653 w 7750816"/>
              <a:gd name="connsiteY34" fmla="*/ 600364 h 5938982"/>
              <a:gd name="connsiteX35" fmla="*/ 6965725 w 7750816"/>
              <a:gd name="connsiteY35" fmla="*/ 748145 h 5938982"/>
              <a:gd name="connsiteX36" fmla="*/ 7039616 w 7750816"/>
              <a:gd name="connsiteY36" fmla="*/ 812800 h 5938982"/>
              <a:gd name="connsiteX37" fmla="*/ 7122744 w 7750816"/>
              <a:gd name="connsiteY37" fmla="*/ 905164 h 5938982"/>
              <a:gd name="connsiteX38" fmla="*/ 7150453 w 7750816"/>
              <a:gd name="connsiteY38" fmla="*/ 1016000 h 5938982"/>
              <a:gd name="connsiteX39" fmla="*/ 7178162 w 7750816"/>
              <a:gd name="connsiteY39" fmla="*/ 1209964 h 5938982"/>
              <a:gd name="connsiteX40" fmla="*/ 7159689 w 7750816"/>
              <a:gd name="connsiteY40" fmla="*/ 1616364 h 5938982"/>
              <a:gd name="connsiteX41" fmla="*/ 7131980 w 7750816"/>
              <a:gd name="connsiteY41" fmla="*/ 1708727 h 5938982"/>
              <a:gd name="connsiteX42" fmla="*/ 7095035 w 7750816"/>
              <a:gd name="connsiteY42" fmla="*/ 1810327 h 5938982"/>
              <a:gd name="connsiteX43" fmla="*/ 7085798 w 7750816"/>
              <a:gd name="connsiteY43" fmla="*/ 1874982 h 5938982"/>
              <a:gd name="connsiteX44" fmla="*/ 7058089 w 7750816"/>
              <a:gd name="connsiteY44" fmla="*/ 2004291 h 5938982"/>
              <a:gd name="connsiteX45" fmla="*/ 7095035 w 7750816"/>
              <a:gd name="connsiteY45" fmla="*/ 2475345 h 5938982"/>
              <a:gd name="connsiteX46" fmla="*/ 7122744 w 7750816"/>
              <a:gd name="connsiteY46" fmla="*/ 2549236 h 5938982"/>
              <a:gd name="connsiteX47" fmla="*/ 7150453 w 7750816"/>
              <a:gd name="connsiteY47" fmla="*/ 2632364 h 5938982"/>
              <a:gd name="connsiteX48" fmla="*/ 7168925 w 7750816"/>
              <a:gd name="connsiteY48" fmla="*/ 2669309 h 5938982"/>
              <a:gd name="connsiteX49" fmla="*/ 7242816 w 7750816"/>
              <a:gd name="connsiteY49" fmla="*/ 2872509 h 5938982"/>
              <a:gd name="connsiteX50" fmla="*/ 7298235 w 7750816"/>
              <a:gd name="connsiteY50" fmla="*/ 2964873 h 5938982"/>
              <a:gd name="connsiteX51" fmla="*/ 7335180 w 7750816"/>
              <a:gd name="connsiteY51" fmla="*/ 3048000 h 5938982"/>
              <a:gd name="connsiteX52" fmla="*/ 7390598 w 7750816"/>
              <a:gd name="connsiteY52" fmla="*/ 3149600 h 5938982"/>
              <a:gd name="connsiteX53" fmla="*/ 7409071 w 7750816"/>
              <a:gd name="connsiteY53" fmla="*/ 3195782 h 5938982"/>
              <a:gd name="connsiteX54" fmla="*/ 7464489 w 7750816"/>
              <a:gd name="connsiteY54" fmla="*/ 3306618 h 5938982"/>
              <a:gd name="connsiteX55" fmla="*/ 7566089 w 7750816"/>
              <a:gd name="connsiteY55" fmla="*/ 3546764 h 5938982"/>
              <a:gd name="connsiteX56" fmla="*/ 7612271 w 7750816"/>
              <a:gd name="connsiteY56" fmla="*/ 3676073 h 5938982"/>
              <a:gd name="connsiteX57" fmla="*/ 7649216 w 7750816"/>
              <a:gd name="connsiteY57" fmla="*/ 3796145 h 5938982"/>
              <a:gd name="connsiteX58" fmla="*/ 7695398 w 7750816"/>
              <a:gd name="connsiteY58" fmla="*/ 3916218 h 5938982"/>
              <a:gd name="connsiteX59" fmla="*/ 7750816 w 7750816"/>
              <a:gd name="connsiteY59" fmla="*/ 4064000 h 5938982"/>
              <a:gd name="connsiteX60" fmla="*/ 7732344 w 7750816"/>
              <a:gd name="connsiteY60" fmla="*/ 4128655 h 5938982"/>
              <a:gd name="connsiteX61" fmla="*/ 7704635 w 7750816"/>
              <a:gd name="connsiteY61" fmla="*/ 4230255 h 5938982"/>
              <a:gd name="connsiteX62" fmla="*/ 7686162 w 7750816"/>
              <a:gd name="connsiteY62" fmla="*/ 4304145 h 5938982"/>
              <a:gd name="connsiteX63" fmla="*/ 7649216 w 7750816"/>
              <a:gd name="connsiteY63" fmla="*/ 4368800 h 5938982"/>
              <a:gd name="connsiteX64" fmla="*/ 7630744 w 7750816"/>
              <a:gd name="connsiteY64" fmla="*/ 4396509 h 5938982"/>
              <a:gd name="connsiteX65" fmla="*/ 7575325 w 7750816"/>
              <a:gd name="connsiteY65" fmla="*/ 4433455 h 5938982"/>
              <a:gd name="connsiteX66" fmla="*/ 7510671 w 7750816"/>
              <a:gd name="connsiteY66" fmla="*/ 4525818 h 5938982"/>
              <a:gd name="connsiteX67" fmla="*/ 7473725 w 7750816"/>
              <a:gd name="connsiteY67" fmla="*/ 4590473 h 5938982"/>
              <a:gd name="connsiteX68" fmla="*/ 7399835 w 7750816"/>
              <a:gd name="connsiteY68" fmla="*/ 4655127 h 5938982"/>
              <a:gd name="connsiteX69" fmla="*/ 7298235 w 7750816"/>
              <a:gd name="connsiteY69" fmla="*/ 4692073 h 5938982"/>
              <a:gd name="connsiteX70" fmla="*/ 7131980 w 7750816"/>
              <a:gd name="connsiteY70" fmla="*/ 4729018 h 5938982"/>
              <a:gd name="connsiteX71" fmla="*/ 6965725 w 7750816"/>
              <a:gd name="connsiteY71" fmla="*/ 4765964 h 5938982"/>
              <a:gd name="connsiteX72" fmla="*/ 6854889 w 7750816"/>
              <a:gd name="connsiteY72" fmla="*/ 4812145 h 5938982"/>
              <a:gd name="connsiteX73" fmla="*/ 6808707 w 7750816"/>
              <a:gd name="connsiteY73" fmla="*/ 4830618 h 5938982"/>
              <a:gd name="connsiteX74" fmla="*/ 6753289 w 7750816"/>
              <a:gd name="connsiteY74" fmla="*/ 4839855 h 5938982"/>
              <a:gd name="connsiteX75" fmla="*/ 6688635 w 7750816"/>
              <a:gd name="connsiteY75" fmla="*/ 4867564 h 5938982"/>
              <a:gd name="connsiteX76" fmla="*/ 6522380 w 7750816"/>
              <a:gd name="connsiteY76" fmla="*/ 4922982 h 5938982"/>
              <a:gd name="connsiteX77" fmla="*/ 6411544 w 7750816"/>
              <a:gd name="connsiteY77" fmla="*/ 4950691 h 5938982"/>
              <a:gd name="connsiteX78" fmla="*/ 6272998 w 7750816"/>
              <a:gd name="connsiteY78" fmla="*/ 4987636 h 5938982"/>
              <a:gd name="connsiteX79" fmla="*/ 6236053 w 7750816"/>
              <a:gd name="connsiteY79" fmla="*/ 4996873 h 5938982"/>
              <a:gd name="connsiteX80" fmla="*/ 6042089 w 7750816"/>
              <a:gd name="connsiteY80" fmla="*/ 5024582 h 5938982"/>
              <a:gd name="connsiteX81" fmla="*/ 5977435 w 7750816"/>
              <a:gd name="connsiteY81" fmla="*/ 5033818 h 5938982"/>
              <a:gd name="connsiteX82" fmla="*/ 5801944 w 7750816"/>
              <a:gd name="connsiteY82" fmla="*/ 5061527 h 5938982"/>
              <a:gd name="connsiteX83" fmla="*/ 5192344 w 7750816"/>
              <a:gd name="connsiteY83" fmla="*/ 5070764 h 5938982"/>
              <a:gd name="connsiteX84" fmla="*/ 5155398 w 7750816"/>
              <a:gd name="connsiteY84" fmla="*/ 5080000 h 5938982"/>
              <a:gd name="connsiteX85" fmla="*/ 5016853 w 7750816"/>
              <a:gd name="connsiteY85" fmla="*/ 5098473 h 5938982"/>
              <a:gd name="connsiteX86" fmla="*/ 4425725 w 7750816"/>
              <a:gd name="connsiteY86" fmla="*/ 5061528 h 5938982"/>
              <a:gd name="connsiteX87" fmla="*/ 4083980 w 7750816"/>
              <a:gd name="connsiteY87" fmla="*/ 4969164 h 5938982"/>
              <a:gd name="connsiteX88" fmla="*/ 3806889 w 7750816"/>
              <a:gd name="connsiteY88" fmla="*/ 4969163 h 5938982"/>
              <a:gd name="connsiteX89" fmla="*/ 3391253 w 7750816"/>
              <a:gd name="connsiteY89" fmla="*/ 5070764 h 5938982"/>
              <a:gd name="connsiteX90" fmla="*/ 3317362 w 7750816"/>
              <a:gd name="connsiteY90" fmla="*/ 5116945 h 5938982"/>
              <a:gd name="connsiteX91" fmla="*/ 3308125 w 7750816"/>
              <a:gd name="connsiteY91" fmla="*/ 5144655 h 5938982"/>
              <a:gd name="connsiteX92" fmla="*/ 3280416 w 7750816"/>
              <a:gd name="connsiteY92" fmla="*/ 5163127 h 5938982"/>
              <a:gd name="connsiteX93" fmla="*/ 3169580 w 7750816"/>
              <a:gd name="connsiteY93" fmla="*/ 5246255 h 5938982"/>
              <a:gd name="connsiteX94" fmla="*/ 3132635 w 7750816"/>
              <a:gd name="connsiteY94" fmla="*/ 5264727 h 5938982"/>
              <a:gd name="connsiteX95" fmla="*/ 3104925 w 7750816"/>
              <a:gd name="connsiteY95" fmla="*/ 5283200 h 5938982"/>
              <a:gd name="connsiteX96" fmla="*/ 3040271 w 7750816"/>
              <a:gd name="connsiteY96" fmla="*/ 5310909 h 5938982"/>
              <a:gd name="connsiteX97" fmla="*/ 2966380 w 7750816"/>
              <a:gd name="connsiteY97" fmla="*/ 5338618 h 5938982"/>
              <a:gd name="connsiteX98" fmla="*/ 2938671 w 7750816"/>
              <a:gd name="connsiteY98" fmla="*/ 5357091 h 5938982"/>
              <a:gd name="connsiteX99" fmla="*/ 2892489 w 7750816"/>
              <a:gd name="connsiteY99" fmla="*/ 5366327 h 5938982"/>
              <a:gd name="connsiteX100" fmla="*/ 2855544 w 7750816"/>
              <a:gd name="connsiteY100" fmla="*/ 5375564 h 5938982"/>
              <a:gd name="connsiteX101" fmla="*/ 2800125 w 7750816"/>
              <a:gd name="connsiteY101" fmla="*/ 5394036 h 5938982"/>
              <a:gd name="connsiteX102" fmla="*/ 2680053 w 7750816"/>
              <a:gd name="connsiteY102" fmla="*/ 5412509 h 5938982"/>
              <a:gd name="connsiteX103" fmla="*/ 2633871 w 7750816"/>
              <a:gd name="connsiteY103" fmla="*/ 5421745 h 5938982"/>
              <a:gd name="connsiteX104" fmla="*/ 2578453 w 7750816"/>
              <a:gd name="connsiteY104" fmla="*/ 5430982 h 5938982"/>
              <a:gd name="connsiteX105" fmla="*/ 2550744 w 7750816"/>
              <a:gd name="connsiteY105" fmla="*/ 5440218 h 5938982"/>
              <a:gd name="connsiteX106" fmla="*/ 2458380 w 7750816"/>
              <a:gd name="connsiteY106" fmla="*/ 5449455 h 5938982"/>
              <a:gd name="connsiteX107" fmla="*/ 2402962 w 7750816"/>
              <a:gd name="connsiteY107" fmla="*/ 5467927 h 5938982"/>
              <a:gd name="connsiteX108" fmla="*/ 2366016 w 7750816"/>
              <a:gd name="connsiteY108" fmla="*/ 5477164 h 5938982"/>
              <a:gd name="connsiteX109" fmla="*/ 2329071 w 7750816"/>
              <a:gd name="connsiteY109" fmla="*/ 5495636 h 5938982"/>
              <a:gd name="connsiteX110" fmla="*/ 2301362 w 7750816"/>
              <a:gd name="connsiteY110" fmla="*/ 5504873 h 5938982"/>
              <a:gd name="connsiteX111" fmla="*/ 2245944 w 7750816"/>
              <a:gd name="connsiteY111" fmla="*/ 5541818 h 593898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245289 w 7750816"/>
              <a:gd name="connsiteY27" fmla="*/ 90893 h 5909802"/>
              <a:gd name="connsiteX28" fmla="*/ 6319180 w 7750816"/>
              <a:gd name="connsiteY28" fmla="*/ 155547 h 5909802"/>
              <a:gd name="connsiteX29" fmla="*/ 6346889 w 7750816"/>
              <a:gd name="connsiteY29" fmla="*/ 164784 h 5909802"/>
              <a:gd name="connsiteX30" fmla="*/ 6402307 w 7750816"/>
              <a:gd name="connsiteY30" fmla="*/ 192493 h 5909802"/>
              <a:gd name="connsiteX31" fmla="*/ 6697871 w 7750816"/>
              <a:gd name="connsiteY31" fmla="*/ 331038 h 5909802"/>
              <a:gd name="connsiteX32" fmla="*/ 6790235 w 7750816"/>
              <a:gd name="connsiteY32" fmla="*/ 488056 h 5909802"/>
              <a:gd name="connsiteX33" fmla="*/ 6845653 w 7750816"/>
              <a:gd name="connsiteY33" fmla="*/ 571184 h 5909802"/>
              <a:gd name="connsiteX34" fmla="*/ 6965725 w 7750816"/>
              <a:gd name="connsiteY34" fmla="*/ 718965 h 5909802"/>
              <a:gd name="connsiteX35" fmla="*/ 7039616 w 7750816"/>
              <a:gd name="connsiteY35" fmla="*/ 783620 h 5909802"/>
              <a:gd name="connsiteX36" fmla="*/ 7122744 w 7750816"/>
              <a:gd name="connsiteY36" fmla="*/ 875984 h 5909802"/>
              <a:gd name="connsiteX37" fmla="*/ 7150453 w 7750816"/>
              <a:gd name="connsiteY37" fmla="*/ 986820 h 5909802"/>
              <a:gd name="connsiteX38" fmla="*/ 7178162 w 7750816"/>
              <a:gd name="connsiteY38" fmla="*/ 1180784 h 5909802"/>
              <a:gd name="connsiteX39" fmla="*/ 7159689 w 7750816"/>
              <a:gd name="connsiteY39" fmla="*/ 1587184 h 5909802"/>
              <a:gd name="connsiteX40" fmla="*/ 7131980 w 7750816"/>
              <a:gd name="connsiteY40" fmla="*/ 1679547 h 5909802"/>
              <a:gd name="connsiteX41" fmla="*/ 7095035 w 7750816"/>
              <a:gd name="connsiteY41" fmla="*/ 1781147 h 5909802"/>
              <a:gd name="connsiteX42" fmla="*/ 7085798 w 7750816"/>
              <a:gd name="connsiteY42" fmla="*/ 1845802 h 5909802"/>
              <a:gd name="connsiteX43" fmla="*/ 7058089 w 7750816"/>
              <a:gd name="connsiteY43" fmla="*/ 1975111 h 5909802"/>
              <a:gd name="connsiteX44" fmla="*/ 7095035 w 7750816"/>
              <a:gd name="connsiteY44" fmla="*/ 2446165 h 5909802"/>
              <a:gd name="connsiteX45" fmla="*/ 7122744 w 7750816"/>
              <a:gd name="connsiteY45" fmla="*/ 2520056 h 5909802"/>
              <a:gd name="connsiteX46" fmla="*/ 7150453 w 7750816"/>
              <a:gd name="connsiteY46" fmla="*/ 2603184 h 5909802"/>
              <a:gd name="connsiteX47" fmla="*/ 7168925 w 7750816"/>
              <a:gd name="connsiteY47" fmla="*/ 2640129 h 5909802"/>
              <a:gd name="connsiteX48" fmla="*/ 7242816 w 7750816"/>
              <a:gd name="connsiteY48" fmla="*/ 2843329 h 5909802"/>
              <a:gd name="connsiteX49" fmla="*/ 7298235 w 7750816"/>
              <a:gd name="connsiteY49" fmla="*/ 2935693 h 5909802"/>
              <a:gd name="connsiteX50" fmla="*/ 7335180 w 7750816"/>
              <a:gd name="connsiteY50" fmla="*/ 3018820 h 5909802"/>
              <a:gd name="connsiteX51" fmla="*/ 7390598 w 7750816"/>
              <a:gd name="connsiteY51" fmla="*/ 3120420 h 5909802"/>
              <a:gd name="connsiteX52" fmla="*/ 7409071 w 7750816"/>
              <a:gd name="connsiteY52" fmla="*/ 3166602 h 5909802"/>
              <a:gd name="connsiteX53" fmla="*/ 7464489 w 7750816"/>
              <a:gd name="connsiteY53" fmla="*/ 3277438 h 5909802"/>
              <a:gd name="connsiteX54" fmla="*/ 7566089 w 7750816"/>
              <a:gd name="connsiteY54" fmla="*/ 3517584 h 5909802"/>
              <a:gd name="connsiteX55" fmla="*/ 7612271 w 7750816"/>
              <a:gd name="connsiteY55" fmla="*/ 3646893 h 5909802"/>
              <a:gd name="connsiteX56" fmla="*/ 7649216 w 7750816"/>
              <a:gd name="connsiteY56" fmla="*/ 3766965 h 5909802"/>
              <a:gd name="connsiteX57" fmla="*/ 7695398 w 7750816"/>
              <a:gd name="connsiteY57" fmla="*/ 3887038 h 5909802"/>
              <a:gd name="connsiteX58" fmla="*/ 7750816 w 7750816"/>
              <a:gd name="connsiteY58" fmla="*/ 4034820 h 5909802"/>
              <a:gd name="connsiteX59" fmla="*/ 7732344 w 7750816"/>
              <a:gd name="connsiteY59" fmla="*/ 4099475 h 5909802"/>
              <a:gd name="connsiteX60" fmla="*/ 7704635 w 7750816"/>
              <a:gd name="connsiteY60" fmla="*/ 4201075 h 5909802"/>
              <a:gd name="connsiteX61" fmla="*/ 7686162 w 7750816"/>
              <a:gd name="connsiteY61" fmla="*/ 4274965 h 5909802"/>
              <a:gd name="connsiteX62" fmla="*/ 7649216 w 7750816"/>
              <a:gd name="connsiteY62" fmla="*/ 4339620 h 5909802"/>
              <a:gd name="connsiteX63" fmla="*/ 7630744 w 7750816"/>
              <a:gd name="connsiteY63" fmla="*/ 4367329 h 5909802"/>
              <a:gd name="connsiteX64" fmla="*/ 7575325 w 7750816"/>
              <a:gd name="connsiteY64" fmla="*/ 4404275 h 5909802"/>
              <a:gd name="connsiteX65" fmla="*/ 7510671 w 7750816"/>
              <a:gd name="connsiteY65" fmla="*/ 4496638 h 5909802"/>
              <a:gd name="connsiteX66" fmla="*/ 7473725 w 7750816"/>
              <a:gd name="connsiteY66" fmla="*/ 4561293 h 5909802"/>
              <a:gd name="connsiteX67" fmla="*/ 7399835 w 7750816"/>
              <a:gd name="connsiteY67" fmla="*/ 4625947 h 5909802"/>
              <a:gd name="connsiteX68" fmla="*/ 7298235 w 7750816"/>
              <a:gd name="connsiteY68" fmla="*/ 4662893 h 5909802"/>
              <a:gd name="connsiteX69" fmla="*/ 7131980 w 7750816"/>
              <a:gd name="connsiteY69" fmla="*/ 4699838 h 5909802"/>
              <a:gd name="connsiteX70" fmla="*/ 6965725 w 7750816"/>
              <a:gd name="connsiteY70" fmla="*/ 4736784 h 5909802"/>
              <a:gd name="connsiteX71" fmla="*/ 6854889 w 7750816"/>
              <a:gd name="connsiteY71" fmla="*/ 4782965 h 5909802"/>
              <a:gd name="connsiteX72" fmla="*/ 6808707 w 7750816"/>
              <a:gd name="connsiteY72" fmla="*/ 4801438 h 5909802"/>
              <a:gd name="connsiteX73" fmla="*/ 6753289 w 7750816"/>
              <a:gd name="connsiteY73" fmla="*/ 4810675 h 5909802"/>
              <a:gd name="connsiteX74" fmla="*/ 6688635 w 7750816"/>
              <a:gd name="connsiteY74" fmla="*/ 4838384 h 5909802"/>
              <a:gd name="connsiteX75" fmla="*/ 6522380 w 7750816"/>
              <a:gd name="connsiteY75" fmla="*/ 4893802 h 5909802"/>
              <a:gd name="connsiteX76" fmla="*/ 6411544 w 7750816"/>
              <a:gd name="connsiteY76" fmla="*/ 4921511 h 5909802"/>
              <a:gd name="connsiteX77" fmla="*/ 6272998 w 7750816"/>
              <a:gd name="connsiteY77" fmla="*/ 4958456 h 5909802"/>
              <a:gd name="connsiteX78" fmla="*/ 6236053 w 7750816"/>
              <a:gd name="connsiteY78" fmla="*/ 4967693 h 5909802"/>
              <a:gd name="connsiteX79" fmla="*/ 6042089 w 7750816"/>
              <a:gd name="connsiteY79" fmla="*/ 4995402 h 5909802"/>
              <a:gd name="connsiteX80" fmla="*/ 5977435 w 7750816"/>
              <a:gd name="connsiteY80" fmla="*/ 5004638 h 5909802"/>
              <a:gd name="connsiteX81" fmla="*/ 5801944 w 7750816"/>
              <a:gd name="connsiteY81" fmla="*/ 5032347 h 5909802"/>
              <a:gd name="connsiteX82" fmla="*/ 5192344 w 7750816"/>
              <a:gd name="connsiteY82" fmla="*/ 5041584 h 5909802"/>
              <a:gd name="connsiteX83" fmla="*/ 5155398 w 7750816"/>
              <a:gd name="connsiteY83" fmla="*/ 5050820 h 5909802"/>
              <a:gd name="connsiteX84" fmla="*/ 5016853 w 7750816"/>
              <a:gd name="connsiteY84" fmla="*/ 5069293 h 5909802"/>
              <a:gd name="connsiteX85" fmla="*/ 4425725 w 7750816"/>
              <a:gd name="connsiteY85" fmla="*/ 5032348 h 5909802"/>
              <a:gd name="connsiteX86" fmla="*/ 4083980 w 7750816"/>
              <a:gd name="connsiteY86" fmla="*/ 4939984 h 5909802"/>
              <a:gd name="connsiteX87" fmla="*/ 3806889 w 7750816"/>
              <a:gd name="connsiteY87" fmla="*/ 4939983 h 5909802"/>
              <a:gd name="connsiteX88" fmla="*/ 3391253 w 7750816"/>
              <a:gd name="connsiteY88" fmla="*/ 5041584 h 5909802"/>
              <a:gd name="connsiteX89" fmla="*/ 3317362 w 7750816"/>
              <a:gd name="connsiteY89" fmla="*/ 5087765 h 5909802"/>
              <a:gd name="connsiteX90" fmla="*/ 3308125 w 7750816"/>
              <a:gd name="connsiteY90" fmla="*/ 5115475 h 5909802"/>
              <a:gd name="connsiteX91" fmla="*/ 3280416 w 7750816"/>
              <a:gd name="connsiteY91" fmla="*/ 5133947 h 5909802"/>
              <a:gd name="connsiteX92" fmla="*/ 3169580 w 7750816"/>
              <a:gd name="connsiteY92" fmla="*/ 5217075 h 5909802"/>
              <a:gd name="connsiteX93" fmla="*/ 3132635 w 7750816"/>
              <a:gd name="connsiteY93" fmla="*/ 5235547 h 5909802"/>
              <a:gd name="connsiteX94" fmla="*/ 3104925 w 7750816"/>
              <a:gd name="connsiteY94" fmla="*/ 5254020 h 5909802"/>
              <a:gd name="connsiteX95" fmla="*/ 3040271 w 7750816"/>
              <a:gd name="connsiteY95" fmla="*/ 5281729 h 5909802"/>
              <a:gd name="connsiteX96" fmla="*/ 2966380 w 7750816"/>
              <a:gd name="connsiteY96" fmla="*/ 5309438 h 5909802"/>
              <a:gd name="connsiteX97" fmla="*/ 2938671 w 7750816"/>
              <a:gd name="connsiteY97" fmla="*/ 5327911 h 5909802"/>
              <a:gd name="connsiteX98" fmla="*/ 2892489 w 7750816"/>
              <a:gd name="connsiteY98" fmla="*/ 5337147 h 5909802"/>
              <a:gd name="connsiteX99" fmla="*/ 2855544 w 7750816"/>
              <a:gd name="connsiteY99" fmla="*/ 5346384 h 5909802"/>
              <a:gd name="connsiteX100" fmla="*/ 2800125 w 7750816"/>
              <a:gd name="connsiteY100" fmla="*/ 5364856 h 5909802"/>
              <a:gd name="connsiteX101" fmla="*/ 2680053 w 7750816"/>
              <a:gd name="connsiteY101" fmla="*/ 5383329 h 5909802"/>
              <a:gd name="connsiteX102" fmla="*/ 2633871 w 7750816"/>
              <a:gd name="connsiteY102" fmla="*/ 5392565 h 5909802"/>
              <a:gd name="connsiteX103" fmla="*/ 2578453 w 7750816"/>
              <a:gd name="connsiteY103" fmla="*/ 5401802 h 5909802"/>
              <a:gd name="connsiteX104" fmla="*/ 2550744 w 7750816"/>
              <a:gd name="connsiteY104" fmla="*/ 5411038 h 5909802"/>
              <a:gd name="connsiteX105" fmla="*/ 2458380 w 7750816"/>
              <a:gd name="connsiteY105" fmla="*/ 5420275 h 5909802"/>
              <a:gd name="connsiteX106" fmla="*/ 2402962 w 7750816"/>
              <a:gd name="connsiteY106" fmla="*/ 5438747 h 5909802"/>
              <a:gd name="connsiteX107" fmla="*/ 2366016 w 7750816"/>
              <a:gd name="connsiteY107" fmla="*/ 5447984 h 5909802"/>
              <a:gd name="connsiteX108" fmla="*/ 2329071 w 7750816"/>
              <a:gd name="connsiteY108" fmla="*/ 5466456 h 5909802"/>
              <a:gd name="connsiteX109" fmla="*/ 2301362 w 7750816"/>
              <a:gd name="connsiteY109" fmla="*/ 5475693 h 5909802"/>
              <a:gd name="connsiteX110" fmla="*/ 2245944 w 7750816"/>
              <a:gd name="connsiteY110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319180 w 7750816"/>
              <a:gd name="connsiteY27" fmla="*/ 155547 h 5909802"/>
              <a:gd name="connsiteX28" fmla="*/ 6346889 w 7750816"/>
              <a:gd name="connsiteY28" fmla="*/ 164784 h 5909802"/>
              <a:gd name="connsiteX29" fmla="*/ 6402307 w 7750816"/>
              <a:gd name="connsiteY29" fmla="*/ 192493 h 5909802"/>
              <a:gd name="connsiteX30" fmla="*/ 6697871 w 7750816"/>
              <a:gd name="connsiteY30" fmla="*/ 331038 h 5909802"/>
              <a:gd name="connsiteX31" fmla="*/ 6790235 w 7750816"/>
              <a:gd name="connsiteY31" fmla="*/ 488056 h 5909802"/>
              <a:gd name="connsiteX32" fmla="*/ 6845653 w 7750816"/>
              <a:gd name="connsiteY32" fmla="*/ 571184 h 5909802"/>
              <a:gd name="connsiteX33" fmla="*/ 6965725 w 7750816"/>
              <a:gd name="connsiteY33" fmla="*/ 718965 h 5909802"/>
              <a:gd name="connsiteX34" fmla="*/ 7039616 w 7750816"/>
              <a:gd name="connsiteY34" fmla="*/ 783620 h 5909802"/>
              <a:gd name="connsiteX35" fmla="*/ 7122744 w 7750816"/>
              <a:gd name="connsiteY35" fmla="*/ 875984 h 5909802"/>
              <a:gd name="connsiteX36" fmla="*/ 7150453 w 7750816"/>
              <a:gd name="connsiteY36" fmla="*/ 986820 h 5909802"/>
              <a:gd name="connsiteX37" fmla="*/ 7178162 w 7750816"/>
              <a:gd name="connsiteY37" fmla="*/ 1180784 h 5909802"/>
              <a:gd name="connsiteX38" fmla="*/ 7159689 w 7750816"/>
              <a:gd name="connsiteY38" fmla="*/ 1587184 h 5909802"/>
              <a:gd name="connsiteX39" fmla="*/ 7131980 w 7750816"/>
              <a:gd name="connsiteY39" fmla="*/ 1679547 h 5909802"/>
              <a:gd name="connsiteX40" fmla="*/ 7095035 w 7750816"/>
              <a:gd name="connsiteY40" fmla="*/ 1781147 h 5909802"/>
              <a:gd name="connsiteX41" fmla="*/ 7085798 w 7750816"/>
              <a:gd name="connsiteY41" fmla="*/ 1845802 h 5909802"/>
              <a:gd name="connsiteX42" fmla="*/ 7058089 w 7750816"/>
              <a:gd name="connsiteY42" fmla="*/ 1975111 h 5909802"/>
              <a:gd name="connsiteX43" fmla="*/ 7095035 w 7750816"/>
              <a:gd name="connsiteY43" fmla="*/ 2446165 h 5909802"/>
              <a:gd name="connsiteX44" fmla="*/ 7122744 w 7750816"/>
              <a:gd name="connsiteY44" fmla="*/ 2520056 h 5909802"/>
              <a:gd name="connsiteX45" fmla="*/ 7150453 w 7750816"/>
              <a:gd name="connsiteY45" fmla="*/ 2603184 h 5909802"/>
              <a:gd name="connsiteX46" fmla="*/ 7168925 w 7750816"/>
              <a:gd name="connsiteY46" fmla="*/ 2640129 h 5909802"/>
              <a:gd name="connsiteX47" fmla="*/ 7242816 w 7750816"/>
              <a:gd name="connsiteY47" fmla="*/ 2843329 h 5909802"/>
              <a:gd name="connsiteX48" fmla="*/ 7298235 w 7750816"/>
              <a:gd name="connsiteY48" fmla="*/ 2935693 h 5909802"/>
              <a:gd name="connsiteX49" fmla="*/ 7335180 w 7750816"/>
              <a:gd name="connsiteY49" fmla="*/ 3018820 h 5909802"/>
              <a:gd name="connsiteX50" fmla="*/ 7390598 w 7750816"/>
              <a:gd name="connsiteY50" fmla="*/ 3120420 h 5909802"/>
              <a:gd name="connsiteX51" fmla="*/ 7409071 w 7750816"/>
              <a:gd name="connsiteY51" fmla="*/ 3166602 h 5909802"/>
              <a:gd name="connsiteX52" fmla="*/ 7464489 w 7750816"/>
              <a:gd name="connsiteY52" fmla="*/ 3277438 h 5909802"/>
              <a:gd name="connsiteX53" fmla="*/ 7566089 w 7750816"/>
              <a:gd name="connsiteY53" fmla="*/ 3517584 h 5909802"/>
              <a:gd name="connsiteX54" fmla="*/ 7612271 w 7750816"/>
              <a:gd name="connsiteY54" fmla="*/ 3646893 h 5909802"/>
              <a:gd name="connsiteX55" fmla="*/ 7649216 w 7750816"/>
              <a:gd name="connsiteY55" fmla="*/ 3766965 h 5909802"/>
              <a:gd name="connsiteX56" fmla="*/ 7695398 w 7750816"/>
              <a:gd name="connsiteY56" fmla="*/ 3887038 h 5909802"/>
              <a:gd name="connsiteX57" fmla="*/ 7750816 w 7750816"/>
              <a:gd name="connsiteY57" fmla="*/ 4034820 h 5909802"/>
              <a:gd name="connsiteX58" fmla="*/ 7732344 w 7750816"/>
              <a:gd name="connsiteY58" fmla="*/ 4099475 h 5909802"/>
              <a:gd name="connsiteX59" fmla="*/ 7704635 w 7750816"/>
              <a:gd name="connsiteY59" fmla="*/ 4201075 h 5909802"/>
              <a:gd name="connsiteX60" fmla="*/ 7686162 w 7750816"/>
              <a:gd name="connsiteY60" fmla="*/ 4274965 h 5909802"/>
              <a:gd name="connsiteX61" fmla="*/ 7649216 w 7750816"/>
              <a:gd name="connsiteY61" fmla="*/ 4339620 h 5909802"/>
              <a:gd name="connsiteX62" fmla="*/ 7630744 w 7750816"/>
              <a:gd name="connsiteY62" fmla="*/ 4367329 h 5909802"/>
              <a:gd name="connsiteX63" fmla="*/ 7575325 w 7750816"/>
              <a:gd name="connsiteY63" fmla="*/ 4404275 h 5909802"/>
              <a:gd name="connsiteX64" fmla="*/ 7510671 w 7750816"/>
              <a:gd name="connsiteY64" fmla="*/ 4496638 h 5909802"/>
              <a:gd name="connsiteX65" fmla="*/ 7473725 w 7750816"/>
              <a:gd name="connsiteY65" fmla="*/ 4561293 h 5909802"/>
              <a:gd name="connsiteX66" fmla="*/ 7399835 w 7750816"/>
              <a:gd name="connsiteY66" fmla="*/ 4625947 h 5909802"/>
              <a:gd name="connsiteX67" fmla="*/ 7298235 w 7750816"/>
              <a:gd name="connsiteY67" fmla="*/ 4662893 h 5909802"/>
              <a:gd name="connsiteX68" fmla="*/ 7131980 w 7750816"/>
              <a:gd name="connsiteY68" fmla="*/ 4699838 h 5909802"/>
              <a:gd name="connsiteX69" fmla="*/ 6965725 w 7750816"/>
              <a:gd name="connsiteY69" fmla="*/ 4736784 h 5909802"/>
              <a:gd name="connsiteX70" fmla="*/ 6854889 w 7750816"/>
              <a:gd name="connsiteY70" fmla="*/ 4782965 h 5909802"/>
              <a:gd name="connsiteX71" fmla="*/ 6808707 w 7750816"/>
              <a:gd name="connsiteY71" fmla="*/ 4801438 h 5909802"/>
              <a:gd name="connsiteX72" fmla="*/ 6753289 w 7750816"/>
              <a:gd name="connsiteY72" fmla="*/ 4810675 h 5909802"/>
              <a:gd name="connsiteX73" fmla="*/ 6688635 w 7750816"/>
              <a:gd name="connsiteY73" fmla="*/ 4838384 h 5909802"/>
              <a:gd name="connsiteX74" fmla="*/ 6522380 w 7750816"/>
              <a:gd name="connsiteY74" fmla="*/ 4893802 h 5909802"/>
              <a:gd name="connsiteX75" fmla="*/ 6411544 w 7750816"/>
              <a:gd name="connsiteY75" fmla="*/ 4921511 h 5909802"/>
              <a:gd name="connsiteX76" fmla="*/ 6272998 w 7750816"/>
              <a:gd name="connsiteY76" fmla="*/ 4958456 h 5909802"/>
              <a:gd name="connsiteX77" fmla="*/ 6236053 w 7750816"/>
              <a:gd name="connsiteY77" fmla="*/ 4967693 h 5909802"/>
              <a:gd name="connsiteX78" fmla="*/ 6042089 w 7750816"/>
              <a:gd name="connsiteY78" fmla="*/ 4995402 h 5909802"/>
              <a:gd name="connsiteX79" fmla="*/ 5977435 w 7750816"/>
              <a:gd name="connsiteY79" fmla="*/ 5004638 h 5909802"/>
              <a:gd name="connsiteX80" fmla="*/ 5801944 w 7750816"/>
              <a:gd name="connsiteY80" fmla="*/ 5032347 h 5909802"/>
              <a:gd name="connsiteX81" fmla="*/ 5192344 w 7750816"/>
              <a:gd name="connsiteY81" fmla="*/ 5041584 h 5909802"/>
              <a:gd name="connsiteX82" fmla="*/ 5155398 w 7750816"/>
              <a:gd name="connsiteY82" fmla="*/ 5050820 h 5909802"/>
              <a:gd name="connsiteX83" fmla="*/ 5016853 w 7750816"/>
              <a:gd name="connsiteY83" fmla="*/ 5069293 h 5909802"/>
              <a:gd name="connsiteX84" fmla="*/ 4425725 w 7750816"/>
              <a:gd name="connsiteY84" fmla="*/ 5032348 h 5909802"/>
              <a:gd name="connsiteX85" fmla="*/ 4083980 w 7750816"/>
              <a:gd name="connsiteY85" fmla="*/ 4939984 h 5909802"/>
              <a:gd name="connsiteX86" fmla="*/ 3806889 w 7750816"/>
              <a:gd name="connsiteY86" fmla="*/ 4939983 h 5909802"/>
              <a:gd name="connsiteX87" fmla="*/ 3391253 w 7750816"/>
              <a:gd name="connsiteY87" fmla="*/ 5041584 h 5909802"/>
              <a:gd name="connsiteX88" fmla="*/ 3317362 w 7750816"/>
              <a:gd name="connsiteY88" fmla="*/ 5087765 h 5909802"/>
              <a:gd name="connsiteX89" fmla="*/ 3308125 w 7750816"/>
              <a:gd name="connsiteY89" fmla="*/ 5115475 h 5909802"/>
              <a:gd name="connsiteX90" fmla="*/ 3280416 w 7750816"/>
              <a:gd name="connsiteY90" fmla="*/ 5133947 h 5909802"/>
              <a:gd name="connsiteX91" fmla="*/ 3169580 w 7750816"/>
              <a:gd name="connsiteY91" fmla="*/ 5217075 h 5909802"/>
              <a:gd name="connsiteX92" fmla="*/ 3132635 w 7750816"/>
              <a:gd name="connsiteY92" fmla="*/ 5235547 h 5909802"/>
              <a:gd name="connsiteX93" fmla="*/ 3104925 w 7750816"/>
              <a:gd name="connsiteY93" fmla="*/ 5254020 h 5909802"/>
              <a:gd name="connsiteX94" fmla="*/ 3040271 w 7750816"/>
              <a:gd name="connsiteY94" fmla="*/ 5281729 h 5909802"/>
              <a:gd name="connsiteX95" fmla="*/ 2966380 w 7750816"/>
              <a:gd name="connsiteY95" fmla="*/ 5309438 h 5909802"/>
              <a:gd name="connsiteX96" fmla="*/ 2938671 w 7750816"/>
              <a:gd name="connsiteY96" fmla="*/ 5327911 h 5909802"/>
              <a:gd name="connsiteX97" fmla="*/ 2892489 w 7750816"/>
              <a:gd name="connsiteY97" fmla="*/ 5337147 h 5909802"/>
              <a:gd name="connsiteX98" fmla="*/ 2855544 w 7750816"/>
              <a:gd name="connsiteY98" fmla="*/ 5346384 h 5909802"/>
              <a:gd name="connsiteX99" fmla="*/ 2800125 w 7750816"/>
              <a:gd name="connsiteY99" fmla="*/ 5364856 h 5909802"/>
              <a:gd name="connsiteX100" fmla="*/ 2680053 w 7750816"/>
              <a:gd name="connsiteY100" fmla="*/ 5383329 h 5909802"/>
              <a:gd name="connsiteX101" fmla="*/ 2633871 w 7750816"/>
              <a:gd name="connsiteY101" fmla="*/ 5392565 h 5909802"/>
              <a:gd name="connsiteX102" fmla="*/ 2578453 w 7750816"/>
              <a:gd name="connsiteY102" fmla="*/ 5401802 h 5909802"/>
              <a:gd name="connsiteX103" fmla="*/ 2550744 w 7750816"/>
              <a:gd name="connsiteY103" fmla="*/ 5411038 h 5909802"/>
              <a:gd name="connsiteX104" fmla="*/ 2458380 w 7750816"/>
              <a:gd name="connsiteY104" fmla="*/ 5420275 h 5909802"/>
              <a:gd name="connsiteX105" fmla="*/ 2402962 w 7750816"/>
              <a:gd name="connsiteY105" fmla="*/ 5438747 h 5909802"/>
              <a:gd name="connsiteX106" fmla="*/ 2366016 w 7750816"/>
              <a:gd name="connsiteY106" fmla="*/ 5447984 h 5909802"/>
              <a:gd name="connsiteX107" fmla="*/ 2329071 w 7750816"/>
              <a:gd name="connsiteY107" fmla="*/ 5466456 h 5909802"/>
              <a:gd name="connsiteX108" fmla="*/ 2301362 w 7750816"/>
              <a:gd name="connsiteY108" fmla="*/ 5475693 h 5909802"/>
              <a:gd name="connsiteX109" fmla="*/ 2245944 w 7750816"/>
              <a:gd name="connsiteY109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319180 w 7750816"/>
              <a:gd name="connsiteY27" fmla="*/ 155547 h 5909802"/>
              <a:gd name="connsiteX28" fmla="*/ 6346889 w 7750816"/>
              <a:gd name="connsiteY28" fmla="*/ 164784 h 5909802"/>
              <a:gd name="connsiteX29" fmla="*/ 6697871 w 7750816"/>
              <a:gd name="connsiteY29" fmla="*/ 331038 h 5909802"/>
              <a:gd name="connsiteX30" fmla="*/ 6790235 w 7750816"/>
              <a:gd name="connsiteY30" fmla="*/ 488056 h 5909802"/>
              <a:gd name="connsiteX31" fmla="*/ 6845653 w 7750816"/>
              <a:gd name="connsiteY31" fmla="*/ 571184 h 5909802"/>
              <a:gd name="connsiteX32" fmla="*/ 6965725 w 7750816"/>
              <a:gd name="connsiteY32" fmla="*/ 718965 h 5909802"/>
              <a:gd name="connsiteX33" fmla="*/ 7039616 w 7750816"/>
              <a:gd name="connsiteY33" fmla="*/ 783620 h 5909802"/>
              <a:gd name="connsiteX34" fmla="*/ 7122744 w 7750816"/>
              <a:gd name="connsiteY34" fmla="*/ 875984 h 5909802"/>
              <a:gd name="connsiteX35" fmla="*/ 7150453 w 7750816"/>
              <a:gd name="connsiteY35" fmla="*/ 986820 h 5909802"/>
              <a:gd name="connsiteX36" fmla="*/ 7178162 w 7750816"/>
              <a:gd name="connsiteY36" fmla="*/ 1180784 h 5909802"/>
              <a:gd name="connsiteX37" fmla="*/ 7159689 w 7750816"/>
              <a:gd name="connsiteY37" fmla="*/ 1587184 h 5909802"/>
              <a:gd name="connsiteX38" fmla="*/ 7131980 w 7750816"/>
              <a:gd name="connsiteY38" fmla="*/ 1679547 h 5909802"/>
              <a:gd name="connsiteX39" fmla="*/ 7095035 w 7750816"/>
              <a:gd name="connsiteY39" fmla="*/ 1781147 h 5909802"/>
              <a:gd name="connsiteX40" fmla="*/ 7085798 w 7750816"/>
              <a:gd name="connsiteY40" fmla="*/ 1845802 h 5909802"/>
              <a:gd name="connsiteX41" fmla="*/ 7058089 w 7750816"/>
              <a:gd name="connsiteY41" fmla="*/ 1975111 h 5909802"/>
              <a:gd name="connsiteX42" fmla="*/ 7095035 w 7750816"/>
              <a:gd name="connsiteY42" fmla="*/ 2446165 h 5909802"/>
              <a:gd name="connsiteX43" fmla="*/ 7122744 w 7750816"/>
              <a:gd name="connsiteY43" fmla="*/ 2520056 h 5909802"/>
              <a:gd name="connsiteX44" fmla="*/ 7150453 w 7750816"/>
              <a:gd name="connsiteY44" fmla="*/ 2603184 h 5909802"/>
              <a:gd name="connsiteX45" fmla="*/ 7168925 w 7750816"/>
              <a:gd name="connsiteY45" fmla="*/ 2640129 h 5909802"/>
              <a:gd name="connsiteX46" fmla="*/ 7242816 w 7750816"/>
              <a:gd name="connsiteY46" fmla="*/ 2843329 h 5909802"/>
              <a:gd name="connsiteX47" fmla="*/ 7298235 w 7750816"/>
              <a:gd name="connsiteY47" fmla="*/ 2935693 h 5909802"/>
              <a:gd name="connsiteX48" fmla="*/ 7335180 w 7750816"/>
              <a:gd name="connsiteY48" fmla="*/ 3018820 h 5909802"/>
              <a:gd name="connsiteX49" fmla="*/ 7390598 w 7750816"/>
              <a:gd name="connsiteY49" fmla="*/ 3120420 h 5909802"/>
              <a:gd name="connsiteX50" fmla="*/ 7409071 w 7750816"/>
              <a:gd name="connsiteY50" fmla="*/ 3166602 h 5909802"/>
              <a:gd name="connsiteX51" fmla="*/ 7464489 w 7750816"/>
              <a:gd name="connsiteY51" fmla="*/ 3277438 h 5909802"/>
              <a:gd name="connsiteX52" fmla="*/ 7566089 w 7750816"/>
              <a:gd name="connsiteY52" fmla="*/ 3517584 h 5909802"/>
              <a:gd name="connsiteX53" fmla="*/ 7612271 w 7750816"/>
              <a:gd name="connsiteY53" fmla="*/ 3646893 h 5909802"/>
              <a:gd name="connsiteX54" fmla="*/ 7649216 w 7750816"/>
              <a:gd name="connsiteY54" fmla="*/ 3766965 h 5909802"/>
              <a:gd name="connsiteX55" fmla="*/ 7695398 w 7750816"/>
              <a:gd name="connsiteY55" fmla="*/ 3887038 h 5909802"/>
              <a:gd name="connsiteX56" fmla="*/ 7750816 w 7750816"/>
              <a:gd name="connsiteY56" fmla="*/ 4034820 h 5909802"/>
              <a:gd name="connsiteX57" fmla="*/ 7732344 w 7750816"/>
              <a:gd name="connsiteY57" fmla="*/ 4099475 h 5909802"/>
              <a:gd name="connsiteX58" fmla="*/ 7704635 w 7750816"/>
              <a:gd name="connsiteY58" fmla="*/ 4201075 h 5909802"/>
              <a:gd name="connsiteX59" fmla="*/ 7686162 w 7750816"/>
              <a:gd name="connsiteY59" fmla="*/ 4274965 h 5909802"/>
              <a:gd name="connsiteX60" fmla="*/ 7649216 w 7750816"/>
              <a:gd name="connsiteY60" fmla="*/ 4339620 h 5909802"/>
              <a:gd name="connsiteX61" fmla="*/ 7630744 w 7750816"/>
              <a:gd name="connsiteY61" fmla="*/ 4367329 h 5909802"/>
              <a:gd name="connsiteX62" fmla="*/ 7575325 w 7750816"/>
              <a:gd name="connsiteY62" fmla="*/ 4404275 h 5909802"/>
              <a:gd name="connsiteX63" fmla="*/ 7510671 w 7750816"/>
              <a:gd name="connsiteY63" fmla="*/ 4496638 h 5909802"/>
              <a:gd name="connsiteX64" fmla="*/ 7473725 w 7750816"/>
              <a:gd name="connsiteY64" fmla="*/ 4561293 h 5909802"/>
              <a:gd name="connsiteX65" fmla="*/ 7399835 w 7750816"/>
              <a:gd name="connsiteY65" fmla="*/ 4625947 h 5909802"/>
              <a:gd name="connsiteX66" fmla="*/ 7298235 w 7750816"/>
              <a:gd name="connsiteY66" fmla="*/ 4662893 h 5909802"/>
              <a:gd name="connsiteX67" fmla="*/ 7131980 w 7750816"/>
              <a:gd name="connsiteY67" fmla="*/ 4699838 h 5909802"/>
              <a:gd name="connsiteX68" fmla="*/ 6965725 w 7750816"/>
              <a:gd name="connsiteY68" fmla="*/ 4736784 h 5909802"/>
              <a:gd name="connsiteX69" fmla="*/ 6854889 w 7750816"/>
              <a:gd name="connsiteY69" fmla="*/ 4782965 h 5909802"/>
              <a:gd name="connsiteX70" fmla="*/ 6808707 w 7750816"/>
              <a:gd name="connsiteY70" fmla="*/ 4801438 h 5909802"/>
              <a:gd name="connsiteX71" fmla="*/ 6753289 w 7750816"/>
              <a:gd name="connsiteY71" fmla="*/ 4810675 h 5909802"/>
              <a:gd name="connsiteX72" fmla="*/ 6688635 w 7750816"/>
              <a:gd name="connsiteY72" fmla="*/ 4838384 h 5909802"/>
              <a:gd name="connsiteX73" fmla="*/ 6522380 w 7750816"/>
              <a:gd name="connsiteY73" fmla="*/ 4893802 h 5909802"/>
              <a:gd name="connsiteX74" fmla="*/ 6411544 w 7750816"/>
              <a:gd name="connsiteY74" fmla="*/ 4921511 h 5909802"/>
              <a:gd name="connsiteX75" fmla="*/ 6272998 w 7750816"/>
              <a:gd name="connsiteY75" fmla="*/ 4958456 h 5909802"/>
              <a:gd name="connsiteX76" fmla="*/ 6236053 w 7750816"/>
              <a:gd name="connsiteY76" fmla="*/ 4967693 h 5909802"/>
              <a:gd name="connsiteX77" fmla="*/ 6042089 w 7750816"/>
              <a:gd name="connsiteY77" fmla="*/ 4995402 h 5909802"/>
              <a:gd name="connsiteX78" fmla="*/ 5977435 w 7750816"/>
              <a:gd name="connsiteY78" fmla="*/ 5004638 h 5909802"/>
              <a:gd name="connsiteX79" fmla="*/ 5801944 w 7750816"/>
              <a:gd name="connsiteY79" fmla="*/ 5032347 h 5909802"/>
              <a:gd name="connsiteX80" fmla="*/ 5192344 w 7750816"/>
              <a:gd name="connsiteY80" fmla="*/ 5041584 h 5909802"/>
              <a:gd name="connsiteX81" fmla="*/ 5155398 w 7750816"/>
              <a:gd name="connsiteY81" fmla="*/ 5050820 h 5909802"/>
              <a:gd name="connsiteX82" fmla="*/ 5016853 w 7750816"/>
              <a:gd name="connsiteY82" fmla="*/ 5069293 h 5909802"/>
              <a:gd name="connsiteX83" fmla="*/ 4425725 w 7750816"/>
              <a:gd name="connsiteY83" fmla="*/ 5032348 h 5909802"/>
              <a:gd name="connsiteX84" fmla="*/ 4083980 w 7750816"/>
              <a:gd name="connsiteY84" fmla="*/ 4939984 h 5909802"/>
              <a:gd name="connsiteX85" fmla="*/ 3806889 w 7750816"/>
              <a:gd name="connsiteY85" fmla="*/ 4939983 h 5909802"/>
              <a:gd name="connsiteX86" fmla="*/ 3391253 w 7750816"/>
              <a:gd name="connsiteY86" fmla="*/ 5041584 h 5909802"/>
              <a:gd name="connsiteX87" fmla="*/ 3317362 w 7750816"/>
              <a:gd name="connsiteY87" fmla="*/ 5087765 h 5909802"/>
              <a:gd name="connsiteX88" fmla="*/ 3308125 w 7750816"/>
              <a:gd name="connsiteY88" fmla="*/ 5115475 h 5909802"/>
              <a:gd name="connsiteX89" fmla="*/ 3280416 w 7750816"/>
              <a:gd name="connsiteY89" fmla="*/ 5133947 h 5909802"/>
              <a:gd name="connsiteX90" fmla="*/ 3169580 w 7750816"/>
              <a:gd name="connsiteY90" fmla="*/ 5217075 h 5909802"/>
              <a:gd name="connsiteX91" fmla="*/ 3132635 w 7750816"/>
              <a:gd name="connsiteY91" fmla="*/ 5235547 h 5909802"/>
              <a:gd name="connsiteX92" fmla="*/ 3104925 w 7750816"/>
              <a:gd name="connsiteY92" fmla="*/ 5254020 h 5909802"/>
              <a:gd name="connsiteX93" fmla="*/ 3040271 w 7750816"/>
              <a:gd name="connsiteY93" fmla="*/ 5281729 h 5909802"/>
              <a:gd name="connsiteX94" fmla="*/ 2966380 w 7750816"/>
              <a:gd name="connsiteY94" fmla="*/ 5309438 h 5909802"/>
              <a:gd name="connsiteX95" fmla="*/ 2938671 w 7750816"/>
              <a:gd name="connsiteY95" fmla="*/ 5327911 h 5909802"/>
              <a:gd name="connsiteX96" fmla="*/ 2892489 w 7750816"/>
              <a:gd name="connsiteY96" fmla="*/ 5337147 h 5909802"/>
              <a:gd name="connsiteX97" fmla="*/ 2855544 w 7750816"/>
              <a:gd name="connsiteY97" fmla="*/ 5346384 h 5909802"/>
              <a:gd name="connsiteX98" fmla="*/ 2800125 w 7750816"/>
              <a:gd name="connsiteY98" fmla="*/ 5364856 h 5909802"/>
              <a:gd name="connsiteX99" fmla="*/ 2680053 w 7750816"/>
              <a:gd name="connsiteY99" fmla="*/ 5383329 h 5909802"/>
              <a:gd name="connsiteX100" fmla="*/ 2633871 w 7750816"/>
              <a:gd name="connsiteY100" fmla="*/ 5392565 h 5909802"/>
              <a:gd name="connsiteX101" fmla="*/ 2578453 w 7750816"/>
              <a:gd name="connsiteY101" fmla="*/ 5401802 h 5909802"/>
              <a:gd name="connsiteX102" fmla="*/ 2550744 w 7750816"/>
              <a:gd name="connsiteY102" fmla="*/ 5411038 h 5909802"/>
              <a:gd name="connsiteX103" fmla="*/ 2458380 w 7750816"/>
              <a:gd name="connsiteY103" fmla="*/ 5420275 h 5909802"/>
              <a:gd name="connsiteX104" fmla="*/ 2402962 w 7750816"/>
              <a:gd name="connsiteY104" fmla="*/ 5438747 h 5909802"/>
              <a:gd name="connsiteX105" fmla="*/ 2366016 w 7750816"/>
              <a:gd name="connsiteY105" fmla="*/ 5447984 h 5909802"/>
              <a:gd name="connsiteX106" fmla="*/ 2329071 w 7750816"/>
              <a:gd name="connsiteY106" fmla="*/ 5466456 h 5909802"/>
              <a:gd name="connsiteX107" fmla="*/ 2301362 w 7750816"/>
              <a:gd name="connsiteY107" fmla="*/ 5475693 h 5909802"/>
              <a:gd name="connsiteX108" fmla="*/ 2245944 w 7750816"/>
              <a:gd name="connsiteY108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319180 w 7750816"/>
              <a:gd name="connsiteY27" fmla="*/ 155547 h 5909802"/>
              <a:gd name="connsiteX28" fmla="*/ 6697871 w 7750816"/>
              <a:gd name="connsiteY28" fmla="*/ 331038 h 5909802"/>
              <a:gd name="connsiteX29" fmla="*/ 6790235 w 7750816"/>
              <a:gd name="connsiteY29" fmla="*/ 488056 h 5909802"/>
              <a:gd name="connsiteX30" fmla="*/ 6845653 w 7750816"/>
              <a:gd name="connsiteY30" fmla="*/ 571184 h 5909802"/>
              <a:gd name="connsiteX31" fmla="*/ 6965725 w 7750816"/>
              <a:gd name="connsiteY31" fmla="*/ 718965 h 5909802"/>
              <a:gd name="connsiteX32" fmla="*/ 7039616 w 7750816"/>
              <a:gd name="connsiteY32" fmla="*/ 783620 h 5909802"/>
              <a:gd name="connsiteX33" fmla="*/ 7122744 w 7750816"/>
              <a:gd name="connsiteY33" fmla="*/ 875984 h 5909802"/>
              <a:gd name="connsiteX34" fmla="*/ 7150453 w 7750816"/>
              <a:gd name="connsiteY34" fmla="*/ 986820 h 5909802"/>
              <a:gd name="connsiteX35" fmla="*/ 7178162 w 7750816"/>
              <a:gd name="connsiteY35" fmla="*/ 1180784 h 5909802"/>
              <a:gd name="connsiteX36" fmla="*/ 7159689 w 7750816"/>
              <a:gd name="connsiteY36" fmla="*/ 1587184 h 5909802"/>
              <a:gd name="connsiteX37" fmla="*/ 7131980 w 7750816"/>
              <a:gd name="connsiteY37" fmla="*/ 1679547 h 5909802"/>
              <a:gd name="connsiteX38" fmla="*/ 7095035 w 7750816"/>
              <a:gd name="connsiteY38" fmla="*/ 1781147 h 5909802"/>
              <a:gd name="connsiteX39" fmla="*/ 7085798 w 7750816"/>
              <a:gd name="connsiteY39" fmla="*/ 1845802 h 5909802"/>
              <a:gd name="connsiteX40" fmla="*/ 7058089 w 7750816"/>
              <a:gd name="connsiteY40" fmla="*/ 1975111 h 5909802"/>
              <a:gd name="connsiteX41" fmla="*/ 7095035 w 7750816"/>
              <a:gd name="connsiteY41" fmla="*/ 2446165 h 5909802"/>
              <a:gd name="connsiteX42" fmla="*/ 7122744 w 7750816"/>
              <a:gd name="connsiteY42" fmla="*/ 2520056 h 5909802"/>
              <a:gd name="connsiteX43" fmla="*/ 7150453 w 7750816"/>
              <a:gd name="connsiteY43" fmla="*/ 2603184 h 5909802"/>
              <a:gd name="connsiteX44" fmla="*/ 7168925 w 7750816"/>
              <a:gd name="connsiteY44" fmla="*/ 2640129 h 5909802"/>
              <a:gd name="connsiteX45" fmla="*/ 7242816 w 7750816"/>
              <a:gd name="connsiteY45" fmla="*/ 2843329 h 5909802"/>
              <a:gd name="connsiteX46" fmla="*/ 7298235 w 7750816"/>
              <a:gd name="connsiteY46" fmla="*/ 2935693 h 5909802"/>
              <a:gd name="connsiteX47" fmla="*/ 7335180 w 7750816"/>
              <a:gd name="connsiteY47" fmla="*/ 3018820 h 5909802"/>
              <a:gd name="connsiteX48" fmla="*/ 7390598 w 7750816"/>
              <a:gd name="connsiteY48" fmla="*/ 3120420 h 5909802"/>
              <a:gd name="connsiteX49" fmla="*/ 7409071 w 7750816"/>
              <a:gd name="connsiteY49" fmla="*/ 3166602 h 5909802"/>
              <a:gd name="connsiteX50" fmla="*/ 7464489 w 7750816"/>
              <a:gd name="connsiteY50" fmla="*/ 3277438 h 5909802"/>
              <a:gd name="connsiteX51" fmla="*/ 7566089 w 7750816"/>
              <a:gd name="connsiteY51" fmla="*/ 3517584 h 5909802"/>
              <a:gd name="connsiteX52" fmla="*/ 7612271 w 7750816"/>
              <a:gd name="connsiteY52" fmla="*/ 3646893 h 5909802"/>
              <a:gd name="connsiteX53" fmla="*/ 7649216 w 7750816"/>
              <a:gd name="connsiteY53" fmla="*/ 3766965 h 5909802"/>
              <a:gd name="connsiteX54" fmla="*/ 7695398 w 7750816"/>
              <a:gd name="connsiteY54" fmla="*/ 3887038 h 5909802"/>
              <a:gd name="connsiteX55" fmla="*/ 7750816 w 7750816"/>
              <a:gd name="connsiteY55" fmla="*/ 4034820 h 5909802"/>
              <a:gd name="connsiteX56" fmla="*/ 7732344 w 7750816"/>
              <a:gd name="connsiteY56" fmla="*/ 4099475 h 5909802"/>
              <a:gd name="connsiteX57" fmla="*/ 7704635 w 7750816"/>
              <a:gd name="connsiteY57" fmla="*/ 4201075 h 5909802"/>
              <a:gd name="connsiteX58" fmla="*/ 7686162 w 7750816"/>
              <a:gd name="connsiteY58" fmla="*/ 4274965 h 5909802"/>
              <a:gd name="connsiteX59" fmla="*/ 7649216 w 7750816"/>
              <a:gd name="connsiteY59" fmla="*/ 4339620 h 5909802"/>
              <a:gd name="connsiteX60" fmla="*/ 7630744 w 7750816"/>
              <a:gd name="connsiteY60" fmla="*/ 4367329 h 5909802"/>
              <a:gd name="connsiteX61" fmla="*/ 7575325 w 7750816"/>
              <a:gd name="connsiteY61" fmla="*/ 4404275 h 5909802"/>
              <a:gd name="connsiteX62" fmla="*/ 7510671 w 7750816"/>
              <a:gd name="connsiteY62" fmla="*/ 4496638 h 5909802"/>
              <a:gd name="connsiteX63" fmla="*/ 7473725 w 7750816"/>
              <a:gd name="connsiteY63" fmla="*/ 4561293 h 5909802"/>
              <a:gd name="connsiteX64" fmla="*/ 7399835 w 7750816"/>
              <a:gd name="connsiteY64" fmla="*/ 4625947 h 5909802"/>
              <a:gd name="connsiteX65" fmla="*/ 7298235 w 7750816"/>
              <a:gd name="connsiteY65" fmla="*/ 4662893 h 5909802"/>
              <a:gd name="connsiteX66" fmla="*/ 7131980 w 7750816"/>
              <a:gd name="connsiteY66" fmla="*/ 4699838 h 5909802"/>
              <a:gd name="connsiteX67" fmla="*/ 6965725 w 7750816"/>
              <a:gd name="connsiteY67" fmla="*/ 4736784 h 5909802"/>
              <a:gd name="connsiteX68" fmla="*/ 6854889 w 7750816"/>
              <a:gd name="connsiteY68" fmla="*/ 4782965 h 5909802"/>
              <a:gd name="connsiteX69" fmla="*/ 6808707 w 7750816"/>
              <a:gd name="connsiteY69" fmla="*/ 4801438 h 5909802"/>
              <a:gd name="connsiteX70" fmla="*/ 6753289 w 7750816"/>
              <a:gd name="connsiteY70" fmla="*/ 4810675 h 5909802"/>
              <a:gd name="connsiteX71" fmla="*/ 6688635 w 7750816"/>
              <a:gd name="connsiteY71" fmla="*/ 4838384 h 5909802"/>
              <a:gd name="connsiteX72" fmla="*/ 6522380 w 7750816"/>
              <a:gd name="connsiteY72" fmla="*/ 4893802 h 5909802"/>
              <a:gd name="connsiteX73" fmla="*/ 6411544 w 7750816"/>
              <a:gd name="connsiteY73" fmla="*/ 4921511 h 5909802"/>
              <a:gd name="connsiteX74" fmla="*/ 6272998 w 7750816"/>
              <a:gd name="connsiteY74" fmla="*/ 4958456 h 5909802"/>
              <a:gd name="connsiteX75" fmla="*/ 6236053 w 7750816"/>
              <a:gd name="connsiteY75" fmla="*/ 4967693 h 5909802"/>
              <a:gd name="connsiteX76" fmla="*/ 6042089 w 7750816"/>
              <a:gd name="connsiteY76" fmla="*/ 4995402 h 5909802"/>
              <a:gd name="connsiteX77" fmla="*/ 5977435 w 7750816"/>
              <a:gd name="connsiteY77" fmla="*/ 5004638 h 5909802"/>
              <a:gd name="connsiteX78" fmla="*/ 5801944 w 7750816"/>
              <a:gd name="connsiteY78" fmla="*/ 5032347 h 5909802"/>
              <a:gd name="connsiteX79" fmla="*/ 5192344 w 7750816"/>
              <a:gd name="connsiteY79" fmla="*/ 5041584 h 5909802"/>
              <a:gd name="connsiteX80" fmla="*/ 5155398 w 7750816"/>
              <a:gd name="connsiteY80" fmla="*/ 5050820 h 5909802"/>
              <a:gd name="connsiteX81" fmla="*/ 5016853 w 7750816"/>
              <a:gd name="connsiteY81" fmla="*/ 5069293 h 5909802"/>
              <a:gd name="connsiteX82" fmla="*/ 4425725 w 7750816"/>
              <a:gd name="connsiteY82" fmla="*/ 5032348 h 5909802"/>
              <a:gd name="connsiteX83" fmla="*/ 4083980 w 7750816"/>
              <a:gd name="connsiteY83" fmla="*/ 4939984 h 5909802"/>
              <a:gd name="connsiteX84" fmla="*/ 3806889 w 7750816"/>
              <a:gd name="connsiteY84" fmla="*/ 4939983 h 5909802"/>
              <a:gd name="connsiteX85" fmla="*/ 3391253 w 7750816"/>
              <a:gd name="connsiteY85" fmla="*/ 5041584 h 5909802"/>
              <a:gd name="connsiteX86" fmla="*/ 3317362 w 7750816"/>
              <a:gd name="connsiteY86" fmla="*/ 5087765 h 5909802"/>
              <a:gd name="connsiteX87" fmla="*/ 3308125 w 7750816"/>
              <a:gd name="connsiteY87" fmla="*/ 5115475 h 5909802"/>
              <a:gd name="connsiteX88" fmla="*/ 3280416 w 7750816"/>
              <a:gd name="connsiteY88" fmla="*/ 5133947 h 5909802"/>
              <a:gd name="connsiteX89" fmla="*/ 3169580 w 7750816"/>
              <a:gd name="connsiteY89" fmla="*/ 5217075 h 5909802"/>
              <a:gd name="connsiteX90" fmla="*/ 3132635 w 7750816"/>
              <a:gd name="connsiteY90" fmla="*/ 5235547 h 5909802"/>
              <a:gd name="connsiteX91" fmla="*/ 3104925 w 7750816"/>
              <a:gd name="connsiteY91" fmla="*/ 5254020 h 5909802"/>
              <a:gd name="connsiteX92" fmla="*/ 3040271 w 7750816"/>
              <a:gd name="connsiteY92" fmla="*/ 5281729 h 5909802"/>
              <a:gd name="connsiteX93" fmla="*/ 2966380 w 7750816"/>
              <a:gd name="connsiteY93" fmla="*/ 5309438 h 5909802"/>
              <a:gd name="connsiteX94" fmla="*/ 2938671 w 7750816"/>
              <a:gd name="connsiteY94" fmla="*/ 5327911 h 5909802"/>
              <a:gd name="connsiteX95" fmla="*/ 2892489 w 7750816"/>
              <a:gd name="connsiteY95" fmla="*/ 5337147 h 5909802"/>
              <a:gd name="connsiteX96" fmla="*/ 2855544 w 7750816"/>
              <a:gd name="connsiteY96" fmla="*/ 5346384 h 5909802"/>
              <a:gd name="connsiteX97" fmla="*/ 2800125 w 7750816"/>
              <a:gd name="connsiteY97" fmla="*/ 5364856 h 5909802"/>
              <a:gd name="connsiteX98" fmla="*/ 2680053 w 7750816"/>
              <a:gd name="connsiteY98" fmla="*/ 5383329 h 5909802"/>
              <a:gd name="connsiteX99" fmla="*/ 2633871 w 7750816"/>
              <a:gd name="connsiteY99" fmla="*/ 5392565 h 5909802"/>
              <a:gd name="connsiteX100" fmla="*/ 2578453 w 7750816"/>
              <a:gd name="connsiteY100" fmla="*/ 5401802 h 5909802"/>
              <a:gd name="connsiteX101" fmla="*/ 2550744 w 7750816"/>
              <a:gd name="connsiteY101" fmla="*/ 5411038 h 5909802"/>
              <a:gd name="connsiteX102" fmla="*/ 2458380 w 7750816"/>
              <a:gd name="connsiteY102" fmla="*/ 5420275 h 5909802"/>
              <a:gd name="connsiteX103" fmla="*/ 2402962 w 7750816"/>
              <a:gd name="connsiteY103" fmla="*/ 5438747 h 5909802"/>
              <a:gd name="connsiteX104" fmla="*/ 2366016 w 7750816"/>
              <a:gd name="connsiteY104" fmla="*/ 5447984 h 5909802"/>
              <a:gd name="connsiteX105" fmla="*/ 2329071 w 7750816"/>
              <a:gd name="connsiteY105" fmla="*/ 5466456 h 5909802"/>
              <a:gd name="connsiteX106" fmla="*/ 2301362 w 7750816"/>
              <a:gd name="connsiteY106" fmla="*/ 5475693 h 5909802"/>
              <a:gd name="connsiteX107" fmla="*/ 2245944 w 7750816"/>
              <a:gd name="connsiteY107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476198 w 7750816"/>
              <a:gd name="connsiteY27" fmla="*/ 155547 h 5909802"/>
              <a:gd name="connsiteX28" fmla="*/ 6697871 w 7750816"/>
              <a:gd name="connsiteY28" fmla="*/ 331038 h 5909802"/>
              <a:gd name="connsiteX29" fmla="*/ 6790235 w 7750816"/>
              <a:gd name="connsiteY29" fmla="*/ 488056 h 5909802"/>
              <a:gd name="connsiteX30" fmla="*/ 6845653 w 7750816"/>
              <a:gd name="connsiteY30" fmla="*/ 571184 h 5909802"/>
              <a:gd name="connsiteX31" fmla="*/ 6965725 w 7750816"/>
              <a:gd name="connsiteY31" fmla="*/ 718965 h 5909802"/>
              <a:gd name="connsiteX32" fmla="*/ 7039616 w 7750816"/>
              <a:gd name="connsiteY32" fmla="*/ 783620 h 5909802"/>
              <a:gd name="connsiteX33" fmla="*/ 7122744 w 7750816"/>
              <a:gd name="connsiteY33" fmla="*/ 875984 h 5909802"/>
              <a:gd name="connsiteX34" fmla="*/ 7150453 w 7750816"/>
              <a:gd name="connsiteY34" fmla="*/ 986820 h 5909802"/>
              <a:gd name="connsiteX35" fmla="*/ 7178162 w 7750816"/>
              <a:gd name="connsiteY35" fmla="*/ 1180784 h 5909802"/>
              <a:gd name="connsiteX36" fmla="*/ 7159689 w 7750816"/>
              <a:gd name="connsiteY36" fmla="*/ 1587184 h 5909802"/>
              <a:gd name="connsiteX37" fmla="*/ 7131980 w 7750816"/>
              <a:gd name="connsiteY37" fmla="*/ 1679547 h 5909802"/>
              <a:gd name="connsiteX38" fmla="*/ 7095035 w 7750816"/>
              <a:gd name="connsiteY38" fmla="*/ 1781147 h 5909802"/>
              <a:gd name="connsiteX39" fmla="*/ 7085798 w 7750816"/>
              <a:gd name="connsiteY39" fmla="*/ 1845802 h 5909802"/>
              <a:gd name="connsiteX40" fmla="*/ 7058089 w 7750816"/>
              <a:gd name="connsiteY40" fmla="*/ 1975111 h 5909802"/>
              <a:gd name="connsiteX41" fmla="*/ 7095035 w 7750816"/>
              <a:gd name="connsiteY41" fmla="*/ 2446165 h 5909802"/>
              <a:gd name="connsiteX42" fmla="*/ 7122744 w 7750816"/>
              <a:gd name="connsiteY42" fmla="*/ 2520056 h 5909802"/>
              <a:gd name="connsiteX43" fmla="*/ 7150453 w 7750816"/>
              <a:gd name="connsiteY43" fmla="*/ 2603184 h 5909802"/>
              <a:gd name="connsiteX44" fmla="*/ 7168925 w 7750816"/>
              <a:gd name="connsiteY44" fmla="*/ 2640129 h 5909802"/>
              <a:gd name="connsiteX45" fmla="*/ 7242816 w 7750816"/>
              <a:gd name="connsiteY45" fmla="*/ 2843329 h 5909802"/>
              <a:gd name="connsiteX46" fmla="*/ 7298235 w 7750816"/>
              <a:gd name="connsiteY46" fmla="*/ 2935693 h 5909802"/>
              <a:gd name="connsiteX47" fmla="*/ 7335180 w 7750816"/>
              <a:gd name="connsiteY47" fmla="*/ 3018820 h 5909802"/>
              <a:gd name="connsiteX48" fmla="*/ 7390598 w 7750816"/>
              <a:gd name="connsiteY48" fmla="*/ 3120420 h 5909802"/>
              <a:gd name="connsiteX49" fmla="*/ 7409071 w 7750816"/>
              <a:gd name="connsiteY49" fmla="*/ 3166602 h 5909802"/>
              <a:gd name="connsiteX50" fmla="*/ 7464489 w 7750816"/>
              <a:gd name="connsiteY50" fmla="*/ 3277438 h 5909802"/>
              <a:gd name="connsiteX51" fmla="*/ 7566089 w 7750816"/>
              <a:gd name="connsiteY51" fmla="*/ 3517584 h 5909802"/>
              <a:gd name="connsiteX52" fmla="*/ 7612271 w 7750816"/>
              <a:gd name="connsiteY52" fmla="*/ 3646893 h 5909802"/>
              <a:gd name="connsiteX53" fmla="*/ 7649216 w 7750816"/>
              <a:gd name="connsiteY53" fmla="*/ 3766965 h 5909802"/>
              <a:gd name="connsiteX54" fmla="*/ 7695398 w 7750816"/>
              <a:gd name="connsiteY54" fmla="*/ 3887038 h 5909802"/>
              <a:gd name="connsiteX55" fmla="*/ 7750816 w 7750816"/>
              <a:gd name="connsiteY55" fmla="*/ 4034820 h 5909802"/>
              <a:gd name="connsiteX56" fmla="*/ 7732344 w 7750816"/>
              <a:gd name="connsiteY56" fmla="*/ 4099475 h 5909802"/>
              <a:gd name="connsiteX57" fmla="*/ 7704635 w 7750816"/>
              <a:gd name="connsiteY57" fmla="*/ 4201075 h 5909802"/>
              <a:gd name="connsiteX58" fmla="*/ 7686162 w 7750816"/>
              <a:gd name="connsiteY58" fmla="*/ 4274965 h 5909802"/>
              <a:gd name="connsiteX59" fmla="*/ 7649216 w 7750816"/>
              <a:gd name="connsiteY59" fmla="*/ 4339620 h 5909802"/>
              <a:gd name="connsiteX60" fmla="*/ 7630744 w 7750816"/>
              <a:gd name="connsiteY60" fmla="*/ 4367329 h 5909802"/>
              <a:gd name="connsiteX61" fmla="*/ 7575325 w 7750816"/>
              <a:gd name="connsiteY61" fmla="*/ 4404275 h 5909802"/>
              <a:gd name="connsiteX62" fmla="*/ 7510671 w 7750816"/>
              <a:gd name="connsiteY62" fmla="*/ 4496638 h 5909802"/>
              <a:gd name="connsiteX63" fmla="*/ 7473725 w 7750816"/>
              <a:gd name="connsiteY63" fmla="*/ 4561293 h 5909802"/>
              <a:gd name="connsiteX64" fmla="*/ 7399835 w 7750816"/>
              <a:gd name="connsiteY64" fmla="*/ 4625947 h 5909802"/>
              <a:gd name="connsiteX65" fmla="*/ 7298235 w 7750816"/>
              <a:gd name="connsiteY65" fmla="*/ 4662893 h 5909802"/>
              <a:gd name="connsiteX66" fmla="*/ 7131980 w 7750816"/>
              <a:gd name="connsiteY66" fmla="*/ 4699838 h 5909802"/>
              <a:gd name="connsiteX67" fmla="*/ 6965725 w 7750816"/>
              <a:gd name="connsiteY67" fmla="*/ 4736784 h 5909802"/>
              <a:gd name="connsiteX68" fmla="*/ 6854889 w 7750816"/>
              <a:gd name="connsiteY68" fmla="*/ 4782965 h 5909802"/>
              <a:gd name="connsiteX69" fmla="*/ 6808707 w 7750816"/>
              <a:gd name="connsiteY69" fmla="*/ 4801438 h 5909802"/>
              <a:gd name="connsiteX70" fmla="*/ 6753289 w 7750816"/>
              <a:gd name="connsiteY70" fmla="*/ 4810675 h 5909802"/>
              <a:gd name="connsiteX71" fmla="*/ 6688635 w 7750816"/>
              <a:gd name="connsiteY71" fmla="*/ 4838384 h 5909802"/>
              <a:gd name="connsiteX72" fmla="*/ 6522380 w 7750816"/>
              <a:gd name="connsiteY72" fmla="*/ 4893802 h 5909802"/>
              <a:gd name="connsiteX73" fmla="*/ 6411544 w 7750816"/>
              <a:gd name="connsiteY73" fmla="*/ 4921511 h 5909802"/>
              <a:gd name="connsiteX74" fmla="*/ 6272998 w 7750816"/>
              <a:gd name="connsiteY74" fmla="*/ 4958456 h 5909802"/>
              <a:gd name="connsiteX75" fmla="*/ 6236053 w 7750816"/>
              <a:gd name="connsiteY75" fmla="*/ 4967693 h 5909802"/>
              <a:gd name="connsiteX76" fmla="*/ 6042089 w 7750816"/>
              <a:gd name="connsiteY76" fmla="*/ 4995402 h 5909802"/>
              <a:gd name="connsiteX77" fmla="*/ 5977435 w 7750816"/>
              <a:gd name="connsiteY77" fmla="*/ 5004638 h 5909802"/>
              <a:gd name="connsiteX78" fmla="*/ 5801944 w 7750816"/>
              <a:gd name="connsiteY78" fmla="*/ 5032347 h 5909802"/>
              <a:gd name="connsiteX79" fmla="*/ 5192344 w 7750816"/>
              <a:gd name="connsiteY79" fmla="*/ 5041584 h 5909802"/>
              <a:gd name="connsiteX80" fmla="*/ 5155398 w 7750816"/>
              <a:gd name="connsiteY80" fmla="*/ 5050820 h 5909802"/>
              <a:gd name="connsiteX81" fmla="*/ 5016853 w 7750816"/>
              <a:gd name="connsiteY81" fmla="*/ 5069293 h 5909802"/>
              <a:gd name="connsiteX82" fmla="*/ 4425725 w 7750816"/>
              <a:gd name="connsiteY82" fmla="*/ 5032348 h 5909802"/>
              <a:gd name="connsiteX83" fmla="*/ 4083980 w 7750816"/>
              <a:gd name="connsiteY83" fmla="*/ 4939984 h 5909802"/>
              <a:gd name="connsiteX84" fmla="*/ 3806889 w 7750816"/>
              <a:gd name="connsiteY84" fmla="*/ 4939983 h 5909802"/>
              <a:gd name="connsiteX85" fmla="*/ 3391253 w 7750816"/>
              <a:gd name="connsiteY85" fmla="*/ 5041584 h 5909802"/>
              <a:gd name="connsiteX86" fmla="*/ 3317362 w 7750816"/>
              <a:gd name="connsiteY86" fmla="*/ 5087765 h 5909802"/>
              <a:gd name="connsiteX87" fmla="*/ 3308125 w 7750816"/>
              <a:gd name="connsiteY87" fmla="*/ 5115475 h 5909802"/>
              <a:gd name="connsiteX88" fmla="*/ 3280416 w 7750816"/>
              <a:gd name="connsiteY88" fmla="*/ 5133947 h 5909802"/>
              <a:gd name="connsiteX89" fmla="*/ 3169580 w 7750816"/>
              <a:gd name="connsiteY89" fmla="*/ 5217075 h 5909802"/>
              <a:gd name="connsiteX90" fmla="*/ 3132635 w 7750816"/>
              <a:gd name="connsiteY90" fmla="*/ 5235547 h 5909802"/>
              <a:gd name="connsiteX91" fmla="*/ 3104925 w 7750816"/>
              <a:gd name="connsiteY91" fmla="*/ 5254020 h 5909802"/>
              <a:gd name="connsiteX92" fmla="*/ 3040271 w 7750816"/>
              <a:gd name="connsiteY92" fmla="*/ 5281729 h 5909802"/>
              <a:gd name="connsiteX93" fmla="*/ 2966380 w 7750816"/>
              <a:gd name="connsiteY93" fmla="*/ 5309438 h 5909802"/>
              <a:gd name="connsiteX94" fmla="*/ 2938671 w 7750816"/>
              <a:gd name="connsiteY94" fmla="*/ 5327911 h 5909802"/>
              <a:gd name="connsiteX95" fmla="*/ 2892489 w 7750816"/>
              <a:gd name="connsiteY95" fmla="*/ 5337147 h 5909802"/>
              <a:gd name="connsiteX96" fmla="*/ 2855544 w 7750816"/>
              <a:gd name="connsiteY96" fmla="*/ 5346384 h 5909802"/>
              <a:gd name="connsiteX97" fmla="*/ 2800125 w 7750816"/>
              <a:gd name="connsiteY97" fmla="*/ 5364856 h 5909802"/>
              <a:gd name="connsiteX98" fmla="*/ 2680053 w 7750816"/>
              <a:gd name="connsiteY98" fmla="*/ 5383329 h 5909802"/>
              <a:gd name="connsiteX99" fmla="*/ 2633871 w 7750816"/>
              <a:gd name="connsiteY99" fmla="*/ 5392565 h 5909802"/>
              <a:gd name="connsiteX100" fmla="*/ 2578453 w 7750816"/>
              <a:gd name="connsiteY100" fmla="*/ 5401802 h 5909802"/>
              <a:gd name="connsiteX101" fmla="*/ 2550744 w 7750816"/>
              <a:gd name="connsiteY101" fmla="*/ 5411038 h 5909802"/>
              <a:gd name="connsiteX102" fmla="*/ 2458380 w 7750816"/>
              <a:gd name="connsiteY102" fmla="*/ 5420275 h 5909802"/>
              <a:gd name="connsiteX103" fmla="*/ 2402962 w 7750816"/>
              <a:gd name="connsiteY103" fmla="*/ 5438747 h 5909802"/>
              <a:gd name="connsiteX104" fmla="*/ 2366016 w 7750816"/>
              <a:gd name="connsiteY104" fmla="*/ 5447984 h 5909802"/>
              <a:gd name="connsiteX105" fmla="*/ 2329071 w 7750816"/>
              <a:gd name="connsiteY105" fmla="*/ 5466456 h 5909802"/>
              <a:gd name="connsiteX106" fmla="*/ 2301362 w 7750816"/>
              <a:gd name="connsiteY106" fmla="*/ 5475693 h 5909802"/>
              <a:gd name="connsiteX107" fmla="*/ 2245944 w 7750816"/>
              <a:gd name="connsiteY107" fmla="*/ 5512638 h 5909802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476198 w 7750816"/>
              <a:gd name="connsiteY27" fmla="*/ 152191 h 5906446"/>
              <a:gd name="connsiteX28" fmla="*/ 6697871 w 7750816"/>
              <a:gd name="connsiteY28" fmla="*/ 327682 h 5906446"/>
              <a:gd name="connsiteX29" fmla="*/ 6790235 w 7750816"/>
              <a:gd name="connsiteY29" fmla="*/ 484700 h 5906446"/>
              <a:gd name="connsiteX30" fmla="*/ 6845653 w 7750816"/>
              <a:gd name="connsiteY30" fmla="*/ 567828 h 5906446"/>
              <a:gd name="connsiteX31" fmla="*/ 6965725 w 7750816"/>
              <a:gd name="connsiteY31" fmla="*/ 715609 h 5906446"/>
              <a:gd name="connsiteX32" fmla="*/ 7039616 w 7750816"/>
              <a:gd name="connsiteY32" fmla="*/ 780264 h 5906446"/>
              <a:gd name="connsiteX33" fmla="*/ 7122744 w 7750816"/>
              <a:gd name="connsiteY33" fmla="*/ 872628 h 5906446"/>
              <a:gd name="connsiteX34" fmla="*/ 7150453 w 7750816"/>
              <a:gd name="connsiteY34" fmla="*/ 983464 h 5906446"/>
              <a:gd name="connsiteX35" fmla="*/ 7178162 w 7750816"/>
              <a:gd name="connsiteY35" fmla="*/ 1177428 h 5906446"/>
              <a:gd name="connsiteX36" fmla="*/ 7159689 w 7750816"/>
              <a:gd name="connsiteY36" fmla="*/ 1583828 h 5906446"/>
              <a:gd name="connsiteX37" fmla="*/ 7131980 w 7750816"/>
              <a:gd name="connsiteY37" fmla="*/ 1676191 h 5906446"/>
              <a:gd name="connsiteX38" fmla="*/ 7095035 w 7750816"/>
              <a:gd name="connsiteY38" fmla="*/ 1777791 h 5906446"/>
              <a:gd name="connsiteX39" fmla="*/ 7085798 w 7750816"/>
              <a:gd name="connsiteY39" fmla="*/ 1842446 h 5906446"/>
              <a:gd name="connsiteX40" fmla="*/ 7058089 w 7750816"/>
              <a:gd name="connsiteY40" fmla="*/ 1971755 h 5906446"/>
              <a:gd name="connsiteX41" fmla="*/ 7095035 w 7750816"/>
              <a:gd name="connsiteY41" fmla="*/ 2442809 h 5906446"/>
              <a:gd name="connsiteX42" fmla="*/ 7122744 w 7750816"/>
              <a:gd name="connsiteY42" fmla="*/ 2516700 h 5906446"/>
              <a:gd name="connsiteX43" fmla="*/ 7150453 w 7750816"/>
              <a:gd name="connsiteY43" fmla="*/ 2599828 h 5906446"/>
              <a:gd name="connsiteX44" fmla="*/ 7168925 w 7750816"/>
              <a:gd name="connsiteY44" fmla="*/ 2636773 h 5906446"/>
              <a:gd name="connsiteX45" fmla="*/ 7242816 w 7750816"/>
              <a:gd name="connsiteY45" fmla="*/ 2839973 h 5906446"/>
              <a:gd name="connsiteX46" fmla="*/ 7298235 w 7750816"/>
              <a:gd name="connsiteY46" fmla="*/ 2932337 h 5906446"/>
              <a:gd name="connsiteX47" fmla="*/ 7335180 w 7750816"/>
              <a:gd name="connsiteY47" fmla="*/ 3015464 h 5906446"/>
              <a:gd name="connsiteX48" fmla="*/ 7390598 w 7750816"/>
              <a:gd name="connsiteY48" fmla="*/ 3117064 h 5906446"/>
              <a:gd name="connsiteX49" fmla="*/ 7409071 w 7750816"/>
              <a:gd name="connsiteY49" fmla="*/ 3163246 h 5906446"/>
              <a:gd name="connsiteX50" fmla="*/ 7464489 w 7750816"/>
              <a:gd name="connsiteY50" fmla="*/ 3274082 h 5906446"/>
              <a:gd name="connsiteX51" fmla="*/ 7566089 w 7750816"/>
              <a:gd name="connsiteY51" fmla="*/ 3514228 h 5906446"/>
              <a:gd name="connsiteX52" fmla="*/ 7612271 w 7750816"/>
              <a:gd name="connsiteY52" fmla="*/ 3643537 h 5906446"/>
              <a:gd name="connsiteX53" fmla="*/ 7649216 w 7750816"/>
              <a:gd name="connsiteY53" fmla="*/ 3763609 h 5906446"/>
              <a:gd name="connsiteX54" fmla="*/ 7695398 w 7750816"/>
              <a:gd name="connsiteY54" fmla="*/ 3883682 h 5906446"/>
              <a:gd name="connsiteX55" fmla="*/ 7750816 w 7750816"/>
              <a:gd name="connsiteY55" fmla="*/ 4031464 h 5906446"/>
              <a:gd name="connsiteX56" fmla="*/ 7732344 w 7750816"/>
              <a:gd name="connsiteY56" fmla="*/ 4096119 h 5906446"/>
              <a:gd name="connsiteX57" fmla="*/ 7704635 w 7750816"/>
              <a:gd name="connsiteY57" fmla="*/ 4197719 h 5906446"/>
              <a:gd name="connsiteX58" fmla="*/ 7686162 w 7750816"/>
              <a:gd name="connsiteY58" fmla="*/ 4271609 h 5906446"/>
              <a:gd name="connsiteX59" fmla="*/ 7649216 w 7750816"/>
              <a:gd name="connsiteY59" fmla="*/ 4336264 h 5906446"/>
              <a:gd name="connsiteX60" fmla="*/ 7630744 w 7750816"/>
              <a:gd name="connsiteY60" fmla="*/ 4363973 h 5906446"/>
              <a:gd name="connsiteX61" fmla="*/ 7575325 w 7750816"/>
              <a:gd name="connsiteY61" fmla="*/ 4400919 h 5906446"/>
              <a:gd name="connsiteX62" fmla="*/ 7510671 w 7750816"/>
              <a:gd name="connsiteY62" fmla="*/ 4493282 h 5906446"/>
              <a:gd name="connsiteX63" fmla="*/ 7473725 w 7750816"/>
              <a:gd name="connsiteY63" fmla="*/ 4557937 h 5906446"/>
              <a:gd name="connsiteX64" fmla="*/ 7399835 w 7750816"/>
              <a:gd name="connsiteY64" fmla="*/ 4622591 h 5906446"/>
              <a:gd name="connsiteX65" fmla="*/ 7298235 w 7750816"/>
              <a:gd name="connsiteY65" fmla="*/ 4659537 h 5906446"/>
              <a:gd name="connsiteX66" fmla="*/ 7131980 w 7750816"/>
              <a:gd name="connsiteY66" fmla="*/ 4696482 h 5906446"/>
              <a:gd name="connsiteX67" fmla="*/ 6965725 w 7750816"/>
              <a:gd name="connsiteY67" fmla="*/ 4733428 h 5906446"/>
              <a:gd name="connsiteX68" fmla="*/ 6854889 w 7750816"/>
              <a:gd name="connsiteY68" fmla="*/ 4779609 h 5906446"/>
              <a:gd name="connsiteX69" fmla="*/ 6808707 w 7750816"/>
              <a:gd name="connsiteY69" fmla="*/ 4798082 h 5906446"/>
              <a:gd name="connsiteX70" fmla="*/ 6753289 w 7750816"/>
              <a:gd name="connsiteY70" fmla="*/ 4807319 h 5906446"/>
              <a:gd name="connsiteX71" fmla="*/ 6688635 w 7750816"/>
              <a:gd name="connsiteY71" fmla="*/ 4835028 h 5906446"/>
              <a:gd name="connsiteX72" fmla="*/ 6522380 w 7750816"/>
              <a:gd name="connsiteY72" fmla="*/ 4890446 h 5906446"/>
              <a:gd name="connsiteX73" fmla="*/ 6411544 w 7750816"/>
              <a:gd name="connsiteY73" fmla="*/ 4918155 h 5906446"/>
              <a:gd name="connsiteX74" fmla="*/ 6272998 w 7750816"/>
              <a:gd name="connsiteY74" fmla="*/ 4955100 h 5906446"/>
              <a:gd name="connsiteX75" fmla="*/ 6236053 w 7750816"/>
              <a:gd name="connsiteY75" fmla="*/ 4964337 h 5906446"/>
              <a:gd name="connsiteX76" fmla="*/ 6042089 w 7750816"/>
              <a:gd name="connsiteY76" fmla="*/ 4992046 h 5906446"/>
              <a:gd name="connsiteX77" fmla="*/ 5977435 w 7750816"/>
              <a:gd name="connsiteY77" fmla="*/ 5001282 h 5906446"/>
              <a:gd name="connsiteX78" fmla="*/ 5801944 w 7750816"/>
              <a:gd name="connsiteY78" fmla="*/ 5028991 h 5906446"/>
              <a:gd name="connsiteX79" fmla="*/ 5192344 w 7750816"/>
              <a:gd name="connsiteY79" fmla="*/ 5038228 h 5906446"/>
              <a:gd name="connsiteX80" fmla="*/ 5155398 w 7750816"/>
              <a:gd name="connsiteY80" fmla="*/ 5047464 h 5906446"/>
              <a:gd name="connsiteX81" fmla="*/ 5016853 w 7750816"/>
              <a:gd name="connsiteY81" fmla="*/ 5065937 h 5906446"/>
              <a:gd name="connsiteX82" fmla="*/ 4425725 w 7750816"/>
              <a:gd name="connsiteY82" fmla="*/ 5028992 h 5906446"/>
              <a:gd name="connsiteX83" fmla="*/ 4083980 w 7750816"/>
              <a:gd name="connsiteY83" fmla="*/ 4936628 h 5906446"/>
              <a:gd name="connsiteX84" fmla="*/ 3806889 w 7750816"/>
              <a:gd name="connsiteY84" fmla="*/ 4936627 h 5906446"/>
              <a:gd name="connsiteX85" fmla="*/ 3391253 w 7750816"/>
              <a:gd name="connsiteY85" fmla="*/ 5038228 h 5906446"/>
              <a:gd name="connsiteX86" fmla="*/ 3317362 w 7750816"/>
              <a:gd name="connsiteY86" fmla="*/ 5084409 h 5906446"/>
              <a:gd name="connsiteX87" fmla="*/ 3308125 w 7750816"/>
              <a:gd name="connsiteY87" fmla="*/ 5112119 h 5906446"/>
              <a:gd name="connsiteX88" fmla="*/ 3280416 w 7750816"/>
              <a:gd name="connsiteY88" fmla="*/ 5130591 h 5906446"/>
              <a:gd name="connsiteX89" fmla="*/ 3169580 w 7750816"/>
              <a:gd name="connsiteY89" fmla="*/ 5213719 h 5906446"/>
              <a:gd name="connsiteX90" fmla="*/ 3132635 w 7750816"/>
              <a:gd name="connsiteY90" fmla="*/ 5232191 h 5906446"/>
              <a:gd name="connsiteX91" fmla="*/ 3104925 w 7750816"/>
              <a:gd name="connsiteY91" fmla="*/ 5250664 h 5906446"/>
              <a:gd name="connsiteX92" fmla="*/ 3040271 w 7750816"/>
              <a:gd name="connsiteY92" fmla="*/ 5278373 h 5906446"/>
              <a:gd name="connsiteX93" fmla="*/ 2966380 w 7750816"/>
              <a:gd name="connsiteY93" fmla="*/ 5306082 h 5906446"/>
              <a:gd name="connsiteX94" fmla="*/ 2938671 w 7750816"/>
              <a:gd name="connsiteY94" fmla="*/ 5324555 h 5906446"/>
              <a:gd name="connsiteX95" fmla="*/ 2892489 w 7750816"/>
              <a:gd name="connsiteY95" fmla="*/ 5333791 h 5906446"/>
              <a:gd name="connsiteX96" fmla="*/ 2855544 w 7750816"/>
              <a:gd name="connsiteY96" fmla="*/ 5343028 h 5906446"/>
              <a:gd name="connsiteX97" fmla="*/ 2800125 w 7750816"/>
              <a:gd name="connsiteY97" fmla="*/ 5361500 h 5906446"/>
              <a:gd name="connsiteX98" fmla="*/ 2680053 w 7750816"/>
              <a:gd name="connsiteY98" fmla="*/ 5379973 h 5906446"/>
              <a:gd name="connsiteX99" fmla="*/ 2633871 w 7750816"/>
              <a:gd name="connsiteY99" fmla="*/ 5389209 h 5906446"/>
              <a:gd name="connsiteX100" fmla="*/ 2578453 w 7750816"/>
              <a:gd name="connsiteY100" fmla="*/ 5398446 h 5906446"/>
              <a:gd name="connsiteX101" fmla="*/ 2550744 w 7750816"/>
              <a:gd name="connsiteY101" fmla="*/ 5407682 h 5906446"/>
              <a:gd name="connsiteX102" fmla="*/ 2458380 w 7750816"/>
              <a:gd name="connsiteY102" fmla="*/ 5416919 h 5906446"/>
              <a:gd name="connsiteX103" fmla="*/ 2402962 w 7750816"/>
              <a:gd name="connsiteY103" fmla="*/ 5435391 h 5906446"/>
              <a:gd name="connsiteX104" fmla="*/ 2366016 w 7750816"/>
              <a:gd name="connsiteY104" fmla="*/ 5444628 h 5906446"/>
              <a:gd name="connsiteX105" fmla="*/ 2329071 w 7750816"/>
              <a:gd name="connsiteY105" fmla="*/ 5463100 h 5906446"/>
              <a:gd name="connsiteX106" fmla="*/ 2301362 w 7750816"/>
              <a:gd name="connsiteY106" fmla="*/ 5472337 h 5906446"/>
              <a:gd name="connsiteX107" fmla="*/ 2245944 w 7750816"/>
              <a:gd name="connsiteY107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476198 w 7750816"/>
              <a:gd name="connsiteY27" fmla="*/ 152191 h 5906446"/>
              <a:gd name="connsiteX28" fmla="*/ 6697871 w 7750816"/>
              <a:gd name="connsiteY28" fmla="*/ 327682 h 5906446"/>
              <a:gd name="connsiteX29" fmla="*/ 6790235 w 7750816"/>
              <a:gd name="connsiteY29" fmla="*/ 484700 h 5906446"/>
              <a:gd name="connsiteX30" fmla="*/ 6845653 w 7750816"/>
              <a:gd name="connsiteY30" fmla="*/ 567828 h 5906446"/>
              <a:gd name="connsiteX31" fmla="*/ 6965725 w 7750816"/>
              <a:gd name="connsiteY31" fmla="*/ 715609 h 5906446"/>
              <a:gd name="connsiteX32" fmla="*/ 7039616 w 7750816"/>
              <a:gd name="connsiteY32" fmla="*/ 780264 h 5906446"/>
              <a:gd name="connsiteX33" fmla="*/ 7122744 w 7750816"/>
              <a:gd name="connsiteY33" fmla="*/ 872628 h 5906446"/>
              <a:gd name="connsiteX34" fmla="*/ 7150453 w 7750816"/>
              <a:gd name="connsiteY34" fmla="*/ 983464 h 5906446"/>
              <a:gd name="connsiteX35" fmla="*/ 7178162 w 7750816"/>
              <a:gd name="connsiteY35" fmla="*/ 1177428 h 5906446"/>
              <a:gd name="connsiteX36" fmla="*/ 7159689 w 7750816"/>
              <a:gd name="connsiteY36" fmla="*/ 1583828 h 5906446"/>
              <a:gd name="connsiteX37" fmla="*/ 7131980 w 7750816"/>
              <a:gd name="connsiteY37" fmla="*/ 1676191 h 5906446"/>
              <a:gd name="connsiteX38" fmla="*/ 7095035 w 7750816"/>
              <a:gd name="connsiteY38" fmla="*/ 1777791 h 5906446"/>
              <a:gd name="connsiteX39" fmla="*/ 7085798 w 7750816"/>
              <a:gd name="connsiteY39" fmla="*/ 1842446 h 5906446"/>
              <a:gd name="connsiteX40" fmla="*/ 7058089 w 7750816"/>
              <a:gd name="connsiteY40" fmla="*/ 1971755 h 5906446"/>
              <a:gd name="connsiteX41" fmla="*/ 7095035 w 7750816"/>
              <a:gd name="connsiteY41" fmla="*/ 2442809 h 5906446"/>
              <a:gd name="connsiteX42" fmla="*/ 7122744 w 7750816"/>
              <a:gd name="connsiteY42" fmla="*/ 2516700 h 5906446"/>
              <a:gd name="connsiteX43" fmla="*/ 7150453 w 7750816"/>
              <a:gd name="connsiteY43" fmla="*/ 2599828 h 5906446"/>
              <a:gd name="connsiteX44" fmla="*/ 7168925 w 7750816"/>
              <a:gd name="connsiteY44" fmla="*/ 2636773 h 5906446"/>
              <a:gd name="connsiteX45" fmla="*/ 7242816 w 7750816"/>
              <a:gd name="connsiteY45" fmla="*/ 2839973 h 5906446"/>
              <a:gd name="connsiteX46" fmla="*/ 7298235 w 7750816"/>
              <a:gd name="connsiteY46" fmla="*/ 2932337 h 5906446"/>
              <a:gd name="connsiteX47" fmla="*/ 7335180 w 7750816"/>
              <a:gd name="connsiteY47" fmla="*/ 3015464 h 5906446"/>
              <a:gd name="connsiteX48" fmla="*/ 7390598 w 7750816"/>
              <a:gd name="connsiteY48" fmla="*/ 3117064 h 5906446"/>
              <a:gd name="connsiteX49" fmla="*/ 7409071 w 7750816"/>
              <a:gd name="connsiteY49" fmla="*/ 3163246 h 5906446"/>
              <a:gd name="connsiteX50" fmla="*/ 7464489 w 7750816"/>
              <a:gd name="connsiteY50" fmla="*/ 3274082 h 5906446"/>
              <a:gd name="connsiteX51" fmla="*/ 7566089 w 7750816"/>
              <a:gd name="connsiteY51" fmla="*/ 3514228 h 5906446"/>
              <a:gd name="connsiteX52" fmla="*/ 7612271 w 7750816"/>
              <a:gd name="connsiteY52" fmla="*/ 3643537 h 5906446"/>
              <a:gd name="connsiteX53" fmla="*/ 7649216 w 7750816"/>
              <a:gd name="connsiteY53" fmla="*/ 3763609 h 5906446"/>
              <a:gd name="connsiteX54" fmla="*/ 7695398 w 7750816"/>
              <a:gd name="connsiteY54" fmla="*/ 3883682 h 5906446"/>
              <a:gd name="connsiteX55" fmla="*/ 7750816 w 7750816"/>
              <a:gd name="connsiteY55" fmla="*/ 4031464 h 5906446"/>
              <a:gd name="connsiteX56" fmla="*/ 7732344 w 7750816"/>
              <a:gd name="connsiteY56" fmla="*/ 4096119 h 5906446"/>
              <a:gd name="connsiteX57" fmla="*/ 7704635 w 7750816"/>
              <a:gd name="connsiteY57" fmla="*/ 4197719 h 5906446"/>
              <a:gd name="connsiteX58" fmla="*/ 7686162 w 7750816"/>
              <a:gd name="connsiteY58" fmla="*/ 4271609 h 5906446"/>
              <a:gd name="connsiteX59" fmla="*/ 7649216 w 7750816"/>
              <a:gd name="connsiteY59" fmla="*/ 4336264 h 5906446"/>
              <a:gd name="connsiteX60" fmla="*/ 7630744 w 7750816"/>
              <a:gd name="connsiteY60" fmla="*/ 4363973 h 5906446"/>
              <a:gd name="connsiteX61" fmla="*/ 7575325 w 7750816"/>
              <a:gd name="connsiteY61" fmla="*/ 4400919 h 5906446"/>
              <a:gd name="connsiteX62" fmla="*/ 7510671 w 7750816"/>
              <a:gd name="connsiteY62" fmla="*/ 4493282 h 5906446"/>
              <a:gd name="connsiteX63" fmla="*/ 7473725 w 7750816"/>
              <a:gd name="connsiteY63" fmla="*/ 4557937 h 5906446"/>
              <a:gd name="connsiteX64" fmla="*/ 7399835 w 7750816"/>
              <a:gd name="connsiteY64" fmla="*/ 4622591 h 5906446"/>
              <a:gd name="connsiteX65" fmla="*/ 7298235 w 7750816"/>
              <a:gd name="connsiteY65" fmla="*/ 4659537 h 5906446"/>
              <a:gd name="connsiteX66" fmla="*/ 7131980 w 7750816"/>
              <a:gd name="connsiteY66" fmla="*/ 4696482 h 5906446"/>
              <a:gd name="connsiteX67" fmla="*/ 6965725 w 7750816"/>
              <a:gd name="connsiteY67" fmla="*/ 4733428 h 5906446"/>
              <a:gd name="connsiteX68" fmla="*/ 6854889 w 7750816"/>
              <a:gd name="connsiteY68" fmla="*/ 4779609 h 5906446"/>
              <a:gd name="connsiteX69" fmla="*/ 6808707 w 7750816"/>
              <a:gd name="connsiteY69" fmla="*/ 4798082 h 5906446"/>
              <a:gd name="connsiteX70" fmla="*/ 6753289 w 7750816"/>
              <a:gd name="connsiteY70" fmla="*/ 4807319 h 5906446"/>
              <a:gd name="connsiteX71" fmla="*/ 6688635 w 7750816"/>
              <a:gd name="connsiteY71" fmla="*/ 4835028 h 5906446"/>
              <a:gd name="connsiteX72" fmla="*/ 6522380 w 7750816"/>
              <a:gd name="connsiteY72" fmla="*/ 4890446 h 5906446"/>
              <a:gd name="connsiteX73" fmla="*/ 6411544 w 7750816"/>
              <a:gd name="connsiteY73" fmla="*/ 4918155 h 5906446"/>
              <a:gd name="connsiteX74" fmla="*/ 6272998 w 7750816"/>
              <a:gd name="connsiteY74" fmla="*/ 4955100 h 5906446"/>
              <a:gd name="connsiteX75" fmla="*/ 6236053 w 7750816"/>
              <a:gd name="connsiteY75" fmla="*/ 4964337 h 5906446"/>
              <a:gd name="connsiteX76" fmla="*/ 6042089 w 7750816"/>
              <a:gd name="connsiteY76" fmla="*/ 4992046 h 5906446"/>
              <a:gd name="connsiteX77" fmla="*/ 5977435 w 7750816"/>
              <a:gd name="connsiteY77" fmla="*/ 5001282 h 5906446"/>
              <a:gd name="connsiteX78" fmla="*/ 5801944 w 7750816"/>
              <a:gd name="connsiteY78" fmla="*/ 5028991 h 5906446"/>
              <a:gd name="connsiteX79" fmla="*/ 5192344 w 7750816"/>
              <a:gd name="connsiteY79" fmla="*/ 5038228 h 5906446"/>
              <a:gd name="connsiteX80" fmla="*/ 5155398 w 7750816"/>
              <a:gd name="connsiteY80" fmla="*/ 5047464 h 5906446"/>
              <a:gd name="connsiteX81" fmla="*/ 5016853 w 7750816"/>
              <a:gd name="connsiteY81" fmla="*/ 5065937 h 5906446"/>
              <a:gd name="connsiteX82" fmla="*/ 4425725 w 7750816"/>
              <a:gd name="connsiteY82" fmla="*/ 5028992 h 5906446"/>
              <a:gd name="connsiteX83" fmla="*/ 4083980 w 7750816"/>
              <a:gd name="connsiteY83" fmla="*/ 4936628 h 5906446"/>
              <a:gd name="connsiteX84" fmla="*/ 3806889 w 7750816"/>
              <a:gd name="connsiteY84" fmla="*/ 4936627 h 5906446"/>
              <a:gd name="connsiteX85" fmla="*/ 3391253 w 7750816"/>
              <a:gd name="connsiteY85" fmla="*/ 5038228 h 5906446"/>
              <a:gd name="connsiteX86" fmla="*/ 3317362 w 7750816"/>
              <a:gd name="connsiteY86" fmla="*/ 5084409 h 5906446"/>
              <a:gd name="connsiteX87" fmla="*/ 3308125 w 7750816"/>
              <a:gd name="connsiteY87" fmla="*/ 5112119 h 5906446"/>
              <a:gd name="connsiteX88" fmla="*/ 3280416 w 7750816"/>
              <a:gd name="connsiteY88" fmla="*/ 5130591 h 5906446"/>
              <a:gd name="connsiteX89" fmla="*/ 3169580 w 7750816"/>
              <a:gd name="connsiteY89" fmla="*/ 5213719 h 5906446"/>
              <a:gd name="connsiteX90" fmla="*/ 3132635 w 7750816"/>
              <a:gd name="connsiteY90" fmla="*/ 5232191 h 5906446"/>
              <a:gd name="connsiteX91" fmla="*/ 3104925 w 7750816"/>
              <a:gd name="connsiteY91" fmla="*/ 5250664 h 5906446"/>
              <a:gd name="connsiteX92" fmla="*/ 3040271 w 7750816"/>
              <a:gd name="connsiteY92" fmla="*/ 5278373 h 5906446"/>
              <a:gd name="connsiteX93" fmla="*/ 2966380 w 7750816"/>
              <a:gd name="connsiteY93" fmla="*/ 5306082 h 5906446"/>
              <a:gd name="connsiteX94" fmla="*/ 2938671 w 7750816"/>
              <a:gd name="connsiteY94" fmla="*/ 5324555 h 5906446"/>
              <a:gd name="connsiteX95" fmla="*/ 2892489 w 7750816"/>
              <a:gd name="connsiteY95" fmla="*/ 5333791 h 5906446"/>
              <a:gd name="connsiteX96" fmla="*/ 2855544 w 7750816"/>
              <a:gd name="connsiteY96" fmla="*/ 5343028 h 5906446"/>
              <a:gd name="connsiteX97" fmla="*/ 2800125 w 7750816"/>
              <a:gd name="connsiteY97" fmla="*/ 5361500 h 5906446"/>
              <a:gd name="connsiteX98" fmla="*/ 2680053 w 7750816"/>
              <a:gd name="connsiteY98" fmla="*/ 5379973 h 5906446"/>
              <a:gd name="connsiteX99" fmla="*/ 2633871 w 7750816"/>
              <a:gd name="connsiteY99" fmla="*/ 5389209 h 5906446"/>
              <a:gd name="connsiteX100" fmla="*/ 2578453 w 7750816"/>
              <a:gd name="connsiteY100" fmla="*/ 5398446 h 5906446"/>
              <a:gd name="connsiteX101" fmla="*/ 2550744 w 7750816"/>
              <a:gd name="connsiteY101" fmla="*/ 5407682 h 5906446"/>
              <a:gd name="connsiteX102" fmla="*/ 2458380 w 7750816"/>
              <a:gd name="connsiteY102" fmla="*/ 5416919 h 5906446"/>
              <a:gd name="connsiteX103" fmla="*/ 2402962 w 7750816"/>
              <a:gd name="connsiteY103" fmla="*/ 5435391 h 5906446"/>
              <a:gd name="connsiteX104" fmla="*/ 2366016 w 7750816"/>
              <a:gd name="connsiteY104" fmla="*/ 5444628 h 5906446"/>
              <a:gd name="connsiteX105" fmla="*/ 2329071 w 7750816"/>
              <a:gd name="connsiteY105" fmla="*/ 5463100 h 5906446"/>
              <a:gd name="connsiteX106" fmla="*/ 2301362 w 7750816"/>
              <a:gd name="connsiteY106" fmla="*/ 5472337 h 5906446"/>
              <a:gd name="connsiteX107" fmla="*/ 2245944 w 7750816"/>
              <a:gd name="connsiteY107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790235 w 7750816"/>
              <a:gd name="connsiteY28" fmla="*/ 484700 h 5906446"/>
              <a:gd name="connsiteX29" fmla="*/ 6845653 w 7750816"/>
              <a:gd name="connsiteY29" fmla="*/ 567828 h 5906446"/>
              <a:gd name="connsiteX30" fmla="*/ 6965725 w 7750816"/>
              <a:gd name="connsiteY30" fmla="*/ 715609 h 5906446"/>
              <a:gd name="connsiteX31" fmla="*/ 7039616 w 7750816"/>
              <a:gd name="connsiteY31" fmla="*/ 780264 h 5906446"/>
              <a:gd name="connsiteX32" fmla="*/ 7122744 w 7750816"/>
              <a:gd name="connsiteY32" fmla="*/ 872628 h 5906446"/>
              <a:gd name="connsiteX33" fmla="*/ 7150453 w 7750816"/>
              <a:gd name="connsiteY33" fmla="*/ 983464 h 5906446"/>
              <a:gd name="connsiteX34" fmla="*/ 7178162 w 7750816"/>
              <a:gd name="connsiteY34" fmla="*/ 1177428 h 5906446"/>
              <a:gd name="connsiteX35" fmla="*/ 7159689 w 7750816"/>
              <a:gd name="connsiteY35" fmla="*/ 1583828 h 5906446"/>
              <a:gd name="connsiteX36" fmla="*/ 7131980 w 7750816"/>
              <a:gd name="connsiteY36" fmla="*/ 1676191 h 5906446"/>
              <a:gd name="connsiteX37" fmla="*/ 7095035 w 7750816"/>
              <a:gd name="connsiteY37" fmla="*/ 1777791 h 5906446"/>
              <a:gd name="connsiteX38" fmla="*/ 7085798 w 7750816"/>
              <a:gd name="connsiteY38" fmla="*/ 1842446 h 5906446"/>
              <a:gd name="connsiteX39" fmla="*/ 7058089 w 7750816"/>
              <a:gd name="connsiteY39" fmla="*/ 1971755 h 5906446"/>
              <a:gd name="connsiteX40" fmla="*/ 7095035 w 7750816"/>
              <a:gd name="connsiteY40" fmla="*/ 2442809 h 5906446"/>
              <a:gd name="connsiteX41" fmla="*/ 7122744 w 7750816"/>
              <a:gd name="connsiteY41" fmla="*/ 2516700 h 5906446"/>
              <a:gd name="connsiteX42" fmla="*/ 7150453 w 7750816"/>
              <a:gd name="connsiteY42" fmla="*/ 2599828 h 5906446"/>
              <a:gd name="connsiteX43" fmla="*/ 7168925 w 7750816"/>
              <a:gd name="connsiteY43" fmla="*/ 2636773 h 5906446"/>
              <a:gd name="connsiteX44" fmla="*/ 7242816 w 7750816"/>
              <a:gd name="connsiteY44" fmla="*/ 2839973 h 5906446"/>
              <a:gd name="connsiteX45" fmla="*/ 7298235 w 7750816"/>
              <a:gd name="connsiteY45" fmla="*/ 2932337 h 5906446"/>
              <a:gd name="connsiteX46" fmla="*/ 7335180 w 7750816"/>
              <a:gd name="connsiteY46" fmla="*/ 3015464 h 5906446"/>
              <a:gd name="connsiteX47" fmla="*/ 7390598 w 7750816"/>
              <a:gd name="connsiteY47" fmla="*/ 3117064 h 5906446"/>
              <a:gd name="connsiteX48" fmla="*/ 7409071 w 7750816"/>
              <a:gd name="connsiteY48" fmla="*/ 3163246 h 5906446"/>
              <a:gd name="connsiteX49" fmla="*/ 7464489 w 7750816"/>
              <a:gd name="connsiteY49" fmla="*/ 3274082 h 5906446"/>
              <a:gd name="connsiteX50" fmla="*/ 7566089 w 7750816"/>
              <a:gd name="connsiteY50" fmla="*/ 3514228 h 5906446"/>
              <a:gd name="connsiteX51" fmla="*/ 7612271 w 7750816"/>
              <a:gd name="connsiteY51" fmla="*/ 3643537 h 5906446"/>
              <a:gd name="connsiteX52" fmla="*/ 7649216 w 7750816"/>
              <a:gd name="connsiteY52" fmla="*/ 3763609 h 5906446"/>
              <a:gd name="connsiteX53" fmla="*/ 7695398 w 7750816"/>
              <a:gd name="connsiteY53" fmla="*/ 3883682 h 5906446"/>
              <a:gd name="connsiteX54" fmla="*/ 7750816 w 7750816"/>
              <a:gd name="connsiteY54" fmla="*/ 4031464 h 5906446"/>
              <a:gd name="connsiteX55" fmla="*/ 7732344 w 7750816"/>
              <a:gd name="connsiteY55" fmla="*/ 4096119 h 5906446"/>
              <a:gd name="connsiteX56" fmla="*/ 7704635 w 7750816"/>
              <a:gd name="connsiteY56" fmla="*/ 4197719 h 5906446"/>
              <a:gd name="connsiteX57" fmla="*/ 7686162 w 7750816"/>
              <a:gd name="connsiteY57" fmla="*/ 4271609 h 5906446"/>
              <a:gd name="connsiteX58" fmla="*/ 7649216 w 7750816"/>
              <a:gd name="connsiteY58" fmla="*/ 4336264 h 5906446"/>
              <a:gd name="connsiteX59" fmla="*/ 7630744 w 7750816"/>
              <a:gd name="connsiteY59" fmla="*/ 4363973 h 5906446"/>
              <a:gd name="connsiteX60" fmla="*/ 7575325 w 7750816"/>
              <a:gd name="connsiteY60" fmla="*/ 4400919 h 5906446"/>
              <a:gd name="connsiteX61" fmla="*/ 7510671 w 7750816"/>
              <a:gd name="connsiteY61" fmla="*/ 4493282 h 5906446"/>
              <a:gd name="connsiteX62" fmla="*/ 7473725 w 7750816"/>
              <a:gd name="connsiteY62" fmla="*/ 4557937 h 5906446"/>
              <a:gd name="connsiteX63" fmla="*/ 7399835 w 7750816"/>
              <a:gd name="connsiteY63" fmla="*/ 4622591 h 5906446"/>
              <a:gd name="connsiteX64" fmla="*/ 7298235 w 7750816"/>
              <a:gd name="connsiteY64" fmla="*/ 4659537 h 5906446"/>
              <a:gd name="connsiteX65" fmla="*/ 7131980 w 7750816"/>
              <a:gd name="connsiteY65" fmla="*/ 4696482 h 5906446"/>
              <a:gd name="connsiteX66" fmla="*/ 6965725 w 7750816"/>
              <a:gd name="connsiteY66" fmla="*/ 4733428 h 5906446"/>
              <a:gd name="connsiteX67" fmla="*/ 6854889 w 7750816"/>
              <a:gd name="connsiteY67" fmla="*/ 4779609 h 5906446"/>
              <a:gd name="connsiteX68" fmla="*/ 6808707 w 7750816"/>
              <a:gd name="connsiteY68" fmla="*/ 4798082 h 5906446"/>
              <a:gd name="connsiteX69" fmla="*/ 6753289 w 7750816"/>
              <a:gd name="connsiteY69" fmla="*/ 4807319 h 5906446"/>
              <a:gd name="connsiteX70" fmla="*/ 6688635 w 7750816"/>
              <a:gd name="connsiteY70" fmla="*/ 4835028 h 5906446"/>
              <a:gd name="connsiteX71" fmla="*/ 6522380 w 7750816"/>
              <a:gd name="connsiteY71" fmla="*/ 4890446 h 5906446"/>
              <a:gd name="connsiteX72" fmla="*/ 6411544 w 7750816"/>
              <a:gd name="connsiteY72" fmla="*/ 4918155 h 5906446"/>
              <a:gd name="connsiteX73" fmla="*/ 6272998 w 7750816"/>
              <a:gd name="connsiteY73" fmla="*/ 4955100 h 5906446"/>
              <a:gd name="connsiteX74" fmla="*/ 6236053 w 7750816"/>
              <a:gd name="connsiteY74" fmla="*/ 4964337 h 5906446"/>
              <a:gd name="connsiteX75" fmla="*/ 6042089 w 7750816"/>
              <a:gd name="connsiteY75" fmla="*/ 4992046 h 5906446"/>
              <a:gd name="connsiteX76" fmla="*/ 5977435 w 7750816"/>
              <a:gd name="connsiteY76" fmla="*/ 5001282 h 5906446"/>
              <a:gd name="connsiteX77" fmla="*/ 5801944 w 7750816"/>
              <a:gd name="connsiteY77" fmla="*/ 5028991 h 5906446"/>
              <a:gd name="connsiteX78" fmla="*/ 5192344 w 7750816"/>
              <a:gd name="connsiteY78" fmla="*/ 5038228 h 5906446"/>
              <a:gd name="connsiteX79" fmla="*/ 5155398 w 7750816"/>
              <a:gd name="connsiteY79" fmla="*/ 5047464 h 5906446"/>
              <a:gd name="connsiteX80" fmla="*/ 5016853 w 7750816"/>
              <a:gd name="connsiteY80" fmla="*/ 5065937 h 5906446"/>
              <a:gd name="connsiteX81" fmla="*/ 4425725 w 7750816"/>
              <a:gd name="connsiteY81" fmla="*/ 5028992 h 5906446"/>
              <a:gd name="connsiteX82" fmla="*/ 4083980 w 7750816"/>
              <a:gd name="connsiteY82" fmla="*/ 4936628 h 5906446"/>
              <a:gd name="connsiteX83" fmla="*/ 3806889 w 7750816"/>
              <a:gd name="connsiteY83" fmla="*/ 4936627 h 5906446"/>
              <a:gd name="connsiteX84" fmla="*/ 3391253 w 7750816"/>
              <a:gd name="connsiteY84" fmla="*/ 5038228 h 5906446"/>
              <a:gd name="connsiteX85" fmla="*/ 3317362 w 7750816"/>
              <a:gd name="connsiteY85" fmla="*/ 5084409 h 5906446"/>
              <a:gd name="connsiteX86" fmla="*/ 3308125 w 7750816"/>
              <a:gd name="connsiteY86" fmla="*/ 5112119 h 5906446"/>
              <a:gd name="connsiteX87" fmla="*/ 3280416 w 7750816"/>
              <a:gd name="connsiteY87" fmla="*/ 5130591 h 5906446"/>
              <a:gd name="connsiteX88" fmla="*/ 3169580 w 7750816"/>
              <a:gd name="connsiteY88" fmla="*/ 5213719 h 5906446"/>
              <a:gd name="connsiteX89" fmla="*/ 3132635 w 7750816"/>
              <a:gd name="connsiteY89" fmla="*/ 5232191 h 5906446"/>
              <a:gd name="connsiteX90" fmla="*/ 3104925 w 7750816"/>
              <a:gd name="connsiteY90" fmla="*/ 5250664 h 5906446"/>
              <a:gd name="connsiteX91" fmla="*/ 3040271 w 7750816"/>
              <a:gd name="connsiteY91" fmla="*/ 5278373 h 5906446"/>
              <a:gd name="connsiteX92" fmla="*/ 2966380 w 7750816"/>
              <a:gd name="connsiteY92" fmla="*/ 5306082 h 5906446"/>
              <a:gd name="connsiteX93" fmla="*/ 2938671 w 7750816"/>
              <a:gd name="connsiteY93" fmla="*/ 5324555 h 5906446"/>
              <a:gd name="connsiteX94" fmla="*/ 2892489 w 7750816"/>
              <a:gd name="connsiteY94" fmla="*/ 5333791 h 5906446"/>
              <a:gd name="connsiteX95" fmla="*/ 2855544 w 7750816"/>
              <a:gd name="connsiteY95" fmla="*/ 5343028 h 5906446"/>
              <a:gd name="connsiteX96" fmla="*/ 2800125 w 7750816"/>
              <a:gd name="connsiteY96" fmla="*/ 5361500 h 5906446"/>
              <a:gd name="connsiteX97" fmla="*/ 2680053 w 7750816"/>
              <a:gd name="connsiteY97" fmla="*/ 5379973 h 5906446"/>
              <a:gd name="connsiteX98" fmla="*/ 2633871 w 7750816"/>
              <a:gd name="connsiteY98" fmla="*/ 5389209 h 5906446"/>
              <a:gd name="connsiteX99" fmla="*/ 2578453 w 7750816"/>
              <a:gd name="connsiteY99" fmla="*/ 5398446 h 5906446"/>
              <a:gd name="connsiteX100" fmla="*/ 2550744 w 7750816"/>
              <a:gd name="connsiteY100" fmla="*/ 5407682 h 5906446"/>
              <a:gd name="connsiteX101" fmla="*/ 2458380 w 7750816"/>
              <a:gd name="connsiteY101" fmla="*/ 5416919 h 5906446"/>
              <a:gd name="connsiteX102" fmla="*/ 2402962 w 7750816"/>
              <a:gd name="connsiteY102" fmla="*/ 5435391 h 5906446"/>
              <a:gd name="connsiteX103" fmla="*/ 2366016 w 7750816"/>
              <a:gd name="connsiteY103" fmla="*/ 5444628 h 5906446"/>
              <a:gd name="connsiteX104" fmla="*/ 2329071 w 7750816"/>
              <a:gd name="connsiteY104" fmla="*/ 5463100 h 5906446"/>
              <a:gd name="connsiteX105" fmla="*/ 2301362 w 7750816"/>
              <a:gd name="connsiteY105" fmla="*/ 5472337 h 5906446"/>
              <a:gd name="connsiteX106" fmla="*/ 2245944 w 7750816"/>
              <a:gd name="connsiteY106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790235 w 7750816"/>
              <a:gd name="connsiteY28" fmla="*/ 484700 h 5906446"/>
              <a:gd name="connsiteX29" fmla="*/ 6845653 w 7750816"/>
              <a:gd name="connsiteY29" fmla="*/ 567828 h 5906446"/>
              <a:gd name="connsiteX30" fmla="*/ 6965725 w 7750816"/>
              <a:gd name="connsiteY30" fmla="*/ 715609 h 5906446"/>
              <a:gd name="connsiteX31" fmla="*/ 7039616 w 7750816"/>
              <a:gd name="connsiteY31" fmla="*/ 780264 h 5906446"/>
              <a:gd name="connsiteX32" fmla="*/ 7122744 w 7750816"/>
              <a:gd name="connsiteY32" fmla="*/ 872628 h 5906446"/>
              <a:gd name="connsiteX33" fmla="*/ 7150453 w 7750816"/>
              <a:gd name="connsiteY33" fmla="*/ 983464 h 5906446"/>
              <a:gd name="connsiteX34" fmla="*/ 7178162 w 7750816"/>
              <a:gd name="connsiteY34" fmla="*/ 1177428 h 5906446"/>
              <a:gd name="connsiteX35" fmla="*/ 7159689 w 7750816"/>
              <a:gd name="connsiteY35" fmla="*/ 1583828 h 5906446"/>
              <a:gd name="connsiteX36" fmla="*/ 7131980 w 7750816"/>
              <a:gd name="connsiteY36" fmla="*/ 1676191 h 5906446"/>
              <a:gd name="connsiteX37" fmla="*/ 7095035 w 7750816"/>
              <a:gd name="connsiteY37" fmla="*/ 1777791 h 5906446"/>
              <a:gd name="connsiteX38" fmla="*/ 7085798 w 7750816"/>
              <a:gd name="connsiteY38" fmla="*/ 1842446 h 5906446"/>
              <a:gd name="connsiteX39" fmla="*/ 7058089 w 7750816"/>
              <a:gd name="connsiteY39" fmla="*/ 1971755 h 5906446"/>
              <a:gd name="connsiteX40" fmla="*/ 7095035 w 7750816"/>
              <a:gd name="connsiteY40" fmla="*/ 2442809 h 5906446"/>
              <a:gd name="connsiteX41" fmla="*/ 7122744 w 7750816"/>
              <a:gd name="connsiteY41" fmla="*/ 2516700 h 5906446"/>
              <a:gd name="connsiteX42" fmla="*/ 7150453 w 7750816"/>
              <a:gd name="connsiteY42" fmla="*/ 2599828 h 5906446"/>
              <a:gd name="connsiteX43" fmla="*/ 7168925 w 7750816"/>
              <a:gd name="connsiteY43" fmla="*/ 2636773 h 5906446"/>
              <a:gd name="connsiteX44" fmla="*/ 7242816 w 7750816"/>
              <a:gd name="connsiteY44" fmla="*/ 2839973 h 5906446"/>
              <a:gd name="connsiteX45" fmla="*/ 7298235 w 7750816"/>
              <a:gd name="connsiteY45" fmla="*/ 2932337 h 5906446"/>
              <a:gd name="connsiteX46" fmla="*/ 7335180 w 7750816"/>
              <a:gd name="connsiteY46" fmla="*/ 3015464 h 5906446"/>
              <a:gd name="connsiteX47" fmla="*/ 7390598 w 7750816"/>
              <a:gd name="connsiteY47" fmla="*/ 3117064 h 5906446"/>
              <a:gd name="connsiteX48" fmla="*/ 7409071 w 7750816"/>
              <a:gd name="connsiteY48" fmla="*/ 3163246 h 5906446"/>
              <a:gd name="connsiteX49" fmla="*/ 7464489 w 7750816"/>
              <a:gd name="connsiteY49" fmla="*/ 3274082 h 5906446"/>
              <a:gd name="connsiteX50" fmla="*/ 7566089 w 7750816"/>
              <a:gd name="connsiteY50" fmla="*/ 3514228 h 5906446"/>
              <a:gd name="connsiteX51" fmla="*/ 7612271 w 7750816"/>
              <a:gd name="connsiteY51" fmla="*/ 3643537 h 5906446"/>
              <a:gd name="connsiteX52" fmla="*/ 7649216 w 7750816"/>
              <a:gd name="connsiteY52" fmla="*/ 3763609 h 5906446"/>
              <a:gd name="connsiteX53" fmla="*/ 7695398 w 7750816"/>
              <a:gd name="connsiteY53" fmla="*/ 3883682 h 5906446"/>
              <a:gd name="connsiteX54" fmla="*/ 7750816 w 7750816"/>
              <a:gd name="connsiteY54" fmla="*/ 4031464 h 5906446"/>
              <a:gd name="connsiteX55" fmla="*/ 7732344 w 7750816"/>
              <a:gd name="connsiteY55" fmla="*/ 4096119 h 5906446"/>
              <a:gd name="connsiteX56" fmla="*/ 7704635 w 7750816"/>
              <a:gd name="connsiteY56" fmla="*/ 4197719 h 5906446"/>
              <a:gd name="connsiteX57" fmla="*/ 7686162 w 7750816"/>
              <a:gd name="connsiteY57" fmla="*/ 4271609 h 5906446"/>
              <a:gd name="connsiteX58" fmla="*/ 7649216 w 7750816"/>
              <a:gd name="connsiteY58" fmla="*/ 4336264 h 5906446"/>
              <a:gd name="connsiteX59" fmla="*/ 7630744 w 7750816"/>
              <a:gd name="connsiteY59" fmla="*/ 4363973 h 5906446"/>
              <a:gd name="connsiteX60" fmla="*/ 7575325 w 7750816"/>
              <a:gd name="connsiteY60" fmla="*/ 4400919 h 5906446"/>
              <a:gd name="connsiteX61" fmla="*/ 7510671 w 7750816"/>
              <a:gd name="connsiteY61" fmla="*/ 4493282 h 5906446"/>
              <a:gd name="connsiteX62" fmla="*/ 7473725 w 7750816"/>
              <a:gd name="connsiteY62" fmla="*/ 4557937 h 5906446"/>
              <a:gd name="connsiteX63" fmla="*/ 7399835 w 7750816"/>
              <a:gd name="connsiteY63" fmla="*/ 4622591 h 5906446"/>
              <a:gd name="connsiteX64" fmla="*/ 7298235 w 7750816"/>
              <a:gd name="connsiteY64" fmla="*/ 4659537 h 5906446"/>
              <a:gd name="connsiteX65" fmla="*/ 7131980 w 7750816"/>
              <a:gd name="connsiteY65" fmla="*/ 4696482 h 5906446"/>
              <a:gd name="connsiteX66" fmla="*/ 6965725 w 7750816"/>
              <a:gd name="connsiteY66" fmla="*/ 4733428 h 5906446"/>
              <a:gd name="connsiteX67" fmla="*/ 6854889 w 7750816"/>
              <a:gd name="connsiteY67" fmla="*/ 4779609 h 5906446"/>
              <a:gd name="connsiteX68" fmla="*/ 6808707 w 7750816"/>
              <a:gd name="connsiteY68" fmla="*/ 4798082 h 5906446"/>
              <a:gd name="connsiteX69" fmla="*/ 6753289 w 7750816"/>
              <a:gd name="connsiteY69" fmla="*/ 4807319 h 5906446"/>
              <a:gd name="connsiteX70" fmla="*/ 6688635 w 7750816"/>
              <a:gd name="connsiteY70" fmla="*/ 4835028 h 5906446"/>
              <a:gd name="connsiteX71" fmla="*/ 6522380 w 7750816"/>
              <a:gd name="connsiteY71" fmla="*/ 4890446 h 5906446"/>
              <a:gd name="connsiteX72" fmla="*/ 6411544 w 7750816"/>
              <a:gd name="connsiteY72" fmla="*/ 4918155 h 5906446"/>
              <a:gd name="connsiteX73" fmla="*/ 6272998 w 7750816"/>
              <a:gd name="connsiteY73" fmla="*/ 4955100 h 5906446"/>
              <a:gd name="connsiteX74" fmla="*/ 6236053 w 7750816"/>
              <a:gd name="connsiteY74" fmla="*/ 4964337 h 5906446"/>
              <a:gd name="connsiteX75" fmla="*/ 6042089 w 7750816"/>
              <a:gd name="connsiteY75" fmla="*/ 4992046 h 5906446"/>
              <a:gd name="connsiteX76" fmla="*/ 5977435 w 7750816"/>
              <a:gd name="connsiteY76" fmla="*/ 5001282 h 5906446"/>
              <a:gd name="connsiteX77" fmla="*/ 5801944 w 7750816"/>
              <a:gd name="connsiteY77" fmla="*/ 5028991 h 5906446"/>
              <a:gd name="connsiteX78" fmla="*/ 5192344 w 7750816"/>
              <a:gd name="connsiteY78" fmla="*/ 5038228 h 5906446"/>
              <a:gd name="connsiteX79" fmla="*/ 5155398 w 7750816"/>
              <a:gd name="connsiteY79" fmla="*/ 5047464 h 5906446"/>
              <a:gd name="connsiteX80" fmla="*/ 5016853 w 7750816"/>
              <a:gd name="connsiteY80" fmla="*/ 5065937 h 5906446"/>
              <a:gd name="connsiteX81" fmla="*/ 4425725 w 7750816"/>
              <a:gd name="connsiteY81" fmla="*/ 5028992 h 5906446"/>
              <a:gd name="connsiteX82" fmla="*/ 4083980 w 7750816"/>
              <a:gd name="connsiteY82" fmla="*/ 4936628 h 5906446"/>
              <a:gd name="connsiteX83" fmla="*/ 3806889 w 7750816"/>
              <a:gd name="connsiteY83" fmla="*/ 4936627 h 5906446"/>
              <a:gd name="connsiteX84" fmla="*/ 3391253 w 7750816"/>
              <a:gd name="connsiteY84" fmla="*/ 5038228 h 5906446"/>
              <a:gd name="connsiteX85" fmla="*/ 3317362 w 7750816"/>
              <a:gd name="connsiteY85" fmla="*/ 5084409 h 5906446"/>
              <a:gd name="connsiteX86" fmla="*/ 3308125 w 7750816"/>
              <a:gd name="connsiteY86" fmla="*/ 5112119 h 5906446"/>
              <a:gd name="connsiteX87" fmla="*/ 3280416 w 7750816"/>
              <a:gd name="connsiteY87" fmla="*/ 5130591 h 5906446"/>
              <a:gd name="connsiteX88" fmla="*/ 3169580 w 7750816"/>
              <a:gd name="connsiteY88" fmla="*/ 5213719 h 5906446"/>
              <a:gd name="connsiteX89" fmla="*/ 3132635 w 7750816"/>
              <a:gd name="connsiteY89" fmla="*/ 5232191 h 5906446"/>
              <a:gd name="connsiteX90" fmla="*/ 3104925 w 7750816"/>
              <a:gd name="connsiteY90" fmla="*/ 5250664 h 5906446"/>
              <a:gd name="connsiteX91" fmla="*/ 3040271 w 7750816"/>
              <a:gd name="connsiteY91" fmla="*/ 5278373 h 5906446"/>
              <a:gd name="connsiteX92" fmla="*/ 2966380 w 7750816"/>
              <a:gd name="connsiteY92" fmla="*/ 5306082 h 5906446"/>
              <a:gd name="connsiteX93" fmla="*/ 2938671 w 7750816"/>
              <a:gd name="connsiteY93" fmla="*/ 5324555 h 5906446"/>
              <a:gd name="connsiteX94" fmla="*/ 2892489 w 7750816"/>
              <a:gd name="connsiteY94" fmla="*/ 5333791 h 5906446"/>
              <a:gd name="connsiteX95" fmla="*/ 2855544 w 7750816"/>
              <a:gd name="connsiteY95" fmla="*/ 5343028 h 5906446"/>
              <a:gd name="connsiteX96" fmla="*/ 2800125 w 7750816"/>
              <a:gd name="connsiteY96" fmla="*/ 5361500 h 5906446"/>
              <a:gd name="connsiteX97" fmla="*/ 2680053 w 7750816"/>
              <a:gd name="connsiteY97" fmla="*/ 5379973 h 5906446"/>
              <a:gd name="connsiteX98" fmla="*/ 2633871 w 7750816"/>
              <a:gd name="connsiteY98" fmla="*/ 5389209 h 5906446"/>
              <a:gd name="connsiteX99" fmla="*/ 2578453 w 7750816"/>
              <a:gd name="connsiteY99" fmla="*/ 5398446 h 5906446"/>
              <a:gd name="connsiteX100" fmla="*/ 2550744 w 7750816"/>
              <a:gd name="connsiteY100" fmla="*/ 5407682 h 5906446"/>
              <a:gd name="connsiteX101" fmla="*/ 2458380 w 7750816"/>
              <a:gd name="connsiteY101" fmla="*/ 5416919 h 5906446"/>
              <a:gd name="connsiteX102" fmla="*/ 2402962 w 7750816"/>
              <a:gd name="connsiteY102" fmla="*/ 5435391 h 5906446"/>
              <a:gd name="connsiteX103" fmla="*/ 2366016 w 7750816"/>
              <a:gd name="connsiteY103" fmla="*/ 5444628 h 5906446"/>
              <a:gd name="connsiteX104" fmla="*/ 2329071 w 7750816"/>
              <a:gd name="connsiteY104" fmla="*/ 5463100 h 5906446"/>
              <a:gd name="connsiteX105" fmla="*/ 2301362 w 7750816"/>
              <a:gd name="connsiteY105" fmla="*/ 5472337 h 5906446"/>
              <a:gd name="connsiteX106" fmla="*/ 2245944 w 7750816"/>
              <a:gd name="connsiteY106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790235 w 7750816"/>
              <a:gd name="connsiteY28" fmla="*/ 484700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22744 w 7750816"/>
              <a:gd name="connsiteY31" fmla="*/ 872628 h 5906446"/>
              <a:gd name="connsiteX32" fmla="*/ 7150453 w 7750816"/>
              <a:gd name="connsiteY32" fmla="*/ 983464 h 5906446"/>
              <a:gd name="connsiteX33" fmla="*/ 7178162 w 7750816"/>
              <a:gd name="connsiteY33" fmla="*/ 1177428 h 5906446"/>
              <a:gd name="connsiteX34" fmla="*/ 7159689 w 7750816"/>
              <a:gd name="connsiteY34" fmla="*/ 1583828 h 5906446"/>
              <a:gd name="connsiteX35" fmla="*/ 7131980 w 7750816"/>
              <a:gd name="connsiteY35" fmla="*/ 1676191 h 5906446"/>
              <a:gd name="connsiteX36" fmla="*/ 7095035 w 7750816"/>
              <a:gd name="connsiteY36" fmla="*/ 1777791 h 5906446"/>
              <a:gd name="connsiteX37" fmla="*/ 7085798 w 7750816"/>
              <a:gd name="connsiteY37" fmla="*/ 1842446 h 5906446"/>
              <a:gd name="connsiteX38" fmla="*/ 7058089 w 7750816"/>
              <a:gd name="connsiteY38" fmla="*/ 1971755 h 5906446"/>
              <a:gd name="connsiteX39" fmla="*/ 7095035 w 7750816"/>
              <a:gd name="connsiteY39" fmla="*/ 2442809 h 5906446"/>
              <a:gd name="connsiteX40" fmla="*/ 7122744 w 7750816"/>
              <a:gd name="connsiteY40" fmla="*/ 2516700 h 5906446"/>
              <a:gd name="connsiteX41" fmla="*/ 7150453 w 7750816"/>
              <a:gd name="connsiteY41" fmla="*/ 2599828 h 5906446"/>
              <a:gd name="connsiteX42" fmla="*/ 7168925 w 7750816"/>
              <a:gd name="connsiteY42" fmla="*/ 2636773 h 5906446"/>
              <a:gd name="connsiteX43" fmla="*/ 7242816 w 7750816"/>
              <a:gd name="connsiteY43" fmla="*/ 2839973 h 5906446"/>
              <a:gd name="connsiteX44" fmla="*/ 7298235 w 7750816"/>
              <a:gd name="connsiteY44" fmla="*/ 2932337 h 5906446"/>
              <a:gd name="connsiteX45" fmla="*/ 7335180 w 7750816"/>
              <a:gd name="connsiteY45" fmla="*/ 3015464 h 5906446"/>
              <a:gd name="connsiteX46" fmla="*/ 7390598 w 7750816"/>
              <a:gd name="connsiteY46" fmla="*/ 3117064 h 5906446"/>
              <a:gd name="connsiteX47" fmla="*/ 7409071 w 7750816"/>
              <a:gd name="connsiteY47" fmla="*/ 3163246 h 5906446"/>
              <a:gd name="connsiteX48" fmla="*/ 7464489 w 7750816"/>
              <a:gd name="connsiteY48" fmla="*/ 3274082 h 5906446"/>
              <a:gd name="connsiteX49" fmla="*/ 7566089 w 7750816"/>
              <a:gd name="connsiteY49" fmla="*/ 3514228 h 5906446"/>
              <a:gd name="connsiteX50" fmla="*/ 7612271 w 7750816"/>
              <a:gd name="connsiteY50" fmla="*/ 3643537 h 5906446"/>
              <a:gd name="connsiteX51" fmla="*/ 7649216 w 7750816"/>
              <a:gd name="connsiteY51" fmla="*/ 3763609 h 5906446"/>
              <a:gd name="connsiteX52" fmla="*/ 7695398 w 7750816"/>
              <a:gd name="connsiteY52" fmla="*/ 3883682 h 5906446"/>
              <a:gd name="connsiteX53" fmla="*/ 7750816 w 7750816"/>
              <a:gd name="connsiteY53" fmla="*/ 4031464 h 5906446"/>
              <a:gd name="connsiteX54" fmla="*/ 7732344 w 7750816"/>
              <a:gd name="connsiteY54" fmla="*/ 4096119 h 5906446"/>
              <a:gd name="connsiteX55" fmla="*/ 7704635 w 7750816"/>
              <a:gd name="connsiteY55" fmla="*/ 4197719 h 5906446"/>
              <a:gd name="connsiteX56" fmla="*/ 7686162 w 7750816"/>
              <a:gd name="connsiteY56" fmla="*/ 4271609 h 5906446"/>
              <a:gd name="connsiteX57" fmla="*/ 7649216 w 7750816"/>
              <a:gd name="connsiteY57" fmla="*/ 4336264 h 5906446"/>
              <a:gd name="connsiteX58" fmla="*/ 7630744 w 7750816"/>
              <a:gd name="connsiteY58" fmla="*/ 4363973 h 5906446"/>
              <a:gd name="connsiteX59" fmla="*/ 7575325 w 7750816"/>
              <a:gd name="connsiteY59" fmla="*/ 4400919 h 5906446"/>
              <a:gd name="connsiteX60" fmla="*/ 7510671 w 7750816"/>
              <a:gd name="connsiteY60" fmla="*/ 4493282 h 5906446"/>
              <a:gd name="connsiteX61" fmla="*/ 7473725 w 7750816"/>
              <a:gd name="connsiteY61" fmla="*/ 4557937 h 5906446"/>
              <a:gd name="connsiteX62" fmla="*/ 7399835 w 7750816"/>
              <a:gd name="connsiteY62" fmla="*/ 4622591 h 5906446"/>
              <a:gd name="connsiteX63" fmla="*/ 7298235 w 7750816"/>
              <a:gd name="connsiteY63" fmla="*/ 4659537 h 5906446"/>
              <a:gd name="connsiteX64" fmla="*/ 7131980 w 7750816"/>
              <a:gd name="connsiteY64" fmla="*/ 4696482 h 5906446"/>
              <a:gd name="connsiteX65" fmla="*/ 6965725 w 7750816"/>
              <a:gd name="connsiteY65" fmla="*/ 4733428 h 5906446"/>
              <a:gd name="connsiteX66" fmla="*/ 6854889 w 7750816"/>
              <a:gd name="connsiteY66" fmla="*/ 4779609 h 5906446"/>
              <a:gd name="connsiteX67" fmla="*/ 6808707 w 7750816"/>
              <a:gd name="connsiteY67" fmla="*/ 4798082 h 5906446"/>
              <a:gd name="connsiteX68" fmla="*/ 6753289 w 7750816"/>
              <a:gd name="connsiteY68" fmla="*/ 4807319 h 5906446"/>
              <a:gd name="connsiteX69" fmla="*/ 6688635 w 7750816"/>
              <a:gd name="connsiteY69" fmla="*/ 4835028 h 5906446"/>
              <a:gd name="connsiteX70" fmla="*/ 6522380 w 7750816"/>
              <a:gd name="connsiteY70" fmla="*/ 4890446 h 5906446"/>
              <a:gd name="connsiteX71" fmla="*/ 6411544 w 7750816"/>
              <a:gd name="connsiteY71" fmla="*/ 4918155 h 5906446"/>
              <a:gd name="connsiteX72" fmla="*/ 6272998 w 7750816"/>
              <a:gd name="connsiteY72" fmla="*/ 4955100 h 5906446"/>
              <a:gd name="connsiteX73" fmla="*/ 6236053 w 7750816"/>
              <a:gd name="connsiteY73" fmla="*/ 4964337 h 5906446"/>
              <a:gd name="connsiteX74" fmla="*/ 6042089 w 7750816"/>
              <a:gd name="connsiteY74" fmla="*/ 4992046 h 5906446"/>
              <a:gd name="connsiteX75" fmla="*/ 5977435 w 7750816"/>
              <a:gd name="connsiteY75" fmla="*/ 5001282 h 5906446"/>
              <a:gd name="connsiteX76" fmla="*/ 5801944 w 7750816"/>
              <a:gd name="connsiteY76" fmla="*/ 5028991 h 5906446"/>
              <a:gd name="connsiteX77" fmla="*/ 5192344 w 7750816"/>
              <a:gd name="connsiteY77" fmla="*/ 5038228 h 5906446"/>
              <a:gd name="connsiteX78" fmla="*/ 5155398 w 7750816"/>
              <a:gd name="connsiteY78" fmla="*/ 5047464 h 5906446"/>
              <a:gd name="connsiteX79" fmla="*/ 5016853 w 7750816"/>
              <a:gd name="connsiteY79" fmla="*/ 5065937 h 5906446"/>
              <a:gd name="connsiteX80" fmla="*/ 4425725 w 7750816"/>
              <a:gd name="connsiteY80" fmla="*/ 5028992 h 5906446"/>
              <a:gd name="connsiteX81" fmla="*/ 4083980 w 7750816"/>
              <a:gd name="connsiteY81" fmla="*/ 4936628 h 5906446"/>
              <a:gd name="connsiteX82" fmla="*/ 3806889 w 7750816"/>
              <a:gd name="connsiteY82" fmla="*/ 4936627 h 5906446"/>
              <a:gd name="connsiteX83" fmla="*/ 3391253 w 7750816"/>
              <a:gd name="connsiteY83" fmla="*/ 5038228 h 5906446"/>
              <a:gd name="connsiteX84" fmla="*/ 3317362 w 7750816"/>
              <a:gd name="connsiteY84" fmla="*/ 5084409 h 5906446"/>
              <a:gd name="connsiteX85" fmla="*/ 3308125 w 7750816"/>
              <a:gd name="connsiteY85" fmla="*/ 5112119 h 5906446"/>
              <a:gd name="connsiteX86" fmla="*/ 3280416 w 7750816"/>
              <a:gd name="connsiteY86" fmla="*/ 5130591 h 5906446"/>
              <a:gd name="connsiteX87" fmla="*/ 3169580 w 7750816"/>
              <a:gd name="connsiteY87" fmla="*/ 5213719 h 5906446"/>
              <a:gd name="connsiteX88" fmla="*/ 3132635 w 7750816"/>
              <a:gd name="connsiteY88" fmla="*/ 5232191 h 5906446"/>
              <a:gd name="connsiteX89" fmla="*/ 3104925 w 7750816"/>
              <a:gd name="connsiteY89" fmla="*/ 5250664 h 5906446"/>
              <a:gd name="connsiteX90" fmla="*/ 3040271 w 7750816"/>
              <a:gd name="connsiteY90" fmla="*/ 5278373 h 5906446"/>
              <a:gd name="connsiteX91" fmla="*/ 2966380 w 7750816"/>
              <a:gd name="connsiteY91" fmla="*/ 5306082 h 5906446"/>
              <a:gd name="connsiteX92" fmla="*/ 2938671 w 7750816"/>
              <a:gd name="connsiteY92" fmla="*/ 5324555 h 5906446"/>
              <a:gd name="connsiteX93" fmla="*/ 2892489 w 7750816"/>
              <a:gd name="connsiteY93" fmla="*/ 5333791 h 5906446"/>
              <a:gd name="connsiteX94" fmla="*/ 2855544 w 7750816"/>
              <a:gd name="connsiteY94" fmla="*/ 5343028 h 5906446"/>
              <a:gd name="connsiteX95" fmla="*/ 2800125 w 7750816"/>
              <a:gd name="connsiteY95" fmla="*/ 5361500 h 5906446"/>
              <a:gd name="connsiteX96" fmla="*/ 2680053 w 7750816"/>
              <a:gd name="connsiteY96" fmla="*/ 5379973 h 5906446"/>
              <a:gd name="connsiteX97" fmla="*/ 2633871 w 7750816"/>
              <a:gd name="connsiteY97" fmla="*/ 5389209 h 5906446"/>
              <a:gd name="connsiteX98" fmla="*/ 2578453 w 7750816"/>
              <a:gd name="connsiteY98" fmla="*/ 5398446 h 5906446"/>
              <a:gd name="connsiteX99" fmla="*/ 2550744 w 7750816"/>
              <a:gd name="connsiteY99" fmla="*/ 5407682 h 5906446"/>
              <a:gd name="connsiteX100" fmla="*/ 2458380 w 7750816"/>
              <a:gd name="connsiteY100" fmla="*/ 5416919 h 5906446"/>
              <a:gd name="connsiteX101" fmla="*/ 2402962 w 7750816"/>
              <a:gd name="connsiteY101" fmla="*/ 5435391 h 5906446"/>
              <a:gd name="connsiteX102" fmla="*/ 2366016 w 7750816"/>
              <a:gd name="connsiteY102" fmla="*/ 5444628 h 5906446"/>
              <a:gd name="connsiteX103" fmla="*/ 2329071 w 7750816"/>
              <a:gd name="connsiteY103" fmla="*/ 5463100 h 5906446"/>
              <a:gd name="connsiteX104" fmla="*/ 2301362 w 7750816"/>
              <a:gd name="connsiteY104" fmla="*/ 5472337 h 5906446"/>
              <a:gd name="connsiteX105" fmla="*/ 2245944 w 7750816"/>
              <a:gd name="connsiteY105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22744 w 7750816"/>
              <a:gd name="connsiteY31" fmla="*/ 872628 h 5906446"/>
              <a:gd name="connsiteX32" fmla="*/ 7150453 w 7750816"/>
              <a:gd name="connsiteY32" fmla="*/ 983464 h 5906446"/>
              <a:gd name="connsiteX33" fmla="*/ 7178162 w 7750816"/>
              <a:gd name="connsiteY33" fmla="*/ 1177428 h 5906446"/>
              <a:gd name="connsiteX34" fmla="*/ 7159689 w 7750816"/>
              <a:gd name="connsiteY34" fmla="*/ 1583828 h 5906446"/>
              <a:gd name="connsiteX35" fmla="*/ 7131980 w 7750816"/>
              <a:gd name="connsiteY35" fmla="*/ 1676191 h 5906446"/>
              <a:gd name="connsiteX36" fmla="*/ 7095035 w 7750816"/>
              <a:gd name="connsiteY36" fmla="*/ 1777791 h 5906446"/>
              <a:gd name="connsiteX37" fmla="*/ 7085798 w 7750816"/>
              <a:gd name="connsiteY37" fmla="*/ 1842446 h 5906446"/>
              <a:gd name="connsiteX38" fmla="*/ 7058089 w 7750816"/>
              <a:gd name="connsiteY38" fmla="*/ 1971755 h 5906446"/>
              <a:gd name="connsiteX39" fmla="*/ 7095035 w 7750816"/>
              <a:gd name="connsiteY39" fmla="*/ 2442809 h 5906446"/>
              <a:gd name="connsiteX40" fmla="*/ 7122744 w 7750816"/>
              <a:gd name="connsiteY40" fmla="*/ 2516700 h 5906446"/>
              <a:gd name="connsiteX41" fmla="*/ 7150453 w 7750816"/>
              <a:gd name="connsiteY41" fmla="*/ 2599828 h 5906446"/>
              <a:gd name="connsiteX42" fmla="*/ 7168925 w 7750816"/>
              <a:gd name="connsiteY42" fmla="*/ 2636773 h 5906446"/>
              <a:gd name="connsiteX43" fmla="*/ 7242816 w 7750816"/>
              <a:gd name="connsiteY43" fmla="*/ 2839973 h 5906446"/>
              <a:gd name="connsiteX44" fmla="*/ 7298235 w 7750816"/>
              <a:gd name="connsiteY44" fmla="*/ 2932337 h 5906446"/>
              <a:gd name="connsiteX45" fmla="*/ 7335180 w 7750816"/>
              <a:gd name="connsiteY45" fmla="*/ 3015464 h 5906446"/>
              <a:gd name="connsiteX46" fmla="*/ 7390598 w 7750816"/>
              <a:gd name="connsiteY46" fmla="*/ 3117064 h 5906446"/>
              <a:gd name="connsiteX47" fmla="*/ 7409071 w 7750816"/>
              <a:gd name="connsiteY47" fmla="*/ 3163246 h 5906446"/>
              <a:gd name="connsiteX48" fmla="*/ 7464489 w 7750816"/>
              <a:gd name="connsiteY48" fmla="*/ 3274082 h 5906446"/>
              <a:gd name="connsiteX49" fmla="*/ 7566089 w 7750816"/>
              <a:gd name="connsiteY49" fmla="*/ 3514228 h 5906446"/>
              <a:gd name="connsiteX50" fmla="*/ 7612271 w 7750816"/>
              <a:gd name="connsiteY50" fmla="*/ 3643537 h 5906446"/>
              <a:gd name="connsiteX51" fmla="*/ 7649216 w 7750816"/>
              <a:gd name="connsiteY51" fmla="*/ 3763609 h 5906446"/>
              <a:gd name="connsiteX52" fmla="*/ 7695398 w 7750816"/>
              <a:gd name="connsiteY52" fmla="*/ 3883682 h 5906446"/>
              <a:gd name="connsiteX53" fmla="*/ 7750816 w 7750816"/>
              <a:gd name="connsiteY53" fmla="*/ 4031464 h 5906446"/>
              <a:gd name="connsiteX54" fmla="*/ 7732344 w 7750816"/>
              <a:gd name="connsiteY54" fmla="*/ 4096119 h 5906446"/>
              <a:gd name="connsiteX55" fmla="*/ 7704635 w 7750816"/>
              <a:gd name="connsiteY55" fmla="*/ 4197719 h 5906446"/>
              <a:gd name="connsiteX56" fmla="*/ 7686162 w 7750816"/>
              <a:gd name="connsiteY56" fmla="*/ 4271609 h 5906446"/>
              <a:gd name="connsiteX57" fmla="*/ 7649216 w 7750816"/>
              <a:gd name="connsiteY57" fmla="*/ 4336264 h 5906446"/>
              <a:gd name="connsiteX58" fmla="*/ 7630744 w 7750816"/>
              <a:gd name="connsiteY58" fmla="*/ 4363973 h 5906446"/>
              <a:gd name="connsiteX59" fmla="*/ 7575325 w 7750816"/>
              <a:gd name="connsiteY59" fmla="*/ 4400919 h 5906446"/>
              <a:gd name="connsiteX60" fmla="*/ 7510671 w 7750816"/>
              <a:gd name="connsiteY60" fmla="*/ 4493282 h 5906446"/>
              <a:gd name="connsiteX61" fmla="*/ 7473725 w 7750816"/>
              <a:gd name="connsiteY61" fmla="*/ 4557937 h 5906446"/>
              <a:gd name="connsiteX62" fmla="*/ 7399835 w 7750816"/>
              <a:gd name="connsiteY62" fmla="*/ 4622591 h 5906446"/>
              <a:gd name="connsiteX63" fmla="*/ 7298235 w 7750816"/>
              <a:gd name="connsiteY63" fmla="*/ 4659537 h 5906446"/>
              <a:gd name="connsiteX64" fmla="*/ 7131980 w 7750816"/>
              <a:gd name="connsiteY64" fmla="*/ 4696482 h 5906446"/>
              <a:gd name="connsiteX65" fmla="*/ 6965725 w 7750816"/>
              <a:gd name="connsiteY65" fmla="*/ 4733428 h 5906446"/>
              <a:gd name="connsiteX66" fmla="*/ 6854889 w 7750816"/>
              <a:gd name="connsiteY66" fmla="*/ 4779609 h 5906446"/>
              <a:gd name="connsiteX67" fmla="*/ 6808707 w 7750816"/>
              <a:gd name="connsiteY67" fmla="*/ 4798082 h 5906446"/>
              <a:gd name="connsiteX68" fmla="*/ 6753289 w 7750816"/>
              <a:gd name="connsiteY68" fmla="*/ 4807319 h 5906446"/>
              <a:gd name="connsiteX69" fmla="*/ 6688635 w 7750816"/>
              <a:gd name="connsiteY69" fmla="*/ 4835028 h 5906446"/>
              <a:gd name="connsiteX70" fmla="*/ 6522380 w 7750816"/>
              <a:gd name="connsiteY70" fmla="*/ 4890446 h 5906446"/>
              <a:gd name="connsiteX71" fmla="*/ 6411544 w 7750816"/>
              <a:gd name="connsiteY71" fmla="*/ 4918155 h 5906446"/>
              <a:gd name="connsiteX72" fmla="*/ 6272998 w 7750816"/>
              <a:gd name="connsiteY72" fmla="*/ 4955100 h 5906446"/>
              <a:gd name="connsiteX73" fmla="*/ 6236053 w 7750816"/>
              <a:gd name="connsiteY73" fmla="*/ 4964337 h 5906446"/>
              <a:gd name="connsiteX74" fmla="*/ 6042089 w 7750816"/>
              <a:gd name="connsiteY74" fmla="*/ 4992046 h 5906446"/>
              <a:gd name="connsiteX75" fmla="*/ 5977435 w 7750816"/>
              <a:gd name="connsiteY75" fmla="*/ 5001282 h 5906446"/>
              <a:gd name="connsiteX76" fmla="*/ 5801944 w 7750816"/>
              <a:gd name="connsiteY76" fmla="*/ 5028991 h 5906446"/>
              <a:gd name="connsiteX77" fmla="*/ 5192344 w 7750816"/>
              <a:gd name="connsiteY77" fmla="*/ 5038228 h 5906446"/>
              <a:gd name="connsiteX78" fmla="*/ 5155398 w 7750816"/>
              <a:gd name="connsiteY78" fmla="*/ 5047464 h 5906446"/>
              <a:gd name="connsiteX79" fmla="*/ 5016853 w 7750816"/>
              <a:gd name="connsiteY79" fmla="*/ 5065937 h 5906446"/>
              <a:gd name="connsiteX80" fmla="*/ 4425725 w 7750816"/>
              <a:gd name="connsiteY80" fmla="*/ 5028992 h 5906446"/>
              <a:gd name="connsiteX81" fmla="*/ 4083980 w 7750816"/>
              <a:gd name="connsiteY81" fmla="*/ 4936628 h 5906446"/>
              <a:gd name="connsiteX82" fmla="*/ 3806889 w 7750816"/>
              <a:gd name="connsiteY82" fmla="*/ 4936627 h 5906446"/>
              <a:gd name="connsiteX83" fmla="*/ 3391253 w 7750816"/>
              <a:gd name="connsiteY83" fmla="*/ 5038228 h 5906446"/>
              <a:gd name="connsiteX84" fmla="*/ 3317362 w 7750816"/>
              <a:gd name="connsiteY84" fmla="*/ 5084409 h 5906446"/>
              <a:gd name="connsiteX85" fmla="*/ 3308125 w 7750816"/>
              <a:gd name="connsiteY85" fmla="*/ 5112119 h 5906446"/>
              <a:gd name="connsiteX86" fmla="*/ 3280416 w 7750816"/>
              <a:gd name="connsiteY86" fmla="*/ 5130591 h 5906446"/>
              <a:gd name="connsiteX87" fmla="*/ 3169580 w 7750816"/>
              <a:gd name="connsiteY87" fmla="*/ 5213719 h 5906446"/>
              <a:gd name="connsiteX88" fmla="*/ 3132635 w 7750816"/>
              <a:gd name="connsiteY88" fmla="*/ 5232191 h 5906446"/>
              <a:gd name="connsiteX89" fmla="*/ 3104925 w 7750816"/>
              <a:gd name="connsiteY89" fmla="*/ 5250664 h 5906446"/>
              <a:gd name="connsiteX90" fmla="*/ 3040271 w 7750816"/>
              <a:gd name="connsiteY90" fmla="*/ 5278373 h 5906446"/>
              <a:gd name="connsiteX91" fmla="*/ 2966380 w 7750816"/>
              <a:gd name="connsiteY91" fmla="*/ 5306082 h 5906446"/>
              <a:gd name="connsiteX92" fmla="*/ 2938671 w 7750816"/>
              <a:gd name="connsiteY92" fmla="*/ 5324555 h 5906446"/>
              <a:gd name="connsiteX93" fmla="*/ 2892489 w 7750816"/>
              <a:gd name="connsiteY93" fmla="*/ 5333791 h 5906446"/>
              <a:gd name="connsiteX94" fmla="*/ 2855544 w 7750816"/>
              <a:gd name="connsiteY94" fmla="*/ 5343028 h 5906446"/>
              <a:gd name="connsiteX95" fmla="*/ 2800125 w 7750816"/>
              <a:gd name="connsiteY95" fmla="*/ 5361500 h 5906446"/>
              <a:gd name="connsiteX96" fmla="*/ 2680053 w 7750816"/>
              <a:gd name="connsiteY96" fmla="*/ 5379973 h 5906446"/>
              <a:gd name="connsiteX97" fmla="*/ 2633871 w 7750816"/>
              <a:gd name="connsiteY97" fmla="*/ 5389209 h 5906446"/>
              <a:gd name="connsiteX98" fmla="*/ 2578453 w 7750816"/>
              <a:gd name="connsiteY98" fmla="*/ 5398446 h 5906446"/>
              <a:gd name="connsiteX99" fmla="*/ 2550744 w 7750816"/>
              <a:gd name="connsiteY99" fmla="*/ 5407682 h 5906446"/>
              <a:gd name="connsiteX100" fmla="*/ 2458380 w 7750816"/>
              <a:gd name="connsiteY100" fmla="*/ 5416919 h 5906446"/>
              <a:gd name="connsiteX101" fmla="*/ 2402962 w 7750816"/>
              <a:gd name="connsiteY101" fmla="*/ 5435391 h 5906446"/>
              <a:gd name="connsiteX102" fmla="*/ 2366016 w 7750816"/>
              <a:gd name="connsiteY102" fmla="*/ 5444628 h 5906446"/>
              <a:gd name="connsiteX103" fmla="*/ 2329071 w 7750816"/>
              <a:gd name="connsiteY103" fmla="*/ 5463100 h 5906446"/>
              <a:gd name="connsiteX104" fmla="*/ 2301362 w 7750816"/>
              <a:gd name="connsiteY104" fmla="*/ 5472337 h 5906446"/>
              <a:gd name="connsiteX105" fmla="*/ 2245944 w 7750816"/>
              <a:gd name="connsiteY105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50453 w 7750816"/>
              <a:gd name="connsiteY31" fmla="*/ 983464 h 5906446"/>
              <a:gd name="connsiteX32" fmla="*/ 7178162 w 7750816"/>
              <a:gd name="connsiteY32" fmla="*/ 1177428 h 5906446"/>
              <a:gd name="connsiteX33" fmla="*/ 7159689 w 7750816"/>
              <a:gd name="connsiteY33" fmla="*/ 1583828 h 5906446"/>
              <a:gd name="connsiteX34" fmla="*/ 7131980 w 7750816"/>
              <a:gd name="connsiteY34" fmla="*/ 1676191 h 5906446"/>
              <a:gd name="connsiteX35" fmla="*/ 7095035 w 7750816"/>
              <a:gd name="connsiteY35" fmla="*/ 1777791 h 5906446"/>
              <a:gd name="connsiteX36" fmla="*/ 7085798 w 7750816"/>
              <a:gd name="connsiteY36" fmla="*/ 1842446 h 5906446"/>
              <a:gd name="connsiteX37" fmla="*/ 7058089 w 7750816"/>
              <a:gd name="connsiteY37" fmla="*/ 1971755 h 5906446"/>
              <a:gd name="connsiteX38" fmla="*/ 7095035 w 7750816"/>
              <a:gd name="connsiteY38" fmla="*/ 2442809 h 5906446"/>
              <a:gd name="connsiteX39" fmla="*/ 7122744 w 7750816"/>
              <a:gd name="connsiteY39" fmla="*/ 2516700 h 5906446"/>
              <a:gd name="connsiteX40" fmla="*/ 7150453 w 7750816"/>
              <a:gd name="connsiteY40" fmla="*/ 2599828 h 5906446"/>
              <a:gd name="connsiteX41" fmla="*/ 7168925 w 7750816"/>
              <a:gd name="connsiteY41" fmla="*/ 2636773 h 5906446"/>
              <a:gd name="connsiteX42" fmla="*/ 7242816 w 7750816"/>
              <a:gd name="connsiteY42" fmla="*/ 2839973 h 5906446"/>
              <a:gd name="connsiteX43" fmla="*/ 7298235 w 7750816"/>
              <a:gd name="connsiteY43" fmla="*/ 2932337 h 5906446"/>
              <a:gd name="connsiteX44" fmla="*/ 7335180 w 7750816"/>
              <a:gd name="connsiteY44" fmla="*/ 3015464 h 5906446"/>
              <a:gd name="connsiteX45" fmla="*/ 7390598 w 7750816"/>
              <a:gd name="connsiteY45" fmla="*/ 3117064 h 5906446"/>
              <a:gd name="connsiteX46" fmla="*/ 7409071 w 7750816"/>
              <a:gd name="connsiteY46" fmla="*/ 3163246 h 5906446"/>
              <a:gd name="connsiteX47" fmla="*/ 7464489 w 7750816"/>
              <a:gd name="connsiteY47" fmla="*/ 3274082 h 5906446"/>
              <a:gd name="connsiteX48" fmla="*/ 7566089 w 7750816"/>
              <a:gd name="connsiteY48" fmla="*/ 3514228 h 5906446"/>
              <a:gd name="connsiteX49" fmla="*/ 7612271 w 7750816"/>
              <a:gd name="connsiteY49" fmla="*/ 3643537 h 5906446"/>
              <a:gd name="connsiteX50" fmla="*/ 7649216 w 7750816"/>
              <a:gd name="connsiteY50" fmla="*/ 3763609 h 5906446"/>
              <a:gd name="connsiteX51" fmla="*/ 7695398 w 7750816"/>
              <a:gd name="connsiteY51" fmla="*/ 3883682 h 5906446"/>
              <a:gd name="connsiteX52" fmla="*/ 7750816 w 7750816"/>
              <a:gd name="connsiteY52" fmla="*/ 4031464 h 5906446"/>
              <a:gd name="connsiteX53" fmla="*/ 7732344 w 7750816"/>
              <a:gd name="connsiteY53" fmla="*/ 4096119 h 5906446"/>
              <a:gd name="connsiteX54" fmla="*/ 7704635 w 7750816"/>
              <a:gd name="connsiteY54" fmla="*/ 4197719 h 5906446"/>
              <a:gd name="connsiteX55" fmla="*/ 7686162 w 7750816"/>
              <a:gd name="connsiteY55" fmla="*/ 4271609 h 5906446"/>
              <a:gd name="connsiteX56" fmla="*/ 7649216 w 7750816"/>
              <a:gd name="connsiteY56" fmla="*/ 4336264 h 5906446"/>
              <a:gd name="connsiteX57" fmla="*/ 7630744 w 7750816"/>
              <a:gd name="connsiteY57" fmla="*/ 4363973 h 5906446"/>
              <a:gd name="connsiteX58" fmla="*/ 7575325 w 7750816"/>
              <a:gd name="connsiteY58" fmla="*/ 4400919 h 5906446"/>
              <a:gd name="connsiteX59" fmla="*/ 7510671 w 7750816"/>
              <a:gd name="connsiteY59" fmla="*/ 4493282 h 5906446"/>
              <a:gd name="connsiteX60" fmla="*/ 7473725 w 7750816"/>
              <a:gd name="connsiteY60" fmla="*/ 4557937 h 5906446"/>
              <a:gd name="connsiteX61" fmla="*/ 7399835 w 7750816"/>
              <a:gd name="connsiteY61" fmla="*/ 4622591 h 5906446"/>
              <a:gd name="connsiteX62" fmla="*/ 7298235 w 7750816"/>
              <a:gd name="connsiteY62" fmla="*/ 4659537 h 5906446"/>
              <a:gd name="connsiteX63" fmla="*/ 7131980 w 7750816"/>
              <a:gd name="connsiteY63" fmla="*/ 4696482 h 5906446"/>
              <a:gd name="connsiteX64" fmla="*/ 6965725 w 7750816"/>
              <a:gd name="connsiteY64" fmla="*/ 4733428 h 5906446"/>
              <a:gd name="connsiteX65" fmla="*/ 6854889 w 7750816"/>
              <a:gd name="connsiteY65" fmla="*/ 4779609 h 5906446"/>
              <a:gd name="connsiteX66" fmla="*/ 6808707 w 7750816"/>
              <a:gd name="connsiteY66" fmla="*/ 4798082 h 5906446"/>
              <a:gd name="connsiteX67" fmla="*/ 6753289 w 7750816"/>
              <a:gd name="connsiteY67" fmla="*/ 4807319 h 5906446"/>
              <a:gd name="connsiteX68" fmla="*/ 6688635 w 7750816"/>
              <a:gd name="connsiteY68" fmla="*/ 4835028 h 5906446"/>
              <a:gd name="connsiteX69" fmla="*/ 6522380 w 7750816"/>
              <a:gd name="connsiteY69" fmla="*/ 4890446 h 5906446"/>
              <a:gd name="connsiteX70" fmla="*/ 6411544 w 7750816"/>
              <a:gd name="connsiteY70" fmla="*/ 4918155 h 5906446"/>
              <a:gd name="connsiteX71" fmla="*/ 6272998 w 7750816"/>
              <a:gd name="connsiteY71" fmla="*/ 4955100 h 5906446"/>
              <a:gd name="connsiteX72" fmla="*/ 6236053 w 7750816"/>
              <a:gd name="connsiteY72" fmla="*/ 4964337 h 5906446"/>
              <a:gd name="connsiteX73" fmla="*/ 6042089 w 7750816"/>
              <a:gd name="connsiteY73" fmla="*/ 4992046 h 5906446"/>
              <a:gd name="connsiteX74" fmla="*/ 5977435 w 7750816"/>
              <a:gd name="connsiteY74" fmla="*/ 5001282 h 5906446"/>
              <a:gd name="connsiteX75" fmla="*/ 5801944 w 7750816"/>
              <a:gd name="connsiteY75" fmla="*/ 5028991 h 5906446"/>
              <a:gd name="connsiteX76" fmla="*/ 5192344 w 7750816"/>
              <a:gd name="connsiteY76" fmla="*/ 5038228 h 5906446"/>
              <a:gd name="connsiteX77" fmla="*/ 5155398 w 7750816"/>
              <a:gd name="connsiteY77" fmla="*/ 5047464 h 5906446"/>
              <a:gd name="connsiteX78" fmla="*/ 5016853 w 7750816"/>
              <a:gd name="connsiteY78" fmla="*/ 5065937 h 5906446"/>
              <a:gd name="connsiteX79" fmla="*/ 4425725 w 7750816"/>
              <a:gd name="connsiteY79" fmla="*/ 5028992 h 5906446"/>
              <a:gd name="connsiteX80" fmla="*/ 4083980 w 7750816"/>
              <a:gd name="connsiteY80" fmla="*/ 4936628 h 5906446"/>
              <a:gd name="connsiteX81" fmla="*/ 3806889 w 7750816"/>
              <a:gd name="connsiteY81" fmla="*/ 4936627 h 5906446"/>
              <a:gd name="connsiteX82" fmla="*/ 3391253 w 7750816"/>
              <a:gd name="connsiteY82" fmla="*/ 5038228 h 5906446"/>
              <a:gd name="connsiteX83" fmla="*/ 3317362 w 7750816"/>
              <a:gd name="connsiteY83" fmla="*/ 5084409 h 5906446"/>
              <a:gd name="connsiteX84" fmla="*/ 3308125 w 7750816"/>
              <a:gd name="connsiteY84" fmla="*/ 5112119 h 5906446"/>
              <a:gd name="connsiteX85" fmla="*/ 3280416 w 7750816"/>
              <a:gd name="connsiteY85" fmla="*/ 5130591 h 5906446"/>
              <a:gd name="connsiteX86" fmla="*/ 3169580 w 7750816"/>
              <a:gd name="connsiteY86" fmla="*/ 5213719 h 5906446"/>
              <a:gd name="connsiteX87" fmla="*/ 3132635 w 7750816"/>
              <a:gd name="connsiteY87" fmla="*/ 5232191 h 5906446"/>
              <a:gd name="connsiteX88" fmla="*/ 3104925 w 7750816"/>
              <a:gd name="connsiteY88" fmla="*/ 5250664 h 5906446"/>
              <a:gd name="connsiteX89" fmla="*/ 3040271 w 7750816"/>
              <a:gd name="connsiteY89" fmla="*/ 5278373 h 5906446"/>
              <a:gd name="connsiteX90" fmla="*/ 2966380 w 7750816"/>
              <a:gd name="connsiteY90" fmla="*/ 5306082 h 5906446"/>
              <a:gd name="connsiteX91" fmla="*/ 2938671 w 7750816"/>
              <a:gd name="connsiteY91" fmla="*/ 5324555 h 5906446"/>
              <a:gd name="connsiteX92" fmla="*/ 2892489 w 7750816"/>
              <a:gd name="connsiteY92" fmla="*/ 5333791 h 5906446"/>
              <a:gd name="connsiteX93" fmla="*/ 2855544 w 7750816"/>
              <a:gd name="connsiteY93" fmla="*/ 5343028 h 5906446"/>
              <a:gd name="connsiteX94" fmla="*/ 2800125 w 7750816"/>
              <a:gd name="connsiteY94" fmla="*/ 5361500 h 5906446"/>
              <a:gd name="connsiteX95" fmla="*/ 2680053 w 7750816"/>
              <a:gd name="connsiteY95" fmla="*/ 5379973 h 5906446"/>
              <a:gd name="connsiteX96" fmla="*/ 2633871 w 7750816"/>
              <a:gd name="connsiteY96" fmla="*/ 5389209 h 5906446"/>
              <a:gd name="connsiteX97" fmla="*/ 2578453 w 7750816"/>
              <a:gd name="connsiteY97" fmla="*/ 5398446 h 5906446"/>
              <a:gd name="connsiteX98" fmla="*/ 2550744 w 7750816"/>
              <a:gd name="connsiteY98" fmla="*/ 5407682 h 5906446"/>
              <a:gd name="connsiteX99" fmla="*/ 2458380 w 7750816"/>
              <a:gd name="connsiteY99" fmla="*/ 5416919 h 5906446"/>
              <a:gd name="connsiteX100" fmla="*/ 2402962 w 7750816"/>
              <a:gd name="connsiteY100" fmla="*/ 5435391 h 5906446"/>
              <a:gd name="connsiteX101" fmla="*/ 2366016 w 7750816"/>
              <a:gd name="connsiteY101" fmla="*/ 5444628 h 5906446"/>
              <a:gd name="connsiteX102" fmla="*/ 2329071 w 7750816"/>
              <a:gd name="connsiteY102" fmla="*/ 5463100 h 5906446"/>
              <a:gd name="connsiteX103" fmla="*/ 2301362 w 7750816"/>
              <a:gd name="connsiteY103" fmla="*/ 5472337 h 5906446"/>
              <a:gd name="connsiteX104" fmla="*/ 2245944 w 7750816"/>
              <a:gd name="connsiteY104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78162 w 7750816"/>
              <a:gd name="connsiteY31" fmla="*/ 1177428 h 5906446"/>
              <a:gd name="connsiteX32" fmla="*/ 7159689 w 7750816"/>
              <a:gd name="connsiteY32" fmla="*/ 1583828 h 5906446"/>
              <a:gd name="connsiteX33" fmla="*/ 7131980 w 7750816"/>
              <a:gd name="connsiteY33" fmla="*/ 1676191 h 5906446"/>
              <a:gd name="connsiteX34" fmla="*/ 7095035 w 7750816"/>
              <a:gd name="connsiteY34" fmla="*/ 1777791 h 5906446"/>
              <a:gd name="connsiteX35" fmla="*/ 7085798 w 7750816"/>
              <a:gd name="connsiteY35" fmla="*/ 1842446 h 5906446"/>
              <a:gd name="connsiteX36" fmla="*/ 7058089 w 7750816"/>
              <a:gd name="connsiteY36" fmla="*/ 1971755 h 5906446"/>
              <a:gd name="connsiteX37" fmla="*/ 7095035 w 7750816"/>
              <a:gd name="connsiteY37" fmla="*/ 2442809 h 5906446"/>
              <a:gd name="connsiteX38" fmla="*/ 7122744 w 7750816"/>
              <a:gd name="connsiteY38" fmla="*/ 2516700 h 5906446"/>
              <a:gd name="connsiteX39" fmla="*/ 7150453 w 7750816"/>
              <a:gd name="connsiteY39" fmla="*/ 2599828 h 5906446"/>
              <a:gd name="connsiteX40" fmla="*/ 7168925 w 7750816"/>
              <a:gd name="connsiteY40" fmla="*/ 2636773 h 5906446"/>
              <a:gd name="connsiteX41" fmla="*/ 7242816 w 7750816"/>
              <a:gd name="connsiteY41" fmla="*/ 2839973 h 5906446"/>
              <a:gd name="connsiteX42" fmla="*/ 7298235 w 7750816"/>
              <a:gd name="connsiteY42" fmla="*/ 2932337 h 5906446"/>
              <a:gd name="connsiteX43" fmla="*/ 7335180 w 7750816"/>
              <a:gd name="connsiteY43" fmla="*/ 3015464 h 5906446"/>
              <a:gd name="connsiteX44" fmla="*/ 7390598 w 7750816"/>
              <a:gd name="connsiteY44" fmla="*/ 3117064 h 5906446"/>
              <a:gd name="connsiteX45" fmla="*/ 7409071 w 7750816"/>
              <a:gd name="connsiteY45" fmla="*/ 3163246 h 5906446"/>
              <a:gd name="connsiteX46" fmla="*/ 7464489 w 7750816"/>
              <a:gd name="connsiteY46" fmla="*/ 3274082 h 5906446"/>
              <a:gd name="connsiteX47" fmla="*/ 7566089 w 7750816"/>
              <a:gd name="connsiteY47" fmla="*/ 3514228 h 5906446"/>
              <a:gd name="connsiteX48" fmla="*/ 7612271 w 7750816"/>
              <a:gd name="connsiteY48" fmla="*/ 3643537 h 5906446"/>
              <a:gd name="connsiteX49" fmla="*/ 7649216 w 7750816"/>
              <a:gd name="connsiteY49" fmla="*/ 3763609 h 5906446"/>
              <a:gd name="connsiteX50" fmla="*/ 7695398 w 7750816"/>
              <a:gd name="connsiteY50" fmla="*/ 3883682 h 5906446"/>
              <a:gd name="connsiteX51" fmla="*/ 7750816 w 7750816"/>
              <a:gd name="connsiteY51" fmla="*/ 4031464 h 5906446"/>
              <a:gd name="connsiteX52" fmla="*/ 7732344 w 7750816"/>
              <a:gd name="connsiteY52" fmla="*/ 4096119 h 5906446"/>
              <a:gd name="connsiteX53" fmla="*/ 7704635 w 7750816"/>
              <a:gd name="connsiteY53" fmla="*/ 4197719 h 5906446"/>
              <a:gd name="connsiteX54" fmla="*/ 7686162 w 7750816"/>
              <a:gd name="connsiteY54" fmla="*/ 4271609 h 5906446"/>
              <a:gd name="connsiteX55" fmla="*/ 7649216 w 7750816"/>
              <a:gd name="connsiteY55" fmla="*/ 4336264 h 5906446"/>
              <a:gd name="connsiteX56" fmla="*/ 7630744 w 7750816"/>
              <a:gd name="connsiteY56" fmla="*/ 4363973 h 5906446"/>
              <a:gd name="connsiteX57" fmla="*/ 7575325 w 7750816"/>
              <a:gd name="connsiteY57" fmla="*/ 4400919 h 5906446"/>
              <a:gd name="connsiteX58" fmla="*/ 7510671 w 7750816"/>
              <a:gd name="connsiteY58" fmla="*/ 4493282 h 5906446"/>
              <a:gd name="connsiteX59" fmla="*/ 7473725 w 7750816"/>
              <a:gd name="connsiteY59" fmla="*/ 4557937 h 5906446"/>
              <a:gd name="connsiteX60" fmla="*/ 7399835 w 7750816"/>
              <a:gd name="connsiteY60" fmla="*/ 4622591 h 5906446"/>
              <a:gd name="connsiteX61" fmla="*/ 7298235 w 7750816"/>
              <a:gd name="connsiteY61" fmla="*/ 4659537 h 5906446"/>
              <a:gd name="connsiteX62" fmla="*/ 7131980 w 7750816"/>
              <a:gd name="connsiteY62" fmla="*/ 4696482 h 5906446"/>
              <a:gd name="connsiteX63" fmla="*/ 6965725 w 7750816"/>
              <a:gd name="connsiteY63" fmla="*/ 4733428 h 5906446"/>
              <a:gd name="connsiteX64" fmla="*/ 6854889 w 7750816"/>
              <a:gd name="connsiteY64" fmla="*/ 4779609 h 5906446"/>
              <a:gd name="connsiteX65" fmla="*/ 6808707 w 7750816"/>
              <a:gd name="connsiteY65" fmla="*/ 4798082 h 5906446"/>
              <a:gd name="connsiteX66" fmla="*/ 6753289 w 7750816"/>
              <a:gd name="connsiteY66" fmla="*/ 4807319 h 5906446"/>
              <a:gd name="connsiteX67" fmla="*/ 6688635 w 7750816"/>
              <a:gd name="connsiteY67" fmla="*/ 4835028 h 5906446"/>
              <a:gd name="connsiteX68" fmla="*/ 6522380 w 7750816"/>
              <a:gd name="connsiteY68" fmla="*/ 4890446 h 5906446"/>
              <a:gd name="connsiteX69" fmla="*/ 6411544 w 7750816"/>
              <a:gd name="connsiteY69" fmla="*/ 4918155 h 5906446"/>
              <a:gd name="connsiteX70" fmla="*/ 6272998 w 7750816"/>
              <a:gd name="connsiteY70" fmla="*/ 4955100 h 5906446"/>
              <a:gd name="connsiteX71" fmla="*/ 6236053 w 7750816"/>
              <a:gd name="connsiteY71" fmla="*/ 4964337 h 5906446"/>
              <a:gd name="connsiteX72" fmla="*/ 6042089 w 7750816"/>
              <a:gd name="connsiteY72" fmla="*/ 4992046 h 5906446"/>
              <a:gd name="connsiteX73" fmla="*/ 5977435 w 7750816"/>
              <a:gd name="connsiteY73" fmla="*/ 5001282 h 5906446"/>
              <a:gd name="connsiteX74" fmla="*/ 5801944 w 7750816"/>
              <a:gd name="connsiteY74" fmla="*/ 5028991 h 5906446"/>
              <a:gd name="connsiteX75" fmla="*/ 5192344 w 7750816"/>
              <a:gd name="connsiteY75" fmla="*/ 5038228 h 5906446"/>
              <a:gd name="connsiteX76" fmla="*/ 5155398 w 7750816"/>
              <a:gd name="connsiteY76" fmla="*/ 5047464 h 5906446"/>
              <a:gd name="connsiteX77" fmla="*/ 5016853 w 7750816"/>
              <a:gd name="connsiteY77" fmla="*/ 5065937 h 5906446"/>
              <a:gd name="connsiteX78" fmla="*/ 4425725 w 7750816"/>
              <a:gd name="connsiteY78" fmla="*/ 5028992 h 5906446"/>
              <a:gd name="connsiteX79" fmla="*/ 4083980 w 7750816"/>
              <a:gd name="connsiteY79" fmla="*/ 4936628 h 5906446"/>
              <a:gd name="connsiteX80" fmla="*/ 3806889 w 7750816"/>
              <a:gd name="connsiteY80" fmla="*/ 4936627 h 5906446"/>
              <a:gd name="connsiteX81" fmla="*/ 3391253 w 7750816"/>
              <a:gd name="connsiteY81" fmla="*/ 5038228 h 5906446"/>
              <a:gd name="connsiteX82" fmla="*/ 3317362 w 7750816"/>
              <a:gd name="connsiteY82" fmla="*/ 5084409 h 5906446"/>
              <a:gd name="connsiteX83" fmla="*/ 3308125 w 7750816"/>
              <a:gd name="connsiteY83" fmla="*/ 5112119 h 5906446"/>
              <a:gd name="connsiteX84" fmla="*/ 3280416 w 7750816"/>
              <a:gd name="connsiteY84" fmla="*/ 5130591 h 5906446"/>
              <a:gd name="connsiteX85" fmla="*/ 3169580 w 7750816"/>
              <a:gd name="connsiteY85" fmla="*/ 5213719 h 5906446"/>
              <a:gd name="connsiteX86" fmla="*/ 3132635 w 7750816"/>
              <a:gd name="connsiteY86" fmla="*/ 5232191 h 5906446"/>
              <a:gd name="connsiteX87" fmla="*/ 3104925 w 7750816"/>
              <a:gd name="connsiteY87" fmla="*/ 5250664 h 5906446"/>
              <a:gd name="connsiteX88" fmla="*/ 3040271 w 7750816"/>
              <a:gd name="connsiteY88" fmla="*/ 5278373 h 5906446"/>
              <a:gd name="connsiteX89" fmla="*/ 2966380 w 7750816"/>
              <a:gd name="connsiteY89" fmla="*/ 5306082 h 5906446"/>
              <a:gd name="connsiteX90" fmla="*/ 2938671 w 7750816"/>
              <a:gd name="connsiteY90" fmla="*/ 5324555 h 5906446"/>
              <a:gd name="connsiteX91" fmla="*/ 2892489 w 7750816"/>
              <a:gd name="connsiteY91" fmla="*/ 5333791 h 5906446"/>
              <a:gd name="connsiteX92" fmla="*/ 2855544 w 7750816"/>
              <a:gd name="connsiteY92" fmla="*/ 5343028 h 5906446"/>
              <a:gd name="connsiteX93" fmla="*/ 2800125 w 7750816"/>
              <a:gd name="connsiteY93" fmla="*/ 5361500 h 5906446"/>
              <a:gd name="connsiteX94" fmla="*/ 2680053 w 7750816"/>
              <a:gd name="connsiteY94" fmla="*/ 5379973 h 5906446"/>
              <a:gd name="connsiteX95" fmla="*/ 2633871 w 7750816"/>
              <a:gd name="connsiteY95" fmla="*/ 5389209 h 5906446"/>
              <a:gd name="connsiteX96" fmla="*/ 2578453 w 7750816"/>
              <a:gd name="connsiteY96" fmla="*/ 5398446 h 5906446"/>
              <a:gd name="connsiteX97" fmla="*/ 2550744 w 7750816"/>
              <a:gd name="connsiteY97" fmla="*/ 5407682 h 5906446"/>
              <a:gd name="connsiteX98" fmla="*/ 2458380 w 7750816"/>
              <a:gd name="connsiteY98" fmla="*/ 5416919 h 5906446"/>
              <a:gd name="connsiteX99" fmla="*/ 2402962 w 7750816"/>
              <a:gd name="connsiteY99" fmla="*/ 5435391 h 5906446"/>
              <a:gd name="connsiteX100" fmla="*/ 2366016 w 7750816"/>
              <a:gd name="connsiteY100" fmla="*/ 5444628 h 5906446"/>
              <a:gd name="connsiteX101" fmla="*/ 2329071 w 7750816"/>
              <a:gd name="connsiteY101" fmla="*/ 5463100 h 5906446"/>
              <a:gd name="connsiteX102" fmla="*/ 2301362 w 7750816"/>
              <a:gd name="connsiteY102" fmla="*/ 5472337 h 5906446"/>
              <a:gd name="connsiteX103" fmla="*/ 2245944 w 7750816"/>
              <a:gd name="connsiteY103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78162 w 7750816"/>
              <a:gd name="connsiteY30" fmla="*/ 1177428 h 5906446"/>
              <a:gd name="connsiteX31" fmla="*/ 7159689 w 7750816"/>
              <a:gd name="connsiteY31" fmla="*/ 1583828 h 5906446"/>
              <a:gd name="connsiteX32" fmla="*/ 7131980 w 7750816"/>
              <a:gd name="connsiteY32" fmla="*/ 1676191 h 5906446"/>
              <a:gd name="connsiteX33" fmla="*/ 7095035 w 7750816"/>
              <a:gd name="connsiteY33" fmla="*/ 1777791 h 5906446"/>
              <a:gd name="connsiteX34" fmla="*/ 7085798 w 7750816"/>
              <a:gd name="connsiteY34" fmla="*/ 1842446 h 5906446"/>
              <a:gd name="connsiteX35" fmla="*/ 7058089 w 7750816"/>
              <a:gd name="connsiteY35" fmla="*/ 1971755 h 5906446"/>
              <a:gd name="connsiteX36" fmla="*/ 7095035 w 7750816"/>
              <a:gd name="connsiteY36" fmla="*/ 2442809 h 5906446"/>
              <a:gd name="connsiteX37" fmla="*/ 7122744 w 7750816"/>
              <a:gd name="connsiteY37" fmla="*/ 2516700 h 5906446"/>
              <a:gd name="connsiteX38" fmla="*/ 7150453 w 7750816"/>
              <a:gd name="connsiteY38" fmla="*/ 2599828 h 5906446"/>
              <a:gd name="connsiteX39" fmla="*/ 7168925 w 7750816"/>
              <a:gd name="connsiteY39" fmla="*/ 2636773 h 5906446"/>
              <a:gd name="connsiteX40" fmla="*/ 7242816 w 7750816"/>
              <a:gd name="connsiteY40" fmla="*/ 2839973 h 5906446"/>
              <a:gd name="connsiteX41" fmla="*/ 7298235 w 7750816"/>
              <a:gd name="connsiteY41" fmla="*/ 2932337 h 5906446"/>
              <a:gd name="connsiteX42" fmla="*/ 7335180 w 7750816"/>
              <a:gd name="connsiteY42" fmla="*/ 3015464 h 5906446"/>
              <a:gd name="connsiteX43" fmla="*/ 7390598 w 7750816"/>
              <a:gd name="connsiteY43" fmla="*/ 3117064 h 5906446"/>
              <a:gd name="connsiteX44" fmla="*/ 7409071 w 7750816"/>
              <a:gd name="connsiteY44" fmla="*/ 3163246 h 5906446"/>
              <a:gd name="connsiteX45" fmla="*/ 7464489 w 7750816"/>
              <a:gd name="connsiteY45" fmla="*/ 3274082 h 5906446"/>
              <a:gd name="connsiteX46" fmla="*/ 7566089 w 7750816"/>
              <a:gd name="connsiteY46" fmla="*/ 3514228 h 5906446"/>
              <a:gd name="connsiteX47" fmla="*/ 7612271 w 7750816"/>
              <a:gd name="connsiteY47" fmla="*/ 3643537 h 5906446"/>
              <a:gd name="connsiteX48" fmla="*/ 7649216 w 7750816"/>
              <a:gd name="connsiteY48" fmla="*/ 3763609 h 5906446"/>
              <a:gd name="connsiteX49" fmla="*/ 7695398 w 7750816"/>
              <a:gd name="connsiteY49" fmla="*/ 3883682 h 5906446"/>
              <a:gd name="connsiteX50" fmla="*/ 7750816 w 7750816"/>
              <a:gd name="connsiteY50" fmla="*/ 4031464 h 5906446"/>
              <a:gd name="connsiteX51" fmla="*/ 7732344 w 7750816"/>
              <a:gd name="connsiteY51" fmla="*/ 4096119 h 5906446"/>
              <a:gd name="connsiteX52" fmla="*/ 7704635 w 7750816"/>
              <a:gd name="connsiteY52" fmla="*/ 4197719 h 5906446"/>
              <a:gd name="connsiteX53" fmla="*/ 7686162 w 7750816"/>
              <a:gd name="connsiteY53" fmla="*/ 4271609 h 5906446"/>
              <a:gd name="connsiteX54" fmla="*/ 7649216 w 7750816"/>
              <a:gd name="connsiteY54" fmla="*/ 4336264 h 5906446"/>
              <a:gd name="connsiteX55" fmla="*/ 7630744 w 7750816"/>
              <a:gd name="connsiteY55" fmla="*/ 4363973 h 5906446"/>
              <a:gd name="connsiteX56" fmla="*/ 7575325 w 7750816"/>
              <a:gd name="connsiteY56" fmla="*/ 4400919 h 5906446"/>
              <a:gd name="connsiteX57" fmla="*/ 7510671 w 7750816"/>
              <a:gd name="connsiteY57" fmla="*/ 4493282 h 5906446"/>
              <a:gd name="connsiteX58" fmla="*/ 7473725 w 7750816"/>
              <a:gd name="connsiteY58" fmla="*/ 4557937 h 5906446"/>
              <a:gd name="connsiteX59" fmla="*/ 7399835 w 7750816"/>
              <a:gd name="connsiteY59" fmla="*/ 4622591 h 5906446"/>
              <a:gd name="connsiteX60" fmla="*/ 7298235 w 7750816"/>
              <a:gd name="connsiteY60" fmla="*/ 4659537 h 5906446"/>
              <a:gd name="connsiteX61" fmla="*/ 7131980 w 7750816"/>
              <a:gd name="connsiteY61" fmla="*/ 4696482 h 5906446"/>
              <a:gd name="connsiteX62" fmla="*/ 6965725 w 7750816"/>
              <a:gd name="connsiteY62" fmla="*/ 4733428 h 5906446"/>
              <a:gd name="connsiteX63" fmla="*/ 6854889 w 7750816"/>
              <a:gd name="connsiteY63" fmla="*/ 4779609 h 5906446"/>
              <a:gd name="connsiteX64" fmla="*/ 6808707 w 7750816"/>
              <a:gd name="connsiteY64" fmla="*/ 4798082 h 5906446"/>
              <a:gd name="connsiteX65" fmla="*/ 6753289 w 7750816"/>
              <a:gd name="connsiteY65" fmla="*/ 4807319 h 5906446"/>
              <a:gd name="connsiteX66" fmla="*/ 6688635 w 7750816"/>
              <a:gd name="connsiteY66" fmla="*/ 4835028 h 5906446"/>
              <a:gd name="connsiteX67" fmla="*/ 6522380 w 7750816"/>
              <a:gd name="connsiteY67" fmla="*/ 4890446 h 5906446"/>
              <a:gd name="connsiteX68" fmla="*/ 6411544 w 7750816"/>
              <a:gd name="connsiteY68" fmla="*/ 4918155 h 5906446"/>
              <a:gd name="connsiteX69" fmla="*/ 6272998 w 7750816"/>
              <a:gd name="connsiteY69" fmla="*/ 4955100 h 5906446"/>
              <a:gd name="connsiteX70" fmla="*/ 6236053 w 7750816"/>
              <a:gd name="connsiteY70" fmla="*/ 4964337 h 5906446"/>
              <a:gd name="connsiteX71" fmla="*/ 6042089 w 7750816"/>
              <a:gd name="connsiteY71" fmla="*/ 4992046 h 5906446"/>
              <a:gd name="connsiteX72" fmla="*/ 5977435 w 7750816"/>
              <a:gd name="connsiteY72" fmla="*/ 5001282 h 5906446"/>
              <a:gd name="connsiteX73" fmla="*/ 5801944 w 7750816"/>
              <a:gd name="connsiteY73" fmla="*/ 5028991 h 5906446"/>
              <a:gd name="connsiteX74" fmla="*/ 5192344 w 7750816"/>
              <a:gd name="connsiteY74" fmla="*/ 5038228 h 5906446"/>
              <a:gd name="connsiteX75" fmla="*/ 5155398 w 7750816"/>
              <a:gd name="connsiteY75" fmla="*/ 5047464 h 5906446"/>
              <a:gd name="connsiteX76" fmla="*/ 5016853 w 7750816"/>
              <a:gd name="connsiteY76" fmla="*/ 5065937 h 5906446"/>
              <a:gd name="connsiteX77" fmla="*/ 4425725 w 7750816"/>
              <a:gd name="connsiteY77" fmla="*/ 5028992 h 5906446"/>
              <a:gd name="connsiteX78" fmla="*/ 4083980 w 7750816"/>
              <a:gd name="connsiteY78" fmla="*/ 4936628 h 5906446"/>
              <a:gd name="connsiteX79" fmla="*/ 3806889 w 7750816"/>
              <a:gd name="connsiteY79" fmla="*/ 4936627 h 5906446"/>
              <a:gd name="connsiteX80" fmla="*/ 3391253 w 7750816"/>
              <a:gd name="connsiteY80" fmla="*/ 5038228 h 5906446"/>
              <a:gd name="connsiteX81" fmla="*/ 3317362 w 7750816"/>
              <a:gd name="connsiteY81" fmla="*/ 5084409 h 5906446"/>
              <a:gd name="connsiteX82" fmla="*/ 3308125 w 7750816"/>
              <a:gd name="connsiteY82" fmla="*/ 5112119 h 5906446"/>
              <a:gd name="connsiteX83" fmla="*/ 3280416 w 7750816"/>
              <a:gd name="connsiteY83" fmla="*/ 5130591 h 5906446"/>
              <a:gd name="connsiteX84" fmla="*/ 3169580 w 7750816"/>
              <a:gd name="connsiteY84" fmla="*/ 5213719 h 5906446"/>
              <a:gd name="connsiteX85" fmla="*/ 3132635 w 7750816"/>
              <a:gd name="connsiteY85" fmla="*/ 5232191 h 5906446"/>
              <a:gd name="connsiteX86" fmla="*/ 3104925 w 7750816"/>
              <a:gd name="connsiteY86" fmla="*/ 5250664 h 5906446"/>
              <a:gd name="connsiteX87" fmla="*/ 3040271 w 7750816"/>
              <a:gd name="connsiteY87" fmla="*/ 5278373 h 5906446"/>
              <a:gd name="connsiteX88" fmla="*/ 2966380 w 7750816"/>
              <a:gd name="connsiteY88" fmla="*/ 5306082 h 5906446"/>
              <a:gd name="connsiteX89" fmla="*/ 2938671 w 7750816"/>
              <a:gd name="connsiteY89" fmla="*/ 5324555 h 5906446"/>
              <a:gd name="connsiteX90" fmla="*/ 2892489 w 7750816"/>
              <a:gd name="connsiteY90" fmla="*/ 5333791 h 5906446"/>
              <a:gd name="connsiteX91" fmla="*/ 2855544 w 7750816"/>
              <a:gd name="connsiteY91" fmla="*/ 5343028 h 5906446"/>
              <a:gd name="connsiteX92" fmla="*/ 2800125 w 7750816"/>
              <a:gd name="connsiteY92" fmla="*/ 5361500 h 5906446"/>
              <a:gd name="connsiteX93" fmla="*/ 2680053 w 7750816"/>
              <a:gd name="connsiteY93" fmla="*/ 5379973 h 5906446"/>
              <a:gd name="connsiteX94" fmla="*/ 2633871 w 7750816"/>
              <a:gd name="connsiteY94" fmla="*/ 5389209 h 5906446"/>
              <a:gd name="connsiteX95" fmla="*/ 2578453 w 7750816"/>
              <a:gd name="connsiteY95" fmla="*/ 5398446 h 5906446"/>
              <a:gd name="connsiteX96" fmla="*/ 2550744 w 7750816"/>
              <a:gd name="connsiteY96" fmla="*/ 5407682 h 5906446"/>
              <a:gd name="connsiteX97" fmla="*/ 2458380 w 7750816"/>
              <a:gd name="connsiteY97" fmla="*/ 5416919 h 5906446"/>
              <a:gd name="connsiteX98" fmla="*/ 2402962 w 7750816"/>
              <a:gd name="connsiteY98" fmla="*/ 5435391 h 5906446"/>
              <a:gd name="connsiteX99" fmla="*/ 2366016 w 7750816"/>
              <a:gd name="connsiteY99" fmla="*/ 5444628 h 5906446"/>
              <a:gd name="connsiteX100" fmla="*/ 2329071 w 7750816"/>
              <a:gd name="connsiteY100" fmla="*/ 5463100 h 5906446"/>
              <a:gd name="connsiteX101" fmla="*/ 2301362 w 7750816"/>
              <a:gd name="connsiteY101" fmla="*/ 5472337 h 5906446"/>
              <a:gd name="connsiteX102" fmla="*/ 2245944 w 7750816"/>
              <a:gd name="connsiteY102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59689 w 7750816"/>
              <a:gd name="connsiteY30" fmla="*/ 1583828 h 5906446"/>
              <a:gd name="connsiteX31" fmla="*/ 7131980 w 7750816"/>
              <a:gd name="connsiteY31" fmla="*/ 1676191 h 5906446"/>
              <a:gd name="connsiteX32" fmla="*/ 7095035 w 7750816"/>
              <a:gd name="connsiteY32" fmla="*/ 1777791 h 5906446"/>
              <a:gd name="connsiteX33" fmla="*/ 7085798 w 7750816"/>
              <a:gd name="connsiteY33" fmla="*/ 1842446 h 5906446"/>
              <a:gd name="connsiteX34" fmla="*/ 7058089 w 7750816"/>
              <a:gd name="connsiteY34" fmla="*/ 1971755 h 5906446"/>
              <a:gd name="connsiteX35" fmla="*/ 7095035 w 7750816"/>
              <a:gd name="connsiteY35" fmla="*/ 2442809 h 5906446"/>
              <a:gd name="connsiteX36" fmla="*/ 7122744 w 7750816"/>
              <a:gd name="connsiteY36" fmla="*/ 2516700 h 5906446"/>
              <a:gd name="connsiteX37" fmla="*/ 7150453 w 7750816"/>
              <a:gd name="connsiteY37" fmla="*/ 2599828 h 5906446"/>
              <a:gd name="connsiteX38" fmla="*/ 7168925 w 7750816"/>
              <a:gd name="connsiteY38" fmla="*/ 2636773 h 5906446"/>
              <a:gd name="connsiteX39" fmla="*/ 7242816 w 7750816"/>
              <a:gd name="connsiteY39" fmla="*/ 2839973 h 5906446"/>
              <a:gd name="connsiteX40" fmla="*/ 7298235 w 7750816"/>
              <a:gd name="connsiteY40" fmla="*/ 2932337 h 5906446"/>
              <a:gd name="connsiteX41" fmla="*/ 7335180 w 7750816"/>
              <a:gd name="connsiteY41" fmla="*/ 3015464 h 5906446"/>
              <a:gd name="connsiteX42" fmla="*/ 7390598 w 7750816"/>
              <a:gd name="connsiteY42" fmla="*/ 3117064 h 5906446"/>
              <a:gd name="connsiteX43" fmla="*/ 7409071 w 7750816"/>
              <a:gd name="connsiteY43" fmla="*/ 3163246 h 5906446"/>
              <a:gd name="connsiteX44" fmla="*/ 7464489 w 7750816"/>
              <a:gd name="connsiteY44" fmla="*/ 3274082 h 5906446"/>
              <a:gd name="connsiteX45" fmla="*/ 7566089 w 7750816"/>
              <a:gd name="connsiteY45" fmla="*/ 3514228 h 5906446"/>
              <a:gd name="connsiteX46" fmla="*/ 7612271 w 7750816"/>
              <a:gd name="connsiteY46" fmla="*/ 3643537 h 5906446"/>
              <a:gd name="connsiteX47" fmla="*/ 7649216 w 7750816"/>
              <a:gd name="connsiteY47" fmla="*/ 3763609 h 5906446"/>
              <a:gd name="connsiteX48" fmla="*/ 7695398 w 7750816"/>
              <a:gd name="connsiteY48" fmla="*/ 3883682 h 5906446"/>
              <a:gd name="connsiteX49" fmla="*/ 7750816 w 7750816"/>
              <a:gd name="connsiteY49" fmla="*/ 4031464 h 5906446"/>
              <a:gd name="connsiteX50" fmla="*/ 7732344 w 7750816"/>
              <a:gd name="connsiteY50" fmla="*/ 4096119 h 5906446"/>
              <a:gd name="connsiteX51" fmla="*/ 7704635 w 7750816"/>
              <a:gd name="connsiteY51" fmla="*/ 4197719 h 5906446"/>
              <a:gd name="connsiteX52" fmla="*/ 7686162 w 7750816"/>
              <a:gd name="connsiteY52" fmla="*/ 4271609 h 5906446"/>
              <a:gd name="connsiteX53" fmla="*/ 7649216 w 7750816"/>
              <a:gd name="connsiteY53" fmla="*/ 4336264 h 5906446"/>
              <a:gd name="connsiteX54" fmla="*/ 7630744 w 7750816"/>
              <a:gd name="connsiteY54" fmla="*/ 4363973 h 5906446"/>
              <a:gd name="connsiteX55" fmla="*/ 7575325 w 7750816"/>
              <a:gd name="connsiteY55" fmla="*/ 4400919 h 5906446"/>
              <a:gd name="connsiteX56" fmla="*/ 7510671 w 7750816"/>
              <a:gd name="connsiteY56" fmla="*/ 4493282 h 5906446"/>
              <a:gd name="connsiteX57" fmla="*/ 7473725 w 7750816"/>
              <a:gd name="connsiteY57" fmla="*/ 4557937 h 5906446"/>
              <a:gd name="connsiteX58" fmla="*/ 7399835 w 7750816"/>
              <a:gd name="connsiteY58" fmla="*/ 4622591 h 5906446"/>
              <a:gd name="connsiteX59" fmla="*/ 7298235 w 7750816"/>
              <a:gd name="connsiteY59" fmla="*/ 4659537 h 5906446"/>
              <a:gd name="connsiteX60" fmla="*/ 7131980 w 7750816"/>
              <a:gd name="connsiteY60" fmla="*/ 4696482 h 5906446"/>
              <a:gd name="connsiteX61" fmla="*/ 6965725 w 7750816"/>
              <a:gd name="connsiteY61" fmla="*/ 4733428 h 5906446"/>
              <a:gd name="connsiteX62" fmla="*/ 6854889 w 7750816"/>
              <a:gd name="connsiteY62" fmla="*/ 4779609 h 5906446"/>
              <a:gd name="connsiteX63" fmla="*/ 6808707 w 7750816"/>
              <a:gd name="connsiteY63" fmla="*/ 4798082 h 5906446"/>
              <a:gd name="connsiteX64" fmla="*/ 6753289 w 7750816"/>
              <a:gd name="connsiteY64" fmla="*/ 4807319 h 5906446"/>
              <a:gd name="connsiteX65" fmla="*/ 6688635 w 7750816"/>
              <a:gd name="connsiteY65" fmla="*/ 4835028 h 5906446"/>
              <a:gd name="connsiteX66" fmla="*/ 6522380 w 7750816"/>
              <a:gd name="connsiteY66" fmla="*/ 4890446 h 5906446"/>
              <a:gd name="connsiteX67" fmla="*/ 6411544 w 7750816"/>
              <a:gd name="connsiteY67" fmla="*/ 4918155 h 5906446"/>
              <a:gd name="connsiteX68" fmla="*/ 6272998 w 7750816"/>
              <a:gd name="connsiteY68" fmla="*/ 4955100 h 5906446"/>
              <a:gd name="connsiteX69" fmla="*/ 6236053 w 7750816"/>
              <a:gd name="connsiteY69" fmla="*/ 4964337 h 5906446"/>
              <a:gd name="connsiteX70" fmla="*/ 6042089 w 7750816"/>
              <a:gd name="connsiteY70" fmla="*/ 4992046 h 5906446"/>
              <a:gd name="connsiteX71" fmla="*/ 5977435 w 7750816"/>
              <a:gd name="connsiteY71" fmla="*/ 5001282 h 5906446"/>
              <a:gd name="connsiteX72" fmla="*/ 5801944 w 7750816"/>
              <a:gd name="connsiteY72" fmla="*/ 5028991 h 5906446"/>
              <a:gd name="connsiteX73" fmla="*/ 5192344 w 7750816"/>
              <a:gd name="connsiteY73" fmla="*/ 5038228 h 5906446"/>
              <a:gd name="connsiteX74" fmla="*/ 5155398 w 7750816"/>
              <a:gd name="connsiteY74" fmla="*/ 5047464 h 5906446"/>
              <a:gd name="connsiteX75" fmla="*/ 5016853 w 7750816"/>
              <a:gd name="connsiteY75" fmla="*/ 5065937 h 5906446"/>
              <a:gd name="connsiteX76" fmla="*/ 4425725 w 7750816"/>
              <a:gd name="connsiteY76" fmla="*/ 5028992 h 5906446"/>
              <a:gd name="connsiteX77" fmla="*/ 4083980 w 7750816"/>
              <a:gd name="connsiteY77" fmla="*/ 4936628 h 5906446"/>
              <a:gd name="connsiteX78" fmla="*/ 3806889 w 7750816"/>
              <a:gd name="connsiteY78" fmla="*/ 4936627 h 5906446"/>
              <a:gd name="connsiteX79" fmla="*/ 3391253 w 7750816"/>
              <a:gd name="connsiteY79" fmla="*/ 5038228 h 5906446"/>
              <a:gd name="connsiteX80" fmla="*/ 3317362 w 7750816"/>
              <a:gd name="connsiteY80" fmla="*/ 5084409 h 5906446"/>
              <a:gd name="connsiteX81" fmla="*/ 3308125 w 7750816"/>
              <a:gd name="connsiteY81" fmla="*/ 5112119 h 5906446"/>
              <a:gd name="connsiteX82" fmla="*/ 3280416 w 7750816"/>
              <a:gd name="connsiteY82" fmla="*/ 5130591 h 5906446"/>
              <a:gd name="connsiteX83" fmla="*/ 3169580 w 7750816"/>
              <a:gd name="connsiteY83" fmla="*/ 5213719 h 5906446"/>
              <a:gd name="connsiteX84" fmla="*/ 3132635 w 7750816"/>
              <a:gd name="connsiteY84" fmla="*/ 5232191 h 5906446"/>
              <a:gd name="connsiteX85" fmla="*/ 3104925 w 7750816"/>
              <a:gd name="connsiteY85" fmla="*/ 5250664 h 5906446"/>
              <a:gd name="connsiteX86" fmla="*/ 3040271 w 7750816"/>
              <a:gd name="connsiteY86" fmla="*/ 5278373 h 5906446"/>
              <a:gd name="connsiteX87" fmla="*/ 2966380 w 7750816"/>
              <a:gd name="connsiteY87" fmla="*/ 5306082 h 5906446"/>
              <a:gd name="connsiteX88" fmla="*/ 2938671 w 7750816"/>
              <a:gd name="connsiteY88" fmla="*/ 5324555 h 5906446"/>
              <a:gd name="connsiteX89" fmla="*/ 2892489 w 7750816"/>
              <a:gd name="connsiteY89" fmla="*/ 5333791 h 5906446"/>
              <a:gd name="connsiteX90" fmla="*/ 2855544 w 7750816"/>
              <a:gd name="connsiteY90" fmla="*/ 5343028 h 5906446"/>
              <a:gd name="connsiteX91" fmla="*/ 2800125 w 7750816"/>
              <a:gd name="connsiteY91" fmla="*/ 5361500 h 5906446"/>
              <a:gd name="connsiteX92" fmla="*/ 2680053 w 7750816"/>
              <a:gd name="connsiteY92" fmla="*/ 5379973 h 5906446"/>
              <a:gd name="connsiteX93" fmla="*/ 2633871 w 7750816"/>
              <a:gd name="connsiteY93" fmla="*/ 5389209 h 5906446"/>
              <a:gd name="connsiteX94" fmla="*/ 2578453 w 7750816"/>
              <a:gd name="connsiteY94" fmla="*/ 5398446 h 5906446"/>
              <a:gd name="connsiteX95" fmla="*/ 2550744 w 7750816"/>
              <a:gd name="connsiteY95" fmla="*/ 5407682 h 5906446"/>
              <a:gd name="connsiteX96" fmla="*/ 2458380 w 7750816"/>
              <a:gd name="connsiteY96" fmla="*/ 5416919 h 5906446"/>
              <a:gd name="connsiteX97" fmla="*/ 2402962 w 7750816"/>
              <a:gd name="connsiteY97" fmla="*/ 5435391 h 5906446"/>
              <a:gd name="connsiteX98" fmla="*/ 2366016 w 7750816"/>
              <a:gd name="connsiteY98" fmla="*/ 5444628 h 5906446"/>
              <a:gd name="connsiteX99" fmla="*/ 2329071 w 7750816"/>
              <a:gd name="connsiteY99" fmla="*/ 5463100 h 5906446"/>
              <a:gd name="connsiteX100" fmla="*/ 2301362 w 7750816"/>
              <a:gd name="connsiteY100" fmla="*/ 5472337 h 5906446"/>
              <a:gd name="connsiteX101" fmla="*/ 2245944 w 7750816"/>
              <a:gd name="connsiteY10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59689 w 7750816"/>
              <a:gd name="connsiteY30" fmla="*/ 1583828 h 5906446"/>
              <a:gd name="connsiteX31" fmla="*/ 7095035 w 7750816"/>
              <a:gd name="connsiteY31" fmla="*/ 1777791 h 5906446"/>
              <a:gd name="connsiteX32" fmla="*/ 7085798 w 7750816"/>
              <a:gd name="connsiteY32" fmla="*/ 1842446 h 5906446"/>
              <a:gd name="connsiteX33" fmla="*/ 7058089 w 7750816"/>
              <a:gd name="connsiteY33" fmla="*/ 1971755 h 5906446"/>
              <a:gd name="connsiteX34" fmla="*/ 7095035 w 7750816"/>
              <a:gd name="connsiteY34" fmla="*/ 2442809 h 5906446"/>
              <a:gd name="connsiteX35" fmla="*/ 7122744 w 7750816"/>
              <a:gd name="connsiteY35" fmla="*/ 2516700 h 5906446"/>
              <a:gd name="connsiteX36" fmla="*/ 7150453 w 7750816"/>
              <a:gd name="connsiteY36" fmla="*/ 2599828 h 5906446"/>
              <a:gd name="connsiteX37" fmla="*/ 7168925 w 7750816"/>
              <a:gd name="connsiteY37" fmla="*/ 2636773 h 5906446"/>
              <a:gd name="connsiteX38" fmla="*/ 7242816 w 7750816"/>
              <a:gd name="connsiteY38" fmla="*/ 2839973 h 5906446"/>
              <a:gd name="connsiteX39" fmla="*/ 7298235 w 7750816"/>
              <a:gd name="connsiteY39" fmla="*/ 2932337 h 5906446"/>
              <a:gd name="connsiteX40" fmla="*/ 7335180 w 7750816"/>
              <a:gd name="connsiteY40" fmla="*/ 3015464 h 5906446"/>
              <a:gd name="connsiteX41" fmla="*/ 7390598 w 7750816"/>
              <a:gd name="connsiteY41" fmla="*/ 3117064 h 5906446"/>
              <a:gd name="connsiteX42" fmla="*/ 7409071 w 7750816"/>
              <a:gd name="connsiteY42" fmla="*/ 3163246 h 5906446"/>
              <a:gd name="connsiteX43" fmla="*/ 7464489 w 7750816"/>
              <a:gd name="connsiteY43" fmla="*/ 3274082 h 5906446"/>
              <a:gd name="connsiteX44" fmla="*/ 7566089 w 7750816"/>
              <a:gd name="connsiteY44" fmla="*/ 3514228 h 5906446"/>
              <a:gd name="connsiteX45" fmla="*/ 7612271 w 7750816"/>
              <a:gd name="connsiteY45" fmla="*/ 3643537 h 5906446"/>
              <a:gd name="connsiteX46" fmla="*/ 7649216 w 7750816"/>
              <a:gd name="connsiteY46" fmla="*/ 3763609 h 5906446"/>
              <a:gd name="connsiteX47" fmla="*/ 7695398 w 7750816"/>
              <a:gd name="connsiteY47" fmla="*/ 3883682 h 5906446"/>
              <a:gd name="connsiteX48" fmla="*/ 7750816 w 7750816"/>
              <a:gd name="connsiteY48" fmla="*/ 4031464 h 5906446"/>
              <a:gd name="connsiteX49" fmla="*/ 7732344 w 7750816"/>
              <a:gd name="connsiteY49" fmla="*/ 4096119 h 5906446"/>
              <a:gd name="connsiteX50" fmla="*/ 7704635 w 7750816"/>
              <a:gd name="connsiteY50" fmla="*/ 4197719 h 5906446"/>
              <a:gd name="connsiteX51" fmla="*/ 7686162 w 7750816"/>
              <a:gd name="connsiteY51" fmla="*/ 4271609 h 5906446"/>
              <a:gd name="connsiteX52" fmla="*/ 7649216 w 7750816"/>
              <a:gd name="connsiteY52" fmla="*/ 4336264 h 5906446"/>
              <a:gd name="connsiteX53" fmla="*/ 7630744 w 7750816"/>
              <a:gd name="connsiteY53" fmla="*/ 4363973 h 5906446"/>
              <a:gd name="connsiteX54" fmla="*/ 7575325 w 7750816"/>
              <a:gd name="connsiteY54" fmla="*/ 4400919 h 5906446"/>
              <a:gd name="connsiteX55" fmla="*/ 7510671 w 7750816"/>
              <a:gd name="connsiteY55" fmla="*/ 4493282 h 5906446"/>
              <a:gd name="connsiteX56" fmla="*/ 7473725 w 7750816"/>
              <a:gd name="connsiteY56" fmla="*/ 4557937 h 5906446"/>
              <a:gd name="connsiteX57" fmla="*/ 7399835 w 7750816"/>
              <a:gd name="connsiteY57" fmla="*/ 4622591 h 5906446"/>
              <a:gd name="connsiteX58" fmla="*/ 7298235 w 7750816"/>
              <a:gd name="connsiteY58" fmla="*/ 4659537 h 5906446"/>
              <a:gd name="connsiteX59" fmla="*/ 7131980 w 7750816"/>
              <a:gd name="connsiteY59" fmla="*/ 4696482 h 5906446"/>
              <a:gd name="connsiteX60" fmla="*/ 6965725 w 7750816"/>
              <a:gd name="connsiteY60" fmla="*/ 4733428 h 5906446"/>
              <a:gd name="connsiteX61" fmla="*/ 6854889 w 7750816"/>
              <a:gd name="connsiteY61" fmla="*/ 4779609 h 5906446"/>
              <a:gd name="connsiteX62" fmla="*/ 6808707 w 7750816"/>
              <a:gd name="connsiteY62" fmla="*/ 4798082 h 5906446"/>
              <a:gd name="connsiteX63" fmla="*/ 6753289 w 7750816"/>
              <a:gd name="connsiteY63" fmla="*/ 4807319 h 5906446"/>
              <a:gd name="connsiteX64" fmla="*/ 6688635 w 7750816"/>
              <a:gd name="connsiteY64" fmla="*/ 4835028 h 5906446"/>
              <a:gd name="connsiteX65" fmla="*/ 6522380 w 7750816"/>
              <a:gd name="connsiteY65" fmla="*/ 4890446 h 5906446"/>
              <a:gd name="connsiteX66" fmla="*/ 6411544 w 7750816"/>
              <a:gd name="connsiteY66" fmla="*/ 4918155 h 5906446"/>
              <a:gd name="connsiteX67" fmla="*/ 6272998 w 7750816"/>
              <a:gd name="connsiteY67" fmla="*/ 4955100 h 5906446"/>
              <a:gd name="connsiteX68" fmla="*/ 6236053 w 7750816"/>
              <a:gd name="connsiteY68" fmla="*/ 4964337 h 5906446"/>
              <a:gd name="connsiteX69" fmla="*/ 6042089 w 7750816"/>
              <a:gd name="connsiteY69" fmla="*/ 4992046 h 5906446"/>
              <a:gd name="connsiteX70" fmla="*/ 5977435 w 7750816"/>
              <a:gd name="connsiteY70" fmla="*/ 5001282 h 5906446"/>
              <a:gd name="connsiteX71" fmla="*/ 5801944 w 7750816"/>
              <a:gd name="connsiteY71" fmla="*/ 5028991 h 5906446"/>
              <a:gd name="connsiteX72" fmla="*/ 5192344 w 7750816"/>
              <a:gd name="connsiteY72" fmla="*/ 5038228 h 5906446"/>
              <a:gd name="connsiteX73" fmla="*/ 5155398 w 7750816"/>
              <a:gd name="connsiteY73" fmla="*/ 5047464 h 5906446"/>
              <a:gd name="connsiteX74" fmla="*/ 5016853 w 7750816"/>
              <a:gd name="connsiteY74" fmla="*/ 5065937 h 5906446"/>
              <a:gd name="connsiteX75" fmla="*/ 4425725 w 7750816"/>
              <a:gd name="connsiteY75" fmla="*/ 5028992 h 5906446"/>
              <a:gd name="connsiteX76" fmla="*/ 4083980 w 7750816"/>
              <a:gd name="connsiteY76" fmla="*/ 4936628 h 5906446"/>
              <a:gd name="connsiteX77" fmla="*/ 3806889 w 7750816"/>
              <a:gd name="connsiteY77" fmla="*/ 4936627 h 5906446"/>
              <a:gd name="connsiteX78" fmla="*/ 3391253 w 7750816"/>
              <a:gd name="connsiteY78" fmla="*/ 5038228 h 5906446"/>
              <a:gd name="connsiteX79" fmla="*/ 3317362 w 7750816"/>
              <a:gd name="connsiteY79" fmla="*/ 5084409 h 5906446"/>
              <a:gd name="connsiteX80" fmla="*/ 3308125 w 7750816"/>
              <a:gd name="connsiteY80" fmla="*/ 5112119 h 5906446"/>
              <a:gd name="connsiteX81" fmla="*/ 3280416 w 7750816"/>
              <a:gd name="connsiteY81" fmla="*/ 5130591 h 5906446"/>
              <a:gd name="connsiteX82" fmla="*/ 3169580 w 7750816"/>
              <a:gd name="connsiteY82" fmla="*/ 5213719 h 5906446"/>
              <a:gd name="connsiteX83" fmla="*/ 3132635 w 7750816"/>
              <a:gd name="connsiteY83" fmla="*/ 5232191 h 5906446"/>
              <a:gd name="connsiteX84" fmla="*/ 3104925 w 7750816"/>
              <a:gd name="connsiteY84" fmla="*/ 5250664 h 5906446"/>
              <a:gd name="connsiteX85" fmla="*/ 3040271 w 7750816"/>
              <a:gd name="connsiteY85" fmla="*/ 5278373 h 5906446"/>
              <a:gd name="connsiteX86" fmla="*/ 2966380 w 7750816"/>
              <a:gd name="connsiteY86" fmla="*/ 5306082 h 5906446"/>
              <a:gd name="connsiteX87" fmla="*/ 2938671 w 7750816"/>
              <a:gd name="connsiteY87" fmla="*/ 5324555 h 5906446"/>
              <a:gd name="connsiteX88" fmla="*/ 2892489 w 7750816"/>
              <a:gd name="connsiteY88" fmla="*/ 5333791 h 5906446"/>
              <a:gd name="connsiteX89" fmla="*/ 2855544 w 7750816"/>
              <a:gd name="connsiteY89" fmla="*/ 5343028 h 5906446"/>
              <a:gd name="connsiteX90" fmla="*/ 2800125 w 7750816"/>
              <a:gd name="connsiteY90" fmla="*/ 5361500 h 5906446"/>
              <a:gd name="connsiteX91" fmla="*/ 2680053 w 7750816"/>
              <a:gd name="connsiteY91" fmla="*/ 5379973 h 5906446"/>
              <a:gd name="connsiteX92" fmla="*/ 2633871 w 7750816"/>
              <a:gd name="connsiteY92" fmla="*/ 5389209 h 5906446"/>
              <a:gd name="connsiteX93" fmla="*/ 2578453 w 7750816"/>
              <a:gd name="connsiteY93" fmla="*/ 5398446 h 5906446"/>
              <a:gd name="connsiteX94" fmla="*/ 2550744 w 7750816"/>
              <a:gd name="connsiteY94" fmla="*/ 5407682 h 5906446"/>
              <a:gd name="connsiteX95" fmla="*/ 2458380 w 7750816"/>
              <a:gd name="connsiteY95" fmla="*/ 5416919 h 5906446"/>
              <a:gd name="connsiteX96" fmla="*/ 2402962 w 7750816"/>
              <a:gd name="connsiteY96" fmla="*/ 5435391 h 5906446"/>
              <a:gd name="connsiteX97" fmla="*/ 2366016 w 7750816"/>
              <a:gd name="connsiteY97" fmla="*/ 5444628 h 5906446"/>
              <a:gd name="connsiteX98" fmla="*/ 2329071 w 7750816"/>
              <a:gd name="connsiteY98" fmla="*/ 5463100 h 5906446"/>
              <a:gd name="connsiteX99" fmla="*/ 2301362 w 7750816"/>
              <a:gd name="connsiteY99" fmla="*/ 5472337 h 5906446"/>
              <a:gd name="connsiteX100" fmla="*/ 2245944 w 7750816"/>
              <a:gd name="connsiteY100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95035 w 7750816"/>
              <a:gd name="connsiteY30" fmla="*/ 1777791 h 5906446"/>
              <a:gd name="connsiteX31" fmla="*/ 7085798 w 7750816"/>
              <a:gd name="connsiteY31" fmla="*/ 1842446 h 5906446"/>
              <a:gd name="connsiteX32" fmla="*/ 7058089 w 7750816"/>
              <a:gd name="connsiteY32" fmla="*/ 1971755 h 5906446"/>
              <a:gd name="connsiteX33" fmla="*/ 7095035 w 7750816"/>
              <a:gd name="connsiteY33" fmla="*/ 2442809 h 5906446"/>
              <a:gd name="connsiteX34" fmla="*/ 7122744 w 7750816"/>
              <a:gd name="connsiteY34" fmla="*/ 2516700 h 5906446"/>
              <a:gd name="connsiteX35" fmla="*/ 7150453 w 7750816"/>
              <a:gd name="connsiteY35" fmla="*/ 2599828 h 5906446"/>
              <a:gd name="connsiteX36" fmla="*/ 7168925 w 7750816"/>
              <a:gd name="connsiteY36" fmla="*/ 2636773 h 5906446"/>
              <a:gd name="connsiteX37" fmla="*/ 7242816 w 7750816"/>
              <a:gd name="connsiteY37" fmla="*/ 2839973 h 5906446"/>
              <a:gd name="connsiteX38" fmla="*/ 7298235 w 7750816"/>
              <a:gd name="connsiteY38" fmla="*/ 2932337 h 5906446"/>
              <a:gd name="connsiteX39" fmla="*/ 7335180 w 7750816"/>
              <a:gd name="connsiteY39" fmla="*/ 3015464 h 5906446"/>
              <a:gd name="connsiteX40" fmla="*/ 7390598 w 7750816"/>
              <a:gd name="connsiteY40" fmla="*/ 3117064 h 5906446"/>
              <a:gd name="connsiteX41" fmla="*/ 7409071 w 7750816"/>
              <a:gd name="connsiteY41" fmla="*/ 3163246 h 5906446"/>
              <a:gd name="connsiteX42" fmla="*/ 7464489 w 7750816"/>
              <a:gd name="connsiteY42" fmla="*/ 3274082 h 5906446"/>
              <a:gd name="connsiteX43" fmla="*/ 7566089 w 7750816"/>
              <a:gd name="connsiteY43" fmla="*/ 3514228 h 5906446"/>
              <a:gd name="connsiteX44" fmla="*/ 7612271 w 7750816"/>
              <a:gd name="connsiteY44" fmla="*/ 3643537 h 5906446"/>
              <a:gd name="connsiteX45" fmla="*/ 7649216 w 7750816"/>
              <a:gd name="connsiteY45" fmla="*/ 3763609 h 5906446"/>
              <a:gd name="connsiteX46" fmla="*/ 7695398 w 7750816"/>
              <a:gd name="connsiteY46" fmla="*/ 3883682 h 5906446"/>
              <a:gd name="connsiteX47" fmla="*/ 7750816 w 7750816"/>
              <a:gd name="connsiteY47" fmla="*/ 4031464 h 5906446"/>
              <a:gd name="connsiteX48" fmla="*/ 7732344 w 7750816"/>
              <a:gd name="connsiteY48" fmla="*/ 4096119 h 5906446"/>
              <a:gd name="connsiteX49" fmla="*/ 7704635 w 7750816"/>
              <a:gd name="connsiteY49" fmla="*/ 4197719 h 5906446"/>
              <a:gd name="connsiteX50" fmla="*/ 7686162 w 7750816"/>
              <a:gd name="connsiteY50" fmla="*/ 4271609 h 5906446"/>
              <a:gd name="connsiteX51" fmla="*/ 7649216 w 7750816"/>
              <a:gd name="connsiteY51" fmla="*/ 4336264 h 5906446"/>
              <a:gd name="connsiteX52" fmla="*/ 7630744 w 7750816"/>
              <a:gd name="connsiteY52" fmla="*/ 4363973 h 5906446"/>
              <a:gd name="connsiteX53" fmla="*/ 7575325 w 7750816"/>
              <a:gd name="connsiteY53" fmla="*/ 4400919 h 5906446"/>
              <a:gd name="connsiteX54" fmla="*/ 7510671 w 7750816"/>
              <a:gd name="connsiteY54" fmla="*/ 4493282 h 5906446"/>
              <a:gd name="connsiteX55" fmla="*/ 7473725 w 7750816"/>
              <a:gd name="connsiteY55" fmla="*/ 4557937 h 5906446"/>
              <a:gd name="connsiteX56" fmla="*/ 7399835 w 7750816"/>
              <a:gd name="connsiteY56" fmla="*/ 4622591 h 5906446"/>
              <a:gd name="connsiteX57" fmla="*/ 7298235 w 7750816"/>
              <a:gd name="connsiteY57" fmla="*/ 4659537 h 5906446"/>
              <a:gd name="connsiteX58" fmla="*/ 7131980 w 7750816"/>
              <a:gd name="connsiteY58" fmla="*/ 4696482 h 5906446"/>
              <a:gd name="connsiteX59" fmla="*/ 6965725 w 7750816"/>
              <a:gd name="connsiteY59" fmla="*/ 4733428 h 5906446"/>
              <a:gd name="connsiteX60" fmla="*/ 6854889 w 7750816"/>
              <a:gd name="connsiteY60" fmla="*/ 4779609 h 5906446"/>
              <a:gd name="connsiteX61" fmla="*/ 6808707 w 7750816"/>
              <a:gd name="connsiteY61" fmla="*/ 4798082 h 5906446"/>
              <a:gd name="connsiteX62" fmla="*/ 6753289 w 7750816"/>
              <a:gd name="connsiteY62" fmla="*/ 4807319 h 5906446"/>
              <a:gd name="connsiteX63" fmla="*/ 6688635 w 7750816"/>
              <a:gd name="connsiteY63" fmla="*/ 4835028 h 5906446"/>
              <a:gd name="connsiteX64" fmla="*/ 6522380 w 7750816"/>
              <a:gd name="connsiteY64" fmla="*/ 4890446 h 5906446"/>
              <a:gd name="connsiteX65" fmla="*/ 6411544 w 7750816"/>
              <a:gd name="connsiteY65" fmla="*/ 4918155 h 5906446"/>
              <a:gd name="connsiteX66" fmla="*/ 6272998 w 7750816"/>
              <a:gd name="connsiteY66" fmla="*/ 4955100 h 5906446"/>
              <a:gd name="connsiteX67" fmla="*/ 6236053 w 7750816"/>
              <a:gd name="connsiteY67" fmla="*/ 4964337 h 5906446"/>
              <a:gd name="connsiteX68" fmla="*/ 6042089 w 7750816"/>
              <a:gd name="connsiteY68" fmla="*/ 4992046 h 5906446"/>
              <a:gd name="connsiteX69" fmla="*/ 5977435 w 7750816"/>
              <a:gd name="connsiteY69" fmla="*/ 5001282 h 5906446"/>
              <a:gd name="connsiteX70" fmla="*/ 5801944 w 7750816"/>
              <a:gd name="connsiteY70" fmla="*/ 5028991 h 5906446"/>
              <a:gd name="connsiteX71" fmla="*/ 5192344 w 7750816"/>
              <a:gd name="connsiteY71" fmla="*/ 5038228 h 5906446"/>
              <a:gd name="connsiteX72" fmla="*/ 5155398 w 7750816"/>
              <a:gd name="connsiteY72" fmla="*/ 5047464 h 5906446"/>
              <a:gd name="connsiteX73" fmla="*/ 5016853 w 7750816"/>
              <a:gd name="connsiteY73" fmla="*/ 5065937 h 5906446"/>
              <a:gd name="connsiteX74" fmla="*/ 4425725 w 7750816"/>
              <a:gd name="connsiteY74" fmla="*/ 5028992 h 5906446"/>
              <a:gd name="connsiteX75" fmla="*/ 4083980 w 7750816"/>
              <a:gd name="connsiteY75" fmla="*/ 4936628 h 5906446"/>
              <a:gd name="connsiteX76" fmla="*/ 3806889 w 7750816"/>
              <a:gd name="connsiteY76" fmla="*/ 4936627 h 5906446"/>
              <a:gd name="connsiteX77" fmla="*/ 3391253 w 7750816"/>
              <a:gd name="connsiteY77" fmla="*/ 5038228 h 5906446"/>
              <a:gd name="connsiteX78" fmla="*/ 3317362 w 7750816"/>
              <a:gd name="connsiteY78" fmla="*/ 5084409 h 5906446"/>
              <a:gd name="connsiteX79" fmla="*/ 3308125 w 7750816"/>
              <a:gd name="connsiteY79" fmla="*/ 5112119 h 5906446"/>
              <a:gd name="connsiteX80" fmla="*/ 3280416 w 7750816"/>
              <a:gd name="connsiteY80" fmla="*/ 5130591 h 5906446"/>
              <a:gd name="connsiteX81" fmla="*/ 3169580 w 7750816"/>
              <a:gd name="connsiteY81" fmla="*/ 5213719 h 5906446"/>
              <a:gd name="connsiteX82" fmla="*/ 3132635 w 7750816"/>
              <a:gd name="connsiteY82" fmla="*/ 5232191 h 5906446"/>
              <a:gd name="connsiteX83" fmla="*/ 3104925 w 7750816"/>
              <a:gd name="connsiteY83" fmla="*/ 5250664 h 5906446"/>
              <a:gd name="connsiteX84" fmla="*/ 3040271 w 7750816"/>
              <a:gd name="connsiteY84" fmla="*/ 5278373 h 5906446"/>
              <a:gd name="connsiteX85" fmla="*/ 2966380 w 7750816"/>
              <a:gd name="connsiteY85" fmla="*/ 5306082 h 5906446"/>
              <a:gd name="connsiteX86" fmla="*/ 2938671 w 7750816"/>
              <a:gd name="connsiteY86" fmla="*/ 5324555 h 5906446"/>
              <a:gd name="connsiteX87" fmla="*/ 2892489 w 7750816"/>
              <a:gd name="connsiteY87" fmla="*/ 5333791 h 5906446"/>
              <a:gd name="connsiteX88" fmla="*/ 2855544 w 7750816"/>
              <a:gd name="connsiteY88" fmla="*/ 5343028 h 5906446"/>
              <a:gd name="connsiteX89" fmla="*/ 2800125 w 7750816"/>
              <a:gd name="connsiteY89" fmla="*/ 5361500 h 5906446"/>
              <a:gd name="connsiteX90" fmla="*/ 2680053 w 7750816"/>
              <a:gd name="connsiteY90" fmla="*/ 5379973 h 5906446"/>
              <a:gd name="connsiteX91" fmla="*/ 2633871 w 7750816"/>
              <a:gd name="connsiteY91" fmla="*/ 5389209 h 5906446"/>
              <a:gd name="connsiteX92" fmla="*/ 2578453 w 7750816"/>
              <a:gd name="connsiteY92" fmla="*/ 5398446 h 5906446"/>
              <a:gd name="connsiteX93" fmla="*/ 2550744 w 7750816"/>
              <a:gd name="connsiteY93" fmla="*/ 5407682 h 5906446"/>
              <a:gd name="connsiteX94" fmla="*/ 2458380 w 7750816"/>
              <a:gd name="connsiteY94" fmla="*/ 5416919 h 5906446"/>
              <a:gd name="connsiteX95" fmla="*/ 2402962 w 7750816"/>
              <a:gd name="connsiteY95" fmla="*/ 5435391 h 5906446"/>
              <a:gd name="connsiteX96" fmla="*/ 2366016 w 7750816"/>
              <a:gd name="connsiteY96" fmla="*/ 5444628 h 5906446"/>
              <a:gd name="connsiteX97" fmla="*/ 2329071 w 7750816"/>
              <a:gd name="connsiteY97" fmla="*/ 5463100 h 5906446"/>
              <a:gd name="connsiteX98" fmla="*/ 2301362 w 7750816"/>
              <a:gd name="connsiteY98" fmla="*/ 5472337 h 5906446"/>
              <a:gd name="connsiteX99" fmla="*/ 2245944 w 7750816"/>
              <a:gd name="connsiteY99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95035 w 7750816"/>
              <a:gd name="connsiteY30" fmla="*/ 1777791 h 5906446"/>
              <a:gd name="connsiteX31" fmla="*/ 7085798 w 7750816"/>
              <a:gd name="connsiteY31" fmla="*/ 1842446 h 5906446"/>
              <a:gd name="connsiteX32" fmla="*/ 7095035 w 7750816"/>
              <a:gd name="connsiteY32" fmla="*/ 2442809 h 5906446"/>
              <a:gd name="connsiteX33" fmla="*/ 7122744 w 7750816"/>
              <a:gd name="connsiteY33" fmla="*/ 2516700 h 5906446"/>
              <a:gd name="connsiteX34" fmla="*/ 7150453 w 7750816"/>
              <a:gd name="connsiteY34" fmla="*/ 2599828 h 5906446"/>
              <a:gd name="connsiteX35" fmla="*/ 7168925 w 7750816"/>
              <a:gd name="connsiteY35" fmla="*/ 2636773 h 5906446"/>
              <a:gd name="connsiteX36" fmla="*/ 7242816 w 7750816"/>
              <a:gd name="connsiteY36" fmla="*/ 2839973 h 5906446"/>
              <a:gd name="connsiteX37" fmla="*/ 7298235 w 7750816"/>
              <a:gd name="connsiteY37" fmla="*/ 2932337 h 5906446"/>
              <a:gd name="connsiteX38" fmla="*/ 7335180 w 7750816"/>
              <a:gd name="connsiteY38" fmla="*/ 3015464 h 5906446"/>
              <a:gd name="connsiteX39" fmla="*/ 7390598 w 7750816"/>
              <a:gd name="connsiteY39" fmla="*/ 3117064 h 5906446"/>
              <a:gd name="connsiteX40" fmla="*/ 7409071 w 7750816"/>
              <a:gd name="connsiteY40" fmla="*/ 3163246 h 5906446"/>
              <a:gd name="connsiteX41" fmla="*/ 7464489 w 7750816"/>
              <a:gd name="connsiteY41" fmla="*/ 3274082 h 5906446"/>
              <a:gd name="connsiteX42" fmla="*/ 7566089 w 7750816"/>
              <a:gd name="connsiteY42" fmla="*/ 3514228 h 5906446"/>
              <a:gd name="connsiteX43" fmla="*/ 7612271 w 7750816"/>
              <a:gd name="connsiteY43" fmla="*/ 3643537 h 5906446"/>
              <a:gd name="connsiteX44" fmla="*/ 7649216 w 7750816"/>
              <a:gd name="connsiteY44" fmla="*/ 3763609 h 5906446"/>
              <a:gd name="connsiteX45" fmla="*/ 7695398 w 7750816"/>
              <a:gd name="connsiteY45" fmla="*/ 3883682 h 5906446"/>
              <a:gd name="connsiteX46" fmla="*/ 7750816 w 7750816"/>
              <a:gd name="connsiteY46" fmla="*/ 4031464 h 5906446"/>
              <a:gd name="connsiteX47" fmla="*/ 7732344 w 7750816"/>
              <a:gd name="connsiteY47" fmla="*/ 4096119 h 5906446"/>
              <a:gd name="connsiteX48" fmla="*/ 7704635 w 7750816"/>
              <a:gd name="connsiteY48" fmla="*/ 4197719 h 5906446"/>
              <a:gd name="connsiteX49" fmla="*/ 7686162 w 7750816"/>
              <a:gd name="connsiteY49" fmla="*/ 4271609 h 5906446"/>
              <a:gd name="connsiteX50" fmla="*/ 7649216 w 7750816"/>
              <a:gd name="connsiteY50" fmla="*/ 4336264 h 5906446"/>
              <a:gd name="connsiteX51" fmla="*/ 7630744 w 7750816"/>
              <a:gd name="connsiteY51" fmla="*/ 4363973 h 5906446"/>
              <a:gd name="connsiteX52" fmla="*/ 7575325 w 7750816"/>
              <a:gd name="connsiteY52" fmla="*/ 4400919 h 5906446"/>
              <a:gd name="connsiteX53" fmla="*/ 7510671 w 7750816"/>
              <a:gd name="connsiteY53" fmla="*/ 4493282 h 5906446"/>
              <a:gd name="connsiteX54" fmla="*/ 7473725 w 7750816"/>
              <a:gd name="connsiteY54" fmla="*/ 4557937 h 5906446"/>
              <a:gd name="connsiteX55" fmla="*/ 7399835 w 7750816"/>
              <a:gd name="connsiteY55" fmla="*/ 4622591 h 5906446"/>
              <a:gd name="connsiteX56" fmla="*/ 7298235 w 7750816"/>
              <a:gd name="connsiteY56" fmla="*/ 4659537 h 5906446"/>
              <a:gd name="connsiteX57" fmla="*/ 7131980 w 7750816"/>
              <a:gd name="connsiteY57" fmla="*/ 4696482 h 5906446"/>
              <a:gd name="connsiteX58" fmla="*/ 6965725 w 7750816"/>
              <a:gd name="connsiteY58" fmla="*/ 4733428 h 5906446"/>
              <a:gd name="connsiteX59" fmla="*/ 6854889 w 7750816"/>
              <a:gd name="connsiteY59" fmla="*/ 4779609 h 5906446"/>
              <a:gd name="connsiteX60" fmla="*/ 6808707 w 7750816"/>
              <a:gd name="connsiteY60" fmla="*/ 4798082 h 5906446"/>
              <a:gd name="connsiteX61" fmla="*/ 6753289 w 7750816"/>
              <a:gd name="connsiteY61" fmla="*/ 4807319 h 5906446"/>
              <a:gd name="connsiteX62" fmla="*/ 6688635 w 7750816"/>
              <a:gd name="connsiteY62" fmla="*/ 4835028 h 5906446"/>
              <a:gd name="connsiteX63" fmla="*/ 6522380 w 7750816"/>
              <a:gd name="connsiteY63" fmla="*/ 4890446 h 5906446"/>
              <a:gd name="connsiteX64" fmla="*/ 6411544 w 7750816"/>
              <a:gd name="connsiteY64" fmla="*/ 4918155 h 5906446"/>
              <a:gd name="connsiteX65" fmla="*/ 6272998 w 7750816"/>
              <a:gd name="connsiteY65" fmla="*/ 4955100 h 5906446"/>
              <a:gd name="connsiteX66" fmla="*/ 6236053 w 7750816"/>
              <a:gd name="connsiteY66" fmla="*/ 4964337 h 5906446"/>
              <a:gd name="connsiteX67" fmla="*/ 6042089 w 7750816"/>
              <a:gd name="connsiteY67" fmla="*/ 4992046 h 5906446"/>
              <a:gd name="connsiteX68" fmla="*/ 5977435 w 7750816"/>
              <a:gd name="connsiteY68" fmla="*/ 5001282 h 5906446"/>
              <a:gd name="connsiteX69" fmla="*/ 5801944 w 7750816"/>
              <a:gd name="connsiteY69" fmla="*/ 5028991 h 5906446"/>
              <a:gd name="connsiteX70" fmla="*/ 5192344 w 7750816"/>
              <a:gd name="connsiteY70" fmla="*/ 5038228 h 5906446"/>
              <a:gd name="connsiteX71" fmla="*/ 5155398 w 7750816"/>
              <a:gd name="connsiteY71" fmla="*/ 5047464 h 5906446"/>
              <a:gd name="connsiteX72" fmla="*/ 5016853 w 7750816"/>
              <a:gd name="connsiteY72" fmla="*/ 5065937 h 5906446"/>
              <a:gd name="connsiteX73" fmla="*/ 4425725 w 7750816"/>
              <a:gd name="connsiteY73" fmla="*/ 5028992 h 5906446"/>
              <a:gd name="connsiteX74" fmla="*/ 4083980 w 7750816"/>
              <a:gd name="connsiteY74" fmla="*/ 4936628 h 5906446"/>
              <a:gd name="connsiteX75" fmla="*/ 3806889 w 7750816"/>
              <a:gd name="connsiteY75" fmla="*/ 4936627 h 5906446"/>
              <a:gd name="connsiteX76" fmla="*/ 3391253 w 7750816"/>
              <a:gd name="connsiteY76" fmla="*/ 5038228 h 5906446"/>
              <a:gd name="connsiteX77" fmla="*/ 3317362 w 7750816"/>
              <a:gd name="connsiteY77" fmla="*/ 5084409 h 5906446"/>
              <a:gd name="connsiteX78" fmla="*/ 3308125 w 7750816"/>
              <a:gd name="connsiteY78" fmla="*/ 5112119 h 5906446"/>
              <a:gd name="connsiteX79" fmla="*/ 3280416 w 7750816"/>
              <a:gd name="connsiteY79" fmla="*/ 5130591 h 5906446"/>
              <a:gd name="connsiteX80" fmla="*/ 3169580 w 7750816"/>
              <a:gd name="connsiteY80" fmla="*/ 5213719 h 5906446"/>
              <a:gd name="connsiteX81" fmla="*/ 3132635 w 7750816"/>
              <a:gd name="connsiteY81" fmla="*/ 5232191 h 5906446"/>
              <a:gd name="connsiteX82" fmla="*/ 3104925 w 7750816"/>
              <a:gd name="connsiteY82" fmla="*/ 5250664 h 5906446"/>
              <a:gd name="connsiteX83" fmla="*/ 3040271 w 7750816"/>
              <a:gd name="connsiteY83" fmla="*/ 5278373 h 5906446"/>
              <a:gd name="connsiteX84" fmla="*/ 2966380 w 7750816"/>
              <a:gd name="connsiteY84" fmla="*/ 5306082 h 5906446"/>
              <a:gd name="connsiteX85" fmla="*/ 2938671 w 7750816"/>
              <a:gd name="connsiteY85" fmla="*/ 5324555 h 5906446"/>
              <a:gd name="connsiteX86" fmla="*/ 2892489 w 7750816"/>
              <a:gd name="connsiteY86" fmla="*/ 5333791 h 5906446"/>
              <a:gd name="connsiteX87" fmla="*/ 2855544 w 7750816"/>
              <a:gd name="connsiteY87" fmla="*/ 5343028 h 5906446"/>
              <a:gd name="connsiteX88" fmla="*/ 2800125 w 7750816"/>
              <a:gd name="connsiteY88" fmla="*/ 5361500 h 5906446"/>
              <a:gd name="connsiteX89" fmla="*/ 2680053 w 7750816"/>
              <a:gd name="connsiteY89" fmla="*/ 5379973 h 5906446"/>
              <a:gd name="connsiteX90" fmla="*/ 2633871 w 7750816"/>
              <a:gd name="connsiteY90" fmla="*/ 5389209 h 5906446"/>
              <a:gd name="connsiteX91" fmla="*/ 2578453 w 7750816"/>
              <a:gd name="connsiteY91" fmla="*/ 5398446 h 5906446"/>
              <a:gd name="connsiteX92" fmla="*/ 2550744 w 7750816"/>
              <a:gd name="connsiteY92" fmla="*/ 5407682 h 5906446"/>
              <a:gd name="connsiteX93" fmla="*/ 2458380 w 7750816"/>
              <a:gd name="connsiteY93" fmla="*/ 5416919 h 5906446"/>
              <a:gd name="connsiteX94" fmla="*/ 2402962 w 7750816"/>
              <a:gd name="connsiteY94" fmla="*/ 5435391 h 5906446"/>
              <a:gd name="connsiteX95" fmla="*/ 2366016 w 7750816"/>
              <a:gd name="connsiteY95" fmla="*/ 5444628 h 5906446"/>
              <a:gd name="connsiteX96" fmla="*/ 2329071 w 7750816"/>
              <a:gd name="connsiteY96" fmla="*/ 5463100 h 5906446"/>
              <a:gd name="connsiteX97" fmla="*/ 2301362 w 7750816"/>
              <a:gd name="connsiteY97" fmla="*/ 5472337 h 5906446"/>
              <a:gd name="connsiteX98" fmla="*/ 2245944 w 7750816"/>
              <a:gd name="connsiteY98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85798 w 7750816"/>
              <a:gd name="connsiteY31" fmla="*/ 1842446 h 5906446"/>
              <a:gd name="connsiteX32" fmla="*/ 7095035 w 7750816"/>
              <a:gd name="connsiteY32" fmla="*/ 2442809 h 5906446"/>
              <a:gd name="connsiteX33" fmla="*/ 7122744 w 7750816"/>
              <a:gd name="connsiteY33" fmla="*/ 2516700 h 5906446"/>
              <a:gd name="connsiteX34" fmla="*/ 7150453 w 7750816"/>
              <a:gd name="connsiteY34" fmla="*/ 2599828 h 5906446"/>
              <a:gd name="connsiteX35" fmla="*/ 7168925 w 7750816"/>
              <a:gd name="connsiteY35" fmla="*/ 2636773 h 5906446"/>
              <a:gd name="connsiteX36" fmla="*/ 7242816 w 7750816"/>
              <a:gd name="connsiteY36" fmla="*/ 2839973 h 5906446"/>
              <a:gd name="connsiteX37" fmla="*/ 7298235 w 7750816"/>
              <a:gd name="connsiteY37" fmla="*/ 2932337 h 5906446"/>
              <a:gd name="connsiteX38" fmla="*/ 7335180 w 7750816"/>
              <a:gd name="connsiteY38" fmla="*/ 3015464 h 5906446"/>
              <a:gd name="connsiteX39" fmla="*/ 7390598 w 7750816"/>
              <a:gd name="connsiteY39" fmla="*/ 3117064 h 5906446"/>
              <a:gd name="connsiteX40" fmla="*/ 7409071 w 7750816"/>
              <a:gd name="connsiteY40" fmla="*/ 3163246 h 5906446"/>
              <a:gd name="connsiteX41" fmla="*/ 7464489 w 7750816"/>
              <a:gd name="connsiteY41" fmla="*/ 3274082 h 5906446"/>
              <a:gd name="connsiteX42" fmla="*/ 7566089 w 7750816"/>
              <a:gd name="connsiteY42" fmla="*/ 3514228 h 5906446"/>
              <a:gd name="connsiteX43" fmla="*/ 7612271 w 7750816"/>
              <a:gd name="connsiteY43" fmla="*/ 3643537 h 5906446"/>
              <a:gd name="connsiteX44" fmla="*/ 7649216 w 7750816"/>
              <a:gd name="connsiteY44" fmla="*/ 3763609 h 5906446"/>
              <a:gd name="connsiteX45" fmla="*/ 7695398 w 7750816"/>
              <a:gd name="connsiteY45" fmla="*/ 3883682 h 5906446"/>
              <a:gd name="connsiteX46" fmla="*/ 7750816 w 7750816"/>
              <a:gd name="connsiteY46" fmla="*/ 4031464 h 5906446"/>
              <a:gd name="connsiteX47" fmla="*/ 7732344 w 7750816"/>
              <a:gd name="connsiteY47" fmla="*/ 4096119 h 5906446"/>
              <a:gd name="connsiteX48" fmla="*/ 7704635 w 7750816"/>
              <a:gd name="connsiteY48" fmla="*/ 4197719 h 5906446"/>
              <a:gd name="connsiteX49" fmla="*/ 7686162 w 7750816"/>
              <a:gd name="connsiteY49" fmla="*/ 4271609 h 5906446"/>
              <a:gd name="connsiteX50" fmla="*/ 7649216 w 7750816"/>
              <a:gd name="connsiteY50" fmla="*/ 4336264 h 5906446"/>
              <a:gd name="connsiteX51" fmla="*/ 7630744 w 7750816"/>
              <a:gd name="connsiteY51" fmla="*/ 4363973 h 5906446"/>
              <a:gd name="connsiteX52" fmla="*/ 7575325 w 7750816"/>
              <a:gd name="connsiteY52" fmla="*/ 4400919 h 5906446"/>
              <a:gd name="connsiteX53" fmla="*/ 7510671 w 7750816"/>
              <a:gd name="connsiteY53" fmla="*/ 4493282 h 5906446"/>
              <a:gd name="connsiteX54" fmla="*/ 7473725 w 7750816"/>
              <a:gd name="connsiteY54" fmla="*/ 4557937 h 5906446"/>
              <a:gd name="connsiteX55" fmla="*/ 7399835 w 7750816"/>
              <a:gd name="connsiteY55" fmla="*/ 4622591 h 5906446"/>
              <a:gd name="connsiteX56" fmla="*/ 7298235 w 7750816"/>
              <a:gd name="connsiteY56" fmla="*/ 4659537 h 5906446"/>
              <a:gd name="connsiteX57" fmla="*/ 7131980 w 7750816"/>
              <a:gd name="connsiteY57" fmla="*/ 4696482 h 5906446"/>
              <a:gd name="connsiteX58" fmla="*/ 6965725 w 7750816"/>
              <a:gd name="connsiteY58" fmla="*/ 4733428 h 5906446"/>
              <a:gd name="connsiteX59" fmla="*/ 6854889 w 7750816"/>
              <a:gd name="connsiteY59" fmla="*/ 4779609 h 5906446"/>
              <a:gd name="connsiteX60" fmla="*/ 6808707 w 7750816"/>
              <a:gd name="connsiteY60" fmla="*/ 4798082 h 5906446"/>
              <a:gd name="connsiteX61" fmla="*/ 6753289 w 7750816"/>
              <a:gd name="connsiteY61" fmla="*/ 4807319 h 5906446"/>
              <a:gd name="connsiteX62" fmla="*/ 6688635 w 7750816"/>
              <a:gd name="connsiteY62" fmla="*/ 4835028 h 5906446"/>
              <a:gd name="connsiteX63" fmla="*/ 6522380 w 7750816"/>
              <a:gd name="connsiteY63" fmla="*/ 4890446 h 5906446"/>
              <a:gd name="connsiteX64" fmla="*/ 6411544 w 7750816"/>
              <a:gd name="connsiteY64" fmla="*/ 4918155 h 5906446"/>
              <a:gd name="connsiteX65" fmla="*/ 6272998 w 7750816"/>
              <a:gd name="connsiteY65" fmla="*/ 4955100 h 5906446"/>
              <a:gd name="connsiteX66" fmla="*/ 6236053 w 7750816"/>
              <a:gd name="connsiteY66" fmla="*/ 4964337 h 5906446"/>
              <a:gd name="connsiteX67" fmla="*/ 6042089 w 7750816"/>
              <a:gd name="connsiteY67" fmla="*/ 4992046 h 5906446"/>
              <a:gd name="connsiteX68" fmla="*/ 5977435 w 7750816"/>
              <a:gd name="connsiteY68" fmla="*/ 5001282 h 5906446"/>
              <a:gd name="connsiteX69" fmla="*/ 5801944 w 7750816"/>
              <a:gd name="connsiteY69" fmla="*/ 5028991 h 5906446"/>
              <a:gd name="connsiteX70" fmla="*/ 5192344 w 7750816"/>
              <a:gd name="connsiteY70" fmla="*/ 5038228 h 5906446"/>
              <a:gd name="connsiteX71" fmla="*/ 5155398 w 7750816"/>
              <a:gd name="connsiteY71" fmla="*/ 5047464 h 5906446"/>
              <a:gd name="connsiteX72" fmla="*/ 5016853 w 7750816"/>
              <a:gd name="connsiteY72" fmla="*/ 5065937 h 5906446"/>
              <a:gd name="connsiteX73" fmla="*/ 4425725 w 7750816"/>
              <a:gd name="connsiteY73" fmla="*/ 5028992 h 5906446"/>
              <a:gd name="connsiteX74" fmla="*/ 4083980 w 7750816"/>
              <a:gd name="connsiteY74" fmla="*/ 4936628 h 5906446"/>
              <a:gd name="connsiteX75" fmla="*/ 3806889 w 7750816"/>
              <a:gd name="connsiteY75" fmla="*/ 4936627 h 5906446"/>
              <a:gd name="connsiteX76" fmla="*/ 3391253 w 7750816"/>
              <a:gd name="connsiteY76" fmla="*/ 5038228 h 5906446"/>
              <a:gd name="connsiteX77" fmla="*/ 3317362 w 7750816"/>
              <a:gd name="connsiteY77" fmla="*/ 5084409 h 5906446"/>
              <a:gd name="connsiteX78" fmla="*/ 3308125 w 7750816"/>
              <a:gd name="connsiteY78" fmla="*/ 5112119 h 5906446"/>
              <a:gd name="connsiteX79" fmla="*/ 3280416 w 7750816"/>
              <a:gd name="connsiteY79" fmla="*/ 5130591 h 5906446"/>
              <a:gd name="connsiteX80" fmla="*/ 3169580 w 7750816"/>
              <a:gd name="connsiteY80" fmla="*/ 5213719 h 5906446"/>
              <a:gd name="connsiteX81" fmla="*/ 3132635 w 7750816"/>
              <a:gd name="connsiteY81" fmla="*/ 5232191 h 5906446"/>
              <a:gd name="connsiteX82" fmla="*/ 3104925 w 7750816"/>
              <a:gd name="connsiteY82" fmla="*/ 5250664 h 5906446"/>
              <a:gd name="connsiteX83" fmla="*/ 3040271 w 7750816"/>
              <a:gd name="connsiteY83" fmla="*/ 5278373 h 5906446"/>
              <a:gd name="connsiteX84" fmla="*/ 2966380 w 7750816"/>
              <a:gd name="connsiteY84" fmla="*/ 5306082 h 5906446"/>
              <a:gd name="connsiteX85" fmla="*/ 2938671 w 7750816"/>
              <a:gd name="connsiteY85" fmla="*/ 5324555 h 5906446"/>
              <a:gd name="connsiteX86" fmla="*/ 2892489 w 7750816"/>
              <a:gd name="connsiteY86" fmla="*/ 5333791 h 5906446"/>
              <a:gd name="connsiteX87" fmla="*/ 2855544 w 7750816"/>
              <a:gd name="connsiteY87" fmla="*/ 5343028 h 5906446"/>
              <a:gd name="connsiteX88" fmla="*/ 2800125 w 7750816"/>
              <a:gd name="connsiteY88" fmla="*/ 5361500 h 5906446"/>
              <a:gd name="connsiteX89" fmla="*/ 2680053 w 7750816"/>
              <a:gd name="connsiteY89" fmla="*/ 5379973 h 5906446"/>
              <a:gd name="connsiteX90" fmla="*/ 2633871 w 7750816"/>
              <a:gd name="connsiteY90" fmla="*/ 5389209 h 5906446"/>
              <a:gd name="connsiteX91" fmla="*/ 2578453 w 7750816"/>
              <a:gd name="connsiteY91" fmla="*/ 5398446 h 5906446"/>
              <a:gd name="connsiteX92" fmla="*/ 2550744 w 7750816"/>
              <a:gd name="connsiteY92" fmla="*/ 5407682 h 5906446"/>
              <a:gd name="connsiteX93" fmla="*/ 2458380 w 7750816"/>
              <a:gd name="connsiteY93" fmla="*/ 5416919 h 5906446"/>
              <a:gd name="connsiteX94" fmla="*/ 2402962 w 7750816"/>
              <a:gd name="connsiteY94" fmla="*/ 5435391 h 5906446"/>
              <a:gd name="connsiteX95" fmla="*/ 2366016 w 7750816"/>
              <a:gd name="connsiteY95" fmla="*/ 5444628 h 5906446"/>
              <a:gd name="connsiteX96" fmla="*/ 2329071 w 7750816"/>
              <a:gd name="connsiteY96" fmla="*/ 5463100 h 5906446"/>
              <a:gd name="connsiteX97" fmla="*/ 2301362 w 7750816"/>
              <a:gd name="connsiteY97" fmla="*/ 5472337 h 5906446"/>
              <a:gd name="connsiteX98" fmla="*/ 2245944 w 7750816"/>
              <a:gd name="connsiteY98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22744 w 7750816"/>
              <a:gd name="connsiteY33" fmla="*/ 2516700 h 5906446"/>
              <a:gd name="connsiteX34" fmla="*/ 7150453 w 7750816"/>
              <a:gd name="connsiteY34" fmla="*/ 2599828 h 5906446"/>
              <a:gd name="connsiteX35" fmla="*/ 7168925 w 7750816"/>
              <a:gd name="connsiteY35" fmla="*/ 2636773 h 5906446"/>
              <a:gd name="connsiteX36" fmla="*/ 7242816 w 7750816"/>
              <a:gd name="connsiteY36" fmla="*/ 2839973 h 5906446"/>
              <a:gd name="connsiteX37" fmla="*/ 7298235 w 7750816"/>
              <a:gd name="connsiteY37" fmla="*/ 2932337 h 5906446"/>
              <a:gd name="connsiteX38" fmla="*/ 7335180 w 7750816"/>
              <a:gd name="connsiteY38" fmla="*/ 3015464 h 5906446"/>
              <a:gd name="connsiteX39" fmla="*/ 7390598 w 7750816"/>
              <a:gd name="connsiteY39" fmla="*/ 3117064 h 5906446"/>
              <a:gd name="connsiteX40" fmla="*/ 7409071 w 7750816"/>
              <a:gd name="connsiteY40" fmla="*/ 3163246 h 5906446"/>
              <a:gd name="connsiteX41" fmla="*/ 7464489 w 7750816"/>
              <a:gd name="connsiteY41" fmla="*/ 3274082 h 5906446"/>
              <a:gd name="connsiteX42" fmla="*/ 7566089 w 7750816"/>
              <a:gd name="connsiteY42" fmla="*/ 3514228 h 5906446"/>
              <a:gd name="connsiteX43" fmla="*/ 7612271 w 7750816"/>
              <a:gd name="connsiteY43" fmla="*/ 3643537 h 5906446"/>
              <a:gd name="connsiteX44" fmla="*/ 7649216 w 7750816"/>
              <a:gd name="connsiteY44" fmla="*/ 3763609 h 5906446"/>
              <a:gd name="connsiteX45" fmla="*/ 7695398 w 7750816"/>
              <a:gd name="connsiteY45" fmla="*/ 3883682 h 5906446"/>
              <a:gd name="connsiteX46" fmla="*/ 7750816 w 7750816"/>
              <a:gd name="connsiteY46" fmla="*/ 4031464 h 5906446"/>
              <a:gd name="connsiteX47" fmla="*/ 7732344 w 7750816"/>
              <a:gd name="connsiteY47" fmla="*/ 4096119 h 5906446"/>
              <a:gd name="connsiteX48" fmla="*/ 7704635 w 7750816"/>
              <a:gd name="connsiteY48" fmla="*/ 4197719 h 5906446"/>
              <a:gd name="connsiteX49" fmla="*/ 7686162 w 7750816"/>
              <a:gd name="connsiteY49" fmla="*/ 4271609 h 5906446"/>
              <a:gd name="connsiteX50" fmla="*/ 7649216 w 7750816"/>
              <a:gd name="connsiteY50" fmla="*/ 4336264 h 5906446"/>
              <a:gd name="connsiteX51" fmla="*/ 7630744 w 7750816"/>
              <a:gd name="connsiteY51" fmla="*/ 4363973 h 5906446"/>
              <a:gd name="connsiteX52" fmla="*/ 7575325 w 7750816"/>
              <a:gd name="connsiteY52" fmla="*/ 4400919 h 5906446"/>
              <a:gd name="connsiteX53" fmla="*/ 7510671 w 7750816"/>
              <a:gd name="connsiteY53" fmla="*/ 4493282 h 5906446"/>
              <a:gd name="connsiteX54" fmla="*/ 7473725 w 7750816"/>
              <a:gd name="connsiteY54" fmla="*/ 4557937 h 5906446"/>
              <a:gd name="connsiteX55" fmla="*/ 7399835 w 7750816"/>
              <a:gd name="connsiteY55" fmla="*/ 4622591 h 5906446"/>
              <a:gd name="connsiteX56" fmla="*/ 7298235 w 7750816"/>
              <a:gd name="connsiteY56" fmla="*/ 4659537 h 5906446"/>
              <a:gd name="connsiteX57" fmla="*/ 7131980 w 7750816"/>
              <a:gd name="connsiteY57" fmla="*/ 4696482 h 5906446"/>
              <a:gd name="connsiteX58" fmla="*/ 6965725 w 7750816"/>
              <a:gd name="connsiteY58" fmla="*/ 4733428 h 5906446"/>
              <a:gd name="connsiteX59" fmla="*/ 6854889 w 7750816"/>
              <a:gd name="connsiteY59" fmla="*/ 4779609 h 5906446"/>
              <a:gd name="connsiteX60" fmla="*/ 6808707 w 7750816"/>
              <a:gd name="connsiteY60" fmla="*/ 4798082 h 5906446"/>
              <a:gd name="connsiteX61" fmla="*/ 6753289 w 7750816"/>
              <a:gd name="connsiteY61" fmla="*/ 4807319 h 5906446"/>
              <a:gd name="connsiteX62" fmla="*/ 6688635 w 7750816"/>
              <a:gd name="connsiteY62" fmla="*/ 4835028 h 5906446"/>
              <a:gd name="connsiteX63" fmla="*/ 6522380 w 7750816"/>
              <a:gd name="connsiteY63" fmla="*/ 4890446 h 5906446"/>
              <a:gd name="connsiteX64" fmla="*/ 6411544 w 7750816"/>
              <a:gd name="connsiteY64" fmla="*/ 4918155 h 5906446"/>
              <a:gd name="connsiteX65" fmla="*/ 6272998 w 7750816"/>
              <a:gd name="connsiteY65" fmla="*/ 4955100 h 5906446"/>
              <a:gd name="connsiteX66" fmla="*/ 6236053 w 7750816"/>
              <a:gd name="connsiteY66" fmla="*/ 4964337 h 5906446"/>
              <a:gd name="connsiteX67" fmla="*/ 6042089 w 7750816"/>
              <a:gd name="connsiteY67" fmla="*/ 4992046 h 5906446"/>
              <a:gd name="connsiteX68" fmla="*/ 5977435 w 7750816"/>
              <a:gd name="connsiteY68" fmla="*/ 5001282 h 5906446"/>
              <a:gd name="connsiteX69" fmla="*/ 5801944 w 7750816"/>
              <a:gd name="connsiteY69" fmla="*/ 5028991 h 5906446"/>
              <a:gd name="connsiteX70" fmla="*/ 5192344 w 7750816"/>
              <a:gd name="connsiteY70" fmla="*/ 5038228 h 5906446"/>
              <a:gd name="connsiteX71" fmla="*/ 5155398 w 7750816"/>
              <a:gd name="connsiteY71" fmla="*/ 5047464 h 5906446"/>
              <a:gd name="connsiteX72" fmla="*/ 5016853 w 7750816"/>
              <a:gd name="connsiteY72" fmla="*/ 5065937 h 5906446"/>
              <a:gd name="connsiteX73" fmla="*/ 4425725 w 7750816"/>
              <a:gd name="connsiteY73" fmla="*/ 5028992 h 5906446"/>
              <a:gd name="connsiteX74" fmla="*/ 4083980 w 7750816"/>
              <a:gd name="connsiteY74" fmla="*/ 4936628 h 5906446"/>
              <a:gd name="connsiteX75" fmla="*/ 3806889 w 7750816"/>
              <a:gd name="connsiteY75" fmla="*/ 4936627 h 5906446"/>
              <a:gd name="connsiteX76" fmla="*/ 3391253 w 7750816"/>
              <a:gd name="connsiteY76" fmla="*/ 5038228 h 5906446"/>
              <a:gd name="connsiteX77" fmla="*/ 3317362 w 7750816"/>
              <a:gd name="connsiteY77" fmla="*/ 5084409 h 5906446"/>
              <a:gd name="connsiteX78" fmla="*/ 3308125 w 7750816"/>
              <a:gd name="connsiteY78" fmla="*/ 5112119 h 5906446"/>
              <a:gd name="connsiteX79" fmla="*/ 3280416 w 7750816"/>
              <a:gd name="connsiteY79" fmla="*/ 5130591 h 5906446"/>
              <a:gd name="connsiteX80" fmla="*/ 3169580 w 7750816"/>
              <a:gd name="connsiteY80" fmla="*/ 5213719 h 5906446"/>
              <a:gd name="connsiteX81" fmla="*/ 3132635 w 7750816"/>
              <a:gd name="connsiteY81" fmla="*/ 5232191 h 5906446"/>
              <a:gd name="connsiteX82" fmla="*/ 3104925 w 7750816"/>
              <a:gd name="connsiteY82" fmla="*/ 5250664 h 5906446"/>
              <a:gd name="connsiteX83" fmla="*/ 3040271 w 7750816"/>
              <a:gd name="connsiteY83" fmla="*/ 5278373 h 5906446"/>
              <a:gd name="connsiteX84" fmla="*/ 2966380 w 7750816"/>
              <a:gd name="connsiteY84" fmla="*/ 5306082 h 5906446"/>
              <a:gd name="connsiteX85" fmla="*/ 2938671 w 7750816"/>
              <a:gd name="connsiteY85" fmla="*/ 5324555 h 5906446"/>
              <a:gd name="connsiteX86" fmla="*/ 2892489 w 7750816"/>
              <a:gd name="connsiteY86" fmla="*/ 5333791 h 5906446"/>
              <a:gd name="connsiteX87" fmla="*/ 2855544 w 7750816"/>
              <a:gd name="connsiteY87" fmla="*/ 5343028 h 5906446"/>
              <a:gd name="connsiteX88" fmla="*/ 2800125 w 7750816"/>
              <a:gd name="connsiteY88" fmla="*/ 5361500 h 5906446"/>
              <a:gd name="connsiteX89" fmla="*/ 2680053 w 7750816"/>
              <a:gd name="connsiteY89" fmla="*/ 5379973 h 5906446"/>
              <a:gd name="connsiteX90" fmla="*/ 2633871 w 7750816"/>
              <a:gd name="connsiteY90" fmla="*/ 5389209 h 5906446"/>
              <a:gd name="connsiteX91" fmla="*/ 2578453 w 7750816"/>
              <a:gd name="connsiteY91" fmla="*/ 5398446 h 5906446"/>
              <a:gd name="connsiteX92" fmla="*/ 2550744 w 7750816"/>
              <a:gd name="connsiteY92" fmla="*/ 5407682 h 5906446"/>
              <a:gd name="connsiteX93" fmla="*/ 2458380 w 7750816"/>
              <a:gd name="connsiteY93" fmla="*/ 5416919 h 5906446"/>
              <a:gd name="connsiteX94" fmla="*/ 2402962 w 7750816"/>
              <a:gd name="connsiteY94" fmla="*/ 5435391 h 5906446"/>
              <a:gd name="connsiteX95" fmla="*/ 2366016 w 7750816"/>
              <a:gd name="connsiteY95" fmla="*/ 5444628 h 5906446"/>
              <a:gd name="connsiteX96" fmla="*/ 2329071 w 7750816"/>
              <a:gd name="connsiteY96" fmla="*/ 5463100 h 5906446"/>
              <a:gd name="connsiteX97" fmla="*/ 2301362 w 7750816"/>
              <a:gd name="connsiteY97" fmla="*/ 5472337 h 5906446"/>
              <a:gd name="connsiteX98" fmla="*/ 2245944 w 7750816"/>
              <a:gd name="connsiteY98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50453 w 7750816"/>
              <a:gd name="connsiteY33" fmla="*/ 2599828 h 5906446"/>
              <a:gd name="connsiteX34" fmla="*/ 7168925 w 7750816"/>
              <a:gd name="connsiteY34" fmla="*/ 2636773 h 5906446"/>
              <a:gd name="connsiteX35" fmla="*/ 7242816 w 7750816"/>
              <a:gd name="connsiteY35" fmla="*/ 2839973 h 5906446"/>
              <a:gd name="connsiteX36" fmla="*/ 7298235 w 7750816"/>
              <a:gd name="connsiteY36" fmla="*/ 2932337 h 5906446"/>
              <a:gd name="connsiteX37" fmla="*/ 7335180 w 7750816"/>
              <a:gd name="connsiteY37" fmla="*/ 3015464 h 5906446"/>
              <a:gd name="connsiteX38" fmla="*/ 7390598 w 7750816"/>
              <a:gd name="connsiteY38" fmla="*/ 3117064 h 5906446"/>
              <a:gd name="connsiteX39" fmla="*/ 7409071 w 7750816"/>
              <a:gd name="connsiteY39" fmla="*/ 3163246 h 5906446"/>
              <a:gd name="connsiteX40" fmla="*/ 7464489 w 7750816"/>
              <a:gd name="connsiteY40" fmla="*/ 3274082 h 5906446"/>
              <a:gd name="connsiteX41" fmla="*/ 7566089 w 7750816"/>
              <a:gd name="connsiteY41" fmla="*/ 3514228 h 5906446"/>
              <a:gd name="connsiteX42" fmla="*/ 7612271 w 7750816"/>
              <a:gd name="connsiteY42" fmla="*/ 3643537 h 5906446"/>
              <a:gd name="connsiteX43" fmla="*/ 7649216 w 7750816"/>
              <a:gd name="connsiteY43" fmla="*/ 3763609 h 5906446"/>
              <a:gd name="connsiteX44" fmla="*/ 7695398 w 7750816"/>
              <a:gd name="connsiteY44" fmla="*/ 3883682 h 5906446"/>
              <a:gd name="connsiteX45" fmla="*/ 7750816 w 7750816"/>
              <a:gd name="connsiteY45" fmla="*/ 4031464 h 5906446"/>
              <a:gd name="connsiteX46" fmla="*/ 7732344 w 7750816"/>
              <a:gd name="connsiteY46" fmla="*/ 4096119 h 5906446"/>
              <a:gd name="connsiteX47" fmla="*/ 7704635 w 7750816"/>
              <a:gd name="connsiteY47" fmla="*/ 4197719 h 5906446"/>
              <a:gd name="connsiteX48" fmla="*/ 7686162 w 7750816"/>
              <a:gd name="connsiteY48" fmla="*/ 4271609 h 5906446"/>
              <a:gd name="connsiteX49" fmla="*/ 7649216 w 7750816"/>
              <a:gd name="connsiteY49" fmla="*/ 4336264 h 5906446"/>
              <a:gd name="connsiteX50" fmla="*/ 7630744 w 7750816"/>
              <a:gd name="connsiteY50" fmla="*/ 4363973 h 5906446"/>
              <a:gd name="connsiteX51" fmla="*/ 7575325 w 7750816"/>
              <a:gd name="connsiteY51" fmla="*/ 4400919 h 5906446"/>
              <a:gd name="connsiteX52" fmla="*/ 7510671 w 7750816"/>
              <a:gd name="connsiteY52" fmla="*/ 4493282 h 5906446"/>
              <a:gd name="connsiteX53" fmla="*/ 7473725 w 7750816"/>
              <a:gd name="connsiteY53" fmla="*/ 4557937 h 5906446"/>
              <a:gd name="connsiteX54" fmla="*/ 7399835 w 7750816"/>
              <a:gd name="connsiteY54" fmla="*/ 4622591 h 5906446"/>
              <a:gd name="connsiteX55" fmla="*/ 7298235 w 7750816"/>
              <a:gd name="connsiteY55" fmla="*/ 4659537 h 5906446"/>
              <a:gd name="connsiteX56" fmla="*/ 7131980 w 7750816"/>
              <a:gd name="connsiteY56" fmla="*/ 4696482 h 5906446"/>
              <a:gd name="connsiteX57" fmla="*/ 6965725 w 7750816"/>
              <a:gd name="connsiteY57" fmla="*/ 4733428 h 5906446"/>
              <a:gd name="connsiteX58" fmla="*/ 6854889 w 7750816"/>
              <a:gd name="connsiteY58" fmla="*/ 4779609 h 5906446"/>
              <a:gd name="connsiteX59" fmla="*/ 6808707 w 7750816"/>
              <a:gd name="connsiteY59" fmla="*/ 4798082 h 5906446"/>
              <a:gd name="connsiteX60" fmla="*/ 6753289 w 7750816"/>
              <a:gd name="connsiteY60" fmla="*/ 4807319 h 5906446"/>
              <a:gd name="connsiteX61" fmla="*/ 6688635 w 7750816"/>
              <a:gd name="connsiteY61" fmla="*/ 4835028 h 5906446"/>
              <a:gd name="connsiteX62" fmla="*/ 6522380 w 7750816"/>
              <a:gd name="connsiteY62" fmla="*/ 4890446 h 5906446"/>
              <a:gd name="connsiteX63" fmla="*/ 6411544 w 7750816"/>
              <a:gd name="connsiteY63" fmla="*/ 4918155 h 5906446"/>
              <a:gd name="connsiteX64" fmla="*/ 6272998 w 7750816"/>
              <a:gd name="connsiteY64" fmla="*/ 4955100 h 5906446"/>
              <a:gd name="connsiteX65" fmla="*/ 6236053 w 7750816"/>
              <a:gd name="connsiteY65" fmla="*/ 4964337 h 5906446"/>
              <a:gd name="connsiteX66" fmla="*/ 6042089 w 7750816"/>
              <a:gd name="connsiteY66" fmla="*/ 4992046 h 5906446"/>
              <a:gd name="connsiteX67" fmla="*/ 5977435 w 7750816"/>
              <a:gd name="connsiteY67" fmla="*/ 5001282 h 5906446"/>
              <a:gd name="connsiteX68" fmla="*/ 5801944 w 7750816"/>
              <a:gd name="connsiteY68" fmla="*/ 5028991 h 5906446"/>
              <a:gd name="connsiteX69" fmla="*/ 5192344 w 7750816"/>
              <a:gd name="connsiteY69" fmla="*/ 5038228 h 5906446"/>
              <a:gd name="connsiteX70" fmla="*/ 5155398 w 7750816"/>
              <a:gd name="connsiteY70" fmla="*/ 5047464 h 5906446"/>
              <a:gd name="connsiteX71" fmla="*/ 5016853 w 7750816"/>
              <a:gd name="connsiteY71" fmla="*/ 5065937 h 5906446"/>
              <a:gd name="connsiteX72" fmla="*/ 4425725 w 7750816"/>
              <a:gd name="connsiteY72" fmla="*/ 5028992 h 5906446"/>
              <a:gd name="connsiteX73" fmla="*/ 4083980 w 7750816"/>
              <a:gd name="connsiteY73" fmla="*/ 4936628 h 5906446"/>
              <a:gd name="connsiteX74" fmla="*/ 3806889 w 7750816"/>
              <a:gd name="connsiteY74" fmla="*/ 4936627 h 5906446"/>
              <a:gd name="connsiteX75" fmla="*/ 3391253 w 7750816"/>
              <a:gd name="connsiteY75" fmla="*/ 5038228 h 5906446"/>
              <a:gd name="connsiteX76" fmla="*/ 3317362 w 7750816"/>
              <a:gd name="connsiteY76" fmla="*/ 5084409 h 5906446"/>
              <a:gd name="connsiteX77" fmla="*/ 3308125 w 7750816"/>
              <a:gd name="connsiteY77" fmla="*/ 5112119 h 5906446"/>
              <a:gd name="connsiteX78" fmla="*/ 3280416 w 7750816"/>
              <a:gd name="connsiteY78" fmla="*/ 5130591 h 5906446"/>
              <a:gd name="connsiteX79" fmla="*/ 3169580 w 7750816"/>
              <a:gd name="connsiteY79" fmla="*/ 5213719 h 5906446"/>
              <a:gd name="connsiteX80" fmla="*/ 3132635 w 7750816"/>
              <a:gd name="connsiteY80" fmla="*/ 5232191 h 5906446"/>
              <a:gd name="connsiteX81" fmla="*/ 3104925 w 7750816"/>
              <a:gd name="connsiteY81" fmla="*/ 5250664 h 5906446"/>
              <a:gd name="connsiteX82" fmla="*/ 3040271 w 7750816"/>
              <a:gd name="connsiteY82" fmla="*/ 5278373 h 5906446"/>
              <a:gd name="connsiteX83" fmla="*/ 2966380 w 7750816"/>
              <a:gd name="connsiteY83" fmla="*/ 5306082 h 5906446"/>
              <a:gd name="connsiteX84" fmla="*/ 2938671 w 7750816"/>
              <a:gd name="connsiteY84" fmla="*/ 5324555 h 5906446"/>
              <a:gd name="connsiteX85" fmla="*/ 2892489 w 7750816"/>
              <a:gd name="connsiteY85" fmla="*/ 5333791 h 5906446"/>
              <a:gd name="connsiteX86" fmla="*/ 2855544 w 7750816"/>
              <a:gd name="connsiteY86" fmla="*/ 5343028 h 5906446"/>
              <a:gd name="connsiteX87" fmla="*/ 2800125 w 7750816"/>
              <a:gd name="connsiteY87" fmla="*/ 5361500 h 5906446"/>
              <a:gd name="connsiteX88" fmla="*/ 2680053 w 7750816"/>
              <a:gd name="connsiteY88" fmla="*/ 5379973 h 5906446"/>
              <a:gd name="connsiteX89" fmla="*/ 2633871 w 7750816"/>
              <a:gd name="connsiteY89" fmla="*/ 5389209 h 5906446"/>
              <a:gd name="connsiteX90" fmla="*/ 2578453 w 7750816"/>
              <a:gd name="connsiteY90" fmla="*/ 5398446 h 5906446"/>
              <a:gd name="connsiteX91" fmla="*/ 2550744 w 7750816"/>
              <a:gd name="connsiteY91" fmla="*/ 5407682 h 5906446"/>
              <a:gd name="connsiteX92" fmla="*/ 2458380 w 7750816"/>
              <a:gd name="connsiteY92" fmla="*/ 5416919 h 5906446"/>
              <a:gd name="connsiteX93" fmla="*/ 2402962 w 7750816"/>
              <a:gd name="connsiteY93" fmla="*/ 5435391 h 5906446"/>
              <a:gd name="connsiteX94" fmla="*/ 2366016 w 7750816"/>
              <a:gd name="connsiteY94" fmla="*/ 5444628 h 5906446"/>
              <a:gd name="connsiteX95" fmla="*/ 2329071 w 7750816"/>
              <a:gd name="connsiteY95" fmla="*/ 5463100 h 5906446"/>
              <a:gd name="connsiteX96" fmla="*/ 2301362 w 7750816"/>
              <a:gd name="connsiteY96" fmla="*/ 5472337 h 5906446"/>
              <a:gd name="connsiteX97" fmla="*/ 2245944 w 7750816"/>
              <a:gd name="connsiteY97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50453 w 7750816"/>
              <a:gd name="connsiteY33" fmla="*/ 2599828 h 5906446"/>
              <a:gd name="connsiteX34" fmla="*/ 7242816 w 7750816"/>
              <a:gd name="connsiteY34" fmla="*/ 2839973 h 5906446"/>
              <a:gd name="connsiteX35" fmla="*/ 7298235 w 7750816"/>
              <a:gd name="connsiteY35" fmla="*/ 2932337 h 5906446"/>
              <a:gd name="connsiteX36" fmla="*/ 7335180 w 7750816"/>
              <a:gd name="connsiteY36" fmla="*/ 3015464 h 5906446"/>
              <a:gd name="connsiteX37" fmla="*/ 7390598 w 7750816"/>
              <a:gd name="connsiteY37" fmla="*/ 3117064 h 5906446"/>
              <a:gd name="connsiteX38" fmla="*/ 7409071 w 7750816"/>
              <a:gd name="connsiteY38" fmla="*/ 3163246 h 5906446"/>
              <a:gd name="connsiteX39" fmla="*/ 7464489 w 7750816"/>
              <a:gd name="connsiteY39" fmla="*/ 3274082 h 5906446"/>
              <a:gd name="connsiteX40" fmla="*/ 7566089 w 7750816"/>
              <a:gd name="connsiteY40" fmla="*/ 3514228 h 5906446"/>
              <a:gd name="connsiteX41" fmla="*/ 7612271 w 7750816"/>
              <a:gd name="connsiteY41" fmla="*/ 3643537 h 5906446"/>
              <a:gd name="connsiteX42" fmla="*/ 7649216 w 7750816"/>
              <a:gd name="connsiteY42" fmla="*/ 3763609 h 5906446"/>
              <a:gd name="connsiteX43" fmla="*/ 7695398 w 7750816"/>
              <a:gd name="connsiteY43" fmla="*/ 3883682 h 5906446"/>
              <a:gd name="connsiteX44" fmla="*/ 7750816 w 7750816"/>
              <a:gd name="connsiteY44" fmla="*/ 4031464 h 5906446"/>
              <a:gd name="connsiteX45" fmla="*/ 7732344 w 7750816"/>
              <a:gd name="connsiteY45" fmla="*/ 4096119 h 5906446"/>
              <a:gd name="connsiteX46" fmla="*/ 7704635 w 7750816"/>
              <a:gd name="connsiteY46" fmla="*/ 4197719 h 5906446"/>
              <a:gd name="connsiteX47" fmla="*/ 7686162 w 7750816"/>
              <a:gd name="connsiteY47" fmla="*/ 4271609 h 5906446"/>
              <a:gd name="connsiteX48" fmla="*/ 7649216 w 7750816"/>
              <a:gd name="connsiteY48" fmla="*/ 4336264 h 5906446"/>
              <a:gd name="connsiteX49" fmla="*/ 7630744 w 7750816"/>
              <a:gd name="connsiteY49" fmla="*/ 4363973 h 5906446"/>
              <a:gd name="connsiteX50" fmla="*/ 7575325 w 7750816"/>
              <a:gd name="connsiteY50" fmla="*/ 4400919 h 5906446"/>
              <a:gd name="connsiteX51" fmla="*/ 7510671 w 7750816"/>
              <a:gd name="connsiteY51" fmla="*/ 4493282 h 5906446"/>
              <a:gd name="connsiteX52" fmla="*/ 7473725 w 7750816"/>
              <a:gd name="connsiteY52" fmla="*/ 4557937 h 5906446"/>
              <a:gd name="connsiteX53" fmla="*/ 7399835 w 7750816"/>
              <a:gd name="connsiteY53" fmla="*/ 4622591 h 5906446"/>
              <a:gd name="connsiteX54" fmla="*/ 7298235 w 7750816"/>
              <a:gd name="connsiteY54" fmla="*/ 4659537 h 5906446"/>
              <a:gd name="connsiteX55" fmla="*/ 7131980 w 7750816"/>
              <a:gd name="connsiteY55" fmla="*/ 4696482 h 5906446"/>
              <a:gd name="connsiteX56" fmla="*/ 6965725 w 7750816"/>
              <a:gd name="connsiteY56" fmla="*/ 4733428 h 5906446"/>
              <a:gd name="connsiteX57" fmla="*/ 6854889 w 7750816"/>
              <a:gd name="connsiteY57" fmla="*/ 4779609 h 5906446"/>
              <a:gd name="connsiteX58" fmla="*/ 6808707 w 7750816"/>
              <a:gd name="connsiteY58" fmla="*/ 4798082 h 5906446"/>
              <a:gd name="connsiteX59" fmla="*/ 6753289 w 7750816"/>
              <a:gd name="connsiteY59" fmla="*/ 4807319 h 5906446"/>
              <a:gd name="connsiteX60" fmla="*/ 6688635 w 7750816"/>
              <a:gd name="connsiteY60" fmla="*/ 4835028 h 5906446"/>
              <a:gd name="connsiteX61" fmla="*/ 6522380 w 7750816"/>
              <a:gd name="connsiteY61" fmla="*/ 4890446 h 5906446"/>
              <a:gd name="connsiteX62" fmla="*/ 6411544 w 7750816"/>
              <a:gd name="connsiteY62" fmla="*/ 4918155 h 5906446"/>
              <a:gd name="connsiteX63" fmla="*/ 6272998 w 7750816"/>
              <a:gd name="connsiteY63" fmla="*/ 4955100 h 5906446"/>
              <a:gd name="connsiteX64" fmla="*/ 6236053 w 7750816"/>
              <a:gd name="connsiteY64" fmla="*/ 4964337 h 5906446"/>
              <a:gd name="connsiteX65" fmla="*/ 6042089 w 7750816"/>
              <a:gd name="connsiteY65" fmla="*/ 4992046 h 5906446"/>
              <a:gd name="connsiteX66" fmla="*/ 5977435 w 7750816"/>
              <a:gd name="connsiteY66" fmla="*/ 5001282 h 5906446"/>
              <a:gd name="connsiteX67" fmla="*/ 5801944 w 7750816"/>
              <a:gd name="connsiteY67" fmla="*/ 5028991 h 5906446"/>
              <a:gd name="connsiteX68" fmla="*/ 5192344 w 7750816"/>
              <a:gd name="connsiteY68" fmla="*/ 5038228 h 5906446"/>
              <a:gd name="connsiteX69" fmla="*/ 5155398 w 7750816"/>
              <a:gd name="connsiteY69" fmla="*/ 5047464 h 5906446"/>
              <a:gd name="connsiteX70" fmla="*/ 5016853 w 7750816"/>
              <a:gd name="connsiteY70" fmla="*/ 5065937 h 5906446"/>
              <a:gd name="connsiteX71" fmla="*/ 4425725 w 7750816"/>
              <a:gd name="connsiteY71" fmla="*/ 5028992 h 5906446"/>
              <a:gd name="connsiteX72" fmla="*/ 4083980 w 7750816"/>
              <a:gd name="connsiteY72" fmla="*/ 4936628 h 5906446"/>
              <a:gd name="connsiteX73" fmla="*/ 3806889 w 7750816"/>
              <a:gd name="connsiteY73" fmla="*/ 4936627 h 5906446"/>
              <a:gd name="connsiteX74" fmla="*/ 3391253 w 7750816"/>
              <a:gd name="connsiteY74" fmla="*/ 5038228 h 5906446"/>
              <a:gd name="connsiteX75" fmla="*/ 3317362 w 7750816"/>
              <a:gd name="connsiteY75" fmla="*/ 5084409 h 5906446"/>
              <a:gd name="connsiteX76" fmla="*/ 3308125 w 7750816"/>
              <a:gd name="connsiteY76" fmla="*/ 5112119 h 5906446"/>
              <a:gd name="connsiteX77" fmla="*/ 3280416 w 7750816"/>
              <a:gd name="connsiteY77" fmla="*/ 5130591 h 5906446"/>
              <a:gd name="connsiteX78" fmla="*/ 3169580 w 7750816"/>
              <a:gd name="connsiteY78" fmla="*/ 5213719 h 5906446"/>
              <a:gd name="connsiteX79" fmla="*/ 3132635 w 7750816"/>
              <a:gd name="connsiteY79" fmla="*/ 5232191 h 5906446"/>
              <a:gd name="connsiteX80" fmla="*/ 3104925 w 7750816"/>
              <a:gd name="connsiteY80" fmla="*/ 5250664 h 5906446"/>
              <a:gd name="connsiteX81" fmla="*/ 3040271 w 7750816"/>
              <a:gd name="connsiteY81" fmla="*/ 5278373 h 5906446"/>
              <a:gd name="connsiteX82" fmla="*/ 2966380 w 7750816"/>
              <a:gd name="connsiteY82" fmla="*/ 5306082 h 5906446"/>
              <a:gd name="connsiteX83" fmla="*/ 2938671 w 7750816"/>
              <a:gd name="connsiteY83" fmla="*/ 5324555 h 5906446"/>
              <a:gd name="connsiteX84" fmla="*/ 2892489 w 7750816"/>
              <a:gd name="connsiteY84" fmla="*/ 5333791 h 5906446"/>
              <a:gd name="connsiteX85" fmla="*/ 2855544 w 7750816"/>
              <a:gd name="connsiteY85" fmla="*/ 5343028 h 5906446"/>
              <a:gd name="connsiteX86" fmla="*/ 2800125 w 7750816"/>
              <a:gd name="connsiteY86" fmla="*/ 5361500 h 5906446"/>
              <a:gd name="connsiteX87" fmla="*/ 2680053 w 7750816"/>
              <a:gd name="connsiteY87" fmla="*/ 5379973 h 5906446"/>
              <a:gd name="connsiteX88" fmla="*/ 2633871 w 7750816"/>
              <a:gd name="connsiteY88" fmla="*/ 5389209 h 5906446"/>
              <a:gd name="connsiteX89" fmla="*/ 2578453 w 7750816"/>
              <a:gd name="connsiteY89" fmla="*/ 5398446 h 5906446"/>
              <a:gd name="connsiteX90" fmla="*/ 2550744 w 7750816"/>
              <a:gd name="connsiteY90" fmla="*/ 5407682 h 5906446"/>
              <a:gd name="connsiteX91" fmla="*/ 2458380 w 7750816"/>
              <a:gd name="connsiteY91" fmla="*/ 5416919 h 5906446"/>
              <a:gd name="connsiteX92" fmla="*/ 2402962 w 7750816"/>
              <a:gd name="connsiteY92" fmla="*/ 5435391 h 5906446"/>
              <a:gd name="connsiteX93" fmla="*/ 2366016 w 7750816"/>
              <a:gd name="connsiteY93" fmla="*/ 5444628 h 5906446"/>
              <a:gd name="connsiteX94" fmla="*/ 2329071 w 7750816"/>
              <a:gd name="connsiteY94" fmla="*/ 5463100 h 5906446"/>
              <a:gd name="connsiteX95" fmla="*/ 2301362 w 7750816"/>
              <a:gd name="connsiteY95" fmla="*/ 5472337 h 5906446"/>
              <a:gd name="connsiteX96" fmla="*/ 2245944 w 7750816"/>
              <a:gd name="connsiteY96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335180 w 7750816"/>
              <a:gd name="connsiteY35" fmla="*/ 3015464 h 5906446"/>
              <a:gd name="connsiteX36" fmla="*/ 7390598 w 7750816"/>
              <a:gd name="connsiteY36" fmla="*/ 3117064 h 5906446"/>
              <a:gd name="connsiteX37" fmla="*/ 7409071 w 7750816"/>
              <a:gd name="connsiteY37" fmla="*/ 3163246 h 5906446"/>
              <a:gd name="connsiteX38" fmla="*/ 7464489 w 7750816"/>
              <a:gd name="connsiteY38" fmla="*/ 3274082 h 5906446"/>
              <a:gd name="connsiteX39" fmla="*/ 7566089 w 7750816"/>
              <a:gd name="connsiteY39" fmla="*/ 3514228 h 5906446"/>
              <a:gd name="connsiteX40" fmla="*/ 7612271 w 7750816"/>
              <a:gd name="connsiteY40" fmla="*/ 3643537 h 5906446"/>
              <a:gd name="connsiteX41" fmla="*/ 7649216 w 7750816"/>
              <a:gd name="connsiteY41" fmla="*/ 3763609 h 5906446"/>
              <a:gd name="connsiteX42" fmla="*/ 7695398 w 7750816"/>
              <a:gd name="connsiteY42" fmla="*/ 3883682 h 5906446"/>
              <a:gd name="connsiteX43" fmla="*/ 7750816 w 7750816"/>
              <a:gd name="connsiteY43" fmla="*/ 4031464 h 5906446"/>
              <a:gd name="connsiteX44" fmla="*/ 7732344 w 7750816"/>
              <a:gd name="connsiteY44" fmla="*/ 4096119 h 5906446"/>
              <a:gd name="connsiteX45" fmla="*/ 7704635 w 7750816"/>
              <a:gd name="connsiteY45" fmla="*/ 4197719 h 5906446"/>
              <a:gd name="connsiteX46" fmla="*/ 7686162 w 7750816"/>
              <a:gd name="connsiteY46" fmla="*/ 4271609 h 5906446"/>
              <a:gd name="connsiteX47" fmla="*/ 7649216 w 7750816"/>
              <a:gd name="connsiteY47" fmla="*/ 4336264 h 5906446"/>
              <a:gd name="connsiteX48" fmla="*/ 7630744 w 7750816"/>
              <a:gd name="connsiteY48" fmla="*/ 4363973 h 5906446"/>
              <a:gd name="connsiteX49" fmla="*/ 7575325 w 7750816"/>
              <a:gd name="connsiteY49" fmla="*/ 4400919 h 5906446"/>
              <a:gd name="connsiteX50" fmla="*/ 7510671 w 7750816"/>
              <a:gd name="connsiteY50" fmla="*/ 4493282 h 5906446"/>
              <a:gd name="connsiteX51" fmla="*/ 7473725 w 7750816"/>
              <a:gd name="connsiteY51" fmla="*/ 4557937 h 5906446"/>
              <a:gd name="connsiteX52" fmla="*/ 7399835 w 7750816"/>
              <a:gd name="connsiteY52" fmla="*/ 4622591 h 5906446"/>
              <a:gd name="connsiteX53" fmla="*/ 7298235 w 7750816"/>
              <a:gd name="connsiteY53" fmla="*/ 4659537 h 5906446"/>
              <a:gd name="connsiteX54" fmla="*/ 7131980 w 7750816"/>
              <a:gd name="connsiteY54" fmla="*/ 4696482 h 5906446"/>
              <a:gd name="connsiteX55" fmla="*/ 6965725 w 7750816"/>
              <a:gd name="connsiteY55" fmla="*/ 4733428 h 5906446"/>
              <a:gd name="connsiteX56" fmla="*/ 6854889 w 7750816"/>
              <a:gd name="connsiteY56" fmla="*/ 4779609 h 5906446"/>
              <a:gd name="connsiteX57" fmla="*/ 6808707 w 7750816"/>
              <a:gd name="connsiteY57" fmla="*/ 4798082 h 5906446"/>
              <a:gd name="connsiteX58" fmla="*/ 6753289 w 7750816"/>
              <a:gd name="connsiteY58" fmla="*/ 4807319 h 5906446"/>
              <a:gd name="connsiteX59" fmla="*/ 6688635 w 7750816"/>
              <a:gd name="connsiteY59" fmla="*/ 4835028 h 5906446"/>
              <a:gd name="connsiteX60" fmla="*/ 6522380 w 7750816"/>
              <a:gd name="connsiteY60" fmla="*/ 4890446 h 5906446"/>
              <a:gd name="connsiteX61" fmla="*/ 6411544 w 7750816"/>
              <a:gd name="connsiteY61" fmla="*/ 4918155 h 5906446"/>
              <a:gd name="connsiteX62" fmla="*/ 6272998 w 7750816"/>
              <a:gd name="connsiteY62" fmla="*/ 4955100 h 5906446"/>
              <a:gd name="connsiteX63" fmla="*/ 6236053 w 7750816"/>
              <a:gd name="connsiteY63" fmla="*/ 4964337 h 5906446"/>
              <a:gd name="connsiteX64" fmla="*/ 6042089 w 7750816"/>
              <a:gd name="connsiteY64" fmla="*/ 4992046 h 5906446"/>
              <a:gd name="connsiteX65" fmla="*/ 5977435 w 7750816"/>
              <a:gd name="connsiteY65" fmla="*/ 5001282 h 5906446"/>
              <a:gd name="connsiteX66" fmla="*/ 5801944 w 7750816"/>
              <a:gd name="connsiteY66" fmla="*/ 5028991 h 5906446"/>
              <a:gd name="connsiteX67" fmla="*/ 5192344 w 7750816"/>
              <a:gd name="connsiteY67" fmla="*/ 5038228 h 5906446"/>
              <a:gd name="connsiteX68" fmla="*/ 5155398 w 7750816"/>
              <a:gd name="connsiteY68" fmla="*/ 5047464 h 5906446"/>
              <a:gd name="connsiteX69" fmla="*/ 5016853 w 7750816"/>
              <a:gd name="connsiteY69" fmla="*/ 5065937 h 5906446"/>
              <a:gd name="connsiteX70" fmla="*/ 4425725 w 7750816"/>
              <a:gd name="connsiteY70" fmla="*/ 5028992 h 5906446"/>
              <a:gd name="connsiteX71" fmla="*/ 4083980 w 7750816"/>
              <a:gd name="connsiteY71" fmla="*/ 4936628 h 5906446"/>
              <a:gd name="connsiteX72" fmla="*/ 3806889 w 7750816"/>
              <a:gd name="connsiteY72" fmla="*/ 4936627 h 5906446"/>
              <a:gd name="connsiteX73" fmla="*/ 3391253 w 7750816"/>
              <a:gd name="connsiteY73" fmla="*/ 5038228 h 5906446"/>
              <a:gd name="connsiteX74" fmla="*/ 3317362 w 7750816"/>
              <a:gd name="connsiteY74" fmla="*/ 5084409 h 5906446"/>
              <a:gd name="connsiteX75" fmla="*/ 3308125 w 7750816"/>
              <a:gd name="connsiteY75" fmla="*/ 5112119 h 5906446"/>
              <a:gd name="connsiteX76" fmla="*/ 3280416 w 7750816"/>
              <a:gd name="connsiteY76" fmla="*/ 5130591 h 5906446"/>
              <a:gd name="connsiteX77" fmla="*/ 3169580 w 7750816"/>
              <a:gd name="connsiteY77" fmla="*/ 5213719 h 5906446"/>
              <a:gd name="connsiteX78" fmla="*/ 3132635 w 7750816"/>
              <a:gd name="connsiteY78" fmla="*/ 5232191 h 5906446"/>
              <a:gd name="connsiteX79" fmla="*/ 3104925 w 7750816"/>
              <a:gd name="connsiteY79" fmla="*/ 5250664 h 5906446"/>
              <a:gd name="connsiteX80" fmla="*/ 3040271 w 7750816"/>
              <a:gd name="connsiteY80" fmla="*/ 5278373 h 5906446"/>
              <a:gd name="connsiteX81" fmla="*/ 2966380 w 7750816"/>
              <a:gd name="connsiteY81" fmla="*/ 5306082 h 5906446"/>
              <a:gd name="connsiteX82" fmla="*/ 2938671 w 7750816"/>
              <a:gd name="connsiteY82" fmla="*/ 5324555 h 5906446"/>
              <a:gd name="connsiteX83" fmla="*/ 2892489 w 7750816"/>
              <a:gd name="connsiteY83" fmla="*/ 5333791 h 5906446"/>
              <a:gd name="connsiteX84" fmla="*/ 2855544 w 7750816"/>
              <a:gd name="connsiteY84" fmla="*/ 5343028 h 5906446"/>
              <a:gd name="connsiteX85" fmla="*/ 2800125 w 7750816"/>
              <a:gd name="connsiteY85" fmla="*/ 5361500 h 5906446"/>
              <a:gd name="connsiteX86" fmla="*/ 2680053 w 7750816"/>
              <a:gd name="connsiteY86" fmla="*/ 5379973 h 5906446"/>
              <a:gd name="connsiteX87" fmla="*/ 2633871 w 7750816"/>
              <a:gd name="connsiteY87" fmla="*/ 5389209 h 5906446"/>
              <a:gd name="connsiteX88" fmla="*/ 2578453 w 7750816"/>
              <a:gd name="connsiteY88" fmla="*/ 5398446 h 5906446"/>
              <a:gd name="connsiteX89" fmla="*/ 2550744 w 7750816"/>
              <a:gd name="connsiteY89" fmla="*/ 5407682 h 5906446"/>
              <a:gd name="connsiteX90" fmla="*/ 2458380 w 7750816"/>
              <a:gd name="connsiteY90" fmla="*/ 5416919 h 5906446"/>
              <a:gd name="connsiteX91" fmla="*/ 2402962 w 7750816"/>
              <a:gd name="connsiteY91" fmla="*/ 5435391 h 5906446"/>
              <a:gd name="connsiteX92" fmla="*/ 2366016 w 7750816"/>
              <a:gd name="connsiteY92" fmla="*/ 5444628 h 5906446"/>
              <a:gd name="connsiteX93" fmla="*/ 2329071 w 7750816"/>
              <a:gd name="connsiteY93" fmla="*/ 5463100 h 5906446"/>
              <a:gd name="connsiteX94" fmla="*/ 2301362 w 7750816"/>
              <a:gd name="connsiteY94" fmla="*/ 5472337 h 5906446"/>
              <a:gd name="connsiteX95" fmla="*/ 2245944 w 7750816"/>
              <a:gd name="connsiteY95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390598 w 7750816"/>
              <a:gd name="connsiteY35" fmla="*/ 3117064 h 5906446"/>
              <a:gd name="connsiteX36" fmla="*/ 7409071 w 7750816"/>
              <a:gd name="connsiteY36" fmla="*/ 3163246 h 5906446"/>
              <a:gd name="connsiteX37" fmla="*/ 7464489 w 7750816"/>
              <a:gd name="connsiteY37" fmla="*/ 3274082 h 5906446"/>
              <a:gd name="connsiteX38" fmla="*/ 7566089 w 7750816"/>
              <a:gd name="connsiteY38" fmla="*/ 3514228 h 5906446"/>
              <a:gd name="connsiteX39" fmla="*/ 7612271 w 7750816"/>
              <a:gd name="connsiteY39" fmla="*/ 3643537 h 5906446"/>
              <a:gd name="connsiteX40" fmla="*/ 7649216 w 7750816"/>
              <a:gd name="connsiteY40" fmla="*/ 3763609 h 5906446"/>
              <a:gd name="connsiteX41" fmla="*/ 7695398 w 7750816"/>
              <a:gd name="connsiteY41" fmla="*/ 3883682 h 5906446"/>
              <a:gd name="connsiteX42" fmla="*/ 7750816 w 7750816"/>
              <a:gd name="connsiteY42" fmla="*/ 4031464 h 5906446"/>
              <a:gd name="connsiteX43" fmla="*/ 7732344 w 7750816"/>
              <a:gd name="connsiteY43" fmla="*/ 4096119 h 5906446"/>
              <a:gd name="connsiteX44" fmla="*/ 7704635 w 7750816"/>
              <a:gd name="connsiteY44" fmla="*/ 4197719 h 5906446"/>
              <a:gd name="connsiteX45" fmla="*/ 7686162 w 7750816"/>
              <a:gd name="connsiteY45" fmla="*/ 4271609 h 5906446"/>
              <a:gd name="connsiteX46" fmla="*/ 7649216 w 7750816"/>
              <a:gd name="connsiteY46" fmla="*/ 4336264 h 5906446"/>
              <a:gd name="connsiteX47" fmla="*/ 7630744 w 7750816"/>
              <a:gd name="connsiteY47" fmla="*/ 4363973 h 5906446"/>
              <a:gd name="connsiteX48" fmla="*/ 7575325 w 7750816"/>
              <a:gd name="connsiteY48" fmla="*/ 4400919 h 5906446"/>
              <a:gd name="connsiteX49" fmla="*/ 7510671 w 7750816"/>
              <a:gd name="connsiteY49" fmla="*/ 4493282 h 5906446"/>
              <a:gd name="connsiteX50" fmla="*/ 7473725 w 7750816"/>
              <a:gd name="connsiteY50" fmla="*/ 4557937 h 5906446"/>
              <a:gd name="connsiteX51" fmla="*/ 7399835 w 7750816"/>
              <a:gd name="connsiteY51" fmla="*/ 4622591 h 5906446"/>
              <a:gd name="connsiteX52" fmla="*/ 7298235 w 7750816"/>
              <a:gd name="connsiteY52" fmla="*/ 4659537 h 5906446"/>
              <a:gd name="connsiteX53" fmla="*/ 7131980 w 7750816"/>
              <a:gd name="connsiteY53" fmla="*/ 4696482 h 5906446"/>
              <a:gd name="connsiteX54" fmla="*/ 6965725 w 7750816"/>
              <a:gd name="connsiteY54" fmla="*/ 4733428 h 5906446"/>
              <a:gd name="connsiteX55" fmla="*/ 6854889 w 7750816"/>
              <a:gd name="connsiteY55" fmla="*/ 4779609 h 5906446"/>
              <a:gd name="connsiteX56" fmla="*/ 6808707 w 7750816"/>
              <a:gd name="connsiteY56" fmla="*/ 4798082 h 5906446"/>
              <a:gd name="connsiteX57" fmla="*/ 6753289 w 7750816"/>
              <a:gd name="connsiteY57" fmla="*/ 4807319 h 5906446"/>
              <a:gd name="connsiteX58" fmla="*/ 6688635 w 7750816"/>
              <a:gd name="connsiteY58" fmla="*/ 4835028 h 5906446"/>
              <a:gd name="connsiteX59" fmla="*/ 6522380 w 7750816"/>
              <a:gd name="connsiteY59" fmla="*/ 4890446 h 5906446"/>
              <a:gd name="connsiteX60" fmla="*/ 6411544 w 7750816"/>
              <a:gd name="connsiteY60" fmla="*/ 4918155 h 5906446"/>
              <a:gd name="connsiteX61" fmla="*/ 6272998 w 7750816"/>
              <a:gd name="connsiteY61" fmla="*/ 4955100 h 5906446"/>
              <a:gd name="connsiteX62" fmla="*/ 6236053 w 7750816"/>
              <a:gd name="connsiteY62" fmla="*/ 4964337 h 5906446"/>
              <a:gd name="connsiteX63" fmla="*/ 6042089 w 7750816"/>
              <a:gd name="connsiteY63" fmla="*/ 4992046 h 5906446"/>
              <a:gd name="connsiteX64" fmla="*/ 5977435 w 7750816"/>
              <a:gd name="connsiteY64" fmla="*/ 5001282 h 5906446"/>
              <a:gd name="connsiteX65" fmla="*/ 5801944 w 7750816"/>
              <a:gd name="connsiteY65" fmla="*/ 5028991 h 5906446"/>
              <a:gd name="connsiteX66" fmla="*/ 5192344 w 7750816"/>
              <a:gd name="connsiteY66" fmla="*/ 5038228 h 5906446"/>
              <a:gd name="connsiteX67" fmla="*/ 5155398 w 7750816"/>
              <a:gd name="connsiteY67" fmla="*/ 5047464 h 5906446"/>
              <a:gd name="connsiteX68" fmla="*/ 5016853 w 7750816"/>
              <a:gd name="connsiteY68" fmla="*/ 5065937 h 5906446"/>
              <a:gd name="connsiteX69" fmla="*/ 4425725 w 7750816"/>
              <a:gd name="connsiteY69" fmla="*/ 5028992 h 5906446"/>
              <a:gd name="connsiteX70" fmla="*/ 4083980 w 7750816"/>
              <a:gd name="connsiteY70" fmla="*/ 4936628 h 5906446"/>
              <a:gd name="connsiteX71" fmla="*/ 3806889 w 7750816"/>
              <a:gd name="connsiteY71" fmla="*/ 4936627 h 5906446"/>
              <a:gd name="connsiteX72" fmla="*/ 3391253 w 7750816"/>
              <a:gd name="connsiteY72" fmla="*/ 5038228 h 5906446"/>
              <a:gd name="connsiteX73" fmla="*/ 3317362 w 7750816"/>
              <a:gd name="connsiteY73" fmla="*/ 5084409 h 5906446"/>
              <a:gd name="connsiteX74" fmla="*/ 3308125 w 7750816"/>
              <a:gd name="connsiteY74" fmla="*/ 5112119 h 5906446"/>
              <a:gd name="connsiteX75" fmla="*/ 3280416 w 7750816"/>
              <a:gd name="connsiteY75" fmla="*/ 5130591 h 5906446"/>
              <a:gd name="connsiteX76" fmla="*/ 3169580 w 7750816"/>
              <a:gd name="connsiteY76" fmla="*/ 5213719 h 5906446"/>
              <a:gd name="connsiteX77" fmla="*/ 3132635 w 7750816"/>
              <a:gd name="connsiteY77" fmla="*/ 5232191 h 5906446"/>
              <a:gd name="connsiteX78" fmla="*/ 3104925 w 7750816"/>
              <a:gd name="connsiteY78" fmla="*/ 5250664 h 5906446"/>
              <a:gd name="connsiteX79" fmla="*/ 3040271 w 7750816"/>
              <a:gd name="connsiteY79" fmla="*/ 5278373 h 5906446"/>
              <a:gd name="connsiteX80" fmla="*/ 2966380 w 7750816"/>
              <a:gd name="connsiteY80" fmla="*/ 5306082 h 5906446"/>
              <a:gd name="connsiteX81" fmla="*/ 2938671 w 7750816"/>
              <a:gd name="connsiteY81" fmla="*/ 5324555 h 5906446"/>
              <a:gd name="connsiteX82" fmla="*/ 2892489 w 7750816"/>
              <a:gd name="connsiteY82" fmla="*/ 5333791 h 5906446"/>
              <a:gd name="connsiteX83" fmla="*/ 2855544 w 7750816"/>
              <a:gd name="connsiteY83" fmla="*/ 5343028 h 5906446"/>
              <a:gd name="connsiteX84" fmla="*/ 2800125 w 7750816"/>
              <a:gd name="connsiteY84" fmla="*/ 5361500 h 5906446"/>
              <a:gd name="connsiteX85" fmla="*/ 2680053 w 7750816"/>
              <a:gd name="connsiteY85" fmla="*/ 5379973 h 5906446"/>
              <a:gd name="connsiteX86" fmla="*/ 2633871 w 7750816"/>
              <a:gd name="connsiteY86" fmla="*/ 5389209 h 5906446"/>
              <a:gd name="connsiteX87" fmla="*/ 2578453 w 7750816"/>
              <a:gd name="connsiteY87" fmla="*/ 5398446 h 5906446"/>
              <a:gd name="connsiteX88" fmla="*/ 2550744 w 7750816"/>
              <a:gd name="connsiteY88" fmla="*/ 5407682 h 5906446"/>
              <a:gd name="connsiteX89" fmla="*/ 2458380 w 7750816"/>
              <a:gd name="connsiteY89" fmla="*/ 5416919 h 5906446"/>
              <a:gd name="connsiteX90" fmla="*/ 2402962 w 7750816"/>
              <a:gd name="connsiteY90" fmla="*/ 5435391 h 5906446"/>
              <a:gd name="connsiteX91" fmla="*/ 2366016 w 7750816"/>
              <a:gd name="connsiteY91" fmla="*/ 5444628 h 5906446"/>
              <a:gd name="connsiteX92" fmla="*/ 2329071 w 7750816"/>
              <a:gd name="connsiteY92" fmla="*/ 5463100 h 5906446"/>
              <a:gd name="connsiteX93" fmla="*/ 2301362 w 7750816"/>
              <a:gd name="connsiteY93" fmla="*/ 5472337 h 5906446"/>
              <a:gd name="connsiteX94" fmla="*/ 2245944 w 7750816"/>
              <a:gd name="connsiteY94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390598 w 7750816"/>
              <a:gd name="connsiteY35" fmla="*/ 3117064 h 5906446"/>
              <a:gd name="connsiteX36" fmla="*/ 7464489 w 7750816"/>
              <a:gd name="connsiteY36" fmla="*/ 3274082 h 5906446"/>
              <a:gd name="connsiteX37" fmla="*/ 7566089 w 7750816"/>
              <a:gd name="connsiteY37" fmla="*/ 3514228 h 5906446"/>
              <a:gd name="connsiteX38" fmla="*/ 7612271 w 7750816"/>
              <a:gd name="connsiteY38" fmla="*/ 3643537 h 5906446"/>
              <a:gd name="connsiteX39" fmla="*/ 7649216 w 7750816"/>
              <a:gd name="connsiteY39" fmla="*/ 3763609 h 5906446"/>
              <a:gd name="connsiteX40" fmla="*/ 7695398 w 7750816"/>
              <a:gd name="connsiteY40" fmla="*/ 3883682 h 5906446"/>
              <a:gd name="connsiteX41" fmla="*/ 7750816 w 7750816"/>
              <a:gd name="connsiteY41" fmla="*/ 4031464 h 5906446"/>
              <a:gd name="connsiteX42" fmla="*/ 7732344 w 7750816"/>
              <a:gd name="connsiteY42" fmla="*/ 4096119 h 5906446"/>
              <a:gd name="connsiteX43" fmla="*/ 7704635 w 7750816"/>
              <a:gd name="connsiteY43" fmla="*/ 4197719 h 5906446"/>
              <a:gd name="connsiteX44" fmla="*/ 7686162 w 7750816"/>
              <a:gd name="connsiteY44" fmla="*/ 4271609 h 5906446"/>
              <a:gd name="connsiteX45" fmla="*/ 7649216 w 7750816"/>
              <a:gd name="connsiteY45" fmla="*/ 4336264 h 5906446"/>
              <a:gd name="connsiteX46" fmla="*/ 7630744 w 7750816"/>
              <a:gd name="connsiteY46" fmla="*/ 4363973 h 5906446"/>
              <a:gd name="connsiteX47" fmla="*/ 7575325 w 7750816"/>
              <a:gd name="connsiteY47" fmla="*/ 4400919 h 5906446"/>
              <a:gd name="connsiteX48" fmla="*/ 7510671 w 7750816"/>
              <a:gd name="connsiteY48" fmla="*/ 4493282 h 5906446"/>
              <a:gd name="connsiteX49" fmla="*/ 7473725 w 7750816"/>
              <a:gd name="connsiteY49" fmla="*/ 4557937 h 5906446"/>
              <a:gd name="connsiteX50" fmla="*/ 7399835 w 7750816"/>
              <a:gd name="connsiteY50" fmla="*/ 4622591 h 5906446"/>
              <a:gd name="connsiteX51" fmla="*/ 7298235 w 7750816"/>
              <a:gd name="connsiteY51" fmla="*/ 4659537 h 5906446"/>
              <a:gd name="connsiteX52" fmla="*/ 7131980 w 7750816"/>
              <a:gd name="connsiteY52" fmla="*/ 4696482 h 5906446"/>
              <a:gd name="connsiteX53" fmla="*/ 6965725 w 7750816"/>
              <a:gd name="connsiteY53" fmla="*/ 4733428 h 5906446"/>
              <a:gd name="connsiteX54" fmla="*/ 6854889 w 7750816"/>
              <a:gd name="connsiteY54" fmla="*/ 4779609 h 5906446"/>
              <a:gd name="connsiteX55" fmla="*/ 6808707 w 7750816"/>
              <a:gd name="connsiteY55" fmla="*/ 4798082 h 5906446"/>
              <a:gd name="connsiteX56" fmla="*/ 6753289 w 7750816"/>
              <a:gd name="connsiteY56" fmla="*/ 4807319 h 5906446"/>
              <a:gd name="connsiteX57" fmla="*/ 6688635 w 7750816"/>
              <a:gd name="connsiteY57" fmla="*/ 4835028 h 5906446"/>
              <a:gd name="connsiteX58" fmla="*/ 6522380 w 7750816"/>
              <a:gd name="connsiteY58" fmla="*/ 4890446 h 5906446"/>
              <a:gd name="connsiteX59" fmla="*/ 6411544 w 7750816"/>
              <a:gd name="connsiteY59" fmla="*/ 4918155 h 5906446"/>
              <a:gd name="connsiteX60" fmla="*/ 6272998 w 7750816"/>
              <a:gd name="connsiteY60" fmla="*/ 4955100 h 5906446"/>
              <a:gd name="connsiteX61" fmla="*/ 6236053 w 7750816"/>
              <a:gd name="connsiteY61" fmla="*/ 4964337 h 5906446"/>
              <a:gd name="connsiteX62" fmla="*/ 6042089 w 7750816"/>
              <a:gd name="connsiteY62" fmla="*/ 4992046 h 5906446"/>
              <a:gd name="connsiteX63" fmla="*/ 5977435 w 7750816"/>
              <a:gd name="connsiteY63" fmla="*/ 5001282 h 5906446"/>
              <a:gd name="connsiteX64" fmla="*/ 5801944 w 7750816"/>
              <a:gd name="connsiteY64" fmla="*/ 5028991 h 5906446"/>
              <a:gd name="connsiteX65" fmla="*/ 5192344 w 7750816"/>
              <a:gd name="connsiteY65" fmla="*/ 5038228 h 5906446"/>
              <a:gd name="connsiteX66" fmla="*/ 5155398 w 7750816"/>
              <a:gd name="connsiteY66" fmla="*/ 5047464 h 5906446"/>
              <a:gd name="connsiteX67" fmla="*/ 5016853 w 7750816"/>
              <a:gd name="connsiteY67" fmla="*/ 5065937 h 5906446"/>
              <a:gd name="connsiteX68" fmla="*/ 4425725 w 7750816"/>
              <a:gd name="connsiteY68" fmla="*/ 5028992 h 5906446"/>
              <a:gd name="connsiteX69" fmla="*/ 4083980 w 7750816"/>
              <a:gd name="connsiteY69" fmla="*/ 4936628 h 5906446"/>
              <a:gd name="connsiteX70" fmla="*/ 3806889 w 7750816"/>
              <a:gd name="connsiteY70" fmla="*/ 4936627 h 5906446"/>
              <a:gd name="connsiteX71" fmla="*/ 3391253 w 7750816"/>
              <a:gd name="connsiteY71" fmla="*/ 5038228 h 5906446"/>
              <a:gd name="connsiteX72" fmla="*/ 3317362 w 7750816"/>
              <a:gd name="connsiteY72" fmla="*/ 5084409 h 5906446"/>
              <a:gd name="connsiteX73" fmla="*/ 3308125 w 7750816"/>
              <a:gd name="connsiteY73" fmla="*/ 5112119 h 5906446"/>
              <a:gd name="connsiteX74" fmla="*/ 3280416 w 7750816"/>
              <a:gd name="connsiteY74" fmla="*/ 5130591 h 5906446"/>
              <a:gd name="connsiteX75" fmla="*/ 3169580 w 7750816"/>
              <a:gd name="connsiteY75" fmla="*/ 5213719 h 5906446"/>
              <a:gd name="connsiteX76" fmla="*/ 3132635 w 7750816"/>
              <a:gd name="connsiteY76" fmla="*/ 5232191 h 5906446"/>
              <a:gd name="connsiteX77" fmla="*/ 3104925 w 7750816"/>
              <a:gd name="connsiteY77" fmla="*/ 5250664 h 5906446"/>
              <a:gd name="connsiteX78" fmla="*/ 3040271 w 7750816"/>
              <a:gd name="connsiteY78" fmla="*/ 5278373 h 5906446"/>
              <a:gd name="connsiteX79" fmla="*/ 2966380 w 7750816"/>
              <a:gd name="connsiteY79" fmla="*/ 5306082 h 5906446"/>
              <a:gd name="connsiteX80" fmla="*/ 2938671 w 7750816"/>
              <a:gd name="connsiteY80" fmla="*/ 5324555 h 5906446"/>
              <a:gd name="connsiteX81" fmla="*/ 2892489 w 7750816"/>
              <a:gd name="connsiteY81" fmla="*/ 5333791 h 5906446"/>
              <a:gd name="connsiteX82" fmla="*/ 2855544 w 7750816"/>
              <a:gd name="connsiteY82" fmla="*/ 5343028 h 5906446"/>
              <a:gd name="connsiteX83" fmla="*/ 2800125 w 7750816"/>
              <a:gd name="connsiteY83" fmla="*/ 5361500 h 5906446"/>
              <a:gd name="connsiteX84" fmla="*/ 2680053 w 7750816"/>
              <a:gd name="connsiteY84" fmla="*/ 5379973 h 5906446"/>
              <a:gd name="connsiteX85" fmla="*/ 2633871 w 7750816"/>
              <a:gd name="connsiteY85" fmla="*/ 5389209 h 5906446"/>
              <a:gd name="connsiteX86" fmla="*/ 2578453 w 7750816"/>
              <a:gd name="connsiteY86" fmla="*/ 5398446 h 5906446"/>
              <a:gd name="connsiteX87" fmla="*/ 2550744 w 7750816"/>
              <a:gd name="connsiteY87" fmla="*/ 5407682 h 5906446"/>
              <a:gd name="connsiteX88" fmla="*/ 2458380 w 7750816"/>
              <a:gd name="connsiteY88" fmla="*/ 5416919 h 5906446"/>
              <a:gd name="connsiteX89" fmla="*/ 2402962 w 7750816"/>
              <a:gd name="connsiteY89" fmla="*/ 5435391 h 5906446"/>
              <a:gd name="connsiteX90" fmla="*/ 2366016 w 7750816"/>
              <a:gd name="connsiteY90" fmla="*/ 5444628 h 5906446"/>
              <a:gd name="connsiteX91" fmla="*/ 2329071 w 7750816"/>
              <a:gd name="connsiteY91" fmla="*/ 5463100 h 5906446"/>
              <a:gd name="connsiteX92" fmla="*/ 2301362 w 7750816"/>
              <a:gd name="connsiteY92" fmla="*/ 5472337 h 5906446"/>
              <a:gd name="connsiteX93" fmla="*/ 2245944 w 7750816"/>
              <a:gd name="connsiteY93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464489 w 7750816"/>
              <a:gd name="connsiteY35" fmla="*/ 3274082 h 5906446"/>
              <a:gd name="connsiteX36" fmla="*/ 7566089 w 7750816"/>
              <a:gd name="connsiteY36" fmla="*/ 3514228 h 5906446"/>
              <a:gd name="connsiteX37" fmla="*/ 7612271 w 7750816"/>
              <a:gd name="connsiteY37" fmla="*/ 3643537 h 5906446"/>
              <a:gd name="connsiteX38" fmla="*/ 7649216 w 7750816"/>
              <a:gd name="connsiteY38" fmla="*/ 3763609 h 5906446"/>
              <a:gd name="connsiteX39" fmla="*/ 7695398 w 7750816"/>
              <a:gd name="connsiteY39" fmla="*/ 3883682 h 5906446"/>
              <a:gd name="connsiteX40" fmla="*/ 7750816 w 7750816"/>
              <a:gd name="connsiteY40" fmla="*/ 4031464 h 5906446"/>
              <a:gd name="connsiteX41" fmla="*/ 7732344 w 7750816"/>
              <a:gd name="connsiteY41" fmla="*/ 4096119 h 5906446"/>
              <a:gd name="connsiteX42" fmla="*/ 7704635 w 7750816"/>
              <a:gd name="connsiteY42" fmla="*/ 4197719 h 5906446"/>
              <a:gd name="connsiteX43" fmla="*/ 7686162 w 7750816"/>
              <a:gd name="connsiteY43" fmla="*/ 4271609 h 5906446"/>
              <a:gd name="connsiteX44" fmla="*/ 7649216 w 7750816"/>
              <a:gd name="connsiteY44" fmla="*/ 4336264 h 5906446"/>
              <a:gd name="connsiteX45" fmla="*/ 7630744 w 7750816"/>
              <a:gd name="connsiteY45" fmla="*/ 4363973 h 5906446"/>
              <a:gd name="connsiteX46" fmla="*/ 7575325 w 7750816"/>
              <a:gd name="connsiteY46" fmla="*/ 4400919 h 5906446"/>
              <a:gd name="connsiteX47" fmla="*/ 7510671 w 7750816"/>
              <a:gd name="connsiteY47" fmla="*/ 4493282 h 5906446"/>
              <a:gd name="connsiteX48" fmla="*/ 7473725 w 7750816"/>
              <a:gd name="connsiteY48" fmla="*/ 4557937 h 5906446"/>
              <a:gd name="connsiteX49" fmla="*/ 7399835 w 7750816"/>
              <a:gd name="connsiteY49" fmla="*/ 4622591 h 5906446"/>
              <a:gd name="connsiteX50" fmla="*/ 7298235 w 7750816"/>
              <a:gd name="connsiteY50" fmla="*/ 4659537 h 5906446"/>
              <a:gd name="connsiteX51" fmla="*/ 7131980 w 7750816"/>
              <a:gd name="connsiteY51" fmla="*/ 4696482 h 5906446"/>
              <a:gd name="connsiteX52" fmla="*/ 6965725 w 7750816"/>
              <a:gd name="connsiteY52" fmla="*/ 4733428 h 5906446"/>
              <a:gd name="connsiteX53" fmla="*/ 6854889 w 7750816"/>
              <a:gd name="connsiteY53" fmla="*/ 4779609 h 5906446"/>
              <a:gd name="connsiteX54" fmla="*/ 6808707 w 7750816"/>
              <a:gd name="connsiteY54" fmla="*/ 4798082 h 5906446"/>
              <a:gd name="connsiteX55" fmla="*/ 6753289 w 7750816"/>
              <a:gd name="connsiteY55" fmla="*/ 4807319 h 5906446"/>
              <a:gd name="connsiteX56" fmla="*/ 6688635 w 7750816"/>
              <a:gd name="connsiteY56" fmla="*/ 4835028 h 5906446"/>
              <a:gd name="connsiteX57" fmla="*/ 6522380 w 7750816"/>
              <a:gd name="connsiteY57" fmla="*/ 4890446 h 5906446"/>
              <a:gd name="connsiteX58" fmla="*/ 6411544 w 7750816"/>
              <a:gd name="connsiteY58" fmla="*/ 4918155 h 5906446"/>
              <a:gd name="connsiteX59" fmla="*/ 6272998 w 7750816"/>
              <a:gd name="connsiteY59" fmla="*/ 4955100 h 5906446"/>
              <a:gd name="connsiteX60" fmla="*/ 6236053 w 7750816"/>
              <a:gd name="connsiteY60" fmla="*/ 4964337 h 5906446"/>
              <a:gd name="connsiteX61" fmla="*/ 6042089 w 7750816"/>
              <a:gd name="connsiteY61" fmla="*/ 4992046 h 5906446"/>
              <a:gd name="connsiteX62" fmla="*/ 5977435 w 7750816"/>
              <a:gd name="connsiteY62" fmla="*/ 5001282 h 5906446"/>
              <a:gd name="connsiteX63" fmla="*/ 5801944 w 7750816"/>
              <a:gd name="connsiteY63" fmla="*/ 5028991 h 5906446"/>
              <a:gd name="connsiteX64" fmla="*/ 5192344 w 7750816"/>
              <a:gd name="connsiteY64" fmla="*/ 5038228 h 5906446"/>
              <a:gd name="connsiteX65" fmla="*/ 5155398 w 7750816"/>
              <a:gd name="connsiteY65" fmla="*/ 5047464 h 5906446"/>
              <a:gd name="connsiteX66" fmla="*/ 5016853 w 7750816"/>
              <a:gd name="connsiteY66" fmla="*/ 5065937 h 5906446"/>
              <a:gd name="connsiteX67" fmla="*/ 4425725 w 7750816"/>
              <a:gd name="connsiteY67" fmla="*/ 5028992 h 5906446"/>
              <a:gd name="connsiteX68" fmla="*/ 4083980 w 7750816"/>
              <a:gd name="connsiteY68" fmla="*/ 4936628 h 5906446"/>
              <a:gd name="connsiteX69" fmla="*/ 3806889 w 7750816"/>
              <a:gd name="connsiteY69" fmla="*/ 4936627 h 5906446"/>
              <a:gd name="connsiteX70" fmla="*/ 3391253 w 7750816"/>
              <a:gd name="connsiteY70" fmla="*/ 5038228 h 5906446"/>
              <a:gd name="connsiteX71" fmla="*/ 3317362 w 7750816"/>
              <a:gd name="connsiteY71" fmla="*/ 5084409 h 5906446"/>
              <a:gd name="connsiteX72" fmla="*/ 3308125 w 7750816"/>
              <a:gd name="connsiteY72" fmla="*/ 5112119 h 5906446"/>
              <a:gd name="connsiteX73" fmla="*/ 3280416 w 7750816"/>
              <a:gd name="connsiteY73" fmla="*/ 5130591 h 5906446"/>
              <a:gd name="connsiteX74" fmla="*/ 3169580 w 7750816"/>
              <a:gd name="connsiteY74" fmla="*/ 5213719 h 5906446"/>
              <a:gd name="connsiteX75" fmla="*/ 3132635 w 7750816"/>
              <a:gd name="connsiteY75" fmla="*/ 5232191 h 5906446"/>
              <a:gd name="connsiteX76" fmla="*/ 3104925 w 7750816"/>
              <a:gd name="connsiteY76" fmla="*/ 5250664 h 5906446"/>
              <a:gd name="connsiteX77" fmla="*/ 3040271 w 7750816"/>
              <a:gd name="connsiteY77" fmla="*/ 5278373 h 5906446"/>
              <a:gd name="connsiteX78" fmla="*/ 2966380 w 7750816"/>
              <a:gd name="connsiteY78" fmla="*/ 5306082 h 5906446"/>
              <a:gd name="connsiteX79" fmla="*/ 2938671 w 7750816"/>
              <a:gd name="connsiteY79" fmla="*/ 5324555 h 5906446"/>
              <a:gd name="connsiteX80" fmla="*/ 2892489 w 7750816"/>
              <a:gd name="connsiteY80" fmla="*/ 5333791 h 5906446"/>
              <a:gd name="connsiteX81" fmla="*/ 2855544 w 7750816"/>
              <a:gd name="connsiteY81" fmla="*/ 5343028 h 5906446"/>
              <a:gd name="connsiteX82" fmla="*/ 2800125 w 7750816"/>
              <a:gd name="connsiteY82" fmla="*/ 5361500 h 5906446"/>
              <a:gd name="connsiteX83" fmla="*/ 2680053 w 7750816"/>
              <a:gd name="connsiteY83" fmla="*/ 5379973 h 5906446"/>
              <a:gd name="connsiteX84" fmla="*/ 2633871 w 7750816"/>
              <a:gd name="connsiteY84" fmla="*/ 5389209 h 5906446"/>
              <a:gd name="connsiteX85" fmla="*/ 2578453 w 7750816"/>
              <a:gd name="connsiteY85" fmla="*/ 5398446 h 5906446"/>
              <a:gd name="connsiteX86" fmla="*/ 2550744 w 7750816"/>
              <a:gd name="connsiteY86" fmla="*/ 5407682 h 5906446"/>
              <a:gd name="connsiteX87" fmla="*/ 2458380 w 7750816"/>
              <a:gd name="connsiteY87" fmla="*/ 5416919 h 5906446"/>
              <a:gd name="connsiteX88" fmla="*/ 2402962 w 7750816"/>
              <a:gd name="connsiteY88" fmla="*/ 5435391 h 5906446"/>
              <a:gd name="connsiteX89" fmla="*/ 2366016 w 7750816"/>
              <a:gd name="connsiteY89" fmla="*/ 5444628 h 5906446"/>
              <a:gd name="connsiteX90" fmla="*/ 2329071 w 7750816"/>
              <a:gd name="connsiteY90" fmla="*/ 5463100 h 5906446"/>
              <a:gd name="connsiteX91" fmla="*/ 2301362 w 7750816"/>
              <a:gd name="connsiteY91" fmla="*/ 5472337 h 5906446"/>
              <a:gd name="connsiteX92" fmla="*/ 2245944 w 7750816"/>
              <a:gd name="connsiteY92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464489 w 7750816"/>
              <a:gd name="connsiteY34" fmla="*/ 3274082 h 5906446"/>
              <a:gd name="connsiteX35" fmla="*/ 7566089 w 7750816"/>
              <a:gd name="connsiteY35" fmla="*/ 3514228 h 5906446"/>
              <a:gd name="connsiteX36" fmla="*/ 7612271 w 7750816"/>
              <a:gd name="connsiteY36" fmla="*/ 3643537 h 5906446"/>
              <a:gd name="connsiteX37" fmla="*/ 7649216 w 7750816"/>
              <a:gd name="connsiteY37" fmla="*/ 3763609 h 5906446"/>
              <a:gd name="connsiteX38" fmla="*/ 7695398 w 7750816"/>
              <a:gd name="connsiteY38" fmla="*/ 3883682 h 5906446"/>
              <a:gd name="connsiteX39" fmla="*/ 7750816 w 7750816"/>
              <a:gd name="connsiteY39" fmla="*/ 4031464 h 5906446"/>
              <a:gd name="connsiteX40" fmla="*/ 7732344 w 7750816"/>
              <a:gd name="connsiteY40" fmla="*/ 4096119 h 5906446"/>
              <a:gd name="connsiteX41" fmla="*/ 7704635 w 7750816"/>
              <a:gd name="connsiteY41" fmla="*/ 4197719 h 5906446"/>
              <a:gd name="connsiteX42" fmla="*/ 7686162 w 7750816"/>
              <a:gd name="connsiteY42" fmla="*/ 4271609 h 5906446"/>
              <a:gd name="connsiteX43" fmla="*/ 7649216 w 7750816"/>
              <a:gd name="connsiteY43" fmla="*/ 4336264 h 5906446"/>
              <a:gd name="connsiteX44" fmla="*/ 7630744 w 7750816"/>
              <a:gd name="connsiteY44" fmla="*/ 4363973 h 5906446"/>
              <a:gd name="connsiteX45" fmla="*/ 7575325 w 7750816"/>
              <a:gd name="connsiteY45" fmla="*/ 4400919 h 5906446"/>
              <a:gd name="connsiteX46" fmla="*/ 7510671 w 7750816"/>
              <a:gd name="connsiteY46" fmla="*/ 4493282 h 5906446"/>
              <a:gd name="connsiteX47" fmla="*/ 7473725 w 7750816"/>
              <a:gd name="connsiteY47" fmla="*/ 4557937 h 5906446"/>
              <a:gd name="connsiteX48" fmla="*/ 7399835 w 7750816"/>
              <a:gd name="connsiteY48" fmla="*/ 4622591 h 5906446"/>
              <a:gd name="connsiteX49" fmla="*/ 7298235 w 7750816"/>
              <a:gd name="connsiteY49" fmla="*/ 4659537 h 5906446"/>
              <a:gd name="connsiteX50" fmla="*/ 7131980 w 7750816"/>
              <a:gd name="connsiteY50" fmla="*/ 4696482 h 5906446"/>
              <a:gd name="connsiteX51" fmla="*/ 6965725 w 7750816"/>
              <a:gd name="connsiteY51" fmla="*/ 4733428 h 5906446"/>
              <a:gd name="connsiteX52" fmla="*/ 6854889 w 7750816"/>
              <a:gd name="connsiteY52" fmla="*/ 4779609 h 5906446"/>
              <a:gd name="connsiteX53" fmla="*/ 6808707 w 7750816"/>
              <a:gd name="connsiteY53" fmla="*/ 4798082 h 5906446"/>
              <a:gd name="connsiteX54" fmla="*/ 6753289 w 7750816"/>
              <a:gd name="connsiteY54" fmla="*/ 4807319 h 5906446"/>
              <a:gd name="connsiteX55" fmla="*/ 6688635 w 7750816"/>
              <a:gd name="connsiteY55" fmla="*/ 4835028 h 5906446"/>
              <a:gd name="connsiteX56" fmla="*/ 6522380 w 7750816"/>
              <a:gd name="connsiteY56" fmla="*/ 4890446 h 5906446"/>
              <a:gd name="connsiteX57" fmla="*/ 6411544 w 7750816"/>
              <a:gd name="connsiteY57" fmla="*/ 4918155 h 5906446"/>
              <a:gd name="connsiteX58" fmla="*/ 6272998 w 7750816"/>
              <a:gd name="connsiteY58" fmla="*/ 4955100 h 5906446"/>
              <a:gd name="connsiteX59" fmla="*/ 6236053 w 7750816"/>
              <a:gd name="connsiteY59" fmla="*/ 4964337 h 5906446"/>
              <a:gd name="connsiteX60" fmla="*/ 6042089 w 7750816"/>
              <a:gd name="connsiteY60" fmla="*/ 4992046 h 5906446"/>
              <a:gd name="connsiteX61" fmla="*/ 5977435 w 7750816"/>
              <a:gd name="connsiteY61" fmla="*/ 5001282 h 5906446"/>
              <a:gd name="connsiteX62" fmla="*/ 5801944 w 7750816"/>
              <a:gd name="connsiteY62" fmla="*/ 5028991 h 5906446"/>
              <a:gd name="connsiteX63" fmla="*/ 5192344 w 7750816"/>
              <a:gd name="connsiteY63" fmla="*/ 5038228 h 5906446"/>
              <a:gd name="connsiteX64" fmla="*/ 5155398 w 7750816"/>
              <a:gd name="connsiteY64" fmla="*/ 5047464 h 5906446"/>
              <a:gd name="connsiteX65" fmla="*/ 5016853 w 7750816"/>
              <a:gd name="connsiteY65" fmla="*/ 5065937 h 5906446"/>
              <a:gd name="connsiteX66" fmla="*/ 4425725 w 7750816"/>
              <a:gd name="connsiteY66" fmla="*/ 5028992 h 5906446"/>
              <a:gd name="connsiteX67" fmla="*/ 4083980 w 7750816"/>
              <a:gd name="connsiteY67" fmla="*/ 4936628 h 5906446"/>
              <a:gd name="connsiteX68" fmla="*/ 3806889 w 7750816"/>
              <a:gd name="connsiteY68" fmla="*/ 4936627 h 5906446"/>
              <a:gd name="connsiteX69" fmla="*/ 3391253 w 7750816"/>
              <a:gd name="connsiteY69" fmla="*/ 5038228 h 5906446"/>
              <a:gd name="connsiteX70" fmla="*/ 3317362 w 7750816"/>
              <a:gd name="connsiteY70" fmla="*/ 5084409 h 5906446"/>
              <a:gd name="connsiteX71" fmla="*/ 3308125 w 7750816"/>
              <a:gd name="connsiteY71" fmla="*/ 5112119 h 5906446"/>
              <a:gd name="connsiteX72" fmla="*/ 3280416 w 7750816"/>
              <a:gd name="connsiteY72" fmla="*/ 5130591 h 5906446"/>
              <a:gd name="connsiteX73" fmla="*/ 3169580 w 7750816"/>
              <a:gd name="connsiteY73" fmla="*/ 5213719 h 5906446"/>
              <a:gd name="connsiteX74" fmla="*/ 3132635 w 7750816"/>
              <a:gd name="connsiteY74" fmla="*/ 5232191 h 5906446"/>
              <a:gd name="connsiteX75" fmla="*/ 3104925 w 7750816"/>
              <a:gd name="connsiteY75" fmla="*/ 5250664 h 5906446"/>
              <a:gd name="connsiteX76" fmla="*/ 3040271 w 7750816"/>
              <a:gd name="connsiteY76" fmla="*/ 5278373 h 5906446"/>
              <a:gd name="connsiteX77" fmla="*/ 2966380 w 7750816"/>
              <a:gd name="connsiteY77" fmla="*/ 5306082 h 5906446"/>
              <a:gd name="connsiteX78" fmla="*/ 2938671 w 7750816"/>
              <a:gd name="connsiteY78" fmla="*/ 5324555 h 5906446"/>
              <a:gd name="connsiteX79" fmla="*/ 2892489 w 7750816"/>
              <a:gd name="connsiteY79" fmla="*/ 5333791 h 5906446"/>
              <a:gd name="connsiteX80" fmla="*/ 2855544 w 7750816"/>
              <a:gd name="connsiteY80" fmla="*/ 5343028 h 5906446"/>
              <a:gd name="connsiteX81" fmla="*/ 2800125 w 7750816"/>
              <a:gd name="connsiteY81" fmla="*/ 5361500 h 5906446"/>
              <a:gd name="connsiteX82" fmla="*/ 2680053 w 7750816"/>
              <a:gd name="connsiteY82" fmla="*/ 5379973 h 5906446"/>
              <a:gd name="connsiteX83" fmla="*/ 2633871 w 7750816"/>
              <a:gd name="connsiteY83" fmla="*/ 5389209 h 5906446"/>
              <a:gd name="connsiteX84" fmla="*/ 2578453 w 7750816"/>
              <a:gd name="connsiteY84" fmla="*/ 5398446 h 5906446"/>
              <a:gd name="connsiteX85" fmla="*/ 2550744 w 7750816"/>
              <a:gd name="connsiteY85" fmla="*/ 5407682 h 5906446"/>
              <a:gd name="connsiteX86" fmla="*/ 2458380 w 7750816"/>
              <a:gd name="connsiteY86" fmla="*/ 5416919 h 5906446"/>
              <a:gd name="connsiteX87" fmla="*/ 2402962 w 7750816"/>
              <a:gd name="connsiteY87" fmla="*/ 5435391 h 5906446"/>
              <a:gd name="connsiteX88" fmla="*/ 2366016 w 7750816"/>
              <a:gd name="connsiteY88" fmla="*/ 5444628 h 5906446"/>
              <a:gd name="connsiteX89" fmla="*/ 2329071 w 7750816"/>
              <a:gd name="connsiteY89" fmla="*/ 5463100 h 5906446"/>
              <a:gd name="connsiteX90" fmla="*/ 2301362 w 7750816"/>
              <a:gd name="connsiteY90" fmla="*/ 5472337 h 5906446"/>
              <a:gd name="connsiteX91" fmla="*/ 2245944 w 7750816"/>
              <a:gd name="connsiteY9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64489 w 7750816"/>
              <a:gd name="connsiteY34" fmla="*/ 3274082 h 5906446"/>
              <a:gd name="connsiteX35" fmla="*/ 7566089 w 7750816"/>
              <a:gd name="connsiteY35" fmla="*/ 3514228 h 5906446"/>
              <a:gd name="connsiteX36" fmla="*/ 7612271 w 7750816"/>
              <a:gd name="connsiteY36" fmla="*/ 3643537 h 5906446"/>
              <a:gd name="connsiteX37" fmla="*/ 7649216 w 7750816"/>
              <a:gd name="connsiteY37" fmla="*/ 3763609 h 5906446"/>
              <a:gd name="connsiteX38" fmla="*/ 7695398 w 7750816"/>
              <a:gd name="connsiteY38" fmla="*/ 3883682 h 5906446"/>
              <a:gd name="connsiteX39" fmla="*/ 7750816 w 7750816"/>
              <a:gd name="connsiteY39" fmla="*/ 4031464 h 5906446"/>
              <a:gd name="connsiteX40" fmla="*/ 7732344 w 7750816"/>
              <a:gd name="connsiteY40" fmla="*/ 4096119 h 5906446"/>
              <a:gd name="connsiteX41" fmla="*/ 7704635 w 7750816"/>
              <a:gd name="connsiteY41" fmla="*/ 4197719 h 5906446"/>
              <a:gd name="connsiteX42" fmla="*/ 7686162 w 7750816"/>
              <a:gd name="connsiteY42" fmla="*/ 4271609 h 5906446"/>
              <a:gd name="connsiteX43" fmla="*/ 7649216 w 7750816"/>
              <a:gd name="connsiteY43" fmla="*/ 4336264 h 5906446"/>
              <a:gd name="connsiteX44" fmla="*/ 7630744 w 7750816"/>
              <a:gd name="connsiteY44" fmla="*/ 4363973 h 5906446"/>
              <a:gd name="connsiteX45" fmla="*/ 7575325 w 7750816"/>
              <a:gd name="connsiteY45" fmla="*/ 4400919 h 5906446"/>
              <a:gd name="connsiteX46" fmla="*/ 7510671 w 7750816"/>
              <a:gd name="connsiteY46" fmla="*/ 4493282 h 5906446"/>
              <a:gd name="connsiteX47" fmla="*/ 7473725 w 7750816"/>
              <a:gd name="connsiteY47" fmla="*/ 4557937 h 5906446"/>
              <a:gd name="connsiteX48" fmla="*/ 7399835 w 7750816"/>
              <a:gd name="connsiteY48" fmla="*/ 4622591 h 5906446"/>
              <a:gd name="connsiteX49" fmla="*/ 7298235 w 7750816"/>
              <a:gd name="connsiteY49" fmla="*/ 4659537 h 5906446"/>
              <a:gd name="connsiteX50" fmla="*/ 7131980 w 7750816"/>
              <a:gd name="connsiteY50" fmla="*/ 4696482 h 5906446"/>
              <a:gd name="connsiteX51" fmla="*/ 6965725 w 7750816"/>
              <a:gd name="connsiteY51" fmla="*/ 4733428 h 5906446"/>
              <a:gd name="connsiteX52" fmla="*/ 6854889 w 7750816"/>
              <a:gd name="connsiteY52" fmla="*/ 4779609 h 5906446"/>
              <a:gd name="connsiteX53" fmla="*/ 6808707 w 7750816"/>
              <a:gd name="connsiteY53" fmla="*/ 4798082 h 5906446"/>
              <a:gd name="connsiteX54" fmla="*/ 6753289 w 7750816"/>
              <a:gd name="connsiteY54" fmla="*/ 4807319 h 5906446"/>
              <a:gd name="connsiteX55" fmla="*/ 6688635 w 7750816"/>
              <a:gd name="connsiteY55" fmla="*/ 4835028 h 5906446"/>
              <a:gd name="connsiteX56" fmla="*/ 6522380 w 7750816"/>
              <a:gd name="connsiteY56" fmla="*/ 4890446 h 5906446"/>
              <a:gd name="connsiteX57" fmla="*/ 6411544 w 7750816"/>
              <a:gd name="connsiteY57" fmla="*/ 4918155 h 5906446"/>
              <a:gd name="connsiteX58" fmla="*/ 6272998 w 7750816"/>
              <a:gd name="connsiteY58" fmla="*/ 4955100 h 5906446"/>
              <a:gd name="connsiteX59" fmla="*/ 6236053 w 7750816"/>
              <a:gd name="connsiteY59" fmla="*/ 4964337 h 5906446"/>
              <a:gd name="connsiteX60" fmla="*/ 6042089 w 7750816"/>
              <a:gd name="connsiteY60" fmla="*/ 4992046 h 5906446"/>
              <a:gd name="connsiteX61" fmla="*/ 5977435 w 7750816"/>
              <a:gd name="connsiteY61" fmla="*/ 5001282 h 5906446"/>
              <a:gd name="connsiteX62" fmla="*/ 5801944 w 7750816"/>
              <a:gd name="connsiteY62" fmla="*/ 5028991 h 5906446"/>
              <a:gd name="connsiteX63" fmla="*/ 5192344 w 7750816"/>
              <a:gd name="connsiteY63" fmla="*/ 5038228 h 5906446"/>
              <a:gd name="connsiteX64" fmla="*/ 5155398 w 7750816"/>
              <a:gd name="connsiteY64" fmla="*/ 5047464 h 5906446"/>
              <a:gd name="connsiteX65" fmla="*/ 5016853 w 7750816"/>
              <a:gd name="connsiteY65" fmla="*/ 5065937 h 5906446"/>
              <a:gd name="connsiteX66" fmla="*/ 4425725 w 7750816"/>
              <a:gd name="connsiteY66" fmla="*/ 5028992 h 5906446"/>
              <a:gd name="connsiteX67" fmla="*/ 4083980 w 7750816"/>
              <a:gd name="connsiteY67" fmla="*/ 4936628 h 5906446"/>
              <a:gd name="connsiteX68" fmla="*/ 3806889 w 7750816"/>
              <a:gd name="connsiteY68" fmla="*/ 4936627 h 5906446"/>
              <a:gd name="connsiteX69" fmla="*/ 3391253 w 7750816"/>
              <a:gd name="connsiteY69" fmla="*/ 5038228 h 5906446"/>
              <a:gd name="connsiteX70" fmla="*/ 3317362 w 7750816"/>
              <a:gd name="connsiteY70" fmla="*/ 5084409 h 5906446"/>
              <a:gd name="connsiteX71" fmla="*/ 3308125 w 7750816"/>
              <a:gd name="connsiteY71" fmla="*/ 5112119 h 5906446"/>
              <a:gd name="connsiteX72" fmla="*/ 3280416 w 7750816"/>
              <a:gd name="connsiteY72" fmla="*/ 5130591 h 5906446"/>
              <a:gd name="connsiteX73" fmla="*/ 3169580 w 7750816"/>
              <a:gd name="connsiteY73" fmla="*/ 5213719 h 5906446"/>
              <a:gd name="connsiteX74" fmla="*/ 3132635 w 7750816"/>
              <a:gd name="connsiteY74" fmla="*/ 5232191 h 5906446"/>
              <a:gd name="connsiteX75" fmla="*/ 3104925 w 7750816"/>
              <a:gd name="connsiteY75" fmla="*/ 5250664 h 5906446"/>
              <a:gd name="connsiteX76" fmla="*/ 3040271 w 7750816"/>
              <a:gd name="connsiteY76" fmla="*/ 5278373 h 5906446"/>
              <a:gd name="connsiteX77" fmla="*/ 2966380 w 7750816"/>
              <a:gd name="connsiteY77" fmla="*/ 5306082 h 5906446"/>
              <a:gd name="connsiteX78" fmla="*/ 2938671 w 7750816"/>
              <a:gd name="connsiteY78" fmla="*/ 5324555 h 5906446"/>
              <a:gd name="connsiteX79" fmla="*/ 2892489 w 7750816"/>
              <a:gd name="connsiteY79" fmla="*/ 5333791 h 5906446"/>
              <a:gd name="connsiteX80" fmla="*/ 2855544 w 7750816"/>
              <a:gd name="connsiteY80" fmla="*/ 5343028 h 5906446"/>
              <a:gd name="connsiteX81" fmla="*/ 2800125 w 7750816"/>
              <a:gd name="connsiteY81" fmla="*/ 5361500 h 5906446"/>
              <a:gd name="connsiteX82" fmla="*/ 2680053 w 7750816"/>
              <a:gd name="connsiteY82" fmla="*/ 5379973 h 5906446"/>
              <a:gd name="connsiteX83" fmla="*/ 2633871 w 7750816"/>
              <a:gd name="connsiteY83" fmla="*/ 5389209 h 5906446"/>
              <a:gd name="connsiteX84" fmla="*/ 2578453 w 7750816"/>
              <a:gd name="connsiteY84" fmla="*/ 5398446 h 5906446"/>
              <a:gd name="connsiteX85" fmla="*/ 2550744 w 7750816"/>
              <a:gd name="connsiteY85" fmla="*/ 5407682 h 5906446"/>
              <a:gd name="connsiteX86" fmla="*/ 2458380 w 7750816"/>
              <a:gd name="connsiteY86" fmla="*/ 5416919 h 5906446"/>
              <a:gd name="connsiteX87" fmla="*/ 2402962 w 7750816"/>
              <a:gd name="connsiteY87" fmla="*/ 5435391 h 5906446"/>
              <a:gd name="connsiteX88" fmla="*/ 2366016 w 7750816"/>
              <a:gd name="connsiteY88" fmla="*/ 5444628 h 5906446"/>
              <a:gd name="connsiteX89" fmla="*/ 2329071 w 7750816"/>
              <a:gd name="connsiteY89" fmla="*/ 5463100 h 5906446"/>
              <a:gd name="connsiteX90" fmla="*/ 2301362 w 7750816"/>
              <a:gd name="connsiteY90" fmla="*/ 5472337 h 5906446"/>
              <a:gd name="connsiteX91" fmla="*/ 2245944 w 7750816"/>
              <a:gd name="connsiteY9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12271 w 7750816"/>
              <a:gd name="connsiteY36" fmla="*/ 3643537 h 5906446"/>
              <a:gd name="connsiteX37" fmla="*/ 7649216 w 7750816"/>
              <a:gd name="connsiteY37" fmla="*/ 3763609 h 5906446"/>
              <a:gd name="connsiteX38" fmla="*/ 7695398 w 7750816"/>
              <a:gd name="connsiteY38" fmla="*/ 3883682 h 5906446"/>
              <a:gd name="connsiteX39" fmla="*/ 7750816 w 7750816"/>
              <a:gd name="connsiteY39" fmla="*/ 4031464 h 5906446"/>
              <a:gd name="connsiteX40" fmla="*/ 7732344 w 7750816"/>
              <a:gd name="connsiteY40" fmla="*/ 4096119 h 5906446"/>
              <a:gd name="connsiteX41" fmla="*/ 7704635 w 7750816"/>
              <a:gd name="connsiteY41" fmla="*/ 4197719 h 5906446"/>
              <a:gd name="connsiteX42" fmla="*/ 7686162 w 7750816"/>
              <a:gd name="connsiteY42" fmla="*/ 4271609 h 5906446"/>
              <a:gd name="connsiteX43" fmla="*/ 7649216 w 7750816"/>
              <a:gd name="connsiteY43" fmla="*/ 4336264 h 5906446"/>
              <a:gd name="connsiteX44" fmla="*/ 7630744 w 7750816"/>
              <a:gd name="connsiteY44" fmla="*/ 4363973 h 5906446"/>
              <a:gd name="connsiteX45" fmla="*/ 7575325 w 7750816"/>
              <a:gd name="connsiteY45" fmla="*/ 4400919 h 5906446"/>
              <a:gd name="connsiteX46" fmla="*/ 7510671 w 7750816"/>
              <a:gd name="connsiteY46" fmla="*/ 4493282 h 5906446"/>
              <a:gd name="connsiteX47" fmla="*/ 7473725 w 7750816"/>
              <a:gd name="connsiteY47" fmla="*/ 4557937 h 5906446"/>
              <a:gd name="connsiteX48" fmla="*/ 7399835 w 7750816"/>
              <a:gd name="connsiteY48" fmla="*/ 4622591 h 5906446"/>
              <a:gd name="connsiteX49" fmla="*/ 7298235 w 7750816"/>
              <a:gd name="connsiteY49" fmla="*/ 4659537 h 5906446"/>
              <a:gd name="connsiteX50" fmla="*/ 7131980 w 7750816"/>
              <a:gd name="connsiteY50" fmla="*/ 4696482 h 5906446"/>
              <a:gd name="connsiteX51" fmla="*/ 6965725 w 7750816"/>
              <a:gd name="connsiteY51" fmla="*/ 4733428 h 5906446"/>
              <a:gd name="connsiteX52" fmla="*/ 6854889 w 7750816"/>
              <a:gd name="connsiteY52" fmla="*/ 4779609 h 5906446"/>
              <a:gd name="connsiteX53" fmla="*/ 6808707 w 7750816"/>
              <a:gd name="connsiteY53" fmla="*/ 4798082 h 5906446"/>
              <a:gd name="connsiteX54" fmla="*/ 6753289 w 7750816"/>
              <a:gd name="connsiteY54" fmla="*/ 4807319 h 5906446"/>
              <a:gd name="connsiteX55" fmla="*/ 6688635 w 7750816"/>
              <a:gd name="connsiteY55" fmla="*/ 4835028 h 5906446"/>
              <a:gd name="connsiteX56" fmla="*/ 6522380 w 7750816"/>
              <a:gd name="connsiteY56" fmla="*/ 4890446 h 5906446"/>
              <a:gd name="connsiteX57" fmla="*/ 6411544 w 7750816"/>
              <a:gd name="connsiteY57" fmla="*/ 4918155 h 5906446"/>
              <a:gd name="connsiteX58" fmla="*/ 6272998 w 7750816"/>
              <a:gd name="connsiteY58" fmla="*/ 4955100 h 5906446"/>
              <a:gd name="connsiteX59" fmla="*/ 6236053 w 7750816"/>
              <a:gd name="connsiteY59" fmla="*/ 4964337 h 5906446"/>
              <a:gd name="connsiteX60" fmla="*/ 6042089 w 7750816"/>
              <a:gd name="connsiteY60" fmla="*/ 4992046 h 5906446"/>
              <a:gd name="connsiteX61" fmla="*/ 5977435 w 7750816"/>
              <a:gd name="connsiteY61" fmla="*/ 5001282 h 5906446"/>
              <a:gd name="connsiteX62" fmla="*/ 5801944 w 7750816"/>
              <a:gd name="connsiteY62" fmla="*/ 5028991 h 5906446"/>
              <a:gd name="connsiteX63" fmla="*/ 5192344 w 7750816"/>
              <a:gd name="connsiteY63" fmla="*/ 5038228 h 5906446"/>
              <a:gd name="connsiteX64" fmla="*/ 5155398 w 7750816"/>
              <a:gd name="connsiteY64" fmla="*/ 5047464 h 5906446"/>
              <a:gd name="connsiteX65" fmla="*/ 5016853 w 7750816"/>
              <a:gd name="connsiteY65" fmla="*/ 5065937 h 5906446"/>
              <a:gd name="connsiteX66" fmla="*/ 4425725 w 7750816"/>
              <a:gd name="connsiteY66" fmla="*/ 5028992 h 5906446"/>
              <a:gd name="connsiteX67" fmla="*/ 4083980 w 7750816"/>
              <a:gd name="connsiteY67" fmla="*/ 4936628 h 5906446"/>
              <a:gd name="connsiteX68" fmla="*/ 3806889 w 7750816"/>
              <a:gd name="connsiteY68" fmla="*/ 4936627 h 5906446"/>
              <a:gd name="connsiteX69" fmla="*/ 3391253 w 7750816"/>
              <a:gd name="connsiteY69" fmla="*/ 5038228 h 5906446"/>
              <a:gd name="connsiteX70" fmla="*/ 3317362 w 7750816"/>
              <a:gd name="connsiteY70" fmla="*/ 5084409 h 5906446"/>
              <a:gd name="connsiteX71" fmla="*/ 3308125 w 7750816"/>
              <a:gd name="connsiteY71" fmla="*/ 5112119 h 5906446"/>
              <a:gd name="connsiteX72" fmla="*/ 3280416 w 7750816"/>
              <a:gd name="connsiteY72" fmla="*/ 5130591 h 5906446"/>
              <a:gd name="connsiteX73" fmla="*/ 3169580 w 7750816"/>
              <a:gd name="connsiteY73" fmla="*/ 5213719 h 5906446"/>
              <a:gd name="connsiteX74" fmla="*/ 3132635 w 7750816"/>
              <a:gd name="connsiteY74" fmla="*/ 5232191 h 5906446"/>
              <a:gd name="connsiteX75" fmla="*/ 3104925 w 7750816"/>
              <a:gd name="connsiteY75" fmla="*/ 5250664 h 5906446"/>
              <a:gd name="connsiteX76" fmla="*/ 3040271 w 7750816"/>
              <a:gd name="connsiteY76" fmla="*/ 5278373 h 5906446"/>
              <a:gd name="connsiteX77" fmla="*/ 2966380 w 7750816"/>
              <a:gd name="connsiteY77" fmla="*/ 5306082 h 5906446"/>
              <a:gd name="connsiteX78" fmla="*/ 2938671 w 7750816"/>
              <a:gd name="connsiteY78" fmla="*/ 5324555 h 5906446"/>
              <a:gd name="connsiteX79" fmla="*/ 2892489 w 7750816"/>
              <a:gd name="connsiteY79" fmla="*/ 5333791 h 5906446"/>
              <a:gd name="connsiteX80" fmla="*/ 2855544 w 7750816"/>
              <a:gd name="connsiteY80" fmla="*/ 5343028 h 5906446"/>
              <a:gd name="connsiteX81" fmla="*/ 2800125 w 7750816"/>
              <a:gd name="connsiteY81" fmla="*/ 5361500 h 5906446"/>
              <a:gd name="connsiteX82" fmla="*/ 2680053 w 7750816"/>
              <a:gd name="connsiteY82" fmla="*/ 5379973 h 5906446"/>
              <a:gd name="connsiteX83" fmla="*/ 2633871 w 7750816"/>
              <a:gd name="connsiteY83" fmla="*/ 5389209 h 5906446"/>
              <a:gd name="connsiteX84" fmla="*/ 2578453 w 7750816"/>
              <a:gd name="connsiteY84" fmla="*/ 5398446 h 5906446"/>
              <a:gd name="connsiteX85" fmla="*/ 2550744 w 7750816"/>
              <a:gd name="connsiteY85" fmla="*/ 5407682 h 5906446"/>
              <a:gd name="connsiteX86" fmla="*/ 2458380 w 7750816"/>
              <a:gd name="connsiteY86" fmla="*/ 5416919 h 5906446"/>
              <a:gd name="connsiteX87" fmla="*/ 2402962 w 7750816"/>
              <a:gd name="connsiteY87" fmla="*/ 5435391 h 5906446"/>
              <a:gd name="connsiteX88" fmla="*/ 2366016 w 7750816"/>
              <a:gd name="connsiteY88" fmla="*/ 5444628 h 5906446"/>
              <a:gd name="connsiteX89" fmla="*/ 2329071 w 7750816"/>
              <a:gd name="connsiteY89" fmla="*/ 5463100 h 5906446"/>
              <a:gd name="connsiteX90" fmla="*/ 2301362 w 7750816"/>
              <a:gd name="connsiteY90" fmla="*/ 5472337 h 5906446"/>
              <a:gd name="connsiteX91" fmla="*/ 2245944 w 7750816"/>
              <a:gd name="connsiteY9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695398 w 7750816"/>
              <a:gd name="connsiteY37" fmla="*/ 3883682 h 5906446"/>
              <a:gd name="connsiteX38" fmla="*/ 7750816 w 7750816"/>
              <a:gd name="connsiteY38" fmla="*/ 4031464 h 5906446"/>
              <a:gd name="connsiteX39" fmla="*/ 7732344 w 7750816"/>
              <a:gd name="connsiteY39" fmla="*/ 4096119 h 5906446"/>
              <a:gd name="connsiteX40" fmla="*/ 7704635 w 7750816"/>
              <a:gd name="connsiteY40" fmla="*/ 4197719 h 5906446"/>
              <a:gd name="connsiteX41" fmla="*/ 7686162 w 7750816"/>
              <a:gd name="connsiteY41" fmla="*/ 4271609 h 5906446"/>
              <a:gd name="connsiteX42" fmla="*/ 7649216 w 7750816"/>
              <a:gd name="connsiteY42" fmla="*/ 4336264 h 5906446"/>
              <a:gd name="connsiteX43" fmla="*/ 7630744 w 7750816"/>
              <a:gd name="connsiteY43" fmla="*/ 4363973 h 5906446"/>
              <a:gd name="connsiteX44" fmla="*/ 7575325 w 7750816"/>
              <a:gd name="connsiteY44" fmla="*/ 4400919 h 5906446"/>
              <a:gd name="connsiteX45" fmla="*/ 7510671 w 7750816"/>
              <a:gd name="connsiteY45" fmla="*/ 4493282 h 5906446"/>
              <a:gd name="connsiteX46" fmla="*/ 7473725 w 7750816"/>
              <a:gd name="connsiteY46" fmla="*/ 4557937 h 5906446"/>
              <a:gd name="connsiteX47" fmla="*/ 7399835 w 7750816"/>
              <a:gd name="connsiteY47" fmla="*/ 4622591 h 5906446"/>
              <a:gd name="connsiteX48" fmla="*/ 7298235 w 7750816"/>
              <a:gd name="connsiteY48" fmla="*/ 4659537 h 5906446"/>
              <a:gd name="connsiteX49" fmla="*/ 7131980 w 7750816"/>
              <a:gd name="connsiteY49" fmla="*/ 4696482 h 5906446"/>
              <a:gd name="connsiteX50" fmla="*/ 6965725 w 7750816"/>
              <a:gd name="connsiteY50" fmla="*/ 4733428 h 5906446"/>
              <a:gd name="connsiteX51" fmla="*/ 6854889 w 7750816"/>
              <a:gd name="connsiteY51" fmla="*/ 4779609 h 5906446"/>
              <a:gd name="connsiteX52" fmla="*/ 6808707 w 7750816"/>
              <a:gd name="connsiteY52" fmla="*/ 4798082 h 5906446"/>
              <a:gd name="connsiteX53" fmla="*/ 6753289 w 7750816"/>
              <a:gd name="connsiteY53" fmla="*/ 4807319 h 5906446"/>
              <a:gd name="connsiteX54" fmla="*/ 6688635 w 7750816"/>
              <a:gd name="connsiteY54" fmla="*/ 4835028 h 5906446"/>
              <a:gd name="connsiteX55" fmla="*/ 6522380 w 7750816"/>
              <a:gd name="connsiteY55" fmla="*/ 4890446 h 5906446"/>
              <a:gd name="connsiteX56" fmla="*/ 6411544 w 7750816"/>
              <a:gd name="connsiteY56" fmla="*/ 4918155 h 5906446"/>
              <a:gd name="connsiteX57" fmla="*/ 6272998 w 7750816"/>
              <a:gd name="connsiteY57" fmla="*/ 4955100 h 5906446"/>
              <a:gd name="connsiteX58" fmla="*/ 6236053 w 7750816"/>
              <a:gd name="connsiteY58" fmla="*/ 4964337 h 5906446"/>
              <a:gd name="connsiteX59" fmla="*/ 6042089 w 7750816"/>
              <a:gd name="connsiteY59" fmla="*/ 4992046 h 5906446"/>
              <a:gd name="connsiteX60" fmla="*/ 5977435 w 7750816"/>
              <a:gd name="connsiteY60" fmla="*/ 5001282 h 5906446"/>
              <a:gd name="connsiteX61" fmla="*/ 5801944 w 7750816"/>
              <a:gd name="connsiteY61" fmla="*/ 5028991 h 5906446"/>
              <a:gd name="connsiteX62" fmla="*/ 5192344 w 7750816"/>
              <a:gd name="connsiteY62" fmla="*/ 5038228 h 5906446"/>
              <a:gd name="connsiteX63" fmla="*/ 5155398 w 7750816"/>
              <a:gd name="connsiteY63" fmla="*/ 5047464 h 5906446"/>
              <a:gd name="connsiteX64" fmla="*/ 5016853 w 7750816"/>
              <a:gd name="connsiteY64" fmla="*/ 5065937 h 5906446"/>
              <a:gd name="connsiteX65" fmla="*/ 4425725 w 7750816"/>
              <a:gd name="connsiteY65" fmla="*/ 5028992 h 5906446"/>
              <a:gd name="connsiteX66" fmla="*/ 4083980 w 7750816"/>
              <a:gd name="connsiteY66" fmla="*/ 4936628 h 5906446"/>
              <a:gd name="connsiteX67" fmla="*/ 3806889 w 7750816"/>
              <a:gd name="connsiteY67" fmla="*/ 4936627 h 5906446"/>
              <a:gd name="connsiteX68" fmla="*/ 3391253 w 7750816"/>
              <a:gd name="connsiteY68" fmla="*/ 5038228 h 5906446"/>
              <a:gd name="connsiteX69" fmla="*/ 3317362 w 7750816"/>
              <a:gd name="connsiteY69" fmla="*/ 5084409 h 5906446"/>
              <a:gd name="connsiteX70" fmla="*/ 3308125 w 7750816"/>
              <a:gd name="connsiteY70" fmla="*/ 5112119 h 5906446"/>
              <a:gd name="connsiteX71" fmla="*/ 3280416 w 7750816"/>
              <a:gd name="connsiteY71" fmla="*/ 5130591 h 5906446"/>
              <a:gd name="connsiteX72" fmla="*/ 3169580 w 7750816"/>
              <a:gd name="connsiteY72" fmla="*/ 5213719 h 5906446"/>
              <a:gd name="connsiteX73" fmla="*/ 3132635 w 7750816"/>
              <a:gd name="connsiteY73" fmla="*/ 5232191 h 5906446"/>
              <a:gd name="connsiteX74" fmla="*/ 3104925 w 7750816"/>
              <a:gd name="connsiteY74" fmla="*/ 5250664 h 5906446"/>
              <a:gd name="connsiteX75" fmla="*/ 3040271 w 7750816"/>
              <a:gd name="connsiteY75" fmla="*/ 5278373 h 5906446"/>
              <a:gd name="connsiteX76" fmla="*/ 2966380 w 7750816"/>
              <a:gd name="connsiteY76" fmla="*/ 5306082 h 5906446"/>
              <a:gd name="connsiteX77" fmla="*/ 2938671 w 7750816"/>
              <a:gd name="connsiteY77" fmla="*/ 5324555 h 5906446"/>
              <a:gd name="connsiteX78" fmla="*/ 2892489 w 7750816"/>
              <a:gd name="connsiteY78" fmla="*/ 5333791 h 5906446"/>
              <a:gd name="connsiteX79" fmla="*/ 2855544 w 7750816"/>
              <a:gd name="connsiteY79" fmla="*/ 5343028 h 5906446"/>
              <a:gd name="connsiteX80" fmla="*/ 2800125 w 7750816"/>
              <a:gd name="connsiteY80" fmla="*/ 5361500 h 5906446"/>
              <a:gd name="connsiteX81" fmla="*/ 2680053 w 7750816"/>
              <a:gd name="connsiteY81" fmla="*/ 5379973 h 5906446"/>
              <a:gd name="connsiteX82" fmla="*/ 2633871 w 7750816"/>
              <a:gd name="connsiteY82" fmla="*/ 5389209 h 5906446"/>
              <a:gd name="connsiteX83" fmla="*/ 2578453 w 7750816"/>
              <a:gd name="connsiteY83" fmla="*/ 5398446 h 5906446"/>
              <a:gd name="connsiteX84" fmla="*/ 2550744 w 7750816"/>
              <a:gd name="connsiteY84" fmla="*/ 5407682 h 5906446"/>
              <a:gd name="connsiteX85" fmla="*/ 2458380 w 7750816"/>
              <a:gd name="connsiteY85" fmla="*/ 5416919 h 5906446"/>
              <a:gd name="connsiteX86" fmla="*/ 2402962 w 7750816"/>
              <a:gd name="connsiteY86" fmla="*/ 5435391 h 5906446"/>
              <a:gd name="connsiteX87" fmla="*/ 2366016 w 7750816"/>
              <a:gd name="connsiteY87" fmla="*/ 5444628 h 5906446"/>
              <a:gd name="connsiteX88" fmla="*/ 2329071 w 7750816"/>
              <a:gd name="connsiteY88" fmla="*/ 5463100 h 5906446"/>
              <a:gd name="connsiteX89" fmla="*/ 2301362 w 7750816"/>
              <a:gd name="connsiteY89" fmla="*/ 5472337 h 5906446"/>
              <a:gd name="connsiteX90" fmla="*/ 2245944 w 7750816"/>
              <a:gd name="connsiteY90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732344 w 7750816"/>
              <a:gd name="connsiteY38" fmla="*/ 4096119 h 5906446"/>
              <a:gd name="connsiteX39" fmla="*/ 7704635 w 7750816"/>
              <a:gd name="connsiteY39" fmla="*/ 4197719 h 5906446"/>
              <a:gd name="connsiteX40" fmla="*/ 7686162 w 7750816"/>
              <a:gd name="connsiteY40" fmla="*/ 4271609 h 5906446"/>
              <a:gd name="connsiteX41" fmla="*/ 7649216 w 7750816"/>
              <a:gd name="connsiteY41" fmla="*/ 4336264 h 5906446"/>
              <a:gd name="connsiteX42" fmla="*/ 7630744 w 7750816"/>
              <a:gd name="connsiteY42" fmla="*/ 4363973 h 5906446"/>
              <a:gd name="connsiteX43" fmla="*/ 7575325 w 7750816"/>
              <a:gd name="connsiteY43" fmla="*/ 4400919 h 5906446"/>
              <a:gd name="connsiteX44" fmla="*/ 7510671 w 7750816"/>
              <a:gd name="connsiteY44" fmla="*/ 4493282 h 5906446"/>
              <a:gd name="connsiteX45" fmla="*/ 7473725 w 7750816"/>
              <a:gd name="connsiteY45" fmla="*/ 4557937 h 5906446"/>
              <a:gd name="connsiteX46" fmla="*/ 7399835 w 7750816"/>
              <a:gd name="connsiteY46" fmla="*/ 4622591 h 5906446"/>
              <a:gd name="connsiteX47" fmla="*/ 7298235 w 7750816"/>
              <a:gd name="connsiteY47" fmla="*/ 4659537 h 5906446"/>
              <a:gd name="connsiteX48" fmla="*/ 7131980 w 7750816"/>
              <a:gd name="connsiteY48" fmla="*/ 4696482 h 5906446"/>
              <a:gd name="connsiteX49" fmla="*/ 6965725 w 7750816"/>
              <a:gd name="connsiteY49" fmla="*/ 4733428 h 5906446"/>
              <a:gd name="connsiteX50" fmla="*/ 6854889 w 7750816"/>
              <a:gd name="connsiteY50" fmla="*/ 4779609 h 5906446"/>
              <a:gd name="connsiteX51" fmla="*/ 6808707 w 7750816"/>
              <a:gd name="connsiteY51" fmla="*/ 4798082 h 5906446"/>
              <a:gd name="connsiteX52" fmla="*/ 6753289 w 7750816"/>
              <a:gd name="connsiteY52" fmla="*/ 4807319 h 5906446"/>
              <a:gd name="connsiteX53" fmla="*/ 6688635 w 7750816"/>
              <a:gd name="connsiteY53" fmla="*/ 4835028 h 5906446"/>
              <a:gd name="connsiteX54" fmla="*/ 6522380 w 7750816"/>
              <a:gd name="connsiteY54" fmla="*/ 4890446 h 5906446"/>
              <a:gd name="connsiteX55" fmla="*/ 6411544 w 7750816"/>
              <a:gd name="connsiteY55" fmla="*/ 4918155 h 5906446"/>
              <a:gd name="connsiteX56" fmla="*/ 6272998 w 7750816"/>
              <a:gd name="connsiteY56" fmla="*/ 4955100 h 5906446"/>
              <a:gd name="connsiteX57" fmla="*/ 6236053 w 7750816"/>
              <a:gd name="connsiteY57" fmla="*/ 4964337 h 5906446"/>
              <a:gd name="connsiteX58" fmla="*/ 6042089 w 7750816"/>
              <a:gd name="connsiteY58" fmla="*/ 4992046 h 5906446"/>
              <a:gd name="connsiteX59" fmla="*/ 5977435 w 7750816"/>
              <a:gd name="connsiteY59" fmla="*/ 5001282 h 5906446"/>
              <a:gd name="connsiteX60" fmla="*/ 5801944 w 7750816"/>
              <a:gd name="connsiteY60" fmla="*/ 5028991 h 5906446"/>
              <a:gd name="connsiteX61" fmla="*/ 5192344 w 7750816"/>
              <a:gd name="connsiteY61" fmla="*/ 5038228 h 5906446"/>
              <a:gd name="connsiteX62" fmla="*/ 5155398 w 7750816"/>
              <a:gd name="connsiteY62" fmla="*/ 5047464 h 5906446"/>
              <a:gd name="connsiteX63" fmla="*/ 5016853 w 7750816"/>
              <a:gd name="connsiteY63" fmla="*/ 5065937 h 5906446"/>
              <a:gd name="connsiteX64" fmla="*/ 4425725 w 7750816"/>
              <a:gd name="connsiteY64" fmla="*/ 5028992 h 5906446"/>
              <a:gd name="connsiteX65" fmla="*/ 4083980 w 7750816"/>
              <a:gd name="connsiteY65" fmla="*/ 4936628 h 5906446"/>
              <a:gd name="connsiteX66" fmla="*/ 3806889 w 7750816"/>
              <a:gd name="connsiteY66" fmla="*/ 4936627 h 5906446"/>
              <a:gd name="connsiteX67" fmla="*/ 3391253 w 7750816"/>
              <a:gd name="connsiteY67" fmla="*/ 5038228 h 5906446"/>
              <a:gd name="connsiteX68" fmla="*/ 3317362 w 7750816"/>
              <a:gd name="connsiteY68" fmla="*/ 5084409 h 5906446"/>
              <a:gd name="connsiteX69" fmla="*/ 3308125 w 7750816"/>
              <a:gd name="connsiteY69" fmla="*/ 5112119 h 5906446"/>
              <a:gd name="connsiteX70" fmla="*/ 3280416 w 7750816"/>
              <a:gd name="connsiteY70" fmla="*/ 5130591 h 5906446"/>
              <a:gd name="connsiteX71" fmla="*/ 3169580 w 7750816"/>
              <a:gd name="connsiteY71" fmla="*/ 5213719 h 5906446"/>
              <a:gd name="connsiteX72" fmla="*/ 3132635 w 7750816"/>
              <a:gd name="connsiteY72" fmla="*/ 5232191 h 5906446"/>
              <a:gd name="connsiteX73" fmla="*/ 3104925 w 7750816"/>
              <a:gd name="connsiteY73" fmla="*/ 5250664 h 5906446"/>
              <a:gd name="connsiteX74" fmla="*/ 3040271 w 7750816"/>
              <a:gd name="connsiteY74" fmla="*/ 5278373 h 5906446"/>
              <a:gd name="connsiteX75" fmla="*/ 2966380 w 7750816"/>
              <a:gd name="connsiteY75" fmla="*/ 5306082 h 5906446"/>
              <a:gd name="connsiteX76" fmla="*/ 2938671 w 7750816"/>
              <a:gd name="connsiteY76" fmla="*/ 5324555 h 5906446"/>
              <a:gd name="connsiteX77" fmla="*/ 2892489 w 7750816"/>
              <a:gd name="connsiteY77" fmla="*/ 5333791 h 5906446"/>
              <a:gd name="connsiteX78" fmla="*/ 2855544 w 7750816"/>
              <a:gd name="connsiteY78" fmla="*/ 5343028 h 5906446"/>
              <a:gd name="connsiteX79" fmla="*/ 2800125 w 7750816"/>
              <a:gd name="connsiteY79" fmla="*/ 5361500 h 5906446"/>
              <a:gd name="connsiteX80" fmla="*/ 2680053 w 7750816"/>
              <a:gd name="connsiteY80" fmla="*/ 5379973 h 5906446"/>
              <a:gd name="connsiteX81" fmla="*/ 2633871 w 7750816"/>
              <a:gd name="connsiteY81" fmla="*/ 5389209 h 5906446"/>
              <a:gd name="connsiteX82" fmla="*/ 2578453 w 7750816"/>
              <a:gd name="connsiteY82" fmla="*/ 5398446 h 5906446"/>
              <a:gd name="connsiteX83" fmla="*/ 2550744 w 7750816"/>
              <a:gd name="connsiteY83" fmla="*/ 5407682 h 5906446"/>
              <a:gd name="connsiteX84" fmla="*/ 2458380 w 7750816"/>
              <a:gd name="connsiteY84" fmla="*/ 5416919 h 5906446"/>
              <a:gd name="connsiteX85" fmla="*/ 2402962 w 7750816"/>
              <a:gd name="connsiteY85" fmla="*/ 5435391 h 5906446"/>
              <a:gd name="connsiteX86" fmla="*/ 2366016 w 7750816"/>
              <a:gd name="connsiteY86" fmla="*/ 5444628 h 5906446"/>
              <a:gd name="connsiteX87" fmla="*/ 2329071 w 7750816"/>
              <a:gd name="connsiteY87" fmla="*/ 5463100 h 5906446"/>
              <a:gd name="connsiteX88" fmla="*/ 2301362 w 7750816"/>
              <a:gd name="connsiteY88" fmla="*/ 5472337 h 5906446"/>
              <a:gd name="connsiteX89" fmla="*/ 2245944 w 7750816"/>
              <a:gd name="connsiteY89" fmla="*/ 5509282 h 5906446"/>
              <a:gd name="connsiteX0" fmla="*/ 2245944 w 7752065"/>
              <a:gd name="connsiteY0" fmla="*/ 5509282 h 5906446"/>
              <a:gd name="connsiteX1" fmla="*/ 2245944 w 7752065"/>
              <a:gd name="connsiteY1" fmla="*/ 5509282 h 5906446"/>
              <a:gd name="connsiteX2" fmla="*/ 2153580 w 7752065"/>
              <a:gd name="connsiteY2" fmla="*/ 5620119 h 5906446"/>
              <a:gd name="connsiteX3" fmla="*/ 2135107 w 7752065"/>
              <a:gd name="connsiteY3" fmla="*/ 5647828 h 5906446"/>
              <a:gd name="connsiteX4" fmla="*/ 2070453 w 7752065"/>
              <a:gd name="connsiteY4" fmla="*/ 5740191 h 5906446"/>
              <a:gd name="connsiteX5" fmla="*/ 2015035 w 7752065"/>
              <a:gd name="connsiteY5" fmla="*/ 5795609 h 5906446"/>
              <a:gd name="connsiteX6" fmla="*/ 1894962 w 7752065"/>
              <a:gd name="connsiteY6" fmla="*/ 5887973 h 5906446"/>
              <a:gd name="connsiteX7" fmla="*/ 1811835 w 7752065"/>
              <a:gd name="connsiteY7" fmla="*/ 5906446 h 5906446"/>
              <a:gd name="connsiteX8" fmla="*/ 1368489 w 7752065"/>
              <a:gd name="connsiteY8" fmla="*/ 5897209 h 5906446"/>
              <a:gd name="connsiteX9" fmla="*/ 1082162 w 7752065"/>
              <a:gd name="connsiteY9" fmla="*/ 5869500 h 5906446"/>
              <a:gd name="connsiteX10" fmla="*/ 1045216 w 7752065"/>
              <a:gd name="connsiteY10" fmla="*/ 5841791 h 5906446"/>
              <a:gd name="connsiteX11" fmla="*/ 989798 w 7752065"/>
              <a:gd name="connsiteY11" fmla="*/ 5712482 h 5906446"/>
              <a:gd name="connsiteX12" fmla="*/ 962089 w 7752065"/>
              <a:gd name="connsiteY12" fmla="*/ 5629355 h 5906446"/>
              <a:gd name="connsiteX13" fmla="*/ 952853 w 7752065"/>
              <a:gd name="connsiteY13" fmla="*/ 5564700 h 5906446"/>
              <a:gd name="connsiteX14" fmla="*/ 915907 w 7752065"/>
              <a:gd name="connsiteY14" fmla="*/ 5527755 h 5906446"/>
              <a:gd name="connsiteX15" fmla="*/ 832780 w 7752065"/>
              <a:gd name="connsiteY15" fmla="*/ 5490809 h 5906446"/>
              <a:gd name="connsiteX16" fmla="*/ 648053 w 7752065"/>
              <a:gd name="connsiteY16" fmla="*/ 5435391 h 5906446"/>
              <a:gd name="connsiteX17" fmla="*/ 380198 w 7752065"/>
              <a:gd name="connsiteY17" fmla="*/ 5379973 h 5906446"/>
              <a:gd name="connsiteX18" fmla="*/ 140053 w 7752065"/>
              <a:gd name="connsiteY18" fmla="*/ 5176773 h 5906446"/>
              <a:gd name="connsiteX19" fmla="*/ 10743 w 7752065"/>
              <a:gd name="connsiteY19" fmla="*/ 3283319 h 5906446"/>
              <a:gd name="connsiteX20" fmla="*/ 19979 w 7752065"/>
              <a:gd name="connsiteY20" fmla="*/ 2239609 h 5906446"/>
              <a:gd name="connsiteX21" fmla="*/ 121580 w 7752065"/>
              <a:gd name="connsiteY21" fmla="*/ 1306737 h 5906446"/>
              <a:gd name="connsiteX22" fmla="*/ 675762 w 7752065"/>
              <a:gd name="connsiteY22" fmla="*/ 540118 h 5906446"/>
              <a:gd name="connsiteX23" fmla="*/ 1516271 w 7752065"/>
              <a:gd name="connsiteY23" fmla="*/ 216846 h 5906446"/>
              <a:gd name="connsiteX24" fmla="*/ 2855544 w 7752065"/>
              <a:gd name="connsiteY24" fmla="*/ 41355 h 5906446"/>
              <a:gd name="connsiteX25" fmla="*/ 5303180 w 7752065"/>
              <a:gd name="connsiteY25" fmla="*/ 4409 h 5906446"/>
              <a:gd name="connsiteX26" fmla="*/ 6060561 w 7752065"/>
              <a:gd name="connsiteY26" fmla="*/ 115245 h 5906446"/>
              <a:gd name="connsiteX27" fmla="*/ 6697871 w 7752065"/>
              <a:gd name="connsiteY27" fmla="*/ 327682 h 5906446"/>
              <a:gd name="connsiteX28" fmla="*/ 6882599 w 7752065"/>
              <a:gd name="connsiteY28" fmla="*/ 540118 h 5906446"/>
              <a:gd name="connsiteX29" fmla="*/ 6965725 w 7752065"/>
              <a:gd name="connsiteY29" fmla="*/ 715609 h 5906446"/>
              <a:gd name="connsiteX30" fmla="*/ 7104272 w 7752065"/>
              <a:gd name="connsiteY30" fmla="*/ 1482227 h 5906446"/>
              <a:gd name="connsiteX31" fmla="*/ 7076562 w 7752065"/>
              <a:gd name="connsiteY31" fmla="*/ 1980992 h 5906446"/>
              <a:gd name="connsiteX32" fmla="*/ 7095035 w 7752065"/>
              <a:gd name="connsiteY32" fmla="*/ 2442809 h 5906446"/>
              <a:gd name="connsiteX33" fmla="*/ 7113507 w 7752065"/>
              <a:gd name="connsiteY33" fmla="*/ 3126300 h 5906446"/>
              <a:gd name="connsiteX34" fmla="*/ 7409071 w 7752065"/>
              <a:gd name="connsiteY34" fmla="*/ 3375682 h 5906446"/>
              <a:gd name="connsiteX35" fmla="*/ 7566089 w 7752065"/>
              <a:gd name="connsiteY35" fmla="*/ 3514228 h 5906446"/>
              <a:gd name="connsiteX36" fmla="*/ 7649216 w 7752065"/>
              <a:gd name="connsiteY36" fmla="*/ 3763609 h 5906446"/>
              <a:gd name="connsiteX37" fmla="*/ 7750816 w 7752065"/>
              <a:gd name="connsiteY37" fmla="*/ 4031464 h 5906446"/>
              <a:gd name="connsiteX38" fmla="*/ 7704635 w 7752065"/>
              <a:gd name="connsiteY38" fmla="*/ 4197719 h 5906446"/>
              <a:gd name="connsiteX39" fmla="*/ 7686162 w 7752065"/>
              <a:gd name="connsiteY39" fmla="*/ 4271609 h 5906446"/>
              <a:gd name="connsiteX40" fmla="*/ 7649216 w 7752065"/>
              <a:gd name="connsiteY40" fmla="*/ 4336264 h 5906446"/>
              <a:gd name="connsiteX41" fmla="*/ 7630744 w 7752065"/>
              <a:gd name="connsiteY41" fmla="*/ 4363973 h 5906446"/>
              <a:gd name="connsiteX42" fmla="*/ 7575325 w 7752065"/>
              <a:gd name="connsiteY42" fmla="*/ 4400919 h 5906446"/>
              <a:gd name="connsiteX43" fmla="*/ 7510671 w 7752065"/>
              <a:gd name="connsiteY43" fmla="*/ 4493282 h 5906446"/>
              <a:gd name="connsiteX44" fmla="*/ 7473725 w 7752065"/>
              <a:gd name="connsiteY44" fmla="*/ 4557937 h 5906446"/>
              <a:gd name="connsiteX45" fmla="*/ 7399835 w 7752065"/>
              <a:gd name="connsiteY45" fmla="*/ 4622591 h 5906446"/>
              <a:gd name="connsiteX46" fmla="*/ 7298235 w 7752065"/>
              <a:gd name="connsiteY46" fmla="*/ 4659537 h 5906446"/>
              <a:gd name="connsiteX47" fmla="*/ 7131980 w 7752065"/>
              <a:gd name="connsiteY47" fmla="*/ 4696482 h 5906446"/>
              <a:gd name="connsiteX48" fmla="*/ 6965725 w 7752065"/>
              <a:gd name="connsiteY48" fmla="*/ 4733428 h 5906446"/>
              <a:gd name="connsiteX49" fmla="*/ 6854889 w 7752065"/>
              <a:gd name="connsiteY49" fmla="*/ 4779609 h 5906446"/>
              <a:gd name="connsiteX50" fmla="*/ 6808707 w 7752065"/>
              <a:gd name="connsiteY50" fmla="*/ 4798082 h 5906446"/>
              <a:gd name="connsiteX51" fmla="*/ 6753289 w 7752065"/>
              <a:gd name="connsiteY51" fmla="*/ 4807319 h 5906446"/>
              <a:gd name="connsiteX52" fmla="*/ 6688635 w 7752065"/>
              <a:gd name="connsiteY52" fmla="*/ 4835028 h 5906446"/>
              <a:gd name="connsiteX53" fmla="*/ 6522380 w 7752065"/>
              <a:gd name="connsiteY53" fmla="*/ 4890446 h 5906446"/>
              <a:gd name="connsiteX54" fmla="*/ 6411544 w 7752065"/>
              <a:gd name="connsiteY54" fmla="*/ 4918155 h 5906446"/>
              <a:gd name="connsiteX55" fmla="*/ 6272998 w 7752065"/>
              <a:gd name="connsiteY55" fmla="*/ 4955100 h 5906446"/>
              <a:gd name="connsiteX56" fmla="*/ 6236053 w 7752065"/>
              <a:gd name="connsiteY56" fmla="*/ 4964337 h 5906446"/>
              <a:gd name="connsiteX57" fmla="*/ 6042089 w 7752065"/>
              <a:gd name="connsiteY57" fmla="*/ 4992046 h 5906446"/>
              <a:gd name="connsiteX58" fmla="*/ 5977435 w 7752065"/>
              <a:gd name="connsiteY58" fmla="*/ 5001282 h 5906446"/>
              <a:gd name="connsiteX59" fmla="*/ 5801944 w 7752065"/>
              <a:gd name="connsiteY59" fmla="*/ 5028991 h 5906446"/>
              <a:gd name="connsiteX60" fmla="*/ 5192344 w 7752065"/>
              <a:gd name="connsiteY60" fmla="*/ 5038228 h 5906446"/>
              <a:gd name="connsiteX61" fmla="*/ 5155398 w 7752065"/>
              <a:gd name="connsiteY61" fmla="*/ 5047464 h 5906446"/>
              <a:gd name="connsiteX62" fmla="*/ 5016853 w 7752065"/>
              <a:gd name="connsiteY62" fmla="*/ 5065937 h 5906446"/>
              <a:gd name="connsiteX63" fmla="*/ 4425725 w 7752065"/>
              <a:gd name="connsiteY63" fmla="*/ 5028992 h 5906446"/>
              <a:gd name="connsiteX64" fmla="*/ 4083980 w 7752065"/>
              <a:gd name="connsiteY64" fmla="*/ 4936628 h 5906446"/>
              <a:gd name="connsiteX65" fmla="*/ 3806889 w 7752065"/>
              <a:gd name="connsiteY65" fmla="*/ 4936627 h 5906446"/>
              <a:gd name="connsiteX66" fmla="*/ 3391253 w 7752065"/>
              <a:gd name="connsiteY66" fmla="*/ 5038228 h 5906446"/>
              <a:gd name="connsiteX67" fmla="*/ 3317362 w 7752065"/>
              <a:gd name="connsiteY67" fmla="*/ 5084409 h 5906446"/>
              <a:gd name="connsiteX68" fmla="*/ 3308125 w 7752065"/>
              <a:gd name="connsiteY68" fmla="*/ 5112119 h 5906446"/>
              <a:gd name="connsiteX69" fmla="*/ 3280416 w 7752065"/>
              <a:gd name="connsiteY69" fmla="*/ 5130591 h 5906446"/>
              <a:gd name="connsiteX70" fmla="*/ 3169580 w 7752065"/>
              <a:gd name="connsiteY70" fmla="*/ 5213719 h 5906446"/>
              <a:gd name="connsiteX71" fmla="*/ 3132635 w 7752065"/>
              <a:gd name="connsiteY71" fmla="*/ 5232191 h 5906446"/>
              <a:gd name="connsiteX72" fmla="*/ 3104925 w 7752065"/>
              <a:gd name="connsiteY72" fmla="*/ 5250664 h 5906446"/>
              <a:gd name="connsiteX73" fmla="*/ 3040271 w 7752065"/>
              <a:gd name="connsiteY73" fmla="*/ 5278373 h 5906446"/>
              <a:gd name="connsiteX74" fmla="*/ 2966380 w 7752065"/>
              <a:gd name="connsiteY74" fmla="*/ 5306082 h 5906446"/>
              <a:gd name="connsiteX75" fmla="*/ 2938671 w 7752065"/>
              <a:gd name="connsiteY75" fmla="*/ 5324555 h 5906446"/>
              <a:gd name="connsiteX76" fmla="*/ 2892489 w 7752065"/>
              <a:gd name="connsiteY76" fmla="*/ 5333791 h 5906446"/>
              <a:gd name="connsiteX77" fmla="*/ 2855544 w 7752065"/>
              <a:gd name="connsiteY77" fmla="*/ 5343028 h 5906446"/>
              <a:gd name="connsiteX78" fmla="*/ 2800125 w 7752065"/>
              <a:gd name="connsiteY78" fmla="*/ 5361500 h 5906446"/>
              <a:gd name="connsiteX79" fmla="*/ 2680053 w 7752065"/>
              <a:gd name="connsiteY79" fmla="*/ 5379973 h 5906446"/>
              <a:gd name="connsiteX80" fmla="*/ 2633871 w 7752065"/>
              <a:gd name="connsiteY80" fmla="*/ 5389209 h 5906446"/>
              <a:gd name="connsiteX81" fmla="*/ 2578453 w 7752065"/>
              <a:gd name="connsiteY81" fmla="*/ 5398446 h 5906446"/>
              <a:gd name="connsiteX82" fmla="*/ 2550744 w 7752065"/>
              <a:gd name="connsiteY82" fmla="*/ 5407682 h 5906446"/>
              <a:gd name="connsiteX83" fmla="*/ 2458380 w 7752065"/>
              <a:gd name="connsiteY83" fmla="*/ 5416919 h 5906446"/>
              <a:gd name="connsiteX84" fmla="*/ 2402962 w 7752065"/>
              <a:gd name="connsiteY84" fmla="*/ 5435391 h 5906446"/>
              <a:gd name="connsiteX85" fmla="*/ 2366016 w 7752065"/>
              <a:gd name="connsiteY85" fmla="*/ 5444628 h 5906446"/>
              <a:gd name="connsiteX86" fmla="*/ 2329071 w 7752065"/>
              <a:gd name="connsiteY86" fmla="*/ 5463100 h 5906446"/>
              <a:gd name="connsiteX87" fmla="*/ 2301362 w 7752065"/>
              <a:gd name="connsiteY87" fmla="*/ 5472337 h 5906446"/>
              <a:gd name="connsiteX88" fmla="*/ 2245944 w 7752065"/>
              <a:gd name="connsiteY88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575325 w 7752227"/>
              <a:gd name="connsiteY41" fmla="*/ 4400919 h 5906446"/>
              <a:gd name="connsiteX42" fmla="*/ 7510671 w 7752227"/>
              <a:gd name="connsiteY42" fmla="*/ 4493282 h 5906446"/>
              <a:gd name="connsiteX43" fmla="*/ 7473725 w 7752227"/>
              <a:gd name="connsiteY43" fmla="*/ 4557937 h 5906446"/>
              <a:gd name="connsiteX44" fmla="*/ 7399835 w 7752227"/>
              <a:gd name="connsiteY44" fmla="*/ 4622591 h 5906446"/>
              <a:gd name="connsiteX45" fmla="*/ 7298235 w 7752227"/>
              <a:gd name="connsiteY45" fmla="*/ 4659537 h 5906446"/>
              <a:gd name="connsiteX46" fmla="*/ 7131980 w 7752227"/>
              <a:gd name="connsiteY46" fmla="*/ 4696482 h 5906446"/>
              <a:gd name="connsiteX47" fmla="*/ 6965725 w 7752227"/>
              <a:gd name="connsiteY47" fmla="*/ 4733428 h 5906446"/>
              <a:gd name="connsiteX48" fmla="*/ 6854889 w 7752227"/>
              <a:gd name="connsiteY48" fmla="*/ 4779609 h 5906446"/>
              <a:gd name="connsiteX49" fmla="*/ 6808707 w 7752227"/>
              <a:gd name="connsiteY49" fmla="*/ 4798082 h 5906446"/>
              <a:gd name="connsiteX50" fmla="*/ 6753289 w 7752227"/>
              <a:gd name="connsiteY50" fmla="*/ 4807319 h 5906446"/>
              <a:gd name="connsiteX51" fmla="*/ 6688635 w 7752227"/>
              <a:gd name="connsiteY51" fmla="*/ 4835028 h 5906446"/>
              <a:gd name="connsiteX52" fmla="*/ 6522380 w 7752227"/>
              <a:gd name="connsiteY52" fmla="*/ 4890446 h 5906446"/>
              <a:gd name="connsiteX53" fmla="*/ 6411544 w 7752227"/>
              <a:gd name="connsiteY53" fmla="*/ 4918155 h 5906446"/>
              <a:gd name="connsiteX54" fmla="*/ 6272998 w 7752227"/>
              <a:gd name="connsiteY54" fmla="*/ 4955100 h 5906446"/>
              <a:gd name="connsiteX55" fmla="*/ 6236053 w 7752227"/>
              <a:gd name="connsiteY55" fmla="*/ 4964337 h 5906446"/>
              <a:gd name="connsiteX56" fmla="*/ 6042089 w 7752227"/>
              <a:gd name="connsiteY56" fmla="*/ 4992046 h 5906446"/>
              <a:gd name="connsiteX57" fmla="*/ 5977435 w 7752227"/>
              <a:gd name="connsiteY57" fmla="*/ 5001282 h 5906446"/>
              <a:gd name="connsiteX58" fmla="*/ 5801944 w 7752227"/>
              <a:gd name="connsiteY58" fmla="*/ 5028991 h 5906446"/>
              <a:gd name="connsiteX59" fmla="*/ 5192344 w 7752227"/>
              <a:gd name="connsiteY59" fmla="*/ 5038228 h 5906446"/>
              <a:gd name="connsiteX60" fmla="*/ 5155398 w 7752227"/>
              <a:gd name="connsiteY60" fmla="*/ 5047464 h 5906446"/>
              <a:gd name="connsiteX61" fmla="*/ 5016853 w 7752227"/>
              <a:gd name="connsiteY61" fmla="*/ 5065937 h 5906446"/>
              <a:gd name="connsiteX62" fmla="*/ 4425725 w 7752227"/>
              <a:gd name="connsiteY62" fmla="*/ 5028992 h 5906446"/>
              <a:gd name="connsiteX63" fmla="*/ 4083980 w 7752227"/>
              <a:gd name="connsiteY63" fmla="*/ 4936628 h 5906446"/>
              <a:gd name="connsiteX64" fmla="*/ 3806889 w 7752227"/>
              <a:gd name="connsiteY64" fmla="*/ 4936627 h 5906446"/>
              <a:gd name="connsiteX65" fmla="*/ 3391253 w 7752227"/>
              <a:gd name="connsiteY65" fmla="*/ 5038228 h 5906446"/>
              <a:gd name="connsiteX66" fmla="*/ 3317362 w 7752227"/>
              <a:gd name="connsiteY66" fmla="*/ 5084409 h 5906446"/>
              <a:gd name="connsiteX67" fmla="*/ 3308125 w 7752227"/>
              <a:gd name="connsiteY67" fmla="*/ 5112119 h 5906446"/>
              <a:gd name="connsiteX68" fmla="*/ 3280416 w 7752227"/>
              <a:gd name="connsiteY68" fmla="*/ 5130591 h 5906446"/>
              <a:gd name="connsiteX69" fmla="*/ 3169580 w 7752227"/>
              <a:gd name="connsiteY69" fmla="*/ 5213719 h 5906446"/>
              <a:gd name="connsiteX70" fmla="*/ 3132635 w 7752227"/>
              <a:gd name="connsiteY70" fmla="*/ 5232191 h 5906446"/>
              <a:gd name="connsiteX71" fmla="*/ 3104925 w 7752227"/>
              <a:gd name="connsiteY71" fmla="*/ 5250664 h 5906446"/>
              <a:gd name="connsiteX72" fmla="*/ 3040271 w 7752227"/>
              <a:gd name="connsiteY72" fmla="*/ 5278373 h 5906446"/>
              <a:gd name="connsiteX73" fmla="*/ 2966380 w 7752227"/>
              <a:gd name="connsiteY73" fmla="*/ 5306082 h 5906446"/>
              <a:gd name="connsiteX74" fmla="*/ 2938671 w 7752227"/>
              <a:gd name="connsiteY74" fmla="*/ 5324555 h 5906446"/>
              <a:gd name="connsiteX75" fmla="*/ 2892489 w 7752227"/>
              <a:gd name="connsiteY75" fmla="*/ 5333791 h 5906446"/>
              <a:gd name="connsiteX76" fmla="*/ 2855544 w 7752227"/>
              <a:gd name="connsiteY76" fmla="*/ 5343028 h 5906446"/>
              <a:gd name="connsiteX77" fmla="*/ 2800125 w 7752227"/>
              <a:gd name="connsiteY77" fmla="*/ 5361500 h 5906446"/>
              <a:gd name="connsiteX78" fmla="*/ 2680053 w 7752227"/>
              <a:gd name="connsiteY78" fmla="*/ 5379973 h 5906446"/>
              <a:gd name="connsiteX79" fmla="*/ 2633871 w 7752227"/>
              <a:gd name="connsiteY79" fmla="*/ 5389209 h 5906446"/>
              <a:gd name="connsiteX80" fmla="*/ 2578453 w 7752227"/>
              <a:gd name="connsiteY80" fmla="*/ 5398446 h 5906446"/>
              <a:gd name="connsiteX81" fmla="*/ 2550744 w 7752227"/>
              <a:gd name="connsiteY81" fmla="*/ 5407682 h 5906446"/>
              <a:gd name="connsiteX82" fmla="*/ 2458380 w 7752227"/>
              <a:gd name="connsiteY82" fmla="*/ 5416919 h 5906446"/>
              <a:gd name="connsiteX83" fmla="*/ 2402962 w 7752227"/>
              <a:gd name="connsiteY83" fmla="*/ 5435391 h 5906446"/>
              <a:gd name="connsiteX84" fmla="*/ 2366016 w 7752227"/>
              <a:gd name="connsiteY84" fmla="*/ 5444628 h 5906446"/>
              <a:gd name="connsiteX85" fmla="*/ 2329071 w 7752227"/>
              <a:gd name="connsiteY85" fmla="*/ 5463100 h 5906446"/>
              <a:gd name="connsiteX86" fmla="*/ 2301362 w 7752227"/>
              <a:gd name="connsiteY86" fmla="*/ 5472337 h 5906446"/>
              <a:gd name="connsiteX87" fmla="*/ 2245944 w 7752227"/>
              <a:gd name="connsiteY87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575325 w 7752227"/>
              <a:gd name="connsiteY41" fmla="*/ 4400919 h 5906446"/>
              <a:gd name="connsiteX42" fmla="*/ 7473725 w 7752227"/>
              <a:gd name="connsiteY42" fmla="*/ 4557937 h 5906446"/>
              <a:gd name="connsiteX43" fmla="*/ 7399835 w 7752227"/>
              <a:gd name="connsiteY43" fmla="*/ 4622591 h 5906446"/>
              <a:gd name="connsiteX44" fmla="*/ 7298235 w 7752227"/>
              <a:gd name="connsiteY44" fmla="*/ 4659537 h 5906446"/>
              <a:gd name="connsiteX45" fmla="*/ 7131980 w 7752227"/>
              <a:gd name="connsiteY45" fmla="*/ 4696482 h 5906446"/>
              <a:gd name="connsiteX46" fmla="*/ 6965725 w 7752227"/>
              <a:gd name="connsiteY46" fmla="*/ 4733428 h 5906446"/>
              <a:gd name="connsiteX47" fmla="*/ 6854889 w 7752227"/>
              <a:gd name="connsiteY47" fmla="*/ 4779609 h 5906446"/>
              <a:gd name="connsiteX48" fmla="*/ 6808707 w 7752227"/>
              <a:gd name="connsiteY48" fmla="*/ 4798082 h 5906446"/>
              <a:gd name="connsiteX49" fmla="*/ 6753289 w 7752227"/>
              <a:gd name="connsiteY49" fmla="*/ 4807319 h 5906446"/>
              <a:gd name="connsiteX50" fmla="*/ 6688635 w 7752227"/>
              <a:gd name="connsiteY50" fmla="*/ 4835028 h 5906446"/>
              <a:gd name="connsiteX51" fmla="*/ 6522380 w 7752227"/>
              <a:gd name="connsiteY51" fmla="*/ 4890446 h 5906446"/>
              <a:gd name="connsiteX52" fmla="*/ 6411544 w 7752227"/>
              <a:gd name="connsiteY52" fmla="*/ 4918155 h 5906446"/>
              <a:gd name="connsiteX53" fmla="*/ 6272998 w 7752227"/>
              <a:gd name="connsiteY53" fmla="*/ 4955100 h 5906446"/>
              <a:gd name="connsiteX54" fmla="*/ 6236053 w 7752227"/>
              <a:gd name="connsiteY54" fmla="*/ 4964337 h 5906446"/>
              <a:gd name="connsiteX55" fmla="*/ 6042089 w 7752227"/>
              <a:gd name="connsiteY55" fmla="*/ 4992046 h 5906446"/>
              <a:gd name="connsiteX56" fmla="*/ 5977435 w 7752227"/>
              <a:gd name="connsiteY56" fmla="*/ 5001282 h 5906446"/>
              <a:gd name="connsiteX57" fmla="*/ 5801944 w 7752227"/>
              <a:gd name="connsiteY57" fmla="*/ 5028991 h 5906446"/>
              <a:gd name="connsiteX58" fmla="*/ 5192344 w 7752227"/>
              <a:gd name="connsiteY58" fmla="*/ 5038228 h 5906446"/>
              <a:gd name="connsiteX59" fmla="*/ 5155398 w 7752227"/>
              <a:gd name="connsiteY59" fmla="*/ 5047464 h 5906446"/>
              <a:gd name="connsiteX60" fmla="*/ 5016853 w 7752227"/>
              <a:gd name="connsiteY60" fmla="*/ 5065937 h 5906446"/>
              <a:gd name="connsiteX61" fmla="*/ 4425725 w 7752227"/>
              <a:gd name="connsiteY61" fmla="*/ 5028992 h 5906446"/>
              <a:gd name="connsiteX62" fmla="*/ 4083980 w 7752227"/>
              <a:gd name="connsiteY62" fmla="*/ 4936628 h 5906446"/>
              <a:gd name="connsiteX63" fmla="*/ 3806889 w 7752227"/>
              <a:gd name="connsiteY63" fmla="*/ 4936627 h 5906446"/>
              <a:gd name="connsiteX64" fmla="*/ 3391253 w 7752227"/>
              <a:gd name="connsiteY64" fmla="*/ 5038228 h 5906446"/>
              <a:gd name="connsiteX65" fmla="*/ 3317362 w 7752227"/>
              <a:gd name="connsiteY65" fmla="*/ 5084409 h 5906446"/>
              <a:gd name="connsiteX66" fmla="*/ 3308125 w 7752227"/>
              <a:gd name="connsiteY66" fmla="*/ 5112119 h 5906446"/>
              <a:gd name="connsiteX67" fmla="*/ 3280416 w 7752227"/>
              <a:gd name="connsiteY67" fmla="*/ 5130591 h 5906446"/>
              <a:gd name="connsiteX68" fmla="*/ 3169580 w 7752227"/>
              <a:gd name="connsiteY68" fmla="*/ 5213719 h 5906446"/>
              <a:gd name="connsiteX69" fmla="*/ 3132635 w 7752227"/>
              <a:gd name="connsiteY69" fmla="*/ 5232191 h 5906446"/>
              <a:gd name="connsiteX70" fmla="*/ 3104925 w 7752227"/>
              <a:gd name="connsiteY70" fmla="*/ 5250664 h 5906446"/>
              <a:gd name="connsiteX71" fmla="*/ 3040271 w 7752227"/>
              <a:gd name="connsiteY71" fmla="*/ 5278373 h 5906446"/>
              <a:gd name="connsiteX72" fmla="*/ 2966380 w 7752227"/>
              <a:gd name="connsiteY72" fmla="*/ 5306082 h 5906446"/>
              <a:gd name="connsiteX73" fmla="*/ 2938671 w 7752227"/>
              <a:gd name="connsiteY73" fmla="*/ 5324555 h 5906446"/>
              <a:gd name="connsiteX74" fmla="*/ 2892489 w 7752227"/>
              <a:gd name="connsiteY74" fmla="*/ 5333791 h 5906446"/>
              <a:gd name="connsiteX75" fmla="*/ 2855544 w 7752227"/>
              <a:gd name="connsiteY75" fmla="*/ 5343028 h 5906446"/>
              <a:gd name="connsiteX76" fmla="*/ 2800125 w 7752227"/>
              <a:gd name="connsiteY76" fmla="*/ 5361500 h 5906446"/>
              <a:gd name="connsiteX77" fmla="*/ 2680053 w 7752227"/>
              <a:gd name="connsiteY77" fmla="*/ 5379973 h 5906446"/>
              <a:gd name="connsiteX78" fmla="*/ 2633871 w 7752227"/>
              <a:gd name="connsiteY78" fmla="*/ 5389209 h 5906446"/>
              <a:gd name="connsiteX79" fmla="*/ 2578453 w 7752227"/>
              <a:gd name="connsiteY79" fmla="*/ 5398446 h 5906446"/>
              <a:gd name="connsiteX80" fmla="*/ 2550744 w 7752227"/>
              <a:gd name="connsiteY80" fmla="*/ 5407682 h 5906446"/>
              <a:gd name="connsiteX81" fmla="*/ 2458380 w 7752227"/>
              <a:gd name="connsiteY81" fmla="*/ 5416919 h 5906446"/>
              <a:gd name="connsiteX82" fmla="*/ 2402962 w 7752227"/>
              <a:gd name="connsiteY82" fmla="*/ 5435391 h 5906446"/>
              <a:gd name="connsiteX83" fmla="*/ 2366016 w 7752227"/>
              <a:gd name="connsiteY83" fmla="*/ 5444628 h 5906446"/>
              <a:gd name="connsiteX84" fmla="*/ 2329071 w 7752227"/>
              <a:gd name="connsiteY84" fmla="*/ 5463100 h 5906446"/>
              <a:gd name="connsiteX85" fmla="*/ 2301362 w 7752227"/>
              <a:gd name="connsiteY85" fmla="*/ 5472337 h 5906446"/>
              <a:gd name="connsiteX86" fmla="*/ 2245944 w 7752227"/>
              <a:gd name="connsiteY86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575325 w 7752227"/>
              <a:gd name="connsiteY41" fmla="*/ 4400919 h 5906446"/>
              <a:gd name="connsiteX42" fmla="*/ 7473725 w 7752227"/>
              <a:gd name="connsiteY42" fmla="*/ 4557937 h 5906446"/>
              <a:gd name="connsiteX43" fmla="*/ 7298235 w 7752227"/>
              <a:gd name="connsiteY43" fmla="*/ 4659537 h 5906446"/>
              <a:gd name="connsiteX44" fmla="*/ 7131980 w 7752227"/>
              <a:gd name="connsiteY44" fmla="*/ 4696482 h 5906446"/>
              <a:gd name="connsiteX45" fmla="*/ 6965725 w 7752227"/>
              <a:gd name="connsiteY45" fmla="*/ 4733428 h 5906446"/>
              <a:gd name="connsiteX46" fmla="*/ 6854889 w 7752227"/>
              <a:gd name="connsiteY46" fmla="*/ 4779609 h 5906446"/>
              <a:gd name="connsiteX47" fmla="*/ 6808707 w 7752227"/>
              <a:gd name="connsiteY47" fmla="*/ 4798082 h 5906446"/>
              <a:gd name="connsiteX48" fmla="*/ 6753289 w 7752227"/>
              <a:gd name="connsiteY48" fmla="*/ 4807319 h 5906446"/>
              <a:gd name="connsiteX49" fmla="*/ 6688635 w 7752227"/>
              <a:gd name="connsiteY49" fmla="*/ 4835028 h 5906446"/>
              <a:gd name="connsiteX50" fmla="*/ 6522380 w 7752227"/>
              <a:gd name="connsiteY50" fmla="*/ 4890446 h 5906446"/>
              <a:gd name="connsiteX51" fmla="*/ 6411544 w 7752227"/>
              <a:gd name="connsiteY51" fmla="*/ 4918155 h 5906446"/>
              <a:gd name="connsiteX52" fmla="*/ 6272998 w 7752227"/>
              <a:gd name="connsiteY52" fmla="*/ 4955100 h 5906446"/>
              <a:gd name="connsiteX53" fmla="*/ 6236053 w 7752227"/>
              <a:gd name="connsiteY53" fmla="*/ 4964337 h 5906446"/>
              <a:gd name="connsiteX54" fmla="*/ 6042089 w 7752227"/>
              <a:gd name="connsiteY54" fmla="*/ 4992046 h 5906446"/>
              <a:gd name="connsiteX55" fmla="*/ 5977435 w 7752227"/>
              <a:gd name="connsiteY55" fmla="*/ 5001282 h 5906446"/>
              <a:gd name="connsiteX56" fmla="*/ 5801944 w 7752227"/>
              <a:gd name="connsiteY56" fmla="*/ 5028991 h 5906446"/>
              <a:gd name="connsiteX57" fmla="*/ 5192344 w 7752227"/>
              <a:gd name="connsiteY57" fmla="*/ 5038228 h 5906446"/>
              <a:gd name="connsiteX58" fmla="*/ 5155398 w 7752227"/>
              <a:gd name="connsiteY58" fmla="*/ 5047464 h 5906446"/>
              <a:gd name="connsiteX59" fmla="*/ 5016853 w 7752227"/>
              <a:gd name="connsiteY59" fmla="*/ 5065937 h 5906446"/>
              <a:gd name="connsiteX60" fmla="*/ 4425725 w 7752227"/>
              <a:gd name="connsiteY60" fmla="*/ 5028992 h 5906446"/>
              <a:gd name="connsiteX61" fmla="*/ 4083980 w 7752227"/>
              <a:gd name="connsiteY61" fmla="*/ 4936628 h 5906446"/>
              <a:gd name="connsiteX62" fmla="*/ 3806889 w 7752227"/>
              <a:gd name="connsiteY62" fmla="*/ 4936627 h 5906446"/>
              <a:gd name="connsiteX63" fmla="*/ 3391253 w 7752227"/>
              <a:gd name="connsiteY63" fmla="*/ 5038228 h 5906446"/>
              <a:gd name="connsiteX64" fmla="*/ 3317362 w 7752227"/>
              <a:gd name="connsiteY64" fmla="*/ 5084409 h 5906446"/>
              <a:gd name="connsiteX65" fmla="*/ 3308125 w 7752227"/>
              <a:gd name="connsiteY65" fmla="*/ 5112119 h 5906446"/>
              <a:gd name="connsiteX66" fmla="*/ 3280416 w 7752227"/>
              <a:gd name="connsiteY66" fmla="*/ 5130591 h 5906446"/>
              <a:gd name="connsiteX67" fmla="*/ 3169580 w 7752227"/>
              <a:gd name="connsiteY67" fmla="*/ 5213719 h 5906446"/>
              <a:gd name="connsiteX68" fmla="*/ 3132635 w 7752227"/>
              <a:gd name="connsiteY68" fmla="*/ 5232191 h 5906446"/>
              <a:gd name="connsiteX69" fmla="*/ 3104925 w 7752227"/>
              <a:gd name="connsiteY69" fmla="*/ 5250664 h 5906446"/>
              <a:gd name="connsiteX70" fmla="*/ 3040271 w 7752227"/>
              <a:gd name="connsiteY70" fmla="*/ 5278373 h 5906446"/>
              <a:gd name="connsiteX71" fmla="*/ 2966380 w 7752227"/>
              <a:gd name="connsiteY71" fmla="*/ 5306082 h 5906446"/>
              <a:gd name="connsiteX72" fmla="*/ 2938671 w 7752227"/>
              <a:gd name="connsiteY72" fmla="*/ 5324555 h 5906446"/>
              <a:gd name="connsiteX73" fmla="*/ 2892489 w 7752227"/>
              <a:gd name="connsiteY73" fmla="*/ 5333791 h 5906446"/>
              <a:gd name="connsiteX74" fmla="*/ 2855544 w 7752227"/>
              <a:gd name="connsiteY74" fmla="*/ 5343028 h 5906446"/>
              <a:gd name="connsiteX75" fmla="*/ 2800125 w 7752227"/>
              <a:gd name="connsiteY75" fmla="*/ 5361500 h 5906446"/>
              <a:gd name="connsiteX76" fmla="*/ 2680053 w 7752227"/>
              <a:gd name="connsiteY76" fmla="*/ 5379973 h 5906446"/>
              <a:gd name="connsiteX77" fmla="*/ 2633871 w 7752227"/>
              <a:gd name="connsiteY77" fmla="*/ 5389209 h 5906446"/>
              <a:gd name="connsiteX78" fmla="*/ 2578453 w 7752227"/>
              <a:gd name="connsiteY78" fmla="*/ 5398446 h 5906446"/>
              <a:gd name="connsiteX79" fmla="*/ 2550744 w 7752227"/>
              <a:gd name="connsiteY79" fmla="*/ 5407682 h 5906446"/>
              <a:gd name="connsiteX80" fmla="*/ 2458380 w 7752227"/>
              <a:gd name="connsiteY80" fmla="*/ 5416919 h 5906446"/>
              <a:gd name="connsiteX81" fmla="*/ 2402962 w 7752227"/>
              <a:gd name="connsiteY81" fmla="*/ 5435391 h 5906446"/>
              <a:gd name="connsiteX82" fmla="*/ 2366016 w 7752227"/>
              <a:gd name="connsiteY82" fmla="*/ 5444628 h 5906446"/>
              <a:gd name="connsiteX83" fmla="*/ 2329071 w 7752227"/>
              <a:gd name="connsiteY83" fmla="*/ 5463100 h 5906446"/>
              <a:gd name="connsiteX84" fmla="*/ 2301362 w 7752227"/>
              <a:gd name="connsiteY84" fmla="*/ 5472337 h 5906446"/>
              <a:gd name="connsiteX85" fmla="*/ 2245944 w 7752227"/>
              <a:gd name="connsiteY85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603035 w 7752227"/>
              <a:gd name="connsiteY41" fmla="*/ 4410156 h 5906446"/>
              <a:gd name="connsiteX42" fmla="*/ 7473725 w 7752227"/>
              <a:gd name="connsiteY42" fmla="*/ 4557937 h 5906446"/>
              <a:gd name="connsiteX43" fmla="*/ 7298235 w 7752227"/>
              <a:gd name="connsiteY43" fmla="*/ 4659537 h 5906446"/>
              <a:gd name="connsiteX44" fmla="*/ 7131980 w 7752227"/>
              <a:gd name="connsiteY44" fmla="*/ 4696482 h 5906446"/>
              <a:gd name="connsiteX45" fmla="*/ 6965725 w 7752227"/>
              <a:gd name="connsiteY45" fmla="*/ 4733428 h 5906446"/>
              <a:gd name="connsiteX46" fmla="*/ 6854889 w 7752227"/>
              <a:gd name="connsiteY46" fmla="*/ 4779609 h 5906446"/>
              <a:gd name="connsiteX47" fmla="*/ 6808707 w 7752227"/>
              <a:gd name="connsiteY47" fmla="*/ 4798082 h 5906446"/>
              <a:gd name="connsiteX48" fmla="*/ 6753289 w 7752227"/>
              <a:gd name="connsiteY48" fmla="*/ 4807319 h 5906446"/>
              <a:gd name="connsiteX49" fmla="*/ 6688635 w 7752227"/>
              <a:gd name="connsiteY49" fmla="*/ 4835028 h 5906446"/>
              <a:gd name="connsiteX50" fmla="*/ 6522380 w 7752227"/>
              <a:gd name="connsiteY50" fmla="*/ 4890446 h 5906446"/>
              <a:gd name="connsiteX51" fmla="*/ 6411544 w 7752227"/>
              <a:gd name="connsiteY51" fmla="*/ 4918155 h 5906446"/>
              <a:gd name="connsiteX52" fmla="*/ 6272998 w 7752227"/>
              <a:gd name="connsiteY52" fmla="*/ 4955100 h 5906446"/>
              <a:gd name="connsiteX53" fmla="*/ 6236053 w 7752227"/>
              <a:gd name="connsiteY53" fmla="*/ 4964337 h 5906446"/>
              <a:gd name="connsiteX54" fmla="*/ 6042089 w 7752227"/>
              <a:gd name="connsiteY54" fmla="*/ 4992046 h 5906446"/>
              <a:gd name="connsiteX55" fmla="*/ 5977435 w 7752227"/>
              <a:gd name="connsiteY55" fmla="*/ 5001282 h 5906446"/>
              <a:gd name="connsiteX56" fmla="*/ 5801944 w 7752227"/>
              <a:gd name="connsiteY56" fmla="*/ 5028991 h 5906446"/>
              <a:gd name="connsiteX57" fmla="*/ 5192344 w 7752227"/>
              <a:gd name="connsiteY57" fmla="*/ 5038228 h 5906446"/>
              <a:gd name="connsiteX58" fmla="*/ 5155398 w 7752227"/>
              <a:gd name="connsiteY58" fmla="*/ 5047464 h 5906446"/>
              <a:gd name="connsiteX59" fmla="*/ 5016853 w 7752227"/>
              <a:gd name="connsiteY59" fmla="*/ 5065937 h 5906446"/>
              <a:gd name="connsiteX60" fmla="*/ 4425725 w 7752227"/>
              <a:gd name="connsiteY60" fmla="*/ 5028992 h 5906446"/>
              <a:gd name="connsiteX61" fmla="*/ 4083980 w 7752227"/>
              <a:gd name="connsiteY61" fmla="*/ 4936628 h 5906446"/>
              <a:gd name="connsiteX62" fmla="*/ 3806889 w 7752227"/>
              <a:gd name="connsiteY62" fmla="*/ 4936627 h 5906446"/>
              <a:gd name="connsiteX63" fmla="*/ 3391253 w 7752227"/>
              <a:gd name="connsiteY63" fmla="*/ 5038228 h 5906446"/>
              <a:gd name="connsiteX64" fmla="*/ 3317362 w 7752227"/>
              <a:gd name="connsiteY64" fmla="*/ 5084409 h 5906446"/>
              <a:gd name="connsiteX65" fmla="*/ 3308125 w 7752227"/>
              <a:gd name="connsiteY65" fmla="*/ 5112119 h 5906446"/>
              <a:gd name="connsiteX66" fmla="*/ 3280416 w 7752227"/>
              <a:gd name="connsiteY66" fmla="*/ 5130591 h 5906446"/>
              <a:gd name="connsiteX67" fmla="*/ 3169580 w 7752227"/>
              <a:gd name="connsiteY67" fmla="*/ 5213719 h 5906446"/>
              <a:gd name="connsiteX68" fmla="*/ 3132635 w 7752227"/>
              <a:gd name="connsiteY68" fmla="*/ 5232191 h 5906446"/>
              <a:gd name="connsiteX69" fmla="*/ 3104925 w 7752227"/>
              <a:gd name="connsiteY69" fmla="*/ 5250664 h 5906446"/>
              <a:gd name="connsiteX70" fmla="*/ 3040271 w 7752227"/>
              <a:gd name="connsiteY70" fmla="*/ 5278373 h 5906446"/>
              <a:gd name="connsiteX71" fmla="*/ 2966380 w 7752227"/>
              <a:gd name="connsiteY71" fmla="*/ 5306082 h 5906446"/>
              <a:gd name="connsiteX72" fmla="*/ 2938671 w 7752227"/>
              <a:gd name="connsiteY72" fmla="*/ 5324555 h 5906446"/>
              <a:gd name="connsiteX73" fmla="*/ 2892489 w 7752227"/>
              <a:gd name="connsiteY73" fmla="*/ 5333791 h 5906446"/>
              <a:gd name="connsiteX74" fmla="*/ 2855544 w 7752227"/>
              <a:gd name="connsiteY74" fmla="*/ 5343028 h 5906446"/>
              <a:gd name="connsiteX75" fmla="*/ 2800125 w 7752227"/>
              <a:gd name="connsiteY75" fmla="*/ 5361500 h 5906446"/>
              <a:gd name="connsiteX76" fmla="*/ 2680053 w 7752227"/>
              <a:gd name="connsiteY76" fmla="*/ 5379973 h 5906446"/>
              <a:gd name="connsiteX77" fmla="*/ 2633871 w 7752227"/>
              <a:gd name="connsiteY77" fmla="*/ 5389209 h 5906446"/>
              <a:gd name="connsiteX78" fmla="*/ 2578453 w 7752227"/>
              <a:gd name="connsiteY78" fmla="*/ 5398446 h 5906446"/>
              <a:gd name="connsiteX79" fmla="*/ 2550744 w 7752227"/>
              <a:gd name="connsiteY79" fmla="*/ 5407682 h 5906446"/>
              <a:gd name="connsiteX80" fmla="*/ 2458380 w 7752227"/>
              <a:gd name="connsiteY80" fmla="*/ 5416919 h 5906446"/>
              <a:gd name="connsiteX81" fmla="*/ 2402962 w 7752227"/>
              <a:gd name="connsiteY81" fmla="*/ 5435391 h 5906446"/>
              <a:gd name="connsiteX82" fmla="*/ 2366016 w 7752227"/>
              <a:gd name="connsiteY82" fmla="*/ 5444628 h 5906446"/>
              <a:gd name="connsiteX83" fmla="*/ 2329071 w 7752227"/>
              <a:gd name="connsiteY83" fmla="*/ 5463100 h 5906446"/>
              <a:gd name="connsiteX84" fmla="*/ 2301362 w 7752227"/>
              <a:gd name="connsiteY84" fmla="*/ 5472337 h 5906446"/>
              <a:gd name="connsiteX85" fmla="*/ 2245944 w 7752227"/>
              <a:gd name="connsiteY85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473725 w 7752227"/>
              <a:gd name="connsiteY41" fmla="*/ 4557937 h 5906446"/>
              <a:gd name="connsiteX42" fmla="*/ 7298235 w 7752227"/>
              <a:gd name="connsiteY42" fmla="*/ 4659537 h 5906446"/>
              <a:gd name="connsiteX43" fmla="*/ 7131980 w 7752227"/>
              <a:gd name="connsiteY43" fmla="*/ 4696482 h 5906446"/>
              <a:gd name="connsiteX44" fmla="*/ 6965725 w 7752227"/>
              <a:gd name="connsiteY44" fmla="*/ 4733428 h 5906446"/>
              <a:gd name="connsiteX45" fmla="*/ 6854889 w 7752227"/>
              <a:gd name="connsiteY45" fmla="*/ 4779609 h 5906446"/>
              <a:gd name="connsiteX46" fmla="*/ 6808707 w 7752227"/>
              <a:gd name="connsiteY46" fmla="*/ 4798082 h 5906446"/>
              <a:gd name="connsiteX47" fmla="*/ 6753289 w 7752227"/>
              <a:gd name="connsiteY47" fmla="*/ 4807319 h 5906446"/>
              <a:gd name="connsiteX48" fmla="*/ 6688635 w 7752227"/>
              <a:gd name="connsiteY48" fmla="*/ 4835028 h 5906446"/>
              <a:gd name="connsiteX49" fmla="*/ 6522380 w 7752227"/>
              <a:gd name="connsiteY49" fmla="*/ 4890446 h 5906446"/>
              <a:gd name="connsiteX50" fmla="*/ 6411544 w 7752227"/>
              <a:gd name="connsiteY50" fmla="*/ 4918155 h 5906446"/>
              <a:gd name="connsiteX51" fmla="*/ 6272998 w 7752227"/>
              <a:gd name="connsiteY51" fmla="*/ 4955100 h 5906446"/>
              <a:gd name="connsiteX52" fmla="*/ 6236053 w 7752227"/>
              <a:gd name="connsiteY52" fmla="*/ 4964337 h 5906446"/>
              <a:gd name="connsiteX53" fmla="*/ 6042089 w 7752227"/>
              <a:gd name="connsiteY53" fmla="*/ 4992046 h 5906446"/>
              <a:gd name="connsiteX54" fmla="*/ 5977435 w 7752227"/>
              <a:gd name="connsiteY54" fmla="*/ 5001282 h 5906446"/>
              <a:gd name="connsiteX55" fmla="*/ 5801944 w 7752227"/>
              <a:gd name="connsiteY55" fmla="*/ 5028991 h 5906446"/>
              <a:gd name="connsiteX56" fmla="*/ 5192344 w 7752227"/>
              <a:gd name="connsiteY56" fmla="*/ 5038228 h 5906446"/>
              <a:gd name="connsiteX57" fmla="*/ 5155398 w 7752227"/>
              <a:gd name="connsiteY57" fmla="*/ 5047464 h 5906446"/>
              <a:gd name="connsiteX58" fmla="*/ 5016853 w 7752227"/>
              <a:gd name="connsiteY58" fmla="*/ 5065937 h 5906446"/>
              <a:gd name="connsiteX59" fmla="*/ 4425725 w 7752227"/>
              <a:gd name="connsiteY59" fmla="*/ 5028992 h 5906446"/>
              <a:gd name="connsiteX60" fmla="*/ 4083980 w 7752227"/>
              <a:gd name="connsiteY60" fmla="*/ 4936628 h 5906446"/>
              <a:gd name="connsiteX61" fmla="*/ 3806889 w 7752227"/>
              <a:gd name="connsiteY61" fmla="*/ 4936627 h 5906446"/>
              <a:gd name="connsiteX62" fmla="*/ 3391253 w 7752227"/>
              <a:gd name="connsiteY62" fmla="*/ 5038228 h 5906446"/>
              <a:gd name="connsiteX63" fmla="*/ 3317362 w 7752227"/>
              <a:gd name="connsiteY63" fmla="*/ 5084409 h 5906446"/>
              <a:gd name="connsiteX64" fmla="*/ 3308125 w 7752227"/>
              <a:gd name="connsiteY64" fmla="*/ 5112119 h 5906446"/>
              <a:gd name="connsiteX65" fmla="*/ 3280416 w 7752227"/>
              <a:gd name="connsiteY65" fmla="*/ 5130591 h 5906446"/>
              <a:gd name="connsiteX66" fmla="*/ 3169580 w 7752227"/>
              <a:gd name="connsiteY66" fmla="*/ 5213719 h 5906446"/>
              <a:gd name="connsiteX67" fmla="*/ 3132635 w 7752227"/>
              <a:gd name="connsiteY67" fmla="*/ 5232191 h 5906446"/>
              <a:gd name="connsiteX68" fmla="*/ 3104925 w 7752227"/>
              <a:gd name="connsiteY68" fmla="*/ 5250664 h 5906446"/>
              <a:gd name="connsiteX69" fmla="*/ 3040271 w 7752227"/>
              <a:gd name="connsiteY69" fmla="*/ 5278373 h 5906446"/>
              <a:gd name="connsiteX70" fmla="*/ 2966380 w 7752227"/>
              <a:gd name="connsiteY70" fmla="*/ 5306082 h 5906446"/>
              <a:gd name="connsiteX71" fmla="*/ 2938671 w 7752227"/>
              <a:gd name="connsiteY71" fmla="*/ 5324555 h 5906446"/>
              <a:gd name="connsiteX72" fmla="*/ 2892489 w 7752227"/>
              <a:gd name="connsiteY72" fmla="*/ 5333791 h 5906446"/>
              <a:gd name="connsiteX73" fmla="*/ 2855544 w 7752227"/>
              <a:gd name="connsiteY73" fmla="*/ 5343028 h 5906446"/>
              <a:gd name="connsiteX74" fmla="*/ 2800125 w 7752227"/>
              <a:gd name="connsiteY74" fmla="*/ 5361500 h 5906446"/>
              <a:gd name="connsiteX75" fmla="*/ 2680053 w 7752227"/>
              <a:gd name="connsiteY75" fmla="*/ 5379973 h 5906446"/>
              <a:gd name="connsiteX76" fmla="*/ 2633871 w 7752227"/>
              <a:gd name="connsiteY76" fmla="*/ 5389209 h 5906446"/>
              <a:gd name="connsiteX77" fmla="*/ 2578453 w 7752227"/>
              <a:gd name="connsiteY77" fmla="*/ 5398446 h 5906446"/>
              <a:gd name="connsiteX78" fmla="*/ 2550744 w 7752227"/>
              <a:gd name="connsiteY78" fmla="*/ 5407682 h 5906446"/>
              <a:gd name="connsiteX79" fmla="*/ 2458380 w 7752227"/>
              <a:gd name="connsiteY79" fmla="*/ 5416919 h 5906446"/>
              <a:gd name="connsiteX80" fmla="*/ 2402962 w 7752227"/>
              <a:gd name="connsiteY80" fmla="*/ 5435391 h 5906446"/>
              <a:gd name="connsiteX81" fmla="*/ 2366016 w 7752227"/>
              <a:gd name="connsiteY81" fmla="*/ 5444628 h 5906446"/>
              <a:gd name="connsiteX82" fmla="*/ 2329071 w 7752227"/>
              <a:gd name="connsiteY82" fmla="*/ 5463100 h 5906446"/>
              <a:gd name="connsiteX83" fmla="*/ 2301362 w 7752227"/>
              <a:gd name="connsiteY83" fmla="*/ 5472337 h 5906446"/>
              <a:gd name="connsiteX84" fmla="*/ 2245944 w 7752227"/>
              <a:gd name="connsiteY84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630744 w 7750816"/>
              <a:gd name="connsiteY39" fmla="*/ 4363973 h 5906446"/>
              <a:gd name="connsiteX40" fmla="*/ 7473725 w 7750816"/>
              <a:gd name="connsiteY40" fmla="*/ 4557937 h 5906446"/>
              <a:gd name="connsiteX41" fmla="*/ 7298235 w 7750816"/>
              <a:gd name="connsiteY41" fmla="*/ 4659537 h 5906446"/>
              <a:gd name="connsiteX42" fmla="*/ 7131980 w 7750816"/>
              <a:gd name="connsiteY42" fmla="*/ 4696482 h 5906446"/>
              <a:gd name="connsiteX43" fmla="*/ 6965725 w 7750816"/>
              <a:gd name="connsiteY43" fmla="*/ 4733428 h 5906446"/>
              <a:gd name="connsiteX44" fmla="*/ 6854889 w 7750816"/>
              <a:gd name="connsiteY44" fmla="*/ 4779609 h 5906446"/>
              <a:gd name="connsiteX45" fmla="*/ 6808707 w 7750816"/>
              <a:gd name="connsiteY45" fmla="*/ 4798082 h 5906446"/>
              <a:gd name="connsiteX46" fmla="*/ 6753289 w 7750816"/>
              <a:gd name="connsiteY46" fmla="*/ 4807319 h 5906446"/>
              <a:gd name="connsiteX47" fmla="*/ 6688635 w 7750816"/>
              <a:gd name="connsiteY47" fmla="*/ 4835028 h 5906446"/>
              <a:gd name="connsiteX48" fmla="*/ 6522380 w 7750816"/>
              <a:gd name="connsiteY48" fmla="*/ 4890446 h 5906446"/>
              <a:gd name="connsiteX49" fmla="*/ 6411544 w 7750816"/>
              <a:gd name="connsiteY49" fmla="*/ 4918155 h 5906446"/>
              <a:gd name="connsiteX50" fmla="*/ 6272998 w 7750816"/>
              <a:gd name="connsiteY50" fmla="*/ 4955100 h 5906446"/>
              <a:gd name="connsiteX51" fmla="*/ 6236053 w 7750816"/>
              <a:gd name="connsiteY51" fmla="*/ 4964337 h 5906446"/>
              <a:gd name="connsiteX52" fmla="*/ 6042089 w 7750816"/>
              <a:gd name="connsiteY52" fmla="*/ 4992046 h 5906446"/>
              <a:gd name="connsiteX53" fmla="*/ 5977435 w 7750816"/>
              <a:gd name="connsiteY53" fmla="*/ 5001282 h 5906446"/>
              <a:gd name="connsiteX54" fmla="*/ 5801944 w 7750816"/>
              <a:gd name="connsiteY54" fmla="*/ 5028991 h 5906446"/>
              <a:gd name="connsiteX55" fmla="*/ 5192344 w 7750816"/>
              <a:gd name="connsiteY55" fmla="*/ 5038228 h 5906446"/>
              <a:gd name="connsiteX56" fmla="*/ 5155398 w 7750816"/>
              <a:gd name="connsiteY56" fmla="*/ 5047464 h 5906446"/>
              <a:gd name="connsiteX57" fmla="*/ 5016853 w 7750816"/>
              <a:gd name="connsiteY57" fmla="*/ 5065937 h 5906446"/>
              <a:gd name="connsiteX58" fmla="*/ 4425725 w 7750816"/>
              <a:gd name="connsiteY58" fmla="*/ 5028992 h 5906446"/>
              <a:gd name="connsiteX59" fmla="*/ 4083980 w 7750816"/>
              <a:gd name="connsiteY59" fmla="*/ 4936628 h 5906446"/>
              <a:gd name="connsiteX60" fmla="*/ 3806889 w 7750816"/>
              <a:gd name="connsiteY60" fmla="*/ 4936627 h 5906446"/>
              <a:gd name="connsiteX61" fmla="*/ 3391253 w 7750816"/>
              <a:gd name="connsiteY61" fmla="*/ 5038228 h 5906446"/>
              <a:gd name="connsiteX62" fmla="*/ 3317362 w 7750816"/>
              <a:gd name="connsiteY62" fmla="*/ 5084409 h 5906446"/>
              <a:gd name="connsiteX63" fmla="*/ 3308125 w 7750816"/>
              <a:gd name="connsiteY63" fmla="*/ 5112119 h 5906446"/>
              <a:gd name="connsiteX64" fmla="*/ 3280416 w 7750816"/>
              <a:gd name="connsiteY64" fmla="*/ 5130591 h 5906446"/>
              <a:gd name="connsiteX65" fmla="*/ 3169580 w 7750816"/>
              <a:gd name="connsiteY65" fmla="*/ 5213719 h 5906446"/>
              <a:gd name="connsiteX66" fmla="*/ 3132635 w 7750816"/>
              <a:gd name="connsiteY66" fmla="*/ 5232191 h 5906446"/>
              <a:gd name="connsiteX67" fmla="*/ 3104925 w 7750816"/>
              <a:gd name="connsiteY67" fmla="*/ 5250664 h 5906446"/>
              <a:gd name="connsiteX68" fmla="*/ 3040271 w 7750816"/>
              <a:gd name="connsiteY68" fmla="*/ 5278373 h 5906446"/>
              <a:gd name="connsiteX69" fmla="*/ 2966380 w 7750816"/>
              <a:gd name="connsiteY69" fmla="*/ 5306082 h 5906446"/>
              <a:gd name="connsiteX70" fmla="*/ 2938671 w 7750816"/>
              <a:gd name="connsiteY70" fmla="*/ 5324555 h 5906446"/>
              <a:gd name="connsiteX71" fmla="*/ 2892489 w 7750816"/>
              <a:gd name="connsiteY71" fmla="*/ 5333791 h 5906446"/>
              <a:gd name="connsiteX72" fmla="*/ 2855544 w 7750816"/>
              <a:gd name="connsiteY72" fmla="*/ 5343028 h 5906446"/>
              <a:gd name="connsiteX73" fmla="*/ 2800125 w 7750816"/>
              <a:gd name="connsiteY73" fmla="*/ 5361500 h 5906446"/>
              <a:gd name="connsiteX74" fmla="*/ 2680053 w 7750816"/>
              <a:gd name="connsiteY74" fmla="*/ 5379973 h 5906446"/>
              <a:gd name="connsiteX75" fmla="*/ 2633871 w 7750816"/>
              <a:gd name="connsiteY75" fmla="*/ 5389209 h 5906446"/>
              <a:gd name="connsiteX76" fmla="*/ 2578453 w 7750816"/>
              <a:gd name="connsiteY76" fmla="*/ 5398446 h 5906446"/>
              <a:gd name="connsiteX77" fmla="*/ 2550744 w 7750816"/>
              <a:gd name="connsiteY77" fmla="*/ 5407682 h 5906446"/>
              <a:gd name="connsiteX78" fmla="*/ 2458380 w 7750816"/>
              <a:gd name="connsiteY78" fmla="*/ 5416919 h 5906446"/>
              <a:gd name="connsiteX79" fmla="*/ 2402962 w 7750816"/>
              <a:gd name="connsiteY79" fmla="*/ 5435391 h 5906446"/>
              <a:gd name="connsiteX80" fmla="*/ 2366016 w 7750816"/>
              <a:gd name="connsiteY80" fmla="*/ 5444628 h 5906446"/>
              <a:gd name="connsiteX81" fmla="*/ 2329071 w 7750816"/>
              <a:gd name="connsiteY81" fmla="*/ 5463100 h 5906446"/>
              <a:gd name="connsiteX82" fmla="*/ 2301362 w 7750816"/>
              <a:gd name="connsiteY82" fmla="*/ 5472337 h 5906446"/>
              <a:gd name="connsiteX83" fmla="*/ 2245944 w 7750816"/>
              <a:gd name="connsiteY83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965725 w 7750816"/>
              <a:gd name="connsiteY42" fmla="*/ 4733428 h 5906446"/>
              <a:gd name="connsiteX43" fmla="*/ 6854889 w 7750816"/>
              <a:gd name="connsiteY43" fmla="*/ 4779609 h 5906446"/>
              <a:gd name="connsiteX44" fmla="*/ 6808707 w 7750816"/>
              <a:gd name="connsiteY44" fmla="*/ 4798082 h 5906446"/>
              <a:gd name="connsiteX45" fmla="*/ 6753289 w 7750816"/>
              <a:gd name="connsiteY45" fmla="*/ 4807319 h 5906446"/>
              <a:gd name="connsiteX46" fmla="*/ 6688635 w 7750816"/>
              <a:gd name="connsiteY46" fmla="*/ 4835028 h 5906446"/>
              <a:gd name="connsiteX47" fmla="*/ 6522380 w 7750816"/>
              <a:gd name="connsiteY47" fmla="*/ 4890446 h 5906446"/>
              <a:gd name="connsiteX48" fmla="*/ 6411544 w 7750816"/>
              <a:gd name="connsiteY48" fmla="*/ 4918155 h 5906446"/>
              <a:gd name="connsiteX49" fmla="*/ 6272998 w 7750816"/>
              <a:gd name="connsiteY49" fmla="*/ 4955100 h 5906446"/>
              <a:gd name="connsiteX50" fmla="*/ 6236053 w 7750816"/>
              <a:gd name="connsiteY50" fmla="*/ 4964337 h 5906446"/>
              <a:gd name="connsiteX51" fmla="*/ 6042089 w 7750816"/>
              <a:gd name="connsiteY51" fmla="*/ 4992046 h 5906446"/>
              <a:gd name="connsiteX52" fmla="*/ 5977435 w 7750816"/>
              <a:gd name="connsiteY52" fmla="*/ 5001282 h 5906446"/>
              <a:gd name="connsiteX53" fmla="*/ 5801944 w 7750816"/>
              <a:gd name="connsiteY53" fmla="*/ 5028991 h 5906446"/>
              <a:gd name="connsiteX54" fmla="*/ 5192344 w 7750816"/>
              <a:gd name="connsiteY54" fmla="*/ 5038228 h 5906446"/>
              <a:gd name="connsiteX55" fmla="*/ 5155398 w 7750816"/>
              <a:gd name="connsiteY55" fmla="*/ 5047464 h 5906446"/>
              <a:gd name="connsiteX56" fmla="*/ 5016853 w 7750816"/>
              <a:gd name="connsiteY56" fmla="*/ 5065937 h 5906446"/>
              <a:gd name="connsiteX57" fmla="*/ 4425725 w 7750816"/>
              <a:gd name="connsiteY57" fmla="*/ 5028992 h 5906446"/>
              <a:gd name="connsiteX58" fmla="*/ 4083980 w 7750816"/>
              <a:gd name="connsiteY58" fmla="*/ 4936628 h 5906446"/>
              <a:gd name="connsiteX59" fmla="*/ 3806889 w 7750816"/>
              <a:gd name="connsiteY59" fmla="*/ 4936627 h 5906446"/>
              <a:gd name="connsiteX60" fmla="*/ 3391253 w 7750816"/>
              <a:gd name="connsiteY60" fmla="*/ 5038228 h 5906446"/>
              <a:gd name="connsiteX61" fmla="*/ 3317362 w 7750816"/>
              <a:gd name="connsiteY61" fmla="*/ 5084409 h 5906446"/>
              <a:gd name="connsiteX62" fmla="*/ 3308125 w 7750816"/>
              <a:gd name="connsiteY62" fmla="*/ 5112119 h 5906446"/>
              <a:gd name="connsiteX63" fmla="*/ 3280416 w 7750816"/>
              <a:gd name="connsiteY63" fmla="*/ 5130591 h 5906446"/>
              <a:gd name="connsiteX64" fmla="*/ 3169580 w 7750816"/>
              <a:gd name="connsiteY64" fmla="*/ 5213719 h 5906446"/>
              <a:gd name="connsiteX65" fmla="*/ 3132635 w 7750816"/>
              <a:gd name="connsiteY65" fmla="*/ 5232191 h 5906446"/>
              <a:gd name="connsiteX66" fmla="*/ 3104925 w 7750816"/>
              <a:gd name="connsiteY66" fmla="*/ 5250664 h 5906446"/>
              <a:gd name="connsiteX67" fmla="*/ 3040271 w 7750816"/>
              <a:gd name="connsiteY67" fmla="*/ 5278373 h 5906446"/>
              <a:gd name="connsiteX68" fmla="*/ 2966380 w 7750816"/>
              <a:gd name="connsiteY68" fmla="*/ 5306082 h 5906446"/>
              <a:gd name="connsiteX69" fmla="*/ 2938671 w 7750816"/>
              <a:gd name="connsiteY69" fmla="*/ 5324555 h 5906446"/>
              <a:gd name="connsiteX70" fmla="*/ 2892489 w 7750816"/>
              <a:gd name="connsiteY70" fmla="*/ 5333791 h 5906446"/>
              <a:gd name="connsiteX71" fmla="*/ 2855544 w 7750816"/>
              <a:gd name="connsiteY71" fmla="*/ 5343028 h 5906446"/>
              <a:gd name="connsiteX72" fmla="*/ 2800125 w 7750816"/>
              <a:gd name="connsiteY72" fmla="*/ 5361500 h 5906446"/>
              <a:gd name="connsiteX73" fmla="*/ 2680053 w 7750816"/>
              <a:gd name="connsiteY73" fmla="*/ 5379973 h 5906446"/>
              <a:gd name="connsiteX74" fmla="*/ 2633871 w 7750816"/>
              <a:gd name="connsiteY74" fmla="*/ 5389209 h 5906446"/>
              <a:gd name="connsiteX75" fmla="*/ 2578453 w 7750816"/>
              <a:gd name="connsiteY75" fmla="*/ 5398446 h 5906446"/>
              <a:gd name="connsiteX76" fmla="*/ 2550744 w 7750816"/>
              <a:gd name="connsiteY76" fmla="*/ 5407682 h 5906446"/>
              <a:gd name="connsiteX77" fmla="*/ 2458380 w 7750816"/>
              <a:gd name="connsiteY77" fmla="*/ 5416919 h 5906446"/>
              <a:gd name="connsiteX78" fmla="*/ 2402962 w 7750816"/>
              <a:gd name="connsiteY78" fmla="*/ 5435391 h 5906446"/>
              <a:gd name="connsiteX79" fmla="*/ 2366016 w 7750816"/>
              <a:gd name="connsiteY79" fmla="*/ 5444628 h 5906446"/>
              <a:gd name="connsiteX80" fmla="*/ 2329071 w 7750816"/>
              <a:gd name="connsiteY80" fmla="*/ 5463100 h 5906446"/>
              <a:gd name="connsiteX81" fmla="*/ 2301362 w 7750816"/>
              <a:gd name="connsiteY81" fmla="*/ 5472337 h 5906446"/>
              <a:gd name="connsiteX82" fmla="*/ 2245944 w 7750816"/>
              <a:gd name="connsiteY82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965725 w 7750816"/>
              <a:gd name="connsiteY42" fmla="*/ 4733428 h 5906446"/>
              <a:gd name="connsiteX43" fmla="*/ 6854889 w 7750816"/>
              <a:gd name="connsiteY43" fmla="*/ 4779609 h 5906446"/>
              <a:gd name="connsiteX44" fmla="*/ 6808707 w 7750816"/>
              <a:gd name="connsiteY44" fmla="*/ 4798082 h 5906446"/>
              <a:gd name="connsiteX45" fmla="*/ 6688635 w 7750816"/>
              <a:gd name="connsiteY45" fmla="*/ 4835028 h 5906446"/>
              <a:gd name="connsiteX46" fmla="*/ 6522380 w 7750816"/>
              <a:gd name="connsiteY46" fmla="*/ 4890446 h 5906446"/>
              <a:gd name="connsiteX47" fmla="*/ 6411544 w 7750816"/>
              <a:gd name="connsiteY47" fmla="*/ 4918155 h 5906446"/>
              <a:gd name="connsiteX48" fmla="*/ 6272998 w 7750816"/>
              <a:gd name="connsiteY48" fmla="*/ 4955100 h 5906446"/>
              <a:gd name="connsiteX49" fmla="*/ 6236053 w 7750816"/>
              <a:gd name="connsiteY49" fmla="*/ 4964337 h 5906446"/>
              <a:gd name="connsiteX50" fmla="*/ 6042089 w 7750816"/>
              <a:gd name="connsiteY50" fmla="*/ 4992046 h 5906446"/>
              <a:gd name="connsiteX51" fmla="*/ 5977435 w 7750816"/>
              <a:gd name="connsiteY51" fmla="*/ 5001282 h 5906446"/>
              <a:gd name="connsiteX52" fmla="*/ 5801944 w 7750816"/>
              <a:gd name="connsiteY52" fmla="*/ 5028991 h 5906446"/>
              <a:gd name="connsiteX53" fmla="*/ 5192344 w 7750816"/>
              <a:gd name="connsiteY53" fmla="*/ 5038228 h 5906446"/>
              <a:gd name="connsiteX54" fmla="*/ 5155398 w 7750816"/>
              <a:gd name="connsiteY54" fmla="*/ 5047464 h 5906446"/>
              <a:gd name="connsiteX55" fmla="*/ 5016853 w 7750816"/>
              <a:gd name="connsiteY55" fmla="*/ 5065937 h 5906446"/>
              <a:gd name="connsiteX56" fmla="*/ 4425725 w 7750816"/>
              <a:gd name="connsiteY56" fmla="*/ 5028992 h 5906446"/>
              <a:gd name="connsiteX57" fmla="*/ 4083980 w 7750816"/>
              <a:gd name="connsiteY57" fmla="*/ 4936628 h 5906446"/>
              <a:gd name="connsiteX58" fmla="*/ 3806889 w 7750816"/>
              <a:gd name="connsiteY58" fmla="*/ 4936627 h 5906446"/>
              <a:gd name="connsiteX59" fmla="*/ 3391253 w 7750816"/>
              <a:gd name="connsiteY59" fmla="*/ 5038228 h 5906446"/>
              <a:gd name="connsiteX60" fmla="*/ 3317362 w 7750816"/>
              <a:gd name="connsiteY60" fmla="*/ 5084409 h 5906446"/>
              <a:gd name="connsiteX61" fmla="*/ 3308125 w 7750816"/>
              <a:gd name="connsiteY61" fmla="*/ 5112119 h 5906446"/>
              <a:gd name="connsiteX62" fmla="*/ 3280416 w 7750816"/>
              <a:gd name="connsiteY62" fmla="*/ 5130591 h 5906446"/>
              <a:gd name="connsiteX63" fmla="*/ 3169580 w 7750816"/>
              <a:gd name="connsiteY63" fmla="*/ 5213719 h 5906446"/>
              <a:gd name="connsiteX64" fmla="*/ 3132635 w 7750816"/>
              <a:gd name="connsiteY64" fmla="*/ 5232191 h 5906446"/>
              <a:gd name="connsiteX65" fmla="*/ 3104925 w 7750816"/>
              <a:gd name="connsiteY65" fmla="*/ 5250664 h 5906446"/>
              <a:gd name="connsiteX66" fmla="*/ 3040271 w 7750816"/>
              <a:gd name="connsiteY66" fmla="*/ 5278373 h 5906446"/>
              <a:gd name="connsiteX67" fmla="*/ 2966380 w 7750816"/>
              <a:gd name="connsiteY67" fmla="*/ 5306082 h 5906446"/>
              <a:gd name="connsiteX68" fmla="*/ 2938671 w 7750816"/>
              <a:gd name="connsiteY68" fmla="*/ 5324555 h 5906446"/>
              <a:gd name="connsiteX69" fmla="*/ 2892489 w 7750816"/>
              <a:gd name="connsiteY69" fmla="*/ 5333791 h 5906446"/>
              <a:gd name="connsiteX70" fmla="*/ 2855544 w 7750816"/>
              <a:gd name="connsiteY70" fmla="*/ 5343028 h 5906446"/>
              <a:gd name="connsiteX71" fmla="*/ 2800125 w 7750816"/>
              <a:gd name="connsiteY71" fmla="*/ 5361500 h 5906446"/>
              <a:gd name="connsiteX72" fmla="*/ 2680053 w 7750816"/>
              <a:gd name="connsiteY72" fmla="*/ 5379973 h 5906446"/>
              <a:gd name="connsiteX73" fmla="*/ 2633871 w 7750816"/>
              <a:gd name="connsiteY73" fmla="*/ 5389209 h 5906446"/>
              <a:gd name="connsiteX74" fmla="*/ 2578453 w 7750816"/>
              <a:gd name="connsiteY74" fmla="*/ 5398446 h 5906446"/>
              <a:gd name="connsiteX75" fmla="*/ 2550744 w 7750816"/>
              <a:gd name="connsiteY75" fmla="*/ 5407682 h 5906446"/>
              <a:gd name="connsiteX76" fmla="*/ 2458380 w 7750816"/>
              <a:gd name="connsiteY76" fmla="*/ 5416919 h 5906446"/>
              <a:gd name="connsiteX77" fmla="*/ 2402962 w 7750816"/>
              <a:gd name="connsiteY77" fmla="*/ 5435391 h 5906446"/>
              <a:gd name="connsiteX78" fmla="*/ 2366016 w 7750816"/>
              <a:gd name="connsiteY78" fmla="*/ 5444628 h 5906446"/>
              <a:gd name="connsiteX79" fmla="*/ 2329071 w 7750816"/>
              <a:gd name="connsiteY79" fmla="*/ 5463100 h 5906446"/>
              <a:gd name="connsiteX80" fmla="*/ 2301362 w 7750816"/>
              <a:gd name="connsiteY80" fmla="*/ 5472337 h 5906446"/>
              <a:gd name="connsiteX81" fmla="*/ 2245944 w 7750816"/>
              <a:gd name="connsiteY8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965725 w 7750816"/>
              <a:gd name="connsiteY42" fmla="*/ 4733428 h 5906446"/>
              <a:gd name="connsiteX43" fmla="*/ 6854889 w 7750816"/>
              <a:gd name="connsiteY43" fmla="*/ 4779609 h 5906446"/>
              <a:gd name="connsiteX44" fmla="*/ 6688635 w 7750816"/>
              <a:gd name="connsiteY44" fmla="*/ 4835028 h 5906446"/>
              <a:gd name="connsiteX45" fmla="*/ 6522380 w 7750816"/>
              <a:gd name="connsiteY45" fmla="*/ 4890446 h 5906446"/>
              <a:gd name="connsiteX46" fmla="*/ 6411544 w 7750816"/>
              <a:gd name="connsiteY46" fmla="*/ 4918155 h 5906446"/>
              <a:gd name="connsiteX47" fmla="*/ 6272998 w 7750816"/>
              <a:gd name="connsiteY47" fmla="*/ 4955100 h 5906446"/>
              <a:gd name="connsiteX48" fmla="*/ 6236053 w 7750816"/>
              <a:gd name="connsiteY48" fmla="*/ 4964337 h 5906446"/>
              <a:gd name="connsiteX49" fmla="*/ 6042089 w 7750816"/>
              <a:gd name="connsiteY49" fmla="*/ 4992046 h 5906446"/>
              <a:gd name="connsiteX50" fmla="*/ 5977435 w 7750816"/>
              <a:gd name="connsiteY50" fmla="*/ 5001282 h 5906446"/>
              <a:gd name="connsiteX51" fmla="*/ 5801944 w 7750816"/>
              <a:gd name="connsiteY51" fmla="*/ 5028991 h 5906446"/>
              <a:gd name="connsiteX52" fmla="*/ 5192344 w 7750816"/>
              <a:gd name="connsiteY52" fmla="*/ 5038228 h 5906446"/>
              <a:gd name="connsiteX53" fmla="*/ 5155398 w 7750816"/>
              <a:gd name="connsiteY53" fmla="*/ 5047464 h 5906446"/>
              <a:gd name="connsiteX54" fmla="*/ 5016853 w 7750816"/>
              <a:gd name="connsiteY54" fmla="*/ 5065937 h 5906446"/>
              <a:gd name="connsiteX55" fmla="*/ 4425725 w 7750816"/>
              <a:gd name="connsiteY55" fmla="*/ 5028992 h 5906446"/>
              <a:gd name="connsiteX56" fmla="*/ 4083980 w 7750816"/>
              <a:gd name="connsiteY56" fmla="*/ 4936628 h 5906446"/>
              <a:gd name="connsiteX57" fmla="*/ 3806889 w 7750816"/>
              <a:gd name="connsiteY57" fmla="*/ 4936627 h 5906446"/>
              <a:gd name="connsiteX58" fmla="*/ 3391253 w 7750816"/>
              <a:gd name="connsiteY58" fmla="*/ 5038228 h 5906446"/>
              <a:gd name="connsiteX59" fmla="*/ 3317362 w 7750816"/>
              <a:gd name="connsiteY59" fmla="*/ 5084409 h 5906446"/>
              <a:gd name="connsiteX60" fmla="*/ 3308125 w 7750816"/>
              <a:gd name="connsiteY60" fmla="*/ 5112119 h 5906446"/>
              <a:gd name="connsiteX61" fmla="*/ 3280416 w 7750816"/>
              <a:gd name="connsiteY61" fmla="*/ 5130591 h 5906446"/>
              <a:gd name="connsiteX62" fmla="*/ 3169580 w 7750816"/>
              <a:gd name="connsiteY62" fmla="*/ 5213719 h 5906446"/>
              <a:gd name="connsiteX63" fmla="*/ 3132635 w 7750816"/>
              <a:gd name="connsiteY63" fmla="*/ 5232191 h 5906446"/>
              <a:gd name="connsiteX64" fmla="*/ 3104925 w 7750816"/>
              <a:gd name="connsiteY64" fmla="*/ 5250664 h 5906446"/>
              <a:gd name="connsiteX65" fmla="*/ 3040271 w 7750816"/>
              <a:gd name="connsiteY65" fmla="*/ 5278373 h 5906446"/>
              <a:gd name="connsiteX66" fmla="*/ 2966380 w 7750816"/>
              <a:gd name="connsiteY66" fmla="*/ 5306082 h 5906446"/>
              <a:gd name="connsiteX67" fmla="*/ 2938671 w 7750816"/>
              <a:gd name="connsiteY67" fmla="*/ 5324555 h 5906446"/>
              <a:gd name="connsiteX68" fmla="*/ 2892489 w 7750816"/>
              <a:gd name="connsiteY68" fmla="*/ 5333791 h 5906446"/>
              <a:gd name="connsiteX69" fmla="*/ 2855544 w 7750816"/>
              <a:gd name="connsiteY69" fmla="*/ 5343028 h 5906446"/>
              <a:gd name="connsiteX70" fmla="*/ 2800125 w 7750816"/>
              <a:gd name="connsiteY70" fmla="*/ 5361500 h 5906446"/>
              <a:gd name="connsiteX71" fmla="*/ 2680053 w 7750816"/>
              <a:gd name="connsiteY71" fmla="*/ 5379973 h 5906446"/>
              <a:gd name="connsiteX72" fmla="*/ 2633871 w 7750816"/>
              <a:gd name="connsiteY72" fmla="*/ 5389209 h 5906446"/>
              <a:gd name="connsiteX73" fmla="*/ 2578453 w 7750816"/>
              <a:gd name="connsiteY73" fmla="*/ 5398446 h 5906446"/>
              <a:gd name="connsiteX74" fmla="*/ 2550744 w 7750816"/>
              <a:gd name="connsiteY74" fmla="*/ 5407682 h 5906446"/>
              <a:gd name="connsiteX75" fmla="*/ 2458380 w 7750816"/>
              <a:gd name="connsiteY75" fmla="*/ 5416919 h 5906446"/>
              <a:gd name="connsiteX76" fmla="*/ 2402962 w 7750816"/>
              <a:gd name="connsiteY76" fmla="*/ 5435391 h 5906446"/>
              <a:gd name="connsiteX77" fmla="*/ 2366016 w 7750816"/>
              <a:gd name="connsiteY77" fmla="*/ 5444628 h 5906446"/>
              <a:gd name="connsiteX78" fmla="*/ 2329071 w 7750816"/>
              <a:gd name="connsiteY78" fmla="*/ 5463100 h 5906446"/>
              <a:gd name="connsiteX79" fmla="*/ 2301362 w 7750816"/>
              <a:gd name="connsiteY79" fmla="*/ 5472337 h 5906446"/>
              <a:gd name="connsiteX80" fmla="*/ 2245944 w 7750816"/>
              <a:gd name="connsiteY80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854889 w 7750816"/>
              <a:gd name="connsiteY42" fmla="*/ 4779609 h 5906446"/>
              <a:gd name="connsiteX43" fmla="*/ 6688635 w 7750816"/>
              <a:gd name="connsiteY43" fmla="*/ 4835028 h 5906446"/>
              <a:gd name="connsiteX44" fmla="*/ 6522380 w 7750816"/>
              <a:gd name="connsiteY44" fmla="*/ 4890446 h 5906446"/>
              <a:gd name="connsiteX45" fmla="*/ 6411544 w 7750816"/>
              <a:gd name="connsiteY45" fmla="*/ 4918155 h 5906446"/>
              <a:gd name="connsiteX46" fmla="*/ 6272998 w 7750816"/>
              <a:gd name="connsiteY46" fmla="*/ 4955100 h 5906446"/>
              <a:gd name="connsiteX47" fmla="*/ 6236053 w 7750816"/>
              <a:gd name="connsiteY47" fmla="*/ 4964337 h 5906446"/>
              <a:gd name="connsiteX48" fmla="*/ 6042089 w 7750816"/>
              <a:gd name="connsiteY48" fmla="*/ 4992046 h 5906446"/>
              <a:gd name="connsiteX49" fmla="*/ 5977435 w 7750816"/>
              <a:gd name="connsiteY49" fmla="*/ 5001282 h 5906446"/>
              <a:gd name="connsiteX50" fmla="*/ 5801944 w 7750816"/>
              <a:gd name="connsiteY50" fmla="*/ 5028991 h 5906446"/>
              <a:gd name="connsiteX51" fmla="*/ 5192344 w 7750816"/>
              <a:gd name="connsiteY51" fmla="*/ 5038228 h 5906446"/>
              <a:gd name="connsiteX52" fmla="*/ 5155398 w 7750816"/>
              <a:gd name="connsiteY52" fmla="*/ 5047464 h 5906446"/>
              <a:gd name="connsiteX53" fmla="*/ 5016853 w 7750816"/>
              <a:gd name="connsiteY53" fmla="*/ 5065937 h 5906446"/>
              <a:gd name="connsiteX54" fmla="*/ 4425725 w 7750816"/>
              <a:gd name="connsiteY54" fmla="*/ 5028992 h 5906446"/>
              <a:gd name="connsiteX55" fmla="*/ 4083980 w 7750816"/>
              <a:gd name="connsiteY55" fmla="*/ 4936628 h 5906446"/>
              <a:gd name="connsiteX56" fmla="*/ 3806889 w 7750816"/>
              <a:gd name="connsiteY56" fmla="*/ 4936627 h 5906446"/>
              <a:gd name="connsiteX57" fmla="*/ 3391253 w 7750816"/>
              <a:gd name="connsiteY57" fmla="*/ 5038228 h 5906446"/>
              <a:gd name="connsiteX58" fmla="*/ 3317362 w 7750816"/>
              <a:gd name="connsiteY58" fmla="*/ 5084409 h 5906446"/>
              <a:gd name="connsiteX59" fmla="*/ 3308125 w 7750816"/>
              <a:gd name="connsiteY59" fmla="*/ 5112119 h 5906446"/>
              <a:gd name="connsiteX60" fmla="*/ 3280416 w 7750816"/>
              <a:gd name="connsiteY60" fmla="*/ 5130591 h 5906446"/>
              <a:gd name="connsiteX61" fmla="*/ 3169580 w 7750816"/>
              <a:gd name="connsiteY61" fmla="*/ 5213719 h 5906446"/>
              <a:gd name="connsiteX62" fmla="*/ 3132635 w 7750816"/>
              <a:gd name="connsiteY62" fmla="*/ 5232191 h 5906446"/>
              <a:gd name="connsiteX63" fmla="*/ 3104925 w 7750816"/>
              <a:gd name="connsiteY63" fmla="*/ 5250664 h 5906446"/>
              <a:gd name="connsiteX64" fmla="*/ 3040271 w 7750816"/>
              <a:gd name="connsiteY64" fmla="*/ 5278373 h 5906446"/>
              <a:gd name="connsiteX65" fmla="*/ 2966380 w 7750816"/>
              <a:gd name="connsiteY65" fmla="*/ 5306082 h 5906446"/>
              <a:gd name="connsiteX66" fmla="*/ 2938671 w 7750816"/>
              <a:gd name="connsiteY66" fmla="*/ 5324555 h 5906446"/>
              <a:gd name="connsiteX67" fmla="*/ 2892489 w 7750816"/>
              <a:gd name="connsiteY67" fmla="*/ 5333791 h 5906446"/>
              <a:gd name="connsiteX68" fmla="*/ 2855544 w 7750816"/>
              <a:gd name="connsiteY68" fmla="*/ 5343028 h 5906446"/>
              <a:gd name="connsiteX69" fmla="*/ 2800125 w 7750816"/>
              <a:gd name="connsiteY69" fmla="*/ 5361500 h 5906446"/>
              <a:gd name="connsiteX70" fmla="*/ 2680053 w 7750816"/>
              <a:gd name="connsiteY70" fmla="*/ 5379973 h 5906446"/>
              <a:gd name="connsiteX71" fmla="*/ 2633871 w 7750816"/>
              <a:gd name="connsiteY71" fmla="*/ 5389209 h 5906446"/>
              <a:gd name="connsiteX72" fmla="*/ 2578453 w 7750816"/>
              <a:gd name="connsiteY72" fmla="*/ 5398446 h 5906446"/>
              <a:gd name="connsiteX73" fmla="*/ 2550744 w 7750816"/>
              <a:gd name="connsiteY73" fmla="*/ 5407682 h 5906446"/>
              <a:gd name="connsiteX74" fmla="*/ 2458380 w 7750816"/>
              <a:gd name="connsiteY74" fmla="*/ 5416919 h 5906446"/>
              <a:gd name="connsiteX75" fmla="*/ 2402962 w 7750816"/>
              <a:gd name="connsiteY75" fmla="*/ 5435391 h 5906446"/>
              <a:gd name="connsiteX76" fmla="*/ 2366016 w 7750816"/>
              <a:gd name="connsiteY76" fmla="*/ 5444628 h 5906446"/>
              <a:gd name="connsiteX77" fmla="*/ 2329071 w 7750816"/>
              <a:gd name="connsiteY77" fmla="*/ 5463100 h 5906446"/>
              <a:gd name="connsiteX78" fmla="*/ 2301362 w 7750816"/>
              <a:gd name="connsiteY78" fmla="*/ 5472337 h 5906446"/>
              <a:gd name="connsiteX79" fmla="*/ 2245944 w 7750816"/>
              <a:gd name="connsiteY79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6854889 w 7750816"/>
              <a:gd name="connsiteY41" fmla="*/ 4779609 h 5906446"/>
              <a:gd name="connsiteX42" fmla="*/ 6688635 w 7750816"/>
              <a:gd name="connsiteY42" fmla="*/ 4835028 h 5906446"/>
              <a:gd name="connsiteX43" fmla="*/ 6522380 w 7750816"/>
              <a:gd name="connsiteY43" fmla="*/ 4890446 h 5906446"/>
              <a:gd name="connsiteX44" fmla="*/ 6411544 w 7750816"/>
              <a:gd name="connsiteY44" fmla="*/ 4918155 h 5906446"/>
              <a:gd name="connsiteX45" fmla="*/ 6272998 w 7750816"/>
              <a:gd name="connsiteY45" fmla="*/ 4955100 h 5906446"/>
              <a:gd name="connsiteX46" fmla="*/ 6236053 w 7750816"/>
              <a:gd name="connsiteY46" fmla="*/ 4964337 h 5906446"/>
              <a:gd name="connsiteX47" fmla="*/ 6042089 w 7750816"/>
              <a:gd name="connsiteY47" fmla="*/ 4992046 h 5906446"/>
              <a:gd name="connsiteX48" fmla="*/ 5977435 w 7750816"/>
              <a:gd name="connsiteY48" fmla="*/ 5001282 h 5906446"/>
              <a:gd name="connsiteX49" fmla="*/ 5801944 w 7750816"/>
              <a:gd name="connsiteY49" fmla="*/ 5028991 h 5906446"/>
              <a:gd name="connsiteX50" fmla="*/ 5192344 w 7750816"/>
              <a:gd name="connsiteY50" fmla="*/ 5038228 h 5906446"/>
              <a:gd name="connsiteX51" fmla="*/ 5155398 w 7750816"/>
              <a:gd name="connsiteY51" fmla="*/ 5047464 h 5906446"/>
              <a:gd name="connsiteX52" fmla="*/ 5016853 w 7750816"/>
              <a:gd name="connsiteY52" fmla="*/ 5065937 h 5906446"/>
              <a:gd name="connsiteX53" fmla="*/ 4425725 w 7750816"/>
              <a:gd name="connsiteY53" fmla="*/ 5028992 h 5906446"/>
              <a:gd name="connsiteX54" fmla="*/ 4083980 w 7750816"/>
              <a:gd name="connsiteY54" fmla="*/ 4936628 h 5906446"/>
              <a:gd name="connsiteX55" fmla="*/ 3806889 w 7750816"/>
              <a:gd name="connsiteY55" fmla="*/ 4936627 h 5906446"/>
              <a:gd name="connsiteX56" fmla="*/ 3391253 w 7750816"/>
              <a:gd name="connsiteY56" fmla="*/ 5038228 h 5906446"/>
              <a:gd name="connsiteX57" fmla="*/ 3317362 w 7750816"/>
              <a:gd name="connsiteY57" fmla="*/ 5084409 h 5906446"/>
              <a:gd name="connsiteX58" fmla="*/ 3308125 w 7750816"/>
              <a:gd name="connsiteY58" fmla="*/ 5112119 h 5906446"/>
              <a:gd name="connsiteX59" fmla="*/ 3280416 w 7750816"/>
              <a:gd name="connsiteY59" fmla="*/ 5130591 h 5906446"/>
              <a:gd name="connsiteX60" fmla="*/ 3169580 w 7750816"/>
              <a:gd name="connsiteY60" fmla="*/ 5213719 h 5906446"/>
              <a:gd name="connsiteX61" fmla="*/ 3132635 w 7750816"/>
              <a:gd name="connsiteY61" fmla="*/ 5232191 h 5906446"/>
              <a:gd name="connsiteX62" fmla="*/ 3104925 w 7750816"/>
              <a:gd name="connsiteY62" fmla="*/ 5250664 h 5906446"/>
              <a:gd name="connsiteX63" fmla="*/ 3040271 w 7750816"/>
              <a:gd name="connsiteY63" fmla="*/ 5278373 h 5906446"/>
              <a:gd name="connsiteX64" fmla="*/ 2966380 w 7750816"/>
              <a:gd name="connsiteY64" fmla="*/ 5306082 h 5906446"/>
              <a:gd name="connsiteX65" fmla="*/ 2938671 w 7750816"/>
              <a:gd name="connsiteY65" fmla="*/ 5324555 h 5906446"/>
              <a:gd name="connsiteX66" fmla="*/ 2892489 w 7750816"/>
              <a:gd name="connsiteY66" fmla="*/ 5333791 h 5906446"/>
              <a:gd name="connsiteX67" fmla="*/ 2855544 w 7750816"/>
              <a:gd name="connsiteY67" fmla="*/ 5343028 h 5906446"/>
              <a:gd name="connsiteX68" fmla="*/ 2800125 w 7750816"/>
              <a:gd name="connsiteY68" fmla="*/ 5361500 h 5906446"/>
              <a:gd name="connsiteX69" fmla="*/ 2680053 w 7750816"/>
              <a:gd name="connsiteY69" fmla="*/ 5379973 h 5906446"/>
              <a:gd name="connsiteX70" fmla="*/ 2633871 w 7750816"/>
              <a:gd name="connsiteY70" fmla="*/ 5389209 h 5906446"/>
              <a:gd name="connsiteX71" fmla="*/ 2578453 w 7750816"/>
              <a:gd name="connsiteY71" fmla="*/ 5398446 h 5906446"/>
              <a:gd name="connsiteX72" fmla="*/ 2550744 w 7750816"/>
              <a:gd name="connsiteY72" fmla="*/ 5407682 h 5906446"/>
              <a:gd name="connsiteX73" fmla="*/ 2458380 w 7750816"/>
              <a:gd name="connsiteY73" fmla="*/ 5416919 h 5906446"/>
              <a:gd name="connsiteX74" fmla="*/ 2402962 w 7750816"/>
              <a:gd name="connsiteY74" fmla="*/ 5435391 h 5906446"/>
              <a:gd name="connsiteX75" fmla="*/ 2366016 w 7750816"/>
              <a:gd name="connsiteY75" fmla="*/ 5444628 h 5906446"/>
              <a:gd name="connsiteX76" fmla="*/ 2329071 w 7750816"/>
              <a:gd name="connsiteY76" fmla="*/ 5463100 h 5906446"/>
              <a:gd name="connsiteX77" fmla="*/ 2301362 w 7750816"/>
              <a:gd name="connsiteY77" fmla="*/ 5472337 h 5906446"/>
              <a:gd name="connsiteX78" fmla="*/ 2245944 w 7750816"/>
              <a:gd name="connsiteY78" fmla="*/ 5509282 h 5906446"/>
              <a:gd name="connsiteX0" fmla="*/ 2245944 w 7670640"/>
              <a:gd name="connsiteY0" fmla="*/ 5509282 h 5906446"/>
              <a:gd name="connsiteX1" fmla="*/ 2245944 w 7670640"/>
              <a:gd name="connsiteY1" fmla="*/ 5509282 h 5906446"/>
              <a:gd name="connsiteX2" fmla="*/ 2153580 w 7670640"/>
              <a:gd name="connsiteY2" fmla="*/ 5620119 h 5906446"/>
              <a:gd name="connsiteX3" fmla="*/ 2135107 w 7670640"/>
              <a:gd name="connsiteY3" fmla="*/ 5647828 h 5906446"/>
              <a:gd name="connsiteX4" fmla="*/ 2070453 w 7670640"/>
              <a:gd name="connsiteY4" fmla="*/ 5740191 h 5906446"/>
              <a:gd name="connsiteX5" fmla="*/ 2015035 w 7670640"/>
              <a:gd name="connsiteY5" fmla="*/ 5795609 h 5906446"/>
              <a:gd name="connsiteX6" fmla="*/ 1894962 w 7670640"/>
              <a:gd name="connsiteY6" fmla="*/ 5887973 h 5906446"/>
              <a:gd name="connsiteX7" fmla="*/ 1811835 w 7670640"/>
              <a:gd name="connsiteY7" fmla="*/ 5906446 h 5906446"/>
              <a:gd name="connsiteX8" fmla="*/ 1368489 w 7670640"/>
              <a:gd name="connsiteY8" fmla="*/ 5897209 h 5906446"/>
              <a:gd name="connsiteX9" fmla="*/ 1082162 w 7670640"/>
              <a:gd name="connsiteY9" fmla="*/ 5869500 h 5906446"/>
              <a:gd name="connsiteX10" fmla="*/ 1045216 w 7670640"/>
              <a:gd name="connsiteY10" fmla="*/ 5841791 h 5906446"/>
              <a:gd name="connsiteX11" fmla="*/ 989798 w 7670640"/>
              <a:gd name="connsiteY11" fmla="*/ 5712482 h 5906446"/>
              <a:gd name="connsiteX12" fmla="*/ 962089 w 7670640"/>
              <a:gd name="connsiteY12" fmla="*/ 5629355 h 5906446"/>
              <a:gd name="connsiteX13" fmla="*/ 952853 w 7670640"/>
              <a:gd name="connsiteY13" fmla="*/ 5564700 h 5906446"/>
              <a:gd name="connsiteX14" fmla="*/ 915907 w 7670640"/>
              <a:gd name="connsiteY14" fmla="*/ 5527755 h 5906446"/>
              <a:gd name="connsiteX15" fmla="*/ 832780 w 7670640"/>
              <a:gd name="connsiteY15" fmla="*/ 5490809 h 5906446"/>
              <a:gd name="connsiteX16" fmla="*/ 648053 w 7670640"/>
              <a:gd name="connsiteY16" fmla="*/ 5435391 h 5906446"/>
              <a:gd name="connsiteX17" fmla="*/ 380198 w 7670640"/>
              <a:gd name="connsiteY17" fmla="*/ 5379973 h 5906446"/>
              <a:gd name="connsiteX18" fmla="*/ 140053 w 7670640"/>
              <a:gd name="connsiteY18" fmla="*/ 5176773 h 5906446"/>
              <a:gd name="connsiteX19" fmla="*/ 10743 w 7670640"/>
              <a:gd name="connsiteY19" fmla="*/ 3283319 h 5906446"/>
              <a:gd name="connsiteX20" fmla="*/ 19979 w 7670640"/>
              <a:gd name="connsiteY20" fmla="*/ 2239609 h 5906446"/>
              <a:gd name="connsiteX21" fmla="*/ 121580 w 7670640"/>
              <a:gd name="connsiteY21" fmla="*/ 1306737 h 5906446"/>
              <a:gd name="connsiteX22" fmla="*/ 675762 w 7670640"/>
              <a:gd name="connsiteY22" fmla="*/ 540118 h 5906446"/>
              <a:gd name="connsiteX23" fmla="*/ 1516271 w 7670640"/>
              <a:gd name="connsiteY23" fmla="*/ 216846 h 5906446"/>
              <a:gd name="connsiteX24" fmla="*/ 2855544 w 7670640"/>
              <a:gd name="connsiteY24" fmla="*/ 41355 h 5906446"/>
              <a:gd name="connsiteX25" fmla="*/ 5303180 w 7670640"/>
              <a:gd name="connsiteY25" fmla="*/ 4409 h 5906446"/>
              <a:gd name="connsiteX26" fmla="*/ 6060561 w 7670640"/>
              <a:gd name="connsiteY26" fmla="*/ 115245 h 5906446"/>
              <a:gd name="connsiteX27" fmla="*/ 6697871 w 7670640"/>
              <a:gd name="connsiteY27" fmla="*/ 327682 h 5906446"/>
              <a:gd name="connsiteX28" fmla="*/ 6882599 w 7670640"/>
              <a:gd name="connsiteY28" fmla="*/ 540118 h 5906446"/>
              <a:gd name="connsiteX29" fmla="*/ 6965725 w 7670640"/>
              <a:gd name="connsiteY29" fmla="*/ 715609 h 5906446"/>
              <a:gd name="connsiteX30" fmla="*/ 7104272 w 7670640"/>
              <a:gd name="connsiteY30" fmla="*/ 1482227 h 5906446"/>
              <a:gd name="connsiteX31" fmla="*/ 7076562 w 7670640"/>
              <a:gd name="connsiteY31" fmla="*/ 1980992 h 5906446"/>
              <a:gd name="connsiteX32" fmla="*/ 7095035 w 7670640"/>
              <a:gd name="connsiteY32" fmla="*/ 2442809 h 5906446"/>
              <a:gd name="connsiteX33" fmla="*/ 7113507 w 7670640"/>
              <a:gd name="connsiteY33" fmla="*/ 3126300 h 5906446"/>
              <a:gd name="connsiteX34" fmla="*/ 7409071 w 7670640"/>
              <a:gd name="connsiteY34" fmla="*/ 3375682 h 5906446"/>
              <a:gd name="connsiteX35" fmla="*/ 7566089 w 7670640"/>
              <a:gd name="connsiteY35" fmla="*/ 3514228 h 5906446"/>
              <a:gd name="connsiteX36" fmla="*/ 7649216 w 7670640"/>
              <a:gd name="connsiteY36" fmla="*/ 3763609 h 5906446"/>
              <a:gd name="connsiteX37" fmla="*/ 7667689 w 7670640"/>
              <a:gd name="connsiteY37" fmla="*/ 4068409 h 5906446"/>
              <a:gd name="connsiteX38" fmla="*/ 7649216 w 7670640"/>
              <a:gd name="connsiteY38" fmla="*/ 4336264 h 5906446"/>
              <a:gd name="connsiteX39" fmla="*/ 7473725 w 7670640"/>
              <a:gd name="connsiteY39" fmla="*/ 4557937 h 5906446"/>
              <a:gd name="connsiteX40" fmla="*/ 7298235 w 7670640"/>
              <a:gd name="connsiteY40" fmla="*/ 4659537 h 5906446"/>
              <a:gd name="connsiteX41" fmla="*/ 6854889 w 7670640"/>
              <a:gd name="connsiteY41" fmla="*/ 4779609 h 5906446"/>
              <a:gd name="connsiteX42" fmla="*/ 6688635 w 7670640"/>
              <a:gd name="connsiteY42" fmla="*/ 4835028 h 5906446"/>
              <a:gd name="connsiteX43" fmla="*/ 6522380 w 7670640"/>
              <a:gd name="connsiteY43" fmla="*/ 4890446 h 5906446"/>
              <a:gd name="connsiteX44" fmla="*/ 6411544 w 7670640"/>
              <a:gd name="connsiteY44" fmla="*/ 4918155 h 5906446"/>
              <a:gd name="connsiteX45" fmla="*/ 6272998 w 7670640"/>
              <a:gd name="connsiteY45" fmla="*/ 4955100 h 5906446"/>
              <a:gd name="connsiteX46" fmla="*/ 6236053 w 7670640"/>
              <a:gd name="connsiteY46" fmla="*/ 4964337 h 5906446"/>
              <a:gd name="connsiteX47" fmla="*/ 6042089 w 7670640"/>
              <a:gd name="connsiteY47" fmla="*/ 4992046 h 5906446"/>
              <a:gd name="connsiteX48" fmla="*/ 5977435 w 7670640"/>
              <a:gd name="connsiteY48" fmla="*/ 5001282 h 5906446"/>
              <a:gd name="connsiteX49" fmla="*/ 5801944 w 7670640"/>
              <a:gd name="connsiteY49" fmla="*/ 5028991 h 5906446"/>
              <a:gd name="connsiteX50" fmla="*/ 5192344 w 7670640"/>
              <a:gd name="connsiteY50" fmla="*/ 5038228 h 5906446"/>
              <a:gd name="connsiteX51" fmla="*/ 5155398 w 7670640"/>
              <a:gd name="connsiteY51" fmla="*/ 5047464 h 5906446"/>
              <a:gd name="connsiteX52" fmla="*/ 5016853 w 7670640"/>
              <a:gd name="connsiteY52" fmla="*/ 5065937 h 5906446"/>
              <a:gd name="connsiteX53" fmla="*/ 4425725 w 7670640"/>
              <a:gd name="connsiteY53" fmla="*/ 5028992 h 5906446"/>
              <a:gd name="connsiteX54" fmla="*/ 4083980 w 7670640"/>
              <a:gd name="connsiteY54" fmla="*/ 4936628 h 5906446"/>
              <a:gd name="connsiteX55" fmla="*/ 3806889 w 7670640"/>
              <a:gd name="connsiteY55" fmla="*/ 4936627 h 5906446"/>
              <a:gd name="connsiteX56" fmla="*/ 3391253 w 7670640"/>
              <a:gd name="connsiteY56" fmla="*/ 5038228 h 5906446"/>
              <a:gd name="connsiteX57" fmla="*/ 3317362 w 7670640"/>
              <a:gd name="connsiteY57" fmla="*/ 5084409 h 5906446"/>
              <a:gd name="connsiteX58" fmla="*/ 3308125 w 7670640"/>
              <a:gd name="connsiteY58" fmla="*/ 5112119 h 5906446"/>
              <a:gd name="connsiteX59" fmla="*/ 3280416 w 7670640"/>
              <a:gd name="connsiteY59" fmla="*/ 5130591 h 5906446"/>
              <a:gd name="connsiteX60" fmla="*/ 3169580 w 7670640"/>
              <a:gd name="connsiteY60" fmla="*/ 5213719 h 5906446"/>
              <a:gd name="connsiteX61" fmla="*/ 3132635 w 7670640"/>
              <a:gd name="connsiteY61" fmla="*/ 5232191 h 5906446"/>
              <a:gd name="connsiteX62" fmla="*/ 3104925 w 7670640"/>
              <a:gd name="connsiteY62" fmla="*/ 5250664 h 5906446"/>
              <a:gd name="connsiteX63" fmla="*/ 3040271 w 7670640"/>
              <a:gd name="connsiteY63" fmla="*/ 5278373 h 5906446"/>
              <a:gd name="connsiteX64" fmla="*/ 2966380 w 7670640"/>
              <a:gd name="connsiteY64" fmla="*/ 5306082 h 5906446"/>
              <a:gd name="connsiteX65" fmla="*/ 2938671 w 7670640"/>
              <a:gd name="connsiteY65" fmla="*/ 5324555 h 5906446"/>
              <a:gd name="connsiteX66" fmla="*/ 2892489 w 7670640"/>
              <a:gd name="connsiteY66" fmla="*/ 5333791 h 5906446"/>
              <a:gd name="connsiteX67" fmla="*/ 2855544 w 7670640"/>
              <a:gd name="connsiteY67" fmla="*/ 5343028 h 5906446"/>
              <a:gd name="connsiteX68" fmla="*/ 2800125 w 7670640"/>
              <a:gd name="connsiteY68" fmla="*/ 5361500 h 5906446"/>
              <a:gd name="connsiteX69" fmla="*/ 2680053 w 7670640"/>
              <a:gd name="connsiteY69" fmla="*/ 5379973 h 5906446"/>
              <a:gd name="connsiteX70" fmla="*/ 2633871 w 7670640"/>
              <a:gd name="connsiteY70" fmla="*/ 5389209 h 5906446"/>
              <a:gd name="connsiteX71" fmla="*/ 2578453 w 7670640"/>
              <a:gd name="connsiteY71" fmla="*/ 5398446 h 5906446"/>
              <a:gd name="connsiteX72" fmla="*/ 2550744 w 7670640"/>
              <a:gd name="connsiteY72" fmla="*/ 5407682 h 5906446"/>
              <a:gd name="connsiteX73" fmla="*/ 2458380 w 7670640"/>
              <a:gd name="connsiteY73" fmla="*/ 5416919 h 5906446"/>
              <a:gd name="connsiteX74" fmla="*/ 2402962 w 7670640"/>
              <a:gd name="connsiteY74" fmla="*/ 5435391 h 5906446"/>
              <a:gd name="connsiteX75" fmla="*/ 2366016 w 7670640"/>
              <a:gd name="connsiteY75" fmla="*/ 5444628 h 5906446"/>
              <a:gd name="connsiteX76" fmla="*/ 2329071 w 7670640"/>
              <a:gd name="connsiteY76" fmla="*/ 5463100 h 5906446"/>
              <a:gd name="connsiteX77" fmla="*/ 2301362 w 7670640"/>
              <a:gd name="connsiteY77" fmla="*/ 5472337 h 5906446"/>
              <a:gd name="connsiteX78" fmla="*/ 2245944 w 7670640"/>
              <a:gd name="connsiteY78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854889 w 7667689"/>
              <a:gd name="connsiteY41" fmla="*/ 4779609 h 5906446"/>
              <a:gd name="connsiteX42" fmla="*/ 6688635 w 7667689"/>
              <a:gd name="connsiteY42" fmla="*/ 4835028 h 5906446"/>
              <a:gd name="connsiteX43" fmla="*/ 6522380 w 7667689"/>
              <a:gd name="connsiteY43" fmla="*/ 4890446 h 5906446"/>
              <a:gd name="connsiteX44" fmla="*/ 6411544 w 7667689"/>
              <a:gd name="connsiteY44" fmla="*/ 4918155 h 5906446"/>
              <a:gd name="connsiteX45" fmla="*/ 6272998 w 7667689"/>
              <a:gd name="connsiteY45" fmla="*/ 4955100 h 5906446"/>
              <a:gd name="connsiteX46" fmla="*/ 6236053 w 7667689"/>
              <a:gd name="connsiteY46" fmla="*/ 4964337 h 5906446"/>
              <a:gd name="connsiteX47" fmla="*/ 6042089 w 7667689"/>
              <a:gd name="connsiteY47" fmla="*/ 4992046 h 5906446"/>
              <a:gd name="connsiteX48" fmla="*/ 5977435 w 7667689"/>
              <a:gd name="connsiteY48" fmla="*/ 5001282 h 5906446"/>
              <a:gd name="connsiteX49" fmla="*/ 5801944 w 7667689"/>
              <a:gd name="connsiteY49" fmla="*/ 5028991 h 5906446"/>
              <a:gd name="connsiteX50" fmla="*/ 5192344 w 7667689"/>
              <a:gd name="connsiteY50" fmla="*/ 5038228 h 5906446"/>
              <a:gd name="connsiteX51" fmla="*/ 5155398 w 7667689"/>
              <a:gd name="connsiteY51" fmla="*/ 5047464 h 5906446"/>
              <a:gd name="connsiteX52" fmla="*/ 5016853 w 7667689"/>
              <a:gd name="connsiteY52" fmla="*/ 5065937 h 5906446"/>
              <a:gd name="connsiteX53" fmla="*/ 4425725 w 7667689"/>
              <a:gd name="connsiteY53" fmla="*/ 5028992 h 5906446"/>
              <a:gd name="connsiteX54" fmla="*/ 4083980 w 7667689"/>
              <a:gd name="connsiteY54" fmla="*/ 4936628 h 5906446"/>
              <a:gd name="connsiteX55" fmla="*/ 3806889 w 7667689"/>
              <a:gd name="connsiteY55" fmla="*/ 4936627 h 5906446"/>
              <a:gd name="connsiteX56" fmla="*/ 3391253 w 7667689"/>
              <a:gd name="connsiteY56" fmla="*/ 5038228 h 5906446"/>
              <a:gd name="connsiteX57" fmla="*/ 3317362 w 7667689"/>
              <a:gd name="connsiteY57" fmla="*/ 5084409 h 5906446"/>
              <a:gd name="connsiteX58" fmla="*/ 3308125 w 7667689"/>
              <a:gd name="connsiteY58" fmla="*/ 5112119 h 5906446"/>
              <a:gd name="connsiteX59" fmla="*/ 3280416 w 7667689"/>
              <a:gd name="connsiteY59" fmla="*/ 5130591 h 5906446"/>
              <a:gd name="connsiteX60" fmla="*/ 3169580 w 7667689"/>
              <a:gd name="connsiteY60" fmla="*/ 5213719 h 5906446"/>
              <a:gd name="connsiteX61" fmla="*/ 3132635 w 7667689"/>
              <a:gd name="connsiteY61" fmla="*/ 5232191 h 5906446"/>
              <a:gd name="connsiteX62" fmla="*/ 3104925 w 7667689"/>
              <a:gd name="connsiteY62" fmla="*/ 5250664 h 5906446"/>
              <a:gd name="connsiteX63" fmla="*/ 3040271 w 7667689"/>
              <a:gd name="connsiteY63" fmla="*/ 5278373 h 5906446"/>
              <a:gd name="connsiteX64" fmla="*/ 2966380 w 7667689"/>
              <a:gd name="connsiteY64" fmla="*/ 5306082 h 5906446"/>
              <a:gd name="connsiteX65" fmla="*/ 2938671 w 7667689"/>
              <a:gd name="connsiteY65" fmla="*/ 5324555 h 5906446"/>
              <a:gd name="connsiteX66" fmla="*/ 2892489 w 7667689"/>
              <a:gd name="connsiteY66" fmla="*/ 5333791 h 5906446"/>
              <a:gd name="connsiteX67" fmla="*/ 2855544 w 7667689"/>
              <a:gd name="connsiteY67" fmla="*/ 5343028 h 5906446"/>
              <a:gd name="connsiteX68" fmla="*/ 2800125 w 7667689"/>
              <a:gd name="connsiteY68" fmla="*/ 5361500 h 5906446"/>
              <a:gd name="connsiteX69" fmla="*/ 2680053 w 7667689"/>
              <a:gd name="connsiteY69" fmla="*/ 5379973 h 5906446"/>
              <a:gd name="connsiteX70" fmla="*/ 2633871 w 7667689"/>
              <a:gd name="connsiteY70" fmla="*/ 5389209 h 5906446"/>
              <a:gd name="connsiteX71" fmla="*/ 2578453 w 7667689"/>
              <a:gd name="connsiteY71" fmla="*/ 5398446 h 5906446"/>
              <a:gd name="connsiteX72" fmla="*/ 2550744 w 7667689"/>
              <a:gd name="connsiteY72" fmla="*/ 5407682 h 5906446"/>
              <a:gd name="connsiteX73" fmla="*/ 2458380 w 7667689"/>
              <a:gd name="connsiteY73" fmla="*/ 5416919 h 5906446"/>
              <a:gd name="connsiteX74" fmla="*/ 2402962 w 7667689"/>
              <a:gd name="connsiteY74" fmla="*/ 5435391 h 5906446"/>
              <a:gd name="connsiteX75" fmla="*/ 2366016 w 7667689"/>
              <a:gd name="connsiteY75" fmla="*/ 5444628 h 5906446"/>
              <a:gd name="connsiteX76" fmla="*/ 2329071 w 7667689"/>
              <a:gd name="connsiteY76" fmla="*/ 5463100 h 5906446"/>
              <a:gd name="connsiteX77" fmla="*/ 2301362 w 7667689"/>
              <a:gd name="connsiteY77" fmla="*/ 5472337 h 5906446"/>
              <a:gd name="connsiteX78" fmla="*/ 2245944 w 7667689"/>
              <a:gd name="connsiteY78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522380 w 7667689"/>
              <a:gd name="connsiteY42" fmla="*/ 4890446 h 5906446"/>
              <a:gd name="connsiteX43" fmla="*/ 6411544 w 7667689"/>
              <a:gd name="connsiteY43" fmla="*/ 4918155 h 5906446"/>
              <a:gd name="connsiteX44" fmla="*/ 6272998 w 7667689"/>
              <a:gd name="connsiteY44" fmla="*/ 4955100 h 5906446"/>
              <a:gd name="connsiteX45" fmla="*/ 6236053 w 7667689"/>
              <a:gd name="connsiteY45" fmla="*/ 4964337 h 5906446"/>
              <a:gd name="connsiteX46" fmla="*/ 6042089 w 7667689"/>
              <a:gd name="connsiteY46" fmla="*/ 4992046 h 5906446"/>
              <a:gd name="connsiteX47" fmla="*/ 5977435 w 7667689"/>
              <a:gd name="connsiteY47" fmla="*/ 5001282 h 5906446"/>
              <a:gd name="connsiteX48" fmla="*/ 5801944 w 7667689"/>
              <a:gd name="connsiteY48" fmla="*/ 5028991 h 5906446"/>
              <a:gd name="connsiteX49" fmla="*/ 5192344 w 7667689"/>
              <a:gd name="connsiteY49" fmla="*/ 5038228 h 5906446"/>
              <a:gd name="connsiteX50" fmla="*/ 5155398 w 7667689"/>
              <a:gd name="connsiteY50" fmla="*/ 5047464 h 5906446"/>
              <a:gd name="connsiteX51" fmla="*/ 5016853 w 7667689"/>
              <a:gd name="connsiteY51" fmla="*/ 5065937 h 5906446"/>
              <a:gd name="connsiteX52" fmla="*/ 4425725 w 7667689"/>
              <a:gd name="connsiteY52" fmla="*/ 5028992 h 5906446"/>
              <a:gd name="connsiteX53" fmla="*/ 4083980 w 7667689"/>
              <a:gd name="connsiteY53" fmla="*/ 4936628 h 5906446"/>
              <a:gd name="connsiteX54" fmla="*/ 3806889 w 7667689"/>
              <a:gd name="connsiteY54" fmla="*/ 4936627 h 5906446"/>
              <a:gd name="connsiteX55" fmla="*/ 3391253 w 7667689"/>
              <a:gd name="connsiteY55" fmla="*/ 5038228 h 5906446"/>
              <a:gd name="connsiteX56" fmla="*/ 3317362 w 7667689"/>
              <a:gd name="connsiteY56" fmla="*/ 5084409 h 5906446"/>
              <a:gd name="connsiteX57" fmla="*/ 3308125 w 7667689"/>
              <a:gd name="connsiteY57" fmla="*/ 5112119 h 5906446"/>
              <a:gd name="connsiteX58" fmla="*/ 3280416 w 7667689"/>
              <a:gd name="connsiteY58" fmla="*/ 5130591 h 5906446"/>
              <a:gd name="connsiteX59" fmla="*/ 3169580 w 7667689"/>
              <a:gd name="connsiteY59" fmla="*/ 5213719 h 5906446"/>
              <a:gd name="connsiteX60" fmla="*/ 3132635 w 7667689"/>
              <a:gd name="connsiteY60" fmla="*/ 5232191 h 5906446"/>
              <a:gd name="connsiteX61" fmla="*/ 3104925 w 7667689"/>
              <a:gd name="connsiteY61" fmla="*/ 5250664 h 5906446"/>
              <a:gd name="connsiteX62" fmla="*/ 3040271 w 7667689"/>
              <a:gd name="connsiteY62" fmla="*/ 5278373 h 5906446"/>
              <a:gd name="connsiteX63" fmla="*/ 2966380 w 7667689"/>
              <a:gd name="connsiteY63" fmla="*/ 5306082 h 5906446"/>
              <a:gd name="connsiteX64" fmla="*/ 2938671 w 7667689"/>
              <a:gd name="connsiteY64" fmla="*/ 5324555 h 5906446"/>
              <a:gd name="connsiteX65" fmla="*/ 2892489 w 7667689"/>
              <a:gd name="connsiteY65" fmla="*/ 5333791 h 5906446"/>
              <a:gd name="connsiteX66" fmla="*/ 2855544 w 7667689"/>
              <a:gd name="connsiteY66" fmla="*/ 5343028 h 5906446"/>
              <a:gd name="connsiteX67" fmla="*/ 2800125 w 7667689"/>
              <a:gd name="connsiteY67" fmla="*/ 5361500 h 5906446"/>
              <a:gd name="connsiteX68" fmla="*/ 2680053 w 7667689"/>
              <a:gd name="connsiteY68" fmla="*/ 5379973 h 5906446"/>
              <a:gd name="connsiteX69" fmla="*/ 2633871 w 7667689"/>
              <a:gd name="connsiteY69" fmla="*/ 5389209 h 5906446"/>
              <a:gd name="connsiteX70" fmla="*/ 2578453 w 7667689"/>
              <a:gd name="connsiteY70" fmla="*/ 5398446 h 5906446"/>
              <a:gd name="connsiteX71" fmla="*/ 2550744 w 7667689"/>
              <a:gd name="connsiteY71" fmla="*/ 5407682 h 5906446"/>
              <a:gd name="connsiteX72" fmla="*/ 2458380 w 7667689"/>
              <a:gd name="connsiteY72" fmla="*/ 5416919 h 5906446"/>
              <a:gd name="connsiteX73" fmla="*/ 2402962 w 7667689"/>
              <a:gd name="connsiteY73" fmla="*/ 5435391 h 5906446"/>
              <a:gd name="connsiteX74" fmla="*/ 2366016 w 7667689"/>
              <a:gd name="connsiteY74" fmla="*/ 5444628 h 5906446"/>
              <a:gd name="connsiteX75" fmla="*/ 2329071 w 7667689"/>
              <a:gd name="connsiteY75" fmla="*/ 5463100 h 5906446"/>
              <a:gd name="connsiteX76" fmla="*/ 2301362 w 7667689"/>
              <a:gd name="connsiteY76" fmla="*/ 5472337 h 5906446"/>
              <a:gd name="connsiteX77" fmla="*/ 2245944 w 7667689"/>
              <a:gd name="connsiteY77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236053 w 7667689"/>
              <a:gd name="connsiteY44" fmla="*/ 4964337 h 5906446"/>
              <a:gd name="connsiteX45" fmla="*/ 6042089 w 7667689"/>
              <a:gd name="connsiteY45" fmla="*/ 4992046 h 5906446"/>
              <a:gd name="connsiteX46" fmla="*/ 5977435 w 7667689"/>
              <a:gd name="connsiteY46" fmla="*/ 5001282 h 5906446"/>
              <a:gd name="connsiteX47" fmla="*/ 5801944 w 7667689"/>
              <a:gd name="connsiteY47" fmla="*/ 5028991 h 5906446"/>
              <a:gd name="connsiteX48" fmla="*/ 5192344 w 7667689"/>
              <a:gd name="connsiteY48" fmla="*/ 5038228 h 5906446"/>
              <a:gd name="connsiteX49" fmla="*/ 5155398 w 7667689"/>
              <a:gd name="connsiteY49" fmla="*/ 5047464 h 5906446"/>
              <a:gd name="connsiteX50" fmla="*/ 5016853 w 7667689"/>
              <a:gd name="connsiteY50" fmla="*/ 5065937 h 5906446"/>
              <a:gd name="connsiteX51" fmla="*/ 4425725 w 7667689"/>
              <a:gd name="connsiteY51" fmla="*/ 5028992 h 5906446"/>
              <a:gd name="connsiteX52" fmla="*/ 4083980 w 7667689"/>
              <a:gd name="connsiteY52" fmla="*/ 4936628 h 5906446"/>
              <a:gd name="connsiteX53" fmla="*/ 3806889 w 7667689"/>
              <a:gd name="connsiteY53" fmla="*/ 4936627 h 5906446"/>
              <a:gd name="connsiteX54" fmla="*/ 3391253 w 7667689"/>
              <a:gd name="connsiteY54" fmla="*/ 5038228 h 5906446"/>
              <a:gd name="connsiteX55" fmla="*/ 3317362 w 7667689"/>
              <a:gd name="connsiteY55" fmla="*/ 5084409 h 5906446"/>
              <a:gd name="connsiteX56" fmla="*/ 3308125 w 7667689"/>
              <a:gd name="connsiteY56" fmla="*/ 5112119 h 5906446"/>
              <a:gd name="connsiteX57" fmla="*/ 3280416 w 7667689"/>
              <a:gd name="connsiteY57" fmla="*/ 5130591 h 5906446"/>
              <a:gd name="connsiteX58" fmla="*/ 3169580 w 7667689"/>
              <a:gd name="connsiteY58" fmla="*/ 5213719 h 5906446"/>
              <a:gd name="connsiteX59" fmla="*/ 3132635 w 7667689"/>
              <a:gd name="connsiteY59" fmla="*/ 5232191 h 5906446"/>
              <a:gd name="connsiteX60" fmla="*/ 3104925 w 7667689"/>
              <a:gd name="connsiteY60" fmla="*/ 5250664 h 5906446"/>
              <a:gd name="connsiteX61" fmla="*/ 3040271 w 7667689"/>
              <a:gd name="connsiteY61" fmla="*/ 5278373 h 5906446"/>
              <a:gd name="connsiteX62" fmla="*/ 2966380 w 7667689"/>
              <a:gd name="connsiteY62" fmla="*/ 5306082 h 5906446"/>
              <a:gd name="connsiteX63" fmla="*/ 2938671 w 7667689"/>
              <a:gd name="connsiteY63" fmla="*/ 5324555 h 5906446"/>
              <a:gd name="connsiteX64" fmla="*/ 2892489 w 7667689"/>
              <a:gd name="connsiteY64" fmla="*/ 5333791 h 5906446"/>
              <a:gd name="connsiteX65" fmla="*/ 2855544 w 7667689"/>
              <a:gd name="connsiteY65" fmla="*/ 5343028 h 5906446"/>
              <a:gd name="connsiteX66" fmla="*/ 2800125 w 7667689"/>
              <a:gd name="connsiteY66" fmla="*/ 5361500 h 5906446"/>
              <a:gd name="connsiteX67" fmla="*/ 2680053 w 7667689"/>
              <a:gd name="connsiteY67" fmla="*/ 5379973 h 5906446"/>
              <a:gd name="connsiteX68" fmla="*/ 2633871 w 7667689"/>
              <a:gd name="connsiteY68" fmla="*/ 5389209 h 5906446"/>
              <a:gd name="connsiteX69" fmla="*/ 2578453 w 7667689"/>
              <a:gd name="connsiteY69" fmla="*/ 5398446 h 5906446"/>
              <a:gd name="connsiteX70" fmla="*/ 2550744 w 7667689"/>
              <a:gd name="connsiteY70" fmla="*/ 5407682 h 5906446"/>
              <a:gd name="connsiteX71" fmla="*/ 2458380 w 7667689"/>
              <a:gd name="connsiteY71" fmla="*/ 5416919 h 5906446"/>
              <a:gd name="connsiteX72" fmla="*/ 2402962 w 7667689"/>
              <a:gd name="connsiteY72" fmla="*/ 5435391 h 5906446"/>
              <a:gd name="connsiteX73" fmla="*/ 2366016 w 7667689"/>
              <a:gd name="connsiteY73" fmla="*/ 5444628 h 5906446"/>
              <a:gd name="connsiteX74" fmla="*/ 2329071 w 7667689"/>
              <a:gd name="connsiteY74" fmla="*/ 5463100 h 5906446"/>
              <a:gd name="connsiteX75" fmla="*/ 2301362 w 7667689"/>
              <a:gd name="connsiteY75" fmla="*/ 5472337 h 5906446"/>
              <a:gd name="connsiteX76" fmla="*/ 2245944 w 7667689"/>
              <a:gd name="connsiteY76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042089 w 7667689"/>
              <a:gd name="connsiteY44" fmla="*/ 4992046 h 5906446"/>
              <a:gd name="connsiteX45" fmla="*/ 5977435 w 7667689"/>
              <a:gd name="connsiteY45" fmla="*/ 5001282 h 5906446"/>
              <a:gd name="connsiteX46" fmla="*/ 5801944 w 7667689"/>
              <a:gd name="connsiteY46" fmla="*/ 5028991 h 5906446"/>
              <a:gd name="connsiteX47" fmla="*/ 5192344 w 7667689"/>
              <a:gd name="connsiteY47" fmla="*/ 5038228 h 5906446"/>
              <a:gd name="connsiteX48" fmla="*/ 5155398 w 7667689"/>
              <a:gd name="connsiteY48" fmla="*/ 5047464 h 5906446"/>
              <a:gd name="connsiteX49" fmla="*/ 5016853 w 7667689"/>
              <a:gd name="connsiteY49" fmla="*/ 5065937 h 5906446"/>
              <a:gd name="connsiteX50" fmla="*/ 4425725 w 7667689"/>
              <a:gd name="connsiteY50" fmla="*/ 5028992 h 5906446"/>
              <a:gd name="connsiteX51" fmla="*/ 4083980 w 7667689"/>
              <a:gd name="connsiteY51" fmla="*/ 4936628 h 5906446"/>
              <a:gd name="connsiteX52" fmla="*/ 3806889 w 7667689"/>
              <a:gd name="connsiteY52" fmla="*/ 4936627 h 5906446"/>
              <a:gd name="connsiteX53" fmla="*/ 3391253 w 7667689"/>
              <a:gd name="connsiteY53" fmla="*/ 5038228 h 5906446"/>
              <a:gd name="connsiteX54" fmla="*/ 3317362 w 7667689"/>
              <a:gd name="connsiteY54" fmla="*/ 5084409 h 5906446"/>
              <a:gd name="connsiteX55" fmla="*/ 3308125 w 7667689"/>
              <a:gd name="connsiteY55" fmla="*/ 5112119 h 5906446"/>
              <a:gd name="connsiteX56" fmla="*/ 3280416 w 7667689"/>
              <a:gd name="connsiteY56" fmla="*/ 5130591 h 5906446"/>
              <a:gd name="connsiteX57" fmla="*/ 3169580 w 7667689"/>
              <a:gd name="connsiteY57" fmla="*/ 5213719 h 5906446"/>
              <a:gd name="connsiteX58" fmla="*/ 3132635 w 7667689"/>
              <a:gd name="connsiteY58" fmla="*/ 5232191 h 5906446"/>
              <a:gd name="connsiteX59" fmla="*/ 3104925 w 7667689"/>
              <a:gd name="connsiteY59" fmla="*/ 5250664 h 5906446"/>
              <a:gd name="connsiteX60" fmla="*/ 3040271 w 7667689"/>
              <a:gd name="connsiteY60" fmla="*/ 5278373 h 5906446"/>
              <a:gd name="connsiteX61" fmla="*/ 2966380 w 7667689"/>
              <a:gd name="connsiteY61" fmla="*/ 5306082 h 5906446"/>
              <a:gd name="connsiteX62" fmla="*/ 2938671 w 7667689"/>
              <a:gd name="connsiteY62" fmla="*/ 5324555 h 5906446"/>
              <a:gd name="connsiteX63" fmla="*/ 2892489 w 7667689"/>
              <a:gd name="connsiteY63" fmla="*/ 5333791 h 5906446"/>
              <a:gd name="connsiteX64" fmla="*/ 2855544 w 7667689"/>
              <a:gd name="connsiteY64" fmla="*/ 5343028 h 5906446"/>
              <a:gd name="connsiteX65" fmla="*/ 2800125 w 7667689"/>
              <a:gd name="connsiteY65" fmla="*/ 5361500 h 5906446"/>
              <a:gd name="connsiteX66" fmla="*/ 2680053 w 7667689"/>
              <a:gd name="connsiteY66" fmla="*/ 5379973 h 5906446"/>
              <a:gd name="connsiteX67" fmla="*/ 2633871 w 7667689"/>
              <a:gd name="connsiteY67" fmla="*/ 5389209 h 5906446"/>
              <a:gd name="connsiteX68" fmla="*/ 2578453 w 7667689"/>
              <a:gd name="connsiteY68" fmla="*/ 5398446 h 5906446"/>
              <a:gd name="connsiteX69" fmla="*/ 2550744 w 7667689"/>
              <a:gd name="connsiteY69" fmla="*/ 5407682 h 5906446"/>
              <a:gd name="connsiteX70" fmla="*/ 2458380 w 7667689"/>
              <a:gd name="connsiteY70" fmla="*/ 5416919 h 5906446"/>
              <a:gd name="connsiteX71" fmla="*/ 2402962 w 7667689"/>
              <a:gd name="connsiteY71" fmla="*/ 5435391 h 5906446"/>
              <a:gd name="connsiteX72" fmla="*/ 2366016 w 7667689"/>
              <a:gd name="connsiteY72" fmla="*/ 5444628 h 5906446"/>
              <a:gd name="connsiteX73" fmla="*/ 2329071 w 7667689"/>
              <a:gd name="connsiteY73" fmla="*/ 5463100 h 5906446"/>
              <a:gd name="connsiteX74" fmla="*/ 2301362 w 7667689"/>
              <a:gd name="connsiteY74" fmla="*/ 5472337 h 5906446"/>
              <a:gd name="connsiteX75" fmla="*/ 2245944 w 7667689"/>
              <a:gd name="connsiteY75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042089 w 7667689"/>
              <a:gd name="connsiteY44" fmla="*/ 4964337 h 5906446"/>
              <a:gd name="connsiteX45" fmla="*/ 5977435 w 7667689"/>
              <a:gd name="connsiteY45" fmla="*/ 5001282 h 5906446"/>
              <a:gd name="connsiteX46" fmla="*/ 5801944 w 7667689"/>
              <a:gd name="connsiteY46" fmla="*/ 5028991 h 5906446"/>
              <a:gd name="connsiteX47" fmla="*/ 5192344 w 7667689"/>
              <a:gd name="connsiteY47" fmla="*/ 5038228 h 5906446"/>
              <a:gd name="connsiteX48" fmla="*/ 5155398 w 7667689"/>
              <a:gd name="connsiteY48" fmla="*/ 5047464 h 5906446"/>
              <a:gd name="connsiteX49" fmla="*/ 5016853 w 7667689"/>
              <a:gd name="connsiteY49" fmla="*/ 5065937 h 5906446"/>
              <a:gd name="connsiteX50" fmla="*/ 4425725 w 7667689"/>
              <a:gd name="connsiteY50" fmla="*/ 5028992 h 5906446"/>
              <a:gd name="connsiteX51" fmla="*/ 4083980 w 7667689"/>
              <a:gd name="connsiteY51" fmla="*/ 4936628 h 5906446"/>
              <a:gd name="connsiteX52" fmla="*/ 3806889 w 7667689"/>
              <a:gd name="connsiteY52" fmla="*/ 4936627 h 5906446"/>
              <a:gd name="connsiteX53" fmla="*/ 3391253 w 7667689"/>
              <a:gd name="connsiteY53" fmla="*/ 5038228 h 5906446"/>
              <a:gd name="connsiteX54" fmla="*/ 3317362 w 7667689"/>
              <a:gd name="connsiteY54" fmla="*/ 5084409 h 5906446"/>
              <a:gd name="connsiteX55" fmla="*/ 3308125 w 7667689"/>
              <a:gd name="connsiteY55" fmla="*/ 5112119 h 5906446"/>
              <a:gd name="connsiteX56" fmla="*/ 3280416 w 7667689"/>
              <a:gd name="connsiteY56" fmla="*/ 5130591 h 5906446"/>
              <a:gd name="connsiteX57" fmla="*/ 3169580 w 7667689"/>
              <a:gd name="connsiteY57" fmla="*/ 5213719 h 5906446"/>
              <a:gd name="connsiteX58" fmla="*/ 3132635 w 7667689"/>
              <a:gd name="connsiteY58" fmla="*/ 5232191 h 5906446"/>
              <a:gd name="connsiteX59" fmla="*/ 3104925 w 7667689"/>
              <a:gd name="connsiteY59" fmla="*/ 5250664 h 5906446"/>
              <a:gd name="connsiteX60" fmla="*/ 3040271 w 7667689"/>
              <a:gd name="connsiteY60" fmla="*/ 5278373 h 5906446"/>
              <a:gd name="connsiteX61" fmla="*/ 2966380 w 7667689"/>
              <a:gd name="connsiteY61" fmla="*/ 5306082 h 5906446"/>
              <a:gd name="connsiteX62" fmla="*/ 2938671 w 7667689"/>
              <a:gd name="connsiteY62" fmla="*/ 5324555 h 5906446"/>
              <a:gd name="connsiteX63" fmla="*/ 2892489 w 7667689"/>
              <a:gd name="connsiteY63" fmla="*/ 5333791 h 5906446"/>
              <a:gd name="connsiteX64" fmla="*/ 2855544 w 7667689"/>
              <a:gd name="connsiteY64" fmla="*/ 5343028 h 5906446"/>
              <a:gd name="connsiteX65" fmla="*/ 2800125 w 7667689"/>
              <a:gd name="connsiteY65" fmla="*/ 5361500 h 5906446"/>
              <a:gd name="connsiteX66" fmla="*/ 2680053 w 7667689"/>
              <a:gd name="connsiteY66" fmla="*/ 5379973 h 5906446"/>
              <a:gd name="connsiteX67" fmla="*/ 2633871 w 7667689"/>
              <a:gd name="connsiteY67" fmla="*/ 5389209 h 5906446"/>
              <a:gd name="connsiteX68" fmla="*/ 2578453 w 7667689"/>
              <a:gd name="connsiteY68" fmla="*/ 5398446 h 5906446"/>
              <a:gd name="connsiteX69" fmla="*/ 2550744 w 7667689"/>
              <a:gd name="connsiteY69" fmla="*/ 5407682 h 5906446"/>
              <a:gd name="connsiteX70" fmla="*/ 2458380 w 7667689"/>
              <a:gd name="connsiteY70" fmla="*/ 5416919 h 5906446"/>
              <a:gd name="connsiteX71" fmla="*/ 2402962 w 7667689"/>
              <a:gd name="connsiteY71" fmla="*/ 5435391 h 5906446"/>
              <a:gd name="connsiteX72" fmla="*/ 2366016 w 7667689"/>
              <a:gd name="connsiteY72" fmla="*/ 5444628 h 5906446"/>
              <a:gd name="connsiteX73" fmla="*/ 2329071 w 7667689"/>
              <a:gd name="connsiteY73" fmla="*/ 5463100 h 5906446"/>
              <a:gd name="connsiteX74" fmla="*/ 2301362 w 7667689"/>
              <a:gd name="connsiteY74" fmla="*/ 5472337 h 5906446"/>
              <a:gd name="connsiteX75" fmla="*/ 2245944 w 7667689"/>
              <a:gd name="connsiteY75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042089 w 7667689"/>
              <a:gd name="connsiteY44" fmla="*/ 4964337 h 5906446"/>
              <a:gd name="connsiteX45" fmla="*/ 5801944 w 7667689"/>
              <a:gd name="connsiteY45" fmla="*/ 5028991 h 5906446"/>
              <a:gd name="connsiteX46" fmla="*/ 5192344 w 7667689"/>
              <a:gd name="connsiteY46" fmla="*/ 5038228 h 5906446"/>
              <a:gd name="connsiteX47" fmla="*/ 5155398 w 7667689"/>
              <a:gd name="connsiteY47" fmla="*/ 5047464 h 5906446"/>
              <a:gd name="connsiteX48" fmla="*/ 5016853 w 7667689"/>
              <a:gd name="connsiteY48" fmla="*/ 5065937 h 5906446"/>
              <a:gd name="connsiteX49" fmla="*/ 4425725 w 7667689"/>
              <a:gd name="connsiteY49" fmla="*/ 5028992 h 5906446"/>
              <a:gd name="connsiteX50" fmla="*/ 4083980 w 7667689"/>
              <a:gd name="connsiteY50" fmla="*/ 4936628 h 5906446"/>
              <a:gd name="connsiteX51" fmla="*/ 3806889 w 7667689"/>
              <a:gd name="connsiteY51" fmla="*/ 4936627 h 5906446"/>
              <a:gd name="connsiteX52" fmla="*/ 3391253 w 7667689"/>
              <a:gd name="connsiteY52" fmla="*/ 5038228 h 5906446"/>
              <a:gd name="connsiteX53" fmla="*/ 3317362 w 7667689"/>
              <a:gd name="connsiteY53" fmla="*/ 5084409 h 5906446"/>
              <a:gd name="connsiteX54" fmla="*/ 3308125 w 7667689"/>
              <a:gd name="connsiteY54" fmla="*/ 5112119 h 5906446"/>
              <a:gd name="connsiteX55" fmla="*/ 3280416 w 7667689"/>
              <a:gd name="connsiteY55" fmla="*/ 5130591 h 5906446"/>
              <a:gd name="connsiteX56" fmla="*/ 3169580 w 7667689"/>
              <a:gd name="connsiteY56" fmla="*/ 5213719 h 5906446"/>
              <a:gd name="connsiteX57" fmla="*/ 3132635 w 7667689"/>
              <a:gd name="connsiteY57" fmla="*/ 5232191 h 5906446"/>
              <a:gd name="connsiteX58" fmla="*/ 3104925 w 7667689"/>
              <a:gd name="connsiteY58" fmla="*/ 5250664 h 5906446"/>
              <a:gd name="connsiteX59" fmla="*/ 3040271 w 7667689"/>
              <a:gd name="connsiteY59" fmla="*/ 5278373 h 5906446"/>
              <a:gd name="connsiteX60" fmla="*/ 2966380 w 7667689"/>
              <a:gd name="connsiteY60" fmla="*/ 5306082 h 5906446"/>
              <a:gd name="connsiteX61" fmla="*/ 2938671 w 7667689"/>
              <a:gd name="connsiteY61" fmla="*/ 5324555 h 5906446"/>
              <a:gd name="connsiteX62" fmla="*/ 2892489 w 7667689"/>
              <a:gd name="connsiteY62" fmla="*/ 5333791 h 5906446"/>
              <a:gd name="connsiteX63" fmla="*/ 2855544 w 7667689"/>
              <a:gd name="connsiteY63" fmla="*/ 5343028 h 5906446"/>
              <a:gd name="connsiteX64" fmla="*/ 2800125 w 7667689"/>
              <a:gd name="connsiteY64" fmla="*/ 5361500 h 5906446"/>
              <a:gd name="connsiteX65" fmla="*/ 2680053 w 7667689"/>
              <a:gd name="connsiteY65" fmla="*/ 5379973 h 5906446"/>
              <a:gd name="connsiteX66" fmla="*/ 2633871 w 7667689"/>
              <a:gd name="connsiteY66" fmla="*/ 5389209 h 5906446"/>
              <a:gd name="connsiteX67" fmla="*/ 2578453 w 7667689"/>
              <a:gd name="connsiteY67" fmla="*/ 5398446 h 5906446"/>
              <a:gd name="connsiteX68" fmla="*/ 2550744 w 7667689"/>
              <a:gd name="connsiteY68" fmla="*/ 5407682 h 5906446"/>
              <a:gd name="connsiteX69" fmla="*/ 2458380 w 7667689"/>
              <a:gd name="connsiteY69" fmla="*/ 5416919 h 5906446"/>
              <a:gd name="connsiteX70" fmla="*/ 2402962 w 7667689"/>
              <a:gd name="connsiteY70" fmla="*/ 5435391 h 5906446"/>
              <a:gd name="connsiteX71" fmla="*/ 2366016 w 7667689"/>
              <a:gd name="connsiteY71" fmla="*/ 5444628 h 5906446"/>
              <a:gd name="connsiteX72" fmla="*/ 2329071 w 7667689"/>
              <a:gd name="connsiteY72" fmla="*/ 5463100 h 5906446"/>
              <a:gd name="connsiteX73" fmla="*/ 2301362 w 7667689"/>
              <a:gd name="connsiteY73" fmla="*/ 5472337 h 5906446"/>
              <a:gd name="connsiteX74" fmla="*/ 2245944 w 7667689"/>
              <a:gd name="connsiteY74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5801944 w 7667689"/>
              <a:gd name="connsiteY44" fmla="*/ 5028991 h 5906446"/>
              <a:gd name="connsiteX45" fmla="*/ 5192344 w 7667689"/>
              <a:gd name="connsiteY45" fmla="*/ 5038228 h 5906446"/>
              <a:gd name="connsiteX46" fmla="*/ 5155398 w 7667689"/>
              <a:gd name="connsiteY46" fmla="*/ 5047464 h 5906446"/>
              <a:gd name="connsiteX47" fmla="*/ 5016853 w 7667689"/>
              <a:gd name="connsiteY47" fmla="*/ 5065937 h 5906446"/>
              <a:gd name="connsiteX48" fmla="*/ 4425725 w 7667689"/>
              <a:gd name="connsiteY48" fmla="*/ 5028992 h 5906446"/>
              <a:gd name="connsiteX49" fmla="*/ 4083980 w 7667689"/>
              <a:gd name="connsiteY49" fmla="*/ 4936628 h 5906446"/>
              <a:gd name="connsiteX50" fmla="*/ 3806889 w 7667689"/>
              <a:gd name="connsiteY50" fmla="*/ 4936627 h 5906446"/>
              <a:gd name="connsiteX51" fmla="*/ 3391253 w 7667689"/>
              <a:gd name="connsiteY51" fmla="*/ 5038228 h 5906446"/>
              <a:gd name="connsiteX52" fmla="*/ 3317362 w 7667689"/>
              <a:gd name="connsiteY52" fmla="*/ 5084409 h 5906446"/>
              <a:gd name="connsiteX53" fmla="*/ 3308125 w 7667689"/>
              <a:gd name="connsiteY53" fmla="*/ 5112119 h 5906446"/>
              <a:gd name="connsiteX54" fmla="*/ 3280416 w 7667689"/>
              <a:gd name="connsiteY54" fmla="*/ 5130591 h 5906446"/>
              <a:gd name="connsiteX55" fmla="*/ 3169580 w 7667689"/>
              <a:gd name="connsiteY55" fmla="*/ 5213719 h 5906446"/>
              <a:gd name="connsiteX56" fmla="*/ 3132635 w 7667689"/>
              <a:gd name="connsiteY56" fmla="*/ 5232191 h 5906446"/>
              <a:gd name="connsiteX57" fmla="*/ 3104925 w 7667689"/>
              <a:gd name="connsiteY57" fmla="*/ 5250664 h 5906446"/>
              <a:gd name="connsiteX58" fmla="*/ 3040271 w 7667689"/>
              <a:gd name="connsiteY58" fmla="*/ 5278373 h 5906446"/>
              <a:gd name="connsiteX59" fmla="*/ 2966380 w 7667689"/>
              <a:gd name="connsiteY59" fmla="*/ 5306082 h 5906446"/>
              <a:gd name="connsiteX60" fmla="*/ 2938671 w 7667689"/>
              <a:gd name="connsiteY60" fmla="*/ 5324555 h 5906446"/>
              <a:gd name="connsiteX61" fmla="*/ 2892489 w 7667689"/>
              <a:gd name="connsiteY61" fmla="*/ 5333791 h 5906446"/>
              <a:gd name="connsiteX62" fmla="*/ 2855544 w 7667689"/>
              <a:gd name="connsiteY62" fmla="*/ 5343028 h 5906446"/>
              <a:gd name="connsiteX63" fmla="*/ 2800125 w 7667689"/>
              <a:gd name="connsiteY63" fmla="*/ 5361500 h 5906446"/>
              <a:gd name="connsiteX64" fmla="*/ 2680053 w 7667689"/>
              <a:gd name="connsiteY64" fmla="*/ 5379973 h 5906446"/>
              <a:gd name="connsiteX65" fmla="*/ 2633871 w 7667689"/>
              <a:gd name="connsiteY65" fmla="*/ 5389209 h 5906446"/>
              <a:gd name="connsiteX66" fmla="*/ 2578453 w 7667689"/>
              <a:gd name="connsiteY66" fmla="*/ 5398446 h 5906446"/>
              <a:gd name="connsiteX67" fmla="*/ 2550744 w 7667689"/>
              <a:gd name="connsiteY67" fmla="*/ 5407682 h 5906446"/>
              <a:gd name="connsiteX68" fmla="*/ 2458380 w 7667689"/>
              <a:gd name="connsiteY68" fmla="*/ 5416919 h 5906446"/>
              <a:gd name="connsiteX69" fmla="*/ 2402962 w 7667689"/>
              <a:gd name="connsiteY69" fmla="*/ 5435391 h 5906446"/>
              <a:gd name="connsiteX70" fmla="*/ 2366016 w 7667689"/>
              <a:gd name="connsiteY70" fmla="*/ 5444628 h 5906446"/>
              <a:gd name="connsiteX71" fmla="*/ 2329071 w 7667689"/>
              <a:gd name="connsiteY71" fmla="*/ 5463100 h 5906446"/>
              <a:gd name="connsiteX72" fmla="*/ 2301362 w 7667689"/>
              <a:gd name="connsiteY72" fmla="*/ 5472337 h 5906446"/>
              <a:gd name="connsiteX73" fmla="*/ 2245944 w 7667689"/>
              <a:gd name="connsiteY73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5801944 w 7667689"/>
              <a:gd name="connsiteY44" fmla="*/ 5028991 h 5906446"/>
              <a:gd name="connsiteX45" fmla="*/ 5192344 w 7667689"/>
              <a:gd name="connsiteY45" fmla="*/ 5038228 h 5906446"/>
              <a:gd name="connsiteX46" fmla="*/ 5016853 w 7667689"/>
              <a:gd name="connsiteY46" fmla="*/ 5065937 h 5906446"/>
              <a:gd name="connsiteX47" fmla="*/ 4425725 w 7667689"/>
              <a:gd name="connsiteY47" fmla="*/ 5028992 h 5906446"/>
              <a:gd name="connsiteX48" fmla="*/ 4083980 w 7667689"/>
              <a:gd name="connsiteY48" fmla="*/ 4936628 h 5906446"/>
              <a:gd name="connsiteX49" fmla="*/ 3806889 w 7667689"/>
              <a:gd name="connsiteY49" fmla="*/ 4936627 h 5906446"/>
              <a:gd name="connsiteX50" fmla="*/ 3391253 w 7667689"/>
              <a:gd name="connsiteY50" fmla="*/ 5038228 h 5906446"/>
              <a:gd name="connsiteX51" fmla="*/ 3317362 w 7667689"/>
              <a:gd name="connsiteY51" fmla="*/ 5084409 h 5906446"/>
              <a:gd name="connsiteX52" fmla="*/ 3308125 w 7667689"/>
              <a:gd name="connsiteY52" fmla="*/ 5112119 h 5906446"/>
              <a:gd name="connsiteX53" fmla="*/ 3280416 w 7667689"/>
              <a:gd name="connsiteY53" fmla="*/ 5130591 h 5906446"/>
              <a:gd name="connsiteX54" fmla="*/ 3169580 w 7667689"/>
              <a:gd name="connsiteY54" fmla="*/ 5213719 h 5906446"/>
              <a:gd name="connsiteX55" fmla="*/ 3132635 w 7667689"/>
              <a:gd name="connsiteY55" fmla="*/ 5232191 h 5906446"/>
              <a:gd name="connsiteX56" fmla="*/ 3104925 w 7667689"/>
              <a:gd name="connsiteY56" fmla="*/ 5250664 h 5906446"/>
              <a:gd name="connsiteX57" fmla="*/ 3040271 w 7667689"/>
              <a:gd name="connsiteY57" fmla="*/ 5278373 h 5906446"/>
              <a:gd name="connsiteX58" fmla="*/ 2966380 w 7667689"/>
              <a:gd name="connsiteY58" fmla="*/ 5306082 h 5906446"/>
              <a:gd name="connsiteX59" fmla="*/ 2938671 w 7667689"/>
              <a:gd name="connsiteY59" fmla="*/ 5324555 h 5906446"/>
              <a:gd name="connsiteX60" fmla="*/ 2892489 w 7667689"/>
              <a:gd name="connsiteY60" fmla="*/ 5333791 h 5906446"/>
              <a:gd name="connsiteX61" fmla="*/ 2855544 w 7667689"/>
              <a:gd name="connsiteY61" fmla="*/ 5343028 h 5906446"/>
              <a:gd name="connsiteX62" fmla="*/ 2800125 w 7667689"/>
              <a:gd name="connsiteY62" fmla="*/ 5361500 h 5906446"/>
              <a:gd name="connsiteX63" fmla="*/ 2680053 w 7667689"/>
              <a:gd name="connsiteY63" fmla="*/ 5379973 h 5906446"/>
              <a:gd name="connsiteX64" fmla="*/ 2633871 w 7667689"/>
              <a:gd name="connsiteY64" fmla="*/ 5389209 h 5906446"/>
              <a:gd name="connsiteX65" fmla="*/ 2578453 w 7667689"/>
              <a:gd name="connsiteY65" fmla="*/ 5398446 h 5906446"/>
              <a:gd name="connsiteX66" fmla="*/ 2550744 w 7667689"/>
              <a:gd name="connsiteY66" fmla="*/ 5407682 h 5906446"/>
              <a:gd name="connsiteX67" fmla="*/ 2458380 w 7667689"/>
              <a:gd name="connsiteY67" fmla="*/ 5416919 h 5906446"/>
              <a:gd name="connsiteX68" fmla="*/ 2402962 w 7667689"/>
              <a:gd name="connsiteY68" fmla="*/ 5435391 h 5906446"/>
              <a:gd name="connsiteX69" fmla="*/ 2366016 w 7667689"/>
              <a:gd name="connsiteY69" fmla="*/ 5444628 h 5906446"/>
              <a:gd name="connsiteX70" fmla="*/ 2329071 w 7667689"/>
              <a:gd name="connsiteY70" fmla="*/ 5463100 h 5906446"/>
              <a:gd name="connsiteX71" fmla="*/ 2301362 w 7667689"/>
              <a:gd name="connsiteY71" fmla="*/ 5472337 h 5906446"/>
              <a:gd name="connsiteX72" fmla="*/ 2245944 w 7667689"/>
              <a:gd name="connsiteY72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5801944 w 7667689"/>
              <a:gd name="connsiteY44" fmla="*/ 5028991 h 5906446"/>
              <a:gd name="connsiteX45" fmla="*/ 5016853 w 7667689"/>
              <a:gd name="connsiteY45" fmla="*/ 5065937 h 5906446"/>
              <a:gd name="connsiteX46" fmla="*/ 4425725 w 7667689"/>
              <a:gd name="connsiteY46" fmla="*/ 5028992 h 5906446"/>
              <a:gd name="connsiteX47" fmla="*/ 4083980 w 7667689"/>
              <a:gd name="connsiteY47" fmla="*/ 4936628 h 5906446"/>
              <a:gd name="connsiteX48" fmla="*/ 3806889 w 7667689"/>
              <a:gd name="connsiteY48" fmla="*/ 4936627 h 5906446"/>
              <a:gd name="connsiteX49" fmla="*/ 3391253 w 7667689"/>
              <a:gd name="connsiteY49" fmla="*/ 5038228 h 5906446"/>
              <a:gd name="connsiteX50" fmla="*/ 3317362 w 7667689"/>
              <a:gd name="connsiteY50" fmla="*/ 5084409 h 5906446"/>
              <a:gd name="connsiteX51" fmla="*/ 3308125 w 7667689"/>
              <a:gd name="connsiteY51" fmla="*/ 5112119 h 5906446"/>
              <a:gd name="connsiteX52" fmla="*/ 3280416 w 7667689"/>
              <a:gd name="connsiteY52" fmla="*/ 5130591 h 5906446"/>
              <a:gd name="connsiteX53" fmla="*/ 3169580 w 7667689"/>
              <a:gd name="connsiteY53" fmla="*/ 5213719 h 5906446"/>
              <a:gd name="connsiteX54" fmla="*/ 3132635 w 7667689"/>
              <a:gd name="connsiteY54" fmla="*/ 5232191 h 5906446"/>
              <a:gd name="connsiteX55" fmla="*/ 3104925 w 7667689"/>
              <a:gd name="connsiteY55" fmla="*/ 5250664 h 5906446"/>
              <a:gd name="connsiteX56" fmla="*/ 3040271 w 7667689"/>
              <a:gd name="connsiteY56" fmla="*/ 5278373 h 5906446"/>
              <a:gd name="connsiteX57" fmla="*/ 2966380 w 7667689"/>
              <a:gd name="connsiteY57" fmla="*/ 5306082 h 5906446"/>
              <a:gd name="connsiteX58" fmla="*/ 2938671 w 7667689"/>
              <a:gd name="connsiteY58" fmla="*/ 5324555 h 5906446"/>
              <a:gd name="connsiteX59" fmla="*/ 2892489 w 7667689"/>
              <a:gd name="connsiteY59" fmla="*/ 5333791 h 5906446"/>
              <a:gd name="connsiteX60" fmla="*/ 2855544 w 7667689"/>
              <a:gd name="connsiteY60" fmla="*/ 5343028 h 5906446"/>
              <a:gd name="connsiteX61" fmla="*/ 2800125 w 7667689"/>
              <a:gd name="connsiteY61" fmla="*/ 5361500 h 5906446"/>
              <a:gd name="connsiteX62" fmla="*/ 2680053 w 7667689"/>
              <a:gd name="connsiteY62" fmla="*/ 5379973 h 5906446"/>
              <a:gd name="connsiteX63" fmla="*/ 2633871 w 7667689"/>
              <a:gd name="connsiteY63" fmla="*/ 5389209 h 5906446"/>
              <a:gd name="connsiteX64" fmla="*/ 2578453 w 7667689"/>
              <a:gd name="connsiteY64" fmla="*/ 5398446 h 5906446"/>
              <a:gd name="connsiteX65" fmla="*/ 2550744 w 7667689"/>
              <a:gd name="connsiteY65" fmla="*/ 5407682 h 5906446"/>
              <a:gd name="connsiteX66" fmla="*/ 2458380 w 7667689"/>
              <a:gd name="connsiteY66" fmla="*/ 5416919 h 5906446"/>
              <a:gd name="connsiteX67" fmla="*/ 2402962 w 7667689"/>
              <a:gd name="connsiteY67" fmla="*/ 5435391 h 5906446"/>
              <a:gd name="connsiteX68" fmla="*/ 2366016 w 7667689"/>
              <a:gd name="connsiteY68" fmla="*/ 5444628 h 5906446"/>
              <a:gd name="connsiteX69" fmla="*/ 2329071 w 7667689"/>
              <a:gd name="connsiteY69" fmla="*/ 5463100 h 5906446"/>
              <a:gd name="connsiteX70" fmla="*/ 2301362 w 7667689"/>
              <a:gd name="connsiteY70" fmla="*/ 5472337 h 5906446"/>
              <a:gd name="connsiteX71" fmla="*/ 2245944 w 7667689"/>
              <a:gd name="connsiteY71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140053 w 7667689"/>
              <a:gd name="connsiteY17" fmla="*/ 5176773 h 5906446"/>
              <a:gd name="connsiteX18" fmla="*/ 10743 w 7667689"/>
              <a:gd name="connsiteY18" fmla="*/ 3283319 h 5906446"/>
              <a:gd name="connsiteX19" fmla="*/ 19979 w 7667689"/>
              <a:gd name="connsiteY19" fmla="*/ 2239609 h 5906446"/>
              <a:gd name="connsiteX20" fmla="*/ 121580 w 7667689"/>
              <a:gd name="connsiteY20" fmla="*/ 1306737 h 5906446"/>
              <a:gd name="connsiteX21" fmla="*/ 675762 w 7667689"/>
              <a:gd name="connsiteY21" fmla="*/ 540118 h 5906446"/>
              <a:gd name="connsiteX22" fmla="*/ 1516271 w 7667689"/>
              <a:gd name="connsiteY22" fmla="*/ 216846 h 5906446"/>
              <a:gd name="connsiteX23" fmla="*/ 2855544 w 7667689"/>
              <a:gd name="connsiteY23" fmla="*/ 41355 h 5906446"/>
              <a:gd name="connsiteX24" fmla="*/ 5303180 w 7667689"/>
              <a:gd name="connsiteY24" fmla="*/ 4409 h 5906446"/>
              <a:gd name="connsiteX25" fmla="*/ 6060561 w 7667689"/>
              <a:gd name="connsiteY25" fmla="*/ 115245 h 5906446"/>
              <a:gd name="connsiteX26" fmla="*/ 6697871 w 7667689"/>
              <a:gd name="connsiteY26" fmla="*/ 327682 h 5906446"/>
              <a:gd name="connsiteX27" fmla="*/ 6882599 w 7667689"/>
              <a:gd name="connsiteY27" fmla="*/ 540118 h 5906446"/>
              <a:gd name="connsiteX28" fmla="*/ 6965725 w 7667689"/>
              <a:gd name="connsiteY28" fmla="*/ 715609 h 5906446"/>
              <a:gd name="connsiteX29" fmla="*/ 7104272 w 7667689"/>
              <a:gd name="connsiteY29" fmla="*/ 1482227 h 5906446"/>
              <a:gd name="connsiteX30" fmla="*/ 7076562 w 7667689"/>
              <a:gd name="connsiteY30" fmla="*/ 1980992 h 5906446"/>
              <a:gd name="connsiteX31" fmla="*/ 7095035 w 7667689"/>
              <a:gd name="connsiteY31" fmla="*/ 2442809 h 5906446"/>
              <a:gd name="connsiteX32" fmla="*/ 7113507 w 7667689"/>
              <a:gd name="connsiteY32" fmla="*/ 3126300 h 5906446"/>
              <a:gd name="connsiteX33" fmla="*/ 7409071 w 7667689"/>
              <a:gd name="connsiteY33" fmla="*/ 3375682 h 5906446"/>
              <a:gd name="connsiteX34" fmla="*/ 7566089 w 7667689"/>
              <a:gd name="connsiteY34" fmla="*/ 3514228 h 5906446"/>
              <a:gd name="connsiteX35" fmla="*/ 7649216 w 7667689"/>
              <a:gd name="connsiteY35" fmla="*/ 3763609 h 5906446"/>
              <a:gd name="connsiteX36" fmla="*/ 7667689 w 7667689"/>
              <a:gd name="connsiteY36" fmla="*/ 4068409 h 5906446"/>
              <a:gd name="connsiteX37" fmla="*/ 7621507 w 7667689"/>
              <a:gd name="connsiteY37" fmla="*/ 4345500 h 5906446"/>
              <a:gd name="connsiteX38" fmla="*/ 7473725 w 7667689"/>
              <a:gd name="connsiteY38" fmla="*/ 4557937 h 5906446"/>
              <a:gd name="connsiteX39" fmla="*/ 7298235 w 7667689"/>
              <a:gd name="connsiteY39" fmla="*/ 4659537 h 5906446"/>
              <a:gd name="connsiteX40" fmla="*/ 6688635 w 7667689"/>
              <a:gd name="connsiteY40" fmla="*/ 4835028 h 5906446"/>
              <a:gd name="connsiteX41" fmla="*/ 6411544 w 7667689"/>
              <a:gd name="connsiteY41" fmla="*/ 4918155 h 5906446"/>
              <a:gd name="connsiteX42" fmla="*/ 6272998 w 7667689"/>
              <a:gd name="connsiteY42" fmla="*/ 4955100 h 5906446"/>
              <a:gd name="connsiteX43" fmla="*/ 5801944 w 7667689"/>
              <a:gd name="connsiteY43" fmla="*/ 5028991 h 5906446"/>
              <a:gd name="connsiteX44" fmla="*/ 5016853 w 7667689"/>
              <a:gd name="connsiteY44" fmla="*/ 5065937 h 5906446"/>
              <a:gd name="connsiteX45" fmla="*/ 4425725 w 7667689"/>
              <a:gd name="connsiteY45" fmla="*/ 5028992 h 5906446"/>
              <a:gd name="connsiteX46" fmla="*/ 4083980 w 7667689"/>
              <a:gd name="connsiteY46" fmla="*/ 4936628 h 5906446"/>
              <a:gd name="connsiteX47" fmla="*/ 3806889 w 7667689"/>
              <a:gd name="connsiteY47" fmla="*/ 4936627 h 5906446"/>
              <a:gd name="connsiteX48" fmla="*/ 3391253 w 7667689"/>
              <a:gd name="connsiteY48" fmla="*/ 5038228 h 5906446"/>
              <a:gd name="connsiteX49" fmla="*/ 3317362 w 7667689"/>
              <a:gd name="connsiteY49" fmla="*/ 5084409 h 5906446"/>
              <a:gd name="connsiteX50" fmla="*/ 3308125 w 7667689"/>
              <a:gd name="connsiteY50" fmla="*/ 5112119 h 5906446"/>
              <a:gd name="connsiteX51" fmla="*/ 3280416 w 7667689"/>
              <a:gd name="connsiteY51" fmla="*/ 5130591 h 5906446"/>
              <a:gd name="connsiteX52" fmla="*/ 3169580 w 7667689"/>
              <a:gd name="connsiteY52" fmla="*/ 5213719 h 5906446"/>
              <a:gd name="connsiteX53" fmla="*/ 3132635 w 7667689"/>
              <a:gd name="connsiteY53" fmla="*/ 5232191 h 5906446"/>
              <a:gd name="connsiteX54" fmla="*/ 3104925 w 7667689"/>
              <a:gd name="connsiteY54" fmla="*/ 5250664 h 5906446"/>
              <a:gd name="connsiteX55" fmla="*/ 3040271 w 7667689"/>
              <a:gd name="connsiteY55" fmla="*/ 5278373 h 5906446"/>
              <a:gd name="connsiteX56" fmla="*/ 2966380 w 7667689"/>
              <a:gd name="connsiteY56" fmla="*/ 5306082 h 5906446"/>
              <a:gd name="connsiteX57" fmla="*/ 2938671 w 7667689"/>
              <a:gd name="connsiteY57" fmla="*/ 5324555 h 5906446"/>
              <a:gd name="connsiteX58" fmla="*/ 2892489 w 7667689"/>
              <a:gd name="connsiteY58" fmla="*/ 5333791 h 5906446"/>
              <a:gd name="connsiteX59" fmla="*/ 2855544 w 7667689"/>
              <a:gd name="connsiteY59" fmla="*/ 5343028 h 5906446"/>
              <a:gd name="connsiteX60" fmla="*/ 2800125 w 7667689"/>
              <a:gd name="connsiteY60" fmla="*/ 5361500 h 5906446"/>
              <a:gd name="connsiteX61" fmla="*/ 2680053 w 7667689"/>
              <a:gd name="connsiteY61" fmla="*/ 5379973 h 5906446"/>
              <a:gd name="connsiteX62" fmla="*/ 2633871 w 7667689"/>
              <a:gd name="connsiteY62" fmla="*/ 5389209 h 5906446"/>
              <a:gd name="connsiteX63" fmla="*/ 2578453 w 7667689"/>
              <a:gd name="connsiteY63" fmla="*/ 5398446 h 5906446"/>
              <a:gd name="connsiteX64" fmla="*/ 2550744 w 7667689"/>
              <a:gd name="connsiteY64" fmla="*/ 5407682 h 5906446"/>
              <a:gd name="connsiteX65" fmla="*/ 2458380 w 7667689"/>
              <a:gd name="connsiteY65" fmla="*/ 5416919 h 5906446"/>
              <a:gd name="connsiteX66" fmla="*/ 2402962 w 7667689"/>
              <a:gd name="connsiteY66" fmla="*/ 5435391 h 5906446"/>
              <a:gd name="connsiteX67" fmla="*/ 2366016 w 7667689"/>
              <a:gd name="connsiteY67" fmla="*/ 5444628 h 5906446"/>
              <a:gd name="connsiteX68" fmla="*/ 2329071 w 7667689"/>
              <a:gd name="connsiteY68" fmla="*/ 5463100 h 5906446"/>
              <a:gd name="connsiteX69" fmla="*/ 2301362 w 7667689"/>
              <a:gd name="connsiteY69" fmla="*/ 5472337 h 5906446"/>
              <a:gd name="connsiteX70" fmla="*/ 2245944 w 7667689"/>
              <a:gd name="connsiteY70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140053 w 7667689"/>
              <a:gd name="connsiteY17" fmla="*/ 5176773 h 5906446"/>
              <a:gd name="connsiteX18" fmla="*/ 10743 w 7667689"/>
              <a:gd name="connsiteY18" fmla="*/ 3283319 h 5906446"/>
              <a:gd name="connsiteX19" fmla="*/ 19979 w 7667689"/>
              <a:gd name="connsiteY19" fmla="*/ 2239609 h 5906446"/>
              <a:gd name="connsiteX20" fmla="*/ 121580 w 7667689"/>
              <a:gd name="connsiteY20" fmla="*/ 1306737 h 5906446"/>
              <a:gd name="connsiteX21" fmla="*/ 675762 w 7667689"/>
              <a:gd name="connsiteY21" fmla="*/ 540118 h 5906446"/>
              <a:gd name="connsiteX22" fmla="*/ 1516271 w 7667689"/>
              <a:gd name="connsiteY22" fmla="*/ 216846 h 5906446"/>
              <a:gd name="connsiteX23" fmla="*/ 2855544 w 7667689"/>
              <a:gd name="connsiteY23" fmla="*/ 41355 h 5906446"/>
              <a:gd name="connsiteX24" fmla="*/ 5303180 w 7667689"/>
              <a:gd name="connsiteY24" fmla="*/ 4409 h 5906446"/>
              <a:gd name="connsiteX25" fmla="*/ 6060561 w 7667689"/>
              <a:gd name="connsiteY25" fmla="*/ 115245 h 5906446"/>
              <a:gd name="connsiteX26" fmla="*/ 6697871 w 7667689"/>
              <a:gd name="connsiteY26" fmla="*/ 327682 h 5906446"/>
              <a:gd name="connsiteX27" fmla="*/ 6882599 w 7667689"/>
              <a:gd name="connsiteY27" fmla="*/ 540118 h 5906446"/>
              <a:gd name="connsiteX28" fmla="*/ 6965725 w 7667689"/>
              <a:gd name="connsiteY28" fmla="*/ 715609 h 5906446"/>
              <a:gd name="connsiteX29" fmla="*/ 7104272 w 7667689"/>
              <a:gd name="connsiteY29" fmla="*/ 1482227 h 5906446"/>
              <a:gd name="connsiteX30" fmla="*/ 7076562 w 7667689"/>
              <a:gd name="connsiteY30" fmla="*/ 1980992 h 5906446"/>
              <a:gd name="connsiteX31" fmla="*/ 7095035 w 7667689"/>
              <a:gd name="connsiteY31" fmla="*/ 2442809 h 5906446"/>
              <a:gd name="connsiteX32" fmla="*/ 7113507 w 7667689"/>
              <a:gd name="connsiteY32" fmla="*/ 3126300 h 5906446"/>
              <a:gd name="connsiteX33" fmla="*/ 7409071 w 7667689"/>
              <a:gd name="connsiteY33" fmla="*/ 3375682 h 5906446"/>
              <a:gd name="connsiteX34" fmla="*/ 7566089 w 7667689"/>
              <a:gd name="connsiteY34" fmla="*/ 3514228 h 5906446"/>
              <a:gd name="connsiteX35" fmla="*/ 7649216 w 7667689"/>
              <a:gd name="connsiteY35" fmla="*/ 3763609 h 5906446"/>
              <a:gd name="connsiteX36" fmla="*/ 7667689 w 7667689"/>
              <a:gd name="connsiteY36" fmla="*/ 4068409 h 5906446"/>
              <a:gd name="connsiteX37" fmla="*/ 7621507 w 7667689"/>
              <a:gd name="connsiteY37" fmla="*/ 4345500 h 5906446"/>
              <a:gd name="connsiteX38" fmla="*/ 7473725 w 7667689"/>
              <a:gd name="connsiteY38" fmla="*/ 4557937 h 5906446"/>
              <a:gd name="connsiteX39" fmla="*/ 7298235 w 7667689"/>
              <a:gd name="connsiteY39" fmla="*/ 4659537 h 5906446"/>
              <a:gd name="connsiteX40" fmla="*/ 6688635 w 7667689"/>
              <a:gd name="connsiteY40" fmla="*/ 4835028 h 5906446"/>
              <a:gd name="connsiteX41" fmla="*/ 6411544 w 7667689"/>
              <a:gd name="connsiteY41" fmla="*/ 4918155 h 5906446"/>
              <a:gd name="connsiteX42" fmla="*/ 6272998 w 7667689"/>
              <a:gd name="connsiteY42" fmla="*/ 4955100 h 5906446"/>
              <a:gd name="connsiteX43" fmla="*/ 5801944 w 7667689"/>
              <a:gd name="connsiteY43" fmla="*/ 5028991 h 5906446"/>
              <a:gd name="connsiteX44" fmla="*/ 5016853 w 7667689"/>
              <a:gd name="connsiteY44" fmla="*/ 5065937 h 5906446"/>
              <a:gd name="connsiteX45" fmla="*/ 4425725 w 7667689"/>
              <a:gd name="connsiteY45" fmla="*/ 5028992 h 5906446"/>
              <a:gd name="connsiteX46" fmla="*/ 4083980 w 7667689"/>
              <a:gd name="connsiteY46" fmla="*/ 4936628 h 5906446"/>
              <a:gd name="connsiteX47" fmla="*/ 3806889 w 7667689"/>
              <a:gd name="connsiteY47" fmla="*/ 4936627 h 5906446"/>
              <a:gd name="connsiteX48" fmla="*/ 3391253 w 7667689"/>
              <a:gd name="connsiteY48" fmla="*/ 5038228 h 5906446"/>
              <a:gd name="connsiteX49" fmla="*/ 3317362 w 7667689"/>
              <a:gd name="connsiteY49" fmla="*/ 5084409 h 5906446"/>
              <a:gd name="connsiteX50" fmla="*/ 3308125 w 7667689"/>
              <a:gd name="connsiteY50" fmla="*/ 5112119 h 5906446"/>
              <a:gd name="connsiteX51" fmla="*/ 3280416 w 7667689"/>
              <a:gd name="connsiteY51" fmla="*/ 5130591 h 5906446"/>
              <a:gd name="connsiteX52" fmla="*/ 3169580 w 7667689"/>
              <a:gd name="connsiteY52" fmla="*/ 5213719 h 5906446"/>
              <a:gd name="connsiteX53" fmla="*/ 3132635 w 7667689"/>
              <a:gd name="connsiteY53" fmla="*/ 5232191 h 5906446"/>
              <a:gd name="connsiteX54" fmla="*/ 3104925 w 7667689"/>
              <a:gd name="connsiteY54" fmla="*/ 5250664 h 5906446"/>
              <a:gd name="connsiteX55" fmla="*/ 3040271 w 7667689"/>
              <a:gd name="connsiteY55" fmla="*/ 5278373 h 5906446"/>
              <a:gd name="connsiteX56" fmla="*/ 2966380 w 7667689"/>
              <a:gd name="connsiteY56" fmla="*/ 5306082 h 5906446"/>
              <a:gd name="connsiteX57" fmla="*/ 2938671 w 7667689"/>
              <a:gd name="connsiteY57" fmla="*/ 5324555 h 5906446"/>
              <a:gd name="connsiteX58" fmla="*/ 2892489 w 7667689"/>
              <a:gd name="connsiteY58" fmla="*/ 5333791 h 5906446"/>
              <a:gd name="connsiteX59" fmla="*/ 2855544 w 7667689"/>
              <a:gd name="connsiteY59" fmla="*/ 5343028 h 5906446"/>
              <a:gd name="connsiteX60" fmla="*/ 2800125 w 7667689"/>
              <a:gd name="connsiteY60" fmla="*/ 5361500 h 5906446"/>
              <a:gd name="connsiteX61" fmla="*/ 2680053 w 7667689"/>
              <a:gd name="connsiteY61" fmla="*/ 5379973 h 5906446"/>
              <a:gd name="connsiteX62" fmla="*/ 2633871 w 7667689"/>
              <a:gd name="connsiteY62" fmla="*/ 5389209 h 5906446"/>
              <a:gd name="connsiteX63" fmla="*/ 2578453 w 7667689"/>
              <a:gd name="connsiteY63" fmla="*/ 5398446 h 5906446"/>
              <a:gd name="connsiteX64" fmla="*/ 2550744 w 7667689"/>
              <a:gd name="connsiteY64" fmla="*/ 5407682 h 5906446"/>
              <a:gd name="connsiteX65" fmla="*/ 2458380 w 7667689"/>
              <a:gd name="connsiteY65" fmla="*/ 5416919 h 5906446"/>
              <a:gd name="connsiteX66" fmla="*/ 2402962 w 7667689"/>
              <a:gd name="connsiteY66" fmla="*/ 5435391 h 5906446"/>
              <a:gd name="connsiteX67" fmla="*/ 2366016 w 7667689"/>
              <a:gd name="connsiteY67" fmla="*/ 5444628 h 5906446"/>
              <a:gd name="connsiteX68" fmla="*/ 2329071 w 7667689"/>
              <a:gd name="connsiteY68" fmla="*/ 5463100 h 5906446"/>
              <a:gd name="connsiteX69" fmla="*/ 2301362 w 7667689"/>
              <a:gd name="connsiteY69" fmla="*/ 5472337 h 5906446"/>
              <a:gd name="connsiteX70" fmla="*/ 2245944 w 7667689"/>
              <a:gd name="connsiteY70" fmla="*/ 5509282 h 5906446"/>
              <a:gd name="connsiteX0" fmla="*/ 2250690 w 7672435"/>
              <a:gd name="connsiteY0" fmla="*/ 5509282 h 5906446"/>
              <a:gd name="connsiteX1" fmla="*/ 2250690 w 7672435"/>
              <a:gd name="connsiteY1" fmla="*/ 5509282 h 5906446"/>
              <a:gd name="connsiteX2" fmla="*/ 2158326 w 7672435"/>
              <a:gd name="connsiteY2" fmla="*/ 5620119 h 5906446"/>
              <a:gd name="connsiteX3" fmla="*/ 2139853 w 7672435"/>
              <a:gd name="connsiteY3" fmla="*/ 5647828 h 5906446"/>
              <a:gd name="connsiteX4" fmla="*/ 2075199 w 7672435"/>
              <a:gd name="connsiteY4" fmla="*/ 5740191 h 5906446"/>
              <a:gd name="connsiteX5" fmla="*/ 2019781 w 7672435"/>
              <a:gd name="connsiteY5" fmla="*/ 5795609 h 5906446"/>
              <a:gd name="connsiteX6" fmla="*/ 1899708 w 7672435"/>
              <a:gd name="connsiteY6" fmla="*/ 5887973 h 5906446"/>
              <a:gd name="connsiteX7" fmla="*/ 1816581 w 7672435"/>
              <a:gd name="connsiteY7" fmla="*/ 5906446 h 5906446"/>
              <a:gd name="connsiteX8" fmla="*/ 1373235 w 7672435"/>
              <a:gd name="connsiteY8" fmla="*/ 5897209 h 5906446"/>
              <a:gd name="connsiteX9" fmla="*/ 1086908 w 7672435"/>
              <a:gd name="connsiteY9" fmla="*/ 5869500 h 5906446"/>
              <a:gd name="connsiteX10" fmla="*/ 1049962 w 7672435"/>
              <a:gd name="connsiteY10" fmla="*/ 5841791 h 5906446"/>
              <a:gd name="connsiteX11" fmla="*/ 994544 w 7672435"/>
              <a:gd name="connsiteY11" fmla="*/ 5712482 h 5906446"/>
              <a:gd name="connsiteX12" fmla="*/ 966835 w 7672435"/>
              <a:gd name="connsiteY12" fmla="*/ 5629355 h 5906446"/>
              <a:gd name="connsiteX13" fmla="*/ 957599 w 7672435"/>
              <a:gd name="connsiteY13" fmla="*/ 5564700 h 5906446"/>
              <a:gd name="connsiteX14" fmla="*/ 920653 w 7672435"/>
              <a:gd name="connsiteY14" fmla="*/ 5527755 h 5906446"/>
              <a:gd name="connsiteX15" fmla="*/ 837526 w 7672435"/>
              <a:gd name="connsiteY15" fmla="*/ 5490809 h 5906446"/>
              <a:gd name="connsiteX16" fmla="*/ 652799 w 7672435"/>
              <a:gd name="connsiteY16" fmla="*/ 5435391 h 5906446"/>
              <a:gd name="connsiteX17" fmla="*/ 209454 w 7672435"/>
              <a:gd name="connsiteY17" fmla="*/ 5269136 h 5906446"/>
              <a:gd name="connsiteX18" fmla="*/ 15489 w 7672435"/>
              <a:gd name="connsiteY18" fmla="*/ 3283319 h 5906446"/>
              <a:gd name="connsiteX19" fmla="*/ 24725 w 7672435"/>
              <a:gd name="connsiteY19" fmla="*/ 2239609 h 5906446"/>
              <a:gd name="connsiteX20" fmla="*/ 126326 w 7672435"/>
              <a:gd name="connsiteY20" fmla="*/ 1306737 h 5906446"/>
              <a:gd name="connsiteX21" fmla="*/ 680508 w 7672435"/>
              <a:gd name="connsiteY21" fmla="*/ 540118 h 5906446"/>
              <a:gd name="connsiteX22" fmla="*/ 1521017 w 7672435"/>
              <a:gd name="connsiteY22" fmla="*/ 216846 h 5906446"/>
              <a:gd name="connsiteX23" fmla="*/ 2860290 w 7672435"/>
              <a:gd name="connsiteY23" fmla="*/ 41355 h 5906446"/>
              <a:gd name="connsiteX24" fmla="*/ 5307926 w 7672435"/>
              <a:gd name="connsiteY24" fmla="*/ 4409 h 5906446"/>
              <a:gd name="connsiteX25" fmla="*/ 6065307 w 7672435"/>
              <a:gd name="connsiteY25" fmla="*/ 115245 h 5906446"/>
              <a:gd name="connsiteX26" fmla="*/ 6702617 w 7672435"/>
              <a:gd name="connsiteY26" fmla="*/ 327682 h 5906446"/>
              <a:gd name="connsiteX27" fmla="*/ 6887345 w 7672435"/>
              <a:gd name="connsiteY27" fmla="*/ 540118 h 5906446"/>
              <a:gd name="connsiteX28" fmla="*/ 6970471 w 7672435"/>
              <a:gd name="connsiteY28" fmla="*/ 715609 h 5906446"/>
              <a:gd name="connsiteX29" fmla="*/ 7109018 w 7672435"/>
              <a:gd name="connsiteY29" fmla="*/ 1482227 h 5906446"/>
              <a:gd name="connsiteX30" fmla="*/ 7081308 w 7672435"/>
              <a:gd name="connsiteY30" fmla="*/ 1980992 h 5906446"/>
              <a:gd name="connsiteX31" fmla="*/ 7099781 w 7672435"/>
              <a:gd name="connsiteY31" fmla="*/ 2442809 h 5906446"/>
              <a:gd name="connsiteX32" fmla="*/ 7118253 w 7672435"/>
              <a:gd name="connsiteY32" fmla="*/ 3126300 h 5906446"/>
              <a:gd name="connsiteX33" fmla="*/ 7413817 w 7672435"/>
              <a:gd name="connsiteY33" fmla="*/ 3375682 h 5906446"/>
              <a:gd name="connsiteX34" fmla="*/ 7570835 w 7672435"/>
              <a:gd name="connsiteY34" fmla="*/ 3514228 h 5906446"/>
              <a:gd name="connsiteX35" fmla="*/ 7653962 w 7672435"/>
              <a:gd name="connsiteY35" fmla="*/ 3763609 h 5906446"/>
              <a:gd name="connsiteX36" fmla="*/ 7672435 w 7672435"/>
              <a:gd name="connsiteY36" fmla="*/ 4068409 h 5906446"/>
              <a:gd name="connsiteX37" fmla="*/ 7626253 w 7672435"/>
              <a:gd name="connsiteY37" fmla="*/ 4345500 h 5906446"/>
              <a:gd name="connsiteX38" fmla="*/ 7478471 w 7672435"/>
              <a:gd name="connsiteY38" fmla="*/ 4557937 h 5906446"/>
              <a:gd name="connsiteX39" fmla="*/ 7302981 w 7672435"/>
              <a:gd name="connsiteY39" fmla="*/ 4659537 h 5906446"/>
              <a:gd name="connsiteX40" fmla="*/ 6693381 w 7672435"/>
              <a:gd name="connsiteY40" fmla="*/ 4835028 h 5906446"/>
              <a:gd name="connsiteX41" fmla="*/ 6416290 w 7672435"/>
              <a:gd name="connsiteY41" fmla="*/ 4918155 h 5906446"/>
              <a:gd name="connsiteX42" fmla="*/ 6277744 w 7672435"/>
              <a:gd name="connsiteY42" fmla="*/ 4955100 h 5906446"/>
              <a:gd name="connsiteX43" fmla="*/ 5806690 w 7672435"/>
              <a:gd name="connsiteY43" fmla="*/ 5028991 h 5906446"/>
              <a:gd name="connsiteX44" fmla="*/ 5021599 w 7672435"/>
              <a:gd name="connsiteY44" fmla="*/ 5065937 h 5906446"/>
              <a:gd name="connsiteX45" fmla="*/ 4430471 w 7672435"/>
              <a:gd name="connsiteY45" fmla="*/ 5028992 h 5906446"/>
              <a:gd name="connsiteX46" fmla="*/ 4088726 w 7672435"/>
              <a:gd name="connsiteY46" fmla="*/ 4936628 h 5906446"/>
              <a:gd name="connsiteX47" fmla="*/ 3811635 w 7672435"/>
              <a:gd name="connsiteY47" fmla="*/ 4936627 h 5906446"/>
              <a:gd name="connsiteX48" fmla="*/ 3395999 w 7672435"/>
              <a:gd name="connsiteY48" fmla="*/ 5038228 h 5906446"/>
              <a:gd name="connsiteX49" fmla="*/ 3322108 w 7672435"/>
              <a:gd name="connsiteY49" fmla="*/ 5084409 h 5906446"/>
              <a:gd name="connsiteX50" fmla="*/ 3312871 w 7672435"/>
              <a:gd name="connsiteY50" fmla="*/ 5112119 h 5906446"/>
              <a:gd name="connsiteX51" fmla="*/ 3285162 w 7672435"/>
              <a:gd name="connsiteY51" fmla="*/ 5130591 h 5906446"/>
              <a:gd name="connsiteX52" fmla="*/ 3174326 w 7672435"/>
              <a:gd name="connsiteY52" fmla="*/ 5213719 h 5906446"/>
              <a:gd name="connsiteX53" fmla="*/ 3137381 w 7672435"/>
              <a:gd name="connsiteY53" fmla="*/ 5232191 h 5906446"/>
              <a:gd name="connsiteX54" fmla="*/ 3109671 w 7672435"/>
              <a:gd name="connsiteY54" fmla="*/ 5250664 h 5906446"/>
              <a:gd name="connsiteX55" fmla="*/ 3045017 w 7672435"/>
              <a:gd name="connsiteY55" fmla="*/ 5278373 h 5906446"/>
              <a:gd name="connsiteX56" fmla="*/ 2971126 w 7672435"/>
              <a:gd name="connsiteY56" fmla="*/ 5306082 h 5906446"/>
              <a:gd name="connsiteX57" fmla="*/ 2943417 w 7672435"/>
              <a:gd name="connsiteY57" fmla="*/ 5324555 h 5906446"/>
              <a:gd name="connsiteX58" fmla="*/ 2897235 w 7672435"/>
              <a:gd name="connsiteY58" fmla="*/ 5333791 h 5906446"/>
              <a:gd name="connsiteX59" fmla="*/ 2860290 w 7672435"/>
              <a:gd name="connsiteY59" fmla="*/ 5343028 h 5906446"/>
              <a:gd name="connsiteX60" fmla="*/ 2804871 w 7672435"/>
              <a:gd name="connsiteY60" fmla="*/ 5361500 h 5906446"/>
              <a:gd name="connsiteX61" fmla="*/ 2684799 w 7672435"/>
              <a:gd name="connsiteY61" fmla="*/ 5379973 h 5906446"/>
              <a:gd name="connsiteX62" fmla="*/ 2638617 w 7672435"/>
              <a:gd name="connsiteY62" fmla="*/ 5389209 h 5906446"/>
              <a:gd name="connsiteX63" fmla="*/ 2583199 w 7672435"/>
              <a:gd name="connsiteY63" fmla="*/ 5398446 h 5906446"/>
              <a:gd name="connsiteX64" fmla="*/ 2555490 w 7672435"/>
              <a:gd name="connsiteY64" fmla="*/ 5407682 h 5906446"/>
              <a:gd name="connsiteX65" fmla="*/ 2463126 w 7672435"/>
              <a:gd name="connsiteY65" fmla="*/ 5416919 h 5906446"/>
              <a:gd name="connsiteX66" fmla="*/ 2407708 w 7672435"/>
              <a:gd name="connsiteY66" fmla="*/ 5435391 h 5906446"/>
              <a:gd name="connsiteX67" fmla="*/ 2370762 w 7672435"/>
              <a:gd name="connsiteY67" fmla="*/ 5444628 h 5906446"/>
              <a:gd name="connsiteX68" fmla="*/ 2333817 w 7672435"/>
              <a:gd name="connsiteY68" fmla="*/ 5463100 h 5906446"/>
              <a:gd name="connsiteX69" fmla="*/ 2306108 w 7672435"/>
              <a:gd name="connsiteY69" fmla="*/ 5472337 h 5906446"/>
              <a:gd name="connsiteX70" fmla="*/ 2250690 w 7672435"/>
              <a:gd name="connsiteY70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834134 w 7669043"/>
              <a:gd name="connsiteY15" fmla="*/ 5490809 h 5906446"/>
              <a:gd name="connsiteX16" fmla="*/ 649407 w 7669043"/>
              <a:gd name="connsiteY16" fmla="*/ 5435391 h 5906446"/>
              <a:gd name="connsiteX17" fmla="*/ 159880 w 7669043"/>
              <a:gd name="connsiteY17" fmla="*/ 5222954 h 5906446"/>
              <a:gd name="connsiteX18" fmla="*/ 12097 w 7669043"/>
              <a:gd name="connsiteY18" fmla="*/ 3283319 h 5906446"/>
              <a:gd name="connsiteX19" fmla="*/ 21333 w 7669043"/>
              <a:gd name="connsiteY19" fmla="*/ 2239609 h 5906446"/>
              <a:gd name="connsiteX20" fmla="*/ 122934 w 7669043"/>
              <a:gd name="connsiteY20" fmla="*/ 1306737 h 5906446"/>
              <a:gd name="connsiteX21" fmla="*/ 677116 w 7669043"/>
              <a:gd name="connsiteY21" fmla="*/ 540118 h 5906446"/>
              <a:gd name="connsiteX22" fmla="*/ 1517625 w 7669043"/>
              <a:gd name="connsiteY22" fmla="*/ 216846 h 5906446"/>
              <a:gd name="connsiteX23" fmla="*/ 2856898 w 7669043"/>
              <a:gd name="connsiteY23" fmla="*/ 41355 h 5906446"/>
              <a:gd name="connsiteX24" fmla="*/ 5304534 w 7669043"/>
              <a:gd name="connsiteY24" fmla="*/ 4409 h 5906446"/>
              <a:gd name="connsiteX25" fmla="*/ 6061915 w 7669043"/>
              <a:gd name="connsiteY25" fmla="*/ 115245 h 5906446"/>
              <a:gd name="connsiteX26" fmla="*/ 6699225 w 7669043"/>
              <a:gd name="connsiteY26" fmla="*/ 327682 h 5906446"/>
              <a:gd name="connsiteX27" fmla="*/ 6883953 w 7669043"/>
              <a:gd name="connsiteY27" fmla="*/ 540118 h 5906446"/>
              <a:gd name="connsiteX28" fmla="*/ 6967079 w 7669043"/>
              <a:gd name="connsiteY28" fmla="*/ 715609 h 5906446"/>
              <a:gd name="connsiteX29" fmla="*/ 7105626 w 7669043"/>
              <a:gd name="connsiteY29" fmla="*/ 1482227 h 5906446"/>
              <a:gd name="connsiteX30" fmla="*/ 7077916 w 7669043"/>
              <a:gd name="connsiteY30" fmla="*/ 1980992 h 5906446"/>
              <a:gd name="connsiteX31" fmla="*/ 7096389 w 7669043"/>
              <a:gd name="connsiteY31" fmla="*/ 2442809 h 5906446"/>
              <a:gd name="connsiteX32" fmla="*/ 7114861 w 7669043"/>
              <a:gd name="connsiteY32" fmla="*/ 3126300 h 5906446"/>
              <a:gd name="connsiteX33" fmla="*/ 7410425 w 7669043"/>
              <a:gd name="connsiteY33" fmla="*/ 3375682 h 5906446"/>
              <a:gd name="connsiteX34" fmla="*/ 7567443 w 7669043"/>
              <a:gd name="connsiteY34" fmla="*/ 3514228 h 5906446"/>
              <a:gd name="connsiteX35" fmla="*/ 7650570 w 7669043"/>
              <a:gd name="connsiteY35" fmla="*/ 3763609 h 5906446"/>
              <a:gd name="connsiteX36" fmla="*/ 7669043 w 7669043"/>
              <a:gd name="connsiteY36" fmla="*/ 4068409 h 5906446"/>
              <a:gd name="connsiteX37" fmla="*/ 7622861 w 7669043"/>
              <a:gd name="connsiteY37" fmla="*/ 4345500 h 5906446"/>
              <a:gd name="connsiteX38" fmla="*/ 7475079 w 7669043"/>
              <a:gd name="connsiteY38" fmla="*/ 4557937 h 5906446"/>
              <a:gd name="connsiteX39" fmla="*/ 7299589 w 7669043"/>
              <a:gd name="connsiteY39" fmla="*/ 4659537 h 5906446"/>
              <a:gd name="connsiteX40" fmla="*/ 6689989 w 7669043"/>
              <a:gd name="connsiteY40" fmla="*/ 4835028 h 5906446"/>
              <a:gd name="connsiteX41" fmla="*/ 6412898 w 7669043"/>
              <a:gd name="connsiteY41" fmla="*/ 4918155 h 5906446"/>
              <a:gd name="connsiteX42" fmla="*/ 6274352 w 7669043"/>
              <a:gd name="connsiteY42" fmla="*/ 4955100 h 5906446"/>
              <a:gd name="connsiteX43" fmla="*/ 5803298 w 7669043"/>
              <a:gd name="connsiteY43" fmla="*/ 5028991 h 5906446"/>
              <a:gd name="connsiteX44" fmla="*/ 5018207 w 7669043"/>
              <a:gd name="connsiteY44" fmla="*/ 5065937 h 5906446"/>
              <a:gd name="connsiteX45" fmla="*/ 4427079 w 7669043"/>
              <a:gd name="connsiteY45" fmla="*/ 5028992 h 5906446"/>
              <a:gd name="connsiteX46" fmla="*/ 4085334 w 7669043"/>
              <a:gd name="connsiteY46" fmla="*/ 4936628 h 5906446"/>
              <a:gd name="connsiteX47" fmla="*/ 3808243 w 7669043"/>
              <a:gd name="connsiteY47" fmla="*/ 4936627 h 5906446"/>
              <a:gd name="connsiteX48" fmla="*/ 3392607 w 7669043"/>
              <a:gd name="connsiteY48" fmla="*/ 5038228 h 5906446"/>
              <a:gd name="connsiteX49" fmla="*/ 3318716 w 7669043"/>
              <a:gd name="connsiteY49" fmla="*/ 5084409 h 5906446"/>
              <a:gd name="connsiteX50" fmla="*/ 3309479 w 7669043"/>
              <a:gd name="connsiteY50" fmla="*/ 5112119 h 5906446"/>
              <a:gd name="connsiteX51" fmla="*/ 3281770 w 7669043"/>
              <a:gd name="connsiteY51" fmla="*/ 5130591 h 5906446"/>
              <a:gd name="connsiteX52" fmla="*/ 3170934 w 7669043"/>
              <a:gd name="connsiteY52" fmla="*/ 5213719 h 5906446"/>
              <a:gd name="connsiteX53" fmla="*/ 3133989 w 7669043"/>
              <a:gd name="connsiteY53" fmla="*/ 5232191 h 5906446"/>
              <a:gd name="connsiteX54" fmla="*/ 3106279 w 7669043"/>
              <a:gd name="connsiteY54" fmla="*/ 5250664 h 5906446"/>
              <a:gd name="connsiteX55" fmla="*/ 3041625 w 7669043"/>
              <a:gd name="connsiteY55" fmla="*/ 5278373 h 5906446"/>
              <a:gd name="connsiteX56" fmla="*/ 2967734 w 7669043"/>
              <a:gd name="connsiteY56" fmla="*/ 5306082 h 5906446"/>
              <a:gd name="connsiteX57" fmla="*/ 2940025 w 7669043"/>
              <a:gd name="connsiteY57" fmla="*/ 5324555 h 5906446"/>
              <a:gd name="connsiteX58" fmla="*/ 2893843 w 7669043"/>
              <a:gd name="connsiteY58" fmla="*/ 5333791 h 5906446"/>
              <a:gd name="connsiteX59" fmla="*/ 2856898 w 7669043"/>
              <a:gd name="connsiteY59" fmla="*/ 5343028 h 5906446"/>
              <a:gd name="connsiteX60" fmla="*/ 2801479 w 7669043"/>
              <a:gd name="connsiteY60" fmla="*/ 5361500 h 5906446"/>
              <a:gd name="connsiteX61" fmla="*/ 2681407 w 7669043"/>
              <a:gd name="connsiteY61" fmla="*/ 5379973 h 5906446"/>
              <a:gd name="connsiteX62" fmla="*/ 2635225 w 7669043"/>
              <a:gd name="connsiteY62" fmla="*/ 5389209 h 5906446"/>
              <a:gd name="connsiteX63" fmla="*/ 2579807 w 7669043"/>
              <a:gd name="connsiteY63" fmla="*/ 5398446 h 5906446"/>
              <a:gd name="connsiteX64" fmla="*/ 2552098 w 7669043"/>
              <a:gd name="connsiteY64" fmla="*/ 5407682 h 5906446"/>
              <a:gd name="connsiteX65" fmla="*/ 2459734 w 7669043"/>
              <a:gd name="connsiteY65" fmla="*/ 5416919 h 5906446"/>
              <a:gd name="connsiteX66" fmla="*/ 2404316 w 7669043"/>
              <a:gd name="connsiteY66" fmla="*/ 5435391 h 5906446"/>
              <a:gd name="connsiteX67" fmla="*/ 2367370 w 7669043"/>
              <a:gd name="connsiteY67" fmla="*/ 5444628 h 5906446"/>
              <a:gd name="connsiteX68" fmla="*/ 2330425 w 7669043"/>
              <a:gd name="connsiteY68" fmla="*/ 5463100 h 5906446"/>
              <a:gd name="connsiteX69" fmla="*/ 2302716 w 7669043"/>
              <a:gd name="connsiteY69" fmla="*/ 5472337 h 5906446"/>
              <a:gd name="connsiteX70" fmla="*/ 2247298 w 7669043"/>
              <a:gd name="connsiteY70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834134 w 7669043"/>
              <a:gd name="connsiteY15" fmla="*/ 5490809 h 5906446"/>
              <a:gd name="connsiteX16" fmla="*/ 630935 w 7669043"/>
              <a:gd name="connsiteY16" fmla="*/ 5490809 h 5906446"/>
              <a:gd name="connsiteX17" fmla="*/ 159880 w 7669043"/>
              <a:gd name="connsiteY17" fmla="*/ 5222954 h 5906446"/>
              <a:gd name="connsiteX18" fmla="*/ 12097 w 7669043"/>
              <a:gd name="connsiteY18" fmla="*/ 3283319 h 5906446"/>
              <a:gd name="connsiteX19" fmla="*/ 21333 w 7669043"/>
              <a:gd name="connsiteY19" fmla="*/ 2239609 h 5906446"/>
              <a:gd name="connsiteX20" fmla="*/ 122934 w 7669043"/>
              <a:gd name="connsiteY20" fmla="*/ 1306737 h 5906446"/>
              <a:gd name="connsiteX21" fmla="*/ 677116 w 7669043"/>
              <a:gd name="connsiteY21" fmla="*/ 540118 h 5906446"/>
              <a:gd name="connsiteX22" fmla="*/ 1517625 w 7669043"/>
              <a:gd name="connsiteY22" fmla="*/ 216846 h 5906446"/>
              <a:gd name="connsiteX23" fmla="*/ 2856898 w 7669043"/>
              <a:gd name="connsiteY23" fmla="*/ 41355 h 5906446"/>
              <a:gd name="connsiteX24" fmla="*/ 5304534 w 7669043"/>
              <a:gd name="connsiteY24" fmla="*/ 4409 h 5906446"/>
              <a:gd name="connsiteX25" fmla="*/ 6061915 w 7669043"/>
              <a:gd name="connsiteY25" fmla="*/ 115245 h 5906446"/>
              <a:gd name="connsiteX26" fmla="*/ 6699225 w 7669043"/>
              <a:gd name="connsiteY26" fmla="*/ 327682 h 5906446"/>
              <a:gd name="connsiteX27" fmla="*/ 6883953 w 7669043"/>
              <a:gd name="connsiteY27" fmla="*/ 540118 h 5906446"/>
              <a:gd name="connsiteX28" fmla="*/ 6967079 w 7669043"/>
              <a:gd name="connsiteY28" fmla="*/ 715609 h 5906446"/>
              <a:gd name="connsiteX29" fmla="*/ 7105626 w 7669043"/>
              <a:gd name="connsiteY29" fmla="*/ 1482227 h 5906446"/>
              <a:gd name="connsiteX30" fmla="*/ 7077916 w 7669043"/>
              <a:gd name="connsiteY30" fmla="*/ 1980992 h 5906446"/>
              <a:gd name="connsiteX31" fmla="*/ 7096389 w 7669043"/>
              <a:gd name="connsiteY31" fmla="*/ 2442809 h 5906446"/>
              <a:gd name="connsiteX32" fmla="*/ 7114861 w 7669043"/>
              <a:gd name="connsiteY32" fmla="*/ 3126300 h 5906446"/>
              <a:gd name="connsiteX33" fmla="*/ 7410425 w 7669043"/>
              <a:gd name="connsiteY33" fmla="*/ 3375682 h 5906446"/>
              <a:gd name="connsiteX34" fmla="*/ 7567443 w 7669043"/>
              <a:gd name="connsiteY34" fmla="*/ 3514228 h 5906446"/>
              <a:gd name="connsiteX35" fmla="*/ 7650570 w 7669043"/>
              <a:gd name="connsiteY35" fmla="*/ 3763609 h 5906446"/>
              <a:gd name="connsiteX36" fmla="*/ 7669043 w 7669043"/>
              <a:gd name="connsiteY36" fmla="*/ 4068409 h 5906446"/>
              <a:gd name="connsiteX37" fmla="*/ 7622861 w 7669043"/>
              <a:gd name="connsiteY37" fmla="*/ 4345500 h 5906446"/>
              <a:gd name="connsiteX38" fmla="*/ 7475079 w 7669043"/>
              <a:gd name="connsiteY38" fmla="*/ 4557937 h 5906446"/>
              <a:gd name="connsiteX39" fmla="*/ 7299589 w 7669043"/>
              <a:gd name="connsiteY39" fmla="*/ 4659537 h 5906446"/>
              <a:gd name="connsiteX40" fmla="*/ 6689989 w 7669043"/>
              <a:gd name="connsiteY40" fmla="*/ 4835028 h 5906446"/>
              <a:gd name="connsiteX41" fmla="*/ 6412898 w 7669043"/>
              <a:gd name="connsiteY41" fmla="*/ 4918155 h 5906446"/>
              <a:gd name="connsiteX42" fmla="*/ 6274352 w 7669043"/>
              <a:gd name="connsiteY42" fmla="*/ 4955100 h 5906446"/>
              <a:gd name="connsiteX43" fmla="*/ 5803298 w 7669043"/>
              <a:gd name="connsiteY43" fmla="*/ 5028991 h 5906446"/>
              <a:gd name="connsiteX44" fmla="*/ 5018207 w 7669043"/>
              <a:gd name="connsiteY44" fmla="*/ 5065937 h 5906446"/>
              <a:gd name="connsiteX45" fmla="*/ 4427079 w 7669043"/>
              <a:gd name="connsiteY45" fmla="*/ 5028992 h 5906446"/>
              <a:gd name="connsiteX46" fmla="*/ 4085334 w 7669043"/>
              <a:gd name="connsiteY46" fmla="*/ 4936628 h 5906446"/>
              <a:gd name="connsiteX47" fmla="*/ 3808243 w 7669043"/>
              <a:gd name="connsiteY47" fmla="*/ 4936627 h 5906446"/>
              <a:gd name="connsiteX48" fmla="*/ 3392607 w 7669043"/>
              <a:gd name="connsiteY48" fmla="*/ 5038228 h 5906446"/>
              <a:gd name="connsiteX49" fmla="*/ 3318716 w 7669043"/>
              <a:gd name="connsiteY49" fmla="*/ 5084409 h 5906446"/>
              <a:gd name="connsiteX50" fmla="*/ 3309479 w 7669043"/>
              <a:gd name="connsiteY50" fmla="*/ 5112119 h 5906446"/>
              <a:gd name="connsiteX51" fmla="*/ 3281770 w 7669043"/>
              <a:gd name="connsiteY51" fmla="*/ 5130591 h 5906446"/>
              <a:gd name="connsiteX52" fmla="*/ 3170934 w 7669043"/>
              <a:gd name="connsiteY52" fmla="*/ 5213719 h 5906446"/>
              <a:gd name="connsiteX53" fmla="*/ 3133989 w 7669043"/>
              <a:gd name="connsiteY53" fmla="*/ 5232191 h 5906446"/>
              <a:gd name="connsiteX54" fmla="*/ 3106279 w 7669043"/>
              <a:gd name="connsiteY54" fmla="*/ 5250664 h 5906446"/>
              <a:gd name="connsiteX55" fmla="*/ 3041625 w 7669043"/>
              <a:gd name="connsiteY55" fmla="*/ 5278373 h 5906446"/>
              <a:gd name="connsiteX56" fmla="*/ 2967734 w 7669043"/>
              <a:gd name="connsiteY56" fmla="*/ 5306082 h 5906446"/>
              <a:gd name="connsiteX57" fmla="*/ 2940025 w 7669043"/>
              <a:gd name="connsiteY57" fmla="*/ 5324555 h 5906446"/>
              <a:gd name="connsiteX58" fmla="*/ 2893843 w 7669043"/>
              <a:gd name="connsiteY58" fmla="*/ 5333791 h 5906446"/>
              <a:gd name="connsiteX59" fmla="*/ 2856898 w 7669043"/>
              <a:gd name="connsiteY59" fmla="*/ 5343028 h 5906446"/>
              <a:gd name="connsiteX60" fmla="*/ 2801479 w 7669043"/>
              <a:gd name="connsiteY60" fmla="*/ 5361500 h 5906446"/>
              <a:gd name="connsiteX61" fmla="*/ 2681407 w 7669043"/>
              <a:gd name="connsiteY61" fmla="*/ 5379973 h 5906446"/>
              <a:gd name="connsiteX62" fmla="*/ 2635225 w 7669043"/>
              <a:gd name="connsiteY62" fmla="*/ 5389209 h 5906446"/>
              <a:gd name="connsiteX63" fmla="*/ 2579807 w 7669043"/>
              <a:gd name="connsiteY63" fmla="*/ 5398446 h 5906446"/>
              <a:gd name="connsiteX64" fmla="*/ 2552098 w 7669043"/>
              <a:gd name="connsiteY64" fmla="*/ 5407682 h 5906446"/>
              <a:gd name="connsiteX65" fmla="*/ 2459734 w 7669043"/>
              <a:gd name="connsiteY65" fmla="*/ 5416919 h 5906446"/>
              <a:gd name="connsiteX66" fmla="*/ 2404316 w 7669043"/>
              <a:gd name="connsiteY66" fmla="*/ 5435391 h 5906446"/>
              <a:gd name="connsiteX67" fmla="*/ 2367370 w 7669043"/>
              <a:gd name="connsiteY67" fmla="*/ 5444628 h 5906446"/>
              <a:gd name="connsiteX68" fmla="*/ 2330425 w 7669043"/>
              <a:gd name="connsiteY68" fmla="*/ 5463100 h 5906446"/>
              <a:gd name="connsiteX69" fmla="*/ 2302716 w 7669043"/>
              <a:gd name="connsiteY69" fmla="*/ 5472337 h 5906446"/>
              <a:gd name="connsiteX70" fmla="*/ 2247298 w 7669043"/>
              <a:gd name="connsiteY70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92607 w 7669043"/>
              <a:gd name="connsiteY47" fmla="*/ 5038228 h 5906446"/>
              <a:gd name="connsiteX48" fmla="*/ 3318716 w 7669043"/>
              <a:gd name="connsiteY48" fmla="*/ 5084409 h 5906446"/>
              <a:gd name="connsiteX49" fmla="*/ 3309479 w 7669043"/>
              <a:gd name="connsiteY49" fmla="*/ 5112119 h 5906446"/>
              <a:gd name="connsiteX50" fmla="*/ 3281770 w 7669043"/>
              <a:gd name="connsiteY50" fmla="*/ 5130591 h 5906446"/>
              <a:gd name="connsiteX51" fmla="*/ 3170934 w 7669043"/>
              <a:gd name="connsiteY51" fmla="*/ 5213719 h 5906446"/>
              <a:gd name="connsiteX52" fmla="*/ 3133989 w 7669043"/>
              <a:gd name="connsiteY52" fmla="*/ 5232191 h 5906446"/>
              <a:gd name="connsiteX53" fmla="*/ 3106279 w 7669043"/>
              <a:gd name="connsiteY53" fmla="*/ 5250664 h 5906446"/>
              <a:gd name="connsiteX54" fmla="*/ 3041625 w 7669043"/>
              <a:gd name="connsiteY54" fmla="*/ 5278373 h 5906446"/>
              <a:gd name="connsiteX55" fmla="*/ 2967734 w 7669043"/>
              <a:gd name="connsiteY55" fmla="*/ 5306082 h 5906446"/>
              <a:gd name="connsiteX56" fmla="*/ 2940025 w 7669043"/>
              <a:gd name="connsiteY56" fmla="*/ 5324555 h 5906446"/>
              <a:gd name="connsiteX57" fmla="*/ 2893843 w 7669043"/>
              <a:gd name="connsiteY57" fmla="*/ 5333791 h 5906446"/>
              <a:gd name="connsiteX58" fmla="*/ 2856898 w 7669043"/>
              <a:gd name="connsiteY58" fmla="*/ 5343028 h 5906446"/>
              <a:gd name="connsiteX59" fmla="*/ 2801479 w 7669043"/>
              <a:gd name="connsiteY59" fmla="*/ 5361500 h 5906446"/>
              <a:gd name="connsiteX60" fmla="*/ 2681407 w 7669043"/>
              <a:gd name="connsiteY60" fmla="*/ 5379973 h 5906446"/>
              <a:gd name="connsiteX61" fmla="*/ 2635225 w 7669043"/>
              <a:gd name="connsiteY61" fmla="*/ 5389209 h 5906446"/>
              <a:gd name="connsiteX62" fmla="*/ 2579807 w 7669043"/>
              <a:gd name="connsiteY62" fmla="*/ 5398446 h 5906446"/>
              <a:gd name="connsiteX63" fmla="*/ 2552098 w 7669043"/>
              <a:gd name="connsiteY63" fmla="*/ 5407682 h 5906446"/>
              <a:gd name="connsiteX64" fmla="*/ 2459734 w 7669043"/>
              <a:gd name="connsiteY64" fmla="*/ 5416919 h 5906446"/>
              <a:gd name="connsiteX65" fmla="*/ 2404316 w 7669043"/>
              <a:gd name="connsiteY65" fmla="*/ 5435391 h 5906446"/>
              <a:gd name="connsiteX66" fmla="*/ 2367370 w 7669043"/>
              <a:gd name="connsiteY66" fmla="*/ 5444628 h 5906446"/>
              <a:gd name="connsiteX67" fmla="*/ 2330425 w 7669043"/>
              <a:gd name="connsiteY67" fmla="*/ 5463100 h 5906446"/>
              <a:gd name="connsiteX68" fmla="*/ 2302716 w 7669043"/>
              <a:gd name="connsiteY68" fmla="*/ 5472337 h 5906446"/>
              <a:gd name="connsiteX69" fmla="*/ 2247298 w 7669043"/>
              <a:gd name="connsiteY69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281770 w 7669043"/>
              <a:gd name="connsiteY49" fmla="*/ 5130591 h 5906446"/>
              <a:gd name="connsiteX50" fmla="*/ 3170934 w 7669043"/>
              <a:gd name="connsiteY50" fmla="*/ 5213719 h 5906446"/>
              <a:gd name="connsiteX51" fmla="*/ 3133989 w 7669043"/>
              <a:gd name="connsiteY51" fmla="*/ 5232191 h 5906446"/>
              <a:gd name="connsiteX52" fmla="*/ 3106279 w 7669043"/>
              <a:gd name="connsiteY52" fmla="*/ 5250664 h 5906446"/>
              <a:gd name="connsiteX53" fmla="*/ 3041625 w 7669043"/>
              <a:gd name="connsiteY53" fmla="*/ 5278373 h 5906446"/>
              <a:gd name="connsiteX54" fmla="*/ 2967734 w 7669043"/>
              <a:gd name="connsiteY54" fmla="*/ 5306082 h 5906446"/>
              <a:gd name="connsiteX55" fmla="*/ 2940025 w 7669043"/>
              <a:gd name="connsiteY55" fmla="*/ 5324555 h 5906446"/>
              <a:gd name="connsiteX56" fmla="*/ 2893843 w 7669043"/>
              <a:gd name="connsiteY56" fmla="*/ 5333791 h 5906446"/>
              <a:gd name="connsiteX57" fmla="*/ 2856898 w 7669043"/>
              <a:gd name="connsiteY57" fmla="*/ 5343028 h 5906446"/>
              <a:gd name="connsiteX58" fmla="*/ 2801479 w 7669043"/>
              <a:gd name="connsiteY58" fmla="*/ 5361500 h 5906446"/>
              <a:gd name="connsiteX59" fmla="*/ 2681407 w 7669043"/>
              <a:gd name="connsiteY59" fmla="*/ 5379973 h 5906446"/>
              <a:gd name="connsiteX60" fmla="*/ 2635225 w 7669043"/>
              <a:gd name="connsiteY60" fmla="*/ 5389209 h 5906446"/>
              <a:gd name="connsiteX61" fmla="*/ 2579807 w 7669043"/>
              <a:gd name="connsiteY61" fmla="*/ 5398446 h 5906446"/>
              <a:gd name="connsiteX62" fmla="*/ 2552098 w 7669043"/>
              <a:gd name="connsiteY62" fmla="*/ 5407682 h 5906446"/>
              <a:gd name="connsiteX63" fmla="*/ 2459734 w 7669043"/>
              <a:gd name="connsiteY63" fmla="*/ 5416919 h 5906446"/>
              <a:gd name="connsiteX64" fmla="*/ 2404316 w 7669043"/>
              <a:gd name="connsiteY64" fmla="*/ 5435391 h 5906446"/>
              <a:gd name="connsiteX65" fmla="*/ 2367370 w 7669043"/>
              <a:gd name="connsiteY65" fmla="*/ 5444628 h 5906446"/>
              <a:gd name="connsiteX66" fmla="*/ 2330425 w 7669043"/>
              <a:gd name="connsiteY66" fmla="*/ 5463100 h 5906446"/>
              <a:gd name="connsiteX67" fmla="*/ 2302716 w 7669043"/>
              <a:gd name="connsiteY67" fmla="*/ 5472337 h 5906446"/>
              <a:gd name="connsiteX68" fmla="*/ 2247298 w 7669043"/>
              <a:gd name="connsiteY68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3041625 w 7669043"/>
              <a:gd name="connsiteY52" fmla="*/ 5278373 h 5906446"/>
              <a:gd name="connsiteX53" fmla="*/ 2967734 w 7669043"/>
              <a:gd name="connsiteY53" fmla="*/ 5306082 h 5906446"/>
              <a:gd name="connsiteX54" fmla="*/ 2940025 w 7669043"/>
              <a:gd name="connsiteY54" fmla="*/ 5324555 h 5906446"/>
              <a:gd name="connsiteX55" fmla="*/ 2893843 w 7669043"/>
              <a:gd name="connsiteY55" fmla="*/ 5333791 h 5906446"/>
              <a:gd name="connsiteX56" fmla="*/ 2856898 w 7669043"/>
              <a:gd name="connsiteY56" fmla="*/ 5343028 h 5906446"/>
              <a:gd name="connsiteX57" fmla="*/ 2801479 w 7669043"/>
              <a:gd name="connsiteY57" fmla="*/ 5361500 h 5906446"/>
              <a:gd name="connsiteX58" fmla="*/ 2681407 w 7669043"/>
              <a:gd name="connsiteY58" fmla="*/ 5379973 h 5906446"/>
              <a:gd name="connsiteX59" fmla="*/ 2635225 w 7669043"/>
              <a:gd name="connsiteY59" fmla="*/ 5389209 h 5906446"/>
              <a:gd name="connsiteX60" fmla="*/ 2579807 w 7669043"/>
              <a:gd name="connsiteY60" fmla="*/ 5398446 h 5906446"/>
              <a:gd name="connsiteX61" fmla="*/ 2552098 w 7669043"/>
              <a:gd name="connsiteY61" fmla="*/ 5407682 h 5906446"/>
              <a:gd name="connsiteX62" fmla="*/ 2459734 w 7669043"/>
              <a:gd name="connsiteY62" fmla="*/ 5416919 h 5906446"/>
              <a:gd name="connsiteX63" fmla="*/ 2404316 w 7669043"/>
              <a:gd name="connsiteY63" fmla="*/ 5435391 h 5906446"/>
              <a:gd name="connsiteX64" fmla="*/ 2367370 w 7669043"/>
              <a:gd name="connsiteY64" fmla="*/ 5444628 h 5906446"/>
              <a:gd name="connsiteX65" fmla="*/ 2330425 w 7669043"/>
              <a:gd name="connsiteY65" fmla="*/ 5463100 h 5906446"/>
              <a:gd name="connsiteX66" fmla="*/ 2302716 w 7669043"/>
              <a:gd name="connsiteY66" fmla="*/ 5472337 h 5906446"/>
              <a:gd name="connsiteX67" fmla="*/ 2247298 w 7669043"/>
              <a:gd name="connsiteY67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93843 w 7669043"/>
              <a:gd name="connsiteY54" fmla="*/ 5333791 h 5906446"/>
              <a:gd name="connsiteX55" fmla="*/ 2856898 w 7669043"/>
              <a:gd name="connsiteY55" fmla="*/ 5343028 h 5906446"/>
              <a:gd name="connsiteX56" fmla="*/ 2801479 w 7669043"/>
              <a:gd name="connsiteY56" fmla="*/ 5361500 h 5906446"/>
              <a:gd name="connsiteX57" fmla="*/ 2681407 w 7669043"/>
              <a:gd name="connsiteY57" fmla="*/ 5379973 h 5906446"/>
              <a:gd name="connsiteX58" fmla="*/ 2635225 w 7669043"/>
              <a:gd name="connsiteY58" fmla="*/ 5389209 h 5906446"/>
              <a:gd name="connsiteX59" fmla="*/ 2579807 w 7669043"/>
              <a:gd name="connsiteY59" fmla="*/ 5398446 h 5906446"/>
              <a:gd name="connsiteX60" fmla="*/ 2552098 w 7669043"/>
              <a:gd name="connsiteY60" fmla="*/ 5407682 h 5906446"/>
              <a:gd name="connsiteX61" fmla="*/ 2459734 w 7669043"/>
              <a:gd name="connsiteY61" fmla="*/ 5416919 h 5906446"/>
              <a:gd name="connsiteX62" fmla="*/ 2404316 w 7669043"/>
              <a:gd name="connsiteY62" fmla="*/ 5435391 h 5906446"/>
              <a:gd name="connsiteX63" fmla="*/ 2367370 w 7669043"/>
              <a:gd name="connsiteY63" fmla="*/ 5444628 h 5906446"/>
              <a:gd name="connsiteX64" fmla="*/ 2330425 w 7669043"/>
              <a:gd name="connsiteY64" fmla="*/ 5463100 h 5906446"/>
              <a:gd name="connsiteX65" fmla="*/ 2302716 w 7669043"/>
              <a:gd name="connsiteY65" fmla="*/ 5472337 h 5906446"/>
              <a:gd name="connsiteX66" fmla="*/ 2247298 w 7669043"/>
              <a:gd name="connsiteY66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93843 w 7669043"/>
              <a:gd name="connsiteY54" fmla="*/ 5333791 h 5906446"/>
              <a:gd name="connsiteX55" fmla="*/ 2856898 w 7669043"/>
              <a:gd name="connsiteY55" fmla="*/ 5343028 h 5906446"/>
              <a:gd name="connsiteX56" fmla="*/ 2801479 w 7669043"/>
              <a:gd name="connsiteY56" fmla="*/ 5361500 h 5906446"/>
              <a:gd name="connsiteX57" fmla="*/ 2681407 w 7669043"/>
              <a:gd name="connsiteY57" fmla="*/ 5379973 h 5906446"/>
              <a:gd name="connsiteX58" fmla="*/ 2579807 w 7669043"/>
              <a:gd name="connsiteY58" fmla="*/ 5398446 h 5906446"/>
              <a:gd name="connsiteX59" fmla="*/ 2552098 w 7669043"/>
              <a:gd name="connsiteY59" fmla="*/ 5407682 h 5906446"/>
              <a:gd name="connsiteX60" fmla="*/ 2459734 w 7669043"/>
              <a:gd name="connsiteY60" fmla="*/ 5416919 h 5906446"/>
              <a:gd name="connsiteX61" fmla="*/ 2404316 w 7669043"/>
              <a:gd name="connsiteY61" fmla="*/ 5435391 h 5906446"/>
              <a:gd name="connsiteX62" fmla="*/ 2367370 w 7669043"/>
              <a:gd name="connsiteY62" fmla="*/ 5444628 h 5906446"/>
              <a:gd name="connsiteX63" fmla="*/ 2330425 w 7669043"/>
              <a:gd name="connsiteY63" fmla="*/ 5463100 h 5906446"/>
              <a:gd name="connsiteX64" fmla="*/ 2302716 w 7669043"/>
              <a:gd name="connsiteY64" fmla="*/ 5472337 h 5906446"/>
              <a:gd name="connsiteX65" fmla="*/ 2247298 w 7669043"/>
              <a:gd name="connsiteY65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681407 w 7669043"/>
              <a:gd name="connsiteY56" fmla="*/ 5379973 h 5906446"/>
              <a:gd name="connsiteX57" fmla="*/ 2579807 w 7669043"/>
              <a:gd name="connsiteY57" fmla="*/ 5398446 h 5906446"/>
              <a:gd name="connsiteX58" fmla="*/ 2552098 w 7669043"/>
              <a:gd name="connsiteY58" fmla="*/ 5407682 h 5906446"/>
              <a:gd name="connsiteX59" fmla="*/ 2459734 w 7669043"/>
              <a:gd name="connsiteY59" fmla="*/ 5416919 h 5906446"/>
              <a:gd name="connsiteX60" fmla="*/ 2404316 w 7669043"/>
              <a:gd name="connsiteY60" fmla="*/ 5435391 h 5906446"/>
              <a:gd name="connsiteX61" fmla="*/ 2367370 w 7669043"/>
              <a:gd name="connsiteY61" fmla="*/ 5444628 h 5906446"/>
              <a:gd name="connsiteX62" fmla="*/ 2330425 w 7669043"/>
              <a:gd name="connsiteY62" fmla="*/ 5463100 h 5906446"/>
              <a:gd name="connsiteX63" fmla="*/ 2302716 w 7669043"/>
              <a:gd name="connsiteY63" fmla="*/ 5472337 h 5906446"/>
              <a:gd name="connsiteX64" fmla="*/ 2247298 w 7669043"/>
              <a:gd name="connsiteY64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404316 w 7669043"/>
              <a:gd name="connsiteY59" fmla="*/ 5435391 h 5906446"/>
              <a:gd name="connsiteX60" fmla="*/ 2367370 w 7669043"/>
              <a:gd name="connsiteY60" fmla="*/ 5444628 h 5906446"/>
              <a:gd name="connsiteX61" fmla="*/ 2330425 w 7669043"/>
              <a:gd name="connsiteY61" fmla="*/ 5463100 h 5906446"/>
              <a:gd name="connsiteX62" fmla="*/ 2302716 w 7669043"/>
              <a:gd name="connsiteY62" fmla="*/ 5472337 h 5906446"/>
              <a:gd name="connsiteX63" fmla="*/ 2247298 w 7669043"/>
              <a:gd name="connsiteY63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367370 w 7669043"/>
              <a:gd name="connsiteY59" fmla="*/ 5444628 h 5906446"/>
              <a:gd name="connsiteX60" fmla="*/ 2330425 w 7669043"/>
              <a:gd name="connsiteY60" fmla="*/ 5463100 h 5906446"/>
              <a:gd name="connsiteX61" fmla="*/ 2302716 w 7669043"/>
              <a:gd name="connsiteY61" fmla="*/ 5472337 h 5906446"/>
              <a:gd name="connsiteX62" fmla="*/ 2247298 w 7669043"/>
              <a:gd name="connsiteY62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367370 w 7669043"/>
              <a:gd name="connsiteY59" fmla="*/ 5444628 h 5906446"/>
              <a:gd name="connsiteX60" fmla="*/ 2330425 w 7669043"/>
              <a:gd name="connsiteY60" fmla="*/ 5463100 h 5906446"/>
              <a:gd name="connsiteX61" fmla="*/ 2247298 w 7669043"/>
              <a:gd name="connsiteY61" fmla="*/ 5509282 h 5906446"/>
              <a:gd name="connsiteX0" fmla="*/ 2330425 w 7669043"/>
              <a:gd name="connsiteY0" fmla="*/ 5463100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367370 w 7669043"/>
              <a:gd name="connsiteY59" fmla="*/ 5444628 h 5906446"/>
              <a:gd name="connsiteX60" fmla="*/ 2330425 w 7669043"/>
              <a:gd name="connsiteY60" fmla="*/ 5463100 h 5906446"/>
              <a:gd name="connsiteX0" fmla="*/ 2330425 w 7669043"/>
              <a:gd name="connsiteY0" fmla="*/ 5463100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367370 w 7669043"/>
              <a:gd name="connsiteY58" fmla="*/ 5444628 h 5906446"/>
              <a:gd name="connsiteX59" fmla="*/ 2330425 w 7669043"/>
              <a:gd name="connsiteY59" fmla="*/ 5463100 h 5906446"/>
              <a:gd name="connsiteX0" fmla="*/ 2330425 w 7669043"/>
              <a:gd name="connsiteY0" fmla="*/ 5463100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367370 w 7669043"/>
              <a:gd name="connsiteY57" fmla="*/ 5444628 h 5906446"/>
              <a:gd name="connsiteX58" fmla="*/ 2330425 w 7669043"/>
              <a:gd name="connsiteY58" fmla="*/ 5463100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367370 w 7669043"/>
              <a:gd name="connsiteY5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2016389 w 7669043"/>
              <a:gd name="connsiteY4" fmla="*/ 5795609 h 5906446"/>
              <a:gd name="connsiteX5" fmla="*/ 1896316 w 7669043"/>
              <a:gd name="connsiteY5" fmla="*/ 5887973 h 5906446"/>
              <a:gd name="connsiteX6" fmla="*/ 1813189 w 7669043"/>
              <a:gd name="connsiteY6" fmla="*/ 5906446 h 5906446"/>
              <a:gd name="connsiteX7" fmla="*/ 1369843 w 7669043"/>
              <a:gd name="connsiteY7" fmla="*/ 5897209 h 5906446"/>
              <a:gd name="connsiteX8" fmla="*/ 1083516 w 7669043"/>
              <a:gd name="connsiteY8" fmla="*/ 5869500 h 5906446"/>
              <a:gd name="connsiteX9" fmla="*/ 1046570 w 7669043"/>
              <a:gd name="connsiteY9" fmla="*/ 5841791 h 5906446"/>
              <a:gd name="connsiteX10" fmla="*/ 991152 w 7669043"/>
              <a:gd name="connsiteY10" fmla="*/ 5712482 h 5906446"/>
              <a:gd name="connsiteX11" fmla="*/ 963443 w 7669043"/>
              <a:gd name="connsiteY11" fmla="*/ 5629355 h 5906446"/>
              <a:gd name="connsiteX12" fmla="*/ 954207 w 7669043"/>
              <a:gd name="connsiteY12" fmla="*/ 5564700 h 5906446"/>
              <a:gd name="connsiteX13" fmla="*/ 917261 w 7669043"/>
              <a:gd name="connsiteY13" fmla="*/ 5527755 h 5906446"/>
              <a:gd name="connsiteX14" fmla="*/ 630935 w 7669043"/>
              <a:gd name="connsiteY14" fmla="*/ 5490809 h 5906446"/>
              <a:gd name="connsiteX15" fmla="*/ 159880 w 7669043"/>
              <a:gd name="connsiteY15" fmla="*/ 5222954 h 5906446"/>
              <a:gd name="connsiteX16" fmla="*/ 12097 w 7669043"/>
              <a:gd name="connsiteY16" fmla="*/ 3283319 h 5906446"/>
              <a:gd name="connsiteX17" fmla="*/ 21333 w 7669043"/>
              <a:gd name="connsiteY17" fmla="*/ 2239609 h 5906446"/>
              <a:gd name="connsiteX18" fmla="*/ 122934 w 7669043"/>
              <a:gd name="connsiteY18" fmla="*/ 1306737 h 5906446"/>
              <a:gd name="connsiteX19" fmla="*/ 677116 w 7669043"/>
              <a:gd name="connsiteY19" fmla="*/ 540118 h 5906446"/>
              <a:gd name="connsiteX20" fmla="*/ 1517625 w 7669043"/>
              <a:gd name="connsiteY20" fmla="*/ 216846 h 5906446"/>
              <a:gd name="connsiteX21" fmla="*/ 2856898 w 7669043"/>
              <a:gd name="connsiteY21" fmla="*/ 41355 h 5906446"/>
              <a:gd name="connsiteX22" fmla="*/ 5304534 w 7669043"/>
              <a:gd name="connsiteY22" fmla="*/ 4409 h 5906446"/>
              <a:gd name="connsiteX23" fmla="*/ 6061915 w 7669043"/>
              <a:gd name="connsiteY23" fmla="*/ 115245 h 5906446"/>
              <a:gd name="connsiteX24" fmla="*/ 6699225 w 7669043"/>
              <a:gd name="connsiteY24" fmla="*/ 327682 h 5906446"/>
              <a:gd name="connsiteX25" fmla="*/ 6883953 w 7669043"/>
              <a:gd name="connsiteY25" fmla="*/ 540118 h 5906446"/>
              <a:gd name="connsiteX26" fmla="*/ 6967079 w 7669043"/>
              <a:gd name="connsiteY26" fmla="*/ 715609 h 5906446"/>
              <a:gd name="connsiteX27" fmla="*/ 7105626 w 7669043"/>
              <a:gd name="connsiteY27" fmla="*/ 1482227 h 5906446"/>
              <a:gd name="connsiteX28" fmla="*/ 7077916 w 7669043"/>
              <a:gd name="connsiteY28" fmla="*/ 1980992 h 5906446"/>
              <a:gd name="connsiteX29" fmla="*/ 7096389 w 7669043"/>
              <a:gd name="connsiteY29" fmla="*/ 2442809 h 5906446"/>
              <a:gd name="connsiteX30" fmla="*/ 7114861 w 7669043"/>
              <a:gd name="connsiteY30" fmla="*/ 3126300 h 5906446"/>
              <a:gd name="connsiteX31" fmla="*/ 7410425 w 7669043"/>
              <a:gd name="connsiteY31" fmla="*/ 3375682 h 5906446"/>
              <a:gd name="connsiteX32" fmla="*/ 7567443 w 7669043"/>
              <a:gd name="connsiteY32" fmla="*/ 3514228 h 5906446"/>
              <a:gd name="connsiteX33" fmla="*/ 7650570 w 7669043"/>
              <a:gd name="connsiteY33" fmla="*/ 3763609 h 5906446"/>
              <a:gd name="connsiteX34" fmla="*/ 7669043 w 7669043"/>
              <a:gd name="connsiteY34" fmla="*/ 4068409 h 5906446"/>
              <a:gd name="connsiteX35" fmla="*/ 7622861 w 7669043"/>
              <a:gd name="connsiteY35" fmla="*/ 4345500 h 5906446"/>
              <a:gd name="connsiteX36" fmla="*/ 7475079 w 7669043"/>
              <a:gd name="connsiteY36" fmla="*/ 4557937 h 5906446"/>
              <a:gd name="connsiteX37" fmla="*/ 7299589 w 7669043"/>
              <a:gd name="connsiteY37" fmla="*/ 4659537 h 5906446"/>
              <a:gd name="connsiteX38" fmla="*/ 6689989 w 7669043"/>
              <a:gd name="connsiteY38" fmla="*/ 4835028 h 5906446"/>
              <a:gd name="connsiteX39" fmla="*/ 6412898 w 7669043"/>
              <a:gd name="connsiteY39" fmla="*/ 4918155 h 5906446"/>
              <a:gd name="connsiteX40" fmla="*/ 6274352 w 7669043"/>
              <a:gd name="connsiteY40" fmla="*/ 4955100 h 5906446"/>
              <a:gd name="connsiteX41" fmla="*/ 5803298 w 7669043"/>
              <a:gd name="connsiteY41" fmla="*/ 5028991 h 5906446"/>
              <a:gd name="connsiteX42" fmla="*/ 5018207 w 7669043"/>
              <a:gd name="connsiteY42" fmla="*/ 5065937 h 5906446"/>
              <a:gd name="connsiteX43" fmla="*/ 4427079 w 7669043"/>
              <a:gd name="connsiteY43" fmla="*/ 5028992 h 5906446"/>
              <a:gd name="connsiteX44" fmla="*/ 4085334 w 7669043"/>
              <a:gd name="connsiteY44" fmla="*/ 4936628 h 5906446"/>
              <a:gd name="connsiteX45" fmla="*/ 3808243 w 7669043"/>
              <a:gd name="connsiteY45" fmla="*/ 4936627 h 5906446"/>
              <a:gd name="connsiteX46" fmla="*/ 3318716 w 7669043"/>
              <a:gd name="connsiteY46" fmla="*/ 5084409 h 5906446"/>
              <a:gd name="connsiteX47" fmla="*/ 3309479 w 7669043"/>
              <a:gd name="connsiteY47" fmla="*/ 5112119 h 5906446"/>
              <a:gd name="connsiteX48" fmla="*/ 3170934 w 7669043"/>
              <a:gd name="connsiteY48" fmla="*/ 5213719 h 5906446"/>
              <a:gd name="connsiteX49" fmla="*/ 3133989 w 7669043"/>
              <a:gd name="connsiteY49" fmla="*/ 5232191 h 5906446"/>
              <a:gd name="connsiteX50" fmla="*/ 3106279 w 7669043"/>
              <a:gd name="connsiteY50" fmla="*/ 5250664 h 5906446"/>
              <a:gd name="connsiteX51" fmla="*/ 2967734 w 7669043"/>
              <a:gd name="connsiteY51" fmla="*/ 5306082 h 5906446"/>
              <a:gd name="connsiteX52" fmla="*/ 2940025 w 7669043"/>
              <a:gd name="connsiteY52" fmla="*/ 5324555 h 5906446"/>
              <a:gd name="connsiteX53" fmla="*/ 2856898 w 7669043"/>
              <a:gd name="connsiteY53" fmla="*/ 5343028 h 5906446"/>
              <a:gd name="connsiteX54" fmla="*/ 2801479 w 7669043"/>
              <a:gd name="connsiteY54" fmla="*/ 5361500 h 5906446"/>
              <a:gd name="connsiteX55" fmla="*/ 2579807 w 7669043"/>
              <a:gd name="connsiteY55" fmla="*/ 5398446 h 5906446"/>
              <a:gd name="connsiteX56" fmla="*/ 2367370 w 7669043"/>
              <a:gd name="connsiteY56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3133989 w 7669043"/>
              <a:gd name="connsiteY48" fmla="*/ 5232191 h 5906446"/>
              <a:gd name="connsiteX49" fmla="*/ 3106279 w 7669043"/>
              <a:gd name="connsiteY49" fmla="*/ 5250664 h 5906446"/>
              <a:gd name="connsiteX50" fmla="*/ 2967734 w 7669043"/>
              <a:gd name="connsiteY50" fmla="*/ 5306082 h 5906446"/>
              <a:gd name="connsiteX51" fmla="*/ 2940025 w 7669043"/>
              <a:gd name="connsiteY51" fmla="*/ 5324555 h 5906446"/>
              <a:gd name="connsiteX52" fmla="*/ 2856898 w 7669043"/>
              <a:gd name="connsiteY52" fmla="*/ 5343028 h 5906446"/>
              <a:gd name="connsiteX53" fmla="*/ 2801479 w 7669043"/>
              <a:gd name="connsiteY53" fmla="*/ 5361500 h 5906446"/>
              <a:gd name="connsiteX54" fmla="*/ 2579807 w 7669043"/>
              <a:gd name="connsiteY54" fmla="*/ 5398446 h 5906446"/>
              <a:gd name="connsiteX55" fmla="*/ 2367370 w 7669043"/>
              <a:gd name="connsiteY55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3133989 w 7669043"/>
              <a:gd name="connsiteY48" fmla="*/ 5232191 h 5906446"/>
              <a:gd name="connsiteX49" fmla="*/ 3106279 w 7669043"/>
              <a:gd name="connsiteY49" fmla="*/ 5250664 h 5906446"/>
              <a:gd name="connsiteX50" fmla="*/ 2967734 w 7669043"/>
              <a:gd name="connsiteY50" fmla="*/ 5306082 h 5906446"/>
              <a:gd name="connsiteX51" fmla="*/ 2856898 w 7669043"/>
              <a:gd name="connsiteY51" fmla="*/ 5343028 h 5906446"/>
              <a:gd name="connsiteX52" fmla="*/ 2801479 w 7669043"/>
              <a:gd name="connsiteY52" fmla="*/ 5361500 h 5906446"/>
              <a:gd name="connsiteX53" fmla="*/ 2579807 w 7669043"/>
              <a:gd name="connsiteY53" fmla="*/ 5398446 h 5906446"/>
              <a:gd name="connsiteX54" fmla="*/ 2367370 w 7669043"/>
              <a:gd name="connsiteY54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3133989 w 7669043"/>
              <a:gd name="connsiteY48" fmla="*/ 5232191 h 5906446"/>
              <a:gd name="connsiteX49" fmla="*/ 2967734 w 7669043"/>
              <a:gd name="connsiteY49" fmla="*/ 5306082 h 5906446"/>
              <a:gd name="connsiteX50" fmla="*/ 2856898 w 7669043"/>
              <a:gd name="connsiteY50" fmla="*/ 5343028 h 5906446"/>
              <a:gd name="connsiteX51" fmla="*/ 2801479 w 7669043"/>
              <a:gd name="connsiteY51" fmla="*/ 5361500 h 5906446"/>
              <a:gd name="connsiteX52" fmla="*/ 2579807 w 7669043"/>
              <a:gd name="connsiteY52" fmla="*/ 5398446 h 5906446"/>
              <a:gd name="connsiteX53" fmla="*/ 2367370 w 7669043"/>
              <a:gd name="connsiteY53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2967734 w 7669043"/>
              <a:gd name="connsiteY48" fmla="*/ 5306082 h 5906446"/>
              <a:gd name="connsiteX49" fmla="*/ 2856898 w 7669043"/>
              <a:gd name="connsiteY49" fmla="*/ 5343028 h 5906446"/>
              <a:gd name="connsiteX50" fmla="*/ 2801479 w 7669043"/>
              <a:gd name="connsiteY50" fmla="*/ 5361500 h 5906446"/>
              <a:gd name="connsiteX51" fmla="*/ 2579807 w 7669043"/>
              <a:gd name="connsiteY51" fmla="*/ 5398446 h 5906446"/>
              <a:gd name="connsiteX52" fmla="*/ 2367370 w 7669043"/>
              <a:gd name="connsiteY52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170934 w 7669043"/>
              <a:gd name="connsiteY46" fmla="*/ 5213719 h 5906446"/>
              <a:gd name="connsiteX47" fmla="*/ 2967734 w 7669043"/>
              <a:gd name="connsiteY47" fmla="*/ 5306082 h 5906446"/>
              <a:gd name="connsiteX48" fmla="*/ 2856898 w 7669043"/>
              <a:gd name="connsiteY48" fmla="*/ 5343028 h 5906446"/>
              <a:gd name="connsiteX49" fmla="*/ 2801479 w 7669043"/>
              <a:gd name="connsiteY49" fmla="*/ 5361500 h 5906446"/>
              <a:gd name="connsiteX50" fmla="*/ 2579807 w 7669043"/>
              <a:gd name="connsiteY50" fmla="*/ 5398446 h 5906446"/>
              <a:gd name="connsiteX51" fmla="*/ 2367370 w 7669043"/>
              <a:gd name="connsiteY51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54207 w 7669043"/>
              <a:gd name="connsiteY10" fmla="*/ 5564700 h 5906446"/>
              <a:gd name="connsiteX11" fmla="*/ 917261 w 7669043"/>
              <a:gd name="connsiteY11" fmla="*/ 5527755 h 5906446"/>
              <a:gd name="connsiteX12" fmla="*/ 630935 w 7669043"/>
              <a:gd name="connsiteY12" fmla="*/ 5490809 h 5906446"/>
              <a:gd name="connsiteX13" fmla="*/ 159880 w 7669043"/>
              <a:gd name="connsiteY13" fmla="*/ 5222954 h 5906446"/>
              <a:gd name="connsiteX14" fmla="*/ 12097 w 7669043"/>
              <a:gd name="connsiteY14" fmla="*/ 3283319 h 5906446"/>
              <a:gd name="connsiteX15" fmla="*/ 21333 w 7669043"/>
              <a:gd name="connsiteY15" fmla="*/ 2239609 h 5906446"/>
              <a:gd name="connsiteX16" fmla="*/ 122934 w 7669043"/>
              <a:gd name="connsiteY16" fmla="*/ 1306737 h 5906446"/>
              <a:gd name="connsiteX17" fmla="*/ 677116 w 7669043"/>
              <a:gd name="connsiteY17" fmla="*/ 540118 h 5906446"/>
              <a:gd name="connsiteX18" fmla="*/ 1517625 w 7669043"/>
              <a:gd name="connsiteY18" fmla="*/ 216846 h 5906446"/>
              <a:gd name="connsiteX19" fmla="*/ 2856898 w 7669043"/>
              <a:gd name="connsiteY19" fmla="*/ 41355 h 5906446"/>
              <a:gd name="connsiteX20" fmla="*/ 5304534 w 7669043"/>
              <a:gd name="connsiteY20" fmla="*/ 4409 h 5906446"/>
              <a:gd name="connsiteX21" fmla="*/ 6061915 w 7669043"/>
              <a:gd name="connsiteY21" fmla="*/ 115245 h 5906446"/>
              <a:gd name="connsiteX22" fmla="*/ 6699225 w 7669043"/>
              <a:gd name="connsiteY22" fmla="*/ 327682 h 5906446"/>
              <a:gd name="connsiteX23" fmla="*/ 6883953 w 7669043"/>
              <a:gd name="connsiteY23" fmla="*/ 540118 h 5906446"/>
              <a:gd name="connsiteX24" fmla="*/ 6967079 w 7669043"/>
              <a:gd name="connsiteY24" fmla="*/ 715609 h 5906446"/>
              <a:gd name="connsiteX25" fmla="*/ 7105626 w 7669043"/>
              <a:gd name="connsiteY25" fmla="*/ 1482227 h 5906446"/>
              <a:gd name="connsiteX26" fmla="*/ 7077916 w 7669043"/>
              <a:gd name="connsiteY26" fmla="*/ 1980992 h 5906446"/>
              <a:gd name="connsiteX27" fmla="*/ 7096389 w 7669043"/>
              <a:gd name="connsiteY27" fmla="*/ 2442809 h 5906446"/>
              <a:gd name="connsiteX28" fmla="*/ 7114861 w 7669043"/>
              <a:gd name="connsiteY28" fmla="*/ 3126300 h 5906446"/>
              <a:gd name="connsiteX29" fmla="*/ 7410425 w 7669043"/>
              <a:gd name="connsiteY29" fmla="*/ 3375682 h 5906446"/>
              <a:gd name="connsiteX30" fmla="*/ 7567443 w 7669043"/>
              <a:gd name="connsiteY30" fmla="*/ 3514228 h 5906446"/>
              <a:gd name="connsiteX31" fmla="*/ 7650570 w 7669043"/>
              <a:gd name="connsiteY31" fmla="*/ 3763609 h 5906446"/>
              <a:gd name="connsiteX32" fmla="*/ 7669043 w 7669043"/>
              <a:gd name="connsiteY32" fmla="*/ 4068409 h 5906446"/>
              <a:gd name="connsiteX33" fmla="*/ 7622861 w 7669043"/>
              <a:gd name="connsiteY33" fmla="*/ 4345500 h 5906446"/>
              <a:gd name="connsiteX34" fmla="*/ 7475079 w 7669043"/>
              <a:gd name="connsiteY34" fmla="*/ 4557937 h 5906446"/>
              <a:gd name="connsiteX35" fmla="*/ 7299589 w 7669043"/>
              <a:gd name="connsiteY35" fmla="*/ 4659537 h 5906446"/>
              <a:gd name="connsiteX36" fmla="*/ 6689989 w 7669043"/>
              <a:gd name="connsiteY36" fmla="*/ 4835028 h 5906446"/>
              <a:gd name="connsiteX37" fmla="*/ 6412898 w 7669043"/>
              <a:gd name="connsiteY37" fmla="*/ 4918155 h 5906446"/>
              <a:gd name="connsiteX38" fmla="*/ 6274352 w 7669043"/>
              <a:gd name="connsiteY38" fmla="*/ 4955100 h 5906446"/>
              <a:gd name="connsiteX39" fmla="*/ 5803298 w 7669043"/>
              <a:gd name="connsiteY39" fmla="*/ 5028991 h 5906446"/>
              <a:gd name="connsiteX40" fmla="*/ 5018207 w 7669043"/>
              <a:gd name="connsiteY40" fmla="*/ 5065937 h 5906446"/>
              <a:gd name="connsiteX41" fmla="*/ 4427079 w 7669043"/>
              <a:gd name="connsiteY41" fmla="*/ 5028992 h 5906446"/>
              <a:gd name="connsiteX42" fmla="*/ 4085334 w 7669043"/>
              <a:gd name="connsiteY42" fmla="*/ 4936628 h 5906446"/>
              <a:gd name="connsiteX43" fmla="*/ 3808243 w 7669043"/>
              <a:gd name="connsiteY43" fmla="*/ 4936627 h 5906446"/>
              <a:gd name="connsiteX44" fmla="*/ 3318716 w 7669043"/>
              <a:gd name="connsiteY44" fmla="*/ 5084409 h 5906446"/>
              <a:gd name="connsiteX45" fmla="*/ 3170934 w 7669043"/>
              <a:gd name="connsiteY45" fmla="*/ 5213719 h 5906446"/>
              <a:gd name="connsiteX46" fmla="*/ 2967734 w 7669043"/>
              <a:gd name="connsiteY46" fmla="*/ 5306082 h 5906446"/>
              <a:gd name="connsiteX47" fmla="*/ 2856898 w 7669043"/>
              <a:gd name="connsiteY47" fmla="*/ 5343028 h 5906446"/>
              <a:gd name="connsiteX48" fmla="*/ 2801479 w 7669043"/>
              <a:gd name="connsiteY48" fmla="*/ 5361500 h 5906446"/>
              <a:gd name="connsiteX49" fmla="*/ 2579807 w 7669043"/>
              <a:gd name="connsiteY49" fmla="*/ 5398446 h 5906446"/>
              <a:gd name="connsiteX50" fmla="*/ 2367370 w 7669043"/>
              <a:gd name="connsiteY50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30935 w 7669043"/>
              <a:gd name="connsiteY11" fmla="*/ 5490809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3170934 w 7669043"/>
              <a:gd name="connsiteY44" fmla="*/ 5213719 h 5906446"/>
              <a:gd name="connsiteX45" fmla="*/ 2967734 w 7669043"/>
              <a:gd name="connsiteY45" fmla="*/ 5306082 h 5906446"/>
              <a:gd name="connsiteX46" fmla="*/ 2856898 w 7669043"/>
              <a:gd name="connsiteY46" fmla="*/ 5343028 h 5906446"/>
              <a:gd name="connsiteX47" fmla="*/ 2801479 w 7669043"/>
              <a:gd name="connsiteY47" fmla="*/ 5361500 h 5906446"/>
              <a:gd name="connsiteX48" fmla="*/ 2579807 w 7669043"/>
              <a:gd name="connsiteY48" fmla="*/ 5398446 h 5906446"/>
              <a:gd name="connsiteX49" fmla="*/ 2367370 w 7669043"/>
              <a:gd name="connsiteY49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3170934 w 7669043"/>
              <a:gd name="connsiteY44" fmla="*/ 5213719 h 5906446"/>
              <a:gd name="connsiteX45" fmla="*/ 2967734 w 7669043"/>
              <a:gd name="connsiteY45" fmla="*/ 5306082 h 5906446"/>
              <a:gd name="connsiteX46" fmla="*/ 2856898 w 7669043"/>
              <a:gd name="connsiteY46" fmla="*/ 5343028 h 5906446"/>
              <a:gd name="connsiteX47" fmla="*/ 2801479 w 7669043"/>
              <a:gd name="connsiteY47" fmla="*/ 5361500 h 5906446"/>
              <a:gd name="connsiteX48" fmla="*/ 2579807 w 7669043"/>
              <a:gd name="connsiteY48" fmla="*/ 5398446 h 5906446"/>
              <a:gd name="connsiteX49" fmla="*/ 2367370 w 7669043"/>
              <a:gd name="connsiteY49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3170934 w 7669043"/>
              <a:gd name="connsiteY44" fmla="*/ 5213719 h 5906446"/>
              <a:gd name="connsiteX45" fmla="*/ 2967734 w 7669043"/>
              <a:gd name="connsiteY45" fmla="*/ 5306082 h 5906446"/>
              <a:gd name="connsiteX46" fmla="*/ 2856898 w 7669043"/>
              <a:gd name="connsiteY46" fmla="*/ 5343028 h 5906446"/>
              <a:gd name="connsiteX47" fmla="*/ 2801479 w 7669043"/>
              <a:gd name="connsiteY47" fmla="*/ 5361500 h 5906446"/>
              <a:gd name="connsiteX48" fmla="*/ 2579807 w 7669043"/>
              <a:gd name="connsiteY48" fmla="*/ 5398446 h 5906446"/>
              <a:gd name="connsiteX49" fmla="*/ 2367370 w 7669043"/>
              <a:gd name="connsiteY49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67734 w 7669043"/>
              <a:gd name="connsiteY44" fmla="*/ 5306082 h 5906446"/>
              <a:gd name="connsiteX45" fmla="*/ 2856898 w 7669043"/>
              <a:gd name="connsiteY45" fmla="*/ 5343028 h 5906446"/>
              <a:gd name="connsiteX46" fmla="*/ 2801479 w 7669043"/>
              <a:gd name="connsiteY46" fmla="*/ 5361500 h 5906446"/>
              <a:gd name="connsiteX47" fmla="*/ 2579807 w 7669043"/>
              <a:gd name="connsiteY47" fmla="*/ 5398446 h 5906446"/>
              <a:gd name="connsiteX48" fmla="*/ 2367370 w 7669043"/>
              <a:gd name="connsiteY48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856898 w 7669043"/>
              <a:gd name="connsiteY44" fmla="*/ 5343028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10519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514498 w 7669043"/>
              <a:gd name="connsiteY36" fmla="*/ 4945864 h 5906446"/>
              <a:gd name="connsiteX37" fmla="*/ 6274352 w 7669043"/>
              <a:gd name="connsiteY37" fmla="*/ 4955100 h 5906446"/>
              <a:gd name="connsiteX38" fmla="*/ 5803298 w 7669043"/>
              <a:gd name="connsiteY38" fmla="*/ 5010519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930135 w 7669043"/>
              <a:gd name="connsiteY35" fmla="*/ 4779610 h 5906446"/>
              <a:gd name="connsiteX36" fmla="*/ 6514498 w 7669043"/>
              <a:gd name="connsiteY36" fmla="*/ 4945864 h 5906446"/>
              <a:gd name="connsiteX37" fmla="*/ 6274352 w 7669043"/>
              <a:gd name="connsiteY37" fmla="*/ 4955100 h 5906446"/>
              <a:gd name="connsiteX38" fmla="*/ 5803298 w 7669043"/>
              <a:gd name="connsiteY38" fmla="*/ 5010519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873489 w 7658579"/>
              <a:gd name="connsiteY21" fmla="*/ 540118 h 5906446"/>
              <a:gd name="connsiteX22" fmla="*/ 6956615 w 7658579"/>
              <a:gd name="connsiteY22" fmla="*/ 715609 h 5906446"/>
              <a:gd name="connsiteX23" fmla="*/ 7095162 w 7658579"/>
              <a:gd name="connsiteY23" fmla="*/ 1482227 h 5906446"/>
              <a:gd name="connsiteX24" fmla="*/ 7067452 w 7658579"/>
              <a:gd name="connsiteY24" fmla="*/ 1980992 h 5906446"/>
              <a:gd name="connsiteX25" fmla="*/ 7085925 w 7658579"/>
              <a:gd name="connsiteY25" fmla="*/ 2442809 h 5906446"/>
              <a:gd name="connsiteX26" fmla="*/ 7104397 w 7658579"/>
              <a:gd name="connsiteY26" fmla="*/ 3126300 h 5906446"/>
              <a:gd name="connsiteX27" fmla="*/ 7399961 w 7658579"/>
              <a:gd name="connsiteY27" fmla="*/ 3375682 h 5906446"/>
              <a:gd name="connsiteX28" fmla="*/ 7556979 w 7658579"/>
              <a:gd name="connsiteY28" fmla="*/ 3514228 h 5906446"/>
              <a:gd name="connsiteX29" fmla="*/ 7640106 w 7658579"/>
              <a:gd name="connsiteY29" fmla="*/ 3763609 h 5906446"/>
              <a:gd name="connsiteX30" fmla="*/ 7658579 w 7658579"/>
              <a:gd name="connsiteY30" fmla="*/ 4068409 h 5906446"/>
              <a:gd name="connsiteX31" fmla="*/ 7612397 w 7658579"/>
              <a:gd name="connsiteY31" fmla="*/ 4345500 h 5906446"/>
              <a:gd name="connsiteX32" fmla="*/ 7464615 w 7658579"/>
              <a:gd name="connsiteY32" fmla="*/ 4557937 h 5906446"/>
              <a:gd name="connsiteX33" fmla="*/ 7289125 w 7658579"/>
              <a:gd name="connsiteY33" fmla="*/ 4659537 h 5906446"/>
              <a:gd name="connsiteX34" fmla="*/ 6919671 w 7658579"/>
              <a:gd name="connsiteY34" fmla="*/ 4779610 h 5906446"/>
              <a:gd name="connsiteX35" fmla="*/ 6504034 w 7658579"/>
              <a:gd name="connsiteY35" fmla="*/ 4945864 h 5906446"/>
              <a:gd name="connsiteX36" fmla="*/ 6263888 w 7658579"/>
              <a:gd name="connsiteY36" fmla="*/ 4955100 h 5906446"/>
              <a:gd name="connsiteX37" fmla="*/ 5792834 w 7658579"/>
              <a:gd name="connsiteY37" fmla="*/ 5010519 h 5906446"/>
              <a:gd name="connsiteX38" fmla="*/ 5007743 w 7658579"/>
              <a:gd name="connsiteY38" fmla="*/ 5038228 h 5906446"/>
              <a:gd name="connsiteX39" fmla="*/ 4416615 w 7658579"/>
              <a:gd name="connsiteY39" fmla="*/ 5028992 h 5906446"/>
              <a:gd name="connsiteX40" fmla="*/ 4074870 w 7658579"/>
              <a:gd name="connsiteY40" fmla="*/ 4936628 h 5906446"/>
              <a:gd name="connsiteX41" fmla="*/ 3797779 w 7658579"/>
              <a:gd name="connsiteY41" fmla="*/ 4936627 h 5906446"/>
              <a:gd name="connsiteX42" fmla="*/ 3308252 w 7658579"/>
              <a:gd name="connsiteY42" fmla="*/ 5084409 h 5906446"/>
              <a:gd name="connsiteX43" fmla="*/ 2938798 w 7658579"/>
              <a:gd name="connsiteY43" fmla="*/ 5315319 h 5906446"/>
              <a:gd name="connsiteX44" fmla="*/ 2791015 w 7658579"/>
              <a:gd name="connsiteY44" fmla="*/ 5361500 h 5906446"/>
              <a:gd name="connsiteX45" fmla="*/ 2569343 w 7658579"/>
              <a:gd name="connsiteY45" fmla="*/ 5398446 h 5906446"/>
              <a:gd name="connsiteX46" fmla="*/ 2356906 w 7658579"/>
              <a:gd name="connsiteY46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873489 w 7658579"/>
              <a:gd name="connsiteY21" fmla="*/ 540118 h 5906446"/>
              <a:gd name="connsiteX22" fmla="*/ 6956615 w 7658579"/>
              <a:gd name="connsiteY22" fmla="*/ 715609 h 5906446"/>
              <a:gd name="connsiteX23" fmla="*/ 7104398 w 7658579"/>
              <a:gd name="connsiteY23" fmla="*/ 1362154 h 5906446"/>
              <a:gd name="connsiteX24" fmla="*/ 7067452 w 7658579"/>
              <a:gd name="connsiteY24" fmla="*/ 1980992 h 5906446"/>
              <a:gd name="connsiteX25" fmla="*/ 7085925 w 7658579"/>
              <a:gd name="connsiteY25" fmla="*/ 2442809 h 5906446"/>
              <a:gd name="connsiteX26" fmla="*/ 7104397 w 7658579"/>
              <a:gd name="connsiteY26" fmla="*/ 3126300 h 5906446"/>
              <a:gd name="connsiteX27" fmla="*/ 7399961 w 7658579"/>
              <a:gd name="connsiteY27" fmla="*/ 3375682 h 5906446"/>
              <a:gd name="connsiteX28" fmla="*/ 7556979 w 7658579"/>
              <a:gd name="connsiteY28" fmla="*/ 3514228 h 5906446"/>
              <a:gd name="connsiteX29" fmla="*/ 7640106 w 7658579"/>
              <a:gd name="connsiteY29" fmla="*/ 3763609 h 5906446"/>
              <a:gd name="connsiteX30" fmla="*/ 7658579 w 7658579"/>
              <a:gd name="connsiteY30" fmla="*/ 4068409 h 5906446"/>
              <a:gd name="connsiteX31" fmla="*/ 7612397 w 7658579"/>
              <a:gd name="connsiteY31" fmla="*/ 4345500 h 5906446"/>
              <a:gd name="connsiteX32" fmla="*/ 7464615 w 7658579"/>
              <a:gd name="connsiteY32" fmla="*/ 4557937 h 5906446"/>
              <a:gd name="connsiteX33" fmla="*/ 7289125 w 7658579"/>
              <a:gd name="connsiteY33" fmla="*/ 4659537 h 5906446"/>
              <a:gd name="connsiteX34" fmla="*/ 6919671 w 7658579"/>
              <a:gd name="connsiteY34" fmla="*/ 4779610 h 5906446"/>
              <a:gd name="connsiteX35" fmla="*/ 6504034 w 7658579"/>
              <a:gd name="connsiteY35" fmla="*/ 4945864 h 5906446"/>
              <a:gd name="connsiteX36" fmla="*/ 6263888 w 7658579"/>
              <a:gd name="connsiteY36" fmla="*/ 4955100 h 5906446"/>
              <a:gd name="connsiteX37" fmla="*/ 5792834 w 7658579"/>
              <a:gd name="connsiteY37" fmla="*/ 5010519 h 5906446"/>
              <a:gd name="connsiteX38" fmla="*/ 5007743 w 7658579"/>
              <a:gd name="connsiteY38" fmla="*/ 5038228 h 5906446"/>
              <a:gd name="connsiteX39" fmla="*/ 4416615 w 7658579"/>
              <a:gd name="connsiteY39" fmla="*/ 5028992 h 5906446"/>
              <a:gd name="connsiteX40" fmla="*/ 4074870 w 7658579"/>
              <a:gd name="connsiteY40" fmla="*/ 4936628 h 5906446"/>
              <a:gd name="connsiteX41" fmla="*/ 3797779 w 7658579"/>
              <a:gd name="connsiteY41" fmla="*/ 4936627 h 5906446"/>
              <a:gd name="connsiteX42" fmla="*/ 3308252 w 7658579"/>
              <a:gd name="connsiteY42" fmla="*/ 5084409 h 5906446"/>
              <a:gd name="connsiteX43" fmla="*/ 2938798 w 7658579"/>
              <a:gd name="connsiteY43" fmla="*/ 5315319 h 5906446"/>
              <a:gd name="connsiteX44" fmla="*/ 2791015 w 7658579"/>
              <a:gd name="connsiteY44" fmla="*/ 5361500 h 5906446"/>
              <a:gd name="connsiteX45" fmla="*/ 2569343 w 7658579"/>
              <a:gd name="connsiteY45" fmla="*/ 5398446 h 5906446"/>
              <a:gd name="connsiteX46" fmla="*/ 2356906 w 7658579"/>
              <a:gd name="connsiteY46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873489 w 7658579"/>
              <a:gd name="connsiteY21" fmla="*/ 540118 h 5906446"/>
              <a:gd name="connsiteX22" fmla="*/ 6956615 w 7658579"/>
              <a:gd name="connsiteY22" fmla="*/ 715609 h 5906446"/>
              <a:gd name="connsiteX23" fmla="*/ 7104398 w 7658579"/>
              <a:gd name="connsiteY23" fmla="*/ 1362154 h 5906446"/>
              <a:gd name="connsiteX24" fmla="*/ 7067452 w 7658579"/>
              <a:gd name="connsiteY24" fmla="*/ 1980992 h 5906446"/>
              <a:gd name="connsiteX25" fmla="*/ 7085925 w 7658579"/>
              <a:gd name="connsiteY25" fmla="*/ 2442809 h 5906446"/>
              <a:gd name="connsiteX26" fmla="*/ 7104397 w 7658579"/>
              <a:gd name="connsiteY26" fmla="*/ 3126300 h 5906446"/>
              <a:gd name="connsiteX27" fmla="*/ 7399961 w 7658579"/>
              <a:gd name="connsiteY27" fmla="*/ 3375682 h 5906446"/>
              <a:gd name="connsiteX28" fmla="*/ 7556979 w 7658579"/>
              <a:gd name="connsiteY28" fmla="*/ 3514228 h 5906446"/>
              <a:gd name="connsiteX29" fmla="*/ 7640106 w 7658579"/>
              <a:gd name="connsiteY29" fmla="*/ 3763609 h 5906446"/>
              <a:gd name="connsiteX30" fmla="*/ 7658579 w 7658579"/>
              <a:gd name="connsiteY30" fmla="*/ 4068409 h 5906446"/>
              <a:gd name="connsiteX31" fmla="*/ 7612397 w 7658579"/>
              <a:gd name="connsiteY31" fmla="*/ 4345500 h 5906446"/>
              <a:gd name="connsiteX32" fmla="*/ 7464615 w 7658579"/>
              <a:gd name="connsiteY32" fmla="*/ 4557937 h 5906446"/>
              <a:gd name="connsiteX33" fmla="*/ 7289125 w 7658579"/>
              <a:gd name="connsiteY33" fmla="*/ 4659537 h 5906446"/>
              <a:gd name="connsiteX34" fmla="*/ 6919671 w 7658579"/>
              <a:gd name="connsiteY34" fmla="*/ 4779610 h 5906446"/>
              <a:gd name="connsiteX35" fmla="*/ 6504034 w 7658579"/>
              <a:gd name="connsiteY35" fmla="*/ 4945864 h 5906446"/>
              <a:gd name="connsiteX36" fmla="*/ 6263888 w 7658579"/>
              <a:gd name="connsiteY36" fmla="*/ 4955100 h 5906446"/>
              <a:gd name="connsiteX37" fmla="*/ 5792834 w 7658579"/>
              <a:gd name="connsiteY37" fmla="*/ 5010519 h 5906446"/>
              <a:gd name="connsiteX38" fmla="*/ 5007743 w 7658579"/>
              <a:gd name="connsiteY38" fmla="*/ 5038228 h 5906446"/>
              <a:gd name="connsiteX39" fmla="*/ 4416615 w 7658579"/>
              <a:gd name="connsiteY39" fmla="*/ 5028992 h 5906446"/>
              <a:gd name="connsiteX40" fmla="*/ 4074870 w 7658579"/>
              <a:gd name="connsiteY40" fmla="*/ 4936628 h 5906446"/>
              <a:gd name="connsiteX41" fmla="*/ 3797779 w 7658579"/>
              <a:gd name="connsiteY41" fmla="*/ 4936627 h 5906446"/>
              <a:gd name="connsiteX42" fmla="*/ 3308252 w 7658579"/>
              <a:gd name="connsiteY42" fmla="*/ 5084409 h 5906446"/>
              <a:gd name="connsiteX43" fmla="*/ 2938798 w 7658579"/>
              <a:gd name="connsiteY43" fmla="*/ 5315319 h 5906446"/>
              <a:gd name="connsiteX44" fmla="*/ 2791015 w 7658579"/>
              <a:gd name="connsiteY44" fmla="*/ 5361500 h 5906446"/>
              <a:gd name="connsiteX45" fmla="*/ 2569343 w 7658579"/>
              <a:gd name="connsiteY45" fmla="*/ 5398446 h 5906446"/>
              <a:gd name="connsiteX46" fmla="*/ 2356906 w 7658579"/>
              <a:gd name="connsiteY46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956615 w 7658579"/>
              <a:gd name="connsiteY21" fmla="*/ 715609 h 5906446"/>
              <a:gd name="connsiteX22" fmla="*/ 7104398 w 7658579"/>
              <a:gd name="connsiteY22" fmla="*/ 1362154 h 5906446"/>
              <a:gd name="connsiteX23" fmla="*/ 7067452 w 7658579"/>
              <a:gd name="connsiteY23" fmla="*/ 1980992 h 5906446"/>
              <a:gd name="connsiteX24" fmla="*/ 7085925 w 7658579"/>
              <a:gd name="connsiteY24" fmla="*/ 2442809 h 5906446"/>
              <a:gd name="connsiteX25" fmla="*/ 7104397 w 7658579"/>
              <a:gd name="connsiteY25" fmla="*/ 3126300 h 5906446"/>
              <a:gd name="connsiteX26" fmla="*/ 7399961 w 7658579"/>
              <a:gd name="connsiteY26" fmla="*/ 3375682 h 5906446"/>
              <a:gd name="connsiteX27" fmla="*/ 7556979 w 7658579"/>
              <a:gd name="connsiteY27" fmla="*/ 3514228 h 5906446"/>
              <a:gd name="connsiteX28" fmla="*/ 7640106 w 7658579"/>
              <a:gd name="connsiteY28" fmla="*/ 3763609 h 5906446"/>
              <a:gd name="connsiteX29" fmla="*/ 7658579 w 7658579"/>
              <a:gd name="connsiteY29" fmla="*/ 4068409 h 5906446"/>
              <a:gd name="connsiteX30" fmla="*/ 7612397 w 7658579"/>
              <a:gd name="connsiteY30" fmla="*/ 4345500 h 5906446"/>
              <a:gd name="connsiteX31" fmla="*/ 7464615 w 7658579"/>
              <a:gd name="connsiteY31" fmla="*/ 4557937 h 5906446"/>
              <a:gd name="connsiteX32" fmla="*/ 7289125 w 7658579"/>
              <a:gd name="connsiteY32" fmla="*/ 4659537 h 5906446"/>
              <a:gd name="connsiteX33" fmla="*/ 6919671 w 7658579"/>
              <a:gd name="connsiteY33" fmla="*/ 4779610 h 5906446"/>
              <a:gd name="connsiteX34" fmla="*/ 6504034 w 7658579"/>
              <a:gd name="connsiteY34" fmla="*/ 4945864 h 5906446"/>
              <a:gd name="connsiteX35" fmla="*/ 6263888 w 7658579"/>
              <a:gd name="connsiteY35" fmla="*/ 4955100 h 5906446"/>
              <a:gd name="connsiteX36" fmla="*/ 5792834 w 7658579"/>
              <a:gd name="connsiteY36" fmla="*/ 5010519 h 5906446"/>
              <a:gd name="connsiteX37" fmla="*/ 5007743 w 7658579"/>
              <a:gd name="connsiteY37" fmla="*/ 5038228 h 5906446"/>
              <a:gd name="connsiteX38" fmla="*/ 4416615 w 7658579"/>
              <a:gd name="connsiteY38" fmla="*/ 5028992 h 5906446"/>
              <a:gd name="connsiteX39" fmla="*/ 4074870 w 7658579"/>
              <a:gd name="connsiteY39" fmla="*/ 4936628 h 5906446"/>
              <a:gd name="connsiteX40" fmla="*/ 3797779 w 7658579"/>
              <a:gd name="connsiteY40" fmla="*/ 4936627 h 5906446"/>
              <a:gd name="connsiteX41" fmla="*/ 3308252 w 7658579"/>
              <a:gd name="connsiteY41" fmla="*/ 5084409 h 5906446"/>
              <a:gd name="connsiteX42" fmla="*/ 2938798 w 7658579"/>
              <a:gd name="connsiteY42" fmla="*/ 5315319 h 5906446"/>
              <a:gd name="connsiteX43" fmla="*/ 2791015 w 7658579"/>
              <a:gd name="connsiteY43" fmla="*/ 5361500 h 5906446"/>
              <a:gd name="connsiteX44" fmla="*/ 2569343 w 7658579"/>
              <a:gd name="connsiteY44" fmla="*/ 5398446 h 5906446"/>
              <a:gd name="connsiteX45" fmla="*/ 2356906 w 7658579"/>
              <a:gd name="connsiteY45" fmla="*/ 5444628 h 5906446"/>
              <a:gd name="connsiteX0" fmla="*/ 2356906 w 7658579"/>
              <a:gd name="connsiteY0" fmla="*/ 5442141 h 5903959"/>
              <a:gd name="connsiteX1" fmla="*/ 2236834 w 7658579"/>
              <a:gd name="connsiteY1" fmla="*/ 5506795 h 5903959"/>
              <a:gd name="connsiteX2" fmla="*/ 2144470 w 7658579"/>
              <a:gd name="connsiteY2" fmla="*/ 5617632 h 5903959"/>
              <a:gd name="connsiteX3" fmla="*/ 2061343 w 7658579"/>
              <a:gd name="connsiteY3" fmla="*/ 5737704 h 5903959"/>
              <a:gd name="connsiteX4" fmla="*/ 1885852 w 7658579"/>
              <a:gd name="connsiteY4" fmla="*/ 5885486 h 5903959"/>
              <a:gd name="connsiteX5" fmla="*/ 1802725 w 7658579"/>
              <a:gd name="connsiteY5" fmla="*/ 5903959 h 5903959"/>
              <a:gd name="connsiteX6" fmla="*/ 1359379 w 7658579"/>
              <a:gd name="connsiteY6" fmla="*/ 5894722 h 5903959"/>
              <a:gd name="connsiteX7" fmla="*/ 1073052 w 7658579"/>
              <a:gd name="connsiteY7" fmla="*/ 5867013 h 5903959"/>
              <a:gd name="connsiteX8" fmla="*/ 1036106 w 7658579"/>
              <a:gd name="connsiteY8" fmla="*/ 5839304 h 5903959"/>
              <a:gd name="connsiteX9" fmla="*/ 943743 w 7658579"/>
              <a:gd name="connsiteY9" fmla="*/ 5562213 h 5903959"/>
              <a:gd name="connsiteX10" fmla="*/ 906797 w 7658579"/>
              <a:gd name="connsiteY10" fmla="*/ 5525268 h 5903959"/>
              <a:gd name="connsiteX11" fmla="*/ 611235 w 7658579"/>
              <a:gd name="connsiteY11" fmla="*/ 5479086 h 5903959"/>
              <a:gd name="connsiteX12" fmla="*/ 149416 w 7658579"/>
              <a:gd name="connsiteY12" fmla="*/ 5220467 h 5903959"/>
              <a:gd name="connsiteX13" fmla="*/ 1633 w 7658579"/>
              <a:gd name="connsiteY13" fmla="*/ 3280832 h 5903959"/>
              <a:gd name="connsiteX14" fmla="*/ 112470 w 7658579"/>
              <a:gd name="connsiteY14" fmla="*/ 1304250 h 5903959"/>
              <a:gd name="connsiteX15" fmla="*/ 666652 w 7658579"/>
              <a:gd name="connsiteY15" fmla="*/ 537631 h 5903959"/>
              <a:gd name="connsiteX16" fmla="*/ 1507161 w 7658579"/>
              <a:gd name="connsiteY16" fmla="*/ 214359 h 5903959"/>
              <a:gd name="connsiteX17" fmla="*/ 2846434 w 7658579"/>
              <a:gd name="connsiteY17" fmla="*/ 38868 h 5903959"/>
              <a:gd name="connsiteX18" fmla="*/ 5294070 w 7658579"/>
              <a:gd name="connsiteY18" fmla="*/ 1922 h 5903959"/>
              <a:gd name="connsiteX19" fmla="*/ 6079160 w 7658579"/>
              <a:gd name="connsiteY19" fmla="*/ 75813 h 5903959"/>
              <a:gd name="connsiteX20" fmla="*/ 6688761 w 7658579"/>
              <a:gd name="connsiteY20" fmla="*/ 325195 h 5903959"/>
              <a:gd name="connsiteX21" fmla="*/ 6956615 w 7658579"/>
              <a:gd name="connsiteY21" fmla="*/ 713122 h 5903959"/>
              <a:gd name="connsiteX22" fmla="*/ 7104398 w 7658579"/>
              <a:gd name="connsiteY22" fmla="*/ 1359667 h 5903959"/>
              <a:gd name="connsiteX23" fmla="*/ 7067452 w 7658579"/>
              <a:gd name="connsiteY23" fmla="*/ 1978505 h 5903959"/>
              <a:gd name="connsiteX24" fmla="*/ 7085925 w 7658579"/>
              <a:gd name="connsiteY24" fmla="*/ 2440322 h 5903959"/>
              <a:gd name="connsiteX25" fmla="*/ 7104397 w 7658579"/>
              <a:gd name="connsiteY25" fmla="*/ 3123813 h 5903959"/>
              <a:gd name="connsiteX26" fmla="*/ 7399961 w 7658579"/>
              <a:gd name="connsiteY26" fmla="*/ 3373195 h 5903959"/>
              <a:gd name="connsiteX27" fmla="*/ 7556979 w 7658579"/>
              <a:gd name="connsiteY27" fmla="*/ 3511741 h 5903959"/>
              <a:gd name="connsiteX28" fmla="*/ 7640106 w 7658579"/>
              <a:gd name="connsiteY28" fmla="*/ 3761122 h 5903959"/>
              <a:gd name="connsiteX29" fmla="*/ 7658579 w 7658579"/>
              <a:gd name="connsiteY29" fmla="*/ 4065922 h 5903959"/>
              <a:gd name="connsiteX30" fmla="*/ 7612397 w 7658579"/>
              <a:gd name="connsiteY30" fmla="*/ 4343013 h 5903959"/>
              <a:gd name="connsiteX31" fmla="*/ 7464615 w 7658579"/>
              <a:gd name="connsiteY31" fmla="*/ 4555450 h 5903959"/>
              <a:gd name="connsiteX32" fmla="*/ 7289125 w 7658579"/>
              <a:gd name="connsiteY32" fmla="*/ 4657050 h 5903959"/>
              <a:gd name="connsiteX33" fmla="*/ 6919671 w 7658579"/>
              <a:gd name="connsiteY33" fmla="*/ 4777123 h 5903959"/>
              <a:gd name="connsiteX34" fmla="*/ 6504034 w 7658579"/>
              <a:gd name="connsiteY34" fmla="*/ 4943377 h 5903959"/>
              <a:gd name="connsiteX35" fmla="*/ 6263888 w 7658579"/>
              <a:gd name="connsiteY35" fmla="*/ 4952613 h 5903959"/>
              <a:gd name="connsiteX36" fmla="*/ 5792834 w 7658579"/>
              <a:gd name="connsiteY36" fmla="*/ 5008032 h 5903959"/>
              <a:gd name="connsiteX37" fmla="*/ 5007743 w 7658579"/>
              <a:gd name="connsiteY37" fmla="*/ 5035741 h 5903959"/>
              <a:gd name="connsiteX38" fmla="*/ 4416615 w 7658579"/>
              <a:gd name="connsiteY38" fmla="*/ 5026505 h 5903959"/>
              <a:gd name="connsiteX39" fmla="*/ 4074870 w 7658579"/>
              <a:gd name="connsiteY39" fmla="*/ 4934141 h 5903959"/>
              <a:gd name="connsiteX40" fmla="*/ 3797779 w 7658579"/>
              <a:gd name="connsiteY40" fmla="*/ 4934140 h 5903959"/>
              <a:gd name="connsiteX41" fmla="*/ 3308252 w 7658579"/>
              <a:gd name="connsiteY41" fmla="*/ 5081922 h 5903959"/>
              <a:gd name="connsiteX42" fmla="*/ 2938798 w 7658579"/>
              <a:gd name="connsiteY42" fmla="*/ 5312832 h 5903959"/>
              <a:gd name="connsiteX43" fmla="*/ 2791015 w 7658579"/>
              <a:gd name="connsiteY43" fmla="*/ 5359013 h 5903959"/>
              <a:gd name="connsiteX44" fmla="*/ 2569343 w 7658579"/>
              <a:gd name="connsiteY44" fmla="*/ 5395959 h 5903959"/>
              <a:gd name="connsiteX45" fmla="*/ 2356906 w 7658579"/>
              <a:gd name="connsiteY45" fmla="*/ 5442141 h 5903959"/>
              <a:gd name="connsiteX0" fmla="*/ 2356906 w 7658579"/>
              <a:gd name="connsiteY0" fmla="*/ 5442141 h 5903959"/>
              <a:gd name="connsiteX1" fmla="*/ 2236834 w 7658579"/>
              <a:gd name="connsiteY1" fmla="*/ 5506795 h 5903959"/>
              <a:gd name="connsiteX2" fmla="*/ 2144470 w 7658579"/>
              <a:gd name="connsiteY2" fmla="*/ 5617632 h 5903959"/>
              <a:gd name="connsiteX3" fmla="*/ 2061343 w 7658579"/>
              <a:gd name="connsiteY3" fmla="*/ 5737704 h 5903959"/>
              <a:gd name="connsiteX4" fmla="*/ 1885852 w 7658579"/>
              <a:gd name="connsiteY4" fmla="*/ 5885486 h 5903959"/>
              <a:gd name="connsiteX5" fmla="*/ 1802725 w 7658579"/>
              <a:gd name="connsiteY5" fmla="*/ 5903959 h 5903959"/>
              <a:gd name="connsiteX6" fmla="*/ 1359379 w 7658579"/>
              <a:gd name="connsiteY6" fmla="*/ 5894722 h 5903959"/>
              <a:gd name="connsiteX7" fmla="*/ 1073052 w 7658579"/>
              <a:gd name="connsiteY7" fmla="*/ 5867013 h 5903959"/>
              <a:gd name="connsiteX8" fmla="*/ 1036106 w 7658579"/>
              <a:gd name="connsiteY8" fmla="*/ 5839304 h 5903959"/>
              <a:gd name="connsiteX9" fmla="*/ 943743 w 7658579"/>
              <a:gd name="connsiteY9" fmla="*/ 5562213 h 5903959"/>
              <a:gd name="connsiteX10" fmla="*/ 906797 w 7658579"/>
              <a:gd name="connsiteY10" fmla="*/ 5525268 h 5903959"/>
              <a:gd name="connsiteX11" fmla="*/ 611235 w 7658579"/>
              <a:gd name="connsiteY11" fmla="*/ 5479086 h 5903959"/>
              <a:gd name="connsiteX12" fmla="*/ 149416 w 7658579"/>
              <a:gd name="connsiteY12" fmla="*/ 5220467 h 5903959"/>
              <a:gd name="connsiteX13" fmla="*/ 1633 w 7658579"/>
              <a:gd name="connsiteY13" fmla="*/ 3280832 h 5903959"/>
              <a:gd name="connsiteX14" fmla="*/ 112470 w 7658579"/>
              <a:gd name="connsiteY14" fmla="*/ 1304250 h 5903959"/>
              <a:gd name="connsiteX15" fmla="*/ 666652 w 7658579"/>
              <a:gd name="connsiteY15" fmla="*/ 537631 h 5903959"/>
              <a:gd name="connsiteX16" fmla="*/ 1507161 w 7658579"/>
              <a:gd name="connsiteY16" fmla="*/ 214359 h 5903959"/>
              <a:gd name="connsiteX17" fmla="*/ 2846434 w 7658579"/>
              <a:gd name="connsiteY17" fmla="*/ 38868 h 5903959"/>
              <a:gd name="connsiteX18" fmla="*/ 5294070 w 7658579"/>
              <a:gd name="connsiteY18" fmla="*/ 1922 h 5903959"/>
              <a:gd name="connsiteX19" fmla="*/ 6079160 w 7658579"/>
              <a:gd name="connsiteY19" fmla="*/ 75813 h 5903959"/>
              <a:gd name="connsiteX20" fmla="*/ 6688761 w 7658579"/>
              <a:gd name="connsiteY20" fmla="*/ 325195 h 5903959"/>
              <a:gd name="connsiteX21" fmla="*/ 6956615 w 7658579"/>
              <a:gd name="connsiteY21" fmla="*/ 713122 h 5903959"/>
              <a:gd name="connsiteX22" fmla="*/ 7104398 w 7658579"/>
              <a:gd name="connsiteY22" fmla="*/ 1359667 h 5903959"/>
              <a:gd name="connsiteX23" fmla="*/ 7067452 w 7658579"/>
              <a:gd name="connsiteY23" fmla="*/ 1978505 h 5903959"/>
              <a:gd name="connsiteX24" fmla="*/ 7085925 w 7658579"/>
              <a:gd name="connsiteY24" fmla="*/ 2440322 h 5903959"/>
              <a:gd name="connsiteX25" fmla="*/ 7104397 w 7658579"/>
              <a:gd name="connsiteY25" fmla="*/ 3123813 h 5903959"/>
              <a:gd name="connsiteX26" fmla="*/ 7399961 w 7658579"/>
              <a:gd name="connsiteY26" fmla="*/ 3373195 h 5903959"/>
              <a:gd name="connsiteX27" fmla="*/ 7556979 w 7658579"/>
              <a:gd name="connsiteY27" fmla="*/ 3511741 h 5903959"/>
              <a:gd name="connsiteX28" fmla="*/ 7640106 w 7658579"/>
              <a:gd name="connsiteY28" fmla="*/ 3761122 h 5903959"/>
              <a:gd name="connsiteX29" fmla="*/ 7658579 w 7658579"/>
              <a:gd name="connsiteY29" fmla="*/ 4065922 h 5903959"/>
              <a:gd name="connsiteX30" fmla="*/ 7612397 w 7658579"/>
              <a:gd name="connsiteY30" fmla="*/ 4343013 h 5903959"/>
              <a:gd name="connsiteX31" fmla="*/ 7464615 w 7658579"/>
              <a:gd name="connsiteY31" fmla="*/ 4555450 h 5903959"/>
              <a:gd name="connsiteX32" fmla="*/ 7289125 w 7658579"/>
              <a:gd name="connsiteY32" fmla="*/ 4657050 h 5903959"/>
              <a:gd name="connsiteX33" fmla="*/ 6919671 w 7658579"/>
              <a:gd name="connsiteY33" fmla="*/ 4777123 h 5903959"/>
              <a:gd name="connsiteX34" fmla="*/ 6504034 w 7658579"/>
              <a:gd name="connsiteY34" fmla="*/ 4943377 h 5903959"/>
              <a:gd name="connsiteX35" fmla="*/ 6263888 w 7658579"/>
              <a:gd name="connsiteY35" fmla="*/ 4952613 h 5903959"/>
              <a:gd name="connsiteX36" fmla="*/ 5792834 w 7658579"/>
              <a:gd name="connsiteY36" fmla="*/ 5008032 h 5903959"/>
              <a:gd name="connsiteX37" fmla="*/ 5007743 w 7658579"/>
              <a:gd name="connsiteY37" fmla="*/ 5035741 h 5903959"/>
              <a:gd name="connsiteX38" fmla="*/ 4416615 w 7658579"/>
              <a:gd name="connsiteY38" fmla="*/ 5026505 h 5903959"/>
              <a:gd name="connsiteX39" fmla="*/ 4074870 w 7658579"/>
              <a:gd name="connsiteY39" fmla="*/ 4934141 h 5903959"/>
              <a:gd name="connsiteX40" fmla="*/ 3797779 w 7658579"/>
              <a:gd name="connsiteY40" fmla="*/ 4934140 h 5903959"/>
              <a:gd name="connsiteX41" fmla="*/ 3308252 w 7658579"/>
              <a:gd name="connsiteY41" fmla="*/ 5081922 h 5903959"/>
              <a:gd name="connsiteX42" fmla="*/ 2938798 w 7658579"/>
              <a:gd name="connsiteY42" fmla="*/ 5312832 h 5903959"/>
              <a:gd name="connsiteX43" fmla="*/ 2791015 w 7658579"/>
              <a:gd name="connsiteY43" fmla="*/ 5359013 h 5903959"/>
              <a:gd name="connsiteX44" fmla="*/ 2569343 w 7658579"/>
              <a:gd name="connsiteY44" fmla="*/ 5395959 h 5903959"/>
              <a:gd name="connsiteX45" fmla="*/ 2356906 w 7658579"/>
              <a:gd name="connsiteY45" fmla="*/ 5442141 h 5903959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416615 w 7658579"/>
              <a:gd name="connsiteY38" fmla="*/ 5028991 h 5906445"/>
              <a:gd name="connsiteX39" fmla="*/ 4074870 w 7658579"/>
              <a:gd name="connsiteY39" fmla="*/ 4936627 h 5906445"/>
              <a:gd name="connsiteX40" fmla="*/ 3797779 w 7658579"/>
              <a:gd name="connsiteY40" fmla="*/ 4936626 h 5906445"/>
              <a:gd name="connsiteX41" fmla="*/ 3308252 w 7658579"/>
              <a:gd name="connsiteY41" fmla="*/ 5084408 h 5906445"/>
              <a:gd name="connsiteX42" fmla="*/ 2938798 w 7658579"/>
              <a:gd name="connsiteY42" fmla="*/ 5315318 h 5906445"/>
              <a:gd name="connsiteX43" fmla="*/ 2791015 w 7658579"/>
              <a:gd name="connsiteY43" fmla="*/ 5361499 h 5906445"/>
              <a:gd name="connsiteX44" fmla="*/ 2569343 w 7658579"/>
              <a:gd name="connsiteY44" fmla="*/ 5398445 h 5906445"/>
              <a:gd name="connsiteX45" fmla="*/ 2356906 w 7658579"/>
              <a:gd name="connsiteY45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416615 w 7658579"/>
              <a:gd name="connsiteY38" fmla="*/ 5028991 h 5906445"/>
              <a:gd name="connsiteX39" fmla="*/ 3797779 w 7658579"/>
              <a:gd name="connsiteY39" fmla="*/ 4936626 h 5906445"/>
              <a:gd name="connsiteX40" fmla="*/ 3308252 w 7658579"/>
              <a:gd name="connsiteY40" fmla="*/ 5084408 h 5906445"/>
              <a:gd name="connsiteX41" fmla="*/ 2938798 w 7658579"/>
              <a:gd name="connsiteY41" fmla="*/ 5315318 h 5906445"/>
              <a:gd name="connsiteX42" fmla="*/ 2791015 w 7658579"/>
              <a:gd name="connsiteY42" fmla="*/ 5361499 h 5906445"/>
              <a:gd name="connsiteX43" fmla="*/ 2569343 w 7658579"/>
              <a:gd name="connsiteY43" fmla="*/ 5398445 h 5906445"/>
              <a:gd name="connsiteX44" fmla="*/ 2356906 w 7658579"/>
              <a:gd name="connsiteY44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416615 w 7658579"/>
              <a:gd name="connsiteY38" fmla="*/ 5028991 h 5906445"/>
              <a:gd name="connsiteX39" fmla="*/ 3733124 w 7658579"/>
              <a:gd name="connsiteY39" fmla="*/ 4955099 h 5906445"/>
              <a:gd name="connsiteX40" fmla="*/ 3308252 w 7658579"/>
              <a:gd name="connsiteY40" fmla="*/ 5084408 h 5906445"/>
              <a:gd name="connsiteX41" fmla="*/ 2938798 w 7658579"/>
              <a:gd name="connsiteY41" fmla="*/ 5315318 h 5906445"/>
              <a:gd name="connsiteX42" fmla="*/ 2791015 w 7658579"/>
              <a:gd name="connsiteY42" fmla="*/ 5361499 h 5906445"/>
              <a:gd name="connsiteX43" fmla="*/ 2569343 w 7658579"/>
              <a:gd name="connsiteY43" fmla="*/ 5398445 h 5906445"/>
              <a:gd name="connsiteX44" fmla="*/ 2356906 w 7658579"/>
              <a:gd name="connsiteY44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278070 w 7658579"/>
              <a:gd name="connsiteY38" fmla="*/ 4992045 h 5906445"/>
              <a:gd name="connsiteX39" fmla="*/ 3733124 w 7658579"/>
              <a:gd name="connsiteY39" fmla="*/ 4955099 h 5906445"/>
              <a:gd name="connsiteX40" fmla="*/ 3308252 w 7658579"/>
              <a:gd name="connsiteY40" fmla="*/ 5084408 h 5906445"/>
              <a:gd name="connsiteX41" fmla="*/ 2938798 w 7658579"/>
              <a:gd name="connsiteY41" fmla="*/ 5315318 h 5906445"/>
              <a:gd name="connsiteX42" fmla="*/ 2791015 w 7658579"/>
              <a:gd name="connsiteY42" fmla="*/ 5361499 h 5906445"/>
              <a:gd name="connsiteX43" fmla="*/ 2569343 w 7658579"/>
              <a:gd name="connsiteY43" fmla="*/ 5398445 h 5906445"/>
              <a:gd name="connsiteX44" fmla="*/ 2356906 w 7658579"/>
              <a:gd name="connsiteY44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5792834 w 7658579"/>
              <a:gd name="connsiteY35" fmla="*/ 5010518 h 5906445"/>
              <a:gd name="connsiteX36" fmla="*/ 5007743 w 7658579"/>
              <a:gd name="connsiteY36" fmla="*/ 5038227 h 5906445"/>
              <a:gd name="connsiteX37" fmla="*/ 4278070 w 7658579"/>
              <a:gd name="connsiteY37" fmla="*/ 4992045 h 5906445"/>
              <a:gd name="connsiteX38" fmla="*/ 3733124 w 7658579"/>
              <a:gd name="connsiteY38" fmla="*/ 4955099 h 5906445"/>
              <a:gd name="connsiteX39" fmla="*/ 3308252 w 7658579"/>
              <a:gd name="connsiteY39" fmla="*/ 5084408 h 5906445"/>
              <a:gd name="connsiteX40" fmla="*/ 2938798 w 7658579"/>
              <a:gd name="connsiteY40" fmla="*/ 5315318 h 5906445"/>
              <a:gd name="connsiteX41" fmla="*/ 2791015 w 7658579"/>
              <a:gd name="connsiteY41" fmla="*/ 5361499 h 5906445"/>
              <a:gd name="connsiteX42" fmla="*/ 2569343 w 7658579"/>
              <a:gd name="connsiteY42" fmla="*/ 5398445 h 5906445"/>
              <a:gd name="connsiteX43" fmla="*/ 2356906 w 7658579"/>
              <a:gd name="connsiteY43" fmla="*/ 5444627 h 5906445"/>
              <a:gd name="connsiteX0" fmla="*/ 2356906 w 7658579"/>
              <a:gd name="connsiteY0" fmla="*/ 5415931 h 5877749"/>
              <a:gd name="connsiteX1" fmla="*/ 2236834 w 7658579"/>
              <a:gd name="connsiteY1" fmla="*/ 5480585 h 5877749"/>
              <a:gd name="connsiteX2" fmla="*/ 2144470 w 7658579"/>
              <a:gd name="connsiteY2" fmla="*/ 5591422 h 5877749"/>
              <a:gd name="connsiteX3" fmla="*/ 2061343 w 7658579"/>
              <a:gd name="connsiteY3" fmla="*/ 5711494 h 5877749"/>
              <a:gd name="connsiteX4" fmla="*/ 1885852 w 7658579"/>
              <a:gd name="connsiteY4" fmla="*/ 5859276 h 5877749"/>
              <a:gd name="connsiteX5" fmla="*/ 1802725 w 7658579"/>
              <a:gd name="connsiteY5" fmla="*/ 5877749 h 5877749"/>
              <a:gd name="connsiteX6" fmla="*/ 1359379 w 7658579"/>
              <a:gd name="connsiteY6" fmla="*/ 5868512 h 5877749"/>
              <a:gd name="connsiteX7" fmla="*/ 1073052 w 7658579"/>
              <a:gd name="connsiteY7" fmla="*/ 5840803 h 5877749"/>
              <a:gd name="connsiteX8" fmla="*/ 1036106 w 7658579"/>
              <a:gd name="connsiteY8" fmla="*/ 5813094 h 5877749"/>
              <a:gd name="connsiteX9" fmla="*/ 943743 w 7658579"/>
              <a:gd name="connsiteY9" fmla="*/ 5536003 h 5877749"/>
              <a:gd name="connsiteX10" fmla="*/ 906797 w 7658579"/>
              <a:gd name="connsiteY10" fmla="*/ 5499058 h 5877749"/>
              <a:gd name="connsiteX11" fmla="*/ 611235 w 7658579"/>
              <a:gd name="connsiteY11" fmla="*/ 5452876 h 5877749"/>
              <a:gd name="connsiteX12" fmla="*/ 149416 w 7658579"/>
              <a:gd name="connsiteY12" fmla="*/ 5194257 h 5877749"/>
              <a:gd name="connsiteX13" fmla="*/ 1633 w 7658579"/>
              <a:gd name="connsiteY13" fmla="*/ 3254622 h 5877749"/>
              <a:gd name="connsiteX14" fmla="*/ 112470 w 7658579"/>
              <a:gd name="connsiteY14" fmla="*/ 1278040 h 5877749"/>
              <a:gd name="connsiteX15" fmla="*/ 666652 w 7658579"/>
              <a:gd name="connsiteY15" fmla="*/ 511421 h 5877749"/>
              <a:gd name="connsiteX16" fmla="*/ 1507161 w 7658579"/>
              <a:gd name="connsiteY16" fmla="*/ 188149 h 5877749"/>
              <a:gd name="connsiteX17" fmla="*/ 2846434 w 7658579"/>
              <a:gd name="connsiteY17" fmla="*/ 12658 h 5877749"/>
              <a:gd name="connsiteX18" fmla="*/ 5220179 w 7658579"/>
              <a:gd name="connsiteY18" fmla="*/ 21894 h 5877749"/>
              <a:gd name="connsiteX19" fmla="*/ 6060687 w 7658579"/>
              <a:gd name="connsiteY19" fmla="*/ 86549 h 5877749"/>
              <a:gd name="connsiteX20" fmla="*/ 6688761 w 7658579"/>
              <a:gd name="connsiteY20" fmla="*/ 298985 h 5877749"/>
              <a:gd name="connsiteX21" fmla="*/ 6956615 w 7658579"/>
              <a:gd name="connsiteY21" fmla="*/ 686912 h 5877749"/>
              <a:gd name="connsiteX22" fmla="*/ 7104398 w 7658579"/>
              <a:gd name="connsiteY22" fmla="*/ 1333457 h 5877749"/>
              <a:gd name="connsiteX23" fmla="*/ 7067452 w 7658579"/>
              <a:gd name="connsiteY23" fmla="*/ 1952295 h 5877749"/>
              <a:gd name="connsiteX24" fmla="*/ 7085925 w 7658579"/>
              <a:gd name="connsiteY24" fmla="*/ 2414112 h 5877749"/>
              <a:gd name="connsiteX25" fmla="*/ 7104397 w 7658579"/>
              <a:gd name="connsiteY25" fmla="*/ 3097603 h 5877749"/>
              <a:gd name="connsiteX26" fmla="*/ 7399961 w 7658579"/>
              <a:gd name="connsiteY26" fmla="*/ 3346985 h 5877749"/>
              <a:gd name="connsiteX27" fmla="*/ 7556979 w 7658579"/>
              <a:gd name="connsiteY27" fmla="*/ 3485531 h 5877749"/>
              <a:gd name="connsiteX28" fmla="*/ 7640106 w 7658579"/>
              <a:gd name="connsiteY28" fmla="*/ 3734912 h 5877749"/>
              <a:gd name="connsiteX29" fmla="*/ 7658579 w 7658579"/>
              <a:gd name="connsiteY29" fmla="*/ 4039712 h 5877749"/>
              <a:gd name="connsiteX30" fmla="*/ 7612397 w 7658579"/>
              <a:gd name="connsiteY30" fmla="*/ 4316803 h 5877749"/>
              <a:gd name="connsiteX31" fmla="*/ 7464615 w 7658579"/>
              <a:gd name="connsiteY31" fmla="*/ 4529240 h 5877749"/>
              <a:gd name="connsiteX32" fmla="*/ 7289125 w 7658579"/>
              <a:gd name="connsiteY32" fmla="*/ 4630840 h 5877749"/>
              <a:gd name="connsiteX33" fmla="*/ 6919671 w 7658579"/>
              <a:gd name="connsiteY33" fmla="*/ 4750913 h 5877749"/>
              <a:gd name="connsiteX34" fmla="*/ 6504034 w 7658579"/>
              <a:gd name="connsiteY34" fmla="*/ 4917167 h 5877749"/>
              <a:gd name="connsiteX35" fmla="*/ 5792834 w 7658579"/>
              <a:gd name="connsiteY35" fmla="*/ 4981822 h 5877749"/>
              <a:gd name="connsiteX36" fmla="*/ 5007743 w 7658579"/>
              <a:gd name="connsiteY36" fmla="*/ 5009531 h 5877749"/>
              <a:gd name="connsiteX37" fmla="*/ 4278070 w 7658579"/>
              <a:gd name="connsiteY37" fmla="*/ 4963349 h 5877749"/>
              <a:gd name="connsiteX38" fmla="*/ 3733124 w 7658579"/>
              <a:gd name="connsiteY38" fmla="*/ 4926403 h 5877749"/>
              <a:gd name="connsiteX39" fmla="*/ 3308252 w 7658579"/>
              <a:gd name="connsiteY39" fmla="*/ 5055712 h 5877749"/>
              <a:gd name="connsiteX40" fmla="*/ 2938798 w 7658579"/>
              <a:gd name="connsiteY40" fmla="*/ 5286622 h 5877749"/>
              <a:gd name="connsiteX41" fmla="*/ 2791015 w 7658579"/>
              <a:gd name="connsiteY41" fmla="*/ 5332803 h 5877749"/>
              <a:gd name="connsiteX42" fmla="*/ 2569343 w 7658579"/>
              <a:gd name="connsiteY42" fmla="*/ 5369749 h 5877749"/>
              <a:gd name="connsiteX43" fmla="*/ 2356906 w 7658579"/>
              <a:gd name="connsiteY43" fmla="*/ 5415931 h 5877749"/>
              <a:gd name="connsiteX0" fmla="*/ 2356906 w 7658579"/>
              <a:gd name="connsiteY0" fmla="*/ 5416640 h 5878458"/>
              <a:gd name="connsiteX1" fmla="*/ 2236834 w 7658579"/>
              <a:gd name="connsiteY1" fmla="*/ 5481294 h 5878458"/>
              <a:gd name="connsiteX2" fmla="*/ 2144470 w 7658579"/>
              <a:gd name="connsiteY2" fmla="*/ 5592131 h 5878458"/>
              <a:gd name="connsiteX3" fmla="*/ 2061343 w 7658579"/>
              <a:gd name="connsiteY3" fmla="*/ 5712203 h 5878458"/>
              <a:gd name="connsiteX4" fmla="*/ 1885852 w 7658579"/>
              <a:gd name="connsiteY4" fmla="*/ 5859985 h 5878458"/>
              <a:gd name="connsiteX5" fmla="*/ 1802725 w 7658579"/>
              <a:gd name="connsiteY5" fmla="*/ 5878458 h 5878458"/>
              <a:gd name="connsiteX6" fmla="*/ 1359379 w 7658579"/>
              <a:gd name="connsiteY6" fmla="*/ 5869221 h 5878458"/>
              <a:gd name="connsiteX7" fmla="*/ 1073052 w 7658579"/>
              <a:gd name="connsiteY7" fmla="*/ 5841512 h 5878458"/>
              <a:gd name="connsiteX8" fmla="*/ 1036106 w 7658579"/>
              <a:gd name="connsiteY8" fmla="*/ 5813803 h 5878458"/>
              <a:gd name="connsiteX9" fmla="*/ 943743 w 7658579"/>
              <a:gd name="connsiteY9" fmla="*/ 5536712 h 5878458"/>
              <a:gd name="connsiteX10" fmla="*/ 906797 w 7658579"/>
              <a:gd name="connsiteY10" fmla="*/ 5499767 h 5878458"/>
              <a:gd name="connsiteX11" fmla="*/ 611235 w 7658579"/>
              <a:gd name="connsiteY11" fmla="*/ 5453585 h 5878458"/>
              <a:gd name="connsiteX12" fmla="*/ 149416 w 7658579"/>
              <a:gd name="connsiteY12" fmla="*/ 5194966 h 5878458"/>
              <a:gd name="connsiteX13" fmla="*/ 1633 w 7658579"/>
              <a:gd name="connsiteY13" fmla="*/ 3255331 h 5878458"/>
              <a:gd name="connsiteX14" fmla="*/ 112470 w 7658579"/>
              <a:gd name="connsiteY14" fmla="*/ 1278749 h 5878458"/>
              <a:gd name="connsiteX15" fmla="*/ 666652 w 7658579"/>
              <a:gd name="connsiteY15" fmla="*/ 512130 h 5878458"/>
              <a:gd name="connsiteX16" fmla="*/ 1507161 w 7658579"/>
              <a:gd name="connsiteY16" fmla="*/ 188858 h 5878458"/>
              <a:gd name="connsiteX17" fmla="*/ 2846434 w 7658579"/>
              <a:gd name="connsiteY17" fmla="*/ 13367 h 5878458"/>
              <a:gd name="connsiteX18" fmla="*/ 5220179 w 7658579"/>
              <a:gd name="connsiteY18" fmla="*/ 22603 h 5878458"/>
              <a:gd name="connsiteX19" fmla="*/ 6069924 w 7658579"/>
              <a:gd name="connsiteY19" fmla="*/ 105731 h 5878458"/>
              <a:gd name="connsiteX20" fmla="*/ 6688761 w 7658579"/>
              <a:gd name="connsiteY20" fmla="*/ 299694 h 5878458"/>
              <a:gd name="connsiteX21" fmla="*/ 6956615 w 7658579"/>
              <a:gd name="connsiteY21" fmla="*/ 687621 h 5878458"/>
              <a:gd name="connsiteX22" fmla="*/ 7104398 w 7658579"/>
              <a:gd name="connsiteY22" fmla="*/ 1334166 h 5878458"/>
              <a:gd name="connsiteX23" fmla="*/ 7067452 w 7658579"/>
              <a:gd name="connsiteY23" fmla="*/ 1953004 h 5878458"/>
              <a:gd name="connsiteX24" fmla="*/ 7085925 w 7658579"/>
              <a:gd name="connsiteY24" fmla="*/ 2414821 h 5878458"/>
              <a:gd name="connsiteX25" fmla="*/ 7104397 w 7658579"/>
              <a:gd name="connsiteY25" fmla="*/ 3098312 h 5878458"/>
              <a:gd name="connsiteX26" fmla="*/ 7399961 w 7658579"/>
              <a:gd name="connsiteY26" fmla="*/ 3347694 h 5878458"/>
              <a:gd name="connsiteX27" fmla="*/ 7556979 w 7658579"/>
              <a:gd name="connsiteY27" fmla="*/ 3486240 h 5878458"/>
              <a:gd name="connsiteX28" fmla="*/ 7640106 w 7658579"/>
              <a:gd name="connsiteY28" fmla="*/ 3735621 h 5878458"/>
              <a:gd name="connsiteX29" fmla="*/ 7658579 w 7658579"/>
              <a:gd name="connsiteY29" fmla="*/ 4040421 h 5878458"/>
              <a:gd name="connsiteX30" fmla="*/ 7612397 w 7658579"/>
              <a:gd name="connsiteY30" fmla="*/ 4317512 h 5878458"/>
              <a:gd name="connsiteX31" fmla="*/ 7464615 w 7658579"/>
              <a:gd name="connsiteY31" fmla="*/ 4529949 h 5878458"/>
              <a:gd name="connsiteX32" fmla="*/ 7289125 w 7658579"/>
              <a:gd name="connsiteY32" fmla="*/ 4631549 h 5878458"/>
              <a:gd name="connsiteX33" fmla="*/ 6919671 w 7658579"/>
              <a:gd name="connsiteY33" fmla="*/ 4751622 h 5878458"/>
              <a:gd name="connsiteX34" fmla="*/ 6504034 w 7658579"/>
              <a:gd name="connsiteY34" fmla="*/ 4917876 h 5878458"/>
              <a:gd name="connsiteX35" fmla="*/ 5792834 w 7658579"/>
              <a:gd name="connsiteY35" fmla="*/ 4982531 h 5878458"/>
              <a:gd name="connsiteX36" fmla="*/ 5007743 w 7658579"/>
              <a:gd name="connsiteY36" fmla="*/ 5010240 h 5878458"/>
              <a:gd name="connsiteX37" fmla="*/ 4278070 w 7658579"/>
              <a:gd name="connsiteY37" fmla="*/ 4964058 h 5878458"/>
              <a:gd name="connsiteX38" fmla="*/ 3733124 w 7658579"/>
              <a:gd name="connsiteY38" fmla="*/ 4927112 h 5878458"/>
              <a:gd name="connsiteX39" fmla="*/ 3308252 w 7658579"/>
              <a:gd name="connsiteY39" fmla="*/ 5056421 h 5878458"/>
              <a:gd name="connsiteX40" fmla="*/ 2938798 w 7658579"/>
              <a:gd name="connsiteY40" fmla="*/ 5287331 h 5878458"/>
              <a:gd name="connsiteX41" fmla="*/ 2791015 w 7658579"/>
              <a:gd name="connsiteY41" fmla="*/ 5333512 h 5878458"/>
              <a:gd name="connsiteX42" fmla="*/ 2569343 w 7658579"/>
              <a:gd name="connsiteY42" fmla="*/ 5370458 h 5878458"/>
              <a:gd name="connsiteX43" fmla="*/ 2356906 w 7658579"/>
              <a:gd name="connsiteY43" fmla="*/ 5416640 h 5878458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792834 w 7658579"/>
              <a:gd name="connsiteY35" fmla="*/ 4966132 h 5862059"/>
              <a:gd name="connsiteX36" fmla="*/ 5007743 w 7658579"/>
              <a:gd name="connsiteY36" fmla="*/ 4993841 h 5862059"/>
              <a:gd name="connsiteX37" fmla="*/ 4278070 w 7658579"/>
              <a:gd name="connsiteY37" fmla="*/ 4947659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792834 w 7658579"/>
              <a:gd name="connsiteY35" fmla="*/ 4966132 h 5862059"/>
              <a:gd name="connsiteX36" fmla="*/ 4989270 w 7658579"/>
              <a:gd name="connsiteY36" fmla="*/ 4938423 h 5862059"/>
              <a:gd name="connsiteX37" fmla="*/ 4278070 w 7658579"/>
              <a:gd name="connsiteY37" fmla="*/ 4947659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820543 w 7658579"/>
              <a:gd name="connsiteY35" fmla="*/ 4929186 h 5862059"/>
              <a:gd name="connsiteX36" fmla="*/ 4989270 w 7658579"/>
              <a:gd name="connsiteY36" fmla="*/ 4938423 h 5862059"/>
              <a:gd name="connsiteX37" fmla="*/ 4278070 w 7658579"/>
              <a:gd name="connsiteY37" fmla="*/ 4947659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820543 w 7658579"/>
              <a:gd name="connsiteY35" fmla="*/ 4929186 h 5862059"/>
              <a:gd name="connsiteX36" fmla="*/ 4989270 w 7658579"/>
              <a:gd name="connsiteY36" fmla="*/ 4938423 h 5862059"/>
              <a:gd name="connsiteX37" fmla="*/ 4278070 w 7658579"/>
              <a:gd name="connsiteY37" fmla="*/ 4910714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58785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820543 w 7658579"/>
              <a:gd name="connsiteY35" fmla="*/ 4929186 h 5862059"/>
              <a:gd name="connsiteX36" fmla="*/ 4989270 w 7658579"/>
              <a:gd name="connsiteY36" fmla="*/ 4938423 h 5862059"/>
              <a:gd name="connsiteX37" fmla="*/ 4278070 w 7658579"/>
              <a:gd name="connsiteY37" fmla="*/ 4910714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398084 h 5859902"/>
              <a:gd name="connsiteX1" fmla="*/ 2236834 w 7658579"/>
              <a:gd name="connsiteY1" fmla="*/ 5462738 h 5859902"/>
              <a:gd name="connsiteX2" fmla="*/ 2144470 w 7658579"/>
              <a:gd name="connsiteY2" fmla="*/ 5573575 h 5859902"/>
              <a:gd name="connsiteX3" fmla="*/ 2061343 w 7658579"/>
              <a:gd name="connsiteY3" fmla="*/ 5693647 h 5859902"/>
              <a:gd name="connsiteX4" fmla="*/ 1885852 w 7658579"/>
              <a:gd name="connsiteY4" fmla="*/ 5841429 h 5859902"/>
              <a:gd name="connsiteX5" fmla="*/ 1802725 w 7658579"/>
              <a:gd name="connsiteY5" fmla="*/ 5859902 h 5859902"/>
              <a:gd name="connsiteX6" fmla="*/ 1359379 w 7658579"/>
              <a:gd name="connsiteY6" fmla="*/ 5850665 h 5859902"/>
              <a:gd name="connsiteX7" fmla="*/ 1073052 w 7658579"/>
              <a:gd name="connsiteY7" fmla="*/ 5822956 h 5859902"/>
              <a:gd name="connsiteX8" fmla="*/ 1036106 w 7658579"/>
              <a:gd name="connsiteY8" fmla="*/ 5795247 h 5859902"/>
              <a:gd name="connsiteX9" fmla="*/ 943743 w 7658579"/>
              <a:gd name="connsiteY9" fmla="*/ 5518156 h 5859902"/>
              <a:gd name="connsiteX10" fmla="*/ 906797 w 7658579"/>
              <a:gd name="connsiteY10" fmla="*/ 5481211 h 5859902"/>
              <a:gd name="connsiteX11" fmla="*/ 611235 w 7658579"/>
              <a:gd name="connsiteY11" fmla="*/ 5435029 h 5859902"/>
              <a:gd name="connsiteX12" fmla="*/ 149416 w 7658579"/>
              <a:gd name="connsiteY12" fmla="*/ 5176410 h 5859902"/>
              <a:gd name="connsiteX13" fmla="*/ 1633 w 7658579"/>
              <a:gd name="connsiteY13" fmla="*/ 3236775 h 5859902"/>
              <a:gd name="connsiteX14" fmla="*/ 112470 w 7658579"/>
              <a:gd name="connsiteY14" fmla="*/ 1260193 h 5859902"/>
              <a:gd name="connsiteX15" fmla="*/ 666652 w 7658579"/>
              <a:gd name="connsiteY15" fmla="*/ 456628 h 5859902"/>
              <a:gd name="connsiteX16" fmla="*/ 1488688 w 7658579"/>
              <a:gd name="connsiteY16" fmla="*/ 105648 h 5859902"/>
              <a:gd name="connsiteX17" fmla="*/ 2837197 w 7658579"/>
              <a:gd name="connsiteY17" fmla="*/ 22520 h 5859902"/>
              <a:gd name="connsiteX18" fmla="*/ 5220179 w 7658579"/>
              <a:gd name="connsiteY18" fmla="*/ 4047 h 5859902"/>
              <a:gd name="connsiteX19" fmla="*/ 6069924 w 7658579"/>
              <a:gd name="connsiteY19" fmla="*/ 87175 h 5859902"/>
              <a:gd name="connsiteX20" fmla="*/ 6688761 w 7658579"/>
              <a:gd name="connsiteY20" fmla="*/ 281138 h 5859902"/>
              <a:gd name="connsiteX21" fmla="*/ 6956615 w 7658579"/>
              <a:gd name="connsiteY21" fmla="*/ 669065 h 5859902"/>
              <a:gd name="connsiteX22" fmla="*/ 7104398 w 7658579"/>
              <a:gd name="connsiteY22" fmla="*/ 1315610 h 5859902"/>
              <a:gd name="connsiteX23" fmla="*/ 7067452 w 7658579"/>
              <a:gd name="connsiteY23" fmla="*/ 1934448 h 5859902"/>
              <a:gd name="connsiteX24" fmla="*/ 7085925 w 7658579"/>
              <a:gd name="connsiteY24" fmla="*/ 2396265 h 5859902"/>
              <a:gd name="connsiteX25" fmla="*/ 7104397 w 7658579"/>
              <a:gd name="connsiteY25" fmla="*/ 3079756 h 5859902"/>
              <a:gd name="connsiteX26" fmla="*/ 7399961 w 7658579"/>
              <a:gd name="connsiteY26" fmla="*/ 3329138 h 5859902"/>
              <a:gd name="connsiteX27" fmla="*/ 7556979 w 7658579"/>
              <a:gd name="connsiteY27" fmla="*/ 3467684 h 5859902"/>
              <a:gd name="connsiteX28" fmla="*/ 7640106 w 7658579"/>
              <a:gd name="connsiteY28" fmla="*/ 3717065 h 5859902"/>
              <a:gd name="connsiteX29" fmla="*/ 7658579 w 7658579"/>
              <a:gd name="connsiteY29" fmla="*/ 4021865 h 5859902"/>
              <a:gd name="connsiteX30" fmla="*/ 7612397 w 7658579"/>
              <a:gd name="connsiteY30" fmla="*/ 4298956 h 5859902"/>
              <a:gd name="connsiteX31" fmla="*/ 7464615 w 7658579"/>
              <a:gd name="connsiteY31" fmla="*/ 4511393 h 5859902"/>
              <a:gd name="connsiteX32" fmla="*/ 7289125 w 7658579"/>
              <a:gd name="connsiteY32" fmla="*/ 4612993 h 5859902"/>
              <a:gd name="connsiteX33" fmla="*/ 6919671 w 7658579"/>
              <a:gd name="connsiteY33" fmla="*/ 4733066 h 5859902"/>
              <a:gd name="connsiteX34" fmla="*/ 6504034 w 7658579"/>
              <a:gd name="connsiteY34" fmla="*/ 4899320 h 5859902"/>
              <a:gd name="connsiteX35" fmla="*/ 5820543 w 7658579"/>
              <a:gd name="connsiteY35" fmla="*/ 4927029 h 5859902"/>
              <a:gd name="connsiteX36" fmla="*/ 4989270 w 7658579"/>
              <a:gd name="connsiteY36" fmla="*/ 4936266 h 5859902"/>
              <a:gd name="connsiteX37" fmla="*/ 4278070 w 7658579"/>
              <a:gd name="connsiteY37" fmla="*/ 4908557 h 5859902"/>
              <a:gd name="connsiteX38" fmla="*/ 3733124 w 7658579"/>
              <a:gd name="connsiteY38" fmla="*/ 4908556 h 5859902"/>
              <a:gd name="connsiteX39" fmla="*/ 3308252 w 7658579"/>
              <a:gd name="connsiteY39" fmla="*/ 5037865 h 5859902"/>
              <a:gd name="connsiteX40" fmla="*/ 2938798 w 7658579"/>
              <a:gd name="connsiteY40" fmla="*/ 5268775 h 5859902"/>
              <a:gd name="connsiteX41" fmla="*/ 2791015 w 7658579"/>
              <a:gd name="connsiteY41" fmla="*/ 5314956 h 5859902"/>
              <a:gd name="connsiteX42" fmla="*/ 2569343 w 7658579"/>
              <a:gd name="connsiteY42" fmla="*/ 5351902 h 5859902"/>
              <a:gd name="connsiteX43" fmla="*/ 2356906 w 7658579"/>
              <a:gd name="connsiteY43" fmla="*/ 5398084 h 5859902"/>
              <a:gd name="connsiteX0" fmla="*/ 2356906 w 7658579"/>
              <a:gd name="connsiteY0" fmla="*/ 5435575 h 5897393"/>
              <a:gd name="connsiteX1" fmla="*/ 2236834 w 7658579"/>
              <a:gd name="connsiteY1" fmla="*/ 5500229 h 5897393"/>
              <a:gd name="connsiteX2" fmla="*/ 2144470 w 7658579"/>
              <a:gd name="connsiteY2" fmla="*/ 5611066 h 5897393"/>
              <a:gd name="connsiteX3" fmla="*/ 2061343 w 7658579"/>
              <a:gd name="connsiteY3" fmla="*/ 5731138 h 5897393"/>
              <a:gd name="connsiteX4" fmla="*/ 1885852 w 7658579"/>
              <a:gd name="connsiteY4" fmla="*/ 5878920 h 5897393"/>
              <a:gd name="connsiteX5" fmla="*/ 1802725 w 7658579"/>
              <a:gd name="connsiteY5" fmla="*/ 5897393 h 5897393"/>
              <a:gd name="connsiteX6" fmla="*/ 1359379 w 7658579"/>
              <a:gd name="connsiteY6" fmla="*/ 5888156 h 5897393"/>
              <a:gd name="connsiteX7" fmla="*/ 1073052 w 7658579"/>
              <a:gd name="connsiteY7" fmla="*/ 5860447 h 5897393"/>
              <a:gd name="connsiteX8" fmla="*/ 1036106 w 7658579"/>
              <a:gd name="connsiteY8" fmla="*/ 5832738 h 5897393"/>
              <a:gd name="connsiteX9" fmla="*/ 943743 w 7658579"/>
              <a:gd name="connsiteY9" fmla="*/ 5555647 h 5897393"/>
              <a:gd name="connsiteX10" fmla="*/ 906797 w 7658579"/>
              <a:gd name="connsiteY10" fmla="*/ 5518702 h 5897393"/>
              <a:gd name="connsiteX11" fmla="*/ 611235 w 7658579"/>
              <a:gd name="connsiteY11" fmla="*/ 5472520 h 5897393"/>
              <a:gd name="connsiteX12" fmla="*/ 149416 w 7658579"/>
              <a:gd name="connsiteY12" fmla="*/ 5213901 h 5897393"/>
              <a:gd name="connsiteX13" fmla="*/ 1633 w 7658579"/>
              <a:gd name="connsiteY13" fmla="*/ 3274266 h 5897393"/>
              <a:gd name="connsiteX14" fmla="*/ 112470 w 7658579"/>
              <a:gd name="connsiteY14" fmla="*/ 1297684 h 5897393"/>
              <a:gd name="connsiteX15" fmla="*/ 666652 w 7658579"/>
              <a:gd name="connsiteY15" fmla="*/ 494119 h 5897393"/>
              <a:gd name="connsiteX16" fmla="*/ 1488688 w 7658579"/>
              <a:gd name="connsiteY16" fmla="*/ 143139 h 5897393"/>
              <a:gd name="connsiteX17" fmla="*/ 2837197 w 7658579"/>
              <a:gd name="connsiteY17" fmla="*/ 4593 h 5897393"/>
              <a:gd name="connsiteX18" fmla="*/ 5220179 w 7658579"/>
              <a:gd name="connsiteY18" fmla="*/ 41538 h 5897393"/>
              <a:gd name="connsiteX19" fmla="*/ 6069924 w 7658579"/>
              <a:gd name="connsiteY19" fmla="*/ 124666 h 5897393"/>
              <a:gd name="connsiteX20" fmla="*/ 6688761 w 7658579"/>
              <a:gd name="connsiteY20" fmla="*/ 318629 h 5897393"/>
              <a:gd name="connsiteX21" fmla="*/ 6956615 w 7658579"/>
              <a:gd name="connsiteY21" fmla="*/ 706556 h 5897393"/>
              <a:gd name="connsiteX22" fmla="*/ 7104398 w 7658579"/>
              <a:gd name="connsiteY22" fmla="*/ 1353101 h 5897393"/>
              <a:gd name="connsiteX23" fmla="*/ 7067452 w 7658579"/>
              <a:gd name="connsiteY23" fmla="*/ 1971939 h 5897393"/>
              <a:gd name="connsiteX24" fmla="*/ 7085925 w 7658579"/>
              <a:gd name="connsiteY24" fmla="*/ 2433756 h 5897393"/>
              <a:gd name="connsiteX25" fmla="*/ 7104397 w 7658579"/>
              <a:gd name="connsiteY25" fmla="*/ 3117247 h 5897393"/>
              <a:gd name="connsiteX26" fmla="*/ 7399961 w 7658579"/>
              <a:gd name="connsiteY26" fmla="*/ 3366629 h 5897393"/>
              <a:gd name="connsiteX27" fmla="*/ 7556979 w 7658579"/>
              <a:gd name="connsiteY27" fmla="*/ 3505175 h 5897393"/>
              <a:gd name="connsiteX28" fmla="*/ 7640106 w 7658579"/>
              <a:gd name="connsiteY28" fmla="*/ 3754556 h 5897393"/>
              <a:gd name="connsiteX29" fmla="*/ 7658579 w 7658579"/>
              <a:gd name="connsiteY29" fmla="*/ 4059356 h 5897393"/>
              <a:gd name="connsiteX30" fmla="*/ 7612397 w 7658579"/>
              <a:gd name="connsiteY30" fmla="*/ 4336447 h 5897393"/>
              <a:gd name="connsiteX31" fmla="*/ 7464615 w 7658579"/>
              <a:gd name="connsiteY31" fmla="*/ 4548884 h 5897393"/>
              <a:gd name="connsiteX32" fmla="*/ 7289125 w 7658579"/>
              <a:gd name="connsiteY32" fmla="*/ 4650484 h 5897393"/>
              <a:gd name="connsiteX33" fmla="*/ 6919671 w 7658579"/>
              <a:gd name="connsiteY33" fmla="*/ 4770557 h 5897393"/>
              <a:gd name="connsiteX34" fmla="*/ 6504034 w 7658579"/>
              <a:gd name="connsiteY34" fmla="*/ 4936811 h 5897393"/>
              <a:gd name="connsiteX35" fmla="*/ 5820543 w 7658579"/>
              <a:gd name="connsiteY35" fmla="*/ 4964520 h 5897393"/>
              <a:gd name="connsiteX36" fmla="*/ 4989270 w 7658579"/>
              <a:gd name="connsiteY36" fmla="*/ 4973757 h 5897393"/>
              <a:gd name="connsiteX37" fmla="*/ 4278070 w 7658579"/>
              <a:gd name="connsiteY37" fmla="*/ 4946048 h 5897393"/>
              <a:gd name="connsiteX38" fmla="*/ 3733124 w 7658579"/>
              <a:gd name="connsiteY38" fmla="*/ 4946047 h 5897393"/>
              <a:gd name="connsiteX39" fmla="*/ 3308252 w 7658579"/>
              <a:gd name="connsiteY39" fmla="*/ 5075356 h 5897393"/>
              <a:gd name="connsiteX40" fmla="*/ 2938798 w 7658579"/>
              <a:gd name="connsiteY40" fmla="*/ 5306266 h 5897393"/>
              <a:gd name="connsiteX41" fmla="*/ 2791015 w 7658579"/>
              <a:gd name="connsiteY41" fmla="*/ 5352447 h 5897393"/>
              <a:gd name="connsiteX42" fmla="*/ 2569343 w 7658579"/>
              <a:gd name="connsiteY42" fmla="*/ 5389393 h 5897393"/>
              <a:gd name="connsiteX43" fmla="*/ 2356906 w 7658579"/>
              <a:gd name="connsiteY43" fmla="*/ 5435575 h 5897393"/>
              <a:gd name="connsiteX0" fmla="*/ 2356906 w 7658579"/>
              <a:gd name="connsiteY0" fmla="*/ 5437270 h 5899088"/>
              <a:gd name="connsiteX1" fmla="*/ 2236834 w 7658579"/>
              <a:gd name="connsiteY1" fmla="*/ 5501924 h 5899088"/>
              <a:gd name="connsiteX2" fmla="*/ 2144470 w 7658579"/>
              <a:gd name="connsiteY2" fmla="*/ 5612761 h 5899088"/>
              <a:gd name="connsiteX3" fmla="*/ 2061343 w 7658579"/>
              <a:gd name="connsiteY3" fmla="*/ 5732833 h 5899088"/>
              <a:gd name="connsiteX4" fmla="*/ 1885852 w 7658579"/>
              <a:gd name="connsiteY4" fmla="*/ 5880615 h 5899088"/>
              <a:gd name="connsiteX5" fmla="*/ 1802725 w 7658579"/>
              <a:gd name="connsiteY5" fmla="*/ 5899088 h 5899088"/>
              <a:gd name="connsiteX6" fmla="*/ 1359379 w 7658579"/>
              <a:gd name="connsiteY6" fmla="*/ 5889851 h 5899088"/>
              <a:gd name="connsiteX7" fmla="*/ 1073052 w 7658579"/>
              <a:gd name="connsiteY7" fmla="*/ 5862142 h 5899088"/>
              <a:gd name="connsiteX8" fmla="*/ 1036106 w 7658579"/>
              <a:gd name="connsiteY8" fmla="*/ 5834433 h 5899088"/>
              <a:gd name="connsiteX9" fmla="*/ 943743 w 7658579"/>
              <a:gd name="connsiteY9" fmla="*/ 5557342 h 5899088"/>
              <a:gd name="connsiteX10" fmla="*/ 906797 w 7658579"/>
              <a:gd name="connsiteY10" fmla="*/ 5520397 h 5899088"/>
              <a:gd name="connsiteX11" fmla="*/ 611235 w 7658579"/>
              <a:gd name="connsiteY11" fmla="*/ 5474215 h 5899088"/>
              <a:gd name="connsiteX12" fmla="*/ 149416 w 7658579"/>
              <a:gd name="connsiteY12" fmla="*/ 5215596 h 5899088"/>
              <a:gd name="connsiteX13" fmla="*/ 1633 w 7658579"/>
              <a:gd name="connsiteY13" fmla="*/ 3275961 h 5899088"/>
              <a:gd name="connsiteX14" fmla="*/ 112470 w 7658579"/>
              <a:gd name="connsiteY14" fmla="*/ 1299379 h 5899088"/>
              <a:gd name="connsiteX15" fmla="*/ 666652 w 7658579"/>
              <a:gd name="connsiteY15" fmla="*/ 495814 h 5899088"/>
              <a:gd name="connsiteX16" fmla="*/ 1488688 w 7658579"/>
              <a:gd name="connsiteY16" fmla="*/ 144834 h 5899088"/>
              <a:gd name="connsiteX17" fmla="*/ 2837197 w 7658579"/>
              <a:gd name="connsiteY17" fmla="*/ 6288 h 5899088"/>
              <a:gd name="connsiteX18" fmla="*/ 5229416 w 7658579"/>
              <a:gd name="connsiteY18" fmla="*/ 33997 h 5899088"/>
              <a:gd name="connsiteX19" fmla="*/ 6069924 w 7658579"/>
              <a:gd name="connsiteY19" fmla="*/ 126361 h 5899088"/>
              <a:gd name="connsiteX20" fmla="*/ 6688761 w 7658579"/>
              <a:gd name="connsiteY20" fmla="*/ 320324 h 5899088"/>
              <a:gd name="connsiteX21" fmla="*/ 6956615 w 7658579"/>
              <a:gd name="connsiteY21" fmla="*/ 708251 h 5899088"/>
              <a:gd name="connsiteX22" fmla="*/ 7104398 w 7658579"/>
              <a:gd name="connsiteY22" fmla="*/ 1354796 h 5899088"/>
              <a:gd name="connsiteX23" fmla="*/ 7067452 w 7658579"/>
              <a:gd name="connsiteY23" fmla="*/ 1973634 h 5899088"/>
              <a:gd name="connsiteX24" fmla="*/ 7085925 w 7658579"/>
              <a:gd name="connsiteY24" fmla="*/ 2435451 h 5899088"/>
              <a:gd name="connsiteX25" fmla="*/ 7104397 w 7658579"/>
              <a:gd name="connsiteY25" fmla="*/ 3118942 h 5899088"/>
              <a:gd name="connsiteX26" fmla="*/ 7399961 w 7658579"/>
              <a:gd name="connsiteY26" fmla="*/ 3368324 h 5899088"/>
              <a:gd name="connsiteX27" fmla="*/ 7556979 w 7658579"/>
              <a:gd name="connsiteY27" fmla="*/ 3506870 h 5899088"/>
              <a:gd name="connsiteX28" fmla="*/ 7640106 w 7658579"/>
              <a:gd name="connsiteY28" fmla="*/ 3756251 h 5899088"/>
              <a:gd name="connsiteX29" fmla="*/ 7658579 w 7658579"/>
              <a:gd name="connsiteY29" fmla="*/ 4061051 h 5899088"/>
              <a:gd name="connsiteX30" fmla="*/ 7612397 w 7658579"/>
              <a:gd name="connsiteY30" fmla="*/ 4338142 h 5899088"/>
              <a:gd name="connsiteX31" fmla="*/ 7464615 w 7658579"/>
              <a:gd name="connsiteY31" fmla="*/ 4550579 h 5899088"/>
              <a:gd name="connsiteX32" fmla="*/ 7289125 w 7658579"/>
              <a:gd name="connsiteY32" fmla="*/ 4652179 h 5899088"/>
              <a:gd name="connsiteX33" fmla="*/ 6919671 w 7658579"/>
              <a:gd name="connsiteY33" fmla="*/ 4772252 h 5899088"/>
              <a:gd name="connsiteX34" fmla="*/ 6504034 w 7658579"/>
              <a:gd name="connsiteY34" fmla="*/ 4938506 h 5899088"/>
              <a:gd name="connsiteX35" fmla="*/ 5820543 w 7658579"/>
              <a:gd name="connsiteY35" fmla="*/ 4966215 h 5899088"/>
              <a:gd name="connsiteX36" fmla="*/ 4989270 w 7658579"/>
              <a:gd name="connsiteY36" fmla="*/ 4975452 h 5899088"/>
              <a:gd name="connsiteX37" fmla="*/ 4278070 w 7658579"/>
              <a:gd name="connsiteY37" fmla="*/ 4947743 h 5899088"/>
              <a:gd name="connsiteX38" fmla="*/ 3733124 w 7658579"/>
              <a:gd name="connsiteY38" fmla="*/ 4947742 h 5899088"/>
              <a:gd name="connsiteX39" fmla="*/ 3308252 w 7658579"/>
              <a:gd name="connsiteY39" fmla="*/ 5077051 h 5899088"/>
              <a:gd name="connsiteX40" fmla="*/ 2938798 w 7658579"/>
              <a:gd name="connsiteY40" fmla="*/ 5307961 h 5899088"/>
              <a:gd name="connsiteX41" fmla="*/ 2791015 w 7658579"/>
              <a:gd name="connsiteY41" fmla="*/ 5354142 h 5899088"/>
              <a:gd name="connsiteX42" fmla="*/ 2569343 w 7658579"/>
              <a:gd name="connsiteY42" fmla="*/ 5391088 h 5899088"/>
              <a:gd name="connsiteX43" fmla="*/ 2356906 w 7658579"/>
              <a:gd name="connsiteY43" fmla="*/ 5437270 h 5899088"/>
              <a:gd name="connsiteX0" fmla="*/ 2356906 w 7658579"/>
              <a:gd name="connsiteY0" fmla="*/ 5437270 h 5899088"/>
              <a:gd name="connsiteX1" fmla="*/ 2236834 w 7658579"/>
              <a:gd name="connsiteY1" fmla="*/ 5501924 h 5899088"/>
              <a:gd name="connsiteX2" fmla="*/ 2144470 w 7658579"/>
              <a:gd name="connsiteY2" fmla="*/ 5612761 h 5899088"/>
              <a:gd name="connsiteX3" fmla="*/ 2061343 w 7658579"/>
              <a:gd name="connsiteY3" fmla="*/ 5732833 h 5899088"/>
              <a:gd name="connsiteX4" fmla="*/ 1885852 w 7658579"/>
              <a:gd name="connsiteY4" fmla="*/ 5880615 h 5899088"/>
              <a:gd name="connsiteX5" fmla="*/ 1802725 w 7658579"/>
              <a:gd name="connsiteY5" fmla="*/ 5899088 h 5899088"/>
              <a:gd name="connsiteX6" fmla="*/ 1359379 w 7658579"/>
              <a:gd name="connsiteY6" fmla="*/ 5889851 h 5899088"/>
              <a:gd name="connsiteX7" fmla="*/ 1073052 w 7658579"/>
              <a:gd name="connsiteY7" fmla="*/ 5862142 h 5899088"/>
              <a:gd name="connsiteX8" fmla="*/ 1036106 w 7658579"/>
              <a:gd name="connsiteY8" fmla="*/ 5834433 h 5899088"/>
              <a:gd name="connsiteX9" fmla="*/ 943743 w 7658579"/>
              <a:gd name="connsiteY9" fmla="*/ 5557342 h 5899088"/>
              <a:gd name="connsiteX10" fmla="*/ 906797 w 7658579"/>
              <a:gd name="connsiteY10" fmla="*/ 5520397 h 5899088"/>
              <a:gd name="connsiteX11" fmla="*/ 611235 w 7658579"/>
              <a:gd name="connsiteY11" fmla="*/ 5474215 h 5899088"/>
              <a:gd name="connsiteX12" fmla="*/ 149416 w 7658579"/>
              <a:gd name="connsiteY12" fmla="*/ 5215596 h 5899088"/>
              <a:gd name="connsiteX13" fmla="*/ 1633 w 7658579"/>
              <a:gd name="connsiteY13" fmla="*/ 3275961 h 5899088"/>
              <a:gd name="connsiteX14" fmla="*/ 112470 w 7658579"/>
              <a:gd name="connsiteY14" fmla="*/ 1299379 h 5899088"/>
              <a:gd name="connsiteX15" fmla="*/ 666652 w 7658579"/>
              <a:gd name="connsiteY15" fmla="*/ 495814 h 5899088"/>
              <a:gd name="connsiteX16" fmla="*/ 1488688 w 7658579"/>
              <a:gd name="connsiteY16" fmla="*/ 144834 h 5899088"/>
              <a:gd name="connsiteX17" fmla="*/ 2837197 w 7658579"/>
              <a:gd name="connsiteY17" fmla="*/ 6288 h 5899088"/>
              <a:gd name="connsiteX18" fmla="*/ 5229416 w 7658579"/>
              <a:gd name="connsiteY18" fmla="*/ 33997 h 5899088"/>
              <a:gd name="connsiteX19" fmla="*/ 6069924 w 7658579"/>
              <a:gd name="connsiteY19" fmla="*/ 126361 h 5899088"/>
              <a:gd name="connsiteX20" fmla="*/ 6688761 w 7658579"/>
              <a:gd name="connsiteY20" fmla="*/ 320324 h 5899088"/>
              <a:gd name="connsiteX21" fmla="*/ 6956615 w 7658579"/>
              <a:gd name="connsiteY21" fmla="*/ 708251 h 5899088"/>
              <a:gd name="connsiteX22" fmla="*/ 7104398 w 7658579"/>
              <a:gd name="connsiteY22" fmla="*/ 1354796 h 5899088"/>
              <a:gd name="connsiteX23" fmla="*/ 7067452 w 7658579"/>
              <a:gd name="connsiteY23" fmla="*/ 1973634 h 5899088"/>
              <a:gd name="connsiteX24" fmla="*/ 7085925 w 7658579"/>
              <a:gd name="connsiteY24" fmla="*/ 2435451 h 5899088"/>
              <a:gd name="connsiteX25" fmla="*/ 7104397 w 7658579"/>
              <a:gd name="connsiteY25" fmla="*/ 3118942 h 5899088"/>
              <a:gd name="connsiteX26" fmla="*/ 7399961 w 7658579"/>
              <a:gd name="connsiteY26" fmla="*/ 3368324 h 5899088"/>
              <a:gd name="connsiteX27" fmla="*/ 7556979 w 7658579"/>
              <a:gd name="connsiteY27" fmla="*/ 3506870 h 5899088"/>
              <a:gd name="connsiteX28" fmla="*/ 7640106 w 7658579"/>
              <a:gd name="connsiteY28" fmla="*/ 3756251 h 5899088"/>
              <a:gd name="connsiteX29" fmla="*/ 7658579 w 7658579"/>
              <a:gd name="connsiteY29" fmla="*/ 4061051 h 5899088"/>
              <a:gd name="connsiteX30" fmla="*/ 7612397 w 7658579"/>
              <a:gd name="connsiteY30" fmla="*/ 4338142 h 5899088"/>
              <a:gd name="connsiteX31" fmla="*/ 7464615 w 7658579"/>
              <a:gd name="connsiteY31" fmla="*/ 4550579 h 5899088"/>
              <a:gd name="connsiteX32" fmla="*/ 7289125 w 7658579"/>
              <a:gd name="connsiteY32" fmla="*/ 4652179 h 5899088"/>
              <a:gd name="connsiteX33" fmla="*/ 6919671 w 7658579"/>
              <a:gd name="connsiteY33" fmla="*/ 4772252 h 5899088"/>
              <a:gd name="connsiteX34" fmla="*/ 6504034 w 7658579"/>
              <a:gd name="connsiteY34" fmla="*/ 4938506 h 5899088"/>
              <a:gd name="connsiteX35" fmla="*/ 5820543 w 7658579"/>
              <a:gd name="connsiteY35" fmla="*/ 4966215 h 5899088"/>
              <a:gd name="connsiteX36" fmla="*/ 4989270 w 7658579"/>
              <a:gd name="connsiteY36" fmla="*/ 4975452 h 5899088"/>
              <a:gd name="connsiteX37" fmla="*/ 4278070 w 7658579"/>
              <a:gd name="connsiteY37" fmla="*/ 4947743 h 5899088"/>
              <a:gd name="connsiteX38" fmla="*/ 3733124 w 7658579"/>
              <a:gd name="connsiteY38" fmla="*/ 4947742 h 5899088"/>
              <a:gd name="connsiteX39" fmla="*/ 3308252 w 7658579"/>
              <a:gd name="connsiteY39" fmla="*/ 5077051 h 5899088"/>
              <a:gd name="connsiteX40" fmla="*/ 2938798 w 7658579"/>
              <a:gd name="connsiteY40" fmla="*/ 5307961 h 5899088"/>
              <a:gd name="connsiteX41" fmla="*/ 2791015 w 7658579"/>
              <a:gd name="connsiteY41" fmla="*/ 5354142 h 5899088"/>
              <a:gd name="connsiteX42" fmla="*/ 2569343 w 7658579"/>
              <a:gd name="connsiteY42" fmla="*/ 5391088 h 5899088"/>
              <a:gd name="connsiteX43" fmla="*/ 2356906 w 7658579"/>
              <a:gd name="connsiteY43" fmla="*/ 5437270 h 5899088"/>
              <a:gd name="connsiteX0" fmla="*/ 2356448 w 7658121"/>
              <a:gd name="connsiteY0" fmla="*/ 5437270 h 5899088"/>
              <a:gd name="connsiteX1" fmla="*/ 2236376 w 7658121"/>
              <a:gd name="connsiteY1" fmla="*/ 5501924 h 5899088"/>
              <a:gd name="connsiteX2" fmla="*/ 2144012 w 7658121"/>
              <a:gd name="connsiteY2" fmla="*/ 5612761 h 5899088"/>
              <a:gd name="connsiteX3" fmla="*/ 2060885 w 7658121"/>
              <a:gd name="connsiteY3" fmla="*/ 5732833 h 5899088"/>
              <a:gd name="connsiteX4" fmla="*/ 1885394 w 7658121"/>
              <a:gd name="connsiteY4" fmla="*/ 5880615 h 5899088"/>
              <a:gd name="connsiteX5" fmla="*/ 1802267 w 7658121"/>
              <a:gd name="connsiteY5" fmla="*/ 5899088 h 5899088"/>
              <a:gd name="connsiteX6" fmla="*/ 1358921 w 7658121"/>
              <a:gd name="connsiteY6" fmla="*/ 5889851 h 5899088"/>
              <a:gd name="connsiteX7" fmla="*/ 1072594 w 7658121"/>
              <a:gd name="connsiteY7" fmla="*/ 5862142 h 5899088"/>
              <a:gd name="connsiteX8" fmla="*/ 1035648 w 7658121"/>
              <a:gd name="connsiteY8" fmla="*/ 5834433 h 5899088"/>
              <a:gd name="connsiteX9" fmla="*/ 943285 w 7658121"/>
              <a:gd name="connsiteY9" fmla="*/ 5557342 h 5899088"/>
              <a:gd name="connsiteX10" fmla="*/ 906339 w 7658121"/>
              <a:gd name="connsiteY10" fmla="*/ 5520397 h 5899088"/>
              <a:gd name="connsiteX11" fmla="*/ 610777 w 7658121"/>
              <a:gd name="connsiteY11" fmla="*/ 5474215 h 5899088"/>
              <a:gd name="connsiteX12" fmla="*/ 148958 w 7658121"/>
              <a:gd name="connsiteY12" fmla="*/ 5215596 h 5899088"/>
              <a:gd name="connsiteX13" fmla="*/ 1175 w 7658121"/>
              <a:gd name="connsiteY13" fmla="*/ 3275961 h 5899088"/>
              <a:gd name="connsiteX14" fmla="*/ 112012 w 7658121"/>
              <a:gd name="connsiteY14" fmla="*/ 1299379 h 5899088"/>
              <a:gd name="connsiteX15" fmla="*/ 610776 w 7658121"/>
              <a:gd name="connsiteY15" fmla="*/ 486578 h 5899088"/>
              <a:gd name="connsiteX16" fmla="*/ 1488230 w 7658121"/>
              <a:gd name="connsiteY16" fmla="*/ 144834 h 5899088"/>
              <a:gd name="connsiteX17" fmla="*/ 2836739 w 7658121"/>
              <a:gd name="connsiteY17" fmla="*/ 6288 h 5899088"/>
              <a:gd name="connsiteX18" fmla="*/ 5228958 w 7658121"/>
              <a:gd name="connsiteY18" fmla="*/ 33997 h 5899088"/>
              <a:gd name="connsiteX19" fmla="*/ 6069466 w 7658121"/>
              <a:gd name="connsiteY19" fmla="*/ 126361 h 5899088"/>
              <a:gd name="connsiteX20" fmla="*/ 6688303 w 7658121"/>
              <a:gd name="connsiteY20" fmla="*/ 320324 h 5899088"/>
              <a:gd name="connsiteX21" fmla="*/ 6956157 w 7658121"/>
              <a:gd name="connsiteY21" fmla="*/ 708251 h 5899088"/>
              <a:gd name="connsiteX22" fmla="*/ 7103940 w 7658121"/>
              <a:gd name="connsiteY22" fmla="*/ 1354796 h 5899088"/>
              <a:gd name="connsiteX23" fmla="*/ 7066994 w 7658121"/>
              <a:gd name="connsiteY23" fmla="*/ 1973634 h 5899088"/>
              <a:gd name="connsiteX24" fmla="*/ 7085467 w 7658121"/>
              <a:gd name="connsiteY24" fmla="*/ 2435451 h 5899088"/>
              <a:gd name="connsiteX25" fmla="*/ 7103939 w 7658121"/>
              <a:gd name="connsiteY25" fmla="*/ 3118942 h 5899088"/>
              <a:gd name="connsiteX26" fmla="*/ 7399503 w 7658121"/>
              <a:gd name="connsiteY26" fmla="*/ 3368324 h 5899088"/>
              <a:gd name="connsiteX27" fmla="*/ 7556521 w 7658121"/>
              <a:gd name="connsiteY27" fmla="*/ 3506870 h 5899088"/>
              <a:gd name="connsiteX28" fmla="*/ 7639648 w 7658121"/>
              <a:gd name="connsiteY28" fmla="*/ 3756251 h 5899088"/>
              <a:gd name="connsiteX29" fmla="*/ 7658121 w 7658121"/>
              <a:gd name="connsiteY29" fmla="*/ 4061051 h 5899088"/>
              <a:gd name="connsiteX30" fmla="*/ 7611939 w 7658121"/>
              <a:gd name="connsiteY30" fmla="*/ 4338142 h 5899088"/>
              <a:gd name="connsiteX31" fmla="*/ 7464157 w 7658121"/>
              <a:gd name="connsiteY31" fmla="*/ 4550579 h 5899088"/>
              <a:gd name="connsiteX32" fmla="*/ 7288667 w 7658121"/>
              <a:gd name="connsiteY32" fmla="*/ 4652179 h 5899088"/>
              <a:gd name="connsiteX33" fmla="*/ 6919213 w 7658121"/>
              <a:gd name="connsiteY33" fmla="*/ 4772252 h 5899088"/>
              <a:gd name="connsiteX34" fmla="*/ 6503576 w 7658121"/>
              <a:gd name="connsiteY34" fmla="*/ 4938506 h 5899088"/>
              <a:gd name="connsiteX35" fmla="*/ 5820085 w 7658121"/>
              <a:gd name="connsiteY35" fmla="*/ 4966215 h 5899088"/>
              <a:gd name="connsiteX36" fmla="*/ 4988812 w 7658121"/>
              <a:gd name="connsiteY36" fmla="*/ 4975452 h 5899088"/>
              <a:gd name="connsiteX37" fmla="*/ 4277612 w 7658121"/>
              <a:gd name="connsiteY37" fmla="*/ 4947743 h 5899088"/>
              <a:gd name="connsiteX38" fmla="*/ 3732666 w 7658121"/>
              <a:gd name="connsiteY38" fmla="*/ 4947742 h 5899088"/>
              <a:gd name="connsiteX39" fmla="*/ 3307794 w 7658121"/>
              <a:gd name="connsiteY39" fmla="*/ 5077051 h 5899088"/>
              <a:gd name="connsiteX40" fmla="*/ 2938340 w 7658121"/>
              <a:gd name="connsiteY40" fmla="*/ 5307961 h 5899088"/>
              <a:gd name="connsiteX41" fmla="*/ 2790557 w 7658121"/>
              <a:gd name="connsiteY41" fmla="*/ 5354142 h 5899088"/>
              <a:gd name="connsiteX42" fmla="*/ 2568885 w 7658121"/>
              <a:gd name="connsiteY42" fmla="*/ 5391088 h 5899088"/>
              <a:gd name="connsiteX43" fmla="*/ 2356448 w 7658121"/>
              <a:gd name="connsiteY43" fmla="*/ 5437270 h 5899088"/>
              <a:gd name="connsiteX0" fmla="*/ 2356448 w 7658121"/>
              <a:gd name="connsiteY0" fmla="*/ 5437270 h 5899088"/>
              <a:gd name="connsiteX1" fmla="*/ 2236376 w 7658121"/>
              <a:gd name="connsiteY1" fmla="*/ 5501924 h 5899088"/>
              <a:gd name="connsiteX2" fmla="*/ 2144012 w 7658121"/>
              <a:gd name="connsiteY2" fmla="*/ 5612761 h 5899088"/>
              <a:gd name="connsiteX3" fmla="*/ 2060885 w 7658121"/>
              <a:gd name="connsiteY3" fmla="*/ 5732833 h 5899088"/>
              <a:gd name="connsiteX4" fmla="*/ 1885394 w 7658121"/>
              <a:gd name="connsiteY4" fmla="*/ 5880615 h 5899088"/>
              <a:gd name="connsiteX5" fmla="*/ 1802267 w 7658121"/>
              <a:gd name="connsiteY5" fmla="*/ 5899088 h 5899088"/>
              <a:gd name="connsiteX6" fmla="*/ 1358921 w 7658121"/>
              <a:gd name="connsiteY6" fmla="*/ 5889851 h 5899088"/>
              <a:gd name="connsiteX7" fmla="*/ 1072594 w 7658121"/>
              <a:gd name="connsiteY7" fmla="*/ 5862142 h 5899088"/>
              <a:gd name="connsiteX8" fmla="*/ 1035648 w 7658121"/>
              <a:gd name="connsiteY8" fmla="*/ 5834433 h 5899088"/>
              <a:gd name="connsiteX9" fmla="*/ 943285 w 7658121"/>
              <a:gd name="connsiteY9" fmla="*/ 5557342 h 5899088"/>
              <a:gd name="connsiteX10" fmla="*/ 906339 w 7658121"/>
              <a:gd name="connsiteY10" fmla="*/ 5520397 h 5899088"/>
              <a:gd name="connsiteX11" fmla="*/ 610777 w 7658121"/>
              <a:gd name="connsiteY11" fmla="*/ 5474215 h 5899088"/>
              <a:gd name="connsiteX12" fmla="*/ 148958 w 7658121"/>
              <a:gd name="connsiteY12" fmla="*/ 5215596 h 5899088"/>
              <a:gd name="connsiteX13" fmla="*/ 1175 w 7658121"/>
              <a:gd name="connsiteY13" fmla="*/ 3275961 h 5899088"/>
              <a:gd name="connsiteX14" fmla="*/ 112012 w 7658121"/>
              <a:gd name="connsiteY14" fmla="*/ 1299379 h 5899088"/>
              <a:gd name="connsiteX15" fmla="*/ 610776 w 7658121"/>
              <a:gd name="connsiteY15" fmla="*/ 486578 h 5899088"/>
              <a:gd name="connsiteX16" fmla="*/ 1488230 w 7658121"/>
              <a:gd name="connsiteY16" fmla="*/ 144834 h 5899088"/>
              <a:gd name="connsiteX17" fmla="*/ 2836739 w 7658121"/>
              <a:gd name="connsiteY17" fmla="*/ 6288 h 5899088"/>
              <a:gd name="connsiteX18" fmla="*/ 5228958 w 7658121"/>
              <a:gd name="connsiteY18" fmla="*/ 33997 h 5899088"/>
              <a:gd name="connsiteX19" fmla="*/ 6069466 w 7658121"/>
              <a:gd name="connsiteY19" fmla="*/ 126361 h 5899088"/>
              <a:gd name="connsiteX20" fmla="*/ 6688303 w 7658121"/>
              <a:gd name="connsiteY20" fmla="*/ 320324 h 5899088"/>
              <a:gd name="connsiteX21" fmla="*/ 6956157 w 7658121"/>
              <a:gd name="connsiteY21" fmla="*/ 708251 h 5899088"/>
              <a:gd name="connsiteX22" fmla="*/ 7103940 w 7658121"/>
              <a:gd name="connsiteY22" fmla="*/ 1354796 h 5899088"/>
              <a:gd name="connsiteX23" fmla="*/ 7066994 w 7658121"/>
              <a:gd name="connsiteY23" fmla="*/ 1973634 h 5899088"/>
              <a:gd name="connsiteX24" fmla="*/ 7085467 w 7658121"/>
              <a:gd name="connsiteY24" fmla="*/ 2435451 h 5899088"/>
              <a:gd name="connsiteX25" fmla="*/ 7103939 w 7658121"/>
              <a:gd name="connsiteY25" fmla="*/ 3118942 h 5899088"/>
              <a:gd name="connsiteX26" fmla="*/ 7399503 w 7658121"/>
              <a:gd name="connsiteY26" fmla="*/ 3368324 h 5899088"/>
              <a:gd name="connsiteX27" fmla="*/ 7556521 w 7658121"/>
              <a:gd name="connsiteY27" fmla="*/ 3506870 h 5899088"/>
              <a:gd name="connsiteX28" fmla="*/ 7639648 w 7658121"/>
              <a:gd name="connsiteY28" fmla="*/ 3756251 h 5899088"/>
              <a:gd name="connsiteX29" fmla="*/ 7658121 w 7658121"/>
              <a:gd name="connsiteY29" fmla="*/ 4061051 h 5899088"/>
              <a:gd name="connsiteX30" fmla="*/ 7611939 w 7658121"/>
              <a:gd name="connsiteY30" fmla="*/ 4338142 h 5899088"/>
              <a:gd name="connsiteX31" fmla="*/ 7464157 w 7658121"/>
              <a:gd name="connsiteY31" fmla="*/ 4550579 h 5899088"/>
              <a:gd name="connsiteX32" fmla="*/ 7288667 w 7658121"/>
              <a:gd name="connsiteY32" fmla="*/ 4652179 h 5899088"/>
              <a:gd name="connsiteX33" fmla="*/ 6919213 w 7658121"/>
              <a:gd name="connsiteY33" fmla="*/ 4772252 h 5899088"/>
              <a:gd name="connsiteX34" fmla="*/ 6503576 w 7658121"/>
              <a:gd name="connsiteY34" fmla="*/ 4938506 h 5899088"/>
              <a:gd name="connsiteX35" fmla="*/ 5820085 w 7658121"/>
              <a:gd name="connsiteY35" fmla="*/ 4966215 h 5899088"/>
              <a:gd name="connsiteX36" fmla="*/ 4988812 w 7658121"/>
              <a:gd name="connsiteY36" fmla="*/ 4975452 h 5899088"/>
              <a:gd name="connsiteX37" fmla="*/ 4277612 w 7658121"/>
              <a:gd name="connsiteY37" fmla="*/ 4947743 h 5899088"/>
              <a:gd name="connsiteX38" fmla="*/ 3732666 w 7658121"/>
              <a:gd name="connsiteY38" fmla="*/ 4947742 h 5899088"/>
              <a:gd name="connsiteX39" fmla="*/ 3307794 w 7658121"/>
              <a:gd name="connsiteY39" fmla="*/ 5077051 h 5899088"/>
              <a:gd name="connsiteX40" fmla="*/ 2938340 w 7658121"/>
              <a:gd name="connsiteY40" fmla="*/ 5307961 h 5899088"/>
              <a:gd name="connsiteX41" fmla="*/ 2790557 w 7658121"/>
              <a:gd name="connsiteY41" fmla="*/ 5354142 h 5899088"/>
              <a:gd name="connsiteX42" fmla="*/ 2568885 w 7658121"/>
              <a:gd name="connsiteY42" fmla="*/ 5391088 h 5899088"/>
              <a:gd name="connsiteX43" fmla="*/ 2356448 w 7658121"/>
              <a:gd name="connsiteY43" fmla="*/ 5437270 h 5899088"/>
              <a:gd name="connsiteX0" fmla="*/ 2288624 w 7590297"/>
              <a:gd name="connsiteY0" fmla="*/ 5437270 h 5899088"/>
              <a:gd name="connsiteX1" fmla="*/ 2168552 w 7590297"/>
              <a:gd name="connsiteY1" fmla="*/ 5501924 h 5899088"/>
              <a:gd name="connsiteX2" fmla="*/ 2076188 w 7590297"/>
              <a:gd name="connsiteY2" fmla="*/ 5612761 h 5899088"/>
              <a:gd name="connsiteX3" fmla="*/ 1993061 w 7590297"/>
              <a:gd name="connsiteY3" fmla="*/ 5732833 h 5899088"/>
              <a:gd name="connsiteX4" fmla="*/ 1817570 w 7590297"/>
              <a:gd name="connsiteY4" fmla="*/ 5880615 h 5899088"/>
              <a:gd name="connsiteX5" fmla="*/ 1734443 w 7590297"/>
              <a:gd name="connsiteY5" fmla="*/ 5899088 h 5899088"/>
              <a:gd name="connsiteX6" fmla="*/ 1291097 w 7590297"/>
              <a:gd name="connsiteY6" fmla="*/ 5889851 h 5899088"/>
              <a:gd name="connsiteX7" fmla="*/ 1004770 w 7590297"/>
              <a:gd name="connsiteY7" fmla="*/ 5862142 h 5899088"/>
              <a:gd name="connsiteX8" fmla="*/ 967824 w 7590297"/>
              <a:gd name="connsiteY8" fmla="*/ 5834433 h 5899088"/>
              <a:gd name="connsiteX9" fmla="*/ 875461 w 7590297"/>
              <a:gd name="connsiteY9" fmla="*/ 5557342 h 5899088"/>
              <a:gd name="connsiteX10" fmla="*/ 838515 w 7590297"/>
              <a:gd name="connsiteY10" fmla="*/ 5520397 h 5899088"/>
              <a:gd name="connsiteX11" fmla="*/ 542953 w 7590297"/>
              <a:gd name="connsiteY11" fmla="*/ 5474215 h 5899088"/>
              <a:gd name="connsiteX12" fmla="*/ 81134 w 7590297"/>
              <a:gd name="connsiteY12" fmla="*/ 5215596 h 5899088"/>
              <a:gd name="connsiteX13" fmla="*/ 44188 w 7590297"/>
              <a:gd name="connsiteY13" fmla="*/ 1299379 h 5899088"/>
              <a:gd name="connsiteX14" fmla="*/ 542952 w 7590297"/>
              <a:gd name="connsiteY14" fmla="*/ 486578 h 5899088"/>
              <a:gd name="connsiteX15" fmla="*/ 1420406 w 7590297"/>
              <a:gd name="connsiteY15" fmla="*/ 144834 h 5899088"/>
              <a:gd name="connsiteX16" fmla="*/ 2768915 w 7590297"/>
              <a:gd name="connsiteY16" fmla="*/ 6288 h 5899088"/>
              <a:gd name="connsiteX17" fmla="*/ 5161134 w 7590297"/>
              <a:gd name="connsiteY17" fmla="*/ 33997 h 5899088"/>
              <a:gd name="connsiteX18" fmla="*/ 6001642 w 7590297"/>
              <a:gd name="connsiteY18" fmla="*/ 126361 h 5899088"/>
              <a:gd name="connsiteX19" fmla="*/ 6620479 w 7590297"/>
              <a:gd name="connsiteY19" fmla="*/ 320324 h 5899088"/>
              <a:gd name="connsiteX20" fmla="*/ 6888333 w 7590297"/>
              <a:gd name="connsiteY20" fmla="*/ 708251 h 5899088"/>
              <a:gd name="connsiteX21" fmla="*/ 7036116 w 7590297"/>
              <a:gd name="connsiteY21" fmla="*/ 1354796 h 5899088"/>
              <a:gd name="connsiteX22" fmla="*/ 6999170 w 7590297"/>
              <a:gd name="connsiteY22" fmla="*/ 1973634 h 5899088"/>
              <a:gd name="connsiteX23" fmla="*/ 7017643 w 7590297"/>
              <a:gd name="connsiteY23" fmla="*/ 2435451 h 5899088"/>
              <a:gd name="connsiteX24" fmla="*/ 7036115 w 7590297"/>
              <a:gd name="connsiteY24" fmla="*/ 3118942 h 5899088"/>
              <a:gd name="connsiteX25" fmla="*/ 7331679 w 7590297"/>
              <a:gd name="connsiteY25" fmla="*/ 3368324 h 5899088"/>
              <a:gd name="connsiteX26" fmla="*/ 7488697 w 7590297"/>
              <a:gd name="connsiteY26" fmla="*/ 3506870 h 5899088"/>
              <a:gd name="connsiteX27" fmla="*/ 7571824 w 7590297"/>
              <a:gd name="connsiteY27" fmla="*/ 3756251 h 5899088"/>
              <a:gd name="connsiteX28" fmla="*/ 7590297 w 7590297"/>
              <a:gd name="connsiteY28" fmla="*/ 4061051 h 5899088"/>
              <a:gd name="connsiteX29" fmla="*/ 7544115 w 7590297"/>
              <a:gd name="connsiteY29" fmla="*/ 4338142 h 5899088"/>
              <a:gd name="connsiteX30" fmla="*/ 7396333 w 7590297"/>
              <a:gd name="connsiteY30" fmla="*/ 4550579 h 5899088"/>
              <a:gd name="connsiteX31" fmla="*/ 7220843 w 7590297"/>
              <a:gd name="connsiteY31" fmla="*/ 4652179 h 5899088"/>
              <a:gd name="connsiteX32" fmla="*/ 6851389 w 7590297"/>
              <a:gd name="connsiteY32" fmla="*/ 4772252 h 5899088"/>
              <a:gd name="connsiteX33" fmla="*/ 6435752 w 7590297"/>
              <a:gd name="connsiteY33" fmla="*/ 4938506 h 5899088"/>
              <a:gd name="connsiteX34" fmla="*/ 5752261 w 7590297"/>
              <a:gd name="connsiteY34" fmla="*/ 4966215 h 5899088"/>
              <a:gd name="connsiteX35" fmla="*/ 4920988 w 7590297"/>
              <a:gd name="connsiteY35" fmla="*/ 4975452 h 5899088"/>
              <a:gd name="connsiteX36" fmla="*/ 4209788 w 7590297"/>
              <a:gd name="connsiteY36" fmla="*/ 4947743 h 5899088"/>
              <a:gd name="connsiteX37" fmla="*/ 3664842 w 7590297"/>
              <a:gd name="connsiteY37" fmla="*/ 4947742 h 5899088"/>
              <a:gd name="connsiteX38" fmla="*/ 3239970 w 7590297"/>
              <a:gd name="connsiteY38" fmla="*/ 5077051 h 5899088"/>
              <a:gd name="connsiteX39" fmla="*/ 2870516 w 7590297"/>
              <a:gd name="connsiteY39" fmla="*/ 5307961 h 5899088"/>
              <a:gd name="connsiteX40" fmla="*/ 2722733 w 7590297"/>
              <a:gd name="connsiteY40" fmla="*/ 5354142 h 5899088"/>
              <a:gd name="connsiteX41" fmla="*/ 2501061 w 7590297"/>
              <a:gd name="connsiteY41" fmla="*/ 5391088 h 5899088"/>
              <a:gd name="connsiteX42" fmla="*/ 2288624 w 7590297"/>
              <a:gd name="connsiteY42" fmla="*/ 5437270 h 5899088"/>
              <a:gd name="connsiteX0" fmla="*/ 2301748 w 7603421"/>
              <a:gd name="connsiteY0" fmla="*/ 5437270 h 5899088"/>
              <a:gd name="connsiteX1" fmla="*/ 2181676 w 7603421"/>
              <a:gd name="connsiteY1" fmla="*/ 5501924 h 5899088"/>
              <a:gd name="connsiteX2" fmla="*/ 2089312 w 7603421"/>
              <a:gd name="connsiteY2" fmla="*/ 5612761 h 5899088"/>
              <a:gd name="connsiteX3" fmla="*/ 2006185 w 7603421"/>
              <a:gd name="connsiteY3" fmla="*/ 5732833 h 5899088"/>
              <a:gd name="connsiteX4" fmla="*/ 1830694 w 7603421"/>
              <a:gd name="connsiteY4" fmla="*/ 5880615 h 5899088"/>
              <a:gd name="connsiteX5" fmla="*/ 1747567 w 7603421"/>
              <a:gd name="connsiteY5" fmla="*/ 5899088 h 5899088"/>
              <a:gd name="connsiteX6" fmla="*/ 1304221 w 7603421"/>
              <a:gd name="connsiteY6" fmla="*/ 5889851 h 5899088"/>
              <a:gd name="connsiteX7" fmla="*/ 1017894 w 7603421"/>
              <a:gd name="connsiteY7" fmla="*/ 5862142 h 5899088"/>
              <a:gd name="connsiteX8" fmla="*/ 980948 w 7603421"/>
              <a:gd name="connsiteY8" fmla="*/ 5834433 h 5899088"/>
              <a:gd name="connsiteX9" fmla="*/ 888585 w 7603421"/>
              <a:gd name="connsiteY9" fmla="*/ 5557342 h 5899088"/>
              <a:gd name="connsiteX10" fmla="*/ 851639 w 7603421"/>
              <a:gd name="connsiteY10" fmla="*/ 5520397 h 5899088"/>
              <a:gd name="connsiteX11" fmla="*/ 556077 w 7603421"/>
              <a:gd name="connsiteY11" fmla="*/ 5474215 h 5899088"/>
              <a:gd name="connsiteX12" fmla="*/ 66549 w 7603421"/>
              <a:gd name="connsiteY12" fmla="*/ 5113996 h 5899088"/>
              <a:gd name="connsiteX13" fmla="*/ 57312 w 7603421"/>
              <a:gd name="connsiteY13" fmla="*/ 1299379 h 5899088"/>
              <a:gd name="connsiteX14" fmla="*/ 556076 w 7603421"/>
              <a:gd name="connsiteY14" fmla="*/ 486578 h 5899088"/>
              <a:gd name="connsiteX15" fmla="*/ 1433530 w 7603421"/>
              <a:gd name="connsiteY15" fmla="*/ 144834 h 5899088"/>
              <a:gd name="connsiteX16" fmla="*/ 2782039 w 7603421"/>
              <a:gd name="connsiteY16" fmla="*/ 6288 h 5899088"/>
              <a:gd name="connsiteX17" fmla="*/ 5174258 w 7603421"/>
              <a:gd name="connsiteY17" fmla="*/ 33997 h 5899088"/>
              <a:gd name="connsiteX18" fmla="*/ 6014766 w 7603421"/>
              <a:gd name="connsiteY18" fmla="*/ 126361 h 5899088"/>
              <a:gd name="connsiteX19" fmla="*/ 6633603 w 7603421"/>
              <a:gd name="connsiteY19" fmla="*/ 320324 h 5899088"/>
              <a:gd name="connsiteX20" fmla="*/ 6901457 w 7603421"/>
              <a:gd name="connsiteY20" fmla="*/ 708251 h 5899088"/>
              <a:gd name="connsiteX21" fmla="*/ 7049240 w 7603421"/>
              <a:gd name="connsiteY21" fmla="*/ 1354796 h 5899088"/>
              <a:gd name="connsiteX22" fmla="*/ 7012294 w 7603421"/>
              <a:gd name="connsiteY22" fmla="*/ 1973634 h 5899088"/>
              <a:gd name="connsiteX23" fmla="*/ 7030767 w 7603421"/>
              <a:gd name="connsiteY23" fmla="*/ 2435451 h 5899088"/>
              <a:gd name="connsiteX24" fmla="*/ 7049239 w 7603421"/>
              <a:gd name="connsiteY24" fmla="*/ 3118942 h 5899088"/>
              <a:gd name="connsiteX25" fmla="*/ 7344803 w 7603421"/>
              <a:gd name="connsiteY25" fmla="*/ 3368324 h 5899088"/>
              <a:gd name="connsiteX26" fmla="*/ 7501821 w 7603421"/>
              <a:gd name="connsiteY26" fmla="*/ 3506870 h 5899088"/>
              <a:gd name="connsiteX27" fmla="*/ 7584948 w 7603421"/>
              <a:gd name="connsiteY27" fmla="*/ 3756251 h 5899088"/>
              <a:gd name="connsiteX28" fmla="*/ 7603421 w 7603421"/>
              <a:gd name="connsiteY28" fmla="*/ 4061051 h 5899088"/>
              <a:gd name="connsiteX29" fmla="*/ 7557239 w 7603421"/>
              <a:gd name="connsiteY29" fmla="*/ 4338142 h 5899088"/>
              <a:gd name="connsiteX30" fmla="*/ 7409457 w 7603421"/>
              <a:gd name="connsiteY30" fmla="*/ 4550579 h 5899088"/>
              <a:gd name="connsiteX31" fmla="*/ 7233967 w 7603421"/>
              <a:gd name="connsiteY31" fmla="*/ 4652179 h 5899088"/>
              <a:gd name="connsiteX32" fmla="*/ 6864513 w 7603421"/>
              <a:gd name="connsiteY32" fmla="*/ 4772252 h 5899088"/>
              <a:gd name="connsiteX33" fmla="*/ 6448876 w 7603421"/>
              <a:gd name="connsiteY33" fmla="*/ 4938506 h 5899088"/>
              <a:gd name="connsiteX34" fmla="*/ 5765385 w 7603421"/>
              <a:gd name="connsiteY34" fmla="*/ 4966215 h 5899088"/>
              <a:gd name="connsiteX35" fmla="*/ 4934112 w 7603421"/>
              <a:gd name="connsiteY35" fmla="*/ 4975452 h 5899088"/>
              <a:gd name="connsiteX36" fmla="*/ 4222912 w 7603421"/>
              <a:gd name="connsiteY36" fmla="*/ 4947743 h 5899088"/>
              <a:gd name="connsiteX37" fmla="*/ 3677966 w 7603421"/>
              <a:gd name="connsiteY37" fmla="*/ 4947742 h 5899088"/>
              <a:gd name="connsiteX38" fmla="*/ 3253094 w 7603421"/>
              <a:gd name="connsiteY38" fmla="*/ 5077051 h 5899088"/>
              <a:gd name="connsiteX39" fmla="*/ 2883640 w 7603421"/>
              <a:gd name="connsiteY39" fmla="*/ 5307961 h 5899088"/>
              <a:gd name="connsiteX40" fmla="*/ 2735857 w 7603421"/>
              <a:gd name="connsiteY40" fmla="*/ 5354142 h 5899088"/>
              <a:gd name="connsiteX41" fmla="*/ 2514185 w 7603421"/>
              <a:gd name="connsiteY41" fmla="*/ 5391088 h 5899088"/>
              <a:gd name="connsiteX42" fmla="*/ 2301748 w 7603421"/>
              <a:gd name="connsiteY42" fmla="*/ 5437270 h 5899088"/>
              <a:gd name="connsiteX0" fmla="*/ 2307274 w 7608947"/>
              <a:gd name="connsiteY0" fmla="*/ 5437270 h 5899088"/>
              <a:gd name="connsiteX1" fmla="*/ 2187202 w 7608947"/>
              <a:gd name="connsiteY1" fmla="*/ 5501924 h 5899088"/>
              <a:gd name="connsiteX2" fmla="*/ 2094838 w 7608947"/>
              <a:gd name="connsiteY2" fmla="*/ 5612761 h 5899088"/>
              <a:gd name="connsiteX3" fmla="*/ 2011711 w 7608947"/>
              <a:gd name="connsiteY3" fmla="*/ 5732833 h 5899088"/>
              <a:gd name="connsiteX4" fmla="*/ 1836220 w 7608947"/>
              <a:gd name="connsiteY4" fmla="*/ 5880615 h 5899088"/>
              <a:gd name="connsiteX5" fmla="*/ 1753093 w 7608947"/>
              <a:gd name="connsiteY5" fmla="*/ 5899088 h 5899088"/>
              <a:gd name="connsiteX6" fmla="*/ 1309747 w 7608947"/>
              <a:gd name="connsiteY6" fmla="*/ 5889851 h 5899088"/>
              <a:gd name="connsiteX7" fmla="*/ 1023420 w 7608947"/>
              <a:gd name="connsiteY7" fmla="*/ 5862142 h 5899088"/>
              <a:gd name="connsiteX8" fmla="*/ 986474 w 7608947"/>
              <a:gd name="connsiteY8" fmla="*/ 5834433 h 5899088"/>
              <a:gd name="connsiteX9" fmla="*/ 894111 w 7608947"/>
              <a:gd name="connsiteY9" fmla="*/ 5557342 h 5899088"/>
              <a:gd name="connsiteX10" fmla="*/ 857165 w 7608947"/>
              <a:gd name="connsiteY10" fmla="*/ 5520397 h 5899088"/>
              <a:gd name="connsiteX11" fmla="*/ 561603 w 7608947"/>
              <a:gd name="connsiteY11" fmla="*/ 5474215 h 5899088"/>
              <a:gd name="connsiteX12" fmla="*/ 72075 w 7608947"/>
              <a:gd name="connsiteY12" fmla="*/ 5113996 h 5899088"/>
              <a:gd name="connsiteX13" fmla="*/ 62838 w 7608947"/>
              <a:gd name="connsiteY13" fmla="*/ 1299379 h 5899088"/>
              <a:gd name="connsiteX14" fmla="*/ 644729 w 7608947"/>
              <a:gd name="connsiteY14" fmla="*/ 384978 h 5899088"/>
              <a:gd name="connsiteX15" fmla="*/ 1439056 w 7608947"/>
              <a:gd name="connsiteY15" fmla="*/ 144834 h 5899088"/>
              <a:gd name="connsiteX16" fmla="*/ 2787565 w 7608947"/>
              <a:gd name="connsiteY16" fmla="*/ 6288 h 5899088"/>
              <a:gd name="connsiteX17" fmla="*/ 5179784 w 7608947"/>
              <a:gd name="connsiteY17" fmla="*/ 33997 h 5899088"/>
              <a:gd name="connsiteX18" fmla="*/ 6020292 w 7608947"/>
              <a:gd name="connsiteY18" fmla="*/ 126361 h 5899088"/>
              <a:gd name="connsiteX19" fmla="*/ 6639129 w 7608947"/>
              <a:gd name="connsiteY19" fmla="*/ 320324 h 5899088"/>
              <a:gd name="connsiteX20" fmla="*/ 6906983 w 7608947"/>
              <a:gd name="connsiteY20" fmla="*/ 708251 h 5899088"/>
              <a:gd name="connsiteX21" fmla="*/ 7054766 w 7608947"/>
              <a:gd name="connsiteY21" fmla="*/ 1354796 h 5899088"/>
              <a:gd name="connsiteX22" fmla="*/ 7017820 w 7608947"/>
              <a:gd name="connsiteY22" fmla="*/ 1973634 h 5899088"/>
              <a:gd name="connsiteX23" fmla="*/ 7036293 w 7608947"/>
              <a:gd name="connsiteY23" fmla="*/ 2435451 h 5899088"/>
              <a:gd name="connsiteX24" fmla="*/ 7054765 w 7608947"/>
              <a:gd name="connsiteY24" fmla="*/ 3118942 h 5899088"/>
              <a:gd name="connsiteX25" fmla="*/ 7350329 w 7608947"/>
              <a:gd name="connsiteY25" fmla="*/ 3368324 h 5899088"/>
              <a:gd name="connsiteX26" fmla="*/ 7507347 w 7608947"/>
              <a:gd name="connsiteY26" fmla="*/ 3506870 h 5899088"/>
              <a:gd name="connsiteX27" fmla="*/ 7590474 w 7608947"/>
              <a:gd name="connsiteY27" fmla="*/ 3756251 h 5899088"/>
              <a:gd name="connsiteX28" fmla="*/ 7608947 w 7608947"/>
              <a:gd name="connsiteY28" fmla="*/ 4061051 h 5899088"/>
              <a:gd name="connsiteX29" fmla="*/ 7562765 w 7608947"/>
              <a:gd name="connsiteY29" fmla="*/ 4338142 h 5899088"/>
              <a:gd name="connsiteX30" fmla="*/ 7414983 w 7608947"/>
              <a:gd name="connsiteY30" fmla="*/ 4550579 h 5899088"/>
              <a:gd name="connsiteX31" fmla="*/ 7239493 w 7608947"/>
              <a:gd name="connsiteY31" fmla="*/ 4652179 h 5899088"/>
              <a:gd name="connsiteX32" fmla="*/ 6870039 w 7608947"/>
              <a:gd name="connsiteY32" fmla="*/ 4772252 h 5899088"/>
              <a:gd name="connsiteX33" fmla="*/ 6454402 w 7608947"/>
              <a:gd name="connsiteY33" fmla="*/ 4938506 h 5899088"/>
              <a:gd name="connsiteX34" fmla="*/ 5770911 w 7608947"/>
              <a:gd name="connsiteY34" fmla="*/ 4966215 h 5899088"/>
              <a:gd name="connsiteX35" fmla="*/ 4939638 w 7608947"/>
              <a:gd name="connsiteY35" fmla="*/ 4975452 h 5899088"/>
              <a:gd name="connsiteX36" fmla="*/ 4228438 w 7608947"/>
              <a:gd name="connsiteY36" fmla="*/ 4947743 h 5899088"/>
              <a:gd name="connsiteX37" fmla="*/ 3683492 w 7608947"/>
              <a:gd name="connsiteY37" fmla="*/ 4947742 h 5899088"/>
              <a:gd name="connsiteX38" fmla="*/ 3258620 w 7608947"/>
              <a:gd name="connsiteY38" fmla="*/ 5077051 h 5899088"/>
              <a:gd name="connsiteX39" fmla="*/ 2889166 w 7608947"/>
              <a:gd name="connsiteY39" fmla="*/ 5307961 h 5899088"/>
              <a:gd name="connsiteX40" fmla="*/ 2741383 w 7608947"/>
              <a:gd name="connsiteY40" fmla="*/ 5354142 h 5899088"/>
              <a:gd name="connsiteX41" fmla="*/ 2519711 w 7608947"/>
              <a:gd name="connsiteY41" fmla="*/ 5391088 h 5899088"/>
              <a:gd name="connsiteX42" fmla="*/ 2307274 w 7608947"/>
              <a:gd name="connsiteY42" fmla="*/ 5437270 h 5899088"/>
              <a:gd name="connsiteX0" fmla="*/ 2289280 w 7590953"/>
              <a:gd name="connsiteY0" fmla="*/ 5437270 h 5899088"/>
              <a:gd name="connsiteX1" fmla="*/ 2169208 w 7590953"/>
              <a:gd name="connsiteY1" fmla="*/ 5501924 h 5899088"/>
              <a:gd name="connsiteX2" fmla="*/ 2076844 w 7590953"/>
              <a:gd name="connsiteY2" fmla="*/ 5612761 h 5899088"/>
              <a:gd name="connsiteX3" fmla="*/ 1993717 w 7590953"/>
              <a:gd name="connsiteY3" fmla="*/ 5732833 h 5899088"/>
              <a:gd name="connsiteX4" fmla="*/ 1818226 w 7590953"/>
              <a:gd name="connsiteY4" fmla="*/ 5880615 h 5899088"/>
              <a:gd name="connsiteX5" fmla="*/ 1735099 w 7590953"/>
              <a:gd name="connsiteY5" fmla="*/ 5899088 h 5899088"/>
              <a:gd name="connsiteX6" fmla="*/ 1291753 w 7590953"/>
              <a:gd name="connsiteY6" fmla="*/ 5889851 h 5899088"/>
              <a:gd name="connsiteX7" fmla="*/ 1005426 w 7590953"/>
              <a:gd name="connsiteY7" fmla="*/ 5862142 h 5899088"/>
              <a:gd name="connsiteX8" fmla="*/ 968480 w 7590953"/>
              <a:gd name="connsiteY8" fmla="*/ 5834433 h 5899088"/>
              <a:gd name="connsiteX9" fmla="*/ 876117 w 7590953"/>
              <a:gd name="connsiteY9" fmla="*/ 5557342 h 5899088"/>
              <a:gd name="connsiteX10" fmla="*/ 839171 w 7590953"/>
              <a:gd name="connsiteY10" fmla="*/ 5520397 h 5899088"/>
              <a:gd name="connsiteX11" fmla="*/ 543609 w 7590953"/>
              <a:gd name="connsiteY11" fmla="*/ 5474215 h 5899088"/>
              <a:gd name="connsiteX12" fmla="*/ 54081 w 7590953"/>
              <a:gd name="connsiteY12" fmla="*/ 5113996 h 5899088"/>
              <a:gd name="connsiteX13" fmla="*/ 81790 w 7590953"/>
              <a:gd name="connsiteY13" fmla="*/ 1262434 h 5899088"/>
              <a:gd name="connsiteX14" fmla="*/ 626735 w 7590953"/>
              <a:gd name="connsiteY14" fmla="*/ 384978 h 5899088"/>
              <a:gd name="connsiteX15" fmla="*/ 1421062 w 7590953"/>
              <a:gd name="connsiteY15" fmla="*/ 144834 h 5899088"/>
              <a:gd name="connsiteX16" fmla="*/ 2769571 w 7590953"/>
              <a:gd name="connsiteY16" fmla="*/ 6288 h 5899088"/>
              <a:gd name="connsiteX17" fmla="*/ 5161790 w 7590953"/>
              <a:gd name="connsiteY17" fmla="*/ 33997 h 5899088"/>
              <a:gd name="connsiteX18" fmla="*/ 6002298 w 7590953"/>
              <a:gd name="connsiteY18" fmla="*/ 126361 h 5899088"/>
              <a:gd name="connsiteX19" fmla="*/ 6621135 w 7590953"/>
              <a:gd name="connsiteY19" fmla="*/ 320324 h 5899088"/>
              <a:gd name="connsiteX20" fmla="*/ 6888989 w 7590953"/>
              <a:gd name="connsiteY20" fmla="*/ 708251 h 5899088"/>
              <a:gd name="connsiteX21" fmla="*/ 7036772 w 7590953"/>
              <a:gd name="connsiteY21" fmla="*/ 1354796 h 5899088"/>
              <a:gd name="connsiteX22" fmla="*/ 6999826 w 7590953"/>
              <a:gd name="connsiteY22" fmla="*/ 1973634 h 5899088"/>
              <a:gd name="connsiteX23" fmla="*/ 7018299 w 7590953"/>
              <a:gd name="connsiteY23" fmla="*/ 2435451 h 5899088"/>
              <a:gd name="connsiteX24" fmla="*/ 7036771 w 7590953"/>
              <a:gd name="connsiteY24" fmla="*/ 3118942 h 5899088"/>
              <a:gd name="connsiteX25" fmla="*/ 7332335 w 7590953"/>
              <a:gd name="connsiteY25" fmla="*/ 3368324 h 5899088"/>
              <a:gd name="connsiteX26" fmla="*/ 7489353 w 7590953"/>
              <a:gd name="connsiteY26" fmla="*/ 3506870 h 5899088"/>
              <a:gd name="connsiteX27" fmla="*/ 7572480 w 7590953"/>
              <a:gd name="connsiteY27" fmla="*/ 3756251 h 5899088"/>
              <a:gd name="connsiteX28" fmla="*/ 7590953 w 7590953"/>
              <a:gd name="connsiteY28" fmla="*/ 4061051 h 5899088"/>
              <a:gd name="connsiteX29" fmla="*/ 7544771 w 7590953"/>
              <a:gd name="connsiteY29" fmla="*/ 4338142 h 5899088"/>
              <a:gd name="connsiteX30" fmla="*/ 7396989 w 7590953"/>
              <a:gd name="connsiteY30" fmla="*/ 4550579 h 5899088"/>
              <a:gd name="connsiteX31" fmla="*/ 7221499 w 7590953"/>
              <a:gd name="connsiteY31" fmla="*/ 4652179 h 5899088"/>
              <a:gd name="connsiteX32" fmla="*/ 6852045 w 7590953"/>
              <a:gd name="connsiteY32" fmla="*/ 4772252 h 5899088"/>
              <a:gd name="connsiteX33" fmla="*/ 6436408 w 7590953"/>
              <a:gd name="connsiteY33" fmla="*/ 4938506 h 5899088"/>
              <a:gd name="connsiteX34" fmla="*/ 5752917 w 7590953"/>
              <a:gd name="connsiteY34" fmla="*/ 4966215 h 5899088"/>
              <a:gd name="connsiteX35" fmla="*/ 4921644 w 7590953"/>
              <a:gd name="connsiteY35" fmla="*/ 4975452 h 5899088"/>
              <a:gd name="connsiteX36" fmla="*/ 4210444 w 7590953"/>
              <a:gd name="connsiteY36" fmla="*/ 4947743 h 5899088"/>
              <a:gd name="connsiteX37" fmla="*/ 3665498 w 7590953"/>
              <a:gd name="connsiteY37" fmla="*/ 4947742 h 5899088"/>
              <a:gd name="connsiteX38" fmla="*/ 3240626 w 7590953"/>
              <a:gd name="connsiteY38" fmla="*/ 5077051 h 5899088"/>
              <a:gd name="connsiteX39" fmla="*/ 2871172 w 7590953"/>
              <a:gd name="connsiteY39" fmla="*/ 5307961 h 5899088"/>
              <a:gd name="connsiteX40" fmla="*/ 2723389 w 7590953"/>
              <a:gd name="connsiteY40" fmla="*/ 5354142 h 5899088"/>
              <a:gd name="connsiteX41" fmla="*/ 2501717 w 7590953"/>
              <a:gd name="connsiteY41" fmla="*/ 5391088 h 5899088"/>
              <a:gd name="connsiteX42" fmla="*/ 2289280 w 7590953"/>
              <a:gd name="connsiteY42" fmla="*/ 5437270 h 5899088"/>
              <a:gd name="connsiteX0" fmla="*/ 2289280 w 7590953"/>
              <a:gd name="connsiteY0" fmla="*/ 5437270 h 5899088"/>
              <a:gd name="connsiteX1" fmla="*/ 2169208 w 7590953"/>
              <a:gd name="connsiteY1" fmla="*/ 5501924 h 5899088"/>
              <a:gd name="connsiteX2" fmla="*/ 2076844 w 7590953"/>
              <a:gd name="connsiteY2" fmla="*/ 5612761 h 5899088"/>
              <a:gd name="connsiteX3" fmla="*/ 1993717 w 7590953"/>
              <a:gd name="connsiteY3" fmla="*/ 5732833 h 5899088"/>
              <a:gd name="connsiteX4" fmla="*/ 1818226 w 7590953"/>
              <a:gd name="connsiteY4" fmla="*/ 5880615 h 5899088"/>
              <a:gd name="connsiteX5" fmla="*/ 1735099 w 7590953"/>
              <a:gd name="connsiteY5" fmla="*/ 5899088 h 5899088"/>
              <a:gd name="connsiteX6" fmla="*/ 1291753 w 7590953"/>
              <a:gd name="connsiteY6" fmla="*/ 5889851 h 5899088"/>
              <a:gd name="connsiteX7" fmla="*/ 1005426 w 7590953"/>
              <a:gd name="connsiteY7" fmla="*/ 5862142 h 5899088"/>
              <a:gd name="connsiteX8" fmla="*/ 968480 w 7590953"/>
              <a:gd name="connsiteY8" fmla="*/ 5834433 h 5899088"/>
              <a:gd name="connsiteX9" fmla="*/ 876117 w 7590953"/>
              <a:gd name="connsiteY9" fmla="*/ 5557342 h 5899088"/>
              <a:gd name="connsiteX10" fmla="*/ 839171 w 7590953"/>
              <a:gd name="connsiteY10" fmla="*/ 5520397 h 5899088"/>
              <a:gd name="connsiteX11" fmla="*/ 543609 w 7590953"/>
              <a:gd name="connsiteY11" fmla="*/ 5474215 h 5899088"/>
              <a:gd name="connsiteX12" fmla="*/ 54081 w 7590953"/>
              <a:gd name="connsiteY12" fmla="*/ 5113996 h 5899088"/>
              <a:gd name="connsiteX13" fmla="*/ 81790 w 7590953"/>
              <a:gd name="connsiteY13" fmla="*/ 1262434 h 5899088"/>
              <a:gd name="connsiteX14" fmla="*/ 626735 w 7590953"/>
              <a:gd name="connsiteY14" fmla="*/ 384978 h 5899088"/>
              <a:gd name="connsiteX15" fmla="*/ 1421062 w 7590953"/>
              <a:gd name="connsiteY15" fmla="*/ 144834 h 5899088"/>
              <a:gd name="connsiteX16" fmla="*/ 2769571 w 7590953"/>
              <a:gd name="connsiteY16" fmla="*/ 6288 h 5899088"/>
              <a:gd name="connsiteX17" fmla="*/ 5161790 w 7590953"/>
              <a:gd name="connsiteY17" fmla="*/ 33997 h 5899088"/>
              <a:gd name="connsiteX18" fmla="*/ 6002298 w 7590953"/>
              <a:gd name="connsiteY18" fmla="*/ 126361 h 5899088"/>
              <a:gd name="connsiteX19" fmla="*/ 6621135 w 7590953"/>
              <a:gd name="connsiteY19" fmla="*/ 320324 h 5899088"/>
              <a:gd name="connsiteX20" fmla="*/ 6888989 w 7590953"/>
              <a:gd name="connsiteY20" fmla="*/ 708251 h 5899088"/>
              <a:gd name="connsiteX21" fmla="*/ 7036772 w 7590953"/>
              <a:gd name="connsiteY21" fmla="*/ 1354796 h 5899088"/>
              <a:gd name="connsiteX22" fmla="*/ 6999826 w 7590953"/>
              <a:gd name="connsiteY22" fmla="*/ 1973634 h 5899088"/>
              <a:gd name="connsiteX23" fmla="*/ 7018299 w 7590953"/>
              <a:gd name="connsiteY23" fmla="*/ 2435451 h 5899088"/>
              <a:gd name="connsiteX24" fmla="*/ 7036771 w 7590953"/>
              <a:gd name="connsiteY24" fmla="*/ 3118942 h 5899088"/>
              <a:gd name="connsiteX25" fmla="*/ 7332335 w 7590953"/>
              <a:gd name="connsiteY25" fmla="*/ 3368324 h 5899088"/>
              <a:gd name="connsiteX26" fmla="*/ 7489353 w 7590953"/>
              <a:gd name="connsiteY26" fmla="*/ 3506870 h 5899088"/>
              <a:gd name="connsiteX27" fmla="*/ 7572480 w 7590953"/>
              <a:gd name="connsiteY27" fmla="*/ 3756251 h 5899088"/>
              <a:gd name="connsiteX28" fmla="*/ 7590953 w 7590953"/>
              <a:gd name="connsiteY28" fmla="*/ 4061051 h 5899088"/>
              <a:gd name="connsiteX29" fmla="*/ 7544771 w 7590953"/>
              <a:gd name="connsiteY29" fmla="*/ 4338142 h 5899088"/>
              <a:gd name="connsiteX30" fmla="*/ 7396989 w 7590953"/>
              <a:gd name="connsiteY30" fmla="*/ 4550579 h 5899088"/>
              <a:gd name="connsiteX31" fmla="*/ 7221499 w 7590953"/>
              <a:gd name="connsiteY31" fmla="*/ 4652179 h 5899088"/>
              <a:gd name="connsiteX32" fmla="*/ 6852045 w 7590953"/>
              <a:gd name="connsiteY32" fmla="*/ 4772252 h 5899088"/>
              <a:gd name="connsiteX33" fmla="*/ 6436408 w 7590953"/>
              <a:gd name="connsiteY33" fmla="*/ 4938506 h 5899088"/>
              <a:gd name="connsiteX34" fmla="*/ 5752917 w 7590953"/>
              <a:gd name="connsiteY34" fmla="*/ 4966215 h 5899088"/>
              <a:gd name="connsiteX35" fmla="*/ 4921644 w 7590953"/>
              <a:gd name="connsiteY35" fmla="*/ 4975452 h 5899088"/>
              <a:gd name="connsiteX36" fmla="*/ 4210444 w 7590953"/>
              <a:gd name="connsiteY36" fmla="*/ 4947743 h 5899088"/>
              <a:gd name="connsiteX37" fmla="*/ 3665498 w 7590953"/>
              <a:gd name="connsiteY37" fmla="*/ 4947742 h 5899088"/>
              <a:gd name="connsiteX38" fmla="*/ 3240626 w 7590953"/>
              <a:gd name="connsiteY38" fmla="*/ 5077051 h 5899088"/>
              <a:gd name="connsiteX39" fmla="*/ 2871172 w 7590953"/>
              <a:gd name="connsiteY39" fmla="*/ 5307961 h 5899088"/>
              <a:gd name="connsiteX40" fmla="*/ 2723389 w 7590953"/>
              <a:gd name="connsiteY40" fmla="*/ 5354142 h 5899088"/>
              <a:gd name="connsiteX41" fmla="*/ 2501717 w 7590953"/>
              <a:gd name="connsiteY41" fmla="*/ 5391088 h 5899088"/>
              <a:gd name="connsiteX42" fmla="*/ 2289280 w 7590953"/>
              <a:gd name="connsiteY42" fmla="*/ 5437270 h 5899088"/>
              <a:gd name="connsiteX0" fmla="*/ 2289280 w 7590953"/>
              <a:gd name="connsiteY0" fmla="*/ 5437270 h 5899088"/>
              <a:gd name="connsiteX1" fmla="*/ 2169208 w 7590953"/>
              <a:gd name="connsiteY1" fmla="*/ 5501924 h 5899088"/>
              <a:gd name="connsiteX2" fmla="*/ 2076844 w 7590953"/>
              <a:gd name="connsiteY2" fmla="*/ 5612761 h 5899088"/>
              <a:gd name="connsiteX3" fmla="*/ 1993717 w 7590953"/>
              <a:gd name="connsiteY3" fmla="*/ 5732833 h 5899088"/>
              <a:gd name="connsiteX4" fmla="*/ 1818226 w 7590953"/>
              <a:gd name="connsiteY4" fmla="*/ 5880615 h 5899088"/>
              <a:gd name="connsiteX5" fmla="*/ 1735099 w 7590953"/>
              <a:gd name="connsiteY5" fmla="*/ 5899088 h 5899088"/>
              <a:gd name="connsiteX6" fmla="*/ 1291753 w 7590953"/>
              <a:gd name="connsiteY6" fmla="*/ 5889851 h 5899088"/>
              <a:gd name="connsiteX7" fmla="*/ 1005426 w 7590953"/>
              <a:gd name="connsiteY7" fmla="*/ 5862142 h 5899088"/>
              <a:gd name="connsiteX8" fmla="*/ 968480 w 7590953"/>
              <a:gd name="connsiteY8" fmla="*/ 5834433 h 5899088"/>
              <a:gd name="connsiteX9" fmla="*/ 876117 w 7590953"/>
              <a:gd name="connsiteY9" fmla="*/ 5557342 h 5899088"/>
              <a:gd name="connsiteX10" fmla="*/ 839171 w 7590953"/>
              <a:gd name="connsiteY10" fmla="*/ 5520397 h 5899088"/>
              <a:gd name="connsiteX11" fmla="*/ 543609 w 7590953"/>
              <a:gd name="connsiteY11" fmla="*/ 5474215 h 5899088"/>
              <a:gd name="connsiteX12" fmla="*/ 54081 w 7590953"/>
              <a:gd name="connsiteY12" fmla="*/ 5113996 h 5899088"/>
              <a:gd name="connsiteX13" fmla="*/ 81790 w 7590953"/>
              <a:gd name="connsiteY13" fmla="*/ 1262434 h 5899088"/>
              <a:gd name="connsiteX14" fmla="*/ 626735 w 7590953"/>
              <a:gd name="connsiteY14" fmla="*/ 384978 h 5899088"/>
              <a:gd name="connsiteX15" fmla="*/ 1421062 w 7590953"/>
              <a:gd name="connsiteY15" fmla="*/ 144834 h 5899088"/>
              <a:gd name="connsiteX16" fmla="*/ 2769571 w 7590953"/>
              <a:gd name="connsiteY16" fmla="*/ 6288 h 5899088"/>
              <a:gd name="connsiteX17" fmla="*/ 5161790 w 7590953"/>
              <a:gd name="connsiteY17" fmla="*/ 33997 h 5899088"/>
              <a:gd name="connsiteX18" fmla="*/ 6002298 w 7590953"/>
              <a:gd name="connsiteY18" fmla="*/ 126361 h 5899088"/>
              <a:gd name="connsiteX19" fmla="*/ 6621135 w 7590953"/>
              <a:gd name="connsiteY19" fmla="*/ 320324 h 5899088"/>
              <a:gd name="connsiteX20" fmla="*/ 6888989 w 7590953"/>
              <a:gd name="connsiteY20" fmla="*/ 708251 h 5899088"/>
              <a:gd name="connsiteX21" fmla="*/ 7036772 w 7590953"/>
              <a:gd name="connsiteY21" fmla="*/ 1354796 h 5899088"/>
              <a:gd name="connsiteX22" fmla="*/ 6999826 w 7590953"/>
              <a:gd name="connsiteY22" fmla="*/ 1973634 h 5899088"/>
              <a:gd name="connsiteX23" fmla="*/ 7018299 w 7590953"/>
              <a:gd name="connsiteY23" fmla="*/ 2435451 h 5899088"/>
              <a:gd name="connsiteX24" fmla="*/ 7036771 w 7590953"/>
              <a:gd name="connsiteY24" fmla="*/ 3118942 h 5899088"/>
              <a:gd name="connsiteX25" fmla="*/ 7332335 w 7590953"/>
              <a:gd name="connsiteY25" fmla="*/ 3368324 h 5899088"/>
              <a:gd name="connsiteX26" fmla="*/ 7489353 w 7590953"/>
              <a:gd name="connsiteY26" fmla="*/ 3506870 h 5899088"/>
              <a:gd name="connsiteX27" fmla="*/ 7572480 w 7590953"/>
              <a:gd name="connsiteY27" fmla="*/ 3756251 h 5899088"/>
              <a:gd name="connsiteX28" fmla="*/ 7590953 w 7590953"/>
              <a:gd name="connsiteY28" fmla="*/ 4061051 h 5899088"/>
              <a:gd name="connsiteX29" fmla="*/ 7544771 w 7590953"/>
              <a:gd name="connsiteY29" fmla="*/ 4338142 h 5899088"/>
              <a:gd name="connsiteX30" fmla="*/ 7396989 w 7590953"/>
              <a:gd name="connsiteY30" fmla="*/ 4550579 h 5899088"/>
              <a:gd name="connsiteX31" fmla="*/ 7221499 w 7590953"/>
              <a:gd name="connsiteY31" fmla="*/ 4652179 h 5899088"/>
              <a:gd name="connsiteX32" fmla="*/ 6852045 w 7590953"/>
              <a:gd name="connsiteY32" fmla="*/ 4772252 h 5899088"/>
              <a:gd name="connsiteX33" fmla="*/ 6436408 w 7590953"/>
              <a:gd name="connsiteY33" fmla="*/ 4938506 h 5899088"/>
              <a:gd name="connsiteX34" fmla="*/ 5752917 w 7590953"/>
              <a:gd name="connsiteY34" fmla="*/ 4966215 h 5899088"/>
              <a:gd name="connsiteX35" fmla="*/ 4921644 w 7590953"/>
              <a:gd name="connsiteY35" fmla="*/ 4975452 h 5899088"/>
              <a:gd name="connsiteX36" fmla="*/ 4210444 w 7590953"/>
              <a:gd name="connsiteY36" fmla="*/ 4947743 h 5899088"/>
              <a:gd name="connsiteX37" fmla="*/ 3665498 w 7590953"/>
              <a:gd name="connsiteY37" fmla="*/ 4947742 h 5899088"/>
              <a:gd name="connsiteX38" fmla="*/ 3240626 w 7590953"/>
              <a:gd name="connsiteY38" fmla="*/ 5077051 h 5899088"/>
              <a:gd name="connsiteX39" fmla="*/ 2871172 w 7590953"/>
              <a:gd name="connsiteY39" fmla="*/ 5307961 h 5899088"/>
              <a:gd name="connsiteX40" fmla="*/ 2723389 w 7590953"/>
              <a:gd name="connsiteY40" fmla="*/ 5354142 h 5899088"/>
              <a:gd name="connsiteX41" fmla="*/ 2501717 w 7590953"/>
              <a:gd name="connsiteY41" fmla="*/ 5391088 h 5899088"/>
              <a:gd name="connsiteX42" fmla="*/ 2289280 w 7590953"/>
              <a:gd name="connsiteY42" fmla="*/ 5437270 h 5899088"/>
              <a:gd name="connsiteX0" fmla="*/ 2312730 w 7614403"/>
              <a:gd name="connsiteY0" fmla="*/ 5437270 h 5899088"/>
              <a:gd name="connsiteX1" fmla="*/ 2192658 w 7614403"/>
              <a:gd name="connsiteY1" fmla="*/ 5501924 h 5899088"/>
              <a:gd name="connsiteX2" fmla="*/ 2100294 w 7614403"/>
              <a:gd name="connsiteY2" fmla="*/ 5612761 h 5899088"/>
              <a:gd name="connsiteX3" fmla="*/ 2017167 w 7614403"/>
              <a:gd name="connsiteY3" fmla="*/ 5732833 h 5899088"/>
              <a:gd name="connsiteX4" fmla="*/ 1841676 w 7614403"/>
              <a:gd name="connsiteY4" fmla="*/ 5880615 h 5899088"/>
              <a:gd name="connsiteX5" fmla="*/ 1758549 w 7614403"/>
              <a:gd name="connsiteY5" fmla="*/ 5899088 h 5899088"/>
              <a:gd name="connsiteX6" fmla="*/ 1315203 w 7614403"/>
              <a:gd name="connsiteY6" fmla="*/ 5889851 h 5899088"/>
              <a:gd name="connsiteX7" fmla="*/ 1028876 w 7614403"/>
              <a:gd name="connsiteY7" fmla="*/ 5862142 h 5899088"/>
              <a:gd name="connsiteX8" fmla="*/ 991930 w 7614403"/>
              <a:gd name="connsiteY8" fmla="*/ 5834433 h 5899088"/>
              <a:gd name="connsiteX9" fmla="*/ 899567 w 7614403"/>
              <a:gd name="connsiteY9" fmla="*/ 5557342 h 5899088"/>
              <a:gd name="connsiteX10" fmla="*/ 862621 w 7614403"/>
              <a:gd name="connsiteY10" fmla="*/ 5520397 h 5899088"/>
              <a:gd name="connsiteX11" fmla="*/ 567059 w 7614403"/>
              <a:gd name="connsiteY11" fmla="*/ 5474215 h 5899088"/>
              <a:gd name="connsiteX12" fmla="*/ 77531 w 7614403"/>
              <a:gd name="connsiteY12" fmla="*/ 5113996 h 5899088"/>
              <a:gd name="connsiteX13" fmla="*/ 105240 w 7614403"/>
              <a:gd name="connsiteY13" fmla="*/ 1262434 h 5899088"/>
              <a:gd name="connsiteX14" fmla="*/ 650185 w 7614403"/>
              <a:gd name="connsiteY14" fmla="*/ 384978 h 5899088"/>
              <a:gd name="connsiteX15" fmla="*/ 1444512 w 7614403"/>
              <a:gd name="connsiteY15" fmla="*/ 144834 h 5899088"/>
              <a:gd name="connsiteX16" fmla="*/ 2793021 w 7614403"/>
              <a:gd name="connsiteY16" fmla="*/ 6288 h 5899088"/>
              <a:gd name="connsiteX17" fmla="*/ 5185240 w 7614403"/>
              <a:gd name="connsiteY17" fmla="*/ 33997 h 5899088"/>
              <a:gd name="connsiteX18" fmla="*/ 6025748 w 7614403"/>
              <a:gd name="connsiteY18" fmla="*/ 126361 h 5899088"/>
              <a:gd name="connsiteX19" fmla="*/ 6644585 w 7614403"/>
              <a:gd name="connsiteY19" fmla="*/ 320324 h 5899088"/>
              <a:gd name="connsiteX20" fmla="*/ 6912439 w 7614403"/>
              <a:gd name="connsiteY20" fmla="*/ 708251 h 5899088"/>
              <a:gd name="connsiteX21" fmla="*/ 7060222 w 7614403"/>
              <a:gd name="connsiteY21" fmla="*/ 1354796 h 5899088"/>
              <a:gd name="connsiteX22" fmla="*/ 7023276 w 7614403"/>
              <a:gd name="connsiteY22" fmla="*/ 1973634 h 5899088"/>
              <a:gd name="connsiteX23" fmla="*/ 7041749 w 7614403"/>
              <a:gd name="connsiteY23" fmla="*/ 2435451 h 5899088"/>
              <a:gd name="connsiteX24" fmla="*/ 7060221 w 7614403"/>
              <a:gd name="connsiteY24" fmla="*/ 3118942 h 5899088"/>
              <a:gd name="connsiteX25" fmla="*/ 7355785 w 7614403"/>
              <a:gd name="connsiteY25" fmla="*/ 3368324 h 5899088"/>
              <a:gd name="connsiteX26" fmla="*/ 7512803 w 7614403"/>
              <a:gd name="connsiteY26" fmla="*/ 3506870 h 5899088"/>
              <a:gd name="connsiteX27" fmla="*/ 7595930 w 7614403"/>
              <a:gd name="connsiteY27" fmla="*/ 3756251 h 5899088"/>
              <a:gd name="connsiteX28" fmla="*/ 7614403 w 7614403"/>
              <a:gd name="connsiteY28" fmla="*/ 4061051 h 5899088"/>
              <a:gd name="connsiteX29" fmla="*/ 7568221 w 7614403"/>
              <a:gd name="connsiteY29" fmla="*/ 4338142 h 5899088"/>
              <a:gd name="connsiteX30" fmla="*/ 7420439 w 7614403"/>
              <a:gd name="connsiteY30" fmla="*/ 4550579 h 5899088"/>
              <a:gd name="connsiteX31" fmla="*/ 7244949 w 7614403"/>
              <a:gd name="connsiteY31" fmla="*/ 4652179 h 5899088"/>
              <a:gd name="connsiteX32" fmla="*/ 6875495 w 7614403"/>
              <a:gd name="connsiteY32" fmla="*/ 4772252 h 5899088"/>
              <a:gd name="connsiteX33" fmla="*/ 6459858 w 7614403"/>
              <a:gd name="connsiteY33" fmla="*/ 4938506 h 5899088"/>
              <a:gd name="connsiteX34" fmla="*/ 5776367 w 7614403"/>
              <a:gd name="connsiteY34" fmla="*/ 4966215 h 5899088"/>
              <a:gd name="connsiteX35" fmla="*/ 4945094 w 7614403"/>
              <a:gd name="connsiteY35" fmla="*/ 4975452 h 5899088"/>
              <a:gd name="connsiteX36" fmla="*/ 4233894 w 7614403"/>
              <a:gd name="connsiteY36" fmla="*/ 4947743 h 5899088"/>
              <a:gd name="connsiteX37" fmla="*/ 3688948 w 7614403"/>
              <a:gd name="connsiteY37" fmla="*/ 4947742 h 5899088"/>
              <a:gd name="connsiteX38" fmla="*/ 3264076 w 7614403"/>
              <a:gd name="connsiteY38" fmla="*/ 5077051 h 5899088"/>
              <a:gd name="connsiteX39" fmla="*/ 2894622 w 7614403"/>
              <a:gd name="connsiteY39" fmla="*/ 5307961 h 5899088"/>
              <a:gd name="connsiteX40" fmla="*/ 2746839 w 7614403"/>
              <a:gd name="connsiteY40" fmla="*/ 5354142 h 5899088"/>
              <a:gd name="connsiteX41" fmla="*/ 2525167 w 7614403"/>
              <a:gd name="connsiteY41" fmla="*/ 5391088 h 5899088"/>
              <a:gd name="connsiteX42" fmla="*/ 2312730 w 7614403"/>
              <a:gd name="connsiteY42" fmla="*/ 5437270 h 5899088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1028876 w 7614403"/>
              <a:gd name="connsiteY7" fmla="*/ 5860251 h 5897197"/>
              <a:gd name="connsiteX8" fmla="*/ 991930 w 7614403"/>
              <a:gd name="connsiteY8" fmla="*/ 5832542 h 5897197"/>
              <a:gd name="connsiteX9" fmla="*/ 899567 w 7614403"/>
              <a:gd name="connsiteY9" fmla="*/ 5555451 h 5897197"/>
              <a:gd name="connsiteX10" fmla="*/ 862621 w 7614403"/>
              <a:gd name="connsiteY10" fmla="*/ 5518506 h 5897197"/>
              <a:gd name="connsiteX11" fmla="*/ 567059 w 7614403"/>
              <a:gd name="connsiteY11" fmla="*/ 5472324 h 5897197"/>
              <a:gd name="connsiteX12" fmla="*/ 77531 w 7614403"/>
              <a:gd name="connsiteY12" fmla="*/ 5112105 h 5897197"/>
              <a:gd name="connsiteX13" fmla="*/ 105240 w 7614403"/>
              <a:gd name="connsiteY13" fmla="*/ 1260543 h 5897197"/>
              <a:gd name="connsiteX14" fmla="*/ 650185 w 7614403"/>
              <a:gd name="connsiteY14" fmla="*/ 383087 h 5897197"/>
              <a:gd name="connsiteX15" fmla="*/ 1444512 w 7614403"/>
              <a:gd name="connsiteY15" fmla="*/ 115234 h 5897197"/>
              <a:gd name="connsiteX16" fmla="*/ 2793021 w 7614403"/>
              <a:gd name="connsiteY16" fmla="*/ 4397 h 5897197"/>
              <a:gd name="connsiteX17" fmla="*/ 5185240 w 7614403"/>
              <a:gd name="connsiteY17" fmla="*/ 32106 h 5897197"/>
              <a:gd name="connsiteX18" fmla="*/ 6025748 w 7614403"/>
              <a:gd name="connsiteY18" fmla="*/ 124470 h 5897197"/>
              <a:gd name="connsiteX19" fmla="*/ 6644585 w 7614403"/>
              <a:gd name="connsiteY19" fmla="*/ 318433 h 5897197"/>
              <a:gd name="connsiteX20" fmla="*/ 6912439 w 7614403"/>
              <a:gd name="connsiteY20" fmla="*/ 706360 h 5897197"/>
              <a:gd name="connsiteX21" fmla="*/ 7060222 w 7614403"/>
              <a:gd name="connsiteY21" fmla="*/ 1352905 h 5897197"/>
              <a:gd name="connsiteX22" fmla="*/ 7023276 w 7614403"/>
              <a:gd name="connsiteY22" fmla="*/ 1971743 h 5897197"/>
              <a:gd name="connsiteX23" fmla="*/ 7041749 w 7614403"/>
              <a:gd name="connsiteY23" fmla="*/ 2433560 h 5897197"/>
              <a:gd name="connsiteX24" fmla="*/ 7060221 w 7614403"/>
              <a:gd name="connsiteY24" fmla="*/ 3117051 h 5897197"/>
              <a:gd name="connsiteX25" fmla="*/ 7355785 w 7614403"/>
              <a:gd name="connsiteY25" fmla="*/ 3366433 h 5897197"/>
              <a:gd name="connsiteX26" fmla="*/ 7512803 w 7614403"/>
              <a:gd name="connsiteY26" fmla="*/ 3504979 h 5897197"/>
              <a:gd name="connsiteX27" fmla="*/ 7595930 w 7614403"/>
              <a:gd name="connsiteY27" fmla="*/ 3754360 h 5897197"/>
              <a:gd name="connsiteX28" fmla="*/ 7614403 w 7614403"/>
              <a:gd name="connsiteY28" fmla="*/ 4059160 h 5897197"/>
              <a:gd name="connsiteX29" fmla="*/ 7568221 w 7614403"/>
              <a:gd name="connsiteY29" fmla="*/ 4336251 h 5897197"/>
              <a:gd name="connsiteX30" fmla="*/ 7420439 w 7614403"/>
              <a:gd name="connsiteY30" fmla="*/ 4548688 h 5897197"/>
              <a:gd name="connsiteX31" fmla="*/ 7244949 w 7614403"/>
              <a:gd name="connsiteY31" fmla="*/ 4650288 h 5897197"/>
              <a:gd name="connsiteX32" fmla="*/ 6875495 w 7614403"/>
              <a:gd name="connsiteY32" fmla="*/ 4770361 h 5897197"/>
              <a:gd name="connsiteX33" fmla="*/ 6459858 w 7614403"/>
              <a:gd name="connsiteY33" fmla="*/ 4936615 h 5897197"/>
              <a:gd name="connsiteX34" fmla="*/ 5776367 w 7614403"/>
              <a:gd name="connsiteY34" fmla="*/ 4964324 h 5897197"/>
              <a:gd name="connsiteX35" fmla="*/ 4945094 w 7614403"/>
              <a:gd name="connsiteY35" fmla="*/ 4973561 h 5897197"/>
              <a:gd name="connsiteX36" fmla="*/ 4233894 w 7614403"/>
              <a:gd name="connsiteY36" fmla="*/ 4945852 h 5897197"/>
              <a:gd name="connsiteX37" fmla="*/ 3688948 w 7614403"/>
              <a:gd name="connsiteY37" fmla="*/ 4945851 h 5897197"/>
              <a:gd name="connsiteX38" fmla="*/ 3264076 w 7614403"/>
              <a:gd name="connsiteY38" fmla="*/ 5075160 h 5897197"/>
              <a:gd name="connsiteX39" fmla="*/ 2894622 w 7614403"/>
              <a:gd name="connsiteY39" fmla="*/ 5306070 h 5897197"/>
              <a:gd name="connsiteX40" fmla="*/ 2746839 w 7614403"/>
              <a:gd name="connsiteY40" fmla="*/ 5352251 h 5897197"/>
              <a:gd name="connsiteX41" fmla="*/ 2525167 w 7614403"/>
              <a:gd name="connsiteY41" fmla="*/ 5389197 h 5897197"/>
              <a:gd name="connsiteX42" fmla="*/ 2312730 w 7614403"/>
              <a:gd name="connsiteY42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1028876 w 7614403"/>
              <a:gd name="connsiteY7" fmla="*/ 5860251 h 5897197"/>
              <a:gd name="connsiteX8" fmla="*/ 991930 w 7614403"/>
              <a:gd name="connsiteY8" fmla="*/ 5832542 h 5897197"/>
              <a:gd name="connsiteX9" fmla="*/ 899567 w 7614403"/>
              <a:gd name="connsiteY9" fmla="*/ 5555451 h 5897197"/>
              <a:gd name="connsiteX10" fmla="*/ 862621 w 7614403"/>
              <a:gd name="connsiteY10" fmla="*/ 5518506 h 5897197"/>
              <a:gd name="connsiteX11" fmla="*/ 567059 w 7614403"/>
              <a:gd name="connsiteY11" fmla="*/ 5472324 h 5897197"/>
              <a:gd name="connsiteX12" fmla="*/ 77531 w 7614403"/>
              <a:gd name="connsiteY12" fmla="*/ 5112105 h 5897197"/>
              <a:gd name="connsiteX13" fmla="*/ 105240 w 7614403"/>
              <a:gd name="connsiteY13" fmla="*/ 1260543 h 5897197"/>
              <a:gd name="connsiteX14" fmla="*/ 650185 w 7614403"/>
              <a:gd name="connsiteY14" fmla="*/ 383087 h 5897197"/>
              <a:gd name="connsiteX15" fmla="*/ 1444512 w 7614403"/>
              <a:gd name="connsiteY15" fmla="*/ 115234 h 5897197"/>
              <a:gd name="connsiteX16" fmla="*/ 2793021 w 7614403"/>
              <a:gd name="connsiteY16" fmla="*/ 4397 h 5897197"/>
              <a:gd name="connsiteX17" fmla="*/ 5185240 w 7614403"/>
              <a:gd name="connsiteY17" fmla="*/ 32106 h 5897197"/>
              <a:gd name="connsiteX18" fmla="*/ 6025748 w 7614403"/>
              <a:gd name="connsiteY18" fmla="*/ 124470 h 5897197"/>
              <a:gd name="connsiteX19" fmla="*/ 6644585 w 7614403"/>
              <a:gd name="connsiteY19" fmla="*/ 318433 h 5897197"/>
              <a:gd name="connsiteX20" fmla="*/ 6912439 w 7614403"/>
              <a:gd name="connsiteY20" fmla="*/ 706360 h 5897197"/>
              <a:gd name="connsiteX21" fmla="*/ 7060222 w 7614403"/>
              <a:gd name="connsiteY21" fmla="*/ 1352905 h 5897197"/>
              <a:gd name="connsiteX22" fmla="*/ 7023276 w 7614403"/>
              <a:gd name="connsiteY22" fmla="*/ 1971743 h 5897197"/>
              <a:gd name="connsiteX23" fmla="*/ 7041749 w 7614403"/>
              <a:gd name="connsiteY23" fmla="*/ 2433560 h 5897197"/>
              <a:gd name="connsiteX24" fmla="*/ 7060221 w 7614403"/>
              <a:gd name="connsiteY24" fmla="*/ 3117051 h 5897197"/>
              <a:gd name="connsiteX25" fmla="*/ 7355785 w 7614403"/>
              <a:gd name="connsiteY25" fmla="*/ 3366433 h 5897197"/>
              <a:gd name="connsiteX26" fmla="*/ 7512803 w 7614403"/>
              <a:gd name="connsiteY26" fmla="*/ 3504979 h 5897197"/>
              <a:gd name="connsiteX27" fmla="*/ 7595930 w 7614403"/>
              <a:gd name="connsiteY27" fmla="*/ 3754360 h 5897197"/>
              <a:gd name="connsiteX28" fmla="*/ 7614403 w 7614403"/>
              <a:gd name="connsiteY28" fmla="*/ 4059160 h 5897197"/>
              <a:gd name="connsiteX29" fmla="*/ 7568221 w 7614403"/>
              <a:gd name="connsiteY29" fmla="*/ 4336251 h 5897197"/>
              <a:gd name="connsiteX30" fmla="*/ 7420439 w 7614403"/>
              <a:gd name="connsiteY30" fmla="*/ 4548688 h 5897197"/>
              <a:gd name="connsiteX31" fmla="*/ 7244949 w 7614403"/>
              <a:gd name="connsiteY31" fmla="*/ 4650288 h 5897197"/>
              <a:gd name="connsiteX32" fmla="*/ 6875495 w 7614403"/>
              <a:gd name="connsiteY32" fmla="*/ 4770361 h 5897197"/>
              <a:gd name="connsiteX33" fmla="*/ 6459858 w 7614403"/>
              <a:gd name="connsiteY33" fmla="*/ 4936615 h 5897197"/>
              <a:gd name="connsiteX34" fmla="*/ 5776367 w 7614403"/>
              <a:gd name="connsiteY34" fmla="*/ 4964324 h 5897197"/>
              <a:gd name="connsiteX35" fmla="*/ 4945094 w 7614403"/>
              <a:gd name="connsiteY35" fmla="*/ 4973561 h 5897197"/>
              <a:gd name="connsiteX36" fmla="*/ 4233894 w 7614403"/>
              <a:gd name="connsiteY36" fmla="*/ 4945852 h 5897197"/>
              <a:gd name="connsiteX37" fmla="*/ 3688948 w 7614403"/>
              <a:gd name="connsiteY37" fmla="*/ 4945851 h 5897197"/>
              <a:gd name="connsiteX38" fmla="*/ 3264076 w 7614403"/>
              <a:gd name="connsiteY38" fmla="*/ 5075160 h 5897197"/>
              <a:gd name="connsiteX39" fmla="*/ 2894622 w 7614403"/>
              <a:gd name="connsiteY39" fmla="*/ 5306070 h 5897197"/>
              <a:gd name="connsiteX40" fmla="*/ 2746839 w 7614403"/>
              <a:gd name="connsiteY40" fmla="*/ 5352251 h 5897197"/>
              <a:gd name="connsiteX41" fmla="*/ 2525167 w 7614403"/>
              <a:gd name="connsiteY41" fmla="*/ 5389197 h 5897197"/>
              <a:gd name="connsiteX42" fmla="*/ 2312730 w 7614403"/>
              <a:gd name="connsiteY42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1028876 w 7614403"/>
              <a:gd name="connsiteY7" fmla="*/ 5860251 h 5897197"/>
              <a:gd name="connsiteX8" fmla="*/ 899567 w 7614403"/>
              <a:gd name="connsiteY8" fmla="*/ 5555451 h 5897197"/>
              <a:gd name="connsiteX9" fmla="*/ 862621 w 7614403"/>
              <a:gd name="connsiteY9" fmla="*/ 5518506 h 5897197"/>
              <a:gd name="connsiteX10" fmla="*/ 567059 w 7614403"/>
              <a:gd name="connsiteY10" fmla="*/ 5472324 h 5897197"/>
              <a:gd name="connsiteX11" fmla="*/ 77531 w 7614403"/>
              <a:gd name="connsiteY11" fmla="*/ 5112105 h 5897197"/>
              <a:gd name="connsiteX12" fmla="*/ 105240 w 7614403"/>
              <a:gd name="connsiteY12" fmla="*/ 1260543 h 5897197"/>
              <a:gd name="connsiteX13" fmla="*/ 650185 w 7614403"/>
              <a:gd name="connsiteY13" fmla="*/ 383087 h 5897197"/>
              <a:gd name="connsiteX14" fmla="*/ 1444512 w 7614403"/>
              <a:gd name="connsiteY14" fmla="*/ 115234 h 5897197"/>
              <a:gd name="connsiteX15" fmla="*/ 2793021 w 7614403"/>
              <a:gd name="connsiteY15" fmla="*/ 4397 h 5897197"/>
              <a:gd name="connsiteX16" fmla="*/ 5185240 w 7614403"/>
              <a:gd name="connsiteY16" fmla="*/ 32106 h 5897197"/>
              <a:gd name="connsiteX17" fmla="*/ 6025748 w 7614403"/>
              <a:gd name="connsiteY17" fmla="*/ 124470 h 5897197"/>
              <a:gd name="connsiteX18" fmla="*/ 6644585 w 7614403"/>
              <a:gd name="connsiteY18" fmla="*/ 318433 h 5897197"/>
              <a:gd name="connsiteX19" fmla="*/ 6912439 w 7614403"/>
              <a:gd name="connsiteY19" fmla="*/ 706360 h 5897197"/>
              <a:gd name="connsiteX20" fmla="*/ 7060222 w 7614403"/>
              <a:gd name="connsiteY20" fmla="*/ 1352905 h 5897197"/>
              <a:gd name="connsiteX21" fmla="*/ 7023276 w 7614403"/>
              <a:gd name="connsiteY21" fmla="*/ 1971743 h 5897197"/>
              <a:gd name="connsiteX22" fmla="*/ 7041749 w 7614403"/>
              <a:gd name="connsiteY22" fmla="*/ 2433560 h 5897197"/>
              <a:gd name="connsiteX23" fmla="*/ 7060221 w 7614403"/>
              <a:gd name="connsiteY23" fmla="*/ 3117051 h 5897197"/>
              <a:gd name="connsiteX24" fmla="*/ 7355785 w 7614403"/>
              <a:gd name="connsiteY24" fmla="*/ 3366433 h 5897197"/>
              <a:gd name="connsiteX25" fmla="*/ 7512803 w 7614403"/>
              <a:gd name="connsiteY25" fmla="*/ 3504979 h 5897197"/>
              <a:gd name="connsiteX26" fmla="*/ 7595930 w 7614403"/>
              <a:gd name="connsiteY26" fmla="*/ 3754360 h 5897197"/>
              <a:gd name="connsiteX27" fmla="*/ 7614403 w 7614403"/>
              <a:gd name="connsiteY27" fmla="*/ 4059160 h 5897197"/>
              <a:gd name="connsiteX28" fmla="*/ 7568221 w 7614403"/>
              <a:gd name="connsiteY28" fmla="*/ 4336251 h 5897197"/>
              <a:gd name="connsiteX29" fmla="*/ 7420439 w 7614403"/>
              <a:gd name="connsiteY29" fmla="*/ 4548688 h 5897197"/>
              <a:gd name="connsiteX30" fmla="*/ 7244949 w 7614403"/>
              <a:gd name="connsiteY30" fmla="*/ 4650288 h 5897197"/>
              <a:gd name="connsiteX31" fmla="*/ 6875495 w 7614403"/>
              <a:gd name="connsiteY31" fmla="*/ 4770361 h 5897197"/>
              <a:gd name="connsiteX32" fmla="*/ 6459858 w 7614403"/>
              <a:gd name="connsiteY32" fmla="*/ 4936615 h 5897197"/>
              <a:gd name="connsiteX33" fmla="*/ 5776367 w 7614403"/>
              <a:gd name="connsiteY33" fmla="*/ 4964324 h 5897197"/>
              <a:gd name="connsiteX34" fmla="*/ 4945094 w 7614403"/>
              <a:gd name="connsiteY34" fmla="*/ 4973561 h 5897197"/>
              <a:gd name="connsiteX35" fmla="*/ 4233894 w 7614403"/>
              <a:gd name="connsiteY35" fmla="*/ 4945852 h 5897197"/>
              <a:gd name="connsiteX36" fmla="*/ 3688948 w 7614403"/>
              <a:gd name="connsiteY36" fmla="*/ 4945851 h 5897197"/>
              <a:gd name="connsiteX37" fmla="*/ 3264076 w 7614403"/>
              <a:gd name="connsiteY37" fmla="*/ 5075160 h 5897197"/>
              <a:gd name="connsiteX38" fmla="*/ 2894622 w 7614403"/>
              <a:gd name="connsiteY38" fmla="*/ 5306070 h 5897197"/>
              <a:gd name="connsiteX39" fmla="*/ 2746839 w 7614403"/>
              <a:gd name="connsiteY39" fmla="*/ 5352251 h 5897197"/>
              <a:gd name="connsiteX40" fmla="*/ 2525167 w 7614403"/>
              <a:gd name="connsiteY40" fmla="*/ 5389197 h 5897197"/>
              <a:gd name="connsiteX41" fmla="*/ 2312730 w 7614403"/>
              <a:gd name="connsiteY41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899567 w 7614403"/>
              <a:gd name="connsiteY7" fmla="*/ 5555451 h 5897197"/>
              <a:gd name="connsiteX8" fmla="*/ 862621 w 7614403"/>
              <a:gd name="connsiteY8" fmla="*/ 5518506 h 5897197"/>
              <a:gd name="connsiteX9" fmla="*/ 567059 w 7614403"/>
              <a:gd name="connsiteY9" fmla="*/ 5472324 h 5897197"/>
              <a:gd name="connsiteX10" fmla="*/ 77531 w 7614403"/>
              <a:gd name="connsiteY10" fmla="*/ 5112105 h 5897197"/>
              <a:gd name="connsiteX11" fmla="*/ 105240 w 7614403"/>
              <a:gd name="connsiteY11" fmla="*/ 1260543 h 5897197"/>
              <a:gd name="connsiteX12" fmla="*/ 650185 w 7614403"/>
              <a:gd name="connsiteY12" fmla="*/ 383087 h 5897197"/>
              <a:gd name="connsiteX13" fmla="*/ 1444512 w 7614403"/>
              <a:gd name="connsiteY13" fmla="*/ 115234 h 5897197"/>
              <a:gd name="connsiteX14" fmla="*/ 2793021 w 7614403"/>
              <a:gd name="connsiteY14" fmla="*/ 4397 h 5897197"/>
              <a:gd name="connsiteX15" fmla="*/ 5185240 w 7614403"/>
              <a:gd name="connsiteY15" fmla="*/ 32106 h 5897197"/>
              <a:gd name="connsiteX16" fmla="*/ 6025748 w 7614403"/>
              <a:gd name="connsiteY16" fmla="*/ 124470 h 5897197"/>
              <a:gd name="connsiteX17" fmla="*/ 6644585 w 7614403"/>
              <a:gd name="connsiteY17" fmla="*/ 318433 h 5897197"/>
              <a:gd name="connsiteX18" fmla="*/ 6912439 w 7614403"/>
              <a:gd name="connsiteY18" fmla="*/ 706360 h 5897197"/>
              <a:gd name="connsiteX19" fmla="*/ 7060222 w 7614403"/>
              <a:gd name="connsiteY19" fmla="*/ 1352905 h 5897197"/>
              <a:gd name="connsiteX20" fmla="*/ 7023276 w 7614403"/>
              <a:gd name="connsiteY20" fmla="*/ 1971743 h 5897197"/>
              <a:gd name="connsiteX21" fmla="*/ 7041749 w 7614403"/>
              <a:gd name="connsiteY21" fmla="*/ 2433560 h 5897197"/>
              <a:gd name="connsiteX22" fmla="*/ 7060221 w 7614403"/>
              <a:gd name="connsiteY22" fmla="*/ 3117051 h 5897197"/>
              <a:gd name="connsiteX23" fmla="*/ 7355785 w 7614403"/>
              <a:gd name="connsiteY23" fmla="*/ 3366433 h 5897197"/>
              <a:gd name="connsiteX24" fmla="*/ 7512803 w 7614403"/>
              <a:gd name="connsiteY24" fmla="*/ 3504979 h 5897197"/>
              <a:gd name="connsiteX25" fmla="*/ 7595930 w 7614403"/>
              <a:gd name="connsiteY25" fmla="*/ 3754360 h 5897197"/>
              <a:gd name="connsiteX26" fmla="*/ 7614403 w 7614403"/>
              <a:gd name="connsiteY26" fmla="*/ 4059160 h 5897197"/>
              <a:gd name="connsiteX27" fmla="*/ 7568221 w 7614403"/>
              <a:gd name="connsiteY27" fmla="*/ 4336251 h 5897197"/>
              <a:gd name="connsiteX28" fmla="*/ 7420439 w 7614403"/>
              <a:gd name="connsiteY28" fmla="*/ 4548688 h 5897197"/>
              <a:gd name="connsiteX29" fmla="*/ 7244949 w 7614403"/>
              <a:gd name="connsiteY29" fmla="*/ 4650288 h 5897197"/>
              <a:gd name="connsiteX30" fmla="*/ 6875495 w 7614403"/>
              <a:gd name="connsiteY30" fmla="*/ 4770361 h 5897197"/>
              <a:gd name="connsiteX31" fmla="*/ 6459858 w 7614403"/>
              <a:gd name="connsiteY31" fmla="*/ 4936615 h 5897197"/>
              <a:gd name="connsiteX32" fmla="*/ 5776367 w 7614403"/>
              <a:gd name="connsiteY32" fmla="*/ 4964324 h 5897197"/>
              <a:gd name="connsiteX33" fmla="*/ 4945094 w 7614403"/>
              <a:gd name="connsiteY33" fmla="*/ 4973561 h 5897197"/>
              <a:gd name="connsiteX34" fmla="*/ 4233894 w 7614403"/>
              <a:gd name="connsiteY34" fmla="*/ 4945852 h 5897197"/>
              <a:gd name="connsiteX35" fmla="*/ 3688948 w 7614403"/>
              <a:gd name="connsiteY35" fmla="*/ 4945851 h 5897197"/>
              <a:gd name="connsiteX36" fmla="*/ 3264076 w 7614403"/>
              <a:gd name="connsiteY36" fmla="*/ 5075160 h 5897197"/>
              <a:gd name="connsiteX37" fmla="*/ 2894622 w 7614403"/>
              <a:gd name="connsiteY37" fmla="*/ 5306070 h 5897197"/>
              <a:gd name="connsiteX38" fmla="*/ 2746839 w 7614403"/>
              <a:gd name="connsiteY38" fmla="*/ 5352251 h 5897197"/>
              <a:gd name="connsiteX39" fmla="*/ 2525167 w 7614403"/>
              <a:gd name="connsiteY39" fmla="*/ 5389197 h 5897197"/>
              <a:gd name="connsiteX40" fmla="*/ 2312730 w 7614403"/>
              <a:gd name="connsiteY40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899567 w 7614403"/>
              <a:gd name="connsiteY6" fmla="*/ 5555451 h 5897197"/>
              <a:gd name="connsiteX7" fmla="*/ 862621 w 7614403"/>
              <a:gd name="connsiteY7" fmla="*/ 5518506 h 5897197"/>
              <a:gd name="connsiteX8" fmla="*/ 567059 w 7614403"/>
              <a:gd name="connsiteY8" fmla="*/ 5472324 h 5897197"/>
              <a:gd name="connsiteX9" fmla="*/ 77531 w 7614403"/>
              <a:gd name="connsiteY9" fmla="*/ 5112105 h 5897197"/>
              <a:gd name="connsiteX10" fmla="*/ 105240 w 7614403"/>
              <a:gd name="connsiteY10" fmla="*/ 1260543 h 5897197"/>
              <a:gd name="connsiteX11" fmla="*/ 650185 w 7614403"/>
              <a:gd name="connsiteY11" fmla="*/ 383087 h 5897197"/>
              <a:gd name="connsiteX12" fmla="*/ 1444512 w 7614403"/>
              <a:gd name="connsiteY12" fmla="*/ 115234 h 5897197"/>
              <a:gd name="connsiteX13" fmla="*/ 2793021 w 7614403"/>
              <a:gd name="connsiteY13" fmla="*/ 4397 h 5897197"/>
              <a:gd name="connsiteX14" fmla="*/ 5185240 w 7614403"/>
              <a:gd name="connsiteY14" fmla="*/ 32106 h 5897197"/>
              <a:gd name="connsiteX15" fmla="*/ 6025748 w 7614403"/>
              <a:gd name="connsiteY15" fmla="*/ 124470 h 5897197"/>
              <a:gd name="connsiteX16" fmla="*/ 6644585 w 7614403"/>
              <a:gd name="connsiteY16" fmla="*/ 318433 h 5897197"/>
              <a:gd name="connsiteX17" fmla="*/ 6912439 w 7614403"/>
              <a:gd name="connsiteY17" fmla="*/ 706360 h 5897197"/>
              <a:gd name="connsiteX18" fmla="*/ 7060222 w 7614403"/>
              <a:gd name="connsiteY18" fmla="*/ 1352905 h 5897197"/>
              <a:gd name="connsiteX19" fmla="*/ 7023276 w 7614403"/>
              <a:gd name="connsiteY19" fmla="*/ 1971743 h 5897197"/>
              <a:gd name="connsiteX20" fmla="*/ 7041749 w 7614403"/>
              <a:gd name="connsiteY20" fmla="*/ 2433560 h 5897197"/>
              <a:gd name="connsiteX21" fmla="*/ 7060221 w 7614403"/>
              <a:gd name="connsiteY21" fmla="*/ 3117051 h 5897197"/>
              <a:gd name="connsiteX22" fmla="*/ 7355785 w 7614403"/>
              <a:gd name="connsiteY22" fmla="*/ 3366433 h 5897197"/>
              <a:gd name="connsiteX23" fmla="*/ 7512803 w 7614403"/>
              <a:gd name="connsiteY23" fmla="*/ 3504979 h 5897197"/>
              <a:gd name="connsiteX24" fmla="*/ 7595930 w 7614403"/>
              <a:gd name="connsiteY24" fmla="*/ 3754360 h 5897197"/>
              <a:gd name="connsiteX25" fmla="*/ 7614403 w 7614403"/>
              <a:gd name="connsiteY25" fmla="*/ 4059160 h 5897197"/>
              <a:gd name="connsiteX26" fmla="*/ 7568221 w 7614403"/>
              <a:gd name="connsiteY26" fmla="*/ 4336251 h 5897197"/>
              <a:gd name="connsiteX27" fmla="*/ 7420439 w 7614403"/>
              <a:gd name="connsiteY27" fmla="*/ 4548688 h 5897197"/>
              <a:gd name="connsiteX28" fmla="*/ 7244949 w 7614403"/>
              <a:gd name="connsiteY28" fmla="*/ 4650288 h 5897197"/>
              <a:gd name="connsiteX29" fmla="*/ 6875495 w 7614403"/>
              <a:gd name="connsiteY29" fmla="*/ 4770361 h 5897197"/>
              <a:gd name="connsiteX30" fmla="*/ 6459858 w 7614403"/>
              <a:gd name="connsiteY30" fmla="*/ 4936615 h 5897197"/>
              <a:gd name="connsiteX31" fmla="*/ 5776367 w 7614403"/>
              <a:gd name="connsiteY31" fmla="*/ 4964324 h 5897197"/>
              <a:gd name="connsiteX32" fmla="*/ 4945094 w 7614403"/>
              <a:gd name="connsiteY32" fmla="*/ 4973561 h 5897197"/>
              <a:gd name="connsiteX33" fmla="*/ 4233894 w 7614403"/>
              <a:gd name="connsiteY33" fmla="*/ 4945852 h 5897197"/>
              <a:gd name="connsiteX34" fmla="*/ 3688948 w 7614403"/>
              <a:gd name="connsiteY34" fmla="*/ 4945851 h 5897197"/>
              <a:gd name="connsiteX35" fmla="*/ 3264076 w 7614403"/>
              <a:gd name="connsiteY35" fmla="*/ 5075160 h 5897197"/>
              <a:gd name="connsiteX36" fmla="*/ 2894622 w 7614403"/>
              <a:gd name="connsiteY36" fmla="*/ 5306070 h 5897197"/>
              <a:gd name="connsiteX37" fmla="*/ 2746839 w 7614403"/>
              <a:gd name="connsiteY37" fmla="*/ 5352251 h 5897197"/>
              <a:gd name="connsiteX38" fmla="*/ 2525167 w 7614403"/>
              <a:gd name="connsiteY38" fmla="*/ 5389197 h 5897197"/>
              <a:gd name="connsiteX39" fmla="*/ 2312730 w 7614403"/>
              <a:gd name="connsiteY39" fmla="*/ 5435379 h 5897197"/>
              <a:gd name="connsiteX0" fmla="*/ 2312730 w 7614403"/>
              <a:gd name="connsiteY0" fmla="*/ 5435379 h 5882900"/>
              <a:gd name="connsiteX1" fmla="*/ 2192658 w 7614403"/>
              <a:gd name="connsiteY1" fmla="*/ 5500033 h 5882900"/>
              <a:gd name="connsiteX2" fmla="*/ 2100294 w 7614403"/>
              <a:gd name="connsiteY2" fmla="*/ 5610870 h 5882900"/>
              <a:gd name="connsiteX3" fmla="*/ 2017167 w 7614403"/>
              <a:gd name="connsiteY3" fmla="*/ 5730942 h 5882900"/>
              <a:gd name="connsiteX4" fmla="*/ 1841676 w 7614403"/>
              <a:gd name="connsiteY4" fmla="*/ 5878724 h 5882900"/>
              <a:gd name="connsiteX5" fmla="*/ 899567 w 7614403"/>
              <a:gd name="connsiteY5" fmla="*/ 5555451 h 5882900"/>
              <a:gd name="connsiteX6" fmla="*/ 862621 w 7614403"/>
              <a:gd name="connsiteY6" fmla="*/ 5518506 h 5882900"/>
              <a:gd name="connsiteX7" fmla="*/ 567059 w 7614403"/>
              <a:gd name="connsiteY7" fmla="*/ 5472324 h 5882900"/>
              <a:gd name="connsiteX8" fmla="*/ 77531 w 7614403"/>
              <a:gd name="connsiteY8" fmla="*/ 5112105 h 5882900"/>
              <a:gd name="connsiteX9" fmla="*/ 105240 w 7614403"/>
              <a:gd name="connsiteY9" fmla="*/ 1260543 h 5882900"/>
              <a:gd name="connsiteX10" fmla="*/ 650185 w 7614403"/>
              <a:gd name="connsiteY10" fmla="*/ 383087 h 5882900"/>
              <a:gd name="connsiteX11" fmla="*/ 1444512 w 7614403"/>
              <a:gd name="connsiteY11" fmla="*/ 115234 h 5882900"/>
              <a:gd name="connsiteX12" fmla="*/ 2793021 w 7614403"/>
              <a:gd name="connsiteY12" fmla="*/ 4397 h 5882900"/>
              <a:gd name="connsiteX13" fmla="*/ 5185240 w 7614403"/>
              <a:gd name="connsiteY13" fmla="*/ 32106 h 5882900"/>
              <a:gd name="connsiteX14" fmla="*/ 6025748 w 7614403"/>
              <a:gd name="connsiteY14" fmla="*/ 124470 h 5882900"/>
              <a:gd name="connsiteX15" fmla="*/ 6644585 w 7614403"/>
              <a:gd name="connsiteY15" fmla="*/ 318433 h 5882900"/>
              <a:gd name="connsiteX16" fmla="*/ 6912439 w 7614403"/>
              <a:gd name="connsiteY16" fmla="*/ 706360 h 5882900"/>
              <a:gd name="connsiteX17" fmla="*/ 7060222 w 7614403"/>
              <a:gd name="connsiteY17" fmla="*/ 1352905 h 5882900"/>
              <a:gd name="connsiteX18" fmla="*/ 7023276 w 7614403"/>
              <a:gd name="connsiteY18" fmla="*/ 1971743 h 5882900"/>
              <a:gd name="connsiteX19" fmla="*/ 7041749 w 7614403"/>
              <a:gd name="connsiteY19" fmla="*/ 2433560 h 5882900"/>
              <a:gd name="connsiteX20" fmla="*/ 7060221 w 7614403"/>
              <a:gd name="connsiteY20" fmla="*/ 3117051 h 5882900"/>
              <a:gd name="connsiteX21" fmla="*/ 7355785 w 7614403"/>
              <a:gd name="connsiteY21" fmla="*/ 3366433 h 5882900"/>
              <a:gd name="connsiteX22" fmla="*/ 7512803 w 7614403"/>
              <a:gd name="connsiteY22" fmla="*/ 3504979 h 5882900"/>
              <a:gd name="connsiteX23" fmla="*/ 7595930 w 7614403"/>
              <a:gd name="connsiteY23" fmla="*/ 3754360 h 5882900"/>
              <a:gd name="connsiteX24" fmla="*/ 7614403 w 7614403"/>
              <a:gd name="connsiteY24" fmla="*/ 4059160 h 5882900"/>
              <a:gd name="connsiteX25" fmla="*/ 7568221 w 7614403"/>
              <a:gd name="connsiteY25" fmla="*/ 4336251 h 5882900"/>
              <a:gd name="connsiteX26" fmla="*/ 7420439 w 7614403"/>
              <a:gd name="connsiteY26" fmla="*/ 4548688 h 5882900"/>
              <a:gd name="connsiteX27" fmla="*/ 7244949 w 7614403"/>
              <a:gd name="connsiteY27" fmla="*/ 4650288 h 5882900"/>
              <a:gd name="connsiteX28" fmla="*/ 6875495 w 7614403"/>
              <a:gd name="connsiteY28" fmla="*/ 4770361 h 5882900"/>
              <a:gd name="connsiteX29" fmla="*/ 6459858 w 7614403"/>
              <a:gd name="connsiteY29" fmla="*/ 4936615 h 5882900"/>
              <a:gd name="connsiteX30" fmla="*/ 5776367 w 7614403"/>
              <a:gd name="connsiteY30" fmla="*/ 4964324 h 5882900"/>
              <a:gd name="connsiteX31" fmla="*/ 4945094 w 7614403"/>
              <a:gd name="connsiteY31" fmla="*/ 4973561 h 5882900"/>
              <a:gd name="connsiteX32" fmla="*/ 4233894 w 7614403"/>
              <a:gd name="connsiteY32" fmla="*/ 4945852 h 5882900"/>
              <a:gd name="connsiteX33" fmla="*/ 3688948 w 7614403"/>
              <a:gd name="connsiteY33" fmla="*/ 4945851 h 5882900"/>
              <a:gd name="connsiteX34" fmla="*/ 3264076 w 7614403"/>
              <a:gd name="connsiteY34" fmla="*/ 5075160 h 5882900"/>
              <a:gd name="connsiteX35" fmla="*/ 2894622 w 7614403"/>
              <a:gd name="connsiteY35" fmla="*/ 5306070 h 5882900"/>
              <a:gd name="connsiteX36" fmla="*/ 2746839 w 7614403"/>
              <a:gd name="connsiteY36" fmla="*/ 5352251 h 5882900"/>
              <a:gd name="connsiteX37" fmla="*/ 2525167 w 7614403"/>
              <a:gd name="connsiteY37" fmla="*/ 5389197 h 5882900"/>
              <a:gd name="connsiteX38" fmla="*/ 2312730 w 7614403"/>
              <a:gd name="connsiteY38" fmla="*/ 5435379 h 5882900"/>
              <a:gd name="connsiteX0" fmla="*/ 2312730 w 7614403"/>
              <a:gd name="connsiteY0" fmla="*/ 5435379 h 5730942"/>
              <a:gd name="connsiteX1" fmla="*/ 2192658 w 7614403"/>
              <a:gd name="connsiteY1" fmla="*/ 5500033 h 5730942"/>
              <a:gd name="connsiteX2" fmla="*/ 2100294 w 7614403"/>
              <a:gd name="connsiteY2" fmla="*/ 5610870 h 5730942"/>
              <a:gd name="connsiteX3" fmla="*/ 2017167 w 7614403"/>
              <a:gd name="connsiteY3" fmla="*/ 5730942 h 5730942"/>
              <a:gd name="connsiteX4" fmla="*/ 899567 w 7614403"/>
              <a:gd name="connsiteY4" fmla="*/ 5555451 h 5730942"/>
              <a:gd name="connsiteX5" fmla="*/ 862621 w 7614403"/>
              <a:gd name="connsiteY5" fmla="*/ 5518506 h 5730942"/>
              <a:gd name="connsiteX6" fmla="*/ 567059 w 7614403"/>
              <a:gd name="connsiteY6" fmla="*/ 5472324 h 5730942"/>
              <a:gd name="connsiteX7" fmla="*/ 77531 w 7614403"/>
              <a:gd name="connsiteY7" fmla="*/ 5112105 h 5730942"/>
              <a:gd name="connsiteX8" fmla="*/ 105240 w 7614403"/>
              <a:gd name="connsiteY8" fmla="*/ 1260543 h 5730942"/>
              <a:gd name="connsiteX9" fmla="*/ 650185 w 7614403"/>
              <a:gd name="connsiteY9" fmla="*/ 383087 h 5730942"/>
              <a:gd name="connsiteX10" fmla="*/ 1444512 w 7614403"/>
              <a:gd name="connsiteY10" fmla="*/ 115234 h 5730942"/>
              <a:gd name="connsiteX11" fmla="*/ 2793021 w 7614403"/>
              <a:gd name="connsiteY11" fmla="*/ 4397 h 5730942"/>
              <a:gd name="connsiteX12" fmla="*/ 5185240 w 7614403"/>
              <a:gd name="connsiteY12" fmla="*/ 32106 h 5730942"/>
              <a:gd name="connsiteX13" fmla="*/ 6025748 w 7614403"/>
              <a:gd name="connsiteY13" fmla="*/ 124470 h 5730942"/>
              <a:gd name="connsiteX14" fmla="*/ 6644585 w 7614403"/>
              <a:gd name="connsiteY14" fmla="*/ 318433 h 5730942"/>
              <a:gd name="connsiteX15" fmla="*/ 6912439 w 7614403"/>
              <a:gd name="connsiteY15" fmla="*/ 706360 h 5730942"/>
              <a:gd name="connsiteX16" fmla="*/ 7060222 w 7614403"/>
              <a:gd name="connsiteY16" fmla="*/ 1352905 h 5730942"/>
              <a:gd name="connsiteX17" fmla="*/ 7023276 w 7614403"/>
              <a:gd name="connsiteY17" fmla="*/ 1971743 h 5730942"/>
              <a:gd name="connsiteX18" fmla="*/ 7041749 w 7614403"/>
              <a:gd name="connsiteY18" fmla="*/ 2433560 h 5730942"/>
              <a:gd name="connsiteX19" fmla="*/ 7060221 w 7614403"/>
              <a:gd name="connsiteY19" fmla="*/ 3117051 h 5730942"/>
              <a:gd name="connsiteX20" fmla="*/ 7355785 w 7614403"/>
              <a:gd name="connsiteY20" fmla="*/ 3366433 h 5730942"/>
              <a:gd name="connsiteX21" fmla="*/ 7512803 w 7614403"/>
              <a:gd name="connsiteY21" fmla="*/ 3504979 h 5730942"/>
              <a:gd name="connsiteX22" fmla="*/ 7595930 w 7614403"/>
              <a:gd name="connsiteY22" fmla="*/ 3754360 h 5730942"/>
              <a:gd name="connsiteX23" fmla="*/ 7614403 w 7614403"/>
              <a:gd name="connsiteY23" fmla="*/ 4059160 h 5730942"/>
              <a:gd name="connsiteX24" fmla="*/ 7568221 w 7614403"/>
              <a:gd name="connsiteY24" fmla="*/ 4336251 h 5730942"/>
              <a:gd name="connsiteX25" fmla="*/ 7420439 w 7614403"/>
              <a:gd name="connsiteY25" fmla="*/ 4548688 h 5730942"/>
              <a:gd name="connsiteX26" fmla="*/ 7244949 w 7614403"/>
              <a:gd name="connsiteY26" fmla="*/ 4650288 h 5730942"/>
              <a:gd name="connsiteX27" fmla="*/ 6875495 w 7614403"/>
              <a:gd name="connsiteY27" fmla="*/ 4770361 h 5730942"/>
              <a:gd name="connsiteX28" fmla="*/ 6459858 w 7614403"/>
              <a:gd name="connsiteY28" fmla="*/ 4936615 h 5730942"/>
              <a:gd name="connsiteX29" fmla="*/ 5776367 w 7614403"/>
              <a:gd name="connsiteY29" fmla="*/ 4964324 h 5730942"/>
              <a:gd name="connsiteX30" fmla="*/ 4945094 w 7614403"/>
              <a:gd name="connsiteY30" fmla="*/ 4973561 h 5730942"/>
              <a:gd name="connsiteX31" fmla="*/ 4233894 w 7614403"/>
              <a:gd name="connsiteY31" fmla="*/ 4945852 h 5730942"/>
              <a:gd name="connsiteX32" fmla="*/ 3688948 w 7614403"/>
              <a:gd name="connsiteY32" fmla="*/ 4945851 h 5730942"/>
              <a:gd name="connsiteX33" fmla="*/ 3264076 w 7614403"/>
              <a:gd name="connsiteY33" fmla="*/ 5075160 h 5730942"/>
              <a:gd name="connsiteX34" fmla="*/ 2894622 w 7614403"/>
              <a:gd name="connsiteY34" fmla="*/ 5306070 h 5730942"/>
              <a:gd name="connsiteX35" fmla="*/ 2746839 w 7614403"/>
              <a:gd name="connsiteY35" fmla="*/ 5352251 h 5730942"/>
              <a:gd name="connsiteX36" fmla="*/ 2525167 w 7614403"/>
              <a:gd name="connsiteY36" fmla="*/ 5389197 h 5730942"/>
              <a:gd name="connsiteX37" fmla="*/ 2312730 w 7614403"/>
              <a:gd name="connsiteY37" fmla="*/ 5435379 h 5730942"/>
              <a:gd name="connsiteX0" fmla="*/ 2312730 w 7614403"/>
              <a:gd name="connsiteY0" fmla="*/ 5435379 h 5610870"/>
              <a:gd name="connsiteX1" fmla="*/ 2192658 w 7614403"/>
              <a:gd name="connsiteY1" fmla="*/ 5500033 h 5610870"/>
              <a:gd name="connsiteX2" fmla="*/ 2100294 w 7614403"/>
              <a:gd name="connsiteY2" fmla="*/ 5610870 h 5610870"/>
              <a:gd name="connsiteX3" fmla="*/ 899567 w 7614403"/>
              <a:gd name="connsiteY3" fmla="*/ 5555451 h 5610870"/>
              <a:gd name="connsiteX4" fmla="*/ 862621 w 7614403"/>
              <a:gd name="connsiteY4" fmla="*/ 5518506 h 5610870"/>
              <a:gd name="connsiteX5" fmla="*/ 567059 w 7614403"/>
              <a:gd name="connsiteY5" fmla="*/ 5472324 h 5610870"/>
              <a:gd name="connsiteX6" fmla="*/ 77531 w 7614403"/>
              <a:gd name="connsiteY6" fmla="*/ 5112105 h 5610870"/>
              <a:gd name="connsiteX7" fmla="*/ 105240 w 7614403"/>
              <a:gd name="connsiteY7" fmla="*/ 1260543 h 5610870"/>
              <a:gd name="connsiteX8" fmla="*/ 650185 w 7614403"/>
              <a:gd name="connsiteY8" fmla="*/ 383087 h 5610870"/>
              <a:gd name="connsiteX9" fmla="*/ 1444512 w 7614403"/>
              <a:gd name="connsiteY9" fmla="*/ 115234 h 5610870"/>
              <a:gd name="connsiteX10" fmla="*/ 2793021 w 7614403"/>
              <a:gd name="connsiteY10" fmla="*/ 4397 h 5610870"/>
              <a:gd name="connsiteX11" fmla="*/ 5185240 w 7614403"/>
              <a:gd name="connsiteY11" fmla="*/ 32106 h 5610870"/>
              <a:gd name="connsiteX12" fmla="*/ 6025748 w 7614403"/>
              <a:gd name="connsiteY12" fmla="*/ 124470 h 5610870"/>
              <a:gd name="connsiteX13" fmla="*/ 6644585 w 7614403"/>
              <a:gd name="connsiteY13" fmla="*/ 318433 h 5610870"/>
              <a:gd name="connsiteX14" fmla="*/ 6912439 w 7614403"/>
              <a:gd name="connsiteY14" fmla="*/ 706360 h 5610870"/>
              <a:gd name="connsiteX15" fmla="*/ 7060222 w 7614403"/>
              <a:gd name="connsiteY15" fmla="*/ 1352905 h 5610870"/>
              <a:gd name="connsiteX16" fmla="*/ 7023276 w 7614403"/>
              <a:gd name="connsiteY16" fmla="*/ 1971743 h 5610870"/>
              <a:gd name="connsiteX17" fmla="*/ 7041749 w 7614403"/>
              <a:gd name="connsiteY17" fmla="*/ 2433560 h 5610870"/>
              <a:gd name="connsiteX18" fmla="*/ 7060221 w 7614403"/>
              <a:gd name="connsiteY18" fmla="*/ 3117051 h 5610870"/>
              <a:gd name="connsiteX19" fmla="*/ 7355785 w 7614403"/>
              <a:gd name="connsiteY19" fmla="*/ 3366433 h 5610870"/>
              <a:gd name="connsiteX20" fmla="*/ 7512803 w 7614403"/>
              <a:gd name="connsiteY20" fmla="*/ 3504979 h 5610870"/>
              <a:gd name="connsiteX21" fmla="*/ 7595930 w 7614403"/>
              <a:gd name="connsiteY21" fmla="*/ 3754360 h 5610870"/>
              <a:gd name="connsiteX22" fmla="*/ 7614403 w 7614403"/>
              <a:gd name="connsiteY22" fmla="*/ 4059160 h 5610870"/>
              <a:gd name="connsiteX23" fmla="*/ 7568221 w 7614403"/>
              <a:gd name="connsiteY23" fmla="*/ 4336251 h 5610870"/>
              <a:gd name="connsiteX24" fmla="*/ 7420439 w 7614403"/>
              <a:gd name="connsiteY24" fmla="*/ 4548688 h 5610870"/>
              <a:gd name="connsiteX25" fmla="*/ 7244949 w 7614403"/>
              <a:gd name="connsiteY25" fmla="*/ 4650288 h 5610870"/>
              <a:gd name="connsiteX26" fmla="*/ 6875495 w 7614403"/>
              <a:gd name="connsiteY26" fmla="*/ 4770361 h 5610870"/>
              <a:gd name="connsiteX27" fmla="*/ 6459858 w 7614403"/>
              <a:gd name="connsiteY27" fmla="*/ 4936615 h 5610870"/>
              <a:gd name="connsiteX28" fmla="*/ 5776367 w 7614403"/>
              <a:gd name="connsiteY28" fmla="*/ 4964324 h 5610870"/>
              <a:gd name="connsiteX29" fmla="*/ 4945094 w 7614403"/>
              <a:gd name="connsiteY29" fmla="*/ 4973561 h 5610870"/>
              <a:gd name="connsiteX30" fmla="*/ 4233894 w 7614403"/>
              <a:gd name="connsiteY30" fmla="*/ 4945852 h 5610870"/>
              <a:gd name="connsiteX31" fmla="*/ 3688948 w 7614403"/>
              <a:gd name="connsiteY31" fmla="*/ 4945851 h 5610870"/>
              <a:gd name="connsiteX32" fmla="*/ 3264076 w 7614403"/>
              <a:gd name="connsiteY32" fmla="*/ 5075160 h 5610870"/>
              <a:gd name="connsiteX33" fmla="*/ 2894622 w 7614403"/>
              <a:gd name="connsiteY33" fmla="*/ 5306070 h 5610870"/>
              <a:gd name="connsiteX34" fmla="*/ 2746839 w 7614403"/>
              <a:gd name="connsiteY34" fmla="*/ 5352251 h 5610870"/>
              <a:gd name="connsiteX35" fmla="*/ 2525167 w 7614403"/>
              <a:gd name="connsiteY35" fmla="*/ 5389197 h 5610870"/>
              <a:gd name="connsiteX36" fmla="*/ 2312730 w 7614403"/>
              <a:gd name="connsiteY36" fmla="*/ 5435379 h 5610870"/>
              <a:gd name="connsiteX0" fmla="*/ 2312730 w 7614403"/>
              <a:gd name="connsiteY0" fmla="*/ 5435379 h 5555700"/>
              <a:gd name="connsiteX1" fmla="*/ 2192658 w 7614403"/>
              <a:gd name="connsiteY1" fmla="*/ 5500033 h 5555700"/>
              <a:gd name="connsiteX2" fmla="*/ 899567 w 7614403"/>
              <a:gd name="connsiteY2" fmla="*/ 5555451 h 5555700"/>
              <a:gd name="connsiteX3" fmla="*/ 862621 w 7614403"/>
              <a:gd name="connsiteY3" fmla="*/ 5518506 h 5555700"/>
              <a:gd name="connsiteX4" fmla="*/ 567059 w 7614403"/>
              <a:gd name="connsiteY4" fmla="*/ 5472324 h 5555700"/>
              <a:gd name="connsiteX5" fmla="*/ 77531 w 7614403"/>
              <a:gd name="connsiteY5" fmla="*/ 5112105 h 5555700"/>
              <a:gd name="connsiteX6" fmla="*/ 105240 w 7614403"/>
              <a:gd name="connsiteY6" fmla="*/ 1260543 h 5555700"/>
              <a:gd name="connsiteX7" fmla="*/ 650185 w 7614403"/>
              <a:gd name="connsiteY7" fmla="*/ 383087 h 5555700"/>
              <a:gd name="connsiteX8" fmla="*/ 1444512 w 7614403"/>
              <a:gd name="connsiteY8" fmla="*/ 115234 h 5555700"/>
              <a:gd name="connsiteX9" fmla="*/ 2793021 w 7614403"/>
              <a:gd name="connsiteY9" fmla="*/ 4397 h 5555700"/>
              <a:gd name="connsiteX10" fmla="*/ 5185240 w 7614403"/>
              <a:gd name="connsiteY10" fmla="*/ 32106 h 5555700"/>
              <a:gd name="connsiteX11" fmla="*/ 6025748 w 7614403"/>
              <a:gd name="connsiteY11" fmla="*/ 124470 h 5555700"/>
              <a:gd name="connsiteX12" fmla="*/ 6644585 w 7614403"/>
              <a:gd name="connsiteY12" fmla="*/ 318433 h 5555700"/>
              <a:gd name="connsiteX13" fmla="*/ 6912439 w 7614403"/>
              <a:gd name="connsiteY13" fmla="*/ 706360 h 5555700"/>
              <a:gd name="connsiteX14" fmla="*/ 7060222 w 7614403"/>
              <a:gd name="connsiteY14" fmla="*/ 1352905 h 5555700"/>
              <a:gd name="connsiteX15" fmla="*/ 7023276 w 7614403"/>
              <a:gd name="connsiteY15" fmla="*/ 1971743 h 5555700"/>
              <a:gd name="connsiteX16" fmla="*/ 7041749 w 7614403"/>
              <a:gd name="connsiteY16" fmla="*/ 2433560 h 5555700"/>
              <a:gd name="connsiteX17" fmla="*/ 7060221 w 7614403"/>
              <a:gd name="connsiteY17" fmla="*/ 3117051 h 5555700"/>
              <a:gd name="connsiteX18" fmla="*/ 7355785 w 7614403"/>
              <a:gd name="connsiteY18" fmla="*/ 3366433 h 5555700"/>
              <a:gd name="connsiteX19" fmla="*/ 7512803 w 7614403"/>
              <a:gd name="connsiteY19" fmla="*/ 3504979 h 5555700"/>
              <a:gd name="connsiteX20" fmla="*/ 7595930 w 7614403"/>
              <a:gd name="connsiteY20" fmla="*/ 3754360 h 5555700"/>
              <a:gd name="connsiteX21" fmla="*/ 7614403 w 7614403"/>
              <a:gd name="connsiteY21" fmla="*/ 4059160 h 5555700"/>
              <a:gd name="connsiteX22" fmla="*/ 7568221 w 7614403"/>
              <a:gd name="connsiteY22" fmla="*/ 4336251 h 5555700"/>
              <a:gd name="connsiteX23" fmla="*/ 7420439 w 7614403"/>
              <a:gd name="connsiteY23" fmla="*/ 4548688 h 5555700"/>
              <a:gd name="connsiteX24" fmla="*/ 7244949 w 7614403"/>
              <a:gd name="connsiteY24" fmla="*/ 4650288 h 5555700"/>
              <a:gd name="connsiteX25" fmla="*/ 6875495 w 7614403"/>
              <a:gd name="connsiteY25" fmla="*/ 4770361 h 5555700"/>
              <a:gd name="connsiteX26" fmla="*/ 6459858 w 7614403"/>
              <a:gd name="connsiteY26" fmla="*/ 4936615 h 5555700"/>
              <a:gd name="connsiteX27" fmla="*/ 5776367 w 7614403"/>
              <a:gd name="connsiteY27" fmla="*/ 4964324 h 5555700"/>
              <a:gd name="connsiteX28" fmla="*/ 4945094 w 7614403"/>
              <a:gd name="connsiteY28" fmla="*/ 4973561 h 5555700"/>
              <a:gd name="connsiteX29" fmla="*/ 4233894 w 7614403"/>
              <a:gd name="connsiteY29" fmla="*/ 4945852 h 5555700"/>
              <a:gd name="connsiteX30" fmla="*/ 3688948 w 7614403"/>
              <a:gd name="connsiteY30" fmla="*/ 4945851 h 5555700"/>
              <a:gd name="connsiteX31" fmla="*/ 3264076 w 7614403"/>
              <a:gd name="connsiteY31" fmla="*/ 5075160 h 5555700"/>
              <a:gd name="connsiteX32" fmla="*/ 2894622 w 7614403"/>
              <a:gd name="connsiteY32" fmla="*/ 5306070 h 5555700"/>
              <a:gd name="connsiteX33" fmla="*/ 2746839 w 7614403"/>
              <a:gd name="connsiteY33" fmla="*/ 5352251 h 5555700"/>
              <a:gd name="connsiteX34" fmla="*/ 2525167 w 7614403"/>
              <a:gd name="connsiteY34" fmla="*/ 5389197 h 5555700"/>
              <a:gd name="connsiteX35" fmla="*/ 2312730 w 7614403"/>
              <a:gd name="connsiteY35" fmla="*/ 5435379 h 5555700"/>
              <a:gd name="connsiteX0" fmla="*/ 2312730 w 7614403"/>
              <a:gd name="connsiteY0" fmla="*/ 5435379 h 5558507"/>
              <a:gd name="connsiteX1" fmla="*/ 899567 w 7614403"/>
              <a:gd name="connsiteY1" fmla="*/ 5555451 h 5558507"/>
              <a:gd name="connsiteX2" fmla="*/ 862621 w 7614403"/>
              <a:gd name="connsiteY2" fmla="*/ 5518506 h 5558507"/>
              <a:gd name="connsiteX3" fmla="*/ 567059 w 7614403"/>
              <a:gd name="connsiteY3" fmla="*/ 5472324 h 5558507"/>
              <a:gd name="connsiteX4" fmla="*/ 77531 w 7614403"/>
              <a:gd name="connsiteY4" fmla="*/ 5112105 h 5558507"/>
              <a:gd name="connsiteX5" fmla="*/ 105240 w 7614403"/>
              <a:gd name="connsiteY5" fmla="*/ 1260543 h 5558507"/>
              <a:gd name="connsiteX6" fmla="*/ 650185 w 7614403"/>
              <a:gd name="connsiteY6" fmla="*/ 383087 h 5558507"/>
              <a:gd name="connsiteX7" fmla="*/ 1444512 w 7614403"/>
              <a:gd name="connsiteY7" fmla="*/ 115234 h 5558507"/>
              <a:gd name="connsiteX8" fmla="*/ 2793021 w 7614403"/>
              <a:gd name="connsiteY8" fmla="*/ 4397 h 5558507"/>
              <a:gd name="connsiteX9" fmla="*/ 5185240 w 7614403"/>
              <a:gd name="connsiteY9" fmla="*/ 32106 h 5558507"/>
              <a:gd name="connsiteX10" fmla="*/ 6025748 w 7614403"/>
              <a:gd name="connsiteY10" fmla="*/ 124470 h 5558507"/>
              <a:gd name="connsiteX11" fmla="*/ 6644585 w 7614403"/>
              <a:gd name="connsiteY11" fmla="*/ 318433 h 5558507"/>
              <a:gd name="connsiteX12" fmla="*/ 6912439 w 7614403"/>
              <a:gd name="connsiteY12" fmla="*/ 706360 h 5558507"/>
              <a:gd name="connsiteX13" fmla="*/ 7060222 w 7614403"/>
              <a:gd name="connsiteY13" fmla="*/ 1352905 h 5558507"/>
              <a:gd name="connsiteX14" fmla="*/ 7023276 w 7614403"/>
              <a:gd name="connsiteY14" fmla="*/ 1971743 h 5558507"/>
              <a:gd name="connsiteX15" fmla="*/ 7041749 w 7614403"/>
              <a:gd name="connsiteY15" fmla="*/ 2433560 h 5558507"/>
              <a:gd name="connsiteX16" fmla="*/ 7060221 w 7614403"/>
              <a:gd name="connsiteY16" fmla="*/ 3117051 h 5558507"/>
              <a:gd name="connsiteX17" fmla="*/ 7355785 w 7614403"/>
              <a:gd name="connsiteY17" fmla="*/ 3366433 h 5558507"/>
              <a:gd name="connsiteX18" fmla="*/ 7512803 w 7614403"/>
              <a:gd name="connsiteY18" fmla="*/ 3504979 h 5558507"/>
              <a:gd name="connsiteX19" fmla="*/ 7595930 w 7614403"/>
              <a:gd name="connsiteY19" fmla="*/ 3754360 h 5558507"/>
              <a:gd name="connsiteX20" fmla="*/ 7614403 w 7614403"/>
              <a:gd name="connsiteY20" fmla="*/ 4059160 h 5558507"/>
              <a:gd name="connsiteX21" fmla="*/ 7568221 w 7614403"/>
              <a:gd name="connsiteY21" fmla="*/ 4336251 h 5558507"/>
              <a:gd name="connsiteX22" fmla="*/ 7420439 w 7614403"/>
              <a:gd name="connsiteY22" fmla="*/ 4548688 h 5558507"/>
              <a:gd name="connsiteX23" fmla="*/ 7244949 w 7614403"/>
              <a:gd name="connsiteY23" fmla="*/ 4650288 h 5558507"/>
              <a:gd name="connsiteX24" fmla="*/ 6875495 w 7614403"/>
              <a:gd name="connsiteY24" fmla="*/ 4770361 h 5558507"/>
              <a:gd name="connsiteX25" fmla="*/ 6459858 w 7614403"/>
              <a:gd name="connsiteY25" fmla="*/ 4936615 h 5558507"/>
              <a:gd name="connsiteX26" fmla="*/ 5776367 w 7614403"/>
              <a:gd name="connsiteY26" fmla="*/ 4964324 h 5558507"/>
              <a:gd name="connsiteX27" fmla="*/ 4945094 w 7614403"/>
              <a:gd name="connsiteY27" fmla="*/ 4973561 h 5558507"/>
              <a:gd name="connsiteX28" fmla="*/ 4233894 w 7614403"/>
              <a:gd name="connsiteY28" fmla="*/ 4945852 h 5558507"/>
              <a:gd name="connsiteX29" fmla="*/ 3688948 w 7614403"/>
              <a:gd name="connsiteY29" fmla="*/ 4945851 h 5558507"/>
              <a:gd name="connsiteX30" fmla="*/ 3264076 w 7614403"/>
              <a:gd name="connsiteY30" fmla="*/ 5075160 h 5558507"/>
              <a:gd name="connsiteX31" fmla="*/ 2894622 w 7614403"/>
              <a:gd name="connsiteY31" fmla="*/ 5306070 h 5558507"/>
              <a:gd name="connsiteX32" fmla="*/ 2746839 w 7614403"/>
              <a:gd name="connsiteY32" fmla="*/ 5352251 h 5558507"/>
              <a:gd name="connsiteX33" fmla="*/ 2525167 w 7614403"/>
              <a:gd name="connsiteY33" fmla="*/ 5389197 h 5558507"/>
              <a:gd name="connsiteX34" fmla="*/ 2312730 w 7614403"/>
              <a:gd name="connsiteY34" fmla="*/ 5435379 h 5558507"/>
              <a:gd name="connsiteX0" fmla="*/ 2312730 w 7614403"/>
              <a:gd name="connsiteY0" fmla="*/ 5435379 h 5518506"/>
              <a:gd name="connsiteX1" fmla="*/ 862621 w 7614403"/>
              <a:gd name="connsiteY1" fmla="*/ 5518506 h 5518506"/>
              <a:gd name="connsiteX2" fmla="*/ 567059 w 7614403"/>
              <a:gd name="connsiteY2" fmla="*/ 5472324 h 5518506"/>
              <a:gd name="connsiteX3" fmla="*/ 77531 w 7614403"/>
              <a:gd name="connsiteY3" fmla="*/ 5112105 h 5518506"/>
              <a:gd name="connsiteX4" fmla="*/ 105240 w 7614403"/>
              <a:gd name="connsiteY4" fmla="*/ 1260543 h 5518506"/>
              <a:gd name="connsiteX5" fmla="*/ 650185 w 7614403"/>
              <a:gd name="connsiteY5" fmla="*/ 383087 h 5518506"/>
              <a:gd name="connsiteX6" fmla="*/ 1444512 w 7614403"/>
              <a:gd name="connsiteY6" fmla="*/ 115234 h 5518506"/>
              <a:gd name="connsiteX7" fmla="*/ 2793021 w 7614403"/>
              <a:gd name="connsiteY7" fmla="*/ 4397 h 5518506"/>
              <a:gd name="connsiteX8" fmla="*/ 5185240 w 7614403"/>
              <a:gd name="connsiteY8" fmla="*/ 32106 h 5518506"/>
              <a:gd name="connsiteX9" fmla="*/ 6025748 w 7614403"/>
              <a:gd name="connsiteY9" fmla="*/ 124470 h 5518506"/>
              <a:gd name="connsiteX10" fmla="*/ 6644585 w 7614403"/>
              <a:gd name="connsiteY10" fmla="*/ 318433 h 5518506"/>
              <a:gd name="connsiteX11" fmla="*/ 6912439 w 7614403"/>
              <a:gd name="connsiteY11" fmla="*/ 706360 h 5518506"/>
              <a:gd name="connsiteX12" fmla="*/ 7060222 w 7614403"/>
              <a:gd name="connsiteY12" fmla="*/ 1352905 h 5518506"/>
              <a:gd name="connsiteX13" fmla="*/ 7023276 w 7614403"/>
              <a:gd name="connsiteY13" fmla="*/ 1971743 h 5518506"/>
              <a:gd name="connsiteX14" fmla="*/ 7041749 w 7614403"/>
              <a:gd name="connsiteY14" fmla="*/ 2433560 h 5518506"/>
              <a:gd name="connsiteX15" fmla="*/ 7060221 w 7614403"/>
              <a:gd name="connsiteY15" fmla="*/ 3117051 h 5518506"/>
              <a:gd name="connsiteX16" fmla="*/ 7355785 w 7614403"/>
              <a:gd name="connsiteY16" fmla="*/ 3366433 h 5518506"/>
              <a:gd name="connsiteX17" fmla="*/ 7512803 w 7614403"/>
              <a:gd name="connsiteY17" fmla="*/ 3504979 h 5518506"/>
              <a:gd name="connsiteX18" fmla="*/ 7595930 w 7614403"/>
              <a:gd name="connsiteY18" fmla="*/ 3754360 h 5518506"/>
              <a:gd name="connsiteX19" fmla="*/ 7614403 w 7614403"/>
              <a:gd name="connsiteY19" fmla="*/ 4059160 h 5518506"/>
              <a:gd name="connsiteX20" fmla="*/ 7568221 w 7614403"/>
              <a:gd name="connsiteY20" fmla="*/ 4336251 h 5518506"/>
              <a:gd name="connsiteX21" fmla="*/ 7420439 w 7614403"/>
              <a:gd name="connsiteY21" fmla="*/ 4548688 h 5518506"/>
              <a:gd name="connsiteX22" fmla="*/ 7244949 w 7614403"/>
              <a:gd name="connsiteY22" fmla="*/ 4650288 h 5518506"/>
              <a:gd name="connsiteX23" fmla="*/ 6875495 w 7614403"/>
              <a:gd name="connsiteY23" fmla="*/ 4770361 h 5518506"/>
              <a:gd name="connsiteX24" fmla="*/ 6459858 w 7614403"/>
              <a:gd name="connsiteY24" fmla="*/ 4936615 h 5518506"/>
              <a:gd name="connsiteX25" fmla="*/ 5776367 w 7614403"/>
              <a:gd name="connsiteY25" fmla="*/ 4964324 h 5518506"/>
              <a:gd name="connsiteX26" fmla="*/ 4945094 w 7614403"/>
              <a:gd name="connsiteY26" fmla="*/ 4973561 h 5518506"/>
              <a:gd name="connsiteX27" fmla="*/ 4233894 w 7614403"/>
              <a:gd name="connsiteY27" fmla="*/ 4945852 h 5518506"/>
              <a:gd name="connsiteX28" fmla="*/ 3688948 w 7614403"/>
              <a:gd name="connsiteY28" fmla="*/ 4945851 h 5518506"/>
              <a:gd name="connsiteX29" fmla="*/ 3264076 w 7614403"/>
              <a:gd name="connsiteY29" fmla="*/ 5075160 h 5518506"/>
              <a:gd name="connsiteX30" fmla="*/ 2894622 w 7614403"/>
              <a:gd name="connsiteY30" fmla="*/ 5306070 h 5518506"/>
              <a:gd name="connsiteX31" fmla="*/ 2746839 w 7614403"/>
              <a:gd name="connsiteY31" fmla="*/ 5352251 h 5518506"/>
              <a:gd name="connsiteX32" fmla="*/ 2525167 w 7614403"/>
              <a:gd name="connsiteY32" fmla="*/ 5389197 h 5518506"/>
              <a:gd name="connsiteX33" fmla="*/ 2312730 w 7614403"/>
              <a:gd name="connsiteY33" fmla="*/ 5435379 h 5518506"/>
              <a:gd name="connsiteX0" fmla="*/ 2312730 w 7614403"/>
              <a:gd name="connsiteY0" fmla="*/ 5435379 h 5491232"/>
              <a:gd name="connsiteX1" fmla="*/ 567059 w 7614403"/>
              <a:gd name="connsiteY1" fmla="*/ 5472324 h 5491232"/>
              <a:gd name="connsiteX2" fmla="*/ 77531 w 7614403"/>
              <a:gd name="connsiteY2" fmla="*/ 5112105 h 5491232"/>
              <a:gd name="connsiteX3" fmla="*/ 105240 w 7614403"/>
              <a:gd name="connsiteY3" fmla="*/ 1260543 h 5491232"/>
              <a:gd name="connsiteX4" fmla="*/ 650185 w 7614403"/>
              <a:gd name="connsiteY4" fmla="*/ 383087 h 5491232"/>
              <a:gd name="connsiteX5" fmla="*/ 1444512 w 7614403"/>
              <a:gd name="connsiteY5" fmla="*/ 115234 h 5491232"/>
              <a:gd name="connsiteX6" fmla="*/ 2793021 w 7614403"/>
              <a:gd name="connsiteY6" fmla="*/ 4397 h 5491232"/>
              <a:gd name="connsiteX7" fmla="*/ 5185240 w 7614403"/>
              <a:gd name="connsiteY7" fmla="*/ 32106 h 5491232"/>
              <a:gd name="connsiteX8" fmla="*/ 6025748 w 7614403"/>
              <a:gd name="connsiteY8" fmla="*/ 124470 h 5491232"/>
              <a:gd name="connsiteX9" fmla="*/ 6644585 w 7614403"/>
              <a:gd name="connsiteY9" fmla="*/ 318433 h 5491232"/>
              <a:gd name="connsiteX10" fmla="*/ 6912439 w 7614403"/>
              <a:gd name="connsiteY10" fmla="*/ 706360 h 5491232"/>
              <a:gd name="connsiteX11" fmla="*/ 7060222 w 7614403"/>
              <a:gd name="connsiteY11" fmla="*/ 1352905 h 5491232"/>
              <a:gd name="connsiteX12" fmla="*/ 7023276 w 7614403"/>
              <a:gd name="connsiteY12" fmla="*/ 1971743 h 5491232"/>
              <a:gd name="connsiteX13" fmla="*/ 7041749 w 7614403"/>
              <a:gd name="connsiteY13" fmla="*/ 2433560 h 5491232"/>
              <a:gd name="connsiteX14" fmla="*/ 7060221 w 7614403"/>
              <a:gd name="connsiteY14" fmla="*/ 3117051 h 5491232"/>
              <a:gd name="connsiteX15" fmla="*/ 7355785 w 7614403"/>
              <a:gd name="connsiteY15" fmla="*/ 3366433 h 5491232"/>
              <a:gd name="connsiteX16" fmla="*/ 7512803 w 7614403"/>
              <a:gd name="connsiteY16" fmla="*/ 3504979 h 5491232"/>
              <a:gd name="connsiteX17" fmla="*/ 7595930 w 7614403"/>
              <a:gd name="connsiteY17" fmla="*/ 3754360 h 5491232"/>
              <a:gd name="connsiteX18" fmla="*/ 7614403 w 7614403"/>
              <a:gd name="connsiteY18" fmla="*/ 4059160 h 5491232"/>
              <a:gd name="connsiteX19" fmla="*/ 7568221 w 7614403"/>
              <a:gd name="connsiteY19" fmla="*/ 4336251 h 5491232"/>
              <a:gd name="connsiteX20" fmla="*/ 7420439 w 7614403"/>
              <a:gd name="connsiteY20" fmla="*/ 4548688 h 5491232"/>
              <a:gd name="connsiteX21" fmla="*/ 7244949 w 7614403"/>
              <a:gd name="connsiteY21" fmla="*/ 4650288 h 5491232"/>
              <a:gd name="connsiteX22" fmla="*/ 6875495 w 7614403"/>
              <a:gd name="connsiteY22" fmla="*/ 4770361 h 5491232"/>
              <a:gd name="connsiteX23" fmla="*/ 6459858 w 7614403"/>
              <a:gd name="connsiteY23" fmla="*/ 4936615 h 5491232"/>
              <a:gd name="connsiteX24" fmla="*/ 5776367 w 7614403"/>
              <a:gd name="connsiteY24" fmla="*/ 4964324 h 5491232"/>
              <a:gd name="connsiteX25" fmla="*/ 4945094 w 7614403"/>
              <a:gd name="connsiteY25" fmla="*/ 4973561 h 5491232"/>
              <a:gd name="connsiteX26" fmla="*/ 4233894 w 7614403"/>
              <a:gd name="connsiteY26" fmla="*/ 4945852 h 5491232"/>
              <a:gd name="connsiteX27" fmla="*/ 3688948 w 7614403"/>
              <a:gd name="connsiteY27" fmla="*/ 4945851 h 5491232"/>
              <a:gd name="connsiteX28" fmla="*/ 3264076 w 7614403"/>
              <a:gd name="connsiteY28" fmla="*/ 5075160 h 5491232"/>
              <a:gd name="connsiteX29" fmla="*/ 2894622 w 7614403"/>
              <a:gd name="connsiteY29" fmla="*/ 5306070 h 5491232"/>
              <a:gd name="connsiteX30" fmla="*/ 2746839 w 7614403"/>
              <a:gd name="connsiteY30" fmla="*/ 5352251 h 5491232"/>
              <a:gd name="connsiteX31" fmla="*/ 2525167 w 7614403"/>
              <a:gd name="connsiteY31" fmla="*/ 5389197 h 5491232"/>
              <a:gd name="connsiteX32" fmla="*/ 2312730 w 7614403"/>
              <a:gd name="connsiteY32" fmla="*/ 5435379 h 5491232"/>
              <a:gd name="connsiteX0" fmla="*/ 2312730 w 7614403"/>
              <a:gd name="connsiteY0" fmla="*/ 5435379 h 5435379"/>
              <a:gd name="connsiteX1" fmla="*/ 474695 w 7614403"/>
              <a:gd name="connsiteY1" fmla="*/ 5407670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894622 w 7614403"/>
              <a:gd name="connsiteY29" fmla="*/ 5306070 h 5435379"/>
              <a:gd name="connsiteX30" fmla="*/ 2746839 w 7614403"/>
              <a:gd name="connsiteY30" fmla="*/ 5352251 h 5435379"/>
              <a:gd name="connsiteX31" fmla="*/ 2525167 w 7614403"/>
              <a:gd name="connsiteY31" fmla="*/ 5389197 h 5435379"/>
              <a:gd name="connsiteX32" fmla="*/ 2312730 w 7614403"/>
              <a:gd name="connsiteY32" fmla="*/ 5435379 h 5435379"/>
              <a:gd name="connsiteX0" fmla="*/ 2312730 w 7614403"/>
              <a:gd name="connsiteY0" fmla="*/ 5435379 h 5435775"/>
              <a:gd name="connsiteX1" fmla="*/ 502404 w 7614403"/>
              <a:gd name="connsiteY1" fmla="*/ 5361488 h 5435775"/>
              <a:gd name="connsiteX2" fmla="*/ 77531 w 7614403"/>
              <a:gd name="connsiteY2" fmla="*/ 5112105 h 5435775"/>
              <a:gd name="connsiteX3" fmla="*/ 105240 w 7614403"/>
              <a:gd name="connsiteY3" fmla="*/ 1260543 h 5435775"/>
              <a:gd name="connsiteX4" fmla="*/ 650185 w 7614403"/>
              <a:gd name="connsiteY4" fmla="*/ 383087 h 5435775"/>
              <a:gd name="connsiteX5" fmla="*/ 1444512 w 7614403"/>
              <a:gd name="connsiteY5" fmla="*/ 115234 h 5435775"/>
              <a:gd name="connsiteX6" fmla="*/ 2793021 w 7614403"/>
              <a:gd name="connsiteY6" fmla="*/ 4397 h 5435775"/>
              <a:gd name="connsiteX7" fmla="*/ 5185240 w 7614403"/>
              <a:gd name="connsiteY7" fmla="*/ 32106 h 5435775"/>
              <a:gd name="connsiteX8" fmla="*/ 6025748 w 7614403"/>
              <a:gd name="connsiteY8" fmla="*/ 124470 h 5435775"/>
              <a:gd name="connsiteX9" fmla="*/ 6644585 w 7614403"/>
              <a:gd name="connsiteY9" fmla="*/ 318433 h 5435775"/>
              <a:gd name="connsiteX10" fmla="*/ 6912439 w 7614403"/>
              <a:gd name="connsiteY10" fmla="*/ 706360 h 5435775"/>
              <a:gd name="connsiteX11" fmla="*/ 7060222 w 7614403"/>
              <a:gd name="connsiteY11" fmla="*/ 1352905 h 5435775"/>
              <a:gd name="connsiteX12" fmla="*/ 7023276 w 7614403"/>
              <a:gd name="connsiteY12" fmla="*/ 1971743 h 5435775"/>
              <a:gd name="connsiteX13" fmla="*/ 7041749 w 7614403"/>
              <a:gd name="connsiteY13" fmla="*/ 2433560 h 5435775"/>
              <a:gd name="connsiteX14" fmla="*/ 7060221 w 7614403"/>
              <a:gd name="connsiteY14" fmla="*/ 3117051 h 5435775"/>
              <a:gd name="connsiteX15" fmla="*/ 7355785 w 7614403"/>
              <a:gd name="connsiteY15" fmla="*/ 3366433 h 5435775"/>
              <a:gd name="connsiteX16" fmla="*/ 7512803 w 7614403"/>
              <a:gd name="connsiteY16" fmla="*/ 3504979 h 5435775"/>
              <a:gd name="connsiteX17" fmla="*/ 7595930 w 7614403"/>
              <a:gd name="connsiteY17" fmla="*/ 3754360 h 5435775"/>
              <a:gd name="connsiteX18" fmla="*/ 7614403 w 7614403"/>
              <a:gd name="connsiteY18" fmla="*/ 4059160 h 5435775"/>
              <a:gd name="connsiteX19" fmla="*/ 7568221 w 7614403"/>
              <a:gd name="connsiteY19" fmla="*/ 4336251 h 5435775"/>
              <a:gd name="connsiteX20" fmla="*/ 7420439 w 7614403"/>
              <a:gd name="connsiteY20" fmla="*/ 4548688 h 5435775"/>
              <a:gd name="connsiteX21" fmla="*/ 7244949 w 7614403"/>
              <a:gd name="connsiteY21" fmla="*/ 4650288 h 5435775"/>
              <a:gd name="connsiteX22" fmla="*/ 6875495 w 7614403"/>
              <a:gd name="connsiteY22" fmla="*/ 4770361 h 5435775"/>
              <a:gd name="connsiteX23" fmla="*/ 6459858 w 7614403"/>
              <a:gd name="connsiteY23" fmla="*/ 4936615 h 5435775"/>
              <a:gd name="connsiteX24" fmla="*/ 5776367 w 7614403"/>
              <a:gd name="connsiteY24" fmla="*/ 4964324 h 5435775"/>
              <a:gd name="connsiteX25" fmla="*/ 4945094 w 7614403"/>
              <a:gd name="connsiteY25" fmla="*/ 4973561 h 5435775"/>
              <a:gd name="connsiteX26" fmla="*/ 4233894 w 7614403"/>
              <a:gd name="connsiteY26" fmla="*/ 4945852 h 5435775"/>
              <a:gd name="connsiteX27" fmla="*/ 3688948 w 7614403"/>
              <a:gd name="connsiteY27" fmla="*/ 4945851 h 5435775"/>
              <a:gd name="connsiteX28" fmla="*/ 3264076 w 7614403"/>
              <a:gd name="connsiteY28" fmla="*/ 5075160 h 5435775"/>
              <a:gd name="connsiteX29" fmla="*/ 2894622 w 7614403"/>
              <a:gd name="connsiteY29" fmla="*/ 5306070 h 5435775"/>
              <a:gd name="connsiteX30" fmla="*/ 2746839 w 7614403"/>
              <a:gd name="connsiteY30" fmla="*/ 5352251 h 5435775"/>
              <a:gd name="connsiteX31" fmla="*/ 2525167 w 7614403"/>
              <a:gd name="connsiteY31" fmla="*/ 5389197 h 5435775"/>
              <a:gd name="connsiteX32" fmla="*/ 2312730 w 7614403"/>
              <a:gd name="connsiteY32" fmla="*/ 5435379 h 5435775"/>
              <a:gd name="connsiteX0" fmla="*/ 2312730 w 7614403"/>
              <a:gd name="connsiteY0" fmla="*/ 5435379 h 5435775"/>
              <a:gd name="connsiteX1" fmla="*/ 502404 w 7614403"/>
              <a:gd name="connsiteY1" fmla="*/ 5361488 h 5435775"/>
              <a:gd name="connsiteX2" fmla="*/ 77531 w 7614403"/>
              <a:gd name="connsiteY2" fmla="*/ 5112105 h 5435775"/>
              <a:gd name="connsiteX3" fmla="*/ 105240 w 7614403"/>
              <a:gd name="connsiteY3" fmla="*/ 1260543 h 5435775"/>
              <a:gd name="connsiteX4" fmla="*/ 650185 w 7614403"/>
              <a:gd name="connsiteY4" fmla="*/ 383087 h 5435775"/>
              <a:gd name="connsiteX5" fmla="*/ 1444512 w 7614403"/>
              <a:gd name="connsiteY5" fmla="*/ 115234 h 5435775"/>
              <a:gd name="connsiteX6" fmla="*/ 2793021 w 7614403"/>
              <a:gd name="connsiteY6" fmla="*/ 4397 h 5435775"/>
              <a:gd name="connsiteX7" fmla="*/ 5185240 w 7614403"/>
              <a:gd name="connsiteY7" fmla="*/ 32106 h 5435775"/>
              <a:gd name="connsiteX8" fmla="*/ 6025748 w 7614403"/>
              <a:gd name="connsiteY8" fmla="*/ 124470 h 5435775"/>
              <a:gd name="connsiteX9" fmla="*/ 6644585 w 7614403"/>
              <a:gd name="connsiteY9" fmla="*/ 318433 h 5435775"/>
              <a:gd name="connsiteX10" fmla="*/ 6912439 w 7614403"/>
              <a:gd name="connsiteY10" fmla="*/ 706360 h 5435775"/>
              <a:gd name="connsiteX11" fmla="*/ 7060222 w 7614403"/>
              <a:gd name="connsiteY11" fmla="*/ 1352905 h 5435775"/>
              <a:gd name="connsiteX12" fmla="*/ 7023276 w 7614403"/>
              <a:gd name="connsiteY12" fmla="*/ 1971743 h 5435775"/>
              <a:gd name="connsiteX13" fmla="*/ 7041749 w 7614403"/>
              <a:gd name="connsiteY13" fmla="*/ 2433560 h 5435775"/>
              <a:gd name="connsiteX14" fmla="*/ 7060221 w 7614403"/>
              <a:gd name="connsiteY14" fmla="*/ 3117051 h 5435775"/>
              <a:gd name="connsiteX15" fmla="*/ 7355785 w 7614403"/>
              <a:gd name="connsiteY15" fmla="*/ 3366433 h 5435775"/>
              <a:gd name="connsiteX16" fmla="*/ 7512803 w 7614403"/>
              <a:gd name="connsiteY16" fmla="*/ 3504979 h 5435775"/>
              <a:gd name="connsiteX17" fmla="*/ 7595930 w 7614403"/>
              <a:gd name="connsiteY17" fmla="*/ 3754360 h 5435775"/>
              <a:gd name="connsiteX18" fmla="*/ 7614403 w 7614403"/>
              <a:gd name="connsiteY18" fmla="*/ 4059160 h 5435775"/>
              <a:gd name="connsiteX19" fmla="*/ 7568221 w 7614403"/>
              <a:gd name="connsiteY19" fmla="*/ 4336251 h 5435775"/>
              <a:gd name="connsiteX20" fmla="*/ 7420439 w 7614403"/>
              <a:gd name="connsiteY20" fmla="*/ 4548688 h 5435775"/>
              <a:gd name="connsiteX21" fmla="*/ 7244949 w 7614403"/>
              <a:gd name="connsiteY21" fmla="*/ 4650288 h 5435775"/>
              <a:gd name="connsiteX22" fmla="*/ 6875495 w 7614403"/>
              <a:gd name="connsiteY22" fmla="*/ 4770361 h 5435775"/>
              <a:gd name="connsiteX23" fmla="*/ 6459858 w 7614403"/>
              <a:gd name="connsiteY23" fmla="*/ 4936615 h 5435775"/>
              <a:gd name="connsiteX24" fmla="*/ 5776367 w 7614403"/>
              <a:gd name="connsiteY24" fmla="*/ 4964324 h 5435775"/>
              <a:gd name="connsiteX25" fmla="*/ 4945094 w 7614403"/>
              <a:gd name="connsiteY25" fmla="*/ 4973561 h 5435775"/>
              <a:gd name="connsiteX26" fmla="*/ 4233894 w 7614403"/>
              <a:gd name="connsiteY26" fmla="*/ 4945852 h 5435775"/>
              <a:gd name="connsiteX27" fmla="*/ 3688948 w 7614403"/>
              <a:gd name="connsiteY27" fmla="*/ 4945851 h 5435775"/>
              <a:gd name="connsiteX28" fmla="*/ 3264076 w 7614403"/>
              <a:gd name="connsiteY28" fmla="*/ 5075160 h 5435775"/>
              <a:gd name="connsiteX29" fmla="*/ 2894622 w 7614403"/>
              <a:gd name="connsiteY29" fmla="*/ 5306070 h 5435775"/>
              <a:gd name="connsiteX30" fmla="*/ 2746839 w 7614403"/>
              <a:gd name="connsiteY30" fmla="*/ 5352251 h 5435775"/>
              <a:gd name="connsiteX31" fmla="*/ 2525167 w 7614403"/>
              <a:gd name="connsiteY31" fmla="*/ 5389197 h 5435775"/>
              <a:gd name="connsiteX32" fmla="*/ 2312730 w 7614403"/>
              <a:gd name="connsiteY32" fmla="*/ 5435379 h 5435775"/>
              <a:gd name="connsiteX0" fmla="*/ 2312730 w 7614403"/>
              <a:gd name="connsiteY0" fmla="*/ 5435379 h 5435379"/>
              <a:gd name="connsiteX1" fmla="*/ 502404 w 7614403"/>
              <a:gd name="connsiteY1" fmla="*/ 5361488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894622 w 7614403"/>
              <a:gd name="connsiteY29" fmla="*/ 5306070 h 5435379"/>
              <a:gd name="connsiteX30" fmla="*/ 2746839 w 7614403"/>
              <a:gd name="connsiteY30" fmla="*/ 5352251 h 5435379"/>
              <a:gd name="connsiteX31" fmla="*/ 2312730 w 7614403"/>
              <a:gd name="connsiteY31" fmla="*/ 5435379 h 5435379"/>
              <a:gd name="connsiteX0" fmla="*/ 2312730 w 7614403"/>
              <a:gd name="connsiteY0" fmla="*/ 5435379 h 5435379"/>
              <a:gd name="connsiteX1" fmla="*/ 502404 w 7614403"/>
              <a:gd name="connsiteY1" fmla="*/ 5361488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894622 w 7614403"/>
              <a:gd name="connsiteY29" fmla="*/ 5306070 h 5435379"/>
              <a:gd name="connsiteX30" fmla="*/ 2312730 w 7614403"/>
              <a:gd name="connsiteY30" fmla="*/ 5435379 h 5435379"/>
              <a:gd name="connsiteX0" fmla="*/ 2312730 w 7614403"/>
              <a:gd name="connsiteY0" fmla="*/ 5435379 h 5435379"/>
              <a:gd name="connsiteX1" fmla="*/ 502404 w 7614403"/>
              <a:gd name="connsiteY1" fmla="*/ 5361488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312730 w 7614403"/>
              <a:gd name="connsiteY29" fmla="*/ 5435379 h 5435379"/>
              <a:gd name="connsiteX0" fmla="*/ 2312730 w 7614403"/>
              <a:gd name="connsiteY0" fmla="*/ 5278361 h 5365021"/>
              <a:gd name="connsiteX1" fmla="*/ 502404 w 7614403"/>
              <a:gd name="connsiteY1" fmla="*/ 5361488 h 5365021"/>
              <a:gd name="connsiteX2" fmla="*/ 77531 w 7614403"/>
              <a:gd name="connsiteY2" fmla="*/ 5112105 h 5365021"/>
              <a:gd name="connsiteX3" fmla="*/ 105240 w 7614403"/>
              <a:gd name="connsiteY3" fmla="*/ 1260543 h 5365021"/>
              <a:gd name="connsiteX4" fmla="*/ 650185 w 7614403"/>
              <a:gd name="connsiteY4" fmla="*/ 383087 h 5365021"/>
              <a:gd name="connsiteX5" fmla="*/ 1444512 w 7614403"/>
              <a:gd name="connsiteY5" fmla="*/ 115234 h 5365021"/>
              <a:gd name="connsiteX6" fmla="*/ 2793021 w 7614403"/>
              <a:gd name="connsiteY6" fmla="*/ 4397 h 5365021"/>
              <a:gd name="connsiteX7" fmla="*/ 5185240 w 7614403"/>
              <a:gd name="connsiteY7" fmla="*/ 32106 h 5365021"/>
              <a:gd name="connsiteX8" fmla="*/ 6025748 w 7614403"/>
              <a:gd name="connsiteY8" fmla="*/ 124470 h 5365021"/>
              <a:gd name="connsiteX9" fmla="*/ 6644585 w 7614403"/>
              <a:gd name="connsiteY9" fmla="*/ 318433 h 5365021"/>
              <a:gd name="connsiteX10" fmla="*/ 6912439 w 7614403"/>
              <a:gd name="connsiteY10" fmla="*/ 706360 h 5365021"/>
              <a:gd name="connsiteX11" fmla="*/ 7060222 w 7614403"/>
              <a:gd name="connsiteY11" fmla="*/ 1352905 h 5365021"/>
              <a:gd name="connsiteX12" fmla="*/ 7023276 w 7614403"/>
              <a:gd name="connsiteY12" fmla="*/ 1971743 h 5365021"/>
              <a:gd name="connsiteX13" fmla="*/ 7041749 w 7614403"/>
              <a:gd name="connsiteY13" fmla="*/ 2433560 h 5365021"/>
              <a:gd name="connsiteX14" fmla="*/ 7060221 w 7614403"/>
              <a:gd name="connsiteY14" fmla="*/ 3117051 h 5365021"/>
              <a:gd name="connsiteX15" fmla="*/ 7355785 w 7614403"/>
              <a:gd name="connsiteY15" fmla="*/ 3366433 h 5365021"/>
              <a:gd name="connsiteX16" fmla="*/ 7512803 w 7614403"/>
              <a:gd name="connsiteY16" fmla="*/ 3504979 h 5365021"/>
              <a:gd name="connsiteX17" fmla="*/ 7595930 w 7614403"/>
              <a:gd name="connsiteY17" fmla="*/ 3754360 h 5365021"/>
              <a:gd name="connsiteX18" fmla="*/ 7614403 w 7614403"/>
              <a:gd name="connsiteY18" fmla="*/ 4059160 h 5365021"/>
              <a:gd name="connsiteX19" fmla="*/ 7568221 w 7614403"/>
              <a:gd name="connsiteY19" fmla="*/ 4336251 h 5365021"/>
              <a:gd name="connsiteX20" fmla="*/ 7420439 w 7614403"/>
              <a:gd name="connsiteY20" fmla="*/ 4548688 h 5365021"/>
              <a:gd name="connsiteX21" fmla="*/ 7244949 w 7614403"/>
              <a:gd name="connsiteY21" fmla="*/ 4650288 h 5365021"/>
              <a:gd name="connsiteX22" fmla="*/ 6875495 w 7614403"/>
              <a:gd name="connsiteY22" fmla="*/ 4770361 h 5365021"/>
              <a:gd name="connsiteX23" fmla="*/ 6459858 w 7614403"/>
              <a:gd name="connsiteY23" fmla="*/ 4936615 h 5365021"/>
              <a:gd name="connsiteX24" fmla="*/ 5776367 w 7614403"/>
              <a:gd name="connsiteY24" fmla="*/ 4964324 h 5365021"/>
              <a:gd name="connsiteX25" fmla="*/ 4945094 w 7614403"/>
              <a:gd name="connsiteY25" fmla="*/ 4973561 h 5365021"/>
              <a:gd name="connsiteX26" fmla="*/ 4233894 w 7614403"/>
              <a:gd name="connsiteY26" fmla="*/ 4945852 h 5365021"/>
              <a:gd name="connsiteX27" fmla="*/ 3688948 w 7614403"/>
              <a:gd name="connsiteY27" fmla="*/ 4945851 h 5365021"/>
              <a:gd name="connsiteX28" fmla="*/ 3264076 w 7614403"/>
              <a:gd name="connsiteY28" fmla="*/ 5075160 h 5365021"/>
              <a:gd name="connsiteX29" fmla="*/ 2312730 w 7614403"/>
              <a:gd name="connsiteY29" fmla="*/ 5278361 h 5365021"/>
              <a:gd name="connsiteX0" fmla="*/ 2312730 w 7614403"/>
              <a:gd name="connsiteY0" fmla="*/ 5278361 h 5366271"/>
              <a:gd name="connsiteX1" fmla="*/ 502404 w 7614403"/>
              <a:gd name="connsiteY1" fmla="*/ 5361488 h 5366271"/>
              <a:gd name="connsiteX2" fmla="*/ 77531 w 7614403"/>
              <a:gd name="connsiteY2" fmla="*/ 5112105 h 5366271"/>
              <a:gd name="connsiteX3" fmla="*/ 105240 w 7614403"/>
              <a:gd name="connsiteY3" fmla="*/ 1260543 h 5366271"/>
              <a:gd name="connsiteX4" fmla="*/ 650185 w 7614403"/>
              <a:gd name="connsiteY4" fmla="*/ 383087 h 5366271"/>
              <a:gd name="connsiteX5" fmla="*/ 1444512 w 7614403"/>
              <a:gd name="connsiteY5" fmla="*/ 115234 h 5366271"/>
              <a:gd name="connsiteX6" fmla="*/ 2793021 w 7614403"/>
              <a:gd name="connsiteY6" fmla="*/ 4397 h 5366271"/>
              <a:gd name="connsiteX7" fmla="*/ 5185240 w 7614403"/>
              <a:gd name="connsiteY7" fmla="*/ 32106 h 5366271"/>
              <a:gd name="connsiteX8" fmla="*/ 6025748 w 7614403"/>
              <a:gd name="connsiteY8" fmla="*/ 124470 h 5366271"/>
              <a:gd name="connsiteX9" fmla="*/ 6644585 w 7614403"/>
              <a:gd name="connsiteY9" fmla="*/ 318433 h 5366271"/>
              <a:gd name="connsiteX10" fmla="*/ 6912439 w 7614403"/>
              <a:gd name="connsiteY10" fmla="*/ 706360 h 5366271"/>
              <a:gd name="connsiteX11" fmla="*/ 7060222 w 7614403"/>
              <a:gd name="connsiteY11" fmla="*/ 1352905 h 5366271"/>
              <a:gd name="connsiteX12" fmla="*/ 7023276 w 7614403"/>
              <a:gd name="connsiteY12" fmla="*/ 1971743 h 5366271"/>
              <a:gd name="connsiteX13" fmla="*/ 7041749 w 7614403"/>
              <a:gd name="connsiteY13" fmla="*/ 2433560 h 5366271"/>
              <a:gd name="connsiteX14" fmla="*/ 7060221 w 7614403"/>
              <a:gd name="connsiteY14" fmla="*/ 3117051 h 5366271"/>
              <a:gd name="connsiteX15" fmla="*/ 7355785 w 7614403"/>
              <a:gd name="connsiteY15" fmla="*/ 3366433 h 5366271"/>
              <a:gd name="connsiteX16" fmla="*/ 7512803 w 7614403"/>
              <a:gd name="connsiteY16" fmla="*/ 3504979 h 5366271"/>
              <a:gd name="connsiteX17" fmla="*/ 7595930 w 7614403"/>
              <a:gd name="connsiteY17" fmla="*/ 3754360 h 5366271"/>
              <a:gd name="connsiteX18" fmla="*/ 7614403 w 7614403"/>
              <a:gd name="connsiteY18" fmla="*/ 4059160 h 5366271"/>
              <a:gd name="connsiteX19" fmla="*/ 7568221 w 7614403"/>
              <a:gd name="connsiteY19" fmla="*/ 4336251 h 5366271"/>
              <a:gd name="connsiteX20" fmla="*/ 7420439 w 7614403"/>
              <a:gd name="connsiteY20" fmla="*/ 4548688 h 5366271"/>
              <a:gd name="connsiteX21" fmla="*/ 7244949 w 7614403"/>
              <a:gd name="connsiteY21" fmla="*/ 4650288 h 5366271"/>
              <a:gd name="connsiteX22" fmla="*/ 6875495 w 7614403"/>
              <a:gd name="connsiteY22" fmla="*/ 4770361 h 5366271"/>
              <a:gd name="connsiteX23" fmla="*/ 6459858 w 7614403"/>
              <a:gd name="connsiteY23" fmla="*/ 4936615 h 5366271"/>
              <a:gd name="connsiteX24" fmla="*/ 5776367 w 7614403"/>
              <a:gd name="connsiteY24" fmla="*/ 4964324 h 5366271"/>
              <a:gd name="connsiteX25" fmla="*/ 4945094 w 7614403"/>
              <a:gd name="connsiteY25" fmla="*/ 4973561 h 5366271"/>
              <a:gd name="connsiteX26" fmla="*/ 4233894 w 7614403"/>
              <a:gd name="connsiteY26" fmla="*/ 4945852 h 5366271"/>
              <a:gd name="connsiteX27" fmla="*/ 3688948 w 7614403"/>
              <a:gd name="connsiteY27" fmla="*/ 4945851 h 5366271"/>
              <a:gd name="connsiteX28" fmla="*/ 3097821 w 7614403"/>
              <a:gd name="connsiteY28" fmla="*/ 5176760 h 5366271"/>
              <a:gd name="connsiteX29" fmla="*/ 2312730 w 7614403"/>
              <a:gd name="connsiteY29" fmla="*/ 5278361 h 5366271"/>
              <a:gd name="connsiteX0" fmla="*/ 2312730 w 7614403"/>
              <a:gd name="connsiteY0" fmla="*/ 5278361 h 5288953"/>
              <a:gd name="connsiteX1" fmla="*/ 502404 w 7614403"/>
              <a:gd name="connsiteY1" fmla="*/ 5269124 h 5288953"/>
              <a:gd name="connsiteX2" fmla="*/ 77531 w 7614403"/>
              <a:gd name="connsiteY2" fmla="*/ 5112105 h 5288953"/>
              <a:gd name="connsiteX3" fmla="*/ 105240 w 7614403"/>
              <a:gd name="connsiteY3" fmla="*/ 1260543 h 5288953"/>
              <a:gd name="connsiteX4" fmla="*/ 650185 w 7614403"/>
              <a:gd name="connsiteY4" fmla="*/ 383087 h 5288953"/>
              <a:gd name="connsiteX5" fmla="*/ 1444512 w 7614403"/>
              <a:gd name="connsiteY5" fmla="*/ 115234 h 5288953"/>
              <a:gd name="connsiteX6" fmla="*/ 2793021 w 7614403"/>
              <a:gd name="connsiteY6" fmla="*/ 4397 h 5288953"/>
              <a:gd name="connsiteX7" fmla="*/ 5185240 w 7614403"/>
              <a:gd name="connsiteY7" fmla="*/ 32106 h 5288953"/>
              <a:gd name="connsiteX8" fmla="*/ 6025748 w 7614403"/>
              <a:gd name="connsiteY8" fmla="*/ 124470 h 5288953"/>
              <a:gd name="connsiteX9" fmla="*/ 6644585 w 7614403"/>
              <a:gd name="connsiteY9" fmla="*/ 318433 h 5288953"/>
              <a:gd name="connsiteX10" fmla="*/ 6912439 w 7614403"/>
              <a:gd name="connsiteY10" fmla="*/ 706360 h 5288953"/>
              <a:gd name="connsiteX11" fmla="*/ 7060222 w 7614403"/>
              <a:gd name="connsiteY11" fmla="*/ 1352905 h 5288953"/>
              <a:gd name="connsiteX12" fmla="*/ 7023276 w 7614403"/>
              <a:gd name="connsiteY12" fmla="*/ 1971743 h 5288953"/>
              <a:gd name="connsiteX13" fmla="*/ 7041749 w 7614403"/>
              <a:gd name="connsiteY13" fmla="*/ 2433560 h 5288953"/>
              <a:gd name="connsiteX14" fmla="*/ 7060221 w 7614403"/>
              <a:gd name="connsiteY14" fmla="*/ 3117051 h 5288953"/>
              <a:gd name="connsiteX15" fmla="*/ 7355785 w 7614403"/>
              <a:gd name="connsiteY15" fmla="*/ 3366433 h 5288953"/>
              <a:gd name="connsiteX16" fmla="*/ 7512803 w 7614403"/>
              <a:gd name="connsiteY16" fmla="*/ 3504979 h 5288953"/>
              <a:gd name="connsiteX17" fmla="*/ 7595930 w 7614403"/>
              <a:gd name="connsiteY17" fmla="*/ 3754360 h 5288953"/>
              <a:gd name="connsiteX18" fmla="*/ 7614403 w 7614403"/>
              <a:gd name="connsiteY18" fmla="*/ 4059160 h 5288953"/>
              <a:gd name="connsiteX19" fmla="*/ 7568221 w 7614403"/>
              <a:gd name="connsiteY19" fmla="*/ 4336251 h 5288953"/>
              <a:gd name="connsiteX20" fmla="*/ 7420439 w 7614403"/>
              <a:gd name="connsiteY20" fmla="*/ 4548688 h 5288953"/>
              <a:gd name="connsiteX21" fmla="*/ 7244949 w 7614403"/>
              <a:gd name="connsiteY21" fmla="*/ 4650288 h 5288953"/>
              <a:gd name="connsiteX22" fmla="*/ 6875495 w 7614403"/>
              <a:gd name="connsiteY22" fmla="*/ 4770361 h 5288953"/>
              <a:gd name="connsiteX23" fmla="*/ 6459858 w 7614403"/>
              <a:gd name="connsiteY23" fmla="*/ 4936615 h 5288953"/>
              <a:gd name="connsiteX24" fmla="*/ 5776367 w 7614403"/>
              <a:gd name="connsiteY24" fmla="*/ 4964324 h 5288953"/>
              <a:gd name="connsiteX25" fmla="*/ 4945094 w 7614403"/>
              <a:gd name="connsiteY25" fmla="*/ 4973561 h 5288953"/>
              <a:gd name="connsiteX26" fmla="*/ 4233894 w 7614403"/>
              <a:gd name="connsiteY26" fmla="*/ 4945852 h 5288953"/>
              <a:gd name="connsiteX27" fmla="*/ 3688948 w 7614403"/>
              <a:gd name="connsiteY27" fmla="*/ 4945851 h 5288953"/>
              <a:gd name="connsiteX28" fmla="*/ 3097821 w 7614403"/>
              <a:gd name="connsiteY28" fmla="*/ 5176760 h 5288953"/>
              <a:gd name="connsiteX29" fmla="*/ 2312730 w 7614403"/>
              <a:gd name="connsiteY29" fmla="*/ 5278361 h 5288953"/>
              <a:gd name="connsiteX0" fmla="*/ 2301704 w 7603377"/>
              <a:gd name="connsiteY0" fmla="*/ 5278361 h 5288953"/>
              <a:gd name="connsiteX1" fmla="*/ 491378 w 7603377"/>
              <a:gd name="connsiteY1" fmla="*/ 5269124 h 5288953"/>
              <a:gd name="connsiteX2" fmla="*/ 48033 w 7603377"/>
              <a:gd name="connsiteY2" fmla="*/ 4927377 h 5288953"/>
              <a:gd name="connsiteX3" fmla="*/ 94214 w 7603377"/>
              <a:gd name="connsiteY3" fmla="*/ 1260543 h 5288953"/>
              <a:gd name="connsiteX4" fmla="*/ 639159 w 7603377"/>
              <a:gd name="connsiteY4" fmla="*/ 383087 h 5288953"/>
              <a:gd name="connsiteX5" fmla="*/ 1433486 w 7603377"/>
              <a:gd name="connsiteY5" fmla="*/ 115234 h 5288953"/>
              <a:gd name="connsiteX6" fmla="*/ 2781995 w 7603377"/>
              <a:gd name="connsiteY6" fmla="*/ 4397 h 5288953"/>
              <a:gd name="connsiteX7" fmla="*/ 5174214 w 7603377"/>
              <a:gd name="connsiteY7" fmla="*/ 32106 h 5288953"/>
              <a:gd name="connsiteX8" fmla="*/ 6014722 w 7603377"/>
              <a:gd name="connsiteY8" fmla="*/ 124470 h 5288953"/>
              <a:gd name="connsiteX9" fmla="*/ 6633559 w 7603377"/>
              <a:gd name="connsiteY9" fmla="*/ 318433 h 5288953"/>
              <a:gd name="connsiteX10" fmla="*/ 6901413 w 7603377"/>
              <a:gd name="connsiteY10" fmla="*/ 706360 h 5288953"/>
              <a:gd name="connsiteX11" fmla="*/ 7049196 w 7603377"/>
              <a:gd name="connsiteY11" fmla="*/ 1352905 h 5288953"/>
              <a:gd name="connsiteX12" fmla="*/ 7012250 w 7603377"/>
              <a:gd name="connsiteY12" fmla="*/ 1971743 h 5288953"/>
              <a:gd name="connsiteX13" fmla="*/ 7030723 w 7603377"/>
              <a:gd name="connsiteY13" fmla="*/ 2433560 h 5288953"/>
              <a:gd name="connsiteX14" fmla="*/ 7049195 w 7603377"/>
              <a:gd name="connsiteY14" fmla="*/ 3117051 h 5288953"/>
              <a:gd name="connsiteX15" fmla="*/ 7344759 w 7603377"/>
              <a:gd name="connsiteY15" fmla="*/ 3366433 h 5288953"/>
              <a:gd name="connsiteX16" fmla="*/ 7501777 w 7603377"/>
              <a:gd name="connsiteY16" fmla="*/ 3504979 h 5288953"/>
              <a:gd name="connsiteX17" fmla="*/ 7584904 w 7603377"/>
              <a:gd name="connsiteY17" fmla="*/ 3754360 h 5288953"/>
              <a:gd name="connsiteX18" fmla="*/ 7603377 w 7603377"/>
              <a:gd name="connsiteY18" fmla="*/ 4059160 h 5288953"/>
              <a:gd name="connsiteX19" fmla="*/ 7557195 w 7603377"/>
              <a:gd name="connsiteY19" fmla="*/ 4336251 h 5288953"/>
              <a:gd name="connsiteX20" fmla="*/ 7409413 w 7603377"/>
              <a:gd name="connsiteY20" fmla="*/ 4548688 h 5288953"/>
              <a:gd name="connsiteX21" fmla="*/ 7233923 w 7603377"/>
              <a:gd name="connsiteY21" fmla="*/ 4650288 h 5288953"/>
              <a:gd name="connsiteX22" fmla="*/ 6864469 w 7603377"/>
              <a:gd name="connsiteY22" fmla="*/ 4770361 h 5288953"/>
              <a:gd name="connsiteX23" fmla="*/ 6448832 w 7603377"/>
              <a:gd name="connsiteY23" fmla="*/ 4936615 h 5288953"/>
              <a:gd name="connsiteX24" fmla="*/ 5765341 w 7603377"/>
              <a:gd name="connsiteY24" fmla="*/ 4964324 h 5288953"/>
              <a:gd name="connsiteX25" fmla="*/ 4934068 w 7603377"/>
              <a:gd name="connsiteY25" fmla="*/ 4973561 h 5288953"/>
              <a:gd name="connsiteX26" fmla="*/ 4222868 w 7603377"/>
              <a:gd name="connsiteY26" fmla="*/ 4945852 h 5288953"/>
              <a:gd name="connsiteX27" fmla="*/ 3677922 w 7603377"/>
              <a:gd name="connsiteY27" fmla="*/ 4945851 h 5288953"/>
              <a:gd name="connsiteX28" fmla="*/ 3086795 w 7603377"/>
              <a:gd name="connsiteY28" fmla="*/ 5176760 h 5288953"/>
              <a:gd name="connsiteX29" fmla="*/ 2301704 w 7603377"/>
              <a:gd name="connsiteY29" fmla="*/ 5278361 h 5288953"/>
              <a:gd name="connsiteX0" fmla="*/ 2301704 w 7603377"/>
              <a:gd name="connsiteY0" fmla="*/ 5278361 h 5288953"/>
              <a:gd name="connsiteX1" fmla="*/ 491378 w 7603377"/>
              <a:gd name="connsiteY1" fmla="*/ 5269124 h 5288953"/>
              <a:gd name="connsiteX2" fmla="*/ 48033 w 7603377"/>
              <a:gd name="connsiteY2" fmla="*/ 4927377 h 5288953"/>
              <a:gd name="connsiteX3" fmla="*/ 94214 w 7603377"/>
              <a:gd name="connsiteY3" fmla="*/ 1260543 h 5288953"/>
              <a:gd name="connsiteX4" fmla="*/ 639159 w 7603377"/>
              <a:gd name="connsiteY4" fmla="*/ 383087 h 5288953"/>
              <a:gd name="connsiteX5" fmla="*/ 1433486 w 7603377"/>
              <a:gd name="connsiteY5" fmla="*/ 115234 h 5288953"/>
              <a:gd name="connsiteX6" fmla="*/ 2781995 w 7603377"/>
              <a:gd name="connsiteY6" fmla="*/ 4397 h 5288953"/>
              <a:gd name="connsiteX7" fmla="*/ 5174214 w 7603377"/>
              <a:gd name="connsiteY7" fmla="*/ 32106 h 5288953"/>
              <a:gd name="connsiteX8" fmla="*/ 6014722 w 7603377"/>
              <a:gd name="connsiteY8" fmla="*/ 124470 h 5288953"/>
              <a:gd name="connsiteX9" fmla="*/ 6633559 w 7603377"/>
              <a:gd name="connsiteY9" fmla="*/ 318433 h 5288953"/>
              <a:gd name="connsiteX10" fmla="*/ 6901413 w 7603377"/>
              <a:gd name="connsiteY10" fmla="*/ 706360 h 5288953"/>
              <a:gd name="connsiteX11" fmla="*/ 7049196 w 7603377"/>
              <a:gd name="connsiteY11" fmla="*/ 1352905 h 5288953"/>
              <a:gd name="connsiteX12" fmla="*/ 7012250 w 7603377"/>
              <a:gd name="connsiteY12" fmla="*/ 1971743 h 5288953"/>
              <a:gd name="connsiteX13" fmla="*/ 7030723 w 7603377"/>
              <a:gd name="connsiteY13" fmla="*/ 2433560 h 5288953"/>
              <a:gd name="connsiteX14" fmla="*/ 7049195 w 7603377"/>
              <a:gd name="connsiteY14" fmla="*/ 3117051 h 5288953"/>
              <a:gd name="connsiteX15" fmla="*/ 7344759 w 7603377"/>
              <a:gd name="connsiteY15" fmla="*/ 3366433 h 5288953"/>
              <a:gd name="connsiteX16" fmla="*/ 7501777 w 7603377"/>
              <a:gd name="connsiteY16" fmla="*/ 3504979 h 5288953"/>
              <a:gd name="connsiteX17" fmla="*/ 7584904 w 7603377"/>
              <a:gd name="connsiteY17" fmla="*/ 3754360 h 5288953"/>
              <a:gd name="connsiteX18" fmla="*/ 7603377 w 7603377"/>
              <a:gd name="connsiteY18" fmla="*/ 4059160 h 5288953"/>
              <a:gd name="connsiteX19" fmla="*/ 7557195 w 7603377"/>
              <a:gd name="connsiteY19" fmla="*/ 4336251 h 5288953"/>
              <a:gd name="connsiteX20" fmla="*/ 7409413 w 7603377"/>
              <a:gd name="connsiteY20" fmla="*/ 4548688 h 5288953"/>
              <a:gd name="connsiteX21" fmla="*/ 7233923 w 7603377"/>
              <a:gd name="connsiteY21" fmla="*/ 4650288 h 5288953"/>
              <a:gd name="connsiteX22" fmla="*/ 6864469 w 7603377"/>
              <a:gd name="connsiteY22" fmla="*/ 4770361 h 5288953"/>
              <a:gd name="connsiteX23" fmla="*/ 6448832 w 7603377"/>
              <a:gd name="connsiteY23" fmla="*/ 4936615 h 5288953"/>
              <a:gd name="connsiteX24" fmla="*/ 5765341 w 7603377"/>
              <a:gd name="connsiteY24" fmla="*/ 4964324 h 5288953"/>
              <a:gd name="connsiteX25" fmla="*/ 4934068 w 7603377"/>
              <a:gd name="connsiteY25" fmla="*/ 4973561 h 5288953"/>
              <a:gd name="connsiteX26" fmla="*/ 4222868 w 7603377"/>
              <a:gd name="connsiteY26" fmla="*/ 4945852 h 5288953"/>
              <a:gd name="connsiteX27" fmla="*/ 3677922 w 7603377"/>
              <a:gd name="connsiteY27" fmla="*/ 4945851 h 5288953"/>
              <a:gd name="connsiteX28" fmla="*/ 3086795 w 7603377"/>
              <a:gd name="connsiteY28" fmla="*/ 5176760 h 5288953"/>
              <a:gd name="connsiteX29" fmla="*/ 2301704 w 7603377"/>
              <a:gd name="connsiteY29" fmla="*/ 5278361 h 5288953"/>
              <a:gd name="connsiteX0" fmla="*/ 2295194 w 7596867"/>
              <a:gd name="connsiteY0" fmla="*/ 5278361 h 5288953"/>
              <a:gd name="connsiteX1" fmla="*/ 484868 w 7596867"/>
              <a:gd name="connsiteY1" fmla="*/ 5269124 h 5288953"/>
              <a:gd name="connsiteX2" fmla="*/ 41523 w 7596867"/>
              <a:gd name="connsiteY2" fmla="*/ 4927377 h 5288953"/>
              <a:gd name="connsiteX3" fmla="*/ 87704 w 7596867"/>
              <a:gd name="connsiteY3" fmla="*/ 1260543 h 5288953"/>
              <a:gd name="connsiteX4" fmla="*/ 484867 w 7596867"/>
              <a:gd name="connsiteY4" fmla="*/ 309196 h 5288953"/>
              <a:gd name="connsiteX5" fmla="*/ 1426976 w 7596867"/>
              <a:gd name="connsiteY5" fmla="*/ 115234 h 5288953"/>
              <a:gd name="connsiteX6" fmla="*/ 2775485 w 7596867"/>
              <a:gd name="connsiteY6" fmla="*/ 4397 h 5288953"/>
              <a:gd name="connsiteX7" fmla="*/ 5167704 w 7596867"/>
              <a:gd name="connsiteY7" fmla="*/ 32106 h 5288953"/>
              <a:gd name="connsiteX8" fmla="*/ 6008212 w 7596867"/>
              <a:gd name="connsiteY8" fmla="*/ 124470 h 5288953"/>
              <a:gd name="connsiteX9" fmla="*/ 6627049 w 7596867"/>
              <a:gd name="connsiteY9" fmla="*/ 318433 h 5288953"/>
              <a:gd name="connsiteX10" fmla="*/ 6894903 w 7596867"/>
              <a:gd name="connsiteY10" fmla="*/ 706360 h 5288953"/>
              <a:gd name="connsiteX11" fmla="*/ 7042686 w 7596867"/>
              <a:gd name="connsiteY11" fmla="*/ 1352905 h 5288953"/>
              <a:gd name="connsiteX12" fmla="*/ 7005740 w 7596867"/>
              <a:gd name="connsiteY12" fmla="*/ 1971743 h 5288953"/>
              <a:gd name="connsiteX13" fmla="*/ 7024213 w 7596867"/>
              <a:gd name="connsiteY13" fmla="*/ 2433560 h 5288953"/>
              <a:gd name="connsiteX14" fmla="*/ 7042685 w 7596867"/>
              <a:gd name="connsiteY14" fmla="*/ 3117051 h 5288953"/>
              <a:gd name="connsiteX15" fmla="*/ 7338249 w 7596867"/>
              <a:gd name="connsiteY15" fmla="*/ 3366433 h 5288953"/>
              <a:gd name="connsiteX16" fmla="*/ 7495267 w 7596867"/>
              <a:gd name="connsiteY16" fmla="*/ 3504979 h 5288953"/>
              <a:gd name="connsiteX17" fmla="*/ 7578394 w 7596867"/>
              <a:gd name="connsiteY17" fmla="*/ 3754360 h 5288953"/>
              <a:gd name="connsiteX18" fmla="*/ 7596867 w 7596867"/>
              <a:gd name="connsiteY18" fmla="*/ 4059160 h 5288953"/>
              <a:gd name="connsiteX19" fmla="*/ 7550685 w 7596867"/>
              <a:gd name="connsiteY19" fmla="*/ 4336251 h 5288953"/>
              <a:gd name="connsiteX20" fmla="*/ 7402903 w 7596867"/>
              <a:gd name="connsiteY20" fmla="*/ 4548688 h 5288953"/>
              <a:gd name="connsiteX21" fmla="*/ 7227413 w 7596867"/>
              <a:gd name="connsiteY21" fmla="*/ 4650288 h 5288953"/>
              <a:gd name="connsiteX22" fmla="*/ 6857959 w 7596867"/>
              <a:gd name="connsiteY22" fmla="*/ 4770361 h 5288953"/>
              <a:gd name="connsiteX23" fmla="*/ 6442322 w 7596867"/>
              <a:gd name="connsiteY23" fmla="*/ 4936615 h 5288953"/>
              <a:gd name="connsiteX24" fmla="*/ 5758831 w 7596867"/>
              <a:gd name="connsiteY24" fmla="*/ 4964324 h 5288953"/>
              <a:gd name="connsiteX25" fmla="*/ 4927558 w 7596867"/>
              <a:gd name="connsiteY25" fmla="*/ 4973561 h 5288953"/>
              <a:gd name="connsiteX26" fmla="*/ 4216358 w 7596867"/>
              <a:gd name="connsiteY26" fmla="*/ 4945852 h 5288953"/>
              <a:gd name="connsiteX27" fmla="*/ 3671412 w 7596867"/>
              <a:gd name="connsiteY27" fmla="*/ 4945851 h 5288953"/>
              <a:gd name="connsiteX28" fmla="*/ 3080285 w 7596867"/>
              <a:gd name="connsiteY28" fmla="*/ 5176760 h 5288953"/>
              <a:gd name="connsiteX29" fmla="*/ 2295194 w 7596867"/>
              <a:gd name="connsiteY29" fmla="*/ 5278361 h 5288953"/>
              <a:gd name="connsiteX0" fmla="*/ 2295194 w 7596867"/>
              <a:gd name="connsiteY0" fmla="*/ 5278361 h 5288953"/>
              <a:gd name="connsiteX1" fmla="*/ 484868 w 7596867"/>
              <a:gd name="connsiteY1" fmla="*/ 5269124 h 5288953"/>
              <a:gd name="connsiteX2" fmla="*/ 41523 w 7596867"/>
              <a:gd name="connsiteY2" fmla="*/ 4927377 h 5288953"/>
              <a:gd name="connsiteX3" fmla="*/ 87704 w 7596867"/>
              <a:gd name="connsiteY3" fmla="*/ 1260543 h 5288953"/>
              <a:gd name="connsiteX4" fmla="*/ 484867 w 7596867"/>
              <a:gd name="connsiteY4" fmla="*/ 309196 h 5288953"/>
              <a:gd name="connsiteX5" fmla="*/ 1426976 w 7596867"/>
              <a:gd name="connsiteY5" fmla="*/ 115234 h 5288953"/>
              <a:gd name="connsiteX6" fmla="*/ 2775485 w 7596867"/>
              <a:gd name="connsiteY6" fmla="*/ 4397 h 5288953"/>
              <a:gd name="connsiteX7" fmla="*/ 5167704 w 7596867"/>
              <a:gd name="connsiteY7" fmla="*/ 32106 h 5288953"/>
              <a:gd name="connsiteX8" fmla="*/ 6008212 w 7596867"/>
              <a:gd name="connsiteY8" fmla="*/ 124470 h 5288953"/>
              <a:gd name="connsiteX9" fmla="*/ 6627049 w 7596867"/>
              <a:gd name="connsiteY9" fmla="*/ 318433 h 5288953"/>
              <a:gd name="connsiteX10" fmla="*/ 6894903 w 7596867"/>
              <a:gd name="connsiteY10" fmla="*/ 706360 h 5288953"/>
              <a:gd name="connsiteX11" fmla="*/ 7042686 w 7596867"/>
              <a:gd name="connsiteY11" fmla="*/ 1352905 h 5288953"/>
              <a:gd name="connsiteX12" fmla="*/ 7005740 w 7596867"/>
              <a:gd name="connsiteY12" fmla="*/ 1971743 h 5288953"/>
              <a:gd name="connsiteX13" fmla="*/ 7024213 w 7596867"/>
              <a:gd name="connsiteY13" fmla="*/ 2433560 h 5288953"/>
              <a:gd name="connsiteX14" fmla="*/ 7042685 w 7596867"/>
              <a:gd name="connsiteY14" fmla="*/ 3117051 h 5288953"/>
              <a:gd name="connsiteX15" fmla="*/ 7338249 w 7596867"/>
              <a:gd name="connsiteY15" fmla="*/ 3366433 h 5288953"/>
              <a:gd name="connsiteX16" fmla="*/ 7495267 w 7596867"/>
              <a:gd name="connsiteY16" fmla="*/ 3504979 h 5288953"/>
              <a:gd name="connsiteX17" fmla="*/ 7578394 w 7596867"/>
              <a:gd name="connsiteY17" fmla="*/ 3754360 h 5288953"/>
              <a:gd name="connsiteX18" fmla="*/ 7596867 w 7596867"/>
              <a:gd name="connsiteY18" fmla="*/ 4059160 h 5288953"/>
              <a:gd name="connsiteX19" fmla="*/ 7550685 w 7596867"/>
              <a:gd name="connsiteY19" fmla="*/ 4336251 h 5288953"/>
              <a:gd name="connsiteX20" fmla="*/ 7402903 w 7596867"/>
              <a:gd name="connsiteY20" fmla="*/ 4548688 h 5288953"/>
              <a:gd name="connsiteX21" fmla="*/ 7227413 w 7596867"/>
              <a:gd name="connsiteY21" fmla="*/ 4650288 h 5288953"/>
              <a:gd name="connsiteX22" fmla="*/ 6857959 w 7596867"/>
              <a:gd name="connsiteY22" fmla="*/ 4770361 h 5288953"/>
              <a:gd name="connsiteX23" fmla="*/ 6442322 w 7596867"/>
              <a:gd name="connsiteY23" fmla="*/ 4936615 h 5288953"/>
              <a:gd name="connsiteX24" fmla="*/ 5758831 w 7596867"/>
              <a:gd name="connsiteY24" fmla="*/ 4964324 h 5288953"/>
              <a:gd name="connsiteX25" fmla="*/ 4927558 w 7596867"/>
              <a:gd name="connsiteY25" fmla="*/ 4973561 h 5288953"/>
              <a:gd name="connsiteX26" fmla="*/ 4216358 w 7596867"/>
              <a:gd name="connsiteY26" fmla="*/ 4945852 h 5288953"/>
              <a:gd name="connsiteX27" fmla="*/ 3671412 w 7596867"/>
              <a:gd name="connsiteY27" fmla="*/ 4945851 h 5288953"/>
              <a:gd name="connsiteX28" fmla="*/ 3080285 w 7596867"/>
              <a:gd name="connsiteY28" fmla="*/ 5176760 h 5288953"/>
              <a:gd name="connsiteX29" fmla="*/ 2295194 w 7596867"/>
              <a:gd name="connsiteY29" fmla="*/ 5278361 h 5288953"/>
              <a:gd name="connsiteX0" fmla="*/ 2295194 w 7596867"/>
              <a:gd name="connsiteY0" fmla="*/ 5273964 h 5284556"/>
              <a:gd name="connsiteX1" fmla="*/ 484868 w 7596867"/>
              <a:gd name="connsiteY1" fmla="*/ 5264727 h 5284556"/>
              <a:gd name="connsiteX2" fmla="*/ 41523 w 7596867"/>
              <a:gd name="connsiteY2" fmla="*/ 4922980 h 5284556"/>
              <a:gd name="connsiteX3" fmla="*/ 87704 w 7596867"/>
              <a:gd name="connsiteY3" fmla="*/ 1256146 h 5284556"/>
              <a:gd name="connsiteX4" fmla="*/ 484867 w 7596867"/>
              <a:gd name="connsiteY4" fmla="*/ 304799 h 5284556"/>
              <a:gd name="connsiteX5" fmla="*/ 1426976 w 7596867"/>
              <a:gd name="connsiteY5" fmla="*/ 83128 h 5284556"/>
              <a:gd name="connsiteX6" fmla="*/ 2775485 w 7596867"/>
              <a:gd name="connsiteY6" fmla="*/ 0 h 5284556"/>
              <a:gd name="connsiteX7" fmla="*/ 5167704 w 7596867"/>
              <a:gd name="connsiteY7" fmla="*/ 27709 h 5284556"/>
              <a:gd name="connsiteX8" fmla="*/ 6008212 w 7596867"/>
              <a:gd name="connsiteY8" fmla="*/ 120073 h 5284556"/>
              <a:gd name="connsiteX9" fmla="*/ 6627049 w 7596867"/>
              <a:gd name="connsiteY9" fmla="*/ 314036 h 5284556"/>
              <a:gd name="connsiteX10" fmla="*/ 6894903 w 7596867"/>
              <a:gd name="connsiteY10" fmla="*/ 701963 h 5284556"/>
              <a:gd name="connsiteX11" fmla="*/ 7042686 w 7596867"/>
              <a:gd name="connsiteY11" fmla="*/ 1348508 h 5284556"/>
              <a:gd name="connsiteX12" fmla="*/ 7005740 w 7596867"/>
              <a:gd name="connsiteY12" fmla="*/ 1967346 h 5284556"/>
              <a:gd name="connsiteX13" fmla="*/ 7024213 w 7596867"/>
              <a:gd name="connsiteY13" fmla="*/ 2429163 h 5284556"/>
              <a:gd name="connsiteX14" fmla="*/ 7042685 w 7596867"/>
              <a:gd name="connsiteY14" fmla="*/ 3112654 h 5284556"/>
              <a:gd name="connsiteX15" fmla="*/ 7338249 w 7596867"/>
              <a:gd name="connsiteY15" fmla="*/ 3362036 h 5284556"/>
              <a:gd name="connsiteX16" fmla="*/ 7495267 w 7596867"/>
              <a:gd name="connsiteY16" fmla="*/ 3500582 h 5284556"/>
              <a:gd name="connsiteX17" fmla="*/ 7578394 w 7596867"/>
              <a:gd name="connsiteY17" fmla="*/ 3749963 h 5284556"/>
              <a:gd name="connsiteX18" fmla="*/ 7596867 w 7596867"/>
              <a:gd name="connsiteY18" fmla="*/ 4054763 h 5284556"/>
              <a:gd name="connsiteX19" fmla="*/ 7550685 w 7596867"/>
              <a:gd name="connsiteY19" fmla="*/ 4331854 h 5284556"/>
              <a:gd name="connsiteX20" fmla="*/ 7402903 w 7596867"/>
              <a:gd name="connsiteY20" fmla="*/ 4544291 h 5284556"/>
              <a:gd name="connsiteX21" fmla="*/ 7227413 w 7596867"/>
              <a:gd name="connsiteY21" fmla="*/ 4645891 h 5284556"/>
              <a:gd name="connsiteX22" fmla="*/ 6857959 w 7596867"/>
              <a:gd name="connsiteY22" fmla="*/ 4765964 h 5284556"/>
              <a:gd name="connsiteX23" fmla="*/ 6442322 w 7596867"/>
              <a:gd name="connsiteY23" fmla="*/ 4932218 h 5284556"/>
              <a:gd name="connsiteX24" fmla="*/ 5758831 w 7596867"/>
              <a:gd name="connsiteY24" fmla="*/ 4959927 h 5284556"/>
              <a:gd name="connsiteX25" fmla="*/ 4927558 w 7596867"/>
              <a:gd name="connsiteY25" fmla="*/ 4969164 h 5284556"/>
              <a:gd name="connsiteX26" fmla="*/ 4216358 w 7596867"/>
              <a:gd name="connsiteY26" fmla="*/ 4941455 h 5284556"/>
              <a:gd name="connsiteX27" fmla="*/ 3671412 w 7596867"/>
              <a:gd name="connsiteY27" fmla="*/ 4941454 h 5284556"/>
              <a:gd name="connsiteX28" fmla="*/ 3080285 w 7596867"/>
              <a:gd name="connsiteY28" fmla="*/ 5172363 h 5284556"/>
              <a:gd name="connsiteX29" fmla="*/ 2295194 w 7596867"/>
              <a:gd name="connsiteY29" fmla="*/ 5273964 h 5284556"/>
              <a:gd name="connsiteX0" fmla="*/ 2295194 w 7596867"/>
              <a:gd name="connsiteY0" fmla="*/ 5273964 h 5284556"/>
              <a:gd name="connsiteX1" fmla="*/ 484868 w 7596867"/>
              <a:gd name="connsiteY1" fmla="*/ 5264727 h 5284556"/>
              <a:gd name="connsiteX2" fmla="*/ 41523 w 7596867"/>
              <a:gd name="connsiteY2" fmla="*/ 4922980 h 5284556"/>
              <a:gd name="connsiteX3" fmla="*/ 87704 w 7596867"/>
              <a:gd name="connsiteY3" fmla="*/ 1256146 h 5284556"/>
              <a:gd name="connsiteX4" fmla="*/ 484867 w 7596867"/>
              <a:gd name="connsiteY4" fmla="*/ 304799 h 5284556"/>
              <a:gd name="connsiteX5" fmla="*/ 1426976 w 7596867"/>
              <a:gd name="connsiteY5" fmla="*/ 83128 h 5284556"/>
              <a:gd name="connsiteX6" fmla="*/ 2775485 w 7596867"/>
              <a:gd name="connsiteY6" fmla="*/ 0 h 5284556"/>
              <a:gd name="connsiteX7" fmla="*/ 5167704 w 7596867"/>
              <a:gd name="connsiteY7" fmla="*/ 27709 h 5284556"/>
              <a:gd name="connsiteX8" fmla="*/ 6008212 w 7596867"/>
              <a:gd name="connsiteY8" fmla="*/ 120073 h 5284556"/>
              <a:gd name="connsiteX9" fmla="*/ 6627049 w 7596867"/>
              <a:gd name="connsiteY9" fmla="*/ 314036 h 5284556"/>
              <a:gd name="connsiteX10" fmla="*/ 6894903 w 7596867"/>
              <a:gd name="connsiteY10" fmla="*/ 701963 h 5284556"/>
              <a:gd name="connsiteX11" fmla="*/ 7042686 w 7596867"/>
              <a:gd name="connsiteY11" fmla="*/ 1348508 h 5284556"/>
              <a:gd name="connsiteX12" fmla="*/ 7005740 w 7596867"/>
              <a:gd name="connsiteY12" fmla="*/ 1967346 h 5284556"/>
              <a:gd name="connsiteX13" fmla="*/ 7024213 w 7596867"/>
              <a:gd name="connsiteY13" fmla="*/ 2429163 h 5284556"/>
              <a:gd name="connsiteX14" fmla="*/ 7042685 w 7596867"/>
              <a:gd name="connsiteY14" fmla="*/ 3112654 h 5284556"/>
              <a:gd name="connsiteX15" fmla="*/ 7338249 w 7596867"/>
              <a:gd name="connsiteY15" fmla="*/ 3362036 h 5284556"/>
              <a:gd name="connsiteX16" fmla="*/ 7495267 w 7596867"/>
              <a:gd name="connsiteY16" fmla="*/ 3500582 h 5284556"/>
              <a:gd name="connsiteX17" fmla="*/ 7578394 w 7596867"/>
              <a:gd name="connsiteY17" fmla="*/ 3749963 h 5284556"/>
              <a:gd name="connsiteX18" fmla="*/ 7596867 w 7596867"/>
              <a:gd name="connsiteY18" fmla="*/ 4054763 h 5284556"/>
              <a:gd name="connsiteX19" fmla="*/ 7550685 w 7596867"/>
              <a:gd name="connsiteY19" fmla="*/ 4331854 h 5284556"/>
              <a:gd name="connsiteX20" fmla="*/ 7402903 w 7596867"/>
              <a:gd name="connsiteY20" fmla="*/ 4544291 h 5284556"/>
              <a:gd name="connsiteX21" fmla="*/ 7227413 w 7596867"/>
              <a:gd name="connsiteY21" fmla="*/ 4645891 h 5284556"/>
              <a:gd name="connsiteX22" fmla="*/ 6857959 w 7596867"/>
              <a:gd name="connsiteY22" fmla="*/ 4765964 h 5284556"/>
              <a:gd name="connsiteX23" fmla="*/ 6442322 w 7596867"/>
              <a:gd name="connsiteY23" fmla="*/ 4932218 h 5284556"/>
              <a:gd name="connsiteX24" fmla="*/ 5758831 w 7596867"/>
              <a:gd name="connsiteY24" fmla="*/ 4959927 h 5284556"/>
              <a:gd name="connsiteX25" fmla="*/ 4927558 w 7596867"/>
              <a:gd name="connsiteY25" fmla="*/ 4969164 h 5284556"/>
              <a:gd name="connsiteX26" fmla="*/ 4216358 w 7596867"/>
              <a:gd name="connsiteY26" fmla="*/ 4941455 h 5284556"/>
              <a:gd name="connsiteX27" fmla="*/ 3837667 w 7596867"/>
              <a:gd name="connsiteY27" fmla="*/ 4969163 h 5284556"/>
              <a:gd name="connsiteX28" fmla="*/ 3080285 w 7596867"/>
              <a:gd name="connsiteY28" fmla="*/ 5172363 h 5284556"/>
              <a:gd name="connsiteX29" fmla="*/ 2295194 w 7596867"/>
              <a:gd name="connsiteY29" fmla="*/ 5273964 h 5284556"/>
              <a:gd name="connsiteX0" fmla="*/ 2295194 w 7596867"/>
              <a:gd name="connsiteY0" fmla="*/ 5273964 h 5283605"/>
              <a:gd name="connsiteX1" fmla="*/ 484868 w 7596867"/>
              <a:gd name="connsiteY1" fmla="*/ 5264727 h 5283605"/>
              <a:gd name="connsiteX2" fmla="*/ 41523 w 7596867"/>
              <a:gd name="connsiteY2" fmla="*/ 4922980 h 5283605"/>
              <a:gd name="connsiteX3" fmla="*/ 87704 w 7596867"/>
              <a:gd name="connsiteY3" fmla="*/ 1256146 h 5283605"/>
              <a:gd name="connsiteX4" fmla="*/ 484867 w 7596867"/>
              <a:gd name="connsiteY4" fmla="*/ 304799 h 5283605"/>
              <a:gd name="connsiteX5" fmla="*/ 1426976 w 7596867"/>
              <a:gd name="connsiteY5" fmla="*/ 83128 h 5283605"/>
              <a:gd name="connsiteX6" fmla="*/ 2775485 w 7596867"/>
              <a:gd name="connsiteY6" fmla="*/ 0 h 5283605"/>
              <a:gd name="connsiteX7" fmla="*/ 5167704 w 7596867"/>
              <a:gd name="connsiteY7" fmla="*/ 27709 h 5283605"/>
              <a:gd name="connsiteX8" fmla="*/ 6008212 w 7596867"/>
              <a:gd name="connsiteY8" fmla="*/ 120073 h 5283605"/>
              <a:gd name="connsiteX9" fmla="*/ 6627049 w 7596867"/>
              <a:gd name="connsiteY9" fmla="*/ 314036 h 5283605"/>
              <a:gd name="connsiteX10" fmla="*/ 6894903 w 7596867"/>
              <a:gd name="connsiteY10" fmla="*/ 701963 h 5283605"/>
              <a:gd name="connsiteX11" fmla="*/ 7042686 w 7596867"/>
              <a:gd name="connsiteY11" fmla="*/ 1348508 h 5283605"/>
              <a:gd name="connsiteX12" fmla="*/ 7005740 w 7596867"/>
              <a:gd name="connsiteY12" fmla="*/ 1967346 h 5283605"/>
              <a:gd name="connsiteX13" fmla="*/ 7024213 w 7596867"/>
              <a:gd name="connsiteY13" fmla="*/ 2429163 h 5283605"/>
              <a:gd name="connsiteX14" fmla="*/ 7042685 w 7596867"/>
              <a:gd name="connsiteY14" fmla="*/ 3112654 h 5283605"/>
              <a:gd name="connsiteX15" fmla="*/ 7338249 w 7596867"/>
              <a:gd name="connsiteY15" fmla="*/ 3362036 h 5283605"/>
              <a:gd name="connsiteX16" fmla="*/ 7495267 w 7596867"/>
              <a:gd name="connsiteY16" fmla="*/ 3500582 h 5283605"/>
              <a:gd name="connsiteX17" fmla="*/ 7578394 w 7596867"/>
              <a:gd name="connsiteY17" fmla="*/ 3749963 h 5283605"/>
              <a:gd name="connsiteX18" fmla="*/ 7596867 w 7596867"/>
              <a:gd name="connsiteY18" fmla="*/ 4054763 h 5283605"/>
              <a:gd name="connsiteX19" fmla="*/ 7550685 w 7596867"/>
              <a:gd name="connsiteY19" fmla="*/ 4331854 h 5283605"/>
              <a:gd name="connsiteX20" fmla="*/ 7402903 w 7596867"/>
              <a:gd name="connsiteY20" fmla="*/ 4544291 h 5283605"/>
              <a:gd name="connsiteX21" fmla="*/ 7227413 w 7596867"/>
              <a:gd name="connsiteY21" fmla="*/ 4645891 h 5283605"/>
              <a:gd name="connsiteX22" fmla="*/ 6857959 w 7596867"/>
              <a:gd name="connsiteY22" fmla="*/ 4765964 h 5283605"/>
              <a:gd name="connsiteX23" fmla="*/ 6442322 w 7596867"/>
              <a:gd name="connsiteY23" fmla="*/ 4932218 h 5283605"/>
              <a:gd name="connsiteX24" fmla="*/ 5758831 w 7596867"/>
              <a:gd name="connsiteY24" fmla="*/ 4959927 h 5283605"/>
              <a:gd name="connsiteX25" fmla="*/ 4927558 w 7596867"/>
              <a:gd name="connsiteY25" fmla="*/ 4969164 h 5283605"/>
              <a:gd name="connsiteX26" fmla="*/ 4216358 w 7596867"/>
              <a:gd name="connsiteY26" fmla="*/ 4941455 h 5283605"/>
              <a:gd name="connsiteX27" fmla="*/ 3837667 w 7596867"/>
              <a:gd name="connsiteY27" fmla="*/ 4969163 h 5283605"/>
              <a:gd name="connsiteX28" fmla="*/ 3486685 w 7596867"/>
              <a:gd name="connsiteY28" fmla="*/ 5255490 h 5283605"/>
              <a:gd name="connsiteX29" fmla="*/ 2295194 w 7596867"/>
              <a:gd name="connsiteY29" fmla="*/ 5273964 h 5283605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216358 w 7596867"/>
              <a:gd name="connsiteY26" fmla="*/ 4941455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216358 w 7596867"/>
              <a:gd name="connsiteY26" fmla="*/ 4941455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216358 w 7596867"/>
              <a:gd name="connsiteY26" fmla="*/ 4941455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46030 w 7596867"/>
              <a:gd name="connsiteY25" fmla="*/ 5080000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4946030 w 7596867"/>
              <a:gd name="connsiteY25" fmla="*/ 5080000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4946030 w 7596867"/>
              <a:gd name="connsiteY25" fmla="*/ 5043055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4946030 w 7596867"/>
              <a:gd name="connsiteY25" fmla="*/ 5043055 h 5284250"/>
              <a:gd name="connsiteX26" fmla="*/ 3902322 w 7596867"/>
              <a:gd name="connsiteY26" fmla="*/ 4959927 h 5284250"/>
              <a:gd name="connsiteX27" fmla="*/ 3486685 w 7596867"/>
              <a:gd name="connsiteY27" fmla="*/ 5255490 h 5284250"/>
              <a:gd name="connsiteX28" fmla="*/ 2295194 w 7596867"/>
              <a:gd name="connsiteY28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3902322 w 7596867"/>
              <a:gd name="connsiteY25" fmla="*/ 4959927 h 5284250"/>
              <a:gd name="connsiteX26" fmla="*/ 3486685 w 7596867"/>
              <a:gd name="connsiteY26" fmla="*/ 5255490 h 5284250"/>
              <a:gd name="connsiteX27" fmla="*/ 2295194 w 7596867"/>
              <a:gd name="connsiteY27" fmla="*/ 5273964 h 5284250"/>
              <a:gd name="connsiteX0" fmla="*/ 2295194 w 7596867"/>
              <a:gd name="connsiteY0" fmla="*/ 5273964 h 5279820"/>
              <a:gd name="connsiteX1" fmla="*/ 484868 w 7596867"/>
              <a:gd name="connsiteY1" fmla="*/ 5264727 h 5279820"/>
              <a:gd name="connsiteX2" fmla="*/ 41523 w 7596867"/>
              <a:gd name="connsiteY2" fmla="*/ 4922980 h 5279820"/>
              <a:gd name="connsiteX3" fmla="*/ 87704 w 7596867"/>
              <a:gd name="connsiteY3" fmla="*/ 1256146 h 5279820"/>
              <a:gd name="connsiteX4" fmla="*/ 484867 w 7596867"/>
              <a:gd name="connsiteY4" fmla="*/ 304799 h 5279820"/>
              <a:gd name="connsiteX5" fmla="*/ 1426976 w 7596867"/>
              <a:gd name="connsiteY5" fmla="*/ 83128 h 5279820"/>
              <a:gd name="connsiteX6" fmla="*/ 2775485 w 7596867"/>
              <a:gd name="connsiteY6" fmla="*/ 0 h 5279820"/>
              <a:gd name="connsiteX7" fmla="*/ 5167704 w 7596867"/>
              <a:gd name="connsiteY7" fmla="*/ 27709 h 5279820"/>
              <a:gd name="connsiteX8" fmla="*/ 6008212 w 7596867"/>
              <a:gd name="connsiteY8" fmla="*/ 120073 h 5279820"/>
              <a:gd name="connsiteX9" fmla="*/ 6627049 w 7596867"/>
              <a:gd name="connsiteY9" fmla="*/ 314036 h 5279820"/>
              <a:gd name="connsiteX10" fmla="*/ 6894903 w 7596867"/>
              <a:gd name="connsiteY10" fmla="*/ 701963 h 5279820"/>
              <a:gd name="connsiteX11" fmla="*/ 7042686 w 7596867"/>
              <a:gd name="connsiteY11" fmla="*/ 1348508 h 5279820"/>
              <a:gd name="connsiteX12" fmla="*/ 7005740 w 7596867"/>
              <a:gd name="connsiteY12" fmla="*/ 1967346 h 5279820"/>
              <a:gd name="connsiteX13" fmla="*/ 7024213 w 7596867"/>
              <a:gd name="connsiteY13" fmla="*/ 2429163 h 5279820"/>
              <a:gd name="connsiteX14" fmla="*/ 7042685 w 7596867"/>
              <a:gd name="connsiteY14" fmla="*/ 3112654 h 5279820"/>
              <a:gd name="connsiteX15" fmla="*/ 7338249 w 7596867"/>
              <a:gd name="connsiteY15" fmla="*/ 3362036 h 5279820"/>
              <a:gd name="connsiteX16" fmla="*/ 7495267 w 7596867"/>
              <a:gd name="connsiteY16" fmla="*/ 3500582 h 5279820"/>
              <a:gd name="connsiteX17" fmla="*/ 7578394 w 7596867"/>
              <a:gd name="connsiteY17" fmla="*/ 3749963 h 5279820"/>
              <a:gd name="connsiteX18" fmla="*/ 7596867 w 7596867"/>
              <a:gd name="connsiteY18" fmla="*/ 4054763 h 5279820"/>
              <a:gd name="connsiteX19" fmla="*/ 7550685 w 7596867"/>
              <a:gd name="connsiteY19" fmla="*/ 4331854 h 5279820"/>
              <a:gd name="connsiteX20" fmla="*/ 7402903 w 7596867"/>
              <a:gd name="connsiteY20" fmla="*/ 4544291 h 5279820"/>
              <a:gd name="connsiteX21" fmla="*/ 7227413 w 7596867"/>
              <a:gd name="connsiteY21" fmla="*/ 4645891 h 5279820"/>
              <a:gd name="connsiteX22" fmla="*/ 6857959 w 7596867"/>
              <a:gd name="connsiteY22" fmla="*/ 4765964 h 5279820"/>
              <a:gd name="connsiteX23" fmla="*/ 6442322 w 7596867"/>
              <a:gd name="connsiteY23" fmla="*/ 4932218 h 5279820"/>
              <a:gd name="connsiteX24" fmla="*/ 5888140 w 7596867"/>
              <a:gd name="connsiteY24" fmla="*/ 5033818 h 5279820"/>
              <a:gd name="connsiteX25" fmla="*/ 4050104 w 7596867"/>
              <a:gd name="connsiteY25" fmla="*/ 5024582 h 5279820"/>
              <a:gd name="connsiteX26" fmla="*/ 3486685 w 7596867"/>
              <a:gd name="connsiteY26" fmla="*/ 5255490 h 5279820"/>
              <a:gd name="connsiteX27" fmla="*/ 2295194 w 7596867"/>
              <a:gd name="connsiteY27" fmla="*/ 5273964 h 5279820"/>
              <a:gd name="connsiteX0" fmla="*/ 2295194 w 7596867"/>
              <a:gd name="connsiteY0" fmla="*/ 5273964 h 5836617"/>
              <a:gd name="connsiteX1" fmla="*/ 454044 w 7596867"/>
              <a:gd name="connsiteY1" fmla="*/ 5836617 h 5836617"/>
              <a:gd name="connsiteX2" fmla="*/ 41523 w 7596867"/>
              <a:gd name="connsiteY2" fmla="*/ 4922980 h 5836617"/>
              <a:gd name="connsiteX3" fmla="*/ 87704 w 7596867"/>
              <a:gd name="connsiteY3" fmla="*/ 1256146 h 5836617"/>
              <a:gd name="connsiteX4" fmla="*/ 484867 w 7596867"/>
              <a:gd name="connsiteY4" fmla="*/ 304799 h 5836617"/>
              <a:gd name="connsiteX5" fmla="*/ 1426976 w 7596867"/>
              <a:gd name="connsiteY5" fmla="*/ 83128 h 5836617"/>
              <a:gd name="connsiteX6" fmla="*/ 2775485 w 7596867"/>
              <a:gd name="connsiteY6" fmla="*/ 0 h 5836617"/>
              <a:gd name="connsiteX7" fmla="*/ 5167704 w 7596867"/>
              <a:gd name="connsiteY7" fmla="*/ 27709 h 5836617"/>
              <a:gd name="connsiteX8" fmla="*/ 6008212 w 7596867"/>
              <a:gd name="connsiteY8" fmla="*/ 120073 h 5836617"/>
              <a:gd name="connsiteX9" fmla="*/ 6627049 w 7596867"/>
              <a:gd name="connsiteY9" fmla="*/ 314036 h 5836617"/>
              <a:gd name="connsiteX10" fmla="*/ 6894903 w 7596867"/>
              <a:gd name="connsiteY10" fmla="*/ 701963 h 5836617"/>
              <a:gd name="connsiteX11" fmla="*/ 7042686 w 7596867"/>
              <a:gd name="connsiteY11" fmla="*/ 1348508 h 5836617"/>
              <a:gd name="connsiteX12" fmla="*/ 7005740 w 7596867"/>
              <a:gd name="connsiteY12" fmla="*/ 1967346 h 5836617"/>
              <a:gd name="connsiteX13" fmla="*/ 7024213 w 7596867"/>
              <a:gd name="connsiteY13" fmla="*/ 2429163 h 5836617"/>
              <a:gd name="connsiteX14" fmla="*/ 7042685 w 7596867"/>
              <a:gd name="connsiteY14" fmla="*/ 3112654 h 5836617"/>
              <a:gd name="connsiteX15" fmla="*/ 7338249 w 7596867"/>
              <a:gd name="connsiteY15" fmla="*/ 3362036 h 5836617"/>
              <a:gd name="connsiteX16" fmla="*/ 7495267 w 7596867"/>
              <a:gd name="connsiteY16" fmla="*/ 3500582 h 5836617"/>
              <a:gd name="connsiteX17" fmla="*/ 7578394 w 7596867"/>
              <a:gd name="connsiteY17" fmla="*/ 3749963 h 5836617"/>
              <a:gd name="connsiteX18" fmla="*/ 7596867 w 7596867"/>
              <a:gd name="connsiteY18" fmla="*/ 4054763 h 5836617"/>
              <a:gd name="connsiteX19" fmla="*/ 7550685 w 7596867"/>
              <a:gd name="connsiteY19" fmla="*/ 4331854 h 5836617"/>
              <a:gd name="connsiteX20" fmla="*/ 7402903 w 7596867"/>
              <a:gd name="connsiteY20" fmla="*/ 4544291 h 5836617"/>
              <a:gd name="connsiteX21" fmla="*/ 7227413 w 7596867"/>
              <a:gd name="connsiteY21" fmla="*/ 4645891 h 5836617"/>
              <a:gd name="connsiteX22" fmla="*/ 6857959 w 7596867"/>
              <a:gd name="connsiteY22" fmla="*/ 4765964 h 5836617"/>
              <a:gd name="connsiteX23" fmla="*/ 6442322 w 7596867"/>
              <a:gd name="connsiteY23" fmla="*/ 4932218 h 5836617"/>
              <a:gd name="connsiteX24" fmla="*/ 5888140 w 7596867"/>
              <a:gd name="connsiteY24" fmla="*/ 5033818 h 5836617"/>
              <a:gd name="connsiteX25" fmla="*/ 4050104 w 7596867"/>
              <a:gd name="connsiteY25" fmla="*/ 5024582 h 5836617"/>
              <a:gd name="connsiteX26" fmla="*/ 3486685 w 7596867"/>
              <a:gd name="connsiteY26" fmla="*/ 5255490 h 5836617"/>
              <a:gd name="connsiteX27" fmla="*/ 2295194 w 7596867"/>
              <a:gd name="connsiteY27" fmla="*/ 5273964 h 5836617"/>
              <a:gd name="connsiteX0" fmla="*/ 2367116 w 7596867"/>
              <a:gd name="connsiteY0" fmla="*/ 5825430 h 5846901"/>
              <a:gd name="connsiteX1" fmla="*/ 454044 w 7596867"/>
              <a:gd name="connsiteY1" fmla="*/ 5836617 h 5846901"/>
              <a:gd name="connsiteX2" fmla="*/ 41523 w 7596867"/>
              <a:gd name="connsiteY2" fmla="*/ 4922980 h 5846901"/>
              <a:gd name="connsiteX3" fmla="*/ 87704 w 7596867"/>
              <a:gd name="connsiteY3" fmla="*/ 1256146 h 5846901"/>
              <a:gd name="connsiteX4" fmla="*/ 484867 w 7596867"/>
              <a:gd name="connsiteY4" fmla="*/ 304799 h 5846901"/>
              <a:gd name="connsiteX5" fmla="*/ 1426976 w 7596867"/>
              <a:gd name="connsiteY5" fmla="*/ 83128 h 5846901"/>
              <a:gd name="connsiteX6" fmla="*/ 2775485 w 7596867"/>
              <a:gd name="connsiteY6" fmla="*/ 0 h 5846901"/>
              <a:gd name="connsiteX7" fmla="*/ 5167704 w 7596867"/>
              <a:gd name="connsiteY7" fmla="*/ 27709 h 5846901"/>
              <a:gd name="connsiteX8" fmla="*/ 6008212 w 7596867"/>
              <a:gd name="connsiteY8" fmla="*/ 120073 h 5846901"/>
              <a:gd name="connsiteX9" fmla="*/ 6627049 w 7596867"/>
              <a:gd name="connsiteY9" fmla="*/ 314036 h 5846901"/>
              <a:gd name="connsiteX10" fmla="*/ 6894903 w 7596867"/>
              <a:gd name="connsiteY10" fmla="*/ 701963 h 5846901"/>
              <a:gd name="connsiteX11" fmla="*/ 7042686 w 7596867"/>
              <a:gd name="connsiteY11" fmla="*/ 1348508 h 5846901"/>
              <a:gd name="connsiteX12" fmla="*/ 7005740 w 7596867"/>
              <a:gd name="connsiteY12" fmla="*/ 1967346 h 5846901"/>
              <a:gd name="connsiteX13" fmla="*/ 7024213 w 7596867"/>
              <a:gd name="connsiteY13" fmla="*/ 2429163 h 5846901"/>
              <a:gd name="connsiteX14" fmla="*/ 7042685 w 7596867"/>
              <a:gd name="connsiteY14" fmla="*/ 3112654 h 5846901"/>
              <a:gd name="connsiteX15" fmla="*/ 7338249 w 7596867"/>
              <a:gd name="connsiteY15" fmla="*/ 3362036 h 5846901"/>
              <a:gd name="connsiteX16" fmla="*/ 7495267 w 7596867"/>
              <a:gd name="connsiteY16" fmla="*/ 3500582 h 5846901"/>
              <a:gd name="connsiteX17" fmla="*/ 7578394 w 7596867"/>
              <a:gd name="connsiteY17" fmla="*/ 3749963 h 5846901"/>
              <a:gd name="connsiteX18" fmla="*/ 7596867 w 7596867"/>
              <a:gd name="connsiteY18" fmla="*/ 4054763 h 5846901"/>
              <a:gd name="connsiteX19" fmla="*/ 7550685 w 7596867"/>
              <a:gd name="connsiteY19" fmla="*/ 4331854 h 5846901"/>
              <a:gd name="connsiteX20" fmla="*/ 7402903 w 7596867"/>
              <a:gd name="connsiteY20" fmla="*/ 4544291 h 5846901"/>
              <a:gd name="connsiteX21" fmla="*/ 7227413 w 7596867"/>
              <a:gd name="connsiteY21" fmla="*/ 4645891 h 5846901"/>
              <a:gd name="connsiteX22" fmla="*/ 6857959 w 7596867"/>
              <a:gd name="connsiteY22" fmla="*/ 4765964 h 5846901"/>
              <a:gd name="connsiteX23" fmla="*/ 6442322 w 7596867"/>
              <a:gd name="connsiteY23" fmla="*/ 4932218 h 5846901"/>
              <a:gd name="connsiteX24" fmla="*/ 5888140 w 7596867"/>
              <a:gd name="connsiteY24" fmla="*/ 5033818 h 5846901"/>
              <a:gd name="connsiteX25" fmla="*/ 4050104 w 7596867"/>
              <a:gd name="connsiteY25" fmla="*/ 5024582 h 5846901"/>
              <a:gd name="connsiteX26" fmla="*/ 3486685 w 7596867"/>
              <a:gd name="connsiteY26" fmla="*/ 5255490 h 5846901"/>
              <a:gd name="connsiteX27" fmla="*/ 2367116 w 7596867"/>
              <a:gd name="connsiteY27" fmla="*/ 5825430 h 5846901"/>
              <a:gd name="connsiteX0" fmla="*/ 2367116 w 7596867"/>
              <a:gd name="connsiteY0" fmla="*/ 5825430 h 5836617"/>
              <a:gd name="connsiteX1" fmla="*/ 454044 w 7596867"/>
              <a:gd name="connsiteY1" fmla="*/ 5836617 h 5836617"/>
              <a:gd name="connsiteX2" fmla="*/ 41523 w 7596867"/>
              <a:gd name="connsiteY2" fmla="*/ 4922980 h 5836617"/>
              <a:gd name="connsiteX3" fmla="*/ 87704 w 7596867"/>
              <a:gd name="connsiteY3" fmla="*/ 1256146 h 5836617"/>
              <a:gd name="connsiteX4" fmla="*/ 484867 w 7596867"/>
              <a:gd name="connsiteY4" fmla="*/ 304799 h 5836617"/>
              <a:gd name="connsiteX5" fmla="*/ 1426976 w 7596867"/>
              <a:gd name="connsiteY5" fmla="*/ 83128 h 5836617"/>
              <a:gd name="connsiteX6" fmla="*/ 2775485 w 7596867"/>
              <a:gd name="connsiteY6" fmla="*/ 0 h 5836617"/>
              <a:gd name="connsiteX7" fmla="*/ 5167704 w 7596867"/>
              <a:gd name="connsiteY7" fmla="*/ 27709 h 5836617"/>
              <a:gd name="connsiteX8" fmla="*/ 6008212 w 7596867"/>
              <a:gd name="connsiteY8" fmla="*/ 120073 h 5836617"/>
              <a:gd name="connsiteX9" fmla="*/ 6627049 w 7596867"/>
              <a:gd name="connsiteY9" fmla="*/ 314036 h 5836617"/>
              <a:gd name="connsiteX10" fmla="*/ 6894903 w 7596867"/>
              <a:gd name="connsiteY10" fmla="*/ 701963 h 5836617"/>
              <a:gd name="connsiteX11" fmla="*/ 7042686 w 7596867"/>
              <a:gd name="connsiteY11" fmla="*/ 1348508 h 5836617"/>
              <a:gd name="connsiteX12" fmla="*/ 7005740 w 7596867"/>
              <a:gd name="connsiteY12" fmla="*/ 1967346 h 5836617"/>
              <a:gd name="connsiteX13" fmla="*/ 7024213 w 7596867"/>
              <a:gd name="connsiteY13" fmla="*/ 2429163 h 5836617"/>
              <a:gd name="connsiteX14" fmla="*/ 7042685 w 7596867"/>
              <a:gd name="connsiteY14" fmla="*/ 3112654 h 5836617"/>
              <a:gd name="connsiteX15" fmla="*/ 7338249 w 7596867"/>
              <a:gd name="connsiteY15" fmla="*/ 3362036 h 5836617"/>
              <a:gd name="connsiteX16" fmla="*/ 7495267 w 7596867"/>
              <a:gd name="connsiteY16" fmla="*/ 3500582 h 5836617"/>
              <a:gd name="connsiteX17" fmla="*/ 7578394 w 7596867"/>
              <a:gd name="connsiteY17" fmla="*/ 3749963 h 5836617"/>
              <a:gd name="connsiteX18" fmla="*/ 7596867 w 7596867"/>
              <a:gd name="connsiteY18" fmla="*/ 4054763 h 5836617"/>
              <a:gd name="connsiteX19" fmla="*/ 7550685 w 7596867"/>
              <a:gd name="connsiteY19" fmla="*/ 4331854 h 5836617"/>
              <a:gd name="connsiteX20" fmla="*/ 7402903 w 7596867"/>
              <a:gd name="connsiteY20" fmla="*/ 4544291 h 5836617"/>
              <a:gd name="connsiteX21" fmla="*/ 7227413 w 7596867"/>
              <a:gd name="connsiteY21" fmla="*/ 4645891 h 5836617"/>
              <a:gd name="connsiteX22" fmla="*/ 6857959 w 7596867"/>
              <a:gd name="connsiteY22" fmla="*/ 4765964 h 5836617"/>
              <a:gd name="connsiteX23" fmla="*/ 6442322 w 7596867"/>
              <a:gd name="connsiteY23" fmla="*/ 4932218 h 5836617"/>
              <a:gd name="connsiteX24" fmla="*/ 5888140 w 7596867"/>
              <a:gd name="connsiteY24" fmla="*/ 5033818 h 5836617"/>
              <a:gd name="connsiteX25" fmla="*/ 4050104 w 7596867"/>
              <a:gd name="connsiteY25" fmla="*/ 5024582 h 5836617"/>
              <a:gd name="connsiteX26" fmla="*/ 3486685 w 7596867"/>
              <a:gd name="connsiteY26" fmla="*/ 5255490 h 5836617"/>
              <a:gd name="connsiteX27" fmla="*/ 2367116 w 7596867"/>
              <a:gd name="connsiteY27" fmla="*/ 5825430 h 5836617"/>
              <a:gd name="connsiteX0" fmla="*/ 2367116 w 7596867"/>
              <a:gd name="connsiteY0" fmla="*/ 5825430 h 5846901"/>
              <a:gd name="connsiteX1" fmla="*/ 454044 w 7596867"/>
              <a:gd name="connsiteY1" fmla="*/ 5836617 h 5846901"/>
              <a:gd name="connsiteX2" fmla="*/ 41523 w 7596867"/>
              <a:gd name="connsiteY2" fmla="*/ 4922980 h 5846901"/>
              <a:gd name="connsiteX3" fmla="*/ 87704 w 7596867"/>
              <a:gd name="connsiteY3" fmla="*/ 1256146 h 5846901"/>
              <a:gd name="connsiteX4" fmla="*/ 484867 w 7596867"/>
              <a:gd name="connsiteY4" fmla="*/ 304799 h 5846901"/>
              <a:gd name="connsiteX5" fmla="*/ 1426976 w 7596867"/>
              <a:gd name="connsiteY5" fmla="*/ 83128 h 5846901"/>
              <a:gd name="connsiteX6" fmla="*/ 2775485 w 7596867"/>
              <a:gd name="connsiteY6" fmla="*/ 0 h 5846901"/>
              <a:gd name="connsiteX7" fmla="*/ 5167704 w 7596867"/>
              <a:gd name="connsiteY7" fmla="*/ 27709 h 5846901"/>
              <a:gd name="connsiteX8" fmla="*/ 6008212 w 7596867"/>
              <a:gd name="connsiteY8" fmla="*/ 120073 h 5846901"/>
              <a:gd name="connsiteX9" fmla="*/ 6627049 w 7596867"/>
              <a:gd name="connsiteY9" fmla="*/ 314036 h 5846901"/>
              <a:gd name="connsiteX10" fmla="*/ 6894903 w 7596867"/>
              <a:gd name="connsiteY10" fmla="*/ 701963 h 5846901"/>
              <a:gd name="connsiteX11" fmla="*/ 7042686 w 7596867"/>
              <a:gd name="connsiteY11" fmla="*/ 1348508 h 5846901"/>
              <a:gd name="connsiteX12" fmla="*/ 7005740 w 7596867"/>
              <a:gd name="connsiteY12" fmla="*/ 1967346 h 5846901"/>
              <a:gd name="connsiteX13" fmla="*/ 7024213 w 7596867"/>
              <a:gd name="connsiteY13" fmla="*/ 2429163 h 5846901"/>
              <a:gd name="connsiteX14" fmla="*/ 7042685 w 7596867"/>
              <a:gd name="connsiteY14" fmla="*/ 3112654 h 5846901"/>
              <a:gd name="connsiteX15" fmla="*/ 7338249 w 7596867"/>
              <a:gd name="connsiteY15" fmla="*/ 3362036 h 5846901"/>
              <a:gd name="connsiteX16" fmla="*/ 7495267 w 7596867"/>
              <a:gd name="connsiteY16" fmla="*/ 3500582 h 5846901"/>
              <a:gd name="connsiteX17" fmla="*/ 7578394 w 7596867"/>
              <a:gd name="connsiteY17" fmla="*/ 3749963 h 5846901"/>
              <a:gd name="connsiteX18" fmla="*/ 7596867 w 7596867"/>
              <a:gd name="connsiteY18" fmla="*/ 4054763 h 5846901"/>
              <a:gd name="connsiteX19" fmla="*/ 7550685 w 7596867"/>
              <a:gd name="connsiteY19" fmla="*/ 4331854 h 5846901"/>
              <a:gd name="connsiteX20" fmla="*/ 7402903 w 7596867"/>
              <a:gd name="connsiteY20" fmla="*/ 4544291 h 5846901"/>
              <a:gd name="connsiteX21" fmla="*/ 7227413 w 7596867"/>
              <a:gd name="connsiteY21" fmla="*/ 4645891 h 5846901"/>
              <a:gd name="connsiteX22" fmla="*/ 6857959 w 7596867"/>
              <a:gd name="connsiteY22" fmla="*/ 4765964 h 5846901"/>
              <a:gd name="connsiteX23" fmla="*/ 6442322 w 7596867"/>
              <a:gd name="connsiteY23" fmla="*/ 4932218 h 5846901"/>
              <a:gd name="connsiteX24" fmla="*/ 5888140 w 7596867"/>
              <a:gd name="connsiteY24" fmla="*/ 5033818 h 5846901"/>
              <a:gd name="connsiteX25" fmla="*/ 4050104 w 7596867"/>
              <a:gd name="connsiteY25" fmla="*/ 5024582 h 5846901"/>
              <a:gd name="connsiteX26" fmla="*/ 3486685 w 7596867"/>
              <a:gd name="connsiteY26" fmla="*/ 5255490 h 5846901"/>
              <a:gd name="connsiteX27" fmla="*/ 2367116 w 7596867"/>
              <a:gd name="connsiteY27" fmla="*/ 5825430 h 5846901"/>
              <a:gd name="connsiteX0" fmla="*/ 2367116 w 7596867"/>
              <a:gd name="connsiteY0" fmla="*/ 5825430 h 5900506"/>
              <a:gd name="connsiteX1" fmla="*/ 454044 w 7596867"/>
              <a:gd name="connsiteY1" fmla="*/ 5836617 h 5900506"/>
              <a:gd name="connsiteX2" fmla="*/ 41523 w 7596867"/>
              <a:gd name="connsiteY2" fmla="*/ 4922980 h 5900506"/>
              <a:gd name="connsiteX3" fmla="*/ 87704 w 7596867"/>
              <a:gd name="connsiteY3" fmla="*/ 1256146 h 5900506"/>
              <a:gd name="connsiteX4" fmla="*/ 484867 w 7596867"/>
              <a:gd name="connsiteY4" fmla="*/ 304799 h 5900506"/>
              <a:gd name="connsiteX5" fmla="*/ 1426976 w 7596867"/>
              <a:gd name="connsiteY5" fmla="*/ 83128 h 5900506"/>
              <a:gd name="connsiteX6" fmla="*/ 2775485 w 7596867"/>
              <a:gd name="connsiteY6" fmla="*/ 0 h 5900506"/>
              <a:gd name="connsiteX7" fmla="*/ 5167704 w 7596867"/>
              <a:gd name="connsiteY7" fmla="*/ 27709 h 5900506"/>
              <a:gd name="connsiteX8" fmla="*/ 6008212 w 7596867"/>
              <a:gd name="connsiteY8" fmla="*/ 120073 h 5900506"/>
              <a:gd name="connsiteX9" fmla="*/ 6627049 w 7596867"/>
              <a:gd name="connsiteY9" fmla="*/ 314036 h 5900506"/>
              <a:gd name="connsiteX10" fmla="*/ 6894903 w 7596867"/>
              <a:gd name="connsiteY10" fmla="*/ 701963 h 5900506"/>
              <a:gd name="connsiteX11" fmla="*/ 7042686 w 7596867"/>
              <a:gd name="connsiteY11" fmla="*/ 1348508 h 5900506"/>
              <a:gd name="connsiteX12" fmla="*/ 7005740 w 7596867"/>
              <a:gd name="connsiteY12" fmla="*/ 1967346 h 5900506"/>
              <a:gd name="connsiteX13" fmla="*/ 7024213 w 7596867"/>
              <a:gd name="connsiteY13" fmla="*/ 2429163 h 5900506"/>
              <a:gd name="connsiteX14" fmla="*/ 7042685 w 7596867"/>
              <a:gd name="connsiteY14" fmla="*/ 3112654 h 5900506"/>
              <a:gd name="connsiteX15" fmla="*/ 7338249 w 7596867"/>
              <a:gd name="connsiteY15" fmla="*/ 3362036 h 5900506"/>
              <a:gd name="connsiteX16" fmla="*/ 7495267 w 7596867"/>
              <a:gd name="connsiteY16" fmla="*/ 3500582 h 5900506"/>
              <a:gd name="connsiteX17" fmla="*/ 7578394 w 7596867"/>
              <a:gd name="connsiteY17" fmla="*/ 3749963 h 5900506"/>
              <a:gd name="connsiteX18" fmla="*/ 7596867 w 7596867"/>
              <a:gd name="connsiteY18" fmla="*/ 4054763 h 5900506"/>
              <a:gd name="connsiteX19" fmla="*/ 7550685 w 7596867"/>
              <a:gd name="connsiteY19" fmla="*/ 4331854 h 5900506"/>
              <a:gd name="connsiteX20" fmla="*/ 7402903 w 7596867"/>
              <a:gd name="connsiteY20" fmla="*/ 4544291 h 5900506"/>
              <a:gd name="connsiteX21" fmla="*/ 7227413 w 7596867"/>
              <a:gd name="connsiteY21" fmla="*/ 4645891 h 5900506"/>
              <a:gd name="connsiteX22" fmla="*/ 6857959 w 7596867"/>
              <a:gd name="connsiteY22" fmla="*/ 4765964 h 5900506"/>
              <a:gd name="connsiteX23" fmla="*/ 6442322 w 7596867"/>
              <a:gd name="connsiteY23" fmla="*/ 4932218 h 5900506"/>
              <a:gd name="connsiteX24" fmla="*/ 5888140 w 7596867"/>
              <a:gd name="connsiteY24" fmla="*/ 5033818 h 5900506"/>
              <a:gd name="connsiteX25" fmla="*/ 4050104 w 7596867"/>
              <a:gd name="connsiteY25" fmla="*/ 5024582 h 5900506"/>
              <a:gd name="connsiteX26" fmla="*/ 3486685 w 7596867"/>
              <a:gd name="connsiteY26" fmla="*/ 5255490 h 5900506"/>
              <a:gd name="connsiteX27" fmla="*/ 2367116 w 7596867"/>
              <a:gd name="connsiteY27" fmla="*/ 5825430 h 5900506"/>
              <a:gd name="connsiteX0" fmla="*/ 2367116 w 7596867"/>
              <a:gd name="connsiteY0" fmla="*/ 5825430 h 5874445"/>
              <a:gd name="connsiteX1" fmla="*/ 454044 w 7596867"/>
              <a:gd name="connsiteY1" fmla="*/ 5836617 h 5874445"/>
              <a:gd name="connsiteX2" fmla="*/ 41523 w 7596867"/>
              <a:gd name="connsiteY2" fmla="*/ 4922980 h 5874445"/>
              <a:gd name="connsiteX3" fmla="*/ 87704 w 7596867"/>
              <a:gd name="connsiteY3" fmla="*/ 1256146 h 5874445"/>
              <a:gd name="connsiteX4" fmla="*/ 484867 w 7596867"/>
              <a:gd name="connsiteY4" fmla="*/ 304799 h 5874445"/>
              <a:gd name="connsiteX5" fmla="*/ 1426976 w 7596867"/>
              <a:gd name="connsiteY5" fmla="*/ 83128 h 5874445"/>
              <a:gd name="connsiteX6" fmla="*/ 2775485 w 7596867"/>
              <a:gd name="connsiteY6" fmla="*/ 0 h 5874445"/>
              <a:gd name="connsiteX7" fmla="*/ 5167704 w 7596867"/>
              <a:gd name="connsiteY7" fmla="*/ 27709 h 5874445"/>
              <a:gd name="connsiteX8" fmla="*/ 6008212 w 7596867"/>
              <a:gd name="connsiteY8" fmla="*/ 120073 h 5874445"/>
              <a:gd name="connsiteX9" fmla="*/ 6627049 w 7596867"/>
              <a:gd name="connsiteY9" fmla="*/ 314036 h 5874445"/>
              <a:gd name="connsiteX10" fmla="*/ 6894903 w 7596867"/>
              <a:gd name="connsiteY10" fmla="*/ 701963 h 5874445"/>
              <a:gd name="connsiteX11" fmla="*/ 7042686 w 7596867"/>
              <a:gd name="connsiteY11" fmla="*/ 1348508 h 5874445"/>
              <a:gd name="connsiteX12" fmla="*/ 7005740 w 7596867"/>
              <a:gd name="connsiteY12" fmla="*/ 1967346 h 5874445"/>
              <a:gd name="connsiteX13" fmla="*/ 7024213 w 7596867"/>
              <a:gd name="connsiteY13" fmla="*/ 2429163 h 5874445"/>
              <a:gd name="connsiteX14" fmla="*/ 7042685 w 7596867"/>
              <a:gd name="connsiteY14" fmla="*/ 3112654 h 5874445"/>
              <a:gd name="connsiteX15" fmla="*/ 7338249 w 7596867"/>
              <a:gd name="connsiteY15" fmla="*/ 3362036 h 5874445"/>
              <a:gd name="connsiteX16" fmla="*/ 7495267 w 7596867"/>
              <a:gd name="connsiteY16" fmla="*/ 3500582 h 5874445"/>
              <a:gd name="connsiteX17" fmla="*/ 7578394 w 7596867"/>
              <a:gd name="connsiteY17" fmla="*/ 3749963 h 5874445"/>
              <a:gd name="connsiteX18" fmla="*/ 7596867 w 7596867"/>
              <a:gd name="connsiteY18" fmla="*/ 4054763 h 5874445"/>
              <a:gd name="connsiteX19" fmla="*/ 7550685 w 7596867"/>
              <a:gd name="connsiteY19" fmla="*/ 4331854 h 5874445"/>
              <a:gd name="connsiteX20" fmla="*/ 7402903 w 7596867"/>
              <a:gd name="connsiteY20" fmla="*/ 4544291 h 5874445"/>
              <a:gd name="connsiteX21" fmla="*/ 7227413 w 7596867"/>
              <a:gd name="connsiteY21" fmla="*/ 4645891 h 5874445"/>
              <a:gd name="connsiteX22" fmla="*/ 6857959 w 7596867"/>
              <a:gd name="connsiteY22" fmla="*/ 4765964 h 5874445"/>
              <a:gd name="connsiteX23" fmla="*/ 6442322 w 7596867"/>
              <a:gd name="connsiteY23" fmla="*/ 4932218 h 5874445"/>
              <a:gd name="connsiteX24" fmla="*/ 5888140 w 7596867"/>
              <a:gd name="connsiteY24" fmla="*/ 5033818 h 5874445"/>
              <a:gd name="connsiteX25" fmla="*/ 4050104 w 7596867"/>
              <a:gd name="connsiteY25" fmla="*/ 5024582 h 5874445"/>
              <a:gd name="connsiteX26" fmla="*/ 3681904 w 7596867"/>
              <a:gd name="connsiteY26" fmla="*/ 5796743 h 5874445"/>
              <a:gd name="connsiteX27" fmla="*/ 2367116 w 7596867"/>
              <a:gd name="connsiteY27" fmla="*/ 5825430 h 5874445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888140 w 7596867"/>
              <a:gd name="connsiteY24" fmla="*/ 5033818 h 5892117"/>
              <a:gd name="connsiteX25" fmla="*/ 4050104 w 7596867"/>
              <a:gd name="connsiteY25" fmla="*/ 5024582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888140 w 7596867"/>
              <a:gd name="connsiteY24" fmla="*/ 5033818 h 5892117"/>
              <a:gd name="connsiteX25" fmla="*/ 4029554 w 7596867"/>
              <a:gd name="connsiteY25" fmla="*/ 5524987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990887 w 7596867"/>
              <a:gd name="connsiteY24" fmla="*/ 5524010 h 5892117"/>
              <a:gd name="connsiteX25" fmla="*/ 4029554 w 7596867"/>
              <a:gd name="connsiteY25" fmla="*/ 5524987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83422 w 7596867"/>
              <a:gd name="connsiteY23" fmla="*/ 5350923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27135 w 7596867"/>
              <a:gd name="connsiteY22" fmla="*/ 5143820 h 5892117"/>
              <a:gd name="connsiteX23" fmla="*/ 6483422 w 7596867"/>
              <a:gd name="connsiteY23" fmla="*/ 5350923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371261 w 7596867"/>
              <a:gd name="connsiteY21" fmla="*/ 5054385 h 5892117"/>
              <a:gd name="connsiteX22" fmla="*/ 6827135 w 7596867"/>
              <a:gd name="connsiteY22" fmla="*/ 5143820 h 5892117"/>
              <a:gd name="connsiteX23" fmla="*/ 6483422 w 7596867"/>
              <a:gd name="connsiteY23" fmla="*/ 5350923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755207"/>
              <a:gd name="connsiteY0" fmla="*/ 5876492 h 5892117"/>
              <a:gd name="connsiteX1" fmla="*/ 454044 w 7755207"/>
              <a:gd name="connsiteY1" fmla="*/ 5836617 h 5892117"/>
              <a:gd name="connsiteX2" fmla="*/ 41523 w 7755207"/>
              <a:gd name="connsiteY2" fmla="*/ 4922980 h 5892117"/>
              <a:gd name="connsiteX3" fmla="*/ 87704 w 7755207"/>
              <a:gd name="connsiteY3" fmla="*/ 1256146 h 5892117"/>
              <a:gd name="connsiteX4" fmla="*/ 484867 w 7755207"/>
              <a:gd name="connsiteY4" fmla="*/ 304799 h 5892117"/>
              <a:gd name="connsiteX5" fmla="*/ 1426976 w 7755207"/>
              <a:gd name="connsiteY5" fmla="*/ 83128 h 5892117"/>
              <a:gd name="connsiteX6" fmla="*/ 2775485 w 7755207"/>
              <a:gd name="connsiteY6" fmla="*/ 0 h 5892117"/>
              <a:gd name="connsiteX7" fmla="*/ 5167704 w 7755207"/>
              <a:gd name="connsiteY7" fmla="*/ 27709 h 5892117"/>
              <a:gd name="connsiteX8" fmla="*/ 6008212 w 7755207"/>
              <a:gd name="connsiteY8" fmla="*/ 120073 h 5892117"/>
              <a:gd name="connsiteX9" fmla="*/ 6627049 w 7755207"/>
              <a:gd name="connsiteY9" fmla="*/ 314036 h 5892117"/>
              <a:gd name="connsiteX10" fmla="*/ 6894903 w 7755207"/>
              <a:gd name="connsiteY10" fmla="*/ 701963 h 5892117"/>
              <a:gd name="connsiteX11" fmla="*/ 7042686 w 7755207"/>
              <a:gd name="connsiteY11" fmla="*/ 1348508 h 5892117"/>
              <a:gd name="connsiteX12" fmla="*/ 7005740 w 7755207"/>
              <a:gd name="connsiteY12" fmla="*/ 1967346 h 5892117"/>
              <a:gd name="connsiteX13" fmla="*/ 7024213 w 7755207"/>
              <a:gd name="connsiteY13" fmla="*/ 2429163 h 5892117"/>
              <a:gd name="connsiteX14" fmla="*/ 7042685 w 7755207"/>
              <a:gd name="connsiteY14" fmla="*/ 3112654 h 5892117"/>
              <a:gd name="connsiteX15" fmla="*/ 7338249 w 7755207"/>
              <a:gd name="connsiteY15" fmla="*/ 3362036 h 5892117"/>
              <a:gd name="connsiteX16" fmla="*/ 7495267 w 7755207"/>
              <a:gd name="connsiteY16" fmla="*/ 3500582 h 5892117"/>
              <a:gd name="connsiteX17" fmla="*/ 7578394 w 7755207"/>
              <a:gd name="connsiteY17" fmla="*/ 3749963 h 5892117"/>
              <a:gd name="connsiteX18" fmla="*/ 7596867 w 7755207"/>
              <a:gd name="connsiteY18" fmla="*/ 4054763 h 5892117"/>
              <a:gd name="connsiteX19" fmla="*/ 7550685 w 7755207"/>
              <a:gd name="connsiteY19" fmla="*/ 4331854 h 5892117"/>
              <a:gd name="connsiteX20" fmla="*/ 7752243 w 7755207"/>
              <a:gd name="connsiteY20" fmla="*/ 4738325 h 5892117"/>
              <a:gd name="connsiteX21" fmla="*/ 7371261 w 7755207"/>
              <a:gd name="connsiteY21" fmla="*/ 5054385 h 5892117"/>
              <a:gd name="connsiteX22" fmla="*/ 6827135 w 7755207"/>
              <a:gd name="connsiteY22" fmla="*/ 5143820 h 5892117"/>
              <a:gd name="connsiteX23" fmla="*/ 6483422 w 7755207"/>
              <a:gd name="connsiteY23" fmla="*/ 5350923 h 5892117"/>
              <a:gd name="connsiteX24" fmla="*/ 5990887 w 7755207"/>
              <a:gd name="connsiteY24" fmla="*/ 5524010 h 5892117"/>
              <a:gd name="connsiteX25" fmla="*/ 4050103 w 7755207"/>
              <a:gd name="connsiteY25" fmla="*/ 5576050 h 5892117"/>
              <a:gd name="connsiteX26" fmla="*/ 3681904 w 7755207"/>
              <a:gd name="connsiteY26" fmla="*/ 5796743 h 5892117"/>
              <a:gd name="connsiteX27" fmla="*/ 2336292 w 7755207"/>
              <a:gd name="connsiteY27" fmla="*/ 5876492 h 5892117"/>
              <a:gd name="connsiteX0" fmla="*/ 2336292 w 7846922"/>
              <a:gd name="connsiteY0" fmla="*/ 5876492 h 5892117"/>
              <a:gd name="connsiteX1" fmla="*/ 454044 w 7846922"/>
              <a:gd name="connsiteY1" fmla="*/ 5836617 h 5892117"/>
              <a:gd name="connsiteX2" fmla="*/ 41523 w 7846922"/>
              <a:gd name="connsiteY2" fmla="*/ 4922980 h 5892117"/>
              <a:gd name="connsiteX3" fmla="*/ 87704 w 7846922"/>
              <a:gd name="connsiteY3" fmla="*/ 1256146 h 5892117"/>
              <a:gd name="connsiteX4" fmla="*/ 484867 w 7846922"/>
              <a:gd name="connsiteY4" fmla="*/ 304799 h 5892117"/>
              <a:gd name="connsiteX5" fmla="*/ 1426976 w 7846922"/>
              <a:gd name="connsiteY5" fmla="*/ 83128 h 5892117"/>
              <a:gd name="connsiteX6" fmla="*/ 2775485 w 7846922"/>
              <a:gd name="connsiteY6" fmla="*/ 0 h 5892117"/>
              <a:gd name="connsiteX7" fmla="*/ 5167704 w 7846922"/>
              <a:gd name="connsiteY7" fmla="*/ 27709 h 5892117"/>
              <a:gd name="connsiteX8" fmla="*/ 6008212 w 7846922"/>
              <a:gd name="connsiteY8" fmla="*/ 120073 h 5892117"/>
              <a:gd name="connsiteX9" fmla="*/ 6627049 w 7846922"/>
              <a:gd name="connsiteY9" fmla="*/ 314036 h 5892117"/>
              <a:gd name="connsiteX10" fmla="*/ 6894903 w 7846922"/>
              <a:gd name="connsiteY10" fmla="*/ 701963 h 5892117"/>
              <a:gd name="connsiteX11" fmla="*/ 7042686 w 7846922"/>
              <a:gd name="connsiteY11" fmla="*/ 1348508 h 5892117"/>
              <a:gd name="connsiteX12" fmla="*/ 7005740 w 7846922"/>
              <a:gd name="connsiteY12" fmla="*/ 1967346 h 5892117"/>
              <a:gd name="connsiteX13" fmla="*/ 7024213 w 7846922"/>
              <a:gd name="connsiteY13" fmla="*/ 2429163 h 5892117"/>
              <a:gd name="connsiteX14" fmla="*/ 7042685 w 7846922"/>
              <a:gd name="connsiteY14" fmla="*/ 3112654 h 5892117"/>
              <a:gd name="connsiteX15" fmla="*/ 7338249 w 7846922"/>
              <a:gd name="connsiteY15" fmla="*/ 3362036 h 5892117"/>
              <a:gd name="connsiteX16" fmla="*/ 7495267 w 7846922"/>
              <a:gd name="connsiteY16" fmla="*/ 3500582 h 5892117"/>
              <a:gd name="connsiteX17" fmla="*/ 7578394 w 7846922"/>
              <a:gd name="connsiteY17" fmla="*/ 3749963 h 5892117"/>
              <a:gd name="connsiteX18" fmla="*/ 7596867 w 7846922"/>
              <a:gd name="connsiteY18" fmla="*/ 4054763 h 5892117"/>
              <a:gd name="connsiteX19" fmla="*/ 7838377 w 7846922"/>
              <a:gd name="connsiteY19" fmla="*/ 4413553 h 5892117"/>
              <a:gd name="connsiteX20" fmla="*/ 7752243 w 7846922"/>
              <a:gd name="connsiteY20" fmla="*/ 4738325 h 5892117"/>
              <a:gd name="connsiteX21" fmla="*/ 7371261 w 7846922"/>
              <a:gd name="connsiteY21" fmla="*/ 5054385 h 5892117"/>
              <a:gd name="connsiteX22" fmla="*/ 6827135 w 7846922"/>
              <a:gd name="connsiteY22" fmla="*/ 5143820 h 5892117"/>
              <a:gd name="connsiteX23" fmla="*/ 6483422 w 7846922"/>
              <a:gd name="connsiteY23" fmla="*/ 5350923 h 5892117"/>
              <a:gd name="connsiteX24" fmla="*/ 5990887 w 7846922"/>
              <a:gd name="connsiteY24" fmla="*/ 5524010 h 5892117"/>
              <a:gd name="connsiteX25" fmla="*/ 4050103 w 7846922"/>
              <a:gd name="connsiteY25" fmla="*/ 5576050 h 5892117"/>
              <a:gd name="connsiteX26" fmla="*/ 3681904 w 7846922"/>
              <a:gd name="connsiteY26" fmla="*/ 5796743 h 5892117"/>
              <a:gd name="connsiteX27" fmla="*/ 2336292 w 7846922"/>
              <a:gd name="connsiteY27" fmla="*/ 5876492 h 5892117"/>
              <a:gd name="connsiteX0" fmla="*/ 2336292 w 7838953"/>
              <a:gd name="connsiteY0" fmla="*/ 5876492 h 5892117"/>
              <a:gd name="connsiteX1" fmla="*/ 454044 w 7838953"/>
              <a:gd name="connsiteY1" fmla="*/ 5836617 h 5892117"/>
              <a:gd name="connsiteX2" fmla="*/ 41523 w 7838953"/>
              <a:gd name="connsiteY2" fmla="*/ 4922980 h 5892117"/>
              <a:gd name="connsiteX3" fmla="*/ 87704 w 7838953"/>
              <a:gd name="connsiteY3" fmla="*/ 1256146 h 5892117"/>
              <a:gd name="connsiteX4" fmla="*/ 484867 w 7838953"/>
              <a:gd name="connsiteY4" fmla="*/ 304799 h 5892117"/>
              <a:gd name="connsiteX5" fmla="*/ 1426976 w 7838953"/>
              <a:gd name="connsiteY5" fmla="*/ 83128 h 5892117"/>
              <a:gd name="connsiteX6" fmla="*/ 2775485 w 7838953"/>
              <a:gd name="connsiteY6" fmla="*/ 0 h 5892117"/>
              <a:gd name="connsiteX7" fmla="*/ 5167704 w 7838953"/>
              <a:gd name="connsiteY7" fmla="*/ 27709 h 5892117"/>
              <a:gd name="connsiteX8" fmla="*/ 6008212 w 7838953"/>
              <a:gd name="connsiteY8" fmla="*/ 120073 h 5892117"/>
              <a:gd name="connsiteX9" fmla="*/ 6627049 w 7838953"/>
              <a:gd name="connsiteY9" fmla="*/ 314036 h 5892117"/>
              <a:gd name="connsiteX10" fmla="*/ 6894903 w 7838953"/>
              <a:gd name="connsiteY10" fmla="*/ 701963 h 5892117"/>
              <a:gd name="connsiteX11" fmla="*/ 7042686 w 7838953"/>
              <a:gd name="connsiteY11" fmla="*/ 1348508 h 5892117"/>
              <a:gd name="connsiteX12" fmla="*/ 7005740 w 7838953"/>
              <a:gd name="connsiteY12" fmla="*/ 1967346 h 5892117"/>
              <a:gd name="connsiteX13" fmla="*/ 7024213 w 7838953"/>
              <a:gd name="connsiteY13" fmla="*/ 2429163 h 5892117"/>
              <a:gd name="connsiteX14" fmla="*/ 7042685 w 7838953"/>
              <a:gd name="connsiteY14" fmla="*/ 3112654 h 5892117"/>
              <a:gd name="connsiteX15" fmla="*/ 7338249 w 7838953"/>
              <a:gd name="connsiteY15" fmla="*/ 3362036 h 5892117"/>
              <a:gd name="connsiteX16" fmla="*/ 7495267 w 7838953"/>
              <a:gd name="connsiteY16" fmla="*/ 3500582 h 5892117"/>
              <a:gd name="connsiteX17" fmla="*/ 7578394 w 7838953"/>
              <a:gd name="connsiteY17" fmla="*/ 3749963 h 5892117"/>
              <a:gd name="connsiteX18" fmla="*/ 7792086 w 7838953"/>
              <a:gd name="connsiteY18" fmla="*/ 3952641 h 5892117"/>
              <a:gd name="connsiteX19" fmla="*/ 7838377 w 7838953"/>
              <a:gd name="connsiteY19" fmla="*/ 4413553 h 5892117"/>
              <a:gd name="connsiteX20" fmla="*/ 7752243 w 7838953"/>
              <a:gd name="connsiteY20" fmla="*/ 4738325 h 5892117"/>
              <a:gd name="connsiteX21" fmla="*/ 7371261 w 7838953"/>
              <a:gd name="connsiteY21" fmla="*/ 5054385 h 5892117"/>
              <a:gd name="connsiteX22" fmla="*/ 6827135 w 7838953"/>
              <a:gd name="connsiteY22" fmla="*/ 5143820 h 5892117"/>
              <a:gd name="connsiteX23" fmla="*/ 6483422 w 7838953"/>
              <a:gd name="connsiteY23" fmla="*/ 5350923 h 5892117"/>
              <a:gd name="connsiteX24" fmla="*/ 5990887 w 7838953"/>
              <a:gd name="connsiteY24" fmla="*/ 5524010 h 5892117"/>
              <a:gd name="connsiteX25" fmla="*/ 4050103 w 7838953"/>
              <a:gd name="connsiteY25" fmla="*/ 5576050 h 5892117"/>
              <a:gd name="connsiteX26" fmla="*/ 3681904 w 7838953"/>
              <a:gd name="connsiteY26" fmla="*/ 5796743 h 5892117"/>
              <a:gd name="connsiteX27" fmla="*/ 2336292 w 7838953"/>
              <a:gd name="connsiteY27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24213 w 7842114"/>
              <a:gd name="connsiteY13" fmla="*/ 2429163 h 5892117"/>
              <a:gd name="connsiteX14" fmla="*/ 7042685 w 7842114"/>
              <a:gd name="connsiteY14" fmla="*/ 3112654 h 5892117"/>
              <a:gd name="connsiteX15" fmla="*/ 7338249 w 7842114"/>
              <a:gd name="connsiteY15" fmla="*/ 3362036 h 5892117"/>
              <a:gd name="connsiteX16" fmla="*/ 7495267 w 7842114"/>
              <a:gd name="connsiteY16" fmla="*/ 3500582 h 5892117"/>
              <a:gd name="connsiteX17" fmla="*/ 7792086 w 7842114"/>
              <a:gd name="connsiteY17" fmla="*/ 3952641 h 5892117"/>
              <a:gd name="connsiteX18" fmla="*/ 7838377 w 7842114"/>
              <a:gd name="connsiteY18" fmla="*/ 4413553 h 5892117"/>
              <a:gd name="connsiteX19" fmla="*/ 7752243 w 7842114"/>
              <a:gd name="connsiteY19" fmla="*/ 4738325 h 5892117"/>
              <a:gd name="connsiteX20" fmla="*/ 7371261 w 7842114"/>
              <a:gd name="connsiteY20" fmla="*/ 5054385 h 5892117"/>
              <a:gd name="connsiteX21" fmla="*/ 6827135 w 7842114"/>
              <a:gd name="connsiteY21" fmla="*/ 5143820 h 5892117"/>
              <a:gd name="connsiteX22" fmla="*/ 6483422 w 7842114"/>
              <a:gd name="connsiteY22" fmla="*/ 5350923 h 5892117"/>
              <a:gd name="connsiteX23" fmla="*/ 5990887 w 7842114"/>
              <a:gd name="connsiteY23" fmla="*/ 5524010 h 5892117"/>
              <a:gd name="connsiteX24" fmla="*/ 4050103 w 7842114"/>
              <a:gd name="connsiteY24" fmla="*/ 5576050 h 5892117"/>
              <a:gd name="connsiteX25" fmla="*/ 3681904 w 7842114"/>
              <a:gd name="connsiteY25" fmla="*/ 5796743 h 5892117"/>
              <a:gd name="connsiteX26" fmla="*/ 2336292 w 7842114"/>
              <a:gd name="connsiteY26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24213 w 7842114"/>
              <a:gd name="connsiteY13" fmla="*/ 2429163 h 5892117"/>
              <a:gd name="connsiteX14" fmla="*/ 7042685 w 7842114"/>
              <a:gd name="connsiteY14" fmla="*/ 3112654 h 5892117"/>
              <a:gd name="connsiteX15" fmla="*/ 7338249 w 7842114"/>
              <a:gd name="connsiteY15" fmla="*/ 3362036 h 5892117"/>
              <a:gd name="connsiteX16" fmla="*/ 7628839 w 7842114"/>
              <a:gd name="connsiteY16" fmla="*/ 3561856 h 5892117"/>
              <a:gd name="connsiteX17" fmla="*/ 7792086 w 7842114"/>
              <a:gd name="connsiteY17" fmla="*/ 3952641 h 5892117"/>
              <a:gd name="connsiteX18" fmla="*/ 7838377 w 7842114"/>
              <a:gd name="connsiteY18" fmla="*/ 4413553 h 5892117"/>
              <a:gd name="connsiteX19" fmla="*/ 7752243 w 7842114"/>
              <a:gd name="connsiteY19" fmla="*/ 4738325 h 5892117"/>
              <a:gd name="connsiteX20" fmla="*/ 7371261 w 7842114"/>
              <a:gd name="connsiteY20" fmla="*/ 5054385 h 5892117"/>
              <a:gd name="connsiteX21" fmla="*/ 6827135 w 7842114"/>
              <a:gd name="connsiteY21" fmla="*/ 5143820 h 5892117"/>
              <a:gd name="connsiteX22" fmla="*/ 6483422 w 7842114"/>
              <a:gd name="connsiteY22" fmla="*/ 5350923 h 5892117"/>
              <a:gd name="connsiteX23" fmla="*/ 5990887 w 7842114"/>
              <a:gd name="connsiteY23" fmla="*/ 5524010 h 5892117"/>
              <a:gd name="connsiteX24" fmla="*/ 4050103 w 7842114"/>
              <a:gd name="connsiteY24" fmla="*/ 5576050 h 5892117"/>
              <a:gd name="connsiteX25" fmla="*/ 3681904 w 7842114"/>
              <a:gd name="connsiteY25" fmla="*/ 5796743 h 5892117"/>
              <a:gd name="connsiteX26" fmla="*/ 2336292 w 7842114"/>
              <a:gd name="connsiteY26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24213 w 7842114"/>
              <a:gd name="connsiteY13" fmla="*/ 2429163 h 5892117"/>
              <a:gd name="connsiteX14" fmla="*/ 7042685 w 7842114"/>
              <a:gd name="connsiteY14" fmla="*/ 3112654 h 5892117"/>
              <a:gd name="connsiteX15" fmla="*/ 7628839 w 7842114"/>
              <a:gd name="connsiteY15" fmla="*/ 3561856 h 5892117"/>
              <a:gd name="connsiteX16" fmla="*/ 7792086 w 7842114"/>
              <a:gd name="connsiteY16" fmla="*/ 3952641 h 5892117"/>
              <a:gd name="connsiteX17" fmla="*/ 7838377 w 7842114"/>
              <a:gd name="connsiteY17" fmla="*/ 4413553 h 5892117"/>
              <a:gd name="connsiteX18" fmla="*/ 7752243 w 7842114"/>
              <a:gd name="connsiteY18" fmla="*/ 4738325 h 5892117"/>
              <a:gd name="connsiteX19" fmla="*/ 7371261 w 7842114"/>
              <a:gd name="connsiteY19" fmla="*/ 5054385 h 5892117"/>
              <a:gd name="connsiteX20" fmla="*/ 6827135 w 7842114"/>
              <a:gd name="connsiteY20" fmla="*/ 5143820 h 5892117"/>
              <a:gd name="connsiteX21" fmla="*/ 6483422 w 7842114"/>
              <a:gd name="connsiteY21" fmla="*/ 5350923 h 5892117"/>
              <a:gd name="connsiteX22" fmla="*/ 5990887 w 7842114"/>
              <a:gd name="connsiteY22" fmla="*/ 5524010 h 5892117"/>
              <a:gd name="connsiteX23" fmla="*/ 4050103 w 7842114"/>
              <a:gd name="connsiteY23" fmla="*/ 5576050 h 5892117"/>
              <a:gd name="connsiteX24" fmla="*/ 3681904 w 7842114"/>
              <a:gd name="connsiteY24" fmla="*/ 5796743 h 5892117"/>
              <a:gd name="connsiteX25" fmla="*/ 2336292 w 7842114"/>
              <a:gd name="connsiteY25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42685 w 7842114"/>
              <a:gd name="connsiteY13" fmla="*/ 3112654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27135 w 7842114"/>
              <a:gd name="connsiteY19" fmla="*/ 5143820 h 5892117"/>
              <a:gd name="connsiteX20" fmla="*/ 6483422 w 7842114"/>
              <a:gd name="connsiteY20" fmla="*/ 5350923 h 5892117"/>
              <a:gd name="connsiteX21" fmla="*/ 5990887 w 7842114"/>
              <a:gd name="connsiteY21" fmla="*/ 5524010 h 5892117"/>
              <a:gd name="connsiteX22" fmla="*/ 4050103 w 7842114"/>
              <a:gd name="connsiteY22" fmla="*/ 5576050 h 5892117"/>
              <a:gd name="connsiteX23" fmla="*/ 3681904 w 7842114"/>
              <a:gd name="connsiteY23" fmla="*/ 5796743 h 5892117"/>
              <a:gd name="connsiteX24" fmla="*/ 2336292 w 7842114"/>
              <a:gd name="connsiteY24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27135 w 7842114"/>
              <a:gd name="connsiteY19" fmla="*/ 5143820 h 5892117"/>
              <a:gd name="connsiteX20" fmla="*/ 6483422 w 7842114"/>
              <a:gd name="connsiteY20" fmla="*/ 5350923 h 5892117"/>
              <a:gd name="connsiteX21" fmla="*/ 5990887 w 7842114"/>
              <a:gd name="connsiteY21" fmla="*/ 5524010 h 5892117"/>
              <a:gd name="connsiteX22" fmla="*/ 4050103 w 7842114"/>
              <a:gd name="connsiteY22" fmla="*/ 5576050 h 5892117"/>
              <a:gd name="connsiteX23" fmla="*/ 3681904 w 7842114"/>
              <a:gd name="connsiteY23" fmla="*/ 5796743 h 5892117"/>
              <a:gd name="connsiteX24" fmla="*/ 2336292 w 7842114"/>
              <a:gd name="connsiteY24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27135 w 7842114"/>
              <a:gd name="connsiteY19" fmla="*/ 5143820 h 5892117"/>
              <a:gd name="connsiteX20" fmla="*/ 6832762 w 7842114"/>
              <a:gd name="connsiteY20" fmla="*/ 5504107 h 5892117"/>
              <a:gd name="connsiteX21" fmla="*/ 5990887 w 7842114"/>
              <a:gd name="connsiteY21" fmla="*/ 5524010 h 5892117"/>
              <a:gd name="connsiteX22" fmla="*/ 4050103 w 7842114"/>
              <a:gd name="connsiteY22" fmla="*/ 5576050 h 5892117"/>
              <a:gd name="connsiteX23" fmla="*/ 3681904 w 7842114"/>
              <a:gd name="connsiteY23" fmla="*/ 5796743 h 5892117"/>
              <a:gd name="connsiteX24" fmla="*/ 2336292 w 7842114"/>
              <a:gd name="connsiteY24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32762 w 7842114"/>
              <a:gd name="connsiteY19" fmla="*/ 5504107 h 5892117"/>
              <a:gd name="connsiteX20" fmla="*/ 5990887 w 7842114"/>
              <a:gd name="connsiteY20" fmla="*/ 5524010 h 5892117"/>
              <a:gd name="connsiteX21" fmla="*/ 4050103 w 7842114"/>
              <a:gd name="connsiteY21" fmla="*/ 5576050 h 5892117"/>
              <a:gd name="connsiteX22" fmla="*/ 3681904 w 7842114"/>
              <a:gd name="connsiteY22" fmla="*/ 5796743 h 5892117"/>
              <a:gd name="connsiteX23" fmla="*/ 2336292 w 7842114"/>
              <a:gd name="connsiteY23" fmla="*/ 5876492 h 5892117"/>
              <a:gd name="connsiteX0" fmla="*/ 2336292 w 7855673"/>
              <a:gd name="connsiteY0" fmla="*/ 5876492 h 5892117"/>
              <a:gd name="connsiteX1" fmla="*/ 454044 w 7855673"/>
              <a:gd name="connsiteY1" fmla="*/ 5836617 h 5892117"/>
              <a:gd name="connsiteX2" fmla="*/ 41523 w 7855673"/>
              <a:gd name="connsiteY2" fmla="*/ 4922980 h 5892117"/>
              <a:gd name="connsiteX3" fmla="*/ 87704 w 7855673"/>
              <a:gd name="connsiteY3" fmla="*/ 1256146 h 5892117"/>
              <a:gd name="connsiteX4" fmla="*/ 484867 w 7855673"/>
              <a:gd name="connsiteY4" fmla="*/ 304799 h 5892117"/>
              <a:gd name="connsiteX5" fmla="*/ 1426976 w 7855673"/>
              <a:gd name="connsiteY5" fmla="*/ 83128 h 5892117"/>
              <a:gd name="connsiteX6" fmla="*/ 2775485 w 7855673"/>
              <a:gd name="connsiteY6" fmla="*/ 0 h 5892117"/>
              <a:gd name="connsiteX7" fmla="*/ 5167704 w 7855673"/>
              <a:gd name="connsiteY7" fmla="*/ 27709 h 5892117"/>
              <a:gd name="connsiteX8" fmla="*/ 6008212 w 7855673"/>
              <a:gd name="connsiteY8" fmla="*/ 120073 h 5892117"/>
              <a:gd name="connsiteX9" fmla="*/ 6627049 w 7855673"/>
              <a:gd name="connsiteY9" fmla="*/ 314036 h 5892117"/>
              <a:gd name="connsiteX10" fmla="*/ 6894903 w 7855673"/>
              <a:gd name="connsiteY10" fmla="*/ 701963 h 5892117"/>
              <a:gd name="connsiteX11" fmla="*/ 7042686 w 7855673"/>
              <a:gd name="connsiteY11" fmla="*/ 1348508 h 5892117"/>
              <a:gd name="connsiteX12" fmla="*/ 7005740 w 7855673"/>
              <a:gd name="connsiteY12" fmla="*/ 1967346 h 5892117"/>
              <a:gd name="connsiteX13" fmla="*/ 6857741 w 7855673"/>
              <a:gd name="connsiteY13" fmla="*/ 3204566 h 5892117"/>
              <a:gd name="connsiteX14" fmla="*/ 7628839 w 7855673"/>
              <a:gd name="connsiteY14" fmla="*/ 3561856 h 5892117"/>
              <a:gd name="connsiteX15" fmla="*/ 7792086 w 7855673"/>
              <a:gd name="connsiteY15" fmla="*/ 3952641 h 5892117"/>
              <a:gd name="connsiteX16" fmla="*/ 7838377 w 7855673"/>
              <a:gd name="connsiteY16" fmla="*/ 4413553 h 5892117"/>
              <a:gd name="connsiteX17" fmla="*/ 7752243 w 7855673"/>
              <a:gd name="connsiteY17" fmla="*/ 4738325 h 5892117"/>
              <a:gd name="connsiteX18" fmla="*/ 6832762 w 7855673"/>
              <a:gd name="connsiteY18" fmla="*/ 5504107 h 5892117"/>
              <a:gd name="connsiteX19" fmla="*/ 5990887 w 7855673"/>
              <a:gd name="connsiteY19" fmla="*/ 5524010 h 5892117"/>
              <a:gd name="connsiteX20" fmla="*/ 4050103 w 7855673"/>
              <a:gd name="connsiteY20" fmla="*/ 5576050 h 5892117"/>
              <a:gd name="connsiteX21" fmla="*/ 3681904 w 7855673"/>
              <a:gd name="connsiteY21" fmla="*/ 5796743 h 5892117"/>
              <a:gd name="connsiteX22" fmla="*/ 2336292 w 7855673"/>
              <a:gd name="connsiteY22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233476 w 7842114"/>
              <a:gd name="connsiteY18" fmla="*/ 5422410 h 5892117"/>
              <a:gd name="connsiteX19" fmla="*/ 5990887 w 7842114"/>
              <a:gd name="connsiteY19" fmla="*/ 5524010 h 5892117"/>
              <a:gd name="connsiteX20" fmla="*/ 4050103 w 7842114"/>
              <a:gd name="connsiteY20" fmla="*/ 5576050 h 5892117"/>
              <a:gd name="connsiteX21" fmla="*/ 3681904 w 7842114"/>
              <a:gd name="connsiteY21" fmla="*/ 5796743 h 5892117"/>
              <a:gd name="connsiteX22" fmla="*/ 2336292 w 7842114"/>
              <a:gd name="connsiteY22" fmla="*/ 5876492 h 5892117"/>
              <a:gd name="connsiteX0" fmla="*/ 2336292 w 7880477"/>
              <a:gd name="connsiteY0" fmla="*/ 5876492 h 5892117"/>
              <a:gd name="connsiteX1" fmla="*/ 454044 w 7880477"/>
              <a:gd name="connsiteY1" fmla="*/ 5836617 h 5892117"/>
              <a:gd name="connsiteX2" fmla="*/ 41523 w 7880477"/>
              <a:gd name="connsiteY2" fmla="*/ 4922980 h 5892117"/>
              <a:gd name="connsiteX3" fmla="*/ 87704 w 7880477"/>
              <a:gd name="connsiteY3" fmla="*/ 1256146 h 5892117"/>
              <a:gd name="connsiteX4" fmla="*/ 484867 w 7880477"/>
              <a:gd name="connsiteY4" fmla="*/ 304799 h 5892117"/>
              <a:gd name="connsiteX5" fmla="*/ 1426976 w 7880477"/>
              <a:gd name="connsiteY5" fmla="*/ 83128 h 5892117"/>
              <a:gd name="connsiteX6" fmla="*/ 2775485 w 7880477"/>
              <a:gd name="connsiteY6" fmla="*/ 0 h 5892117"/>
              <a:gd name="connsiteX7" fmla="*/ 5167704 w 7880477"/>
              <a:gd name="connsiteY7" fmla="*/ 27709 h 5892117"/>
              <a:gd name="connsiteX8" fmla="*/ 6008212 w 7880477"/>
              <a:gd name="connsiteY8" fmla="*/ 120073 h 5892117"/>
              <a:gd name="connsiteX9" fmla="*/ 6627049 w 7880477"/>
              <a:gd name="connsiteY9" fmla="*/ 314036 h 5892117"/>
              <a:gd name="connsiteX10" fmla="*/ 6894903 w 7880477"/>
              <a:gd name="connsiteY10" fmla="*/ 701963 h 5892117"/>
              <a:gd name="connsiteX11" fmla="*/ 7042686 w 7880477"/>
              <a:gd name="connsiteY11" fmla="*/ 1348508 h 5892117"/>
              <a:gd name="connsiteX12" fmla="*/ 7005740 w 7880477"/>
              <a:gd name="connsiteY12" fmla="*/ 1967346 h 5892117"/>
              <a:gd name="connsiteX13" fmla="*/ 6857741 w 7880477"/>
              <a:gd name="connsiteY13" fmla="*/ 3204566 h 5892117"/>
              <a:gd name="connsiteX14" fmla="*/ 7628839 w 7880477"/>
              <a:gd name="connsiteY14" fmla="*/ 3561856 h 5892117"/>
              <a:gd name="connsiteX15" fmla="*/ 7792086 w 7880477"/>
              <a:gd name="connsiteY15" fmla="*/ 3952641 h 5892117"/>
              <a:gd name="connsiteX16" fmla="*/ 7838377 w 7880477"/>
              <a:gd name="connsiteY16" fmla="*/ 4413553 h 5892117"/>
              <a:gd name="connsiteX17" fmla="*/ 7233476 w 7880477"/>
              <a:gd name="connsiteY17" fmla="*/ 5422410 h 5892117"/>
              <a:gd name="connsiteX18" fmla="*/ 5990887 w 7880477"/>
              <a:gd name="connsiteY18" fmla="*/ 5524010 h 5892117"/>
              <a:gd name="connsiteX19" fmla="*/ 4050103 w 7880477"/>
              <a:gd name="connsiteY19" fmla="*/ 5576050 h 5892117"/>
              <a:gd name="connsiteX20" fmla="*/ 3681904 w 7880477"/>
              <a:gd name="connsiteY20" fmla="*/ 5796743 h 5892117"/>
              <a:gd name="connsiteX21" fmla="*/ 2336292 w 7880477"/>
              <a:gd name="connsiteY21" fmla="*/ 5876492 h 5892117"/>
              <a:gd name="connsiteX0" fmla="*/ 2336292 w 7812457"/>
              <a:gd name="connsiteY0" fmla="*/ 5876492 h 5892117"/>
              <a:gd name="connsiteX1" fmla="*/ 454044 w 7812457"/>
              <a:gd name="connsiteY1" fmla="*/ 5836617 h 5892117"/>
              <a:gd name="connsiteX2" fmla="*/ 41523 w 7812457"/>
              <a:gd name="connsiteY2" fmla="*/ 4922980 h 5892117"/>
              <a:gd name="connsiteX3" fmla="*/ 87704 w 7812457"/>
              <a:gd name="connsiteY3" fmla="*/ 1256146 h 5892117"/>
              <a:gd name="connsiteX4" fmla="*/ 484867 w 7812457"/>
              <a:gd name="connsiteY4" fmla="*/ 304799 h 5892117"/>
              <a:gd name="connsiteX5" fmla="*/ 1426976 w 7812457"/>
              <a:gd name="connsiteY5" fmla="*/ 83128 h 5892117"/>
              <a:gd name="connsiteX6" fmla="*/ 2775485 w 7812457"/>
              <a:gd name="connsiteY6" fmla="*/ 0 h 5892117"/>
              <a:gd name="connsiteX7" fmla="*/ 5167704 w 7812457"/>
              <a:gd name="connsiteY7" fmla="*/ 27709 h 5892117"/>
              <a:gd name="connsiteX8" fmla="*/ 6008212 w 7812457"/>
              <a:gd name="connsiteY8" fmla="*/ 120073 h 5892117"/>
              <a:gd name="connsiteX9" fmla="*/ 6627049 w 7812457"/>
              <a:gd name="connsiteY9" fmla="*/ 314036 h 5892117"/>
              <a:gd name="connsiteX10" fmla="*/ 6894903 w 7812457"/>
              <a:gd name="connsiteY10" fmla="*/ 701963 h 5892117"/>
              <a:gd name="connsiteX11" fmla="*/ 7042686 w 7812457"/>
              <a:gd name="connsiteY11" fmla="*/ 1348508 h 5892117"/>
              <a:gd name="connsiteX12" fmla="*/ 7005740 w 7812457"/>
              <a:gd name="connsiteY12" fmla="*/ 1967346 h 5892117"/>
              <a:gd name="connsiteX13" fmla="*/ 6857741 w 7812457"/>
              <a:gd name="connsiteY13" fmla="*/ 3204566 h 5892117"/>
              <a:gd name="connsiteX14" fmla="*/ 7628839 w 7812457"/>
              <a:gd name="connsiteY14" fmla="*/ 3561856 h 5892117"/>
              <a:gd name="connsiteX15" fmla="*/ 7792086 w 7812457"/>
              <a:gd name="connsiteY15" fmla="*/ 3952641 h 5892117"/>
              <a:gd name="connsiteX16" fmla="*/ 7684257 w 7812457"/>
              <a:gd name="connsiteY16" fmla="*/ 4576950 h 5892117"/>
              <a:gd name="connsiteX17" fmla="*/ 7233476 w 7812457"/>
              <a:gd name="connsiteY17" fmla="*/ 5422410 h 5892117"/>
              <a:gd name="connsiteX18" fmla="*/ 5990887 w 7812457"/>
              <a:gd name="connsiteY18" fmla="*/ 5524010 h 5892117"/>
              <a:gd name="connsiteX19" fmla="*/ 4050103 w 7812457"/>
              <a:gd name="connsiteY19" fmla="*/ 5576050 h 5892117"/>
              <a:gd name="connsiteX20" fmla="*/ 3681904 w 7812457"/>
              <a:gd name="connsiteY20" fmla="*/ 5796743 h 5892117"/>
              <a:gd name="connsiteX21" fmla="*/ 2336292 w 7812457"/>
              <a:gd name="connsiteY21" fmla="*/ 5876492 h 5892117"/>
              <a:gd name="connsiteX0" fmla="*/ 2336292 w 7812457"/>
              <a:gd name="connsiteY0" fmla="*/ 5876492 h 5892117"/>
              <a:gd name="connsiteX1" fmla="*/ 454044 w 7812457"/>
              <a:gd name="connsiteY1" fmla="*/ 5836617 h 5892117"/>
              <a:gd name="connsiteX2" fmla="*/ 41523 w 7812457"/>
              <a:gd name="connsiteY2" fmla="*/ 4922980 h 5892117"/>
              <a:gd name="connsiteX3" fmla="*/ 87704 w 7812457"/>
              <a:gd name="connsiteY3" fmla="*/ 1256146 h 5892117"/>
              <a:gd name="connsiteX4" fmla="*/ 484867 w 7812457"/>
              <a:gd name="connsiteY4" fmla="*/ 304799 h 5892117"/>
              <a:gd name="connsiteX5" fmla="*/ 1426976 w 7812457"/>
              <a:gd name="connsiteY5" fmla="*/ 83128 h 5892117"/>
              <a:gd name="connsiteX6" fmla="*/ 2775485 w 7812457"/>
              <a:gd name="connsiteY6" fmla="*/ 0 h 5892117"/>
              <a:gd name="connsiteX7" fmla="*/ 5167704 w 7812457"/>
              <a:gd name="connsiteY7" fmla="*/ 27709 h 5892117"/>
              <a:gd name="connsiteX8" fmla="*/ 6008212 w 7812457"/>
              <a:gd name="connsiteY8" fmla="*/ 120073 h 5892117"/>
              <a:gd name="connsiteX9" fmla="*/ 6627049 w 7812457"/>
              <a:gd name="connsiteY9" fmla="*/ 314036 h 5892117"/>
              <a:gd name="connsiteX10" fmla="*/ 6894903 w 7812457"/>
              <a:gd name="connsiteY10" fmla="*/ 701963 h 5892117"/>
              <a:gd name="connsiteX11" fmla="*/ 7042686 w 7812457"/>
              <a:gd name="connsiteY11" fmla="*/ 1348508 h 5892117"/>
              <a:gd name="connsiteX12" fmla="*/ 7005740 w 7812457"/>
              <a:gd name="connsiteY12" fmla="*/ 1967346 h 5892117"/>
              <a:gd name="connsiteX13" fmla="*/ 6857741 w 7812457"/>
              <a:gd name="connsiteY13" fmla="*/ 3204566 h 5892117"/>
              <a:gd name="connsiteX14" fmla="*/ 7628839 w 7812457"/>
              <a:gd name="connsiteY14" fmla="*/ 3561856 h 5892117"/>
              <a:gd name="connsiteX15" fmla="*/ 7792086 w 7812457"/>
              <a:gd name="connsiteY15" fmla="*/ 3952641 h 5892117"/>
              <a:gd name="connsiteX16" fmla="*/ 7684257 w 7812457"/>
              <a:gd name="connsiteY16" fmla="*/ 4576950 h 5892117"/>
              <a:gd name="connsiteX17" fmla="*/ 7233476 w 7812457"/>
              <a:gd name="connsiteY17" fmla="*/ 5422410 h 5892117"/>
              <a:gd name="connsiteX18" fmla="*/ 5990887 w 7812457"/>
              <a:gd name="connsiteY18" fmla="*/ 5524010 h 5892117"/>
              <a:gd name="connsiteX19" fmla="*/ 4050103 w 7812457"/>
              <a:gd name="connsiteY19" fmla="*/ 5576050 h 5892117"/>
              <a:gd name="connsiteX20" fmla="*/ 3681904 w 7812457"/>
              <a:gd name="connsiteY20" fmla="*/ 5796743 h 5892117"/>
              <a:gd name="connsiteX21" fmla="*/ 2336292 w 7812457"/>
              <a:gd name="connsiteY21" fmla="*/ 5876492 h 5892117"/>
              <a:gd name="connsiteX0" fmla="*/ 2336292 w 7812457"/>
              <a:gd name="connsiteY0" fmla="*/ 5876492 h 5892117"/>
              <a:gd name="connsiteX1" fmla="*/ 454044 w 7812457"/>
              <a:gd name="connsiteY1" fmla="*/ 5836617 h 5892117"/>
              <a:gd name="connsiteX2" fmla="*/ 41523 w 7812457"/>
              <a:gd name="connsiteY2" fmla="*/ 4922980 h 5892117"/>
              <a:gd name="connsiteX3" fmla="*/ 87704 w 7812457"/>
              <a:gd name="connsiteY3" fmla="*/ 1256146 h 5892117"/>
              <a:gd name="connsiteX4" fmla="*/ 484867 w 7812457"/>
              <a:gd name="connsiteY4" fmla="*/ 304799 h 5892117"/>
              <a:gd name="connsiteX5" fmla="*/ 1426976 w 7812457"/>
              <a:gd name="connsiteY5" fmla="*/ 83128 h 5892117"/>
              <a:gd name="connsiteX6" fmla="*/ 2775485 w 7812457"/>
              <a:gd name="connsiteY6" fmla="*/ 0 h 5892117"/>
              <a:gd name="connsiteX7" fmla="*/ 5167704 w 7812457"/>
              <a:gd name="connsiteY7" fmla="*/ 27709 h 5892117"/>
              <a:gd name="connsiteX8" fmla="*/ 6008212 w 7812457"/>
              <a:gd name="connsiteY8" fmla="*/ 120073 h 5892117"/>
              <a:gd name="connsiteX9" fmla="*/ 6627049 w 7812457"/>
              <a:gd name="connsiteY9" fmla="*/ 314036 h 5892117"/>
              <a:gd name="connsiteX10" fmla="*/ 6894903 w 7812457"/>
              <a:gd name="connsiteY10" fmla="*/ 701963 h 5892117"/>
              <a:gd name="connsiteX11" fmla="*/ 7042686 w 7812457"/>
              <a:gd name="connsiteY11" fmla="*/ 1348508 h 5892117"/>
              <a:gd name="connsiteX12" fmla="*/ 7005740 w 7812457"/>
              <a:gd name="connsiteY12" fmla="*/ 1967346 h 5892117"/>
              <a:gd name="connsiteX13" fmla="*/ 6857741 w 7812457"/>
              <a:gd name="connsiteY13" fmla="*/ 3204566 h 5892117"/>
              <a:gd name="connsiteX14" fmla="*/ 7423345 w 7812457"/>
              <a:gd name="connsiteY14" fmla="*/ 3469946 h 5892117"/>
              <a:gd name="connsiteX15" fmla="*/ 7792086 w 7812457"/>
              <a:gd name="connsiteY15" fmla="*/ 3952641 h 5892117"/>
              <a:gd name="connsiteX16" fmla="*/ 7684257 w 7812457"/>
              <a:gd name="connsiteY16" fmla="*/ 4576950 h 5892117"/>
              <a:gd name="connsiteX17" fmla="*/ 7233476 w 7812457"/>
              <a:gd name="connsiteY17" fmla="*/ 5422410 h 5892117"/>
              <a:gd name="connsiteX18" fmla="*/ 5990887 w 7812457"/>
              <a:gd name="connsiteY18" fmla="*/ 5524010 h 5892117"/>
              <a:gd name="connsiteX19" fmla="*/ 4050103 w 7812457"/>
              <a:gd name="connsiteY19" fmla="*/ 5576050 h 5892117"/>
              <a:gd name="connsiteX20" fmla="*/ 3681904 w 7812457"/>
              <a:gd name="connsiteY20" fmla="*/ 5796743 h 5892117"/>
              <a:gd name="connsiteX21" fmla="*/ 2336292 w 7812457"/>
              <a:gd name="connsiteY21" fmla="*/ 5876492 h 5892117"/>
              <a:gd name="connsiteX0" fmla="*/ 2336292 w 7688419"/>
              <a:gd name="connsiteY0" fmla="*/ 5876492 h 5892117"/>
              <a:gd name="connsiteX1" fmla="*/ 454044 w 7688419"/>
              <a:gd name="connsiteY1" fmla="*/ 5836617 h 5892117"/>
              <a:gd name="connsiteX2" fmla="*/ 41523 w 7688419"/>
              <a:gd name="connsiteY2" fmla="*/ 4922980 h 5892117"/>
              <a:gd name="connsiteX3" fmla="*/ 87704 w 7688419"/>
              <a:gd name="connsiteY3" fmla="*/ 1256146 h 5892117"/>
              <a:gd name="connsiteX4" fmla="*/ 484867 w 7688419"/>
              <a:gd name="connsiteY4" fmla="*/ 304799 h 5892117"/>
              <a:gd name="connsiteX5" fmla="*/ 1426976 w 7688419"/>
              <a:gd name="connsiteY5" fmla="*/ 83128 h 5892117"/>
              <a:gd name="connsiteX6" fmla="*/ 2775485 w 7688419"/>
              <a:gd name="connsiteY6" fmla="*/ 0 h 5892117"/>
              <a:gd name="connsiteX7" fmla="*/ 5167704 w 7688419"/>
              <a:gd name="connsiteY7" fmla="*/ 27709 h 5892117"/>
              <a:gd name="connsiteX8" fmla="*/ 6008212 w 7688419"/>
              <a:gd name="connsiteY8" fmla="*/ 120073 h 5892117"/>
              <a:gd name="connsiteX9" fmla="*/ 6627049 w 7688419"/>
              <a:gd name="connsiteY9" fmla="*/ 314036 h 5892117"/>
              <a:gd name="connsiteX10" fmla="*/ 6894903 w 7688419"/>
              <a:gd name="connsiteY10" fmla="*/ 701963 h 5892117"/>
              <a:gd name="connsiteX11" fmla="*/ 7042686 w 7688419"/>
              <a:gd name="connsiteY11" fmla="*/ 1348508 h 5892117"/>
              <a:gd name="connsiteX12" fmla="*/ 7005740 w 7688419"/>
              <a:gd name="connsiteY12" fmla="*/ 1967346 h 5892117"/>
              <a:gd name="connsiteX13" fmla="*/ 6857741 w 7688419"/>
              <a:gd name="connsiteY13" fmla="*/ 3204566 h 5892117"/>
              <a:gd name="connsiteX14" fmla="*/ 7423345 w 7688419"/>
              <a:gd name="connsiteY14" fmla="*/ 3469946 h 5892117"/>
              <a:gd name="connsiteX15" fmla="*/ 7684257 w 7688419"/>
              <a:gd name="connsiteY15" fmla="*/ 4576950 h 5892117"/>
              <a:gd name="connsiteX16" fmla="*/ 7233476 w 7688419"/>
              <a:gd name="connsiteY16" fmla="*/ 5422410 h 5892117"/>
              <a:gd name="connsiteX17" fmla="*/ 5990887 w 7688419"/>
              <a:gd name="connsiteY17" fmla="*/ 5524010 h 5892117"/>
              <a:gd name="connsiteX18" fmla="*/ 4050103 w 7688419"/>
              <a:gd name="connsiteY18" fmla="*/ 5576050 h 5892117"/>
              <a:gd name="connsiteX19" fmla="*/ 3681904 w 7688419"/>
              <a:gd name="connsiteY19" fmla="*/ 5796743 h 5892117"/>
              <a:gd name="connsiteX20" fmla="*/ 2336292 w 7688419"/>
              <a:gd name="connsiteY20" fmla="*/ 5876492 h 5892117"/>
              <a:gd name="connsiteX0" fmla="*/ 2336292 w 7716162"/>
              <a:gd name="connsiteY0" fmla="*/ 5876492 h 5892117"/>
              <a:gd name="connsiteX1" fmla="*/ 454044 w 7716162"/>
              <a:gd name="connsiteY1" fmla="*/ 5836617 h 5892117"/>
              <a:gd name="connsiteX2" fmla="*/ 41523 w 7716162"/>
              <a:gd name="connsiteY2" fmla="*/ 4922980 h 5892117"/>
              <a:gd name="connsiteX3" fmla="*/ 87704 w 7716162"/>
              <a:gd name="connsiteY3" fmla="*/ 1256146 h 5892117"/>
              <a:gd name="connsiteX4" fmla="*/ 484867 w 7716162"/>
              <a:gd name="connsiteY4" fmla="*/ 304799 h 5892117"/>
              <a:gd name="connsiteX5" fmla="*/ 1426976 w 7716162"/>
              <a:gd name="connsiteY5" fmla="*/ 83128 h 5892117"/>
              <a:gd name="connsiteX6" fmla="*/ 2775485 w 7716162"/>
              <a:gd name="connsiteY6" fmla="*/ 0 h 5892117"/>
              <a:gd name="connsiteX7" fmla="*/ 5167704 w 7716162"/>
              <a:gd name="connsiteY7" fmla="*/ 27709 h 5892117"/>
              <a:gd name="connsiteX8" fmla="*/ 6008212 w 7716162"/>
              <a:gd name="connsiteY8" fmla="*/ 120073 h 5892117"/>
              <a:gd name="connsiteX9" fmla="*/ 6627049 w 7716162"/>
              <a:gd name="connsiteY9" fmla="*/ 314036 h 5892117"/>
              <a:gd name="connsiteX10" fmla="*/ 6894903 w 7716162"/>
              <a:gd name="connsiteY10" fmla="*/ 701963 h 5892117"/>
              <a:gd name="connsiteX11" fmla="*/ 7042686 w 7716162"/>
              <a:gd name="connsiteY11" fmla="*/ 1348508 h 5892117"/>
              <a:gd name="connsiteX12" fmla="*/ 7005740 w 7716162"/>
              <a:gd name="connsiteY12" fmla="*/ 1967346 h 5892117"/>
              <a:gd name="connsiteX13" fmla="*/ 6857741 w 7716162"/>
              <a:gd name="connsiteY13" fmla="*/ 3204566 h 5892117"/>
              <a:gd name="connsiteX14" fmla="*/ 7587741 w 7716162"/>
              <a:gd name="connsiteY14" fmla="*/ 3500584 h 5892117"/>
              <a:gd name="connsiteX15" fmla="*/ 7684257 w 7716162"/>
              <a:gd name="connsiteY15" fmla="*/ 4576950 h 5892117"/>
              <a:gd name="connsiteX16" fmla="*/ 7233476 w 7716162"/>
              <a:gd name="connsiteY16" fmla="*/ 5422410 h 5892117"/>
              <a:gd name="connsiteX17" fmla="*/ 5990887 w 7716162"/>
              <a:gd name="connsiteY17" fmla="*/ 5524010 h 5892117"/>
              <a:gd name="connsiteX18" fmla="*/ 4050103 w 7716162"/>
              <a:gd name="connsiteY18" fmla="*/ 5576050 h 5892117"/>
              <a:gd name="connsiteX19" fmla="*/ 3681904 w 7716162"/>
              <a:gd name="connsiteY19" fmla="*/ 5796743 h 5892117"/>
              <a:gd name="connsiteX20" fmla="*/ 2336292 w 7716162"/>
              <a:gd name="connsiteY20" fmla="*/ 5876492 h 5892117"/>
              <a:gd name="connsiteX0" fmla="*/ 2336292 w 7716162"/>
              <a:gd name="connsiteY0" fmla="*/ 5876492 h 5892117"/>
              <a:gd name="connsiteX1" fmla="*/ 454044 w 7716162"/>
              <a:gd name="connsiteY1" fmla="*/ 5836617 h 5892117"/>
              <a:gd name="connsiteX2" fmla="*/ 41523 w 7716162"/>
              <a:gd name="connsiteY2" fmla="*/ 4922980 h 5892117"/>
              <a:gd name="connsiteX3" fmla="*/ 87704 w 7716162"/>
              <a:gd name="connsiteY3" fmla="*/ 1256146 h 5892117"/>
              <a:gd name="connsiteX4" fmla="*/ 484867 w 7716162"/>
              <a:gd name="connsiteY4" fmla="*/ 304799 h 5892117"/>
              <a:gd name="connsiteX5" fmla="*/ 1426976 w 7716162"/>
              <a:gd name="connsiteY5" fmla="*/ 83128 h 5892117"/>
              <a:gd name="connsiteX6" fmla="*/ 2775485 w 7716162"/>
              <a:gd name="connsiteY6" fmla="*/ 0 h 5892117"/>
              <a:gd name="connsiteX7" fmla="*/ 5167704 w 7716162"/>
              <a:gd name="connsiteY7" fmla="*/ 27709 h 5892117"/>
              <a:gd name="connsiteX8" fmla="*/ 6008212 w 7716162"/>
              <a:gd name="connsiteY8" fmla="*/ 120073 h 5892117"/>
              <a:gd name="connsiteX9" fmla="*/ 6627049 w 7716162"/>
              <a:gd name="connsiteY9" fmla="*/ 314036 h 5892117"/>
              <a:gd name="connsiteX10" fmla="*/ 6894903 w 7716162"/>
              <a:gd name="connsiteY10" fmla="*/ 701963 h 5892117"/>
              <a:gd name="connsiteX11" fmla="*/ 7042686 w 7716162"/>
              <a:gd name="connsiteY11" fmla="*/ 1348508 h 5892117"/>
              <a:gd name="connsiteX12" fmla="*/ 7005740 w 7716162"/>
              <a:gd name="connsiteY12" fmla="*/ 1967346 h 5892117"/>
              <a:gd name="connsiteX13" fmla="*/ 6857741 w 7716162"/>
              <a:gd name="connsiteY13" fmla="*/ 3204566 h 5892117"/>
              <a:gd name="connsiteX14" fmla="*/ 7587741 w 7716162"/>
              <a:gd name="connsiteY14" fmla="*/ 3500584 h 5892117"/>
              <a:gd name="connsiteX15" fmla="*/ 7684257 w 7716162"/>
              <a:gd name="connsiteY15" fmla="*/ 4576950 h 5892117"/>
              <a:gd name="connsiteX16" fmla="*/ 7233476 w 7716162"/>
              <a:gd name="connsiteY16" fmla="*/ 5422410 h 5892117"/>
              <a:gd name="connsiteX17" fmla="*/ 5990887 w 7716162"/>
              <a:gd name="connsiteY17" fmla="*/ 5524010 h 5892117"/>
              <a:gd name="connsiteX18" fmla="*/ 4050104 w 7716162"/>
              <a:gd name="connsiteY18" fmla="*/ 5657749 h 5892117"/>
              <a:gd name="connsiteX19" fmla="*/ 3681904 w 7716162"/>
              <a:gd name="connsiteY19" fmla="*/ 5796743 h 5892117"/>
              <a:gd name="connsiteX20" fmla="*/ 2336292 w 7716162"/>
              <a:gd name="connsiteY20" fmla="*/ 5876492 h 5892117"/>
              <a:gd name="connsiteX0" fmla="*/ 2336292 w 7716162"/>
              <a:gd name="connsiteY0" fmla="*/ 5876492 h 5912250"/>
              <a:gd name="connsiteX1" fmla="*/ 454044 w 7716162"/>
              <a:gd name="connsiteY1" fmla="*/ 5836617 h 5912250"/>
              <a:gd name="connsiteX2" fmla="*/ 41523 w 7716162"/>
              <a:gd name="connsiteY2" fmla="*/ 4922980 h 5912250"/>
              <a:gd name="connsiteX3" fmla="*/ 87704 w 7716162"/>
              <a:gd name="connsiteY3" fmla="*/ 1256146 h 5912250"/>
              <a:gd name="connsiteX4" fmla="*/ 484867 w 7716162"/>
              <a:gd name="connsiteY4" fmla="*/ 304799 h 5912250"/>
              <a:gd name="connsiteX5" fmla="*/ 1426976 w 7716162"/>
              <a:gd name="connsiteY5" fmla="*/ 83128 h 5912250"/>
              <a:gd name="connsiteX6" fmla="*/ 2775485 w 7716162"/>
              <a:gd name="connsiteY6" fmla="*/ 0 h 5912250"/>
              <a:gd name="connsiteX7" fmla="*/ 5167704 w 7716162"/>
              <a:gd name="connsiteY7" fmla="*/ 27709 h 5912250"/>
              <a:gd name="connsiteX8" fmla="*/ 6008212 w 7716162"/>
              <a:gd name="connsiteY8" fmla="*/ 120073 h 5912250"/>
              <a:gd name="connsiteX9" fmla="*/ 6627049 w 7716162"/>
              <a:gd name="connsiteY9" fmla="*/ 314036 h 5912250"/>
              <a:gd name="connsiteX10" fmla="*/ 6894903 w 7716162"/>
              <a:gd name="connsiteY10" fmla="*/ 701963 h 5912250"/>
              <a:gd name="connsiteX11" fmla="*/ 7042686 w 7716162"/>
              <a:gd name="connsiteY11" fmla="*/ 1348508 h 5912250"/>
              <a:gd name="connsiteX12" fmla="*/ 7005740 w 7716162"/>
              <a:gd name="connsiteY12" fmla="*/ 1967346 h 5912250"/>
              <a:gd name="connsiteX13" fmla="*/ 6857741 w 7716162"/>
              <a:gd name="connsiteY13" fmla="*/ 3204566 h 5912250"/>
              <a:gd name="connsiteX14" fmla="*/ 7587741 w 7716162"/>
              <a:gd name="connsiteY14" fmla="*/ 3500584 h 5912250"/>
              <a:gd name="connsiteX15" fmla="*/ 7684257 w 7716162"/>
              <a:gd name="connsiteY15" fmla="*/ 4576950 h 5912250"/>
              <a:gd name="connsiteX16" fmla="*/ 7233476 w 7716162"/>
              <a:gd name="connsiteY16" fmla="*/ 5422410 h 5912250"/>
              <a:gd name="connsiteX17" fmla="*/ 5990887 w 7716162"/>
              <a:gd name="connsiteY17" fmla="*/ 5524010 h 5912250"/>
              <a:gd name="connsiteX18" fmla="*/ 4050104 w 7716162"/>
              <a:gd name="connsiteY18" fmla="*/ 5657749 h 5912250"/>
              <a:gd name="connsiteX19" fmla="*/ 3579157 w 7716162"/>
              <a:gd name="connsiteY19" fmla="*/ 5898867 h 5912250"/>
              <a:gd name="connsiteX20" fmla="*/ 2336292 w 7716162"/>
              <a:gd name="connsiteY20" fmla="*/ 5876492 h 5912250"/>
              <a:gd name="connsiteX0" fmla="*/ 2336292 w 7716162"/>
              <a:gd name="connsiteY0" fmla="*/ 5876492 h 5912250"/>
              <a:gd name="connsiteX1" fmla="*/ 454044 w 7716162"/>
              <a:gd name="connsiteY1" fmla="*/ 5836617 h 5912250"/>
              <a:gd name="connsiteX2" fmla="*/ 41523 w 7716162"/>
              <a:gd name="connsiteY2" fmla="*/ 4922980 h 5912250"/>
              <a:gd name="connsiteX3" fmla="*/ 87704 w 7716162"/>
              <a:gd name="connsiteY3" fmla="*/ 1256146 h 5912250"/>
              <a:gd name="connsiteX4" fmla="*/ 484867 w 7716162"/>
              <a:gd name="connsiteY4" fmla="*/ 304799 h 5912250"/>
              <a:gd name="connsiteX5" fmla="*/ 1426976 w 7716162"/>
              <a:gd name="connsiteY5" fmla="*/ 83128 h 5912250"/>
              <a:gd name="connsiteX6" fmla="*/ 2775485 w 7716162"/>
              <a:gd name="connsiteY6" fmla="*/ 0 h 5912250"/>
              <a:gd name="connsiteX7" fmla="*/ 5167704 w 7716162"/>
              <a:gd name="connsiteY7" fmla="*/ 27709 h 5912250"/>
              <a:gd name="connsiteX8" fmla="*/ 6008212 w 7716162"/>
              <a:gd name="connsiteY8" fmla="*/ 120073 h 5912250"/>
              <a:gd name="connsiteX9" fmla="*/ 6627049 w 7716162"/>
              <a:gd name="connsiteY9" fmla="*/ 314036 h 5912250"/>
              <a:gd name="connsiteX10" fmla="*/ 6894903 w 7716162"/>
              <a:gd name="connsiteY10" fmla="*/ 701963 h 5912250"/>
              <a:gd name="connsiteX11" fmla="*/ 7042686 w 7716162"/>
              <a:gd name="connsiteY11" fmla="*/ 1348508 h 5912250"/>
              <a:gd name="connsiteX12" fmla="*/ 7005740 w 7716162"/>
              <a:gd name="connsiteY12" fmla="*/ 1967346 h 5912250"/>
              <a:gd name="connsiteX13" fmla="*/ 6857741 w 7716162"/>
              <a:gd name="connsiteY13" fmla="*/ 3204566 h 5912250"/>
              <a:gd name="connsiteX14" fmla="*/ 7587741 w 7716162"/>
              <a:gd name="connsiteY14" fmla="*/ 3500584 h 5912250"/>
              <a:gd name="connsiteX15" fmla="*/ 7684257 w 7716162"/>
              <a:gd name="connsiteY15" fmla="*/ 4576950 h 5912250"/>
              <a:gd name="connsiteX16" fmla="*/ 7233476 w 7716162"/>
              <a:gd name="connsiteY16" fmla="*/ 5422410 h 5912250"/>
              <a:gd name="connsiteX17" fmla="*/ 6031987 w 7716162"/>
              <a:gd name="connsiteY17" fmla="*/ 5677196 h 5912250"/>
              <a:gd name="connsiteX18" fmla="*/ 4050104 w 7716162"/>
              <a:gd name="connsiteY18" fmla="*/ 5657749 h 5912250"/>
              <a:gd name="connsiteX19" fmla="*/ 3579157 w 7716162"/>
              <a:gd name="connsiteY19" fmla="*/ 5898867 h 5912250"/>
              <a:gd name="connsiteX20" fmla="*/ 2336292 w 7716162"/>
              <a:gd name="connsiteY20" fmla="*/ 5876492 h 5912250"/>
              <a:gd name="connsiteX0" fmla="*/ 2336292 w 7713124"/>
              <a:gd name="connsiteY0" fmla="*/ 5876492 h 5912250"/>
              <a:gd name="connsiteX1" fmla="*/ 454044 w 7713124"/>
              <a:gd name="connsiteY1" fmla="*/ 5836617 h 5912250"/>
              <a:gd name="connsiteX2" fmla="*/ 41523 w 7713124"/>
              <a:gd name="connsiteY2" fmla="*/ 4922980 h 5912250"/>
              <a:gd name="connsiteX3" fmla="*/ 87704 w 7713124"/>
              <a:gd name="connsiteY3" fmla="*/ 1256146 h 5912250"/>
              <a:gd name="connsiteX4" fmla="*/ 484867 w 7713124"/>
              <a:gd name="connsiteY4" fmla="*/ 304799 h 5912250"/>
              <a:gd name="connsiteX5" fmla="*/ 1426976 w 7713124"/>
              <a:gd name="connsiteY5" fmla="*/ 83128 h 5912250"/>
              <a:gd name="connsiteX6" fmla="*/ 2775485 w 7713124"/>
              <a:gd name="connsiteY6" fmla="*/ 0 h 5912250"/>
              <a:gd name="connsiteX7" fmla="*/ 5167704 w 7713124"/>
              <a:gd name="connsiteY7" fmla="*/ 27709 h 5912250"/>
              <a:gd name="connsiteX8" fmla="*/ 6008212 w 7713124"/>
              <a:gd name="connsiteY8" fmla="*/ 120073 h 5912250"/>
              <a:gd name="connsiteX9" fmla="*/ 6627049 w 7713124"/>
              <a:gd name="connsiteY9" fmla="*/ 314036 h 5912250"/>
              <a:gd name="connsiteX10" fmla="*/ 6894903 w 7713124"/>
              <a:gd name="connsiteY10" fmla="*/ 701963 h 5912250"/>
              <a:gd name="connsiteX11" fmla="*/ 7042686 w 7713124"/>
              <a:gd name="connsiteY11" fmla="*/ 1348508 h 5912250"/>
              <a:gd name="connsiteX12" fmla="*/ 7005740 w 7713124"/>
              <a:gd name="connsiteY12" fmla="*/ 1967346 h 5912250"/>
              <a:gd name="connsiteX13" fmla="*/ 6857741 w 7713124"/>
              <a:gd name="connsiteY13" fmla="*/ 3204566 h 5912250"/>
              <a:gd name="connsiteX14" fmla="*/ 7587741 w 7713124"/>
              <a:gd name="connsiteY14" fmla="*/ 3500584 h 5912250"/>
              <a:gd name="connsiteX15" fmla="*/ 7684257 w 7713124"/>
              <a:gd name="connsiteY15" fmla="*/ 4576950 h 5912250"/>
              <a:gd name="connsiteX16" fmla="*/ 7274575 w 7713124"/>
              <a:gd name="connsiteY16" fmla="*/ 5493896 h 5912250"/>
              <a:gd name="connsiteX17" fmla="*/ 6031987 w 7713124"/>
              <a:gd name="connsiteY17" fmla="*/ 5677196 h 5912250"/>
              <a:gd name="connsiteX18" fmla="*/ 4050104 w 7713124"/>
              <a:gd name="connsiteY18" fmla="*/ 5657749 h 5912250"/>
              <a:gd name="connsiteX19" fmla="*/ 3579157 w 7713124"/>
              <a:gd name="connsiteY19" fmla="*/ 5898867 h 5912250"/>
              <a:gd name="connsiteX20" fmla="*/ 2336292 w 7713124"/>
              <a:gd name="connsiteY20" fmla="*/ 5876492 h 5912250"/>
              <a:gd name="connsiteX0" fmla="*/ 2321404 w 7698236"/>
              <a:gd name="connsiteY0" fmla="*/ 5876492 h 5912250"/>
              <a:gd name="connsiteX1" fmla="*/ 439156 w 7698236"/>
              <a:gd name="connsiteY1" fmla="*/ 5836617 h 5912250"/>
              <a:gd name="connsiteX2" fmla="*/ 47184 w 7698236"/>
              <a:gd name="connsiteY2" fmla="*/ 5259986 h 5912250"/>
              <a:gd name="connsiteX3" fmla="*/ 72816 w 7698236"/>
              <a:gd name="connsiteY3" fmla="*/ 1256146 h 5912250"/>
              <a:gd name="connsiteX4" fmla="*/ 469979 w 7698236"/>
              <a:gd name="connsiteY4" fmla="*/ 304799 h 5912250"/>
              <a:gd name="connsiteX5" fmla="*/ 1412088 w 7698236"/>
              <a:gd name="connsiteY5" fmla="*/ 83128 h 5912250"/>
              <a:gd name="connsiteX6" fmla="*/ 2760597 w 7698236"/>
              <a:gd name="connsiteY6" fmla="*/ 0 h 5912250"/>
              <a:gd name="connsiteX7" fmla="*/ 5152816 w 7698236"/>
              <a:gd name="connsiteY7" fmla="*/ 27709 h 5912250"/>
              <a:gd name="connsiteX8" fmla="*/ 5993324 w 7698236"/>
              <a:gd name="connsiteY8" fmla="*/ 120073 h 5912250"/>
              <a:gd name="connsiteX9" fmla="*/ 6612161 w 7698236"/>
              <a:gd name="connsiteY9" fmla="*/ 314036 h 5912250"/>
              <a:gd name="connsiteX10" fmla="*/ 6880015 w 7698236"/>
              <a:gd name="connsiteY10" fmla="*/ 701963 h 5912250"/>
              <a:gd name="connsiteX11" fmla="*/ 7027798 w 7698236"/>
              <a:gd name="connsiteY11" fmla="*/ 1348508 h 5912250"/>
              <a:gd name="connsiteX12" fmla="*/ 6990852 w 7698236"/>
              <a:gd name="connsiteY12" fmla="*/ 1967346 h 5912250"/>
              <a:gd name="connsiteX13" fmla="*/ 6842853 w 7698236"/>
              <a:gd name="connsiteY13" fmla="*/ 3204566 h 5912250"/>
              <a:gd name="connsiteX14" fmla="*/ 7572853 w 7698236"/>
              <a:gd name="connsiteY14" fmla="*/ 3500584 h 5912250"/>
              <a:gd name="connsiteX15" fmla="*/ 7669369 w 7698236"/>
              <a:gd name="connsiteY15" fmla="*/ 4576950 h 5912250"/>
              <a:gd name="connsiteX16" fmla="*/ 7259687 w 7698236"/>
              <a:gd name="connsiteY16" fmla="*/ 5493896 h 5912250"/>
              <a:gd name="connsiteX17" fmla="*/ 6017099 w 7698236"/>
              <a:gd name="connsiteY17" fmla="*/ 5677196 h 5912250"/>
              <a:gd name="connsiteX18" fmla="*/ 4035216 w 7698236"/>
              <a:gd name="connsiteY18" fmla="*/ 5657749 h 5912250"/>
              <a:gd name="connsiteX19" fmla="*/ 3564269 w 7698236"/>
              <a:gd name="connsiteY19" fmla="*/ 5898867 h 5912250"/>
              <a:gd name="connsiteX20" fmla="*/ 2321404 w 7698236"/>
              <a:gd name="connsiteY20" fmla="*/ 5876492 h 5912250"/>
              <a:gd name="connsiteX0" fmla="*/ 2321404 w 7698236"/>
              <a:gd name="connsiteY0" fmla="*/ 5876492 h 5886119"/>
              <a:gd name="connsiteX1" fmla="*/ 439156 w 7698236"/>
              <a:gd name="connsiteY1" fmla="*/ 5836617 h 5886119"/>
              <a:gd name="connsiteX2" fmla="*/ 47184 w 7698236"/>
              <a:gd name="connsiteY2" fmla="*/ 5259986 h 5886119"/>
              <a:gd name="connsiteX3" fmla="*/ 72816 w 7698236"/>
              <a:gd name="connsiteY3" fmla="*/ 1256146 h 5886119"/>
              <a:gd name="connsiteX4" fmla="*/ 469979 w 7698236"/>
              <a:gd name="connsiteY4" fmla="*/ 304799 h 5886119"/>
              <a:gd name="connsiteX5" fmla="*/ 1412088 w 7698236"/>
              <a:gd name="connsiteY5" fmla="*/ 83128 h 5886119"/>
              <a:gd name="connsiteX6" fmla="*/ 2760597 w 7698236"/>
              <a:gd name="connsiteY6" fmla="*/ 0 h 5886119"/>
              <a:gd name="connsiteX7" fmla="*/ 5152816 w 7698236"/>
              <a:gd name="connsiteY7" fmla="*/ 27709 h 5886119"/>
              <a:gd name="connsiteX8" fmla="*/ 5993324 w 7698236"/>
              <a:gd name="connsiteY8" fmla="*/ 120073 h 5886119"/>
              <a:gd name="connsiteX9" fmla="*/ 6612161 w 7698236"/>
              <a:gd name="connsiteY9" fmla="*/ 314036 h 5886119"/>
              <a:gd name="connsiteX10" fmla="*/ 6880015 w 7698236"/>
              <a:gd name="connsiteY10" fmla="*/ 701963 h 5886119"/>
              <a:gd name="connsiteX11" fmla="*/ 7027798 w 7698236"/>
              <a:gd name="connsiteY11" fmla="*/ 1348508 h 5886119"/>
              <a:gd name="connsiteX12" fmla="*/ 6990852 w 7698236"/>
              <a:gd name="connsiteY12" fmla="*/ 1967346 h 5886119"/>
              <a:gd name="connsiteX13" fmla="*/ 6842853 w 7698236"/>
              <a:gd name="connsiteY13" fmla="*/ 3204566 h 5886119"/>
              <a:gd name="connsiteX14" fmla="*/ 7572853 w 7698236"/>
              <a:gd name="connsiteY14" fmla="*/ 3500584 h 5886119"/>
              <a:gd name="connsiteX15" fmla="*/ 7669369 w 7698236"/>
              <a:gd name="connsiteY15" fmla="*/ 4576950 h 5886119"/>
              <a:gd name="connsiteX16" fmla="*/ 7259687 w 7698236"/>
              <a:gd name="connsiteY16" fmla="*/ 5493896 h 5886119"/>
              <a:gd name="connsiteX17" fmla="*/ 6017099 w 7698236"/>
              <a:gd name="connsiteY17" fmla="*/ 5677196 h 5886119"/>
              <a:gd name="connsiteX18" fmla="*/ 4035216 w 7698236"/>
              <a:gd name="connsiteY18" fmla="*/ 5657749 h 5886119"/>
              <a:gd name="connsiteX19" fmla="*/ 2321404 w 7698236"/>
              <a:gd name="connsiteY19" fmla="*/ 5876492 h 5886119"/>
              <a:gd name="connsiteX0" fmla="*/ 4035216 w 7698236"/>
              <a:gd name="connsiteY0" fmla="*/ 5657749 h 5849075"/>
              <a:gd name="connsiteX1" fmla="*/ 439156 w 7698236"/>
              <a:gd name="connsiteY1" fmla="*/ 5836617 h 5849075"/>
              <a:gd name="connsiteX2" fmla="*/ 47184 w 7698236"/>
              <a:gd name="connsiteY2" fmla="*/ 5259986 h 5849075"/>
              <a:gd name="connsiteX3" fmla="*/ 72816 w 7698236"/>
              <a:gd name="connsiteY3" fmla="*/ 1256146 h 5849075"/>
              <a:gd name="connsiteX4" fmla="*/ 469979 w 7698236"/>
              <a:gd name="connsiteY4" fmla="*/ 304799 h 5849075"/>
              <a:gd name="connsiteX5" fmla="*/ 1412088 w 7698236"/>
              <a:gd name="connsiteY5" fmla="*/ 83128 h 5849075"/>
              <a:gd name="connsiteX6" fmla="*/ 2760597 w 7698236"/>
              <a:gd name="connsiteY6" fmla="*/ 0 h 5849075"/>
              <a:gd name="connsiteX7" fmla="*/ 5152816 w 7698236"/>
              <a:gd name="connsiteY7" fmla="*/ 27709 h 5849075"/>
              <a:gd name="connsiteX8" fmla="*/ 5993324 w 7698236"/>
              <a:gd name="connsiteY8" fmla="*/ 120073 h 5849075"/>
              <a:gd name="connsiteX9" fmla="*/ 6612161 w 7698236"/>
              <a:gd name="connsiteY9" fmla="*/ 314036 h 5849075"/>
              <a:gd name="connsiteX10" fmla="*/ 6880015 w 7698236"/>
              <a:gd name="connsiteY10" fmla="*/ 701963 h 5849075"/>
              <a:gd name="connsiteX11" fmla="*/ 7027798 w 7698236"/>
              <a:gd name="connsiteY11" fmla="*/ 1348508 h 5849075"/>
              <a:gd name="connsiteX12" fmla="*/ 6990852 w 7698236"/>
              <a:gd name="connsiteY12" fmla="*/ 1967346 h 5849075"/>
              <a:gd name="connsiteX13" fmla="*/ 6842853 w 7698236"/>
              <a:gd name="connsiteY13" fmla="*/ 3204566 h 5849075"/>
              <a:gd name="connsiteX14" fmla="*/ 7572853 w 7698236"/>
              <a:gd name="connsiteY14" fmla="*/ 3500584 h 5849075"/>
              <a:gd name="connsiteX15" fmla="*/ 7669369 w 7698236"/>
              <a:gd name="connsiteY15" fmla="*/ 4576950 h 5849075"/>
              <a:gd name="connsiteX16" fmla="*/ 7259687 w 7698236"/>
              <a:gd name="connsiteY16" fmla="*/ 5493896 h 5849075"/>
              <a:gd name="connsiteX17" fmla="*/ 6017099 w 7698236"/>
              <a:gd name="connsiteY17" fmla="*/ 5677196 h 5849075"/>
              <a:gd name="connsiteX18" fmla="*/ 4035216 w 7698236"/>
              <a:gd name="connsiteY18" fmla="*/ 5657749 h 5849075"/>
              <a:gd name="connsiteX0" fmla="*/ 4035216 w 7698236"/>
              <a:gd name="connsiteY0" fmla="*/ 5657749 h 5686590"/>
              <a:gd name="connsiteX1" fmla="*/ 295311 w 7698236"/>
              <a:gd name="connsiteY1" fmla="*/ 5581310 h 5686590"/>
              <a:gd name="connsiteX2" fmla="*/ 47184 w 7698236"/>
              <a:gd name="connsiteY2" fmla="*/ 5259986 h 5686590"/>
              <a:gd name="connsiteX3" fmla="*/ 72816 w 7698236"/>
              <a:gd name="connsiteY3" fmla="*/ 1256146 h 5686590"/>
              <a:gd name="connsiteX4" fmla="*/ 469979 w 7698236"/>
              <a:gd name="connsiteY4" fmla="*/ 304799 h 5686590"/>
              <a:gd name="connsiteX5" fmla="*/ 1412088 w 7698236"/>
              <a:gd name="connsiteY5" fmla="*/ 83128 h 5686590"/>
              <a:gd name="connsiteX6" fmla="*/ 2760597 w 7698236"/>
              <a:gd name="connsiteY6" fmla="*/ 0 h 5686590"/>
              <a:gd name="connsiteX7" fmla="*/ 5152816 w 7698236"/>
              <a:gd name="connsiteY7" fmla="*/ 27709 h 5686590"/>
              <a:gd name="connsiteX8" fmla="*/ 5993324 w 7698236"/>
              <a:gd name="connsiteY8" fmla="*/ 120073 h 5686590"/>
              <a:gd name="connsiteX9" fmla="*/ 6612161 w 7698236"/>
              <a:gd name="connsiteY9" fmla="*/ 314036 h 5686590"/>
              <a:gd name="connsiteX10" fmla="*/ 6880015 w 7698236"/>
              <a:gd name="connsiteY10" fmla="*/ 701963 h 5686590"/>
              <a:gd name="connsiteX11" fmla="*/ 7027798 w 7698236"/>
              <a:gd name="connsiteY11" fmla="*/ 1348508 h 5686590"/>
              <a:gd name="connsiteX12" fmla="*/ 6990852 w 7698236"/>
              <a:gd name="connsiteY12" fmla="*/ 1967346 h 5686590"/>
              <a:gd name="connsiteX13" fmla="*/ 6842853 w 7698236"/>
              <a:gd name="connsiteY13" fmla="*/ 3204566 h 5686590"/>
              <a:gd name="connsiteX14" fmla="*/ 7572853 w 7698236"/>
              <a:gd name="connsiteY14" fmla="*/ 3500584 h 5686590"/>
              <a:gd name="connsiteX15" fmla="*/ 7669369 w 7698236"/>
              <a:gd name="connsiteY15" fmla="*/ 4576950 h 5686590"/>
              <a:gd name="connsiteX16" fmla="*/ 7259687 w 7698236"/>
              <a:gd name="connsiteY16" fmla="*/ 5493896 h 5686590"/>
              <a:gd name="connsiteX17" fmla="*/ 6017099 w 7698236"/>
              <a:gd name="connsiteY17" fmla="*/ 5677196 h 5686590"/>
              <a:gd name="connsiteX18" fmla="*/ 4035216 w 7698236"/>
              <a:gd name="connsiteY18" fmla="*/ 5657749 h 5686590"/>
              <a:gd name="connsiteX0" fmla="*/ 4035216 w 7698236"/>
              <a:gd name="connsiteY0" fmla="*/ 5657749 h 5697497"/>
              <a:gd name="connsiteX1" fmla="*/ 295311 w 7698236"/>
              <a:gd name="connsiteY1" fmla="*/ 5663009 h 5697497"/>
              <a:gd name="connsiteX2" fmla="*/ 47184 w 7698236"/>
              <a:gd name="connsiteY2" fmla="*/ 5259986 h 5697497"/>
              <a:gd name="connsiteX3" fmla="*/ 72816 w 7698236"/>
              <a:gd name="connsiteY3" fmla="*/ 1256146 h 5697497"/>
              <a:gd name="connsiteX4" fmla="*/ 469979 w 7698236"/>
              <a:gd name="connsiteY4" fmla="*/ 304799 h 5697497"/>
              <a:gd name="connsiteX5" fmla="*/ 1412088 w 7698236"/>
              <a:gd name="connsiteY5" fmla="*/ 83128 h 5697497"/>
              <a:gd name="connsiteX6" fmla="*/ 2760597 w 7698236"/>
              <a:gd name="connsiteY6" fmla="*/ 0 h 5697497"/>
              <a:gd name="connsiteX7" fmla="*/ 5152816 w 7698236"/>
              <a:gd name="connsiteY7" fmla="*/ 27709 h 5697497"/>
              <a:gd name="connsiteX8" fmla="*/ 5993324 w 7698236"/>
              <a:gd name="connsiteY8" fmla="*/ 120073 h 5697497"/>
              <a:gd name="connsiteX9" fmla="*/ 6612161 w 7698236"/>
              <a:gd name="connsiteY9" fmla="*/ 314036 h 5697497"/>
              <a:gd name="connsiteX10" fmla="*/ 6880015 w 7698236"/>
              <a:gd name="connsiteY10" fmla="*/ 701963 h 5697497"/>
              <a:gd name="connsiteX11" fmla="*/ 7027798 w 7698236"/>
              <a:gd name="connsiteY11" fmla="*/ 1348508 h 5697497"/>
              <a:gd name="connsiteX12" fmla="*/ 6990852 w 7698236"/>
              <a:gd name="connsiteY12" fmla="*/ 1967346 h 5697497"/>
              <a:gd name="connsiteX13" fmla="*/ 6842853 w 7698236"/>
              <a:gd name="connsiteY13" fmla="*/ 3204566 h 5697497"/>
              <a:gd name="connsiteX14" fmla="*/ 7572853 w 7698236"/>
              <a:gd name="connsiteY14" fmla="*/ 3500584 h 5697497"/>
              <a:gd name="connsiteX15" fmla="*/ 7669369 w 7698236"/>
              <a:gd name="connsiteY15" fmla="*/ 4576950 h 5697497"/>
              <a:gd name="connsiteX16" fmla="*/ 7259687 w 7698236"/>
              <a:gd name="connsiteY16" fmla="*/ 5493896 h 5697497"/>
              <a:gd name="connsiteX17" fmla="*/ 6017099 w 7698236"/>
              <a:gd name="connsiteY17" fmla="*/ 5677196 h 5697497"/>
              <a:gd name="connsiteX18" fmla="*/ 4035216 w 7698236"/>
              <a:gd name="connsiteY18" fmla="*/ 5657749 h 5697497"/>
              <a:gd name="connsiteX0" fmla="*/ 4086590 w 7698236"/>
              <a:gd name="connsiteY0" fmla="*/ 5688386 h 5710646"/>
              <a:gd name="connsiteX1" fmla="*/ 295311 w 7698236"/>
              <a:gd name="connsiteY1" fmla="*/ 5663009 h 5710646"/>
              <a:gd name="connsiteX2" fmla="*/ 47184 w 7698236"/>
              <a:gd name="connsiteY2" fmla="*/ 5259986 h 5710646"/>
              <a:gd name="connsiteX3" fmla="*/ 72816 w 7698236"/>
              <a:gd name="connsiteY3" fmla="*/ 1256146 h 5710646"/>
              <a:gd name="connsiteX4" fmla="*/ 469979 w 7698236"/>
              <a:gd name="connsiteY4" fmla="*/ 304799 h 5710646"/>
              <a:gd name="connsiteX5" fmla="*/ 1412088 w 7698236"/>
              <a:gd name="connsiteY5" fmla="*/ 83128 h 5710646"/>
              <a:gd name="connsiteX6" fmla="*/ 2760597 w 7698236"/>
              <a:gd name="connsiteY6" fmla="*/ 0 h 5710646"/>
              <a:gd name="connsiteX7" fmla="*/ 5152816 w 7698236"/>
              <a:gd name="connsiteY7" fmla="*/ 27709 h 5710646"/>
              <a:gd name="connsiteX8" fmla="*/ 5993324 w 7698236"/>
              <a:gd name="connsiteY8" fmla="*/ 120073 h 5710646"/>
              <a:gd name="connsiteX9" fmla="*/ 6612161 w 7698236"/>
              <a:gd name="connsiteY9" fmla="*/ 314036 h 5710646"/>
              <a:gd name="connsiteX10" fmla="*/ 6880015 w 7698236"/>
              <a:gd name="connsiteY10" fmla="*/ 701963 h 5710646"/>
              <a:gd name="connsiteX11" fmla="*/ 7027798 w 7698236"/>
              <a:gd name="connsiteY11" fmla="*/ 1348508 h 5710646"/>
              <a:gd name="connsiteX12" fmla="*/ 6990852 w 7698236"/>
              <a:gd name="connsiteY12" fmla="*/ 1967346 h 5710646"/>
              <a:gd name="connsiteX13" fmla="*/ 6842853 w 7698236"/>
              <a:gd name="connsiteY13" fmla="*/ 3204566 h 5710646"/>
              <a:gd name="connsiteX14" fmla="*/ 7572853 w 7698236"/>
              <a:gd name="connsiteY14" fmla="*/ 3500584 h 5710646"/>
              <a:gd name="connsiteX15" fmla="*/ 7669369 w 7698236"/>
              <a:gd name="connsiteY15" fmla="*/ 4576950 h 5710646"/>
              <a:gd name="connsiteX16" fmla="*/ 7259687 w 7698236"/>
              <a:gd name="connsiteY16" fmla="*/ 5493896 h 5710646"/>
              <a:gd name="connsiteX17" fmla="*/ 6017099 w 7698236"/>
              <a:gd name="connsiteY17" fmla="*/ 5677196 h 5710646"/>
              <a:gd name="connsiteX18" fmla="*/ 4086590 w 7698236"/>
              <a:gd name="connsiteY18" fmla="*/ 5688386 h 5710646"/>
              <a:gd name="connsiteX0" fmla="*/ 6017099 w 7698236"/>
              <a:gd name="connsiteY0" fmla="*/ 5677196 h 5706906"/>
              <a:gd name="connsiteX1" fmla="*/ 295311 w 7698236"/>
              <a:gd name="connsiteY1" fmla="*/ 5663009 h 5706906"/>
              <a:gd name="connsiteX2" fmla="*/ 47184 w 7698236"/>
              <a:gd name="connsiteY2" fmla="*/ 5259986 h 5706906"/>
              <a:gd name="connsiteX3" fmla="*/ 72816 w 7698236"/>
              <a:gd name="connsiteY3" fmla="*/ 1256146 h 5706906"/>
              <a:gd name="connsiteX4" fmla="*/ 469979 w 7698236"/>
              <a:gd name="connsiteY4" fmla="*/ 304799 h 5706906"/>
              <a:gd name="connsiteX5" fmla="*/ 1412088 w 7698236"/>
              <a:gd name="connsiteY5" fmla="*/ 83128 h 5706906"/>
              <a:gd name="connsiteX6" fmla="*/ 2760597 w 7698236"/>
              <a:gd name="connsiteY6" fmla="*/ 0 h 5706906"/>
              <a:gd name="connsiteX7" fmla="*/ 5152816 w 7698236"/>
              <a:gd name="connsiteY7" fmla="*/ 27709 h 5706906"/>
              <a:gd name="connsiteX8" fmla="*/ 5993324 w 7698236"/>
              <a:gd name="connsiteY8" fmla="*/ 120073 h 5706906"/>
              <a:gd name="connsiteX9" fmla="*/ 6612161 w 7698236"/>
              <a:gd name="connsiteY9" fmla="*/ 314036 h 5706906"/>
              <a:gd name="connsiteX10" fmla="*/ 6880015 w 7698236"/>
              <a:gd name="connsiteY10" fmla="*/ 701963 h 5706906"/>
              <a:gd name="connsiteX11" fmla="*/ 7027798 w 7698236"/>
              <a:gd name="connsiteY11" fmla="*/ 1348508 h 5706906"/>
              <a:gd name="connsiteX12" fmla="*/ 6990852 w 7698236"/>
              <a:gd name="connsiteY12" fmla="*/ 1967346 h 5706906"/>
              <a:gd name="connsiteX13" fmla="*/ 6842853 w 7698236"/>
              <a:gd name="connsiteY13" fmla="*/ 3204566 h 5706906"/>
              <a:gd name="connsiteX14" fmla="*/ 7572853 w 7698236"/>
              <a:gd name="connsiteY14" fmla="*/ 3500584 h 5706906"/>
              <a:gd name="connsiteX15" fmla="*/ 7669369 w 7698236"/>
              <a:gd name="connsiteY15" fmla="*/ 4576950 h 5706906"/>
              <a:gd name="connsiteX16" fmla="*/ 7259687 w 7698236"/>
              <a:gd name="connsiteY16" fmla="*/ 5493896 h 5706906"/>
              <a:gd name="connsiteX17" fmla="*/ 6017099 w 7698236"/>
              <a:gd name="connsiteY17" fmla="*/ 5677196 h 5706906"/>
              <a:gd name="connsiteX0" fmla="*/ 6654131 w 7698236"/>
              <a:gd name="connsiteY0" fmla="*/ 5687410 h 5711908"/>
              <a:gd name="connsiteX1" fmla="*/ 295311 w 7698236"/>
              <a:gd name="connsiteY1" fmla="*/ 5663009 h 5711908"/>
              <a:gd name="connsiteX2" fmla="*/ 47184 w 7698236"/>
              <a:gd name="connsiteY2" fmla="*/ 5259986 h 5711908"/>
              <a:gd name="connsiteX3" fmla="*/ 72816 w 7698236"/>
              <a:gd name="connsiteY3" fmla="*/ 1256146 h 5711908"/>
              <a:gd name="connsiteX4" fmla="*/ 469979 w 7698236"/>
              <a:gd name="connsiteY4" fmla="*/ 304799 h 5711908"/>
              <a:gd name="connsiteX5" fmla="*/ 1412088 w 7698236"/>
              <a:gd name="connsiteY5" fmla="*/ 83128 h 5711908"/>
              <a:gd name="connsiteX6" fmla="*/ 2760597 w 7698236"/>
              <a:gd name="connsiteY6" fmla="*/ 0 h 5711908"/>
              <a:gd name="connsiteX7" fmla="*/ 5152816 w 7698236"/>
              <a:gd name="connsiteY7" fmla="*/ 27709 h 5711908"/>
              <a:gd name="connsiteX8" fmla="*/ 5993324 w 7698236"/>
              <a:gd name="connsiteY8" fmla="*/ 120073 h 5711908"/>
              <a:gd name="connsiteX9" fmla="*/ 6612161 w 7698236"/>
              <a:gd name="connsiteY9" fmla="*/ 314036 h 5711908"/>
              <a:gd name="connsiteX10" fmla="*/ 6880015 w 7698236"/>
              <a:gd name="connsiteY10" fmla="*/ 701963 h 5711908"/>
              <a:gd name="connsiteX11" fmla="*/ 7027798 w 7698236"/>
              <a:gd name="connsiteY11" fmla="*/ 1348508 h 5711908"/>
              <a:gd name="connsiteX12" fmla="*/ 6990852 w 7698236"/>
              <a:gd name="connsiteY12" fmla="*/ 1967346 h 5711908"/>
              <a:gd name="connsiteX13" fmla="*/ 6842853 w 7698236"/>
              <a:gd name="connsiteY13" fmla="*/ 3204566 h 5711908"/>
              <a:gd name="connsiteX14" fmla="*/ 7572853 w 7698236"/>
              <a:gd name="connsiteY14" fmla="*/ 3500584 h 5711908"/>
              <a:gd name="connsiteX15" fmla="*/ 7669369 w 7698236"/>
              <a:gd name="connsiteY15" fmla="*/ 4576950 h 5711908"/>
              <a:gd name="connsiteX16" fmla="*/ 7259687 w 7698236"/>
              <a:gd name="connsiteY16" fmla="*/ 5493896 h 5711908"/>
              <a:gd name="connsiteX17" fmla="*/ 6654131 w 7698236"/>
              <a:gd name="connsiteY17" fmla="*/ 5687410 h 5711908"/>
              <a:gd name="connsiteX0" fmla="*/ 6654131 w 7698236"/>
              <a:gd name="connsiteY0" fmla="*/ 5687410 h 5687674"/>
              <a:gd name="connsiteX1" fmla="*/ 295311 w 7698236"/>
              <a:gd name="connsiteY1" fmla="*/ 5663009 h 5687674"/>
              <a:gd name="connsiteX2" fmla="*/ 47184 w 7698236"/>
              <a:gd name="connsiteY2" fmla="*/ 5259986 h 5687674"/>
              <a:gd name="connsiteX3" fmla="*/ 72816 w 7698236"/>
              <a:gd name="connsiteY3" fmla="*/ 1256146 h 5687674"/>
              <a:gd name="connsiteX4" fmla="*/ 469979 w 7698236"/>
              <a:gd name="connsiteY4" fmla="*/ 304799 h 5687674"/>
              <a:gd name="connsiteX5" fmla="*/ 1412088 w 7698236"/>
              <a:gd name="connsiteY5" fmla="*/ 83128 h 5687674"/>
              <a:gd name="connsiteX6" fmla="*/ 2760597 w 7698236"/>
              <a:gd name="connsiteY6" fmla="*/ 0 h 5687674"/>
              <a:gd name="connsiteX7" fmla="*/ 5152816 w 7698236"/>
              <a:gd name="connsiteY7" fmla="*/ 27709 h 5687674"/>
              <a:gd name="connsiteX8" fmla="*/ 5993324 w 7698236"/>
              <a:gd name="connsiteY8" fmla="*/ 120073 h 5687674"/>
              <a:gd name="connsiteX9" fmla="*/ 6612161 w 7698236"/>
              <a:gd name="connsiteY9" fmla="*/ 314036 h 5687674"/>
              <a:gd name="connsiteX10" fmla="*/ 6880015 w 7698236"/>
              <a:gd name="connsiteY10" fmla="*/ 701963 h 5687674"/>
              <a:gd name="connsiteX11" fmla="*/ 7027798 w 7698236"/>
              <a:gd name="connsiteY11" fmla="*/ 1348508 h 5687674"/>
              <a:gd name="connsiteX12" fmla="*/ 6990852 w 7698236"/>
              <a:gd name="connsiteY12" fmla="*/ 1967346 h 5687674"/>
              <a:gd name="connsiteX13" fmla="*/ 6842853 w 7698236"/>
              <a:gd name="connsiteY13" fmla="*/ 3204566 h 5687674"/>
              <a:gd name="connsiteX14" fmla="*/ 7572853 w 7698236"/>
              <a:gd name="connsiteY14" fmla="*/ 3500584 h 5687674"/>
              <a:gd name="connsiteX15" fmla="*/ 7669369 w 7698236"/>
              <a:gd name="connsiteY15" fmla="*/ 4576950 h 5687674"/>
              <a:gd name="connsiteX16" fmla="*/ 7259687 w 7698236"/>
              <a:gd name="connsiteY16" fmla="*/ 5493896 h 5687674"/>
              <a:gd name="connsiteX17" fmla="*/ 6654131 w 7698236"/>
              <a:gd name="connsiteY17" fmla="*/ 5687410 h 5687674"/>
              <a:gd name="connsiteX0" fmla="*/ 6756879 w 7698236"/>
              <a:gd name="connsiteY0" fmla="*/ 5666985 h 5667708"/>
              <a:gd name="connsiteX1" fmla="*/ 295311 w 7698236"/>
              <a:gd name="connsiteY1" fmla="*/ 5663009 h 5667708"/>
              <a:gd name="connsiteX2" fmla="*/ 47184 w 7698236"/>
              <a:gd name="connsiteY2" fmla="*/ 5259986 h 5667708"/>
              <a:gd name="connsiteX3" fmla="*/ 72816 w 7698236"/>
              <a:gd name="connsiteY3" fmla="*/ 1256146 h 5667708"/>
              <a:gd name="connsiteX4" fmla="*/ 469979 w 7698236"/>
              <a:gd name="connsiteY4" fmla="*/ 304799 h 5667708"/>
              <a:gd name="connsiteX5" fmla="*/ 1412088 w 7698236"/>
              <a:gd name="connsiteY5" fmla="*/ 83128 h 5667708"/>
              <a:gd name="connsiteX6" fmla="*/ 2760597 w 7698236"/>
              <a:gd name="connsiteY6" fmla="*/ 0 h 5667708"/>
              <a:gd name="connsiteX7" fmla="*/ 5152816 w 7698236"/>
              <a:gd name="connsiteY7" fmla="*/ 27709 h 5667708"/>
              <a:gd name="connsiteX8" fmla="*/ 5993324 w 7698236"/>
              <a:gd name="connsiteY8" fmla="*/ 120073 h 5667708"/>
              <a:gd name="connsiteX9" fmla="*/ 6612161 w 7698236"/>
              <a:gd name="connsiteY9" fmla="*/ 314036 h 5667708"/>
              <a:gd name="connsiteX10" fmla="*/ 6880015 w 7698236"/>
              <a:gd name="connsiteY10" fmla="*/ 701963 h 5667708"/>
              <a:gd name="connsiteX11" fmla="*/ 7027798 w 7698236"/>
              <a:gd name="connsiteY11" fmla="*/ 1348508 h 5667708"/>
              <a:gd name="connsiteX12" fmla="*/ 6990852 w 7698236"/>
              <a:gd name="connsiteY12" fmla="*/ 1967346 h 5667708"/>
              <a:gd name="connsiteX13" fmla="*/ 6842853 w 7698236"/>
              <a:gd name="connsiteY13" fmla="*/ 3204566 h 5667708"/>
              <a:gd name="connsiteX14" fmla="*/ 7572853 w 7698236"/>
              <a:gd name="connsiteY14" fmla="*/ 3500584 h 5667708"/>
              <a:gd name="connsiteX15" fmla="*/ 7669369 w 7698236"/>
              <a:gd name="connsiteY15" fmla="*/ 4576950 h 5667708"/>
              <a:gd name="connsiteX16" fmla="*/ 7259687 w 7698236"/>
              <a:gd name="connsiteY16" fmla="*/ 5493896 h 5667708"/>
              <a:gd name="connsiteX17" fmla="*/ 6756879 w 7698236"/>
              <a:gd name="connsiteY17" fmla="*/ 5666985 h 5667708"/>
              <a:gd name="connsiteX0" fmla="*/ 6760474 w 7701831"/>
              <a:gd name="connsiteY0" fmla="*/ 5666985 h 5667708"/>
              <a:gd name="connsiteX1" fmla="*/ 298906 w 7701831"/>
              <a:gd name="connsiteY1" fmla="*/ 5663009 h 5667708"/>
              <a:gd name="connsiteX2" fmla="*/ 50779 w 7701831"/>
              <a:gd name="connsiteY2" fmla="*/ 5259986 h 5667708"/>
              <a:gd name="connsiteX3" fmla="*/ 76411 w 7701831"/>
              <a:gd name="connsiteY3" fmla="*/ 1256146 h 5667708"/>
              <a:gd name="connsiteX4" fmla="*/ 545497 w 7701831"/>
              <a:gd name="connsiteY4" fmla="*/ 253737 h 5667708"/>
              <a:gd name="connsiteX5" fmla="*/ 1415683 w 7701831"/>
              <a:gd name="connsiteY5" fmla="*/ 83128 h 5667708"/>
              <a:gd name="connsiteX6" fmla="*/ 2764192 w 7701831"/>
              <a:gd name="connsiteY6" fmla="*/ 0 h 5667708"/>
              <a:gd name="connsiteX7" fmla="*/ 5156411 w 7701831"/>
              <a:gd name="connsiteY7" fmla="*/ 27709 h 5667708"/>
              <a:gd name="connsiteX8" fmla="*/ 5996919 w 7701831"/>
              <a:gd name="connsiteY8" fmla="*/ 120073 h 5667708"/>
              <a:gd name="connsiteX9" fmla="*/ 6615756 w 7701831"/>
              <a:gd name="connsiteY9" fmla="*/ 314036 h 5667708"/>
              <a:gd name="connsiteX10" fmla="*/ 6883610 w 7701831"/>
              <a:gd name="connsiteY10" fmla="*/ 701963 h 5667708"/>
              <a:gd name="connsiteX11" fmla="*/ 7031393 w 7701831"/>
              <a:gd name="connsiteY11" fmla="*/ 1348508 h 5667708"/>
              <a:gd name="connsiteX12" fmla="*/ 6994447 w 7701831"/>
              <a:gd name="connsiteY12" fmla="*/ 1967346 h 5667708"/>
              <a:gd name="connsiteX13" fmla="*/ 6846448 w 7701831"/>
              <a:gd name="connsiteY13" fmla="*/ 3204566 h 5667708"/>
              <a:gd name="connsiteX14" fmla="*/ 7576448 w 7701831"/>
              <a:gd name="connsiteY14" fmla="*/ 3500584 h 5667708"/>
              <a:gd name="connsiteX15" fmla="*/ 7672964 w 7701831"/>
              <a:gd name="connsiteY15" fmla="*/ 4576950 h 5667708"/>
              <a:gd name="connsiteX16" fmla="*/ 7263282 w 7701831"/>
              <a:gd name="connsiteY16" fmla="*/ 5493896 h 5667708"/>
              <a:gd name="connsiteX17" fmla="*/ 6760474 w 7701831"/>
              <a:gd name="connsiteY17" fmla="*/ 5666985 h 5667708"/>
              <a:gd name="connsiteX0" fmla="*/ 6760474 w 7701831"/>
              <a:gd name="connsiteY0" fmla="*/ 5668607 h 5669330"/>
              <a:gd name="connsiteX1" fmla="*/ 298906 w 7701831"/>
              <a:gd name="connsiteY1" fmla="*/ 5664631 h 5669330"/>
              <a:gd name="connsiteX2" fmla="*/ 50779 w 7701831"/>
              <a:gd name="connsiteY2" fmla="*/ 5261608 h 5669330"/>
              <a:gd name="connsiteX3" fmla="*/ 76411 w 7701831"/>
              <a:gd name="connsiteY3" fmla="*/ 1257768 h 5669330"/>
              <a:gd name="connsiteX4" fmla="*/ 545497 w 7701831"/>
              <a:gd name="connsiteY4" fmla="*/ 255359 h 5669330"/>
              <a:gd name="connsiteX5" fmla="*/ 1405408 w 7701831"/>
              <a:gd name="connsiteY5" fmla="*/ 23477 h 5669330"/>
              <a:gd name="connsiteX6" fmla="*/ 2764192 w 7701831"/>
              <a:gd name="connsiteY6" fmla="*/ 1622 h 5669330"/>
              <a:gd name="connsiteX7" fmla="*/ 5156411 w 7701831"/>
              <a:gd name="connsiteY7" fmla="*/ 29331 h 5669330"/>
              <a:gd name="connsiteX8" fmla="*/ 5996919 w 7701831"/>
              <a:gd name="connsiteY8" fmla="*/ 121695 h 5669330"/>
              <a:gd name="connsiteX9" fmla="*/ 6615756 w 7701831"/>
              <a:gd name="connsiteY9" fmla="*/ 315658 h 5669330"/>
              <a:gd name="connsiteX10" fmla="*/ 6883610 w 7701831"/>
              <a:gd name="connsiteY10" fmla="*/ 703585 h 5669330"/>
              <a:gd name="connsiteX11" fmla="*/ 7031393 w 7701831"/>
              <a:gd name="connsiteY11" fmla="*/ 1350130 h 5669330"/>
              <a:gd name="connsiteX12" fmla="*/ 6994447 w 7701831"/>
              <a:gd name="connsiteY12" fmla="*/ 1968968 h 5669330"/>
              <a:gd name="connsiteX13" fmla="*/ 6846448 w 7701831"/>
              <a:gd name="connsiteY13" fmla="*/ 3206188 h 5669330"/>
              <a:gd name="connsiteX14" fmla="*/ 7576448 w 7701831"/>
              <a:gd name="connsiteY14" fmla="*/ 3502206 h 5669330"/>
              <a:gd name="connsiteX15" fmla="*/ 7672964 w 7701831"/>
              <a:gd name="connsiteY15" fmla="*/ 4578572 h 5669330"/>
              <a:gd name="connsiteX16" fmla="*/ 7263282 w 7701831"/>
              <a:gd name="connsiteY16" fmla="*/ 5495518 h 5669330"/>
              <a:gd name="connsiteX17" fmla="*/ 6760474 w 7701831"/>
              <a:gd name="connsiteY17" fmla="*/ 5668607 h 5669330"/>
              <a:gd name="connsiteX0" fmla="*/ 6760474 w 7701831"/>
              <a:gd name="connsiteY0" fmla="*/ 5664151 h 5664874"/>
              <a:gd name="connsiteX1" fmla="*/ 298906 w 7701831"/>
              <a:gd name="connsiteY1" fmla="*/ 5660175 h 5664874"/>
              <a:gd name="connsiteX2" fmla="*/ 50779 w 7701831"/>
              <a:gd name="connsiteY2" fmla="*/ 5257152 h 5664874"/>
              <a:gd name="connsiteX3" fmla="*/ 76411 w 7701831"/>
              <a:gd name="connsiteY3" fmla="*/ 1253312 h 5664874"/>
              <a:gd name="connsiteX4" fmla="*/ 545497 w 7701831"/>
              <a:gd name="connsiteY4" fmla="*/ 250903 h 5664874"/>
              <a:gd name="connsiteX5" fmla="*/ 1405408 w 7701831"/>
              <a:gd name="connsiteY5" fmla="*/ 19021 h 5664874"/>
              <a:gd name="connsiteX6" fmla="*/ 5156411 w 7701831"/>
              <a:gd name="connsiteY6" fmla="*/ 24875 h 5664874"/>
              <a:gd name="connsiteX7" fmla="*/ 5996919 w 7701831"/>
              <a:gd name="connsiteY7" fmla="*/ 117239 h 5664874"/>
              <a:gd name="connsiteX8" fmla="*/ 6615756 w 7701831"/>
              <a:gd name="connsiteY8" fmla="*/ 311202 h 5664874"/>
              <a:gd name="connsiteX9" fmla="*/ 6883610 w 7701831"/>
              <a:gd name="connsiteY9" fmla="*/ 699129 h 5664874"/>
              <a:gd name="connsiteX10" fmla="*/ 7031393 w 7701831"/>
              <a:gd name="connsiteY10" fmla="*/ 1345674 h 5664874"/>
              <a:gd name="connsiteX11" fmla="*/ 6994447 w 7701831"/>
              <a:gd name="connsiteY11" fmla="*/ 1964512 h 5664874"/>
              <a:gd name="connsiteX12" fmla="*/ 6846448 w 7701831"/>
              <a:gd name="connsiteY12" fmla="*/ 3201732 h 5664874"/>
              <a:gd name="connsiteX13" fmla="*/ 7576448 w 7701831"/>
              <a:gd name="connsiteY13" fmla="*/ 3497750 h 5664874"/>
              <a:gd name="connsiteX14" fmla="*/ 7672964 w 7701831"/>
              <a:gd name="connsiteY14" fmla="*/ 4574116 h 5664874"/>
              <a:gd name="connsiteX15" fmla="*/ 7263282 w 7701831"/>
              <a:gd name="connsiteY15" fmla="*/ 5491062 h 5664874"/>
              <a:gd name="connsiteX16" fmla="*/ 6760474 w 7701831"/>
              <a:gd name="connsiteY16" fmla="*/ 5664151 h 5664874"/>
              <a:gd name="connsiteX0" fmla="*/ 6760474 w 7701831"/>
              <a:gd name="connsiteY0" fmla="*/ 5645130 h 5645853"/>
              <a:gd name="connsiteX1" fmla="*/ 298906 w 7701831"/>
              <a:gd name="connsiteY1" fmla="*/ 5641154 h 5645853"/>
              <a:gd name="connsiteX2" fmla="*/ 50779 w 7701831"/>
              <a:gd name="connsiteY2" fmla="*/ 5238131 h 5645853"/>
              <a:gd name="connsiteX3" fmla="*/ 76411 w 7701831"/>
              <a:gd name="connsiteY3" fmla="*/ 1234291 h 5645853"/>
              <a:gd name="connsiteX4" fmla="*/ 545497 w 7701831"/>
              <a:gd name="connsiteY4" fmla="*/ 231882 h 5645853"/>
              <a:gd name="connsiteX5" fmla="*/ 1405408 w 7701831"/>
              <a:gd name="connsiteY5" fmla="*/ 0 h 5645853"/>
              <a:gd name="connsiteX6" fmla="*/ 5996919 w 7701831"/>
              <a:gd name="connsiteY6" fmla="*/ 98218 h 5645853"/>
              <a:gd name="connsiteX7" fmla="*/ 6615756 w 7701831"/>
              <a:gd name="connsiteY7" fmla="*/ 292181 h 5645853"/>
              <a:gd name="connsiteX8" fmla="*/ 6883610 w 7701831"/>
              <a:gd name="connsiteY8" fmla="*/ 680108 h 5645853"/>
              <a:gd name="connsiteX9" fmla="*/ 7031393 w 7701831"/>
              <a:gd name="connsiteY9" fmla="*/ 1326653 h 5645853"/>
              <a:gd name="connsiteX10" fmla="*/ 6994447 w 7701831"/>
              <a:gd name="connsiteY10" fmla="*/ 1945491 h 5645853"/>
              <a:gd name="connsiteX11" fmla="*/ 6846448 w 7701831"/>
              <a:gd name="connsiteY11" fmla="*/ 3182711 h 5645853"/>
              <a:gd name="connsiteX12" fmla="*/ 7576448 w 7701831"/>
              <a:gd name="connsiteY12" fmla="*/ 3478729 h 5645853"/>
              <a:gd name="connsiteX13" fmla="*/ 7672964 w 7701831"/>
              <a:gd name="connsiteY13" fmla="*/ 4555095 h 5645853"/>
              <a:gd name="connsiteX14" fmla="*/ 7263282 w 7701831"/>
              <a:gd name="connsiteY14" fmla="*/ 5472041 h 5645853"/>
              <a:gd name="connsiteX15" fmla="*/ 6760474 w 7701831"/>
              <a:gd name="connsiteY15" fmla="*/ 5645130 h 5645853"/>
              <a:gd name="connsiteX0" fmla="*/ 6760474 w 7701831"/>
              <a:gd name="connsiteY0" fmla="*/ 5666459 h 5667182"/>
              <a:gd name="connsiteX1" fmla="*/ 298906 w 7701831"/>
              <a:gd name="connsiteY1" fmla="*/ 5662483 h 5667182"/>
              <a:gd name="connsiteX2" fmla="*/ 50779 w 7701831"/>
              <a:gd name="connsiteY2" fmla="*/ 5259460 h 5667182"/>
              <a:gd name="connsiteX3" fmla="*/ 76411 w 7701831"/>
              <a:gd name="connsiteY3" fmla="*/ 1255620 h 5667182"/>
              <a:gd name="connsiteX4" fmla="*/ 545497 w 7701831"/>
              <a:gd name="connsiteY4" fmla="*/ 253211 h 5667182"/>
              <a:gd name="connsiteX5" fmla="*/ 1405408 w 7701831"/>
              <a:gd name="connsiteY5" fmla="*/ 21329 h 5667182"/>
              <a:gd name="connsiteX6" fmla="*/ 5955821 w 7701831"/>
              <a:gd name="connsiteY6" fmla="*/ 7212 h 5667182"/>
              <a:gd name="connsiteX7" fmla="*/ 6615756 w 7701831"/>
              <a:gd name="connsiteY7" fmla="*/ 313510 h 5667182"/>
              <a:gd name="connsiteX8" fmla="*/ 6883610 w 7701831"/>
              <a:gd name="connsiteY8" fmla="*/ 701437 h 5667182"/>
              <a:gd name="connsiteX9" fmla="*/ 7031393 w 7701831"/>
              <a:gd name="connsiteY9" fmla="*/ 1347982 h 5667182"/>
              <a:gd name="connsiteX10" fmla="*/ 6994447 w 7701831"/>
              <a:gd name="connsiteY10" fmla="*/ 1966820 h 5667182"/>
              <a:gd name="connsiteX11" fmla="*/ 6846448 w 7701831"/>
              <a:gd name="connsiteY11" fmla="*/ 3204040 h 5667182"/>
              <a:gd name="connsiteX12" fmla="*/ 7576448 w 7701831"/>
              <a:gd name="connsiteY12" fmla="*/ 3500058 h 5667182"/>
              <a:gd name="connsiteX13" fmla="*/ 7672964 w 7701831"/>
              <a:gd name="connsiteY13" fmla="*/ 4576424 h 5667182"/>
              <a:gd name="connsiteX14" fmla="*/ 7263282 w 7701831"/>
              <a:gd name="connsiteY14" fmla="*/ 5493370 h 5667182"/>
              <a:gd name="connsiteX15" fmla="*/ 6760474 w 7701831"/>
              <a:gd name="connsiteY15" fmla="*/ 5666459 h 5667182"/>
              <a:gd name="connsiteX0" fmla="*/ 6760474 w 7701831"/>
              <a:gd name="connsiteY0" fmla="*/ 5666459 h 5667182"/>
              <a:gd name="connsiteX1" fmla="*/ 298906 w 7701831"/>
              <a:gd name="connsiteY1" fmla="*/ 5662483 h 5667182"/>
              <a:gd name="connsiteX2" fmla="*/ 50779 w 7701831"/>
              <a:gd name="connsiteY2" fmla="*/ 5259460 h 5667182"/>
              <a:gd name="connsiteX3" fmla="*/ 76411 w 7701831"/>
              <a:gd name="connsiteY3" fmla="*/ 1255620 h 5667182"/>
              <a:gd name="connsiteX4" fmla="*/ 545497 w 7701831"/>
              <a:gd name="connsiteY4" fmla="*/ 253211 h 5667182"/>
              <a:gd name="connsiteX5" fmla="*/ 1405408 w 7701831"/>
              <a:gd name="connsiteY5" fmla="*/ 21329 h 5667182"/>
              <a:gd name="connsiteX6" fmla="*/ 5955821 w 7701831"/>
              <a:gd name="connsiteY6" fmla="*/ 7212 h 5667182"/>
              <a:gd name="connsiteX7" fmla="*/ 6615756 w 7701831"/>
              <a:gd name="connsiteY7" fmla="*/ 313510 h 5667182"/>
              <a:gd name="connsiteX8" fmla="*/ 6883610 w 7701831"/>
              <a:gd name="connsiteY8" fmla="*/ 701437 h 5667182"/>
              <a:gd name="connsiteX9" fmla="*/ 7031393 w 7701831"/>
              <a:gd name="connsiteY9" fmla="*/ 1347982 h 5667182"/>
              <a:gd name="connsiteX10" fmla="*/ 6994447 w 7701831"/>
              <a:gd name="connsiteY10" fmla="*/ 1966820 h 5667182"/>
              <a:gd name="connsiteX11" fmla="*/ 6846448 w 7701831"/>
              <a:gd name="connsiteY11" fmla="*/ 3204040 h 5667182"/>
              <a:gd name="connsiteX12" fmla="*/ 7576448 w 7701831"/>
              <a:gd name="connsiteY12" fmla="*/ 3500058 h 5667182"/>
              <a:gd name="connsiteX13" fmla="*/ 7672964 w 7701831"/>
              <a:gd name="connsiteY13" fmla="*/ 4576424 h 5667182"/>
              <a:gd name="connsiteX14" fmla="*/ 7263282 w 7701831"/>
              <a:gd name="connsiteY14" fmla="*/ 5493370 h 5667182"/>
              <a:gd name="connsiteX15" fmla="*/ 6760474 w 7701831"/>
              <a:gd name="connsiteY15" fmla="*/ 5666459 h 5667182"/>
              <a:gd name="connsiteX0" fmla="*/ 6760474 w 7701831"/>
              <a:gd name="connsiteY0" fmla="*/ 5666459 h 5667182"/>
              <a:gd name="connsiteX1" fmla="*/ 298906 w 7701831"/>
              <a:gd name="connsiteY1" fmla="*/ 5662483 h 5667182"/>
              <a:gd name="connsiteX2" fmla="*/ 50779 w 7701831"/>
              <a:gd name="connsiteY2" fmla="*/ 5259460 h 5667182"/>
              <a:gd name="connsiteX3" fmla="*/ 76411 w 7701831"/>
              <a:gd name="connsiteY3" fmla="*/ 1255620 h 5667182"/>
              <a:gd name="connsiteX4" fmla="*/ 545497 w 7701831"/>
              <a:gd name="connsiteY4" fmla="*/ 253211 h 5667182"/>
              <a:gd name="connsiteX5" fmla="*/ 1405408 w 7701831"/>
              <a:gd name="connsiteY5" fmla="*/ 21329 h 5667182"/>
              <a:gd name="connsiteX6" fmla="*/ 5955821 w 7701831"/>
              <a:gd name="connsiteY6" fmla="*/ 7212 h 5667182"/>
              <a:gd name="connsiteX7" fmla="*/ 6615756 w 7701831"/>
              <a:gd name="connsiteY7" fmla="*/ 313510 h 5667182"/>
              <a:gd name="connsiteX8" fmla="*/ 6883610 w 7701831"/>
              <a:gd name="connsiteY8" fmla="*/ 701437 h 5667182"/>
              <a:gd name="connsiteX9" fmla="*/ 7031393 w 7701831"/>
              <a:gd name="connsiteY9" fmla="*/ 1347982 h 5667182"/>
              <a:gd name="connsiteX10" fmla="*/ 6994447 w 7701831"/>
              <a:gd name="connsiteY10" fmla="*/ 1966820 h 5667182"/>
              <a:gd name="connsiteX11" fmla="*/ 6846448 w 7701831"/>
              <a:gd name="connsiteY11" fmla="*/ 3204040 h 5667182"/>
              <a:gd name="connsiteX12" fmla="*/ 7576448 w 7701831"/>
              <a:gd name="connsiteY12" fmla="*/ 3500058 h 5667182"/>
              <a:gd name="connsiteX13" fmla="*/ 7672964 w 7701831"/>
              <a:gd name="connsiteY13" fmla="*/ 4576424 h 5667182"/>
              <a:gd name="connsiteX14" fmla="*/ 7263282 w 7701831"/>
              <a:gd name="connsiteY14" fmla="*/ 5493370 h 5667182"/>
              <a:gd name="connsiteX15" fmla="*/ 6760474 w 7701831"/>
              <a:gd name="connsiteY15" fmla="*/ 5666459 h 5667182"/>
              <a:gd name="connsiteX0" fmla="*/ 6760474 w 7701831"/>
              <a:gd name="connsiteY0" fmla="*/ 5700096 h 5700819"/>
              <a:gd name="connsiteX1" fmla="*/ 298906 w 7701831"/>
              <a:gd name="connsiteY1" fmla="*/ 5696120 h 5700819"/>
              <a:gd name="connsiteX2" fmla="*/ 50779 w 7701831"/>
              <a:gd name="connsiteY2" fmla="*/ 5293097 h 5700819"/>
              <a:gd name="connsiteX3" fmla="*/ 76411 w 7701831"/>
              <a:gd name="connsiteY3" fmla="*/ 1289257 h 5700819"/>
              <a:gd name="connsiteX4" fmla="*/ 545497 w 7701831"/>
              <a:gd name="connsiteY4" fmla="*/ 286848 h 5700819"/>
              <a:gd name="connsiteX5" fmla="*/ 1405408 w 7701831"/>
              <a:gd name="connsiteY5" fmla="*/ 54966 h 5700819"/>
              <a:gd name="connsiteX6" fmla="*/ 5935272 w 7701831"/>
              <a:gd name="connsiteY6" fmla="*/ 0 h 5700819"/>
              <a:gd name="connsiteX7" fmla="*/ 6615756 w 7701831"/>
              <a:gd name="connsiteY7" fmla="*/ 347147 h 5700819"/>
              <a:gd name="connsiteX8" fmla="*/ 6883610 w 7701831"/>
              <a:gd name="connsiteY8" fmla="*/ 735074 h 5700819"/>
              <a:gd name="connsiteX9" fmla="*/ 7031393 w 7701831"/>
              <a:gd name="connsiteY9" fmla="*/ 1381619 h 5700819"/>
              <a:gd name="connsiteX10" fmla="*/ 6994447 w 7701831"/>
              <a:gd name="connsiteY10" fmla="*/ 2000457 h 5700819"/>
              <a:gd name="connsiteX11" fmla="*/ 6846448 w 7701831"/>
              <a:gd name="connsiteY11" fmla="*/ 3237677 h 5700819"/>
              <a:gd name="connsiteX12" fmla="*/ 7576448 w 7701831"/>
              <a:gd name="connsiteY12" fmla="*/ 3533695 h 5700819"/>
              <a:gd name="connsiteX13" fmla="*/ 7672964 w 7701831"/>
              <a:gd name="connsiteY13" fmla="*/ 4610061 h 5700819"/>
              <a:gd name="connsiteX14" fmla="*/ 7263282 w 7701831"/>
              <a:gd name="connsiteY14" fmla="*/ 5527007 h 5700819"/>
              <a:gd name="connsiteX15" fmla="*/ 6760474 w 7701831"/>
              <a:gd name="connsiteY15" fmla="*/ 5700096 h 5700819"/>
              <a:gd name="connsiteX0" fmla="*/ 6760474 w 7701831"/>
              <a:gd name="connsiteY0" fmla="*/ 5717406 h 5718129"/>
              <a:gd name="connsiteX1" fmla="*/ 298906 w 7701831"/>
              <a:gd name="connsiteY1" fmla="*/ 5713430 h 5718129"/>
              <a:gd name="connsiteX2" fmla="*/ 50779 w 7701831"/>
              <a:gd name="connsiteY2" fmla="*/ 5310407 h 5718129"/>
              <a:gd name="connsiteX3" fmla="*/ 76411 w 7701831"/>
              <a:gd name="connsiteY3" fmla="*/ 1306567 h 5718129"/>
              <a:gd name="connsiteX4" fmla="*/ 545497 w 7701831"/>
              <a:gd name="connsiteY4" fmla="*/ 304158 h 5718129"/>
              <a:gd name="connsiteX5" fmla="*/ 1436232 w 7701831"/>
              <a:gd name="connsiteY5" fmla="*/ 21214 h 5718129"/>
              <a:gd name="connsiteX6" fmla="*/ 5935272 w 7701831"/>
              <a:gd name="connsiteY6" fmla="*/ 17310 h 5718129"/>
              <a:gd name="connsiteX7" fmla="*/ 6615756 w 7701831"/>
              <a:gd name="connsiteY7" fmla="*/ 364457 h 5718129"/>
              <a:gd name="connsiteX8" fmla="*/ 6883610 w 7701831"/>
              <a:gd name="connsiteY8" fmla="*/ 752384 h 5718129"/>
              <a:gd name="connsiteX9" fmla="*/ 7031393 w 7701831"/>
              <a:gd name="connsiteY9" fmla="*/ 1398929 h 5718129"/>
              <a:gd name="connsiteX10" fmla="*/ 6994447 w 7701831"/>
              <a:gd name="connsiteY10" fmla="*/ 2017767 h 5718129"/>
              <a:gd name="connsiteX11" fmla="*/ 6846448 w 7701831"/>
              <a:gd name="connsiteY11" fmla="*/ 3254987 h 5718129"/>
              <a:gd name="connsiteX12" fmla="*/ 7576448 w 7701831"/>
              <a:gd name="connsiteY12" fmla="*/ 3551005 h 5718129"/>
              <a:gd name="connsiteX13" fmla="*/ 7672964 w 7701831"/>
              <a:gd name="connsiteY13" fmla="*/ 4627371 h 5718129"/>
              <a:gd name="connsiteX14" fmla="*/ 7263282 w 7701831"/>
              <a:gd name="connsiteY14" fmla="*/ 5544317 h 5718129"/>
              <a:gd name="connsiteX15" fmla="*/ 6760474 w 7701831"/>
              <a:gd name="connsiteY15" fmla="*/ 5717406 h 5718129"/>
              <a:gd name="connsiteX0" fmla="*/ 6760474 w 7701831"/>
              <a:gd name="connsiteY0" fmla="*/ 5700096 h 5700819"/>
              <a:gd name="connsiteX1" fmla="*/ 298906 w 7701831"/>
              <a:gd name="connsiteY1" fmla="*/ 5696120 h 5700819"/>
              <a:gd name="connsiteX2" fmla="*/ 50779 w 7701831"/>
              <a:gd name="connsiteY2" fmla="*/ 5293097 h 5700819"/>
              <a:gd name="connsiteX3" fmla="*/ 76411 w 7701831"/>
              <a:gd name="connsiteY3" fmla="*/ 1289257 h 5700819"/>
              <a:gd name="connsiteX4" fmla="*/ 545497 w 7701831"/>
              <a:gd name="connsiteY4" fmla="*/ 286848 h 5700819"/>
              <a:gd name="connsiteX5" fmla="*/ 1436232 w 7701831"/>
              <a:gd name="connsiteY5" fmla="*/ 3904 h 5700819"/>
              <a:gd name="connsiteX6" fmla="*/ 5935272 w 7701831"/>
              <a:gd name="connsiteY6" fmla="*/ 0 h 5700819"/>
              <a:gd name="connsiteX7" fmla="*/ 6615756 w 7701831"/>
              <a:gd name="connsiteY7" fmla="*/ 347147 h 5700819"/>
              <a:gd name="connsiteX8" fmla="*/ 6883610 w 7701831"/>
              <a:gd name="connsiteY8" fmla="*/ 735074 h 5700819"/>
              <a:gd name="connsiteX9" fmla="*/ 7031393 w 7701831"/>
              <a:gd name="connsiteY9" fmla="*/ 1381619 h 5700819"/>
              <a:gd name="connsiteX10" fmla="*/ 6994447 w 7701831"/>
              <a:gd name="connsiteY10" fmla="*/ 2000457 h 5700819"/>
              <a:gd name="connsiteX11" fmla="*/ 6846448 w 7701831"/>
              <a:gd name="connsiteY11" fmla="*/ 3237677 h 5700819"/>
              <a:gd name="connsiteX12" fmla="*/ 7576448 w 7701831"/>
              <a:gd name="connsiteY12" fmla="*/ 3533695 h 5700819"/>
              <a:gd name="connsiteX13" fmla="*/ 7672964 w 7701831"/>
              <a:gd name="connsiteY13" fmla="*/ 4610061 h 5700819"/>
              <a:gd name="connsiteX14" fmla="*/ 7263282 w 7701831"/>
              <a:gd name="connsiteY14" fmla="*/ 5527007 h 5700819"/>
              <a:gd name="connsiteX15" fmla="*/ 6760474 w 7701831"/>
              <a:gd name="connsiteY15" fmla="*/ 5700096 h 5700819"/>
              <a:gd name="connsiteX0" fmla="*/ 6759422 w 7700779"/>
              <a:gd name="connsiteY0" fmla="*/ 5715170 h 5715893"/>
              <a:gd name="connsiteX1" fmla="*/ 297854 w 7700779"/>
              <a:gd name="connsiteY1" fmla="*/ 5711194 h 5715893"/>
              <a:gd name="connsiteX2" fmla="*/ 49727 w 7700779"/>
              <a:gd name="connsiteY2" fmla="*/ 5308171 h 5715893"/>
              <a:gd name="connsiteX3" fmla="*/ 75359 w 7700779"/>
              <a:gd name="connsiteY3" fmla="*/ 1304331 h 5715893"/>
              <a:gd name="connsiteX4" fmla="*/ 523895 w 7700779"/>
              <a:gd name="connsiteY4" fmla="*/ 261072 h 5715893"/>
              <a:gd name="connsiteX5" fmla="*/ 1435180 w 7700779"/>
              <a:gd name="connsiteY5" fmla="*/ 18978 h 5715893"/>
              <a:gd name="connsiteX6" fmla="*/ 5934220 w 7700779"/>
              <a:gd name="connsiteY6" fmla="*/ 15074 h 5715893"/>
              <a:gd name="connsiteX7" fmla="*/ 6614704 w 7700779"/>
              <a:gd name="connsiteY7" fmla="*/ 362221 h 5715893"/>
              <a:gd name="connsiteX8" fmla="*/ 6882558 w 7700779"/>
              <a:gd name="connsiteY8" fmla="*/ 750148 h 5715893"/>
              <a:gd name="connsiteX9" fmla="*/ 7030341 w 7700779"/>
              <a:gd name="connsiteY9" fmla="*/ 1396693 h 5715893"/>
              <a:gd name="connsiteX10" fmla="*/ 6993395 w 7700779"/>
              <a:gd name="connsiteY10" fmla="*/ 2015531 h 5715893"/>
              <a:gd name="connsiteX11" fmla="*/ 6845396 w 7700779"/>
              <a:gd name="connsiteY11" fmla="*/ 3252751 h 5715893"/>
              <a:gd name="connsiteX12" fmla="*/ 7575396 w 7700779"/>
              <a:gd name="connsiteY12" fmla="*/ 3548769 h 5715893"/>
              <a:gd name="connsiteX13" fmla="*/ 7671912 w 7700779"/>
              <a:gd name="connsiteY13" fmla="*/ 4625135 h 5715893"/>
              <a:gd name="connsiteX14" fmla="*/ 7262230 w 7700779"/>
              <a:gd name="connsiteY14" fmla="*/ 5542081 h 5715893"/>
              <a:gd name="connsiteX15" fmla="*/ 6759422 w 7700779"/>
              <a:gd name="connsiteY15" fmla="*/ 5715170 h 5715893"/>
              <a:gd name="connsiteX0" fmla="*/ 6759422 w 7700779"/>
              <a:gd name="connsiteY0" fmla="*/ 5715170 h 5715893"/>
              <a:gd name="connsiteX1" fmla="*/ 297854 w 7700779"/>
              <a:gd name="connsiteY1" fmla="*/ 5711194 h 5715893"/>
              <a:gd name="connsiteX2" fmla="*/ 49727 w 7700779"/>
              <a:gd name="connsiteY2" fmla="*/ 5308171 h 5715893"/>
              <a:gd name="connsiteX3" fmla="*/ 75359 w 7700779"/>
              <a:gd name="connsiteY3" fmla="*/ 1304331 h 5715893"/>
              <a:gd name="connsiteX4" fmla="*/ 523895 w 7700779"/>
              <a:gd name="connsiteY4" fmla="*/ 261072 h 5715893"/>
              <a:gd name="connsiteX5" fmla="*/ 1435180 w 7700779"/>
              <a:gd name="connsiteY5" fmla="*/ 18978 h 5715893"/>
              <a:gd name="connsiteX6" fmla="*/ 5934220 w 7700779"/>
              <a:gd name="connsiteY6" fmla="*/ 15074 h 5715893"/>
              <a:gd name="connsiteX7" fmla="*/ 6614704 w 7700779"/>
              <a:gd name="connsiteY7" fmla="*/ 362221 h 5715893"/>
              <a:gd name="connsiteX8" fmla="*/ 6882558 w 7700779"/>
              <a:gd name="connsiteY8" fmla="*/ 750148 h 5715893"/>
              <a:gd name="connsiteX9" fmla="*/ 7030341 w 7700779"/>
              <a:gd name="connsiteY9" fmla="*/ 1396693 h 5715893"/>
              <a:gd name="connsiteX10" fmla="*/ 6993395 w 7700779"/>
              <a:gd name="connsiteY10" fmla="*/ 2015531 h 5715893"/>
              <a:gd name="connsiteX11" fmla="*/ 6845396 w 7700779"/>
              <a:gd name="connsiteY11" fmla="*/ 3252751 h 5715893"/>
              <a:gd name="connsiteX12" fmla="*/ 7575396 w 7700779"/>
              <a:gd name="connsiteY12" fmla="*/ 3548769 h 5715893"/>
              <a:gd name="connsiteX13" fmla="*/ 7671912 w 7700779"/>
              <a:gd name="connsiteY13" fmla="*/ 4625135 h 5715893"/>
              <a:gd name="connsiteX14" fmla="*/ 7262230 w 7700779"/>
              <a:gd name="connsiteY14" fmla="*/ 5542081 h 5715893"/>
              <a:gd name="connsiteX15" fmla="*/ 6759422 w 7700779"/>
              <a:gd name="connsiteY15" fmla="*/ 5715170 h 5715893"/>
              <a:gd name="connsiteX0" fmla="*/ 6756385 w 7697742"/>
              <a:gd name="connsiteY0" fmla="*/ 5723480 h 5724203"/>
              <a:gd name="connsiteX1" fmla="*/ 294817 w 7697742"/>
              <a:gd name="connsiteY1" fmla="*/ 5719504 h 5724203"/>
              <a:gd name="connsiteX2" fmla="*/ 46690 w 7697742"/>
              <a:gd name="connsiteY2" fmla="*/ 5316481 h 5724203"/>
              <a:gd name="connsiteX3" fmla="*/ 72322 w 7697742"/>
              <a:gd name="connsiteY3" fmla="*/ 1312641 h 5724203"/>
              <a:gd name="connsiteX4" fmla="*/ 459210 w 7697742"/>
              <a:gd name="connsiteY4" fmla="*/ 381717 h 5724203"/>
              <a:gd name="connsiteX5" fmla="*/ 1432143 w 7697742"/>
              <a:gd name="connsiteY5" fmla="*/ 27288 h 5724203"/>
              <a:gd name="connsiteX6" fmla="*/ 5931183 w 7697742"/>
              <a:gd name="connsiteY6" fmla="*/ 23384 h 5724203"/>
              <a:gd name="connsiteX7" fmla="*/ 6611667 w 7697742"/>
              <a:gd name="connsiteY7" fmla="*/ 370531 h 5724203"/>
              <a:gd name="connsiteX8" fmla="*/ 6879521 w 7697742"/>
              <a:gd name="connsiteY8" fmla="*/ 758458 h 5724203"/>
              <a:gd name="connsiteX9" fmla="*/ 7027304 w 7697742"/>
              <a:gd name="connsiteY9" fmla="*/ 1405003 h 5724203"/>
              <a:gd name="connsiteX10" fmla="*/ 6990358 w 7697742"/>
              <a:gd name="connsiteY10" fmla="*/ 2023841 h 5724203"/>
              <a:gd name="connsiteX11" fmla="*/ 6842359 w 7697742"/>
              <a:gd name="connsiteY11" fmla="*/ 3261061 h 5724203"/>
              <a:gd name="connsiteX12" fmla="*/ 7572359 w 7697742"/>
              <a:gd name="connsiteY12" fmla="*/ 3557079 h 5724203"/>
              <a:gd name="connsiteX13" fmla="*/ 7668875 w 7697742"/>
              <a:gd name="connsiteY13" fmla="*/ 4633445 h 5724203"/>
              <a:gd name="connsiteX14" fmla="*/ 7259193 w 7697742"/>
              <a:gd name="connsiteY14" fmla="*/ 5550391 h 5724203"/>
              <a:gd name="connsiteX15" fmla="*/ 6756385 w 7697742"/>
              <a:gd name="connsiteY15" fmla="*/ 5723480 h 5724203"/>
              <a:gd name="connsiteX0" fmla="*/ 6748437 w 7689794"/>
              <a:gd name="connsiteY0" fmla="*/ 5723480 h 5724203"/>
              <a:gd name="connsiteX1" fmla="*/ 286869 w 7689794"/>
              <a:gd name="connsiteY1" fmla="*/ 5719504 h 5724203"/>
              <a:gd name="connsiteX2" fmla="*/ 38742 w 7689794"/>
              <a:gd name="connsiteY2" fmla="*/ 5316481 h 5724203"/>
              <a:gd name="connsiteX3" fmla="*/ 64374 w 7689794"/>
              <a:gd name="connsiteY3" fmla="*/ 1312641 h 5724203"/>
              <a:gd name="connsiteX4" fmla="*/ 451262 w 7689794"/>
              <a:gd name="connsiteY4" fmla="*/ 381717 h 5724203"/>
              <a:gd name="connsiteX5" fmla="*/ 1424195 w 7689794"/>
              <a:gd name="connsiteY5" fmla="*/ 27288 h 5724203"/>
              <a:gd name="connsiteX6" fmla="*/ 5923235 w 7689794"/>
              <a:gd name="connsiteY6" fmla="*/ 23384 h 5724203"/>
              <a:gd name="connsiteX7" fmla="*/ 6603719 w 7689794"/>
              <a:gd name="connsiteY7" fmla="*/ 370531 h 5724203"/>
              <a:gd name="connsiteX8" fmla="*/ 6871573 w 7689794"/>
              <a:gd name="connsiteY8" fmla="*/ 758458 h 5724203"/>
              <a:gd name="connsiteX9" fmla="*/ 7019356 w 7689794"/>
              <a:gd name="connsiteY9" fmla="*/ 1405003 h 5724203"/>
              <a:gd name="connsiteX10" fmla="*/ 6982410 w 7689794"/>
              <a:gd name="connsiteY10" fmla="*/ 2023841 h 5724203"/>
              <a:gd name="connsiteX11" fmla="*/ 6834411 w 7689794"/>
              <a:gd name="connsiteY11" fmla="*/ 3261061 h 5724203"/>
              <a:gd name="connsiteX12" fmla="*/ 7564411 w 7689794"/>
              <a:gd name="connsiteY12" fmla="*/ 3557079 h 5724203"/>
              <a:gd name="connsiteX13" fmla="*/ 7660927 w 7689794"/>
              <a:gd name="connsiteY13" fmla="*/ 4633445 h 5724203"/>
              <a:gd name="connsiteX14" fmla="*/ 7251245 w 7689794"/>
              <a:gd name="connsiteY14" fmla="*/ 5550391 h 5724203"/>
              <a:gd name="connsiteX15" fmla="*/ 6748437 w 7689794"/>
              <a:gd name="connsiteY15" fmla="*/ 5723480 h 5724203"/>
              <a:gd name="connsiteX0" fmla="*/ 6748437 w 7689794"/>
              <a:gd name="connsiteY0" fmla="*/ 5705379 h 5706102"/>
              <a:gd name="connsiteX1" fmla="*/ 286869 w 7689794"/>
              <a:gd name="connsiteY1" fmla="*/ 5701403 h 5706102"/>
              <a:gd name="connsiteX2" fmla="*/ 38742 w 7689794"/>
              <a:gd name="connsiteY2" fmla="*/ 5298380 h 5706102"/>
              <a:gd name="connsiteX3" fmla="*/ 64374 w 7689794"/>
              <a:gd name="connsiteY3" fmla="*/ 1294540 h 5706102"/>
              <a:gd name="connsiteX4" fmla="*/ 451262 w 7689794"/>
              <a:gd name="connsiteY4" fmla="*/ 363616 h 5706102"/>
              <a:gd name="connsiteX5" fmla="*/ 1424195 w 7689794"/>
              <a:gd name="connsiteY5" fmla="*/ 9187 h 5706102"/>
              <a:gd name="connsiteX6" fmla="*/ 5923235 w 7689794"/>
              <a:gd name="connsiteY6" fmla="*/ 5283 h 5706102"/>
              <a:gd name="connsiteX7" fmla="*/ 6603719 w 7689794"/>
              <a:gd name="connsiteY7" fmla="*/ 352430 h 5706102"/>
              <a:gd name="connsiteX8" fmla="*/ 6871573 w 7689794"/>
              <a:gd name="connsiteY8" fmla="*/ 740357 h 5706102"/>
              <a:gd name="connsiteX9" fmla="*/ 7019356 w 7689794"/>
              <a:gd name="connsiteY9" fmla="*/ 1386902 h 5706102"/>
              <a:gd name="connsiteX10" fmla="*/ 6982410 w 7689794"/>
              <a:gd name="connsiteY10" fmla="*/ 2005740 h 5706102"/>
              <a:gd name="connsiteX11" fmla="*/ 6834411 w 7689794"/>
              <a:gd name="connsiteY11" fmla="*/ 3242960 h 5706102"/>
              <a:gd name="connsiteX12" fmla="*/ 7564411 w 7689794"/>
              <a:gd name="connsiteY12" fmla="*/ 3538978 h 5706102"/>
              <a:gd name="connsiteX13" fmla="*/ 7660927 w 7689794"/>
              <a:gd name="connsiteY13" fmla="*/ 4615344 h 5706102"/>
              <a:gd name="connsiteX14" fmla="*/ 7251245 w 7689794"/>
              <a:gd name="connsiteY14" fmla="*/ 5532290 h 5706102"/>
              <a:gd name="connsiteX15" fmla="*/ 6748437 w 7689794"/>
              <a:gd name="connsiteY15" fmla="*/ 5705379 h 570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89794" h="5706102">
                <a:moveTo>
                  <a:pt x="6748437" y="5705379"/>
                </a:moveTo>
                <a:lnTo>
                  <a:pt x="286869" y="5701403"/>
                </a:lnTo>
                <a:cubicBezTo>
                  <a:pt x="117536" y="5670615"/>
                  <a:pt x="88003" y="5476949"/>
                  <a:pt x="38742" y="5298380"/>
                </a:cubicBezTo>
                <a:cubicBezTo>
                  <a:pt x="-44385" y="4602574"/>
                  <a:pt x="26446" y="1810631"/>
                  <a:pt x="64374" y="1294540"/>
                </a:cubicBezTo>
                <a:cubicBezTo>
                  <a:pt x="102302" y="778449"/>
                  <a:pt x="317098" y="496142"/>
                  <a:pt x="451262" y="363616"/>
                </a:cubicBezTo>
                <a:cubicBezTo>
                  <a:pt x="585426" y="231090"/>
                  <a:pt x="912914" y="28061"/>
                  <a:pt x="1424195" y="9187"/>
                </a:cubicBezTo>
                <a:cubicBezTo>
                  <a:pt x="1935476" y="-9687"/>
                  <a:pt x="4423555" y="6584"/>
                  <a:pt x="5923235" y="5283"/>
                </a:cubicBezTo>
                <a:cubicBezTo>
                  <a:pt x="6421737" y="33555"/>
                  <a:pt x="6445663" y="229918"/>
                  <a:pt x="6603719" y="352430"/>
                </a:cubicBezTo>
                <a:cubicBezTo>
                  <a:pt x="6761775" y="474942"/>
                  <a:pt x="6802300" y="567945"/>
                  <a:pt x="6871573" y="740357"/>
                </a:cubicBezTo>
                <a:cubicBezTo>
                  <a:pt x="6940846" y="912769"/>
                  <a:pt x="6999344" y="1199096"/>
                  <a:pt x="7019356" y="1386902"/>
                </a:cubicBezTo>
                <a:cubicBezTo>
                  <a:pt x="7016277" y="1602418"/>
                  <a:pt x="7013234" y="1696397"/>
                  <a:pt x="6982410" y="2005740"/>
                </a:cubicBezTo>
                <a:cubicBezTo>
                  <a:pt x="6951586" y="2315083"/>
                  <a:pt x="6737411" y="2987420"/>
                  <a:pt x="6834411" y="3242960"/>
                </a:cubicBezTo>
                <a:cubicBezTo>
                  <a:pt x="6931411" y="3498500"/>
                  <a:pt x="7426658" y="3310247"/>
                  <a:pt x="7564411" y="3538978"/>
                </a:cubicBezTo>
                <a:cubicBezTo>
                  <a:pt x="7702164" y="3767709"/>
                  <a:pt x="7713121" y="4283125"/>
                  <a:pt x="7660927" y="4615344"/>
                </a:cubicBezTo>
                <a:cubicBezTo>
                  <a:pt x="7608733" y="4947563"/>
                  <a:pt x="7403327" y="5350617"/>
                  <a:pt x="7251245" y="5532290"/>
                </a:cubicBezTo>
                <a:cubicBezTo>
                  <a:pt x="7099163" y="5713963"/>
                  <a:pt x="7004991" y="5707831"/>
                  <a:pt x="6748437" y="570537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rgbClr val="5D8BFD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D3850FA-ADC8-457D-BD42-57B92461B899}"/>
              </a:ext>
            </a:extLst>
          </p:cNvPr>
          <p:cNvSpPr/>
          <p:nvPr/>
        </p:nvSpPr>
        <p:spPr bwMode="auto">
          <a:xfrm>
            <a:off x="739271" y="825874"/>
            <a:ext cx="5601920" cy="4805801"/>
          </a:xfrm>
          <a:custGeom>
            <a:avLst/>
            <a:gdLst>
              <a:gd name="connsiteX0" fmla="*/ 6162868 w 6282941"/>
              <a:gd name="connsiteY0" fmla="*/ 129309 h 4156364"/>
              <a:gd name="connsiteX1" fmla="*/ 6162868 w 6282941"/>
              <a:gd name="connsiteY1" fmla="*/ 129309 h 4156364"/>
              <a:gd name="connsiteX2" fmla="*/ 5922723 w 6282941"/>
              <a:gd name="connsiteY2" fmla="*/ 120073 h 4156364"/>
              <a:gd name="connsiteX3" fmla="*/ 5544032 w 6282941"/>
              <a:gd name="connsiteY3" fmla="*/ 110836 h 4156364"/>
              <a:gd name="connsiteX4" fmla="*/ 5165341 w 6282941"/>
              <a:gd name="connsiteY4" fmla="*/ 73891 h 4156364"/>
              <a:gd name="connsiteX5" fmla="*/ 4888250 w 6282941"/>
              <a:gd name="connsiteY5" fmla="*/ 0 h 4156364"/>
              <a:gd name="connsiteX6" fmla="*/ 3225704 w 6282941"/>
              <a:gd name="connsiteY6" fmla="*/ 9236 h 4156364"/>
              <a:gd name="connsiteX7" fmla="*/ 2810068 w 6282941"/>
              <a:gd name="connsiteY7" fmla="*/ 55418 h 4156364"/>
              <a:gd name="connsiteX8" fmla="*/ 2431377 w 6282941"/>
              <a:gd name="connsiteY8" fmla="*/ 83127 h 4156364"/>
              <a:gd name="connsiteX9" fmla="*/ 1969559 w 6282941"/>
              <a:gd name="connsiteY9" fmla="*/ 157018 h 4156364"/>
              <a:gd name="connsiteX10" fmla="*/ 1858723 w 6282941"/>
              <a:gd name="connsiteY10" fmla="*/ 184727 h 4156364"/>
              <a:gd name="connsiteX11" fmla="*/ 1757123 w 6282941"/>
              <a:gd name="connsiteY11" fmla="*/ 203200 h 4156364"/>
              <a:gd name="connsiteX12" fmla="*/ 1332250 w 6282941"/>
              <a:gd name="connsiteY12" fmla="*/ 314036 h 4156364"/>
              <a:gd name="connsiteX13" fmla="*/ 1221413 w 6282941"/>
              <a:gd name="connsiteY13" fmla="*/ 369455 h 4156364"/>
              <a:gd name="connsiteX14" fmla="*/ 778068 w 6282941"/>
              <a:gd name="connsiteY14" fmla="*/ 655782 h 4156364"/>
              <a:gd name="connsiteX15" fmla="*/ 648759 w 6282941"/>
              <a:gd name="connsiteY15" fmla="*/ 785091 h 4156364"/>
              <a:gd name="connsiteX16" fmla="*/ 510213 w 6282941"/>
              <a:gd name="connsiteY16" fmla="*/ 877455 h 4156364"/>
              <a:gd name="connsiteX17" fmla="*/ 454795 w 6282941"/>
              <a:gd name="connsiteY17" fmla="*/ 923636 h 4156364"/>
              <a:gd name="connsiteX18" fmla="*/ 343959 w 6282941"/>
              <a:gd name="connsiteY18" fmla="*/ 1071418 h 4156364"/>
              <a:gd name="connsiteX19" fmla="*/ 196177 w 6282941"/>
              <a:gd name="connsiteY19" fmla="*/ 1237673 h 4156364"/>
              <a:gd name="connsiteX20" fmla="*/ 159232 w 6282941"/>
              <a:gd name="connsiteY20" fmla="*/ 1293091 h 4156364"/>
              <a:gd name="connsiteX21" fmla="*/ 85341 w 6282941"/>
              <a:gd name="connsiteY21" fmla="*/ 1616364 h 4156364"/>
              <a:gd name="connsiteX22" fmla="*/ 66868 w 6282941"/>
              <a:gd name="connsiteY22" fmla="*/ 1745673 h 4156364"/>
              <a:gd name="connsiteX23" fmla="*/ 48395 w 6282941"/>
              <a:gd name="connsiteY23" fmla="*/ 1902691 h 4156364"/>
              <a:gd name="connsiteX24" fmla="*/ 39159 w 6282941"/>
              <a:gd name="connsiteY24" fmla="*/ 1958109 h 4156364"/>
              <a:gd name="connsiteX25" fmla="*/ 20686 w 6282941"/>
              <a:gd name="connsiteY25" fmla="*/ 2022764 h 4156364"/>
              <a:gd name="connsiteX26" fmla="*/ 2213 w 6282941"/>
              <a:gd name="connsiteY26" fmla="*/ 2974109 h 4156364"/>
              <a:gd name="connsiteX27" fmla="*/ 48395 w 6282941"/>
              <a:gd name="connsiteY27" fmla="*/ 3472873 h 4156364"/>
              <a:gd name="connsiteX28" fmla="*/ 149995 w 6282941"/>
              <a:gd name="connsiteY28" fmla="*/ 3703782 h 4156364"/>
              <a:gd name="connsiteX29" fmla="*/ 214650 w 6282941"/>
              <a:gd name="connsiteY29" fmla="*/ 3860800 h 4156364"/>
              <a:gd name="connsiteX30" fmla="*/ 307013 w 6282941"/>
              <a:gd name="connsiteY30" fmla="*/ 4017818 h 4156364"/>
              <a:gd name="connsiteX31" fmla="*/ 371668 w 6282941"/>
              <a:gd name="connsiteY31" fmla="*/ 4091709 h 4156364"/>
              <a:gd name="connsiteX32" fmla="*/ 408613 w 6282941"/>
              <a:gd name="connsiteY32" fmla="*/ 4119418 h 4156364"/>
              <a:gd name="connsiteX33" fmla="*/ 500977 w 6282941"/>
              <a:gd name="connsiteY33" fmla="*/ 4156364 h 4156364"/>
              <a:gd name="connsiteX34" fmla="*/ 621050 w 6282941"/>
              <a:gd name="connsiteY34" fmla="*/ 4119418 h 4156364"/>
              <a:gd name="connsiteX35" fmla="*/ 833486 w 6282941"/>
              <a:gd name="connsiteY35" fmla="*/ 4073236 h 4156364"/>
              <a:gd name="connsiteX36" fmla="*/ 888904 w 6282941"/>
              <a:gd name="connsiteY36" fmla="*/ 4027055 h 4156364"/>
              <a:gd name="connsiteX37" fmla="*/ 916613 w 6282941"/>
              <a:gd name="connsiteY37" fmla="*/ 4017818 h 4156364"/>
              <a:gd name="connsiteX38" fmla="*/ 944323 w 6282941"/>
              <a:gd name="connsiteY38" fmla="*/ 3971636 h 4156364"/>
              <a:gd name="connsiteX39" fmla="*/ 999741 w 6282941"/>
              <a:gd name="connsiteY39" fmla="*/ 3906982 h 4156364"/>
              <a:gd name="connsiteX40" fmla="*/ 1055159 w 6282941"/>
              <a:gd name="connsiteY40" fmla="*/ 3851564 h 4156364"/>
              <a:gd name="connsiteX41" fmla="*/ 1138286 w 6282941"/>
              <a:gd name="connsiteY41" fmla="*/ 3722255 h 4156364"/>
              <a:gd name="connsiteX42" fmla="*/ 1202941 w 6282941"/>
              <a:gd name="connsiteY42" fmla="*/ 3639127 h 4156364"/>
              <a:gd name="connsiteX43" fmla="*/ 1276832 w 6282941"/>
              <a:gd name="connsiteY43" fmla="*/ 3528291 h 4156364"/>
              <a:gd name="connsiteX44" fmla="*/ 1323013 w 6282941"/>
              <a:gd name="connsiteY44" fmla="*/ 3417455 h 4156364"/>
              <a:gd name="connsiteX45" fmla="*/ 1369195 w 6282941"/>
              <a:gd name="connsiteY45" fmla="*/ 3297382 h 4156364"/>
              <a:gd name="connsiteX46" fmla="*/ 1387668 w 6282941"/>
              <a:gd name="connsiteY46" fmla="*/ 3251200 h 4156364"/>
              <a:gd name="connsiteX47" fmla="*/ 1516977 w 6282941"/>
              <a:gd name="connsiteY47" fmla="*/ 2955636 h 4156364"/>
              <a:gd name="connsiteX48" fmla="*/ 1637050 w 6282941"/>
              <a:gd name="connsiteY48" fmla="*/ 2706255 h 4156364"/>
              <a:gd name="connsiteX49" fmla="*/ 1673995 w 6282941"/>
              <a:gd name="connsiteY49" fmla="*/ 2623127 h 4156364"/>
              <a:gd name="connsiteX50" fmla="*/ 1738650 w 6282941"/>
              <a:gd name="connsiteY50" fmla="*/ 2456873 h 4156364"/>
              <a:gd name="connsiteX51" fmla="*/ 1747886 w 6282941"/>
              <a:gd name="connsiteY51" fmla="*/ 2419927 h 4156364"/>
              <a:gd name="connsiteX52" fmla="*/ 1812541 w 6282941"/>
              <a:gd name="connsiteY52" fmla="*/ 2235200 h 4156364"/>
              <a:gd name="connsiteX53" fmla="*/ 1840250 w 6282941"/>
              <a:gd name="connsiteY53" fmla="*/ 2198255 h 4156364"/>
              <a:gd name="connsiteX54" fmla="*/ 1923377 w 6282941"/>
              <a:gd name="connsiteY54" fmla="*/ 2068946 h 4156364"/>
              <a:gd name="connsiteX55" fmla="*/ 1951086 w 6282941"/>
              <a:gd name="connsiteY55" fmla="*/ 2032000 h 4156364"/>
              <a:gd name="connsiteX56" fmla="*/ 2006504 w 6282941"/>
              <a:gd name="connsiteY56" fmla="*/ 1985818 h 4156364"/>
              <a:gd name="connsiteX57" fmla="*/ 2071159 w 6282941"/>
              <a:gd name="connsiteY57" fmla="*/ 1921164 h 4156364"/>
              <a:gd name="connsiteX58" fmla="*/ 2145050 w 6282941"/>
              <a:gd name="connsiteY58" fmla="*/ 1856509 h 4156364"/>
              <a:gd name="connsiteX59" fmla="*/ 2200468 w 6282941"/>
              <a:gd name="connsiteY59" fmla="*/ 1801091 h 4156364"/>
              <a:gd name="connsiteX60" fmla="*/ 2246650 w 6282941"/>
              <a:gd name="connsiteY60" fmla="*/ 1764146 h 4156364"/>
              <a:gd name="connsiteX61" fmla="*/ 2292832 w 6282941"/>
              <a:gd name="connsiteY61" fmla="*/ 1717964 h 4156364"/>
              <a:gd name="connsiteX62" fmla="*/ 2375959 w 6282941"/>
              <a:gd name="connsiteY62" fmla="*/ 1671782 h 4156364"/>
              <a:gd name="connsiteX63" fmla="*/ 2431377 w 6282941"/>
              <a:gd name="connsiteY63" fmla="*/ 1625600 h 4156364"/>
              <a:gd name="connsiteX64" fmla="*/ 2514504 w 6282941"/>
              <a:gd name="connsiteY64" fmla="*/ 1560946 h 4156364"/>
              <a:gd name="connsiteX65" fmla="*/ 2551450 w 6282941"/>
              <a:gd name="connsiteY65" fmla="*/ 1533236 h 4156364"/>
              <a:gd name="connsiteX66" fmla="*/ 2754650 w 6282941"/>
              <a:gd name="connsiteY66" fmla="*/ 1320800 h 4156364"/>
              <a:gd name="connsiteX67" fmla="*/ 2800832 w 6282941"/>
              <a:gd name="connsiteY67" fmla="*/ 1302327 h 4156364"/>
              <a:gd name="connsiteX68" fmla="*/ 2837777 w 6282941"/>
              <a:gd name="connsiteY68" fmla="*/ 1283855 h 4156364"/>
              <a:gd name="connsiteX69" fmla="*/ 2902432 w 6282941"/>
              <a:gd name="connsiteY69" fmla="*/ 1265382 h 4156364"/>
              <a:gd name="connsiteX70" fmla="*/ 2994795 w 6282941"/>
              <a:gd name="connsiteY70" fmla="*/ 1219200 h 4156364"/>
              <a:gd name="connsiteX71" fmla="*/ 3262650 w 6282941"/>
              <a:gd name="connsiteY71" fmla="*/ 1154546 h 4156364"/>
              <a:gd name="connsiteX72" fmla="*/ 3410432 w 6282941"/>
              <a:gd name="connsiteY72" fmla="*/ 1099127 h 4156364"/>
              <a:gd name="connsiteX73" fmla="*/ 3539741 w 6282941"/>
              <a:gd name="connsiteY73" fmla="*/ 1080655 h 4156364"/>
              <a:gd name="connsiteX74" fmla="*/ 3622868 w 6282941"/>
              <a:gd name="connsiteY74" fmla="*/ 1062182 h 4156364"/>
              <a:gd name="connsiteX75" fmla="*/ 3715232 w 6282941"/>
              <a:gd name="connsiteY75" fmla="*/ 1043709 h 4156364"/>
              <a:gd name="connsiteX76" fmla="*/ 4066213 w 6282941"/>
              <a:gd name="connsiteY76" fmla="*/ 960582 h 4156364"/>
              <a:gd name="connsiteX77" fmla="*/ 4731232 w 6282941"/>
              <a:gd name="connsiteY77" fmla="*/ 932873 h 4156364"/>
              <a:gd name="connsiteX78" fmla="*/ 4823595 w 6282941"/>
              <a:gd name="connsiteY78" fmla="*/ 923636 h 4156364"/>
              <a:gd name="connsiteX79" fmla="*/ 5313123 w 6282941"/>
              <a:gd name="connsiteY79" fmla="*/ 905164 h 4156364"/>
              <a:gd name="connsiteX80" fmla="*/ 5728759 w 6282941"/>
              <a:gd name="connsiteY80" fmla="*/ 785091 h 4156364"/>
              <a:gd name="connsiteX81" fmla="*/ 6061268 w 6282941"/>
              <a:gd name="connsiteY81" fmla="*/ 720436 h 4156364"/>
              <a:gd name="connsiteX82" fmla="*/ 6181341 w 6282941"/>
              <a:gd name="connsiteY82" fmla="*/ 526473 h 4156364"/>
              <a:gd name="connsiteX83" fmla="*/ 6218286 w 6282941"/>
              <a:gd name="connsiteY83" fmla="*/ 480291 h 4156364"/>
              <a:gd name="connsiteX84" fmla="*/ 6273704 w 6282941"/>
              <a:gd name="connsiteY84" fmla="*/ 387927 h 4156364"/>
              <a:gd name="connsiteX85" fmla="*/ 6282941 w 6282941"/>
              <a:gd name="connsiteY85" fmla="*/ 360218 h 4156364"/>
              <a:gd name="connsiteX86" fmla="*/ 6264468 w 6282941"/>
              <a:gd name="connsiteY86" fmla="*/ 240146 h 4156364"/>
              <a:gd name="connsiteX87" fmla="*/ 6255232 w 6282941"/>
              <a:gd name="connsiteY87" fmla="*/ 203200 h 4156364"/>
              <a:gd name="connsiteX88" fmla="*/ 6218286 w 6282941"/>
              <a:gd name="connsiteY88" fmla="*/ 184727 h 4156364"/>
              <a:gd name="connsiteX89" fmla="*/ 6190577 w 6282941"/>
              <a:gd name="connsiteY89" fmla="*/ 157018 h 4156364"/>
              <a:gd name="connsiteX90" fmla="*/ 6162868 w 6282941"/>
              <a:gd name="connsiteY90" fmla="*/ 129309 h 4156364"/>
              <a:gd name="connsiteX0" fmla="*/ 6162868 w 6282941"/>
              <a:gd name="connsiteY0" fmla="*/ 129309 h 5127301"/>
              <a:gd name="connsiteX1" fmla="*/ 6162868 w 6282941"/>
              <a:gd name="connsiteY1" fmla="*/ 129309 h 5127301"/>
              <a:gd name="connsiteX2" fmla="*/ 5922723 w 6282941"/>
              <a:gd name="connsiteY2" fmla="*/ 120073 h 5127301"/>
              <a:gd name="connsiteX3" fmla="*/ 5544032 w 6282941"/>
              <a:gd name="connsiteY3" fmla="*/ 110836 h 5127301"/>
              <a:gd name="connsiteX4" fmla="*/ 5165341 w 6282941"/>
              <a:gd name="connsiteY4" fmla="*/ 73891 h 5127301"/>
              <a:gd name="connsiteX5" fmla="*/ 4888250 w 6282941"/>
              <a:gd name="connsiteY5" fmla="*/ 0 h 5127301"/>
              <a:gd name="connsiteX6" fmla="*/ 3225704 w 6282941"/>
              <a:gd name="connsiteY6" fmla="*/ 9236 h 5127301"/>
              <a:gd name="connsiteX7" fmla="*/ 2810068 w 6282941"/>
              <a:gd name="connsiteY7" fmla="*/ 55418 h 5127301"/>
              <a:gd name="connsiteX8" fmla="*/ 2431377 w 6282941"/>
              <a:gd name="connsiteY8" fmla="*/ 83127 h 5127301"/>
              <a:gd name="connsiteX9" fmla="*/ 1969559 w 6282941"/>
              <a:gd name="connsiteY9" fmla="*/ 157018 h 5127301"/>
              <a:gd name="connsiteX10" fmla="*/ 1858723 w 6282941"/>
              <a:gd name="connsiteY10" fmla="*/ 184727 h 5127301"/>
              <a:gd name="connsiteX11" fmla="*/ 1757123 w 6282941"/>
              <a:gd name="connsiteY11" fmla="*/ 203200 h 5127301"/>
              <a:gd name="connsiteX12" fmla="*/ 1332250 w 6282941"/>
              <a:gd name="connsiteY12" fmla="*/ 314036 h 5127301"/>
              <a:gd name="connsiteX13" fmla="*/ 1221413 w 6282941"/>
              <a:gd name="connsiteY13" fmla="*/ 369455 h 5127301"/>
              <a:gd name="connsiteX14" fmla="*/ 778068 w 6282941"/>
              <a:gd name="connsiteY14" fmla="*/ 655782 h 5127301"/>
              <a:gd name="connsiteX15" fmla="*/ 648759 w 6282941"/>
              <a:gd name="connsiteY15" fmla="*/ 785091 h 5127301"/>
              <a:gd name="connsiteX16" fmla="*/ 510213 w 6282941"/>
              <a:gd name="connsiteY16" fmla="*/ 877455 h 5127301"/>
              <a:gd name="connsiteX17" fmla="*/ 454795 w 6282941"/>
              <a:gd name="connsiteY17" fmla="*/ 923636 h 5127301"/>
              <a:gd name="connsiteX18" fmla="*/ 343959 w 6282941"/>
              <a:gd name="connsiteY18" fmla="*/ 1071418 h 5127301"/>
              <a:gd name="connsiteX19" fmla="*/ 196177 w 6282941"/>
              <a:gd name="connsiteY19" fmla="*/ 1237673 h 5127301"/>
              <a:gd name="connsiteX20" fmla="*/ 159232 w 6282941"/>
              <a:gd name="connsiteY20" fmla="*/ 1293091 h 5127301"/>
              <a:gd name="connsiteX21" fmla="*/ 85341 w 6282941"/>
              <a:gd name="connsiteY21" fmla="*/ 1616364 h 5127301"/>
              <a:gd name="connsiteX22" fmla="*/ 66868 w 6282941"/>
              <a:gd name="connsiteY22" fmla="*/ 1745673 h 5127301"/>
              <a:gd name="connsiteX23" fmla="*/ 48395 w 6282941"/>
              <a:gd name="connsiteY23" fmla="*/ 1902691 h 5127301"/>
              <a:gd name="connsiteX24" fmla="*/ 39159 w 6282941"/>
              <a:gd name="connsiteY24" fmla="*/ 1958109 h 5127301"/>
              <a:gd name="connsiteX25" fmla="*/ 20686 w 6282941"/>
              <a:gd name="connsiteY25" fmla="*/ 2022764 h 5127301"/>
              <a:gd name="connsiteX26" fmla="*/ 2213 w 6282941"/>
              <a:gd name="connsiteY26" fmla="*/ 2974109 h 5127301"/>
              <a:gd name="connsiteX27" fmla="*/ 48395 w 6282941"/>
              <a:gd name="connsiteY27" fmla="*/ 3472873 h 5127301"/>
              <a:gd name="connsiteX28" fmla="*/ 149995 w 6282941"/>
              <a:gd name="connsiteY28" fmla="*/ 3703782 h 5127301"/>
              <a:gd name="connsiteX29" fmla="*/ 233123 w 6282941"/>
              <a:gd name="connsiteY29" fmla="*/ 5126182 h 5127301"/>
              <a:gd name="connsiteX30" fmla="*/ 307013 w 6282941"/>
              <a:gd name="connsiteY30" fmla="*/ 4017818 h 5127301"/>
              <a:gd name="connsiteX31" fmla="*/ 371668 w 6282941"/>
              <a:gd name="connsiteY31" fmla="*/ 4091709 h 5127301"/>
              <a:gd name="connsiteX32" fmla="*/ 408613 w 6282941"/>
              <a:gd name="connsiteY32" fmla="*/ 4119418 h 5127301"/>
              <a:gd name="connsiteX33" fmla="*/ 500977 w 6282941"/>
              <a:gd name="connsiteY33" fmla="*/ 4156364 h 5127301"/>
              <a:gd name="connsiteX34" fmla="*/ 621050 w 6282941"/>
              <a:gd name="connsiteY34" fmla="*/ 4119418 h 5127301"/>
              <a:gd name="connsiteX35" fmla="*/ 833486 w 6282941"/>
              <a:gd name="connsiteY35" fmla="*/ 4073236 h 5127301"/>
              <a:gd name="connsiteX36" fmla="*/ 888904 w 6282941"/>
              <a:gd name="connsiteY36" fmla="*/ 4027055 h 5127301"/>
              <a:gd name="connsiteX37" fmla="*/ 916613 w 6282941"/>
              <a:gd name="connsiteY37" fmla="*/ 4017818 h 5127301"/>
              <a:gd name="connsiteX38" fmla="*/ 944323 w 6282941"/>
              <a:gd name="connsiteY38" fmla="*/ 3971636 h 5127301"/>
              <a:gd name="connsiteX39" fmla="*/ 999741 w 6282941"/>
              <a:gd name="connsiteY39" fmla="*/ 3906982 h 5127301"/>
              <a:gd name="connsiteX40" fmla="*/ 1055159 w 6282941"/>
              <a:gd name="connsiteY40" fmla="*/ 3851564 h 5127301"/>
              <a:gd name="connsiteX41" fmla="*/ 1138286 w 6282941"/>
              <a:gd name="connsiteY41" fmla="*/ 3722255 h 5127301"/>
              <a:gd name="connsiteX42" fmla="*/ 1202941 w 6282941"/>
              <a:gd name="connsiteY42" fmla="*/ 3639127 h 5127301"/>
              <a:gd name="connsiteX43" fmla="*/ 1276832 w 6282941"/>
              <a:gd name="connsiteY43" fmla="*/ 3528291 h 5127301"/>
              <a:gd name="connsiteX44" fmla="*/ 1323013 w 6282941"/>
              <a:gd name="connsiteY44" fmla="*/ 3417455 h 5127301"/>
              <a:gd name="connsiteX45" fmla="*/ 1369195 w 6282941"/>
              <a:gd name="connsiteY45" fmla="*/ 3297382 h 5127301"/>
              <a:gd name="connsiteX46" fmla="*/ 1387668 w 6282941"/>
              <a:gd name="connsiteY46" fmla="*/ 3251200 h 5127301"/>
              <a:gd name="connsiteX47" fmla="*/ 1516977 w 6282941"/>
              <a:gd name="connsiteY47" fmla="*/ 2955636 h 5127301"/>
              <a:gd name="connsiteX48" fmla="*/ 1637050 w 6282941"/>
              <a:gd name="connsiteY48" fmla="*/ 2706255 h 5127301"/>
              <a:gd name="connsiteX49" fmla="*/ 1673995 w 6282941"/>
              <a:gd name="connsiteY49" fmla="*/ 2623127 h 5127301"/>
              <a:gd name="connsiteX50" fmla="*/ 1738650 w 6282941"/>
              <a:gd name="connsiteY50" fmla="*/ 2456873 h 5127301"/>
              <a:gd name="connsiteX51" fmla="*/ 1747886 w 6282941"/>
              <a:gd name="connsiteY51" fmla="*/ 2419927 h 5127301"/>
              <a:gd name="connsiteX52" fmla="*/ 1812541 w 6282941"/>
              <a:gd name="connsiteY52" fmla="*/ 2235200 h 5127301"/>
              <a:gd name="connsiteX53" fmla="*/ 1840250 w 6282941"/>
              <a:gd name="connsiteY53" fmla="*/ 2198255 h 5127301"/>
              <a:gd name="connsiteX54" fmla="*/ 1923377 w 6282941"/>
              <a:gd name="connsiteY54" fmla="*/ 2068946 h 5127301"/>
              <a:gd name="connsiteX55" fmla="*/ 1951086 w 6282941"/>
              <a:gd name="connsiteY55" fmla="*/ 2032000 h 5127301"/>
              <a:gd name="connsiteX56" fmla="*/ 2006504 w 6282941"/>
              <a:gd name="connsiteY56" fmla="*/ 1985818 h 5127301"/>
              <a:gd name="connsiteX57" fmla="*/ 2071159 w 6282941"/>
              <a:gd name="connsiteY57" fmla="*/ 1921164 h 5127301"/>
              <a:gd name="connsiteX58" fmla="*/ 2145050 w 6282941"/>
              <a:gd name="connsiteY58" fmla="*/ 1856509 h 5127301"/>
              <a:gd name="connsiteX59" fmla="*/ 2200468 w 6282941"/>
              <a:gd name="connsiteY59" fmla="*/ 1801091 h 5127301"/>
              <a:gd name="connsiteX60" fmla="*/ 2246650 w 6282941"/>
              <a:gd name="connsiteY60" fmla="*/ 1764146 h 5127301"/>
              <a:gd name="connsiteX61" fmla="*/ 2292832 w 6282941"/>
              <a:gd name="connsiteY61" fmla="*/ 1717964 h 5127301"/>
              <a:gd name="connsiteX62" fmla="*/ 2375959 w 6282941"/>
              <a:gd name="connsiteY62" fmla="*/ 1671782 h 5127301"/>
              <a:gd name="connsiteX63" fmla="*/ 2431377 w 6282941"/>
              <a:gd name="connsiteY63" fmla="*/ 1625600 h 5127301"/>
              <a:gd name="connsiteX64" fmla="*/ 2514504 w 6282941"/>
              <a:gd name="connsiteY64" fmla="*/ 1560946 h 5127301"/>
              <a:gd name="connsiteX65" fmla="*/ 2551450 w 6282941"/>
              <a:gd name="connsiteY65" fmla="*/ 1533236 h 5127301"/>
              <a:gd name="connsiteX66" fmla="*/ 2754650 w 6282941"/>
              <a:gd name="connsiteY66" fmla="*/ 1320800 h 5127301"/>
              <a:gd name="connsiteX67" fmla="*/ 2800832 w 6282941"/>
              <a:gd name="connsiteY67" fmla="*/ 1302327 h 5127301"/>
              <a:gd name="connsiteX68" fmla="*/ 2837777 w 6282941"/>
              <a:gd name="connsiteY68" fmla="*/ 1283855 h 5127301"/>
              <a:gd name="connsiteX69" fmla="*/ 2902432 w 6282941"/>
              <a:gd name="connsiteY69" fmla="*/ 1265382 h 5127301"/>
              <a:gd name="connsiteX70" fmla="*/ 2994795 w 6282941"/>
              <a:gd name="connsiteY70" fmla="*/ 1219200 h 5127301"/>
              <a:gd name="connsiteX71" fmla="*/ 3262650 w 6282941"/>
              <a:gd name="connsiteY71" fmla="*/ 1154546 h 5127301"/>
              <a:gd name="connsiteX72" fmla="*/ 3410432 w 6282941"/>
              <a:gd name="connsiteY72" fmla="*/ 1099127 h 5127301"/>
              <a:gd name="connsiteX73" fmla="*/ 3539741 w 6282941"/>
              <a:gd name="connsiteY73" fmla="*/ 1080655 h 5127301"/>
              <a:gd name="connsiteX74" fmla="*/ 3622868 w 6282941"/>
              <a:gd name="connsiteY74" fmla="*/ 1062182 h 5127301"/>
              <a:gd name="connsiteX75" fmla="*/ 3715232 w 6282941"/>
              <a:gd name="connsiteY75" fmla="*/ 1043709 h 5127301"/>
              <a:gd name="connsiteX76" fmla="*/ 4066213 w 6282941"/>
              <a:gd name="connsiteY76" fmla="*/ 960582 h 5127301"/>
              <a:gd name="connsiteX77" fmla="*/ 4731232 w 6282941"/>
              <a:gd name="connsiteY77" fmla="*/ 932873 h 5127301"/>
              <a:gd name="connsiteX78" fmla="*/ 4823595 w 6282941"/>
              <a:gd name="connsiteY78" fmla="*/ 923636 h 5127301"/>
              <a:gd name="connsiteX79" fmla="*/ 5313123 w 6282941"/>
              <a:gd name="connsiteY79" fmla="*/ 905164 h 5127301"/>
              <a:gd name="connsiteX80" fmla="*/ 5728759 w 6282941"/>
              <a:gd name="connsiteY80" fmla="*/ 785091 h 5127301"/>
              <a:gd name="connsiteX81" fmla="*/ 6061268 w 6282941"/>
              <a:gd name="connsiteY81" fmla="*/ 720436 h 5127301"/>
              <a:gd name="connsiteX82" fmla="*/ 6181341 w 6282941"/>
              <a:gd name="connsiteY82" fmla="*/ 526473 h 5127301"/>
              <a:gd name="connsiteX83" fmla="*/ 6218286 w 6282941"/>
              <a:gd name="connsiteY83" fmla="*/ 480291 h 5127301"/>
              <a:gd name="connsiteX84" fmla="*/ 6273704 w 6282941"/>
              <a:gd name="connsiteY84" fmla="*/ 387927 h 5127301"/>
              <a:gd name="connsiteX85" fmla="*/ 6282941 w 6282941"/>
              <a:gd name="connsiteY85" fmla="*/ 360218 h 5127301"/>
              <a:gd name="connsiteX86" fmla="*/ 6264468 w 6282941"/>
              <a:gd name="connsiteY86" fmla="*/ 240146 h 5127301"/>
              <a:gd name="connsiteX87" fmla="*/ 6255232 w 6282941"/>
              <a:gd name="connsiteY87" fmla="*/ 203200 h 5127301"/>
              <a:gd name="connsiteX88" fmla="*/ 6218286 w 6282941"/>
              <a:gd name="connsiteY88" fmla="*/ 184727 h 5127301"/>
              <a:gd name="connsiteX89" fmla="*/ 6190577 w 6282941"/>
              <a:gd name="connsiteY89" fmla="*/ 157018 h 5127301"/>
              <a:gd name="connsiteX90" fmla="*/ 6162868 w 6282941"/>
              <a:gd name="connsiteY90" fmla="*/ 129309 h 5127301"/>
              <a:gd name="connsiteX0" fmla="*/ 6162868 w 6282941"/>
              <a:gd name="connsiteY0" fmla="*/ 129309 h 5200257"/>
              <a:gd name="connsiteX1" fmla="*/ 6162868 w 6282941"/>
              <a:gd name="connsiteY1" fmla="*/ 129309 h 5200257"/>
              <a:gd name="connsiteX2" fmla="*/ 5922723 w 6282941"/>
              <a:gd name="connsiteY2" fmla="*/ 120073 h 5200257"/>
              <a:gd name="connsiteX3" fmla="*/ 5544032 w 6282941"/>
              <a:gd name="connsiteY3" fmla="*/ 110836 h 5200257"/>
              <a:gd name="connsiteX4" fmla="*/ 5165341 w 6282941"/>
              <a:gd name="connsiteY4" fmla="*/ 73891 h 5200257"/>
              <a:gd name="connsiteX5" fmla="*/ 4888250 w 6282941"/>
              <a:gd name="connsiteY5" fmla="*/ 0 h 5200257"/>
              <a:gd name="connsiteX6" fmla="*/ 3225704 w 6282941"/>
              <a:gd name="connsiteY6" fmla="*/ 9236 h 5200257"/>
              <a:gd name="connsiteX7" fmla="*/ 2810068 w 6282941"/>
              <a:gd name="connsiteY7" fmla="*/ 55418 h 5200257"/>
              <a:gd name="connsiteX8" fmla="*/ 2431377 w 6282941"/>
              <a:gd name="connsiteY8" fmla="*/ 83127 h 5200257"/>
              <a:gd name="connsiteX9" fmla="*/ 1969559 w 6282941"/>
              <a:gd name="connsiteY9" fmla="*/ 157018 h 5200257"/>
              <a:gd name="connsiteX10" fmla="*/ 1858723 w 6282941"/>
              <a:gd name="connsiteY10" fmla="*/ 184727 h 5200257"/>
              <a:gd name="connsiteX11" fmla="*/ 1757123 w 6282941"/>
              <a:gd name="connsiteY11" fmla="*/ 203200 h 5200257"/>
              <a:gd name="connsiteX12" fmla="*/ 1332250 w 6282941"/>
              <a:gd name="connsiteY12" fmla="*/ 314036 h 5200257"/>
              <a:gd name="connsiteX13" fmla="*/ 1221413 w 6282941"/>
              <a:gd name="connsiteY13" fmla="*/ 369455 h 5200257"/>
              <a:gd name="connsiteX14" fmla="*/ 778068 w 6282941"/>
              <a:gd name="connsiteY14" fmla="*/ 655782 h 5200257"/>
              <a:gd name="connsiteX15" fmla="*/ 648759 w 6282941"/>
              <a:gd name="connsiteY15" fmla="*/ 785091 h 5200257"/>
              <a:gd name="connsiteX16" fmla="*/ 510213 w 6282941"/>
              <a:gd name="connsiteY16" fmla="*/ 877455 h 5200257"/>
              <a:gd name="connsiteX17" fmla="*/ 454795 w 6282941"/>
              <a:gd name="connsiteY17" fmla="*/ 923636 h 5200257"/>
              <a:gd name="connsiteX18" fmla="*/ 343959 w 6282941"/>
              <a:gd name="connsiteY18" fmla="*/ 1071418 h 5200257"/>
              <a:gd name="connsiteX19" fmla="*/ 196177 w 6282941"/>
              <a:gd name="connsiteY19" fmla="*/ 1237673 h 5200257"/>
              <a:gd name="connsiteX20" fmla="*/ 159232 w 6282941"/>
              <a:gd name="connsiteY20" fmla="*/ 1293091 h 5200257"/>
              <a:gd name="connsiteX21" fmla="*/ 85341 w 6282941"/>
              <a:gd name="connsiteY21" fmla="*/ 1616364 h 5200257"/>
              <a:gd name="connsiteX22" fmla="*/ 66868 w 6282941"/>
              <a:gd name="connsiteY22" fmla="*/ 1745673 h 5200257"/>
              <a:gd name="connsiteX23" fmla="*/ 48395 w 6282941"/>
              <a:gd name="connsiteY23" fmla="*/ 1902691 h 5200257"/>
              <a:gd name="connsiteX24" fmla="*/ 39159 w 6282941"/>
              <a:gd name="connsiteY24" fmla="*/ 1958109 h 5200257"/>
              <a:gd name="connsiteX25" fmla="*/ 20686 w 6282941"/>
              <a:gd name="connsiteY25" fmla="*/ 2022764 h 5200257"/>
              <a:gd name="connsiteX26" fmla="*/ 2213 w 6282941"/>
              <a:gd name="connsiteY26" fmla="*/ 2974109 h 5200257"/>
              <a:gd name="connsiteX27" fmla="*/ 48395 w 6282941"/>
              <a:gd name="connsiteY27" fmla="*/ 3472873 h 5200257"/>
              <a:gd name="connsiteX28" fmla="*/ 149995 w 6282941"/>
              <a:gd name="connsiteY28" fmla="*/ 3703782 h 5200257"/>
              <a:gd name="connsiteX29" fmla="*/ 233123 w 6282941"/>
              <a:gd name="connsiteY29" fmla="*/ 5126182 h 5200257"/>
              <a:gd name="connsiteX30" fmla="*/ 307013 w 6282941"/>
              <a:gd name="connsiteY30" fmla="*/ 4017818 h 5200257"/>
              <a:gd name="connsiteX31" fmla="*/ 371668 w 6282941"/>
              <a:gd name="connsiteY31" fmla="*/ 4091709 h 5200257"/>
              <a:gd name="connsiteX32" fmla="*/ 547159 w 6282941"/>
              <a:gd name="connsiteY32" fmla="*/ 5200072 h 5200257"/>
              <a:gd name="connsiteX33" fmla="*/ 500977 w 6282941"/>
              <a:gd name="connsiteY33" fmla="*/ 4156364 h 5200257"/>
              <a:gd name="connsiteX34" fmla="*/ 621050 w 6282941"/>
              <a:gd name="connsiteY34" fmla="*/ 4119418 h 5200257"/>
              <a:gd name="connsiteX35" fmla="*/ 833486 w 6282941"/>
              <a:gd name="connsiteY35" fmla="*/ 4073236 h 5200257"/>
              <a:gd name="connsiteX36" fmla="*/ 888904 w 6282941"/>
              <a:gd name="connsiteY36" fmla="*/ 4027055 h 5200257"/>
              <a:gd name="connsiteX37" fmla="*/ 916613 w 6282941"/>
              <a:gd name="connsiteY37" fmla="*/ 4017818 h 5200257"/>
              <a:gd name="connsiteX38" fmla="*/ 944323 w 6282941"/>
              <a:gd name="connsiteY38" fmla="*/ 3971636 h 5200257"/>
              <a:gd name="connsiteX39" fmla="*/ 999741 w 6282941"/>
              <a:gd name="connsiteY39" fmla="*/ 3906982 h 5200257"/>
              <a:gd name="connsiteX40" fmla="*/ 1055159 w 6282941"/>
              <a:gd name="connsiteY40" fmla="*/ 3851564 h 5200257"/>
              <a:gd name="connsiteX41" fmla="*/ 1138286 w 6282941"/>
              <a:gd name="connsiteY41" fmla="*/ 3722255 h 5200257"/>
              <a:gd name="connsiteX42" fmla="*/ 1202941 w 6282941"/>
              <a:gd name="connsiteY42" fmla="*/ 3639127 h 5200257"/>
              <a:gd name="connsiteX43" fmla="*/ 1276832 w 6282941"/>
              <a:gd name="connsiteY43" fmla="*/ 3528291 h 5200257"/>
              <a:gd name="connsiteX44" fmla="*/ 1323013 w 6282941"/>
              <a:gd name="connsiteY44" fmla="*/ 3417455 h 5200257"/>
              <a:gd name="connsiteX45" fmla="*/ 1369195 w 6282941"/>
              <a:gd name="connsiteY45" fmla="*/ 3297382 h 5200257"/>
              <a:gd name="connsiteX46" fmla="*/ 1387668 w 6282941"/>
              <a:gd name="connsiteY46" fmla="*/ 3251200 h 5200257"/>
              <a:gd name="connsiteX47" fmla="*/ 1516977 w 6282941"/>
              <a:gd name="connsiteY47" fmla="*/ 2955636 h 5200257"/>
              <a:gd name="connsiteX48" fmla="*/ 1637050 w 6282941"/>
              <a:gd name="connsiteY48" fmla="*/ 2706255 h 5200257"/>
              <a:gd name="connsiteX49" fmla="*/ 1673995 w 6282941"/>
              <a:gd name="connsiteY49" fmla="*/ 2623127 h 5200257"/>
              <a:gd name="connsiteX50" fmla="*/ 1738650 w 6282941"/>
              <a:gd name="connsiteY50" fmla="*/ 2456873 h 5200257"/>
              <a:gd name="connsiteX51" fmla="*/ 1747886 w 6282941"/>
              <a:gd name="connsiteY51" fmla="*/ 2419927 h 5200257"/>
              <a:gd name="connsiteX52" fmla="*/ 1812541 w 6282941"/>
              <a:gd name="connsiteY52" fmla="*/ 2235200 h 5200257"/>
              <a:gd name="connsiteX53" fmla="*/ 1840250 w 6282941"/>
              <a:gd name="connsiteY53" fmla="*/ 2198255 h 5200257"/>
              <a:gd name="connsiteX54" fmla="*/ 1923377 w 6282941"/>
              <a:gd name="connsiteY54" fmla="*/ 2068946 h 5200257"/>
              <a:gd name="connsiteX55" fmla="*/ 1951086 w 6282941"/>
              <a:gd name="connsiteY55" fmla="*/ 2032000 h 5200257"/>
              <a:gd name="connsiteX56" fmla="*/ 2006504 w 6282941"/>
              <a:gd name="connsiteY56" fmla="*/ 1985818 h 5200257"/>
              <a:gd name="connsiteX57" fmla="*/ 2071159 w 6282941"/>
              <a:gd name="connsiteY57" fmla="*/ 1921164 h 5200257"/>
              <a:gd name="connsiteX58" fmla="*/ 2145050 w 6282941"/>
              <a:gd name="connsiteY58" fmla="*/ 1856509 h 5200257"/>
              <a:gd name="connsiteX59" fmla="*/ 2200468 w 6282941"/>
              <a:gd name="connsiteY59" fmla="*/ 1801091 h 5200257"/>
              <a:gd name="connsiteX60" fmla="*/ 2246650 w 6282941"/>
              <a:gd name="connsiteY60" fmla="*/ 1764146 h 5200257"/>
              <a:gd name="connsiteX61" fmla="*/ 2292832 w 6282941"/>
              <a:gd name="connsiteY61" fmla="*/ 1717964 h 5200257"/>
              <a:gd name="connsiteX62" fmla="*/ 2375959 w 6282941"/>
              <a:gd name="connsiteY62" fmla="*/ 1671782 h 5200257"/>
              <a:gd name="connsiteX63" fmla="*/ 2431377 w 6282941"/>
              <a:gd name="connsiteY63" fmla="*/ 1625600 h 5200257"/>
              <a:gd name="connsiteX64" fmla="*/ 2514504 w 6282941"/>
              <a:gd name="connsiteY64" fmla="*/ 1560946 h 5200257"/>
              <a:gd name="connsiteX65" fmla="*/ 2551450 w 6282941"/>
              <a:gd name="connsiteY65" fmla="*/ 1533236 h 5200257"/>
              <a:gd name="connsiteX66" fmla="*/ 2754650 w 6282941"/>
              <a:gd name="connsiteY66" fmla="*/ 1320800 h 5200257"/>
              <a:gd name="connsiteX67" fmla="*/ 2800832 w 6282941"/>
              <a:gd name="connsiteY67" fmla="*/ 1302327 h 5200257"/>
              <a:gd name="connsiteX68" fmla="*/ 2837777 w 6282941"/>
              <a:gd name="connsiteY68" fmla="*/ 1283855 h 5200257"/>
              <a:gd name="connsiteX69" fmla="*/ 2902432 w 6282941"/>
              <a:gd name="connsiteY69" fmla="*/ 1265382 h 5200257"/>
              <a:gd name="connsiteX70" fmla="*/ 2994795 w 6282941"/>
              <a:gd name="connsiteY70" fmla="*/ 1219200 h 5200257"/>
              <a:gd name="connsiteX71" fmla="*/ 3262650 w 6282941"/>
              <a:gd name="connsiteY71" fmla="*/ 1154546 h 5200257"/>
              <a:gd name="connsiteX72" fmla="*/ 3410432 w 6282941"/>
              <a:gd name="connsiteY72" fmla="*/ 1099127 h 5200257"/>
              <a:gd name="connsiteX73" fmla="*/ 3539741 w 6282941"/>
              <a:gd name="connsiteY73" fmla="*/ 1080655 h 5200257"/>
              <a:gd name="connsiteX74" fmla="*/ 3622868 w 6282941"/>
              <a:gd name="connsiteY74" fmla="*/ 1062182 h 5200257"/>
              <a:gd name="connsiteX75" fmla="*/ 3715232 w 6282941"/>
              <a:gd name="connsiteY75" fmla="*/ 1043709 h 5200257"/>
              <a:gd name="connsiteX76" fmla="*/ 4066213 w 6282941"/>
              <a:gd name="connsiteY76" fmla="*/ 960582 h 5200257"/>
              <a:gd name="connsiteX77" fmla="*/ 4731232 w 6282941"/>
              <a:gd name="connsiteY77" fmla="*/ 932873 h 5200257"/>
              <a:gd name="connsiteX78" fmla="*/ 4823595 w 6282941"/>
              <a:gd name="connsiteY78" fmla="*/ 923636 h 5200257"/>
              <a:gd name="connsiteX79" fmla="*/ 5313123 w 6282941"/>
              <a:gd name="connsiteY79" fmla="*/ 905164 h 5200257"/>
              <a:gd name="connsiteX80" fmla="*/ 5728759 w 6282941"/>
              <a:gd name="connsiteY80" fmla="*/ 785091 h 5200257"/>
              <a:gd name="connsiteX81" fmla="*/ 6061268 w 6282941"/>
              <a:gd name="connsiteY81" fmla="*/ 720436 h 5200257"/>
              <a:gd name="connsiteX82" fmla="*/ 6181341 w 6282941"/>
              <a:gd name="connsiteY82" fmla="*/ 526473 h 5200257"/>
              <a:gd name="connsiteX83" fmla="*/ 6218286 w 6282941"/>
              <a:gd name="connsiteY83" fmla="*/ 480291 h 5200257"/>
              <a:gd name="connsiteX84" fmla="*/ 6273704 w 6282941"/>
              <a:gd name="connsiteY84" fmla="*/ 387927 h 5200257"/>
              <a:gd name="connsiteX85" fmla="*/ 6282941 w 6282941"/>
              <a:gd name="connsiteY85" fmla="*/ 360218 h 5200257"/>
              <a:gd name="connsiteX86" fmla="*/ 6264468 w 6282941"/>
              <a:gd name="connsiteY86" fmla="*/ 240146 h 5200257"/>
              <a:gd name="connsiteX87" fmla="*/ 6255232 w 6282941"/>
              <a:gd name="connsiteY87" fmla="*/ 203200 h 5200257"/>
              <a:gd name="connsiteX88" fmla="*/ 6218286 w 6282941"/>
              <a:gd name="connsiteY88" fmla="*/ 184727 h 5200257"/>
              <a:gd name="connsiteX89" fmla="*/ 6190577 w 6282941"/>
              <a:gd name="connsiteY89" fmla="*/ 157018 h 5200257"/>
              <a:gd name="connsiteX90" fmla="*/ 6162868 w 6282941"/>
              <a:gd name="connsiteY90" fmla="*/ 129309 h 5200257"/>
              <a:gd name="connsiteX0" fmla="*/ 6162868 w 6282941"/>
              <a:gd name="connsiteY0" fmla="*/ 129309 h 5285284"/>
              <a:gd name="connsiteX1" fmla="*/ 6162868 w 6282941"/>
              <a:gd name="connsiteY1" fmla="*/ 129309 h 5285284"/>
              <a:gd name="connsiteX2" fmla="*/ 5922723 w 6282941"/>
              <a:gd name="connsiteY2" fmla="*/ 120073 h 5285284"/>
              <a:gd name="connsiteX3" fmla="*/ 5544032 w 6282941"/>
              <a:gd name="connsiteY3" fmla="*/ 110836 h 5285284"/>
              <a:gd name="connsiteX4" fmla="*/ 5165341 w 6282941"/>
              <a:gd name="connsiteY4" fmla="*/ 73891 h 5285284"/>
              <a:gd name="connsiteX5" fmla="*/ 4888250 w 6282941"/>
              <a:gd name="connsiteY5" fmla="*/ 0 h 5285284"/>
              <a:gd name="connsiteX6" fmla="*/ 3225704 w 6282941"/>
              <a:gd name="connsiteY6" fmla="*/ 9236 h 5285284"/>
              <a:gd name="connsiteX7" fmla="*/ 2810068 w 6282941"/>
              <a:gd name="connsiteY7" fmla="*/ 55418 h 5285284"/>
              <a:gd name="connsiteX8" fmla="*/ 2431377 w 6282941"/>
              <a:gd name="connsiteY8" fmla="*/ 83127 h 5285284"/>
              <a:gd name="connsiteX9" fmla="*/ 1969559 w 6282941"/>
              <a:gd name="connsiteY9" fmla="*/ 157018 h 5285284"/>
              <a:gd name="connsiteX10" fmla="*/ 1858723 w 6282941"/>
              <a:gd name="connsiteY10" fmla="*/ 184727 h 5285284"/>
              <a:gd name="connsiteX11" fmla="*/ 1757123 w 6282941"/>
              <a:gd name="connsiteY11" fmla="*/ 203200 h 5285284"/>
              <a:gd name="connsiteX12" fmla="*/ 1332250 w 6282941"/>
              <a:gd name="connsiteY12" fmla="*/ 314036 h 5285284"/>
              <a:gd name="connsiteX13" fmla="*/ 1221413 w 6282941"/>
              <a:gd name="connsiteY13" fmla="*/ 369455 h 5285284"/>
              <a:gd name="connsiteX14" fmla="*/ 778068 w 6282941"/>
              <a:gd name="connsiteY14" fmla="*/ 655782 h 5285284"/>
              <a:gd name="connsiteX15" fmla="*/ 648759 w 6282941"/>
              <a:gd name="connsiteY15" fmla="*/ 785091 h 5285284"/>
              <a:gd name="connsiteX16" fmla="*/ 510213 w 6282941"/>
              <a:gd name="connsiteY16" fmla="*/ 877455 h 5285284"/>
              <a:gd name="connsiteX17" fmla="*/ 454795 w 6282941"/>
              <a:gd name="connsiteY17" fmla="*/ 923636 h 5285284"/>
              <a:gd name="connsiteX18" fmla="*/ 343959 w 6282941"/>
              <a:gd name="connsiteY18" fmla="*/ 1071418 h 5285284"/>
              <a:gd name="connsiteX19" fmla="*/ 196177 w 6282941"/>
              <a:gd name="connsiteY19" fmla="*/ 1237673 h 5285284"/>
              <a:gd name="connsiteX20" fmla="*/ 159232 w 6282941"/>
              <a:gd name="connsiteY20" fmla="*/ 1293091 h 5285284"/>
              <a:gd name="connsiteX21" fmla="*/ 85341 w 6282941"/>
              <a:gd name="connsiteY21" fmla="*/ 1616364 h 5285284"/>
              <a:gd name="connsiteX22" fmla="*/ 66868 w 6282941"/>
              <a:gd name="connsiteY22" fmla="*/ 1745673 h 5285284"/>
              <a:gd name="connsiteX23" fmla="*/ 48395 w 6282941"/>
              <a:gd name="connsiteY23" fmla="*/ 1902691 h 5285284"/>
              <a:gd name="connsiteX24" fmla="*/ 39159 w 6282941"/>
              <a:gd name="connsiteY24" fmla="*/ 1958109 h 5285284"/>
              <a:gd name="connsiteX25" fmla="*/ 20686 w 6282941"/>
              <a:gd name="connsiteY25" fmla="*/ 2022764 h 5285284"/>
              <a:gd name="connsiteX26" fmla="*/ 2213 w 6282941"/>
              <a:gd name="connsiteY26" fmla="*/ 2974109 h 5285284"/>
              <a:gd name="connsiteX27" fmla="*/ 48395 w 6282941"/>
              <a:gd name="connsiteY27" fmla="*/ 3472873 h 5285284"/>
              <a:gd name="connsiteX28" fmla="*/ 149995 w 6282941"/>
              <a:gd name="connsiteY28" fmla="*/ 3703782 h 5285284"/>
              <a:gd name="connsiteX29" fmla="*/ 233123 w 6282941"/>
              <a:gd name="connsiteY29" fmla="*/ 5126182 h 5285284"/>
              <a:gd name="connsiteX30" fmla="*/ 307013 w 6282941"/>
              <a:gd name="connsiteY30" fmla="*/ 4017818 h 5285284"/>
              <a:gd name="connsiteX31" fmla="*/ 399377 w 6282941"/>
              <a:gd name="connsiteY31" fmla="*/ 5089237 h 5285284"/>
              <a:gd name="connsiteX32" fmla="*/ 547159 w 6282941"/>
              <a:gd name="connsiteY32" fmla="*/ 5200072 h 5285284"/>
              <a:gd name="connsiteX33" fmla="*/ 500977 w 6282941"/>
              <a:gd name="connsiteY33" fmla="*/ 4156364 h 5285284"/>
              <a:gd name="connsiteX34" fmla="*/ 621050 w 6282941"/>
              <a:gd name="connsiteY34" fmla="*/ 4119418 h 5285284"/>
              <a:gd name="connsiteX35" fmla="*/ 833486 w 6282941"/>
              <a:gd name="connsiteY35" fmla="*/ 4073236 h 5285284"/>
              <a:gd name="connsiteX36" fmla="*/ 888904 w 6282941"/>
              <a:gd name="connsiteY36" fmla="*/ 4027055 h 5285284"/>
              <a:gd name="connsiteX37" fmla="*/ 916613 w 6282941"/>
              <a:gd name="connsiteY37" fmla="*/ 4017818 h 5285284"/>
              <a:gd name="connsiteX38" fmla="*/ 944323 w 6282941"/>
              <a:gd name="connsiteY38" fmla="*/ 3971636 h 5285284"/>
              <a:gd name="connsiteX39" fmla="*/ 999741 w 6282941"/>
              <a:gd name="connsiteY39" fmla="*/ 3906982 h 5285284"/>
              <a:gd name="connsiteX40" fmla="*/ 1055159 w 6282941"/>
              <a:gd name="connsiteY40" fmla="*/ 3851564 h 5285284"/>
              <a:gd name="connsiteX41" fmla="*/ 1138286 w 6282941"/>
              <a:gd name="connsiteY41" fmla="*/ 3722255 h 5285284"/>
              <a:gd name="connsiteX42" fmla="*/ 1202941 w 6282941"/>
              <a:gd name="connsiteY42" fmla="*/ 3639127 h 5285284"/>
              <a:gd name="connsiteX43" fmla="*/ 1276832 w 6282941"/>
              <a:gd name="connsiteY43" fmla="*/ 3528291 h 5285284"/>
              <a:gd name="connsiteX44" fmla="*/ 1323013 w 6282941"/>
              <a:gd name="connsiteY44" fmla="*/ 3417455 h 5285284"/>
              <a:gd name="connsiteX45" fmla="*/ 1369195 w 6282941"/>
              <a:gd name="connsiteY45" fmla="*/ 3297382 h 5285284"/>
              <a:gd name="connsiteX46" fmla="*/ 1387668 w 6282941"/>
              <a:gd name="connsiteY46" fmla="*/ 3251200 h 5285284"/>
              <a:gd name="connsiteX47" fmla="*/ 1516977 w 6282941"/>
              <a:gd name="connsiteY47" fmla="*/ 2955636 h 5285284"/>
              <a:gd name="connsiteX48" fmla="*/ 1637050 w 6282941"/>
              <a:gd name="connsiteY48" fmla="*/ 2706255 h 5285284"/>
              <a:gd name="connsiteX49" fmla="*/ 1673995 w 6282941"/>
              <a:gd name="connsiteY49" fmla="*/ 2623127 h 5285284"/>
              <a:gd name="connsiteX50" fmla="*/ 1738650 w 6282941"/>
              <a:gd name="connsiteY50" fmla="*/ 2456873 h 5285284"/>
              <a:gd name="connsiteX51" fmla="*/ 1747886 w 6282941"/>
              <a:gd name="connsiteY51" fmla="*/ 2419927 h 5285284"/>
              <a:gd name="connsiteX52" fmla="*/ 1812541 w 6282941"/>
              <a:gd name="connsiteY52" fmla="*/ 2235200 h 5285284"/>
              <a:gd name="connsiteX53" fmla="*/ 1840250 w 6282941"/>
              <a:gd name="connsiteY53" fmla="*/ 2198255 h 5285284"/>
              <a:gd name="connsiteX54" fmla="*/ 1923377 w 6282941"/>
              <a:gd name="connsiteY54" fmla="*/ 2068946 h 5285284"/>
              <a:gd name="connsiteX55" fmla="*/ 1951086 w 6282941"/>
              <a:gd name="connsiteY55" fmla="*/ 2032000 h 5285284"/>
              <a:gd name="connsiteX56" fmla="*/ 2006504 w 6282941"/>
              <a:gd name="connsiteY56" fmla="*/ 1985818 h 5285284"/>
              <a:gd name="connsiteX57" fmla="*/ 2071159 w 6282941"/>
              <a:gd name="connsiteY57" fmla="*/ 1921164 h 5285284"/>
              <a:gd name="connsiteX58" fmla="*/ 2145050 w 6282941"/>
              <a:gd name="connsiteY58" fmla="*/ 1856509 h 5285284"/>
              <a:gd name="connsiteX59" fmla="*/ 2200468 w 6282941"/>
              <a:gd name="connsiteY59" fmla="*/ 1801091 h 5285284"/>
              <a:gd name="connsiteX60" fmla="*/ 2246650 w 6282941"/>
              <a:gd name="connsiteY60" fmla="*/ 1764146 h 5285284"/>
              <a:gd name="connsiteX61" fmla="*/ 2292832 w 6282941"/>
              <a:gd name="connsiteY61" fmla="*/ 1717964 h 5285284"/>
              <a:gd name="connsiteX62" fmla="*/ 2375959 w 6282941"/>
              <a:gd name="connsiteY62" fmla="*/ 1671782 h 5285284"/>
              <a:gd name="connsiteX63" fmla="*/ 2431377 w 6282941"/>
              <a:gd name="connsiteY63" fmla="*/ 1625600 h 5285284"/>
              <a:gd name="connsiteX64" fmla="*/ 2514504 w 6282941"/>
              <a:gd name="connsiteY64" fmla="*/ 1560946 h 5285284"/>
              <a:gd name="connsiteX65" fmla="*/ 2551450 w 6282941"/>
              <a:gd name="connsiteY65" fmla="*/ 1533236 h 5285284"/>
              <a:gd name="connsiteX66" fmla="*/ 2754650 w 6282941"/>
              <a:gd name="connsiteY66" fmla="*/ 1320800 h 5285284"/>
              <a:gd name="connsiteX67" fmla="*/ 2800832 w 6282941"/>
              <a:gd name="connsiteY67" fmla="*/ 1302327 h 5285284"/>
              <a:gd name="connsiteX68" fmla="*/ 2837777 w 6282941"/>
              <a:gd name="connsiteY68" fmla="*/ 1283855 h 5285284"/>
              <a:gd name="connsiteX69" fmla="*/ 2902432 w 6282941"/>
              <a:gd name="connsiteY69" fmla="*/ 1265382 h 5285284"/>
              <a:gd name="connsiteX70" fmla="*/ 2994795 w 6282941"/>
              <a:gd name="connsiteY70" fmla="*/ 1219200 h 5285284"/>
              <a:gd name="connsiteX71" fmla="*/ 3262650 w 6282941"/>
              <a:gd name="connsiteY71" fmla="*/ 1154546 h 5285284"/>
              <a:gd name="connsiteX72" fmla="*/ 3410432 w 6282941"/>
              <a:gd name="connsiteY72" fmla="*/ 1099127 h 5285284"/>
              <a:gd name="connsiteX73" fmla="*/ 3539741 w 6282941"/>
              <a:gd name="connsiteY73" fmla="*/ 1080655 h 5285284"/>
              <a:gd name="connsiteX74" fmla="*/ 3622868 w 6282941"/>
              <a:gd name="connsiteY74" fmla="*/ 1062182 h 5285284"/>
              <a:gd name="connsiteX75" fmla="*/ 3715232 w 6282941"/>
              <a:gd name="connsiteY75" fmla="*/ 1043709 h 5285284"/>
              <a:gd name="connsiteX76" fmla="*/ 4066213 w 6282941"/>
              <a:gd name="connsiteY76" fmla="*/ 960582 h 5285284"/>
              <a:gd name="connsiteX77" fmla="*/ 4731232 w 6282941"/>
              <a:gd name="connsiteY77" fmla="*/ 932873 h 5285284"/>
              <a:gd name="connsiteX78" fmla="*/ 4823595 w 6282941"/>
              <a:gd name="connsiteY78" fmla="*/ 923636 h 5285284"/>
              <a:gd name="connsiteX79" fmla="*/ 5313123 w 6282941"/>
              <a:gd name="connsiteY79" fmla="*/ 905164 h 5285284"/>
              <a:gd name="connsiteX80" fmla="*/ 5728759 w 6282941"/>
              <a:gd name="connsiteY80" fmla="*/ 785091 h 5285284"/>
              <a:gd name="connsiteX81" fmla="*/ 6061268 w 6282941"/>
              <a:gd name="connsiteY81" fmla="*/ 720436 h 5285284"/>
              <a:gd name="connsiteX82" fmla="*/ 6181341 w 6282941"/>
              <a:gd name="connsiteY82" fmla="*/ 526473 h 5285284"/>
              <a:gd name="connsiteX83" fmla="*/ 6218286 w 6282941"/>
              <a:gd name="connsiteY83" fmla="*/ 480291 h 5285284"/>
              <a:gd name="connsiteX84" fmla="*/ 6273704 w 6282941"/>
              <a:gd name="connsiteY84" fmla="*/ 387927 h 5285284"/>
              <a:gd name="connsiteX85" fmla="*/ 6282941 w 6282941"/>
              <a:gd name="connsiteY85" fmla="*/ 360218 h 5285284"/>
              <a:gd name="connsiteX86" fmla="*/ 6264468 w 6282941"/>
              <a:gd name="connsiteY86" fmla="*/ 240146 h 5285284"/>
              <a:gd name="connsiteX87" fmla="*/ 6255232 w 6282941"/>
              <a:gd name="connsiteY87" fmla="*/ 203200 h 5285284"/>
              <a:gd name="connsiteX88" fmla="*/ 6218286 w 6282941"/>
              <a:gd name="connsiteY88" fmla="*/ 184727 h 5285284"/>
              <a:gd name="connsiteX89" fmla="*/ 6190577 w 6282941"/>
              <a:gd name="connsiteY89" fmla="*/ 157018 h 5285284"/>
              <a:gd name="connsiteX90" fmla="*/ 6162868 w 6282941"/>
              <a:gd name="connsiteY90" fmla="*/ 129309 h 5285284"/>
              <a:gd name="connsiteX0" fmla="*/ 6162868 w 6282941"/>
              <a:gd name="connsiteY0" fmla="*/ 129309 h 5285284"/>
              <a:gd name="connsiteX1" fmla="*/ 6162868 w 6282941"/>
              <a:gd name="connsiteY1" fmla="*/ 129309 h 5285284"/>
              <a:gd name="connsiteX2" fmla="*/ 5922723 w 6282941"/>
              <a:gd name="connsiteY2" fmla="*/ 120073 h 5285284"/>
              <a:gd name="connsiteX3" fmla="*/ 5544032 w 6282941"/>
              <a:gd name="connsiteY3" fmla="*/ 110836 h 5285284"/>
              <a:gd name="connsiteX4" fmla="*/ 5165341 w 6282941"/>
              <a:gd name="connsiteY4" fmla="*/ 73891 h 5285284"/>
              <a:gd name="connsiteX5" fmla="*/ 4888250 w 6282941"/>
              <a:gd name="connsiteY5" fmla="*/ 0 h 5285284"/>
              <a:gd name="connsiteX6" fmla="*/ 3225704 w 6282941"/>
              <a:gd name="connsiteY6" fmla="*/ 9236 h 5285284"/>
              <a:gd name="connsiteX7" fmla="*/ 2810068 w 6282941"/>
              <a:gd name="connsiteY7" fmla="*/ 55418 h 5285284"/>
              <a:gd name="connsiteX8" fmla="*/ 2431377 w 6282941"/>
              <a:gd name="connsiteY8" fmla="*/ 83127 h 5285284"/>
              <a:gd name="connsiteX9" fmla="*/ 1969559 w 6282941"/>
              <a:gd name="connsiteY9" fmla="*/ 157018 h 5285284"/>
              <a:gd name="connsiteX10" fmla="*/ 1858723 w 6282941"/>
              <a:gd name="connsiteY10" fmla="*/ 184727 h 5285284"/>
              <a:gd name="connsiteX11" fmla="*/ 1757123 w 6282941"/>
              <a:gd name="connsiteY11" fmla="*/ 203200 h 5285284"/>
              <a:gd name="connsiteX12" fmla="*/ 1332250 w 6282941"/>
              <a:gd name="connsiteY12" fmla="*/ 314036 h 5285284"/>
              <a:gd name="connsiteX13" fmla="*/ 1221413 w 6282941"/>
              <a:gd name="connsiteY13" fmla="*/ 369455 h 5285284"/>
              <a:gd name="connsiteX14" fmla="*/ 778068 w 6282941"/>
              <a:gd name="connsiteY14" fmla="*/ 655782 h 5285284"/>
              <a:gd name="connsiteX15" fmla="*/ 648759 w 6282941"/>
              <a:gd name="connsiteY15" fmla="*/ 785091 h 5285284"/>
              <a:gd name="connsiteX16" fmla="*/ 510213 w 6282941"/>
              <a:gd name="connsiteY16" fmla="*/ 877455 h 5285284"/>
              <a:gd name="connsiteX17" fmla="*/ 454795 w 6282941"/>
              <a:gd name="connsiteY17" fmla="*/ 923636 h 5285284"/>
              <a:gd name="connsiteX18" fmla="*/ 343959 w 6282941"/>
              <a:gd name="connsiteY18" fmla="*/ 1071418 h 5285284"/>
              <a:gd name="connsiteX19" fmla="*/ 196177 w 6282941"/>
              <a:gd name="connsiteY19" fmla="*/ 1237673 h 5285284"/>
              <a:gd name="connsiteX20" fmla="*/ 159232 w 6282941"/>
              <a:gd name="connsiteY20" fmla="*/ 1293091 h 5285284"/>
              <a:gd name="connsiteX21" fmla="*/ 85341 w 6282941"/>
              <a:gd name="connsiteY21" fmla="*/ 1616364 h 5285284"/>
              <a:gd name="connsiteX22" fmla="*/ 66868 w 6282941"/>
              <a:gd name="connsiteY22" fmla="*/ 1745673 h 5285284"/>
              <a:gd name="connsiteX23" fmla="*/ 48395 w 6282941"/>
              <a:gd name="connsiteY23" fmla="*/ 1902691 h 5285284"/>
              <a:gd name="connsiteX24" fmla="*/ 39159 w 6282941"/>
              <a:gd name="connsiteY24" fmla="*/ 1958109 h 5285284"/>
              <a:gd name="connsiteX25" fmla="*/ 20686 w 6282941"/>
              <a:gd name="connsiteY25" fmla="*/ 2022764 h 5285284"/>
              <a:gd name="connsiteX26" fmla="*/ 2213 w 6282941"/>
              <a:gd name="connsiteY26" fmla="*/ 2974109 h 5285284"/>
              <a:gd name="connsiteX27" fmla="*/ 48395 w 6282941"/>
              <a:gd name="connsiteY27" fmla="*/ 3472873 h 5285284"/>
              <a:gd name="connsiteX28" fmla="*/ 149995 w 6282941"/>
              <a:gd name="connsiteY28" fmla="*/ 3703782 h 5285284"/>
              <a:gd name="connsiteX29" fmla="*/ 233123 w 6282941"/>
              <a:gd name="connsiteY29" fmla="*/ 5126182 h 5285284"/>
              <a:gd name="connsiteX30" fmla="*/ 307013 w 6282941"/>
              <a:gd name="connsiteY30" fmla="*/ 4017818 h 5285284"/>
              <a:gd name="connsiteX31" fmla="*/ 399377 w 6282941"/>
              <a:gd name="connsiteY31" fmla="*/ 5089237 h 5285284"/>
              <a:gd name="connsiteX32" fmla="*/ 547159 w 6282941"/>
              <a:gd name="connsiteY32" fmla="*/ 5200072 h 5285284"/>
              <a:gd name="connsiteX33" fmla="*/ 500977 w 6282941"/>
              <a:gd name="connsiteY33" fmla="*/ 4156364 h 5285284"/>
              <a:gd name="connsiteX34" fmla="*/ 621050 w 6282941"/>
              <a:gd name="connsiteY34" fmla="*/ 4119418 h 5285284"/>
              <a:gd name="connsiteX35" fmla="*/ 833486 w 6282941"/>
              <a:gd name="connsiteY35" fmla="*/ 4073236 h 5285284"/>
              <a:gd name="connsiteX36" fmla="*/ 888904 w 6282941"/>
              <a:gd name="connsiteY36" fmla="*/ 4027055 h 5285284"/>
              <a:gd name="connsiteX37" fmla="*/ 916613 w 6282941"/>
              <a:gd name="connsiteY37" fmla="*/ 4017818 h 5285284"/>
              <a:gd name="connsiteX38" fmla="*/ 944323 w 6282941"/>
              <a:gd name="connsiteY38" fmla="*/ 3971636 h 5285284"/>
              <a:gd name="connsiteX39" fmla="*/ 999741 w 6282941"/>
              <a:gd name="connsiteY39" fmla="*/ 3906982 h 5285284"/>
              <a:gd name="connsiteX40" fmla="*/ 1055159 w 6282941"/>
              <a:gd name="connsiteY40" fmla="*/ 3851564 h 5285284"/>
              <a:gd name="connsiteX41" fmla="*/ 1138286 w 6282941"/>
              <a:gd name="connsiteY41" fmla="*/ 3722255 h 5285284"/>
              <a:gd name="connsiteX42" fmla="*/ 1202941 w 6282941"/>
              <a:gd name="connsiteY42" fmla="*/ 3639127 h 5285284"/>
              <a:gd name="connsiteX43" fmla="*/ 1276832 w 6282941"/>
              <a:gd name="connsiteY43" fmla="*/ 3528291 h 5285284"/>
              <a:gd name="connsiteX44" fmla="*/ 1323013 w 6282941"/>
              <a:gd name="connsiteY44" fmla="*/ 3417455 h 5285284"/>
              <a:gd name="connsiteX45" fmla="*/ 1369195 w 6282941"/>
              <a:gd name="connsiteY45" fmla="*/ 3297382 h 5285284"/>
              <a:gd name="connsiteX46" fmla="*/ 1387668 w 6282941"/>
              <a:gd name="connsiteY46" fmla="*/ 3251200 h 5285284"/>
              <a:gd name="connsiteX47" fmla="*/ 1516977 w 6282941"/>
              <a:gd name="connsiteY47" fmla="*/ 2955636 h 5285284"/>
              <a:gd name="connsiteX48" fmla="*/ 1637050 w 6282941"/>
              <a:gd name="connsiteY48" fmla="*/ 2706255 h 5285284"/>
              <a:gd name="connsiteX49" fmla="*/ 1673995 w 6282941"/>
              <a:gd name="connsiteY49" fmla="*/ 2623127 h 5285284"/>
              <a:gd name="connsiteX50" fmla="*/ 1738650 w 6282941"/>
              <a:gd name="connsiteY50" fmla="*/ 2456873 h 5285284"/>
              <a:gd name="connsiteX51" fmla="*/ 1747886 w 6282941"/>
              <a:gd name="connsiteY51" fmla="*/ 2419927 h 5285284"/>
              <a:gd name="connsiteX52" fmla="*/ 1812541 w 6282941"/>
              <a:gd name="connsiteY52" fmla="*/ 2235200 h 5285284"/>
              <a:gd name="connsiteX53" fmla="*/ 1840250 w 6282941"/>
              <a:gd name="connsiteY53" fmla="*/ 2198255 h 5285284"/>
              <a:gd name="connsiteX54" fmla="*/ 1923377 w 6282941"/>
              <a:gd name="connsiteY54" fmla="*/ 2068946 h 5285284"/>
              <a:gd name="connsiteX55" fmla="*/ 1951086 w 6282941"/>
              <a:gd name="connsiteY55" fmla="*/ 2032000 h 5285284"/>
              <a:gd name="connsiteX56" fmla="*/ 2006504 w 6282941"/>
              <a:gd name="connsiteY56" fmla="*/ 1985818 h 5285284"/>
              <a:gd name="connsiteX57" fmla="*/ 2071159 w 6282941"/>
              <a:gd name="connsiteY57" fmla="*/ 1921164 h 5285284"/>
              <a:gd name="connsiteX58" fmla="*/ 2145050 w 6282941"/>
              <a:gd name="connsiteY58" fmla="*/ 1856509 h 5285284"/>
              <a:gd name="connsiteX59" fmla="*/ 2200468 w 6282941"/>
              <a:gd name="connsiteY59" fmla="*/ 1801091 h 5285284"/>
              <a:gd name="connsiteX60" fmla="*/ 2246650 w 6282941"/>
              <a:gd name="connsiteY60" fmla="*/ 1764146 h 5285284"/>
              <a:gd name="connsiteX61" fmla="*/ 2292832 w 6282941"/>
              <a:gd name="connsiteY61" fmla="*/ 1717964 h 5285284"/>
              <a:gd name="connsiteX62" fmla="*/ 2375959 w 6282941"/>
              <a:gd name="connsiteY62" fmla="*/ 1671782 h 5285284"/>
              <a:gd name="connsiteX63" fmla="*/ 2431377 w 6282941"/>
              <a:gd name="connsiteY63" fmla="*/ 1625600 h 5285284"/>
              <a:gd name="connsiteX64" fmla="*/ 2514504 w 6282941"/>
              <a:gd name="connsiteY64" fmla="*/ 1560946 h 5285284"/>
              <a:gd name="connsiteX65" fmla="*/ 2551450 w 6282941"/>
              <a:gd name="connsiteY65" fmla="*/ 1533236 h 5285284"/>
              <a:gd name="connsiteX66" fmla="*/ 2754650 w 6282941"/>
              <a:gd name="connsiteY66" fmla="*/ 1320800 h 5285284"/>
              <a:gd name="connsiteX67" fmla="*/ 2800832 w 6282941"/>
              <a:gd name="connsiteY67" fmla="*/ 1302327 h 5285284"/>
              <a:gd name="connsiteX68" fmla="*/ 2837777 w 6282941"/>
              <a:gd name="connsiteY68" fmla="*/ 1283855 h 5285284"/>
              <a:gd name="connsiteX69" fmla="*/ 2902432 w 6282941"/>
              <a:gd name="connsiteY69" fmla="*/ 1265382 h 5285284"/>
              <a:gd name="connsiteX70" fmla="*/ 2994795 w 6282941"/>
              <a:gd name="connsiteY70" fmla="*/ 1219200 h 5285284"/>
              <a:gd name="connsiteX71" fmla="*/ 3262650 w 6282941"/>
              <a:gd name="connsiteY71" fmla="*/ 1154546 h 5285284"/>
              <a:gd name="connsiteX72" fmla="*/ 3410432 w 6282941"/>
              <a:gd name="connsiteY72" fmla="*/ 1099127 h 5285284"/>
              <a:gd name="connsiteX73" fmla="*/ 3539741 w 6282941"/>
              <a:gd name="connsiteY73" fmla="*/ 1080655 h 5285284"/>
              <a:gd name="connsiteX74" fmla="*/ 3622868 w 6282941"/>
              <a:gd name="connsiteY74" fmla="*/ 1062182 h 5285284"/>
              <a:gd name="connsiteX75" fmla="*/ 3715232 w 6282941"/>
              <a:gd name="connsiteY75" fmla="*/ 1043709 h 5285284"/>
              <a:gd name="connsiteX76" fmla="*/ 4066213 w 6282941"/>
              <a:gd name="connsiteY76" fmla="*/ 960582 h 5285284"/>
              <a:gd name="connsiteX77" fmla="*/ 4731232 w 6282941"/>
              <a:gd name="connsiteY77" fmla="*/ 932873 h 5285284"/>
              <a:gd name="connsiteX78" fmla="*/ 4823595 w 6282941"/>
              <a:gd name="connsiteY78" fmla="*/ 923636 h 5285284"/>
              <a:gd name="connsiteX79" fmla="*/ 5313123 w 6282941"/>
              <a:gd name="connsiteY79" fmla="*/ 905164 h 5285284"/>
              <a:gd name="connsiteX80" fmla="*/ 5728759 w 6282941"/>
              <a:gd name="connsiteY80" fmla="*/ 785091 h 5285284"/>
              <a:gd name="connsiteX81" fmla="*/ 6061268 w 6282941"/>
              <a:gd name="connsiteY81" fmla="*/ 720436 h 5285284"/>
              <a:gd name="connsiteX82" fmla="*/ 6181341 w 6282941"/>
              <a:gd name="connsiteY82" fmla="*/ 526473 h 5285284"/>
              <a:gd name="connsiteX83" fmla="*/ 6218286 w 6282941"/>
              <a:gd name="connsiteY83" fmla="*/ 480291 h 5285284"/>
              <a:gd name="connsiteX84" fmla="*/ 6273704 w 6282941"/>
              <a:gd name="connsiteY84" fmla="*/ 387927 h 5285284"/>
              <a:gd name="connsiteX85" fmla="*/ 6282941 w 6282941"/>
              <a:gd name="connsiteY85" fmla="*/ 360218 h 5285284"/>
              <a:gd name="connsiteX86" fmla="*/ 6264468 w 6282941"/>
              <a:gd name="connsiteY86" fmla="*/ 240146 h 5285284"/>
              <a:gd name="connsiteX87" fmla="*/ 6255232 w 6282941"/>
              <a:gd name="connsiteY87" fmla="*/ 203200 h 5285284"/>
              <a:gd name="connsiteX88" fmla="*/ 6218286 w 6282941"/>
              <a:gd name="connsiteY88" fmla="*/ 184727 h 5285284"/>
              <a:gd name="connsiteX89" fmla="*/ 6190577 w 6282941"/>
              <a:gd name="connsiteY89" fmla="*/ 157018 h 5285284"/>
              <a:gd name="connsiteX90" fmla="*/ 6162868 w 6282941"/>
              <a:gd name="connsiteY90" fmla="*/ 129309 h 5285284"/>
              <a:gd name="connsiteX0" fmla="*/ 6162868 w 6282941"/>
              <a:gd name="connsiteY0" fmla="*/ 129309 h 5250298"/>
              <a:gd name="connsiteX1" fmla="*/ 6162868 w 6282941"/>
              <a:gd name="connsiteY1" fmla="*/ 129309 h 5250298"/>
              <a:gd name="connsiteX2" fmla="*/ 5922723 w 6282941"/>
              <a:gd name="connsiteY2" fmla="*/ 120073 h 5250298"/>
              <a:gd name="connsiteX3" fmla="*/ 5544032 w 6282941"/>
              <a:gd name="connsiteY3" fmla="*/ 110836 h 5250298"/>
              <a:gd name="connsiteX4" fmla="*/ 5165341 w 6282941"/>
              <a:gd name="connsiteY4" fmla="*/ 73891 h 5250298"/>
              <a:gd name="connsiteX5" fmla="*/ 4888250 w 6282941"/>
              <a:gd name="connsiteY5" fmla="*/ 0 h 5250298"/>
              <a:gd name="connsiteX6" fmla="*/ 3225704 w 6282941"/>
              <a:gd name="connsiteY6" fmla="*/ 9236 h 5250298"/>
              <a:gd name="connsiteX7" fmla="*/ 2810068 w 6282941"/>
              <a:gd name="connsiteY7" fmla="*/ 55418 h 5250298"/>
              <a:gd name="connsiteX8" fmla="*/ 2431377 w 6282941"/>
              <a:gd name="connsiteY8" fmla="*/ 83127 h 5250298"/>
              <a:gd name="connsiteX9" fmla="*/ 1969559 w 6282941"/>
              <a:gd name="connsiteY9" fmla="*/ 157018 h 5250298"/>
              <a:gd name="connsiteX10" fmla="*/ 1858723 w 6282941"/>
              <a:gd name="connsiteY10" fmla="*/ 184727 h 5250298"/>
              <a:gd name="connsiteX11" fmla="*/ 1757123 w 6282941"/>
              <a:gd name="connsiteY11" fmla="*/ 203200 h 5250298"/>
              <a:gd name="connsiteX12" fmla="*/ 1332250 w 6282941"/>
              <a:gd name="connsiteY12" fmla="*/ 314036 h 5250298"/>
              <a:gd name="connsiteX13" fmla="*/ 1221413 w 6282941"/>
              <a:gd name="connsiteY13" fmla="*/ 369455 h 5250298"/>
              <a:gd name="connsiteX14" fmla="*/ 778068 w 6282941"/>
              <a:gd name="connsiteY14" fmla="*/ 655782 h 5250298"/>
              <a:gd name="connsiteX15" fmla="*/ 648759 w 6282941"/>
              <a:gd name="connsiteY15" fmla="*/ 785091 h 5250298"/>
              <a:gd name="connsiteX16" fmla="*/ 510213 w 6282941"/>
              <a:gd name="connsiteY16" fmla="*/ 877455 h 5250298"/>
              <a:gd name="connsiteX17" fmla="*/ 454795 w 6282941"/>
              <a:gd name="connsiteY17" fmla="*/ 923636 h 5250298"/>
              <a:gd name="connsiteX18" fmla="*/ 343959 w 6282941"/>
              <a:gd name="connsiteY18" fmla="*/ 1071418 h 5250298"/>
              <a:gd name="connsiteX19" fmla="*/ 196177 w 6282941"/>
              <a:gd name="connsiteY19" fmla="*/ 1237673 h 5250298"/>
              <a:gd name="connsiteX20" fmla="*/ 159232 w 6282941"/>
              <a:gd name="connsiteY20" fmla="*/ 1293091 h 5250298"/>
              <a:gd name="connsiteX21" fmla="*/ 85341 w 6282941"/>
              <a:gd name="connsiteY21" fmla="*/ 1616364 h 5250298"/>
              <a:gd name="connsiteX22" fmla="*/ 66868 w 6282941"/>
              <a:gd name="connsiteY22" fmla="*/ 1745673 h 5250298"/>
              <a:gd name="connsiteX23" fmla="*/ 48395 w 6282941"/>
              <a:gd name="connsiteY23" fmla="*/ 1902691 h 5250298"/>
              <a:gd name="connsiteX24" fmla="*/ 39159 w 6282941"/>
              <a:gd name="connsiteY24" fmla="*/ 1958109 h 5250298"/>
              <a:gd name="connsiteX25" fmla="*/ 20686 w 6282941"/>
              <a:gd name="connsiteY25" fmla="*/ 2022764 h 5250298"/>
              <a:gd name="connsiteX26" fmla="*/ 2213 w 6282941"/>
              <a:gd name="connsiteY26" fmla="*/ 2974109 h 5250298"/>
              <a:gd name="connsiteX27" fmla="*/ 48395 w 6282941"/>
              <a:gd name="connsiteY27" fmla="*/ 3472873 h 5250298"/>
              <a:gd name="connsiteX28" fmla="*/ 149995 w 6282941"/>
              <a:gd name="connsiteY28" fmla="*/ 3703782 h 5250298"/>
              <a:gd name="connsiteX29" fmla="*/ 233123 w 6282941"/>
              <a:gd name="connsiteY29" fmla="*/ 5126182 h 5250298"/>
              <a:gd name="connsiteX30" fmla="*/ 399377 w 6282941"/>
              <a:gd name="connsiteY30" fmla="*/ 5089237 h 5250298"/>
              <a:gd name="connsiteX31" fmla="*/ 547159 w 6282941"/>
              <a:gd name="connsiteY31" fmla="*/ 5200072 h 5250298"/>
              <a:gd name="connsiteX32" fmla="*/ 500977 w 6282941"/>
              <a:gd name="connsiteY32" fmla="*/ 4156364 h 5250298"/>
              <a:gd name="connsiteX33" fmla="*/ 621050 w 6282941"/>
              <a:gd name="connsiteY33" fmla="*/ 4119418 h 5250298"/>
              <a:gd name="connsiteX34" fmla="*/ 833486 w 6282941"/>
              <a:gd name="connsiteY34" fmla="*/ 4073236 h 5250298"/>
              <a:gd name="connsiteX35" fmla="*/ 888904 w 6282941"/>
              <a:gd name="connsiteY35" fmla="*/ 4027055 h 5250298"/>
              <a:gd name="connsiteX36" fmla="*/ 916613 w 6282941"/>
              <a:gd name="connsiteY36" fmla="*/ 4017818 h 5250298"/>
              <a:gd name="connsiteX37" fmla="*/ 944323 w 6282941"/>
              <a:gd name="connsiteY37" fmla="*/ 3971636 h 5250298"/>
              <a:gd name="connsiteX38" fmla="*/ 999741 w 6282941"/>
              <a:gd name="connsiteY38" fmla="*/ 3906982 h 5250298"/>
              <a:gd name="connsiteX39" fmla="*/ 1055159 w 6282941"/>
              <a:gd name="connsiteY39" fmla="*/ 3851564 h 5250298"/>
              <a:gd name="connsiteX40" fmla="*/ 1138286 w 6282941"/>
              <a:gd name="connsiteY40" fmla="*/ 3722255 h 5250298"/>
              <a:gd name="connsiteX41" fmla="*/ 1202941 w 6282941"/>
              <a:gd name="connsiteY41" fmla="*/ 3639127 h 5250298"/>
              <a:gd name="connsiteX42" fmla="*/ 1276832 w 6282941"/>
              <a:gd name="connsiteY42" fmla="*/ 3528291 h 5250298"/>
              <a:gd name="connsiteX43" fmla="*/ 1323013 w 6282941"/>
              <a:gd name="connsiteY43" fmla="*/ 3417455 h 5250298"/>
              <a:gd name="connsiteX44" fmla="*/ 1369195 w 6282941"/>
              <a:gd name="connsiteY44" fmla="*/ 3297382 h 5250298"/>
              <a:gd name="connsiteX45" fmla="*/ 1387668 w 6282941"/>
              <a:gd name="connsiteY45" fmla="*/ 3251200 h 5250298"/>
              <a:gd name="connsiteX46" fmla="*/ 1516977 w 6282941"/>
              <a:gd name="connsiteY46" fmla="*/ 2955636 h 5250298"/>
              <a:gd name="connsiteX47" fmla="*/ 1637050 w 6282941"/>
              <a:gd name="connsiteY47" fmla="*/ 2706255 h 5250298"/>
              <a:gd name="connsiteX48" fmla="*/ 1673995 w 6282941"/>
              <a:gd name="connsiteY48" fmla="*/ 2623127 h 5250298"/>
              <a:gd name="connsiteX49" fmla="*/ 1738650 w 6282941"/>
              <a:gd name="connsiteY49" fmla="*/ 2456873 h 5250298"/>
              <a:gd name="connsiteX50" fmla="*/ 1747886 w 6282941"/>
              <a:gd name="connsiteY50" fmla="*/ 2419927 h 5250298"/>
              <a:gd name="connsiteX51" fmla="*/ 1812541 w 6282941"/>
              <a:gd name="connsiteY51" fmla="*/ 2235200 h 5250298"/>
              <a:gd name="connsiteX52" fmla="*/ 1840250 w 6282941"/>
              <a:gd name="connsiteY52" fmla="*/ 2198255 h 5250298"/>
              <a:gd name="connsiteX53" fmla="*/ 1923377 w 6282941"/>
              <a:gd name="connsiteY53" fmla="*/ 2068946 h 5250298"/>
              <a:gd name="connsiteX54" fmla="*/ 1951086 w 6282941"/>
              <a:gd name="connsiteY54" fmla="*/ 2032000 h 5250298"/>
              <a:gd name="connsiteX55" fmla="*/ 2006504 w 6282941"/>
              <a:gd name="connsiteY55" fmla="*/ 1985818 h 5250298"/>
              <a:gd name="connsiteX56" fmla="*/ 2071159 w 6282941"/>
              <a:gd name="connsiteY56" fmla="*/ 1921164 h 5250298"/>
              <a:gd name="connsiteX57" fmla="*/ 2145050 w 6282941"/>
              <a:gd name="connsiteY57" fmla="*/ 1856509 h 5250298"/>
              <a:gd name="connsiteX58" fmla="*/ 2200468 w 6282941"/>
              <a:gd name="connsiteY58" fmla="*/ 1801091 h 5250298"/>
              <a:gd name="connsiteX59" fmla="*/ 2246650 w 6282941"/>
              <a:gd name="connsiteY59" fmla="*/ 1764146 h 5250298"/>
              <a:gd name="connsiteX60" fmla="*/ 2292832 w 6282941"/>
              <a:gd name="connsiteY60" fmla="*/ 1717964 h 5250298"/>
              <a:gd name="connsiteX61" fmla="*/ 2375959 w 6282941"/>
              <a:gd name="connsiteY61" fmla="*/ 1671782 h 5250298"/>
              <a:gd name="connsiteX62" fmla="*/ 2431377 w 6282941"/>
              <a:gd name="connsiteY62" fmla="*/ 1625600 h 5250298"/>
              <a:gd name="connsiteX63" fmla="*/ 2514504 w 6282941"/>
              <a:gd name="connsiteY63" fmla="*/ 1560946 h 5250298"/>
              <a:gd name="connsiteX64" fmla="*/ 2551450 w 6282941"/>
              <a:gd name="connsiteY64" fmla="*/ 1533236 h 5250298"/>
              <a:gd name="connsiteX65" fmla="*/ 2754650 w 6282941"/>
              <a:gd name="connsiteY65" fmla="*/ 1320800 h 5250298"/>
              <a:gd name="connsiteX66" fmla="*/ 2800832 w 6282941"/>
              <a:gd name="connsiteY66" fmla="*/ 1302327 h 5250298"/>
              <a:gd name="connsiteX67" fmla="*/ 2837777 w 6282941"/>
              <a:gd name="connsiteY67" fmla="*/ 1283855 h 5250298"/>
              <a:gd name="connsiteX68" fmla="*/ 2902432 w 6282941"/>
              <a:gd name="connsiteY68" fmla="*/ 1265382 h 5250298"/>
              <a:gd name="connsiteX69" fmla="*/ 2994795 w 6282941"/>
              <a:gd name="connsiteY69" fmla="*/ 1219200 h 5250298"/>
              <a:gd name="connsiteX70" fmla="*/ 3262650 w 6282941"/>
              <a:gd name="connsiteY70" fmla="*/ 1154546 h 5250298"/>
              <a:gd name="connsiteX71" fmla="*/ 3410432 w 6282941"/>
              <a:gd name="connsiteY71" fmla="*/ 1099127 h 5250298"/>
              <a:gd name="connsiteX72" fmla="*/ 3539741 w 6282941"/>
              <a:gd name="connsiteY72" fmla="*/ 1080655 h 5250298"/>
              <a:gd name="connsiteX73" fmla="*/ 3622868 w 6282941"/>
              <a:gd name="connsiteY73" fmla="*/ 1062182 h 5250298"/>
              <a:gd name="connsiteX74" fmla="*/ 3715232 w 6282941"/>
              <a:gd name="connsiteY74" fmla="*/ 1043709 h 5250298"/>
              <a:gd name="connsiteX75" fmla="*/ 4066213 w 6282941"/>
              <a:gd name="connsiteY75" fmla="*/ 960582 h 5250298"/>
              <a:gd name="connsiteX76" fmla="*/ 4731232 w 6282941"/>
              <a:gd name="connsiteY76" fmla="*/ 932873 h 5250298"/>
              <a:gd name="connsiteX77" fmla="*/ 4823595 w 6282941"/>
              <a:gd name="connsiteY77" fmla="*/ 923636 h 5250298"/>
              <a:gd name="connsiteX78" fmla="*/ 5313123 w 6282941"/>
              <a:gd name="connsiteY78" fmla="*/ 905164 h 5250298"/>
              <a:gd name="connsiteX79" fmla="*/ 5728759 w 6282941"/>
              <a:gd name="connsiteY79" fmla="*/ 785091 h 5250298"/>
              <a:gd name="connsiteX80" fmla="*/ 6061268 w 6282941"/>
              <a:gd name="connsiteY80" fmla="*/ 720436 h 5250298"/>
              <a:gd name="connsiteX81" fmla="*/ 6181341 w 6282941"/>
              <a:gd name="connsiteY81" fmla="*/ 526473 h 5250298"/>
              <a:gd name="connsiteX82" fmla="*/ 6218286 w 6282941"/>
              <a:gd name="connsiteY82" fmla="*/ 480291 h 5250298"/>
              <a:gd name="connsiteX83" fmla="*/ 6273704 w 6282941"/>
              <a:gd name="connsiteY83" fmla="*/ 387927 h 5250298"/>
              <a:gd name="connsiteX84" fmla="*/ 6282941 w 6282941"/>
              <a:gd name="connsiteY84" fmla="*/ 360218 h 5250298"/>
              <a:gd name="connsiteX85" fmla="*/ 6264468 w 6282941"/>
              <a:gd name="connsiteY85" fmla="*/ 240146 h 5250298"/>
              <a:gd name="connsiteX86" fmla="*/ 6255232 w 6282941"/>
              <a:gd name="connsiteY86" fmla="*/ 203200 h 5250298"/>
              <a:gd name="connsiteX87" fmla="*/ 6218286 w 6282941"/>
              <a:gd name="connsiteY87" fmla="*/ 184727 h 5250298"/>
              <a:gd name="connsiteX88" fmla="*/ 6190577 w 6282941"/>
              <a:gd name="connsiteY88" fmla="*/ 157018 h 5250298"/>
              <a:gd name="connsiteX89" fmla="*/ 6162868 w 6282941"/>
              <a:gd name="connsiteY89" fmla="*/ 129309 h 5250298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500977 w 6282941"/>
              <a:gd name="connsiteY32" fmla="*/ 4156364 h 5219162"/>
              <a:gd name="connsiteX33" fmla="*/ 621050 w 6282941"/>
              <a:gd name="connsiteY33" fmla="*/ 4119418 h 5219162"/>
              <a:gd name="connsiteX34" fmla="*/ 833486 w 6282941"/>
              <a:gd name="connsiteY34" fmla="*/ 4073236 h 5219162"/>
              <a:gd name="connsiteX35" fmla="*/ 888904 w 6282941"/>
              <a:gd name="connsiteY35" fmla="*/ 4027055 h 5219162"/>
              <a:gd name="connsiteX36" fmla="*/ 916613 w 6282941"/>
              <a:gd name="connsiteY36" fmla="*/ 4017818 h 5219162"/>
              <a:gd name="connsiteX37" fmla="*/ 944323 w 6282941"/>
              <a:gd name="connsiteY37" fmla="*/ 3971636 h 5219162"/>
              <a:gd name="connsiteX38" fmla="*/ 999741 w 6282941"/>
              <a:gd name="connsiteY38" fmla="*/ 3906982 h 5219162"/>
              <a:gd name="connsiteX39" fmla="*/ 1055159 w 6282941"/>
              <a:gd name="connsiteY39" fmla="*/ 3851564 h 5219162"/>
              <a:gd name="connsiteX40" fmla="*/ 1138286 w 6282941"/>
              <a:gd name="connsiteY40" fmla="*/ 3722255 h 5219162"/>
              <a:gd name="connsiteX41" fmla="*/ 1202941 w 6282941"/>
              <a:gd name="connsiteY41" fmla="*/ 3639127 h 5219162"/>
              <a:gd name="connsiteX42" fmla="*/ 1276832 w 6282941"/>
              <a:gd name="connsiteY42" fmla="*/ 3528291 h 5219162"/>
              <a:gd name="connsiteX43" fmla="*/ 1323013 w 6282941"/>
              <a:gd name="connsiteY43" fmla="*/ 3417455 h 5219162"/>
              <a:gd name="connsiteX44" fmla="*/ 1369195 w 6282941"/>
              <a:gd name="connsiteY44" fmla="*/ 3297382 h 5219162"/>
              <a:gd name="connsiteX45" fmla="*/ 1387668 w 6282941"/>
              <a:gd name="connsiteY45" fmla="*/ 3251200 h 5219162"/>
              <a:gd name="connsiteX46" fmla="*/ 1516977 w 6282941"/>
              <a:gd name="connsiteY46" fmla="*/ 2955636 h 5219162"/>
              <a:gd name="connsiteX47" fmla="*/ 1637050 w 6282941"/>
              <a:gd name="connsiteY47" fmla="*/ 2706255 h 5219162"/>
              <a:gd name="connsiteX48" fmla="*/ 1673995 w 6282941"/>
              <a:gd name="connsiteY48" fmla="*/ 2623127 h 5219162"/>
              <a:gd name="connsiteX49" fmla="*/ 1738650 w 6282941"/>
              <a:gd name="connsiteY49" fmla="*/ 2456873 h 5219162"/>
              <a:gd name="connsiteX50" fmla="*/ 1747886 w 6282941"/>
              <a:gd name="connsiteY50" fmla="*/ 2419927 h 5219162"/>
              <a:gd name="connsiteX51" fmla="*/ 1812541 w 6282941"/>
              <a:gd name="connsiteY51" fmla="*/ 2235200 h 5219162"/>
              <a:gd name="connsiteX52" fmla="*/ 1840250 w 6282941"/>
              <a:gd name="connsiteY52" fmla="*/ 2198255 h 5219162"/>
              <a:gd name="connsiteX53" fmla="*/ 1923377 w 6282941"/>
              <a:gd name="connsiteY53" fmla="*/ 2068946 h 5219162"/>
              <a:gd name="connsiteX54" fmla="*/ 1951086 w 6282941"/>
              <a:gd name="connsiteY54" fmla="*/ 2032000 h 5219162"/>
              <a:gd name="connsiteX55" fmla="*/ 2006504 w 6282941"/>
              <a:gd name="connsiteY55" fmla="*/ 1985818 h 5219162"/>
              <a:gd name="connsiteX56" fmla="*/ 2071159 w 6282941"/>
              <a:gd name="connsiteY56" fmla="*/ 1921164 h 5219162"/>
              <a:gd name="connsiteX57" fmla="*/ 2145050 w 6282941"/>
              <a:gd name="connsiteY57" fmla="*/ 1856509 h 5219162"/>
              <a:gd name="connsiteX58" fmla="*/ 2200468 w 6282941"/>
              <a:gd name="connsiteY58" fmla="*/ 1801091 h 5219162"/>
              <a:gd name="connsiteX59" fmla="*/ 2246650 w 6282941"/>
              <a:gd name="connsiteY59" fmla="*/ 1764146 h 5219162"/>
              <a:gd name="connsiteX60" fmla="*/ 2292832 w 6282941"/>
              <a:gd name="connsiteY60" fmla="*/ 1717964 h 5219162"/>
              <a:gd name="connsiteX61" fmla="*/ 2375959 w 6282941"/>
              <a:gd name="connsiteY61" fmla="*/ 1671782 h 5219162"/>
              <a:gd name="connsiteX62" fmla="*/ 2431377 w 6282941"/>
              <a:gd name="connsiteY62" fmla="*/ 1625600 h 5219162"/>
              <a:gd name="connsiteX63" fmla="*/ 2514504 w 6282941"/>
              <a:gd name="connsiteY63" fmla="*/ 1560946 h 5219162"/>
              <a:gd name="connsiteX64" fmla="*/ 2551450 w 6282941"/>
              <a:gd name="connsiteY64" fmla="*/ 1533236 h 5219162"/>
              <a:gd name="connsiteX65" fmla="*/ 2754650 w 6282941"/>
              <a:gd name="connsiteY65" fmla="*/ 1320800 h 5219162"/>
              <a:gd name="connsiteX66" fmla="*/ 2800832 w 6282941"/>
              <a:gd name="connsiteY66" fmla="*/ 1302327 h 5219162"/>
              <a:gd name="connsiteX67" fmla="*/ 2837777 w 6282941"/>
              <a:gd name="connsiteY67" fmla="*/ 1283855 h 5219162"/>
              <a:gd name="connsiteX68" fmla="*/ 2902432 w 6282941"/>
              <a:gd name="connsiteY68" fmla="*/ 1265382 h 5219162"/>
              <a:gd name="connsiteX69" fmla="*/ 2994795 w 6282941"/>
              <a:gd name="connsiteY69" fmla="*/ 1219200 h 5219162"/>
              <a:gd name="connsiteX70" fmla="*/ 3262650 w 6282941"/>
              <a:gd name="connsiteY70" fmla="*/ 1154546 h 5219162"/>
              <a:gd name="connsiteX71" fmla="*/ 3410432 w 6282941"/>
              <a:gd name="connsiteY71" fmla="*/ 1099127 h 5219162"/>
              <a:gd name="connsiteX72" fmla="*/ 3539741 w 6282941"/>
              <a:gd name="connsiteY72" fmla="*/ 1080655 h 5219162"/>
              <a:gd name="connsiteX73" fmla="*/ 3622868 w 6282941"/>
              <a:gd name="connsiteY73" fmla="*/ 1062182 h 5219162"/>
              <a:gd name="connsiteX74" fmla="*/ 3715232 w 6282941"/>
              <a:gd name="connsiteY74" fmla="*/ 1043709 h 5219162"/>
              <a:gd name="connsiteX75" fmla="*/ 4066213 w 6282941"/>
              <a:gd name="connsiteY75" fmla="*/ 960582 h 5219162"/>
              <a:gd name="connsiteX76" fmla="*/ 4731232 w 6282941"/>
              <a:gd name="connsiteY76" fmla="*/ 932873 h 5219162"/>
              <a:gd name="connsiteX77" fmla="*/ 4823595 w 6282941"/>
              <a:gd name="connsiteY77" fmla="*/ 923636 h 5219162"/>
              <a:gd name="connsiteX78" fmla="*/ 5313123 w 6282941"/>
              <a:gd name="connsiteY78" fmla="*/ 905164 h 5219162"/>
              <a:gd name="connsiteX79" fmla="*/ 5728759 w 6282941"/>
              <a:gd name="connsiteY79" fmla="*/ 785091 h 5219162"/>
              <a:gd name="connsiteX80" fmla="*/ 6061268 w 6282941"/>
              <a:gd name="connsiteY80" fmla="*/ 720436 h 5219162"/>
              <a:gd name="connsiteX81" fmla="*/ 6181341 w 6282941"/>
              <a:gd name="connsiteY81" fmla="*/ 526473 h 5219162"/>
              <a:gd name="connsiteX82" fmla="*/ 6218286 w 6282941"/>
              <a:gd name="connsiteY82" fmla="*/ 480291 h 5219162"/>
              <a:gd name="connsiteX83" fmla="*/ 6273704 w 6282941"/>
              <a:gd name="connsiteY83" fmla="*/ 387927 h 5219162"/>
              <a:gd name="connsiteX84" fmla="*/ 6282941 w 6282941"/>
              <a:gd name="connsiteY84" fmla="*/ 360218 h 5219162"/>
              <a:gd name="connsiteX85" fmla="*/ 6264468 w 6282941"/>
              <a:gd name="connsiteY85" fmla="*/ 240146 h 5219162"/>
              <a:gd name="connsiteX86" fmla="*/ 6255232 w 6282941"/>
              <a:gd name="connsiteY86" fmla="*/ 203200 h 5219162"/>
              <a:gd name="connsiteX87" fmla="*/ 6218286 w 6282941"/>
              <a:gd name="connsiteY87" fmla="*/ 184727 h 5219162"/>
              <a:gd name="connsiteX88" fmla="*/ 6190577 w 6282941"/>
              <a:gd name="connsiteY88" fmla="*/ 157018 h 5219162"/>
              <a:gd name="connsiteX89" fmla="*/ 6162868 w 6282941"/>
              <a:gd name="connsiteY89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621050 w 6282941"/>
              <a:gd name="connsiteY33" fmla="*/ 4119418 h 5219162"/>
              <a:gd name="connsiteX34" fmla="*/ 833486 w 6282941"/>
              <a:gd name="connsiteY34" fmla="*/ 4073236 h 5219162"/>
              <a:gd name="connsiteX35" fmla="*/ 888904 w 6282941"/>
              <a:gd name="connsiteY35" fmla="*/ 4027055 h 5219162"/>
              <a:gd name="connsiteX36" fmla="*/ 916613 w 6282941"/>
              <a:gd name="connsiteY36" fmla="*/ 4017818 h 5219162"/>
              <a:gd name="connsiteX37" fmla="*/ 944323 w 6282941"/>
              <a:gd name="connsiteY37" fmla="*/ 3971636 h 5219162"/>
              <a:gd name="connsiteX38" fmla="*/ 999741 w 6282941"/>
              <a:gd name="connsiteY38" fmla="*/ 3906982 h 5219162"/>
              <a:gd name="connsiteX39" fmla="*/ 1055159 w 6282941"/>
              <a:gd name="connsiteY39" fmla="*/ 3851564 h 5219162"/>
              <a:gd name="connsiteX40" fmla="*/ 1138286 w 6282941"/>
              <a:gd name="connsiteY40" fmla="*/ 3722255 h 5219162"/>
              <a:gd name="connsiteX41" fmla="*/ 1202941 w 6282941"/>
              <a:gd name="connsiteY41" fmla="*/ 3639127 h 5219162"/>
              <a:gd name="connsiteX42" fmla="*/ 1276832 w 6282941"/>
              <a:gd name="connsiteY42" fmla="*/ 3528291 h 5219162"/>
              <a:gd name="connsiteX43" fmla="*/ 1323013 w 6282941"/>
              <a:gd name="connsiteY43" fmla="*/ 3417455 h 5219162"/>
              <a:gd name="connsiteX44" fmla="*/ 1369195 w 6282941"/>
              <a:gd name="connsiteY44" fmla="*/ 3297382 h 5219162"/>
              <a:gd name="connsiteX45" fmla="*/ 1387668 w 6282941"/>
              <a:gd name="connsiteY45" fmla="*/ 3251200 h 5219162"/>
              <a:gd name="connsiteX46" fmla="*/ 1516977 w 6282941"/>
              <a:gd name="connsiteY46" fmla="*/ 2955636 h 5219162"/>
              <a:gd name="connsiteX47" fmla="*/ 1637050 w 6282941"/>
              <a:gd name="connsiteY47" fmla="*/ 2706255 h 5219162"/>
              <a:gd name="connsiteX48" fmla="*/ 1673995 w 6282941"/>
              <a:gd name="connsiteY48" fmla="*/ 2623127 h 5219162"/>
              <a:gd name="connsiteX49" fmla="*/ 1738650 w 6282941"/>
              <a:gd name="connsiteY49" fmla="*/ 2456873 h 5219162"/>
              <a:gd name="connsiteX50" fmla="*/ 1747886 w 6282941"/>
              <a:gd name="connsiteY50" fmla="*/ 2419927 h 5219162"/>
              <a:gd name="connsiteX51" fmla="*/ 1812541 w 6282941"/>
              <a:gd name="connsiteY51" fmla="*/ 2235200 h 5219162"/>
              <a:gd name="connsiteX52" fmla="*/ 1840250 w 6282941"/>
              <a:gd name="connsiteY52" fmla="*/ 2198255 h 5219162"/>
              <a:gd name="connsiteX53" fmla="*/ 1923377 w 6282941"/>
              <a:gd name="connsiteY53" fmla="*/ 2068946 h 5219162"/>
              <a:gd name="connsiteX54" fmla="*/ 1951086 w 6282941"/>
              <a:gd name="connsiteY54" fmla="*/ 2032000 h 5219162"/>
              <a:gd name="connsiteX55" fmla="*/ 2006504 w 6282941"/>
              <a:gd name="connsiteY55" fmla="*/ 1985818 h 5219162"/>
              <a:gd name="connsiteX56" fmla="*/ 2071159 w 6282941"/>
              <a:gd name="connsiteY56" fmla="*/ 1921164 h 5219162"/>
              <a:gd name="connsiteX57" fmla="*/ 2145050 w 6282941"/>
              <a:gd name="connsiteY57" fmla="*/ 1856509 h 5219162"/>
              <a:gd name="connsiteX58" fmla="*/ 2200468 w 6282941"/>
              <a:gd name="connsiteY58" fmla="*/ 1801091 h 5219162"/>
              <a:gd name="connsiteX59" fmla="*/ 2246650 w 6282941"/>
              <a:gd name="connsiteY59" fmla="*/ 1764146 h 5219162"/>
              <a:gd name="connsiteX60" fmla="*/ 2292832 w 6282941"/>
              <a:gd name="connsiteY60" fmla="*/ 1717964 h 5219162"/>
              <a:gd name="connsiteX61" fmla="*/ 2375959 w 6282941"/>
              <a:gd name="connsiteY61" fmla="*/ 1671782 h 5219162"/>
              <a:gd name="connsiteX62" fmla="*/ 2431377 w 6282941"/>
              <a:gd name="connsiteY62" fmla="*/ 1625600 h 5219162"/>
              <a:gd name="connsiteX63" fmla="*/ 2514504 w 6282941"/>
              <a:gd name="connsiteY63" fmla="*/ 1560946 h 5219162"/>
              <a:gd name="connsiteX64" fmla="*/ 2551450 w 6282941"/>
              <a:gd name="connsiteY64" fmla="*/ 1533236 h 5219162"/>
              <a:gd name="connsiteX65" fmla="*/ 2754650 w 6282941"/>
              <a:gd name="connsiteY65" fmla="*/ 1320800 h 5219162"/>
              <a:gd name="connsiteX66" fmla="*/ 2800832 w 6282941"/>
              <a:gd name="connsiteY66" fmla="*/ 1302327 h 5219162"/>
              <a:gd name="connsiteX67" fmla="*/ 2837777 w 6282941"/>
              <a:gd name="connsiteY67" fmla="*/ 1283855 h 5219162"/>
              <a:gd name="connsiteX68" fmla="*/ 2902432 w 6282941"/>
              <a:gd name="connsiteY68" fmla="*/ 1265382 h 5219162"/>
              <a:gd name="connsiteX69" fmla="*/ 2994795 w 6282941"/>
              <a:gd name="connsiteY69" fmla="*/ 1219200 h 5219162"/>
              <a:gd name="connsiteX70" fmla="*/ 3262650 w 6282941"/>
              <a:gd name="connsiteY70" fmla="*/ 1154546 h 5219162"/>
              <a:gd name="connsiteX71" fmla="*/ 3410432 w 6282941"/>
              <a:gd name="connsiteY71" fmla="*/ 1099127 h 5219162"/>
              <a:gd name="connsiteX72" fmla="*/ 3539741 w 6282941"/>
              <a:gd name="connsiteY72" fmla="*/ 1080655 h 5219162"/>
              <a:gd name="connsiteX73" fmla="*/ 3622868 w 6282941"/>
              <a:gd name="connsiteY73" fmla="*/ 1062182 h 5219162"/>
              <a:gd name="connsiteX74" fmla="*/ 3715232 w 6282941"/>
              <a:gd name="connsiteY74" fmla="*/ 1043709 h 5219162"/>
              <a:gd name="connsiteX75" fmla="*/ 4066213 w 6282941"/>
              <a:gd name="connsiteY75" fmla="*/ 960582 h 5219162"/>
              <a:gd name="connsiteX76" fmla="*/ 4731232 w 6282941"/>
              <a:gd name="connsiteY76" fmla="*/ 932873 h 5219162"/>
              <a:gd name="connsiteX77" fmla="*/ 4823595 w 6282941"/>
              <a:gd name="connsiteY77" fmla="*/ 923636 h 5219162"/>
              <a:gd name="connsiteX78" fmla="*/ 5313123 w 6282941"/>
              <a:gd name="connsiteY78" fmla="*/ 905164 h 5219162"/>
              <a:gd name="connsiteX79" fmla="*/ 5728759 w 6282941"/>
              <a:gd name="connsiteY79" fmla="*/ 785091 h 5219162"/>
              <a:gd name="connsiteX80" fmla="*/ 6061268 w 6282941"/>
              <a:gd name="connsiteY80" fmla="*/ 720436 h 5219162"/>
              <a:gd name="connsiteX81" fmla="*/ 6181341 w 6282941"/>
              <a:gd name="connsiteY81" fmla="*/ 526473 h 5219162"/>
              <a:gd name="connsiteX82" fmla="*/ 6218286 w 6282941"/>
              <a:gd name="connsiteY82" fmla="*/ 480291 h 5219162"/>
              <a:gd name="connsiteX83" fmla="*/ 6273704 w 6282941"/>
              <a:gd name="connsiteY83" fmla="*/ 387927 h 5219162"/>
              <a:gd name="connsiteX84" fmla="*/ 6282941 w 6282941"/>
              <a:gd name="connsiteY84" fmla="*/ 360218 h 5219162"/>
              <a:gd name="connsiteX85" fmla="*/ 6264468 w 6282941"/>
              <a:gd name="connsiteY85" fmla="*/ 240146 h 5219162"/>
              <a:gd name="connsiteX86" fmla="*/ 6255232 w 6282941"/>
              <a:gd name="connsiteY86" fmla="*/ 203200 h 5219162"/>
              <a:gd name="connsiteX87" fmla="*/ 6218286 w 6282941"/>
              <a:gd name="connsiteY87" fmla="*/ 184727 h 5219162"/>
              <a:gd name="connsiteX88" fmla="*/ 6190577 w 6282941"/>
              <a:gd name="connsiteY88" fmla="*/ 157018 h 5219162"/>
              <a:gd name="connsiteX89" fmla="*/ 6162868 w 6282941"/>
              <a:gd name="connsiteY89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833486 w 6282941"/>
              <a:gd name="connsiteY33" fmla="*/ 4073236 h 5219162"/>
              <a:gd name="connsiteX34" fmla="*/ 888904 w 6282941"/>
              <a:gd name="connsiteY34" fmla="*/ 4027055 h 5219162"/>
              <a:gd name="connsiteX35" fmla="*/ 916613 w 6282941"/>
              <a:gd name="connsiteY35" fmla="*/ 4017818 h 5219162"/>
              <a:gd name="connsiteX36" fmla="*/ 944323 w 6282941"/>
              <a:gd name="connsiteY36" fmla="*/ 3971636 h 5219162"/>
              <a:gd name="connsiteX37" fmla="*/ 999741 w 6282941"/>
              <a:gd name="connsiteY37" fmla="*/ 3906982 h 5219162"/>
              <a:gd name="connsiteX38" fmla="*/ 1055159 w 6282941"/>
              <a:gd name="connsiteY38" fmla="*/ 3851564 h 5219162"/>
              <a:gd name="connsiteX39" fmla="*/ 1138286 w 6282941"/>
              <a:gd name="connsiteY39" fmla="*/ 3722255 h 5219162"/>
              <a:gd name="connsiteX40" fmla="*/ 1202941 w 6282941"/>
              <a:gd name="connsiteY40" fmla="*/ 3639127 h 5219162"/>
              <a:gd name="connsiteX41" fmla="*/ 1276832 w 6282941"/>
              <a:gd name="connsiteY41" fmla="*/ 3528291 h 5219162"/>
              <a:gd name="connsiteX42" fmla="*/ 1323013 w 6282941"/>
              <a:gd name="connsiteY42" fmla="*/ 3417455 h 5219162"/>
              <a:gd name="connsiteX43" fmla="*/ 1369195 w 6282941"/>
              <a:gd name="connsiteY43" fmla="*/ 3297382 h 5219162"/>
              <a:gd name="connsiteX44" fmla="*/ 1387668 w 6282941"/>
              <a:gd name="connsiteY44" fmla="*/ 3251200 h 5219162"/>
              <a:gd name="connsiteX45" fmla="*/ 1516977 w 6282941"/>
              <a:gd name="connsiteY45" fmla="*/ 2955636 h 5219162"/>
              <a:gd name="connsiteX46" fmla="*/ 1637050 w 6282941"/>
              <a:gd name="connsiteY46" fmla="*/ 2706255 h 5219162"/>
              <a:gd name="connsiteX47" fmla="*/ 1673995 w 6282941"/>
              <a:gd name="connsiteY47" fmla="*/ 2623127 h 5219162"/>
              <a:gd name="connsiteX48" fmla="*/ 1738650 w 6282941"/>
              <a:gd name="connsiteY48" fmla="*/ 2456873 h 5219162"/>
              <a:gd name="connsiteX49" fmla="*/ 1747886 w 6282941"/>
              <a:gd name="connsiteY49" fmla="*/ 2419927 h 5219162"/>
              <a:gd name="connsiteX50" fmla="*/ 1812541 w 6282941"/>
              <a:gd name="connsiteY50" fmla="*/ 2235200 h 5219162"/>
              <a:gd name="connsiteX51" fmla="*/ 1840250 w 6282941"/>
              <a:gd name="connsiteY51" fmla="*/ 2198255 h 5219162"/>
              <a:gd name="connsiteX52" fmla="*/ 1923377 w 6282941"/>
              <a:gd name="connsiteY52" fmla="*/ 2068946 h 5219162"/>
              <a:gd name="connsiteX53" fmla="*/ 1951086 w 6282941"/>
              <a:gd name="connsiteY53" fmla="*/ 2032000 h 5219162"/>
              <a:gd name="connsiteX54" fmla="*/ 2006504 w 6282941"/>
              <a:gd name="connsiteY54" fmla="*/ 1985818 h 5219162"/>
              <a:gd name="connsiteX55" fmla="*/ 2071159 w 6282941"/>
              <a:gd name="connsiteY55" fmla="*/ 1921164 h 5219162"/>
              <a:gd name="connsiteX56" fmla="*/ 2145050 w 6282941"/>
              <a:gd name="connsiteY56" fmla="*/ 1856509 h 5219162"/>
              <a:gd name="connsiteX57" fmla="*/ 2200468 w 6282941"/>
              <a:gd name="connsiteY57" fmla="*/ 1801091 h 5219162"/>
              <a:gd name="connsiteX58" fmla="*/ 2246650 w 6282941"/>
              <a:gd name="connsiteY58" fmla="*/ 1764146 h 5219162"/>
              <a:gd name="connsiteX59" fmla="*/ 2292832 w 6282941"/>
              <a:gd name="connsiteY59" fmla="*/ 1717964 h 5219162"/>
              <a:gd name="connsiteX60" fmla="*/ 2375959 w 6282941"/>
              <a:gd name="connsiteY60" fmla="*/ 1671782 h 5219162"/>
              <a:gd name="connsiteX61" fmla="*/ 2431377 w 6282941"/>
              <a:gd name="connsiteY61" fmla="*/ 1625600 h 5219162"/>
              <a:gd name="connsiteX62" fmla="*/ 2514504 w 6282941"/>
              <a:gd name="connsiteY62" fmla="*/ 1560946 h 5219162"/>
              <a:gd name="connsiteX63" fmla="*/ 2551450 w 6282941"/>
              <a:gd name="connsiteY63" fmla="*/ 1533236 h 5219162"/>
              <a:gd name="connsiteX64" fmla="*/ 2754650 w 6282941"/>
              <a:gd name="connsiteY64" fmla="*/ 1320800 h 5219162"/>
              <a:gd name="connsiteX65" fmla="*/ 2800832 w 6282941"/>
              <a:gd name="connsiteY65" fmla="*/ 1302327 h 5219162"/>
              <a:gd name="connsiteX66" fmla="*/ 2837777 w 6282941"/>
              <a:gd name="connsiteY66" fmla="*/ 1283855 h 5219162"/>
              <a:gd name="connsiteX67" fmla="*/ 2902432 w 6282941"/>
              <a:gd name="connsiteY67" fmla="*/ 1265382 h 5219162"/>
              <a:gd name="connsiteX68" fmla="*/ 2994795 w 6282941"/>
              <a:gd name="connsiteY68" fmla="*/ 1219200 h 5219162"/>
              <a:gd name="connsiteX69" fmla="*/ 3262650 w 6282941"/>
              <a:gd name="connsiteY69" fmla="*/ 1154546 h 5219162"/>
              <a:gd name="connsiteX70" fmla="*/ 3410432 w 6282941"/>
              <a:gd name="connsiteY70" fmla="*/ 1099127 h 5219162"/>
              <a:gd name="connsiteX71" fmla="*/ 3539741 w 6282941"/>
              <a:gd name="connsiteY71" fmla="*/ 1080655 h 5219162"/>
              <a:gd name="connsiteX72" fmla="*/ 3622868 w 6282941"/>
              <a:gd name="connsiteY72" fmla="*/ 1062182 h 5219162"/>
              <a:gd name="connsiteX73" fmla="*/ 3715232 w 6282941"/>
              <a:gd name="connsiteY73" fmla="*/ 1043709 h 5219162"/>
              <a:gd name="connsiteX74" fmla="*/ 4066213 w 6282941"/>
              <a:gd name="connsiteY74" fmla="*/ 960582 h 5219162"/>
              <a:gd name="connsiteX75" fmla="*/ 4731232 w 6282941"/>
              <a:gd name="connsiteY75" fmla="*/ 932873 h 5219162"/>
              <a:gd name="connsiteX76" fmla="*/ 4823595 w 6282941"/>
              <a:gd name="connsiteY76" fmla="*/ 923636 h 5219162"/>
              <a:gd name="connsiteX77" fmla="*/ 5313123 w 6282941"/>
              <a:gd name="connsiteY77" fmla="*/ 905164 h 5219162"/>
              <a:gd name="connsiteX78" fmla="*/ 5728759 w 6282941"/>
              <a:gd name="connsiteY78" fmla="*/ 785091 h 5219162"/>
              <a:gd name="connsiteX79" fmla="*/ 6061268 w 6282941"/>
              <a:gd name="connsiteY79" fmla="*/ 720436 h 5219162"/>
              <a:gd name="connsiteX80" fmla="*/ 6181341 w 6282941"/>
              <a:gd name="connsiteY80" fmla="*/ 526473 h 5219162"/>
              <a:gd name="connsiteX81" fmla="*/ 6218286 w 6282941"/>
              <a:gd name="connsiteY81" fmla="*/ 480291 h 5219162"/>
              <a:gd name="connsiteX82" fmla="*/ 6273704 w 6282941"/>
              <a:gd name="connsiteY82" fmla="*/ 387927 h 5219162"/>
              <a:gd name="connsiteX83" fmla="*/ 6282941 w 6282941"/>
              <a:gd name="connsiteY83" fmla="*/ 360218 h 5219162"/>
              <a:gd name="connsiteX84" fmla="*/ 6264468 w 6282941"/>
              <a:gd name="connsiteY84" fmla="*/ 240146 h 5219162"/>
              <a:gd name="connsiteX85" fmla="*/ 6255232 w 6282941"/>
              <a:gd name="connsiteY85" fmla="*/ 203200 h 5219162"/>
              <a:gd name="connsiteX86" fmla="*/ 6218286 w 6282941"/>
              <a:gd name="connsiteY86" fmla="*/ 184727 h 5219162"/>
              <a:gd name="connsiteX87" fmla="*/ 6190577 w 6282941"/>
              <a:gd name="connsiteY87" fmla="*/ 157018 h 5219162"/>
              <a:gd name="connsiteX88" fmla="*/ 6162868 w 6282941"/>
              <a:gd name="connsiteY88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833486 w 6282941"/>
              <a:gd name="connsiteY33" fmla="*/ 4073236 h 5219162"/>
              <a:gd name="connsiteX34" fmla="*/ 888904 w 6282941"/>
              <a:gd name="connsiteY34" fmla="*/ 4027055 h 5219162"/>
              <a:gd name="connsiteX35" fmla="*/ 944323 w 6282941"/>
              <a:gd name="connsiteY35" fmla="*/ 3971636 h 5219162"/>
              <a:gd name="connsiteX36" fmla="*/ 999741 w 6282941"/>
              <a:gd name="connsiteY36" fmla="*/ 3906982 h 5219162"/>
              <a:gd name="connsiteX37" fmla="*/ 1055159 w 6282941"/>
              <a:gd name="connsiteY37" fmla="*/ 3851564 h 5219162"/>
              <a:gd name="connsiteX38" fmla="*/ 1138286 w 6282941"/>
              <a:gd name="connsiteY38" fmla="*/ 3722255 h 5219162"/>
              <a:gd name="connsiteX39" fmla="*/ 1202941 w 6282941"/>
              <a:gd name="connsiteY39" fmla="*/ 3639127 h 5219162"/>
              <a:gd name="connsiteX40" fmla="*/ 1276832 w 6282941"/>
              <a:gd name="connsiteY40" fmla="*/ 3528291 h 5219162"/>
              <a:gd name="connsiteX41" fmla="*/ 1323013 w 6282941"/>
              <a:gd name="connsiteY41" fmla="*/ 3417455 h 5219162"/>
              <a:gd name="connsiteX42" fmla="*/ 1369195 w 6282941"/>
              <a:gd name="connsiteY42" fmla="*/ 3297382 h 5219162"/>
              <a:gd name="connsiteX43" fmla="*/ 1387668 w 6282941"/>
              <a:gd name="connsiteY43" fmla="*/ 3251200 h 5219162"/>
              <a:gd name="connsiteX44" fmla="*/ 1516977 w 6282941"/>
              <a:gd name="connsiteY44" fmla="*/ 2955636 h 5219162"/>
              <a:gd name="connsiteX45" fmla="*/ 1637050 w 6282941"/>
              <a:gd name="connsiteY45" fmla="*/ 2706255 h 5219162"/>
              <a:gd name="connsiteX46" fmla="*/ 1673995 w 6282941"/>
              <a:gd name="connsiteY46" fmla="*/ 2623127 h 5219162"/>
              <a:gd name="connsiteX47" fmla="*/ 1738650 w 6282941"/>
              <a:gd name="connsiteY47" fmla="*/ 2456873 h 5219162"/>
              <a:gd name="connsiteX48" fmla="*/ 1747886 w 6282941"/>
              <a:gd name="connsiteY48" fmla="*/ 2419927 h 5219162"/>
              <a:gd name="connsiteX49" fmla="*/ 1812541 w 6282941"/>
              <a:gd name="connsiteY49" fmla="*/ 2235200 h 5219162"/>
              <a:gd name="connsiteX50" fmla="*/ 1840250 w 6282941"/>
              <a:gd name="connsiteY50" fmla="*/ 2198255 h 5219162"/>
              <a:gd name="connsiteX51" fmla="*/ 1923377 w 6282941"/>
              <a:gd name="connsiteY51" fmla="*/ 2068946 h 5219162"/>
              <a:gd name="connsiteX52" fmla="*/ 1951086 w 6282941"/>
              <a:gd name="connsiteY52" fmla="*/ 2032000 h 5219162"/>
              <a:gd name="connsiteX53" fmla="*/ 2006504 w 6282941"/>
              <a:gd name="connsiteY53" fmla="*/ 1985818 h 5219162"/>
              <a:gd name="connsiteX54" fmla="*/ 2071159 w 6282941"/>
              <a:gd name="connsiteY54" fmla="*/ 1921164 h 5219162"/>
              <a:gd name="connsiteX55" fmla="*/ 2145050 w 6282941"/>
              <a:gd name="connsiteY55" fmla="*/ 1856509 h 5219162"/>
              <a:gd name="connsiteX56" fmla="*/ 2200468 w 6282941"/>
              <a:gd name="connsiteY56" fmla="*/ 1801091 h 5219162"/>
              <a:gd name="connsiteX57" fmla="*/ 2246650 w 6282941"/>
              <a:gd name="connsiteY57" fmla="*/ 1764146 h 5219162"/>
              <a:gd name="connsiteX58" fmla="*/ 2292832 w 6282941"/>
              <a:gd name="connsiteY58" fmla="*/ 1717964 h 5219162"/>
              <a:gd name="connsiteX59" fmla="*/ 2375959 w 6282941"/>
              <a:gd name="connsiteY59" fmla="*/ 1671782 h 5219162"/>
              <a:gd name="connsiteX60" fmla="*/ 2431377 w 6282941"/>
              <a:gd name="connsiteY60" fmla="*/ 1625600 h 5219162"/>
              <a:gd name="connsiteX61" fmla="*/ 2514504 w 6282941"/>
              <a:gd name="connsiteY61" fmla="*/ 1560946 h 5219162"/>
              <a:gd name="connsiteX62" fmla="*/ 2551450 w 6282941"/>
              <a:gd name="connsiteY62" fmla="*/ 1533236 h 5219162"/>
              <a:gd name="connsiteX63" fmla="*/ 2754650 w 6282941"/>
              <a:gd name="connsiteY63" fmla="*/ 1320800 h 5219162"/>
              <a:gd name="connsiteX64" fmla="*/ 2800832 w 6282941"/>
              <a:gd name="connsiteY64" fmla="*/ 1302327 h 5219162"/>
              <a:gd name="connsiteX65" fmla="*/ 2837777 w 6282941"/>
              <a:gd name="connsiteY65" fmla="*/ 1283855 h 5219162"/>
              <a:gd name="connsiteX66" fmla="*/ 2902432 w 6282941"/>
              <a:gd name="connsiteY66" fmla="*/ 1265382 h 5219162"/>
              <a:gd name="connsiteX67" fmla="*/ 2994795 w 6282941"/>
              <a:gd name="connsiteY67" fmla="*/ 1219200 h 5219162"/>
              <a:gd name="connsiteX68" fmla="*/ 3262650 w 6282941"/>
              <a:gd name="connsiteY68" fmla="*/ 1154546 h 5219162"/>
              <a:gd name="connsiteX69" fmla="*/ 3410432 w 6282941"/>
              <a:gd name="connsiteY69" fmla="*/ 1099127 h 5219162"/>
              <a:gd name="connsiteX70" fmla="*/ 3539741 w 6282941"/>
              <a:gd name="connsiteY70" fmla="*/ 1080655 h 5219162"/>
              <a:gd name="connsiteX71" fmla="*/ 3622868 w 6282941"/>
              <a:gd name="connsiteY71" fmla="*/ 1062182 h 5219162"/>
              <a:gd name="connsiteX72" fmla="*/ 3715232 w 6282941"/>
              <a:gd name="connsiteY72" fmla="*/ 1043709 h 5219162"/>
              <a:gd name="connsiteX73" fmla="*/ 4066213 w 6282941"/>
              <a:gd name="connsiteY73" fmla="*/ 960582 h 5219162"/>
              <a:gd name="connsiteX74" fmla="*/ 4731232 w 6282941"/>
              <a:gd name="connsiteY74" fmla="*/ 932873 h 5219162"/>
              <a:gd name="connsiteX75" fmla="*/ 4823595 w 6282941"/>
              <a:gd name="connsiteY75" fmla="*/ 923636 h 5219162"/>
              <a:gd name="connsiteX76" fmla="*/ 5313123 w 6282941"/>
              <a:gd name="connsiteY76" fmla="*/ 905164 h 5219162"/>
              <a:gd name="connsiteX77" fmla="*/ 5728759 w 6282941"/>
              <a:gd name="connsiteY77" fmla="*/ 785091 h 5219162"/>
              <a:gd name="connsiteX78" fmla="*/ 6061268 w 6282941"/>
              <a:gd name="connsiteY78" fmla="*/ 720436 h 5219162"/>
              <a:gd name="connsiteX79" fmla="*/ 6181341 w 6282941"/>
              <a:gd name="connsiteY79" fmla="*/ 526473 h 5219162"/>
              <a:gd name="connsiteX80" fmla="*/ 6218286 w 6282941"/>
              <a:gd name="connsiteY80" fmla="*/ 480291 h 5219162"/>
              <a:gd name="connsiteX81" fmla="*/ 6273704 w 6282941"/>
              <a:gd name="connsiteY81" fmla="*/ 387927 h 5219162"/>
              <a:gd name="connsiteX82" fmla="*/ 6282941 w 6282941"/>
              <a:gd name="connsiteY82" fmla="*/ 360218 h 5219162"/>
              <a:gd name="connsiteX83" fmla="*/ 6264468 w 6282941"/>
              <a:gd name="connsiteY83" fmla="*/ 240146 h 5219162"/>
              <a:gd name="connsiteX84" fmla="*/ 6255232 w 6282941"/>
              <a:gd name="connsiteY84" fmla="*/ 203200 h 5219162"/>
              <a:gd name="connsiteX85" fmla="*/ 6218286 w 6282941"/>
              <a:gd name="connsiteY85" fmla="*/ 184727 h 5219162"/>
              <a:gd name="connsiteX86" fmla="*/ 6190577 w 6282941"/>
              <a:gd name="connsiteY86" fmla="*/ 157018 h 5219162"/>
              <a:gd name="connsiteX87" fmla="*/ 6162868 w 6282941"/>
              <a:gd name="connsiteY87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833486 w 6282941"/>
              <a:gd name="connsiteY33" fmla="*/ 4073236 h 5219162"/>
              <a:gd name="connsiteX34" fmla="*/ 944323 w 6282941"/>
              <a:gd name="connsiteY34" fmla="*/ 3971636 h 5219162"/>
              <a:gd name="connsiteX35" fmla="*/ 999741 w 6282941"/>
              <a:gd name="connsiteY35" fmla="*/ 3906982 h 5219162"/>
              <a:gd name="connsiteX36" fmla="*/ 1055159 w 6282941"/>
              <a:gd name="connsiteY36" fmla="*/ 3851564 h 5219162"/>
              <a:gd name="connsiteX37" fmla="*/ 1138286 w 6282941"/>
              <a:gd name="connsiteY37" fmla="*/ 3722255 h 5219162"/>
              <a:gd name="connsiteX38" fmla="*/ 1202941 w 6282941"/>
              <a:gd name="connsiteY38" fmla="*/ 3639127 h 5219162"/>
              <a:gd name="connsiteX39" fmla="*/ 1276832 w 6282941"/>
              <a:gd name="connsiteY39" fmla="*/ 3528291 h 5219162"/>
              <a:gd name="connsiteX40" fmla="*/ 1323013 w 6282941"/>
              <a:gd name="connsiteY40" fmla="*/ 3417455 h 5219162"/>
              <a:gd name="connsiteX41" fmla="*/ 1369195 w 6282941"/>
              <a:gd name="connsiteY41" fmla="*/ 3297382 h 5219162"/>
              <a:gd name="connsiteX42" fmla="*/ 1387668 w 6282941"/>
              <a:gd name="connsiteY42" fmla="*/ 3251200 h 5219162"/>
              <a:gd name="connsiteX43" fmla="*/ 1516977 w 6282941"/>
              <a:gd name="connsiteY43" fmla="*/ 2955636 h 5219162"/>
              <a:gd name="connsiteX44" fmla="*/ 1637050 w 6282941"/>
              <a:gd name="connsiteY44" fmla="*/ 2706255 h 5219162"/>
              <a:gd name="connsiteX45" fmla="*/ 1673995 w 6282941"/>
              <a:gd name="connsiteY45" fmla="*/ 2623127 h 5219162"/>
              <a:gd name="connsiteX46" fmla="*/ 1738650 w 6282941"/>
              <a:gd name="connsiteY46" fmla="*/ 2456873 h 5219162"/>
              <a:gd name="connsiteX47" fmla="*/ 1747886 w 6282941"/>
              <a:gd name="connsiteY47" fmla="*/ 2419927 h 5219162"/>
              <a:gd name="connsiteX48" fmla="*/ 1812541 w 6282941"/>
              <a:gd name="connsiteY48" fmla="*/ 2235200 h 5219162"/>
              <a:gd name="connsiteX49" fmla="*/ 1840250 w 6282941"/>
              <a:gd name="connsiteY49" fmla="*/ 2198255 h 5219162"/>
              <a:gd name="connsiteX50" fmla="*/ 1923377 w 6282941"/>
              <a:gd name="connsiteY50" fmla="*/ 2068946 h 5219162"/>
              <a:gd name="connsiteX51" fmla="*/ 1951086 w 6282941"/>
              <a:gd name="connsiteY51" fmla="*/ 2032000 h 5219162"/>
              <a:gd name="connsiteX52" fmla="*/ 2006504 w 6282941"/>
              <a:gd name="connsiteY52" fmla="*/ 1985818 h 5219162"/>
              <a:gd name="connsiteX53" fmla="*/ 2071159 w 6282941"/>
              <a:gd name="connsiteY53" fmla="*/ 1921164 h 5219162"/>
              <a:gd name="connsiteX54" fmla="*/ 2145050 w 6282941"/>
              <a:gd name="connsiteY54" fmla="*/ 1856509 h 5219162"/>
              <a:gd name="connsiteX55" fmla="*/ 2200468 w 6282941"/>
              <a:gd name="connsiteY55" fmla="*/ 1801091 h 5219162"/>
              <a:gd name="connsiteX56" fmla="*/ 2246650 w 6282941"/>
              <a:gd name="connsiteY56" fmla="*/ 1764146 h 5219162"/>
              <a:gd name="connsiteX57" fmla="*/ 2292832 w 6282941"/>
              <a:gd name="connsiteY57" fmla="*/ 1717964 h 5219162"/>
              <a:gd name="connsiteX58" fmla="*/ 2375959 w 6282941"/>
              <a:gd name="connsiteY58" fmla="*/ 1671782 h 5219162"/>
              <a:gd name="connsiteX59" fmla="*/ 2431377 w 6282941"/>
              <a:gd name="connsiteY59" fmla="*/ 1625600 h 5219162"/>
              <a:gd name="connsiteX60" fmla="*/ 2514504 w 6282941"/>
              <a:gd name="connsiteY60" fmla="*/ 1560946 h 5219162"/>
              <a:gd name="connsiteX61" fmla="*/ 2551450 w 6282941"/>
              <a:gd name="connsiteY61" fmla="*/ 1533236 h 5219162"/>
              <a:gd name="connsiteX62" fmla="*/ 2754650 w 6282941"/>
              <a:gd name="connsiteY62" fmla="*/ 1320800 h 5219162"/>
              <a:gd name="connsiteX63" fmla="*/ 2800832 w 6282941"/>
              <a:gd name="connsiteY63" fmla="*/ 1302327 h 5219162"/>
              <a:gd name="connsiteX64" fmla="*/ 2837777 w 6282941"/>
              <a:gd name="connsiteY64" fmla="*/ 1283855 h 5219162"/>
              <a:gd name="connsiteX65" fmla="*/ 2902432 w 6282941"/>
              <a:gd name="connsiteY65" fmla="*/ 1265382 h 5219162"/>
              <a:gd name="connsiteX66" fmla="*/ 2994795 w 6282941"/>
              <a:gd name="connsiteY66" fmla="*/ 1219200 h 5219162"/>
              <a:gd name="connsiteX67" fmla="*/ 3262650 w 6282941"/>
              <a:gd name="connsiteY67" fmla="*/ 1154546 h 5219162"/>
              <a:gd name="connsiteX68" fmla="*/ 3410432 w 6282941"/>
              <a:gd name="connsiteY68" fmla="*/ 1099127 h 5219162"/>
              <a:gd name="connsiteX69" fmla="*/ 3539741 w 6282941"/>
              <a:gd name="connsiteY69" fmla="*/ 1080655 h 5219162"/>
              <a:gd name="connsiteX70" fmla="*/ 3622868 w 6282941"/>
              <a:gd name="connsiteY70" fmla="*/ 1062182 h 5219162"/>
              <a:gd name="connsiteX71" fmla="*/ 3715232 w 6282941"/>
              <a:gd name="connsiteY71" fmla="*/ 1043709 h 5219162"/>
              <a:gd name="connsiteX72" fmla="*/ 4066213 w 6282941"/>
              <a:gd name="connsiteY72" fmla="*/ 960582 h 5219162"/>
              <a:gd name="connsiteX73" fmla="*/ 4731232 w 6282941"/>
              <a:gd name="connsiteY73" fmla="*/ 932873 h 5219162"/>
              <a:gd name="connsiteX74" fmla="*/ 4823595 w 6282941"/>
              <a:gd name="connsiteY74" fmla="*/ 923636 h 5219162"/>
              <a:gd name="connsiteX75" fmla="*/ 5313123 w 6282941"/>
              <a:gd name="connsiteY75" fmla="*/ 905164 h 5219162"/>
              <a:gd name="connsiteX76" fmla="*/ 5728759 w 6282941"/>
              <a:gd name="connsiteY76" fmla="*/ 785091 h 5219162"/>
              <a:gd name="connsiteX77" fmla="*/ 6061268 w 6282941"/>
              <a:gd name="connsiteY77" fmla="*/ 720436 h 5219162"/>
              <a:gd name="connsiteX78" fmla="*/ 6181341 w 6282941"/>
              <a:gd name="connsiteY78" fmla="*/ 526473 h 5219162"/>
              <a:gd name="connsiteX79" fmla="*/ 6218286 w 6282941"/>
              <a:gd name="connsiteY79" fmla="*/ 480291 h 5219162"/>
              <a:gd name="connsiteX80" fmla="*/ 6273704 w 6282941"/>
              <a:gd name="connsiteY80" fmla="*/ 387927 h 5219162"/>
              <a:gd name="connsiteX81" fmla="*/ 6282941 w 6282941"/>
              <a:gd name="connsiteY81" fmla="*/ 360218 h 5219162"/>
              <a:gd name="connsiteX82" fmla="*/ 6264468 w 6282941"/>
              <a:gd name="connsiteY82" fmla="*/ 240146 h 5219162"/>
              <a:gd name="connsiteX83" fmla="*/ 6255232 w 6282941"/>
              <a:gd name="connsiteY83" fmla="*/ 203200 h 5219162"/>
              <a:gd name="connsiteX84" fmla="*/ 6218286 w 6282941"/>
              <a:gd name="connsiteY84" fmla="*/ 184727 h 5219162"/>
              <a:gd name="connsiteX85" fmla="*/ 6190577 w 6282941"/>
              <a:gd name="connsiteY85" fmla="*/ 157018 h 5219162"/>
              <a:gd name="connsiteX86" fmla="*/ 6162868 w 6282941"/>
              <a:gd name="connsiteY86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944323 w 6282941"/>
              <a:gd name="connsiteY33" fmla="*/ 3971636 h 5219162"/>
              <a:gd name="connsiteX34" fmla="*/ 999741 w 6282941"/>
              <a:gd name="connsiteY34" fmla="*/ 3906982 h 5219162"/>
              <a:gd name="connsiteX35" fmla="*/ 1055159 w 6282941"/>
              <a:gd name="connsiteY35" fmla="*/ 3851564 h 5219162"/>
              <a:gd name="connsiteX36" fmla="*/ 1138286 w 6282941"/>
              <a:gd name="connsiteY36" fmla="*/ 3722255 h 5219162"/>
              <a:gd name="connsiteX37" fmla="*/ 1202941 w 6282941"/>
              <a:gd name="connsiteY37" fmla="*/ 3639127 h 5219162"/>
              <a:gd name="connsiteX38" fmla="*/ 1276832 w 6282941"/>
              <a:gd name="connsiteY38" fmla="*/ 3528291 h 5219162"/>
              <a:gd name="connsiteX39" fmla="*/ 1323013 w 6282941"/>
              <a:gd name="connsiteY39" fmla="*/ 3417455 h 5219162"/>
              <a:gd name="connsiteX40" fmla="*/ 1369195 w 6282941"/>
              <a:gd name="connsiteY40" fmla="*/ 3297382 h 5219162"/>
              <a:gd name="connsiteX41" fmla="*/ 1387668 w 6282941"/>
              <a:gd name="connsiteY41" fmla="*/ 3251200 h 5219162"/>
              <a:gd name="connsiteX42" fmla="*/ 1516977 w 6282941"/>
              <a:gd name="connsiteY42" fmla="*/ 2955636 h 5219162"/>
              <a:gd name="connsiteX43" fmla="*/ 1637050 w 6282941"/>
              <a:gd name="connsiteY43" fmla="*/ 2706255 h 5219162"/>
              <a:gd name="connsiteX44" fmla="*/ 1673995 w 6282941"/>
              <a:gd name="connsiteY44" fmla="*/ 2623127 h 5219162"/>
              <a:gd name="connsiteX45" fmla="*/ 1738650 w 6282941"/>
              <a:gd name="connsiteY45" fmla="*/ 2456873 h 5219162"/>
              <a:gd name="connsiteX46" fmla="*/ 1747886 w 6282941"/>
              <a:gd name="connsiteY46" fmla="*/ 2419927 h 5219162"/>
              <a:gd name="connsiteX47" fmla="*/ 1812541 w 6282941"/>
              <a:gd name="connsiteY47" fmla="*/ 2235200 h 5219162"/>
              <a:gd name="connsiteX48" fmla="*/ 1840250 w 6282941"/>
              <a:gd name="connsiteY48" fmla="*/ 2198255 h 5219162"/>
              <a:gd name="connsiteX49" fmla="*/ 1923377 w 6282941"/>
              <a:gd name="connsiteY49" fmla="*/ 2068946 h 5219162"/>
              <a:gd name="connsiteX50" fmla="*/ 1951086 w 6282941"/>
              <a:gd name="connsiteY50" fmla="*/ 2032000 h 5219162"/>
              <a:gd name="connsiteX51" fmla="*/ 2006504 w 6282941"/>
              <a:gd name="connsiteY51" fmla="*/ 1985818 h 5219162"/>
              <a:gd name="connsiteX52" fmla="*/ 2071159 w 6282941"/>
              <a:gd name="connsiteY52" fmla="*/ 1921164 h 5219162"/>
              <a:gd name="connsiteX53" fmla="*/ 2145050 w 6282941"/>
              <a:gd name="connsiteY53" fmla="*/ 1856509 h 5219162"/>
              <a:gd name="connsiteX54" fmla="*/ 2200468 w 6282941"/>
              <a:gd name="connsiteY54" fmla="*/ 1801091 h 5219162"/>
              <a:gd name="connsiteX55" fmla="*/ 2246650 w 6282941"/>
              <a:gd name="connsiteY55" fmla="*/ 1764146 h 5219162"/>
              <a:gd name="connsiteX56" fmla="*/ 2292832 w 6282941"/>
              <a:gd name="connsiteY56" fmla="*/ 1717964 h 5219162"/>
              <a:gd name="connsiteX57" fmla="*/ 2375959 w 6282941"/>
              <a:gd name="connsiteY57" fmla="*/ 1671782 h 5219162"/>
              <a:gd name="connsiteX58" fmla="*/ 2431377 w 6282941"/>
              <a:gd name="connsiteY58" fmla="*/ 1625600 h 5219162"/>
              <a:gd name="connsiteX59" fmla="*/ 2514504 w 6282941"/>
              <a:gd name="connsiteY59" fmla="*/ 1560946 h 5219162"/>
              <a:gd name="connsiteX60" fmla="*/ 2551450 w 6282941"/>
              <a:gd name="connsiteY60" fmla="*/ 1533236 h 5219162"/>
              <a:gd name="connsiteX61" fmla="*/ 2754650 w 6282941"/>
              <a:gd name="connsiteY61" fmla="*/ 1320800 h 5219162"/>
              <a:gd name="connsiteX62" fmla="*/ 2800832 w 6282941"/>
              <a:gd name="connsiteY62" fmla="*/ 1302327 h 5219162"/>
              <a:gd name="connsiteX63" fmla="*/ 2837777 w 6282941"/>
              <a:gd name="connsiteY63" fmla="*/ 1283855 h 5219162"/>
              <a:gd name="connsiteX64" fmla="*/ 2902432 w 6282941"/>
              <a:gd name="connsiteY64" fmla="*/ 1265382 h 5219162"/>
              <a:gd name="connsiteX65" fmla="*/ 2994795 w 6282941"/>
              <a:gd name="connsiteY65" fmla="*/ 1219200 h 5219162"/>
              <a:gd name="connsiteX66" fmla="*/ 3262650 w 6282941"/>
              <a:gd name="connsiteY66" fmla="*/ 1154546 h 5219162"/>
              <a:gd name="connsiteX67" fmla="*/ 3410432 w 6282941"/>
              <a:gd name="connsiteY67" fmla="*/ 1099127 h 5219162"/>
              <a:gd name="connsiteX68" fmla="*/ 3539741 w 6282941"/>
              <a:gd name="connsiteY68" fmla="*/ 1080655 h 5219162"/>
              <a:gd name="connsiteX69" fmla="*/ 3622868 w 6282941"/>
              <a:gd name="connsiteY69" fmla="*/ 1062182 h 5219162"/>
              <a:gd name="connsiteX70" fmla="*/ 3715232 w 6282941"/>
              <a:gd name="connsiteY70" fmla="*/ 1043709 h 5219162"/>
              <a:gd name="connsiteX71" fmla="*/ 4066213 w 6282941"/>
              <a:gd name="connsiteY71" fmla="*/ 960582 h 5219162"/>
              <a:gd name="connsiteX72" fmla="*/ 4731232 w 6282941"/>
              <a:gd name="connsiteY72" fmla="*/ 932873 h 5219162"/>
              <a:gd name="connsiteX73" fmla="*/ 4823595 w 6282941"/>
              <a:gd name="connsiteY73" fmla="*/ 923636 h 5219162"/>
              <a:gd name="connsiteX74" fmla="*/ 5313123 w 6282941"/>
              <a:gd name="connsiteY74" fmla="*/ 905164 h 5219162"/>
              <a:gd name="connsiteX75" fmla="*/ 5728759 w 6282941"/>
              <a:gd name="connsiteY75" fmla="*/ 785091 h 5219162"/>
              <a:gd name="connsiteX76" fmla="*/ 6061268 w 6282941"/>
              <a:gd name="connsiteY76" fmla="*/ 720436 h 5219162"/>
              <a:gd name="connsiteX77" fmla="*/ 6181341 w 6282941"/>
              <a:gd name="connsiteY77" fmla="*/ 526473 h 5219162"/>
              <a:gd name="connsiteX78" fmla="*/ 6218286 w 6282941"/>
              <a:gd name="connsiteY78" fmla="*/ 480291 h 5219162"/>
              <a:gd name="connsiteX79" fmla="*/ 6273704 w 6282941"/>
              <a:gd name="connsiteY79" fmla="*/ 387927 h 5219162"/>
              <a:gd name="connsiteX80" fmla="*/ 6282941 w 6282941"/>
              <a:gd name="connsiteY80" fmla="*/ 360218 h 5219162"/>
              <a:gd name="connsiteX81" fmla="*/ 6264468 w 6282941"/>
              <a:gd name="connsiteY81" fmla="*/ 240146 h 5219162"/>
              <a:gd name="connsiteX82" fmla="*/ 6255232 w 6282941"/>
              <a:gd name="connsiteY82" fmla="*/ 203200 h 5219162"/>
              <a:gd name="connsiteX83" fmla="*/ 6218286 w 6282941"/>
              <a:gd name="connsiteY83" fmla="*/ 184727 h 5219162"/>
              <a:gd name="connsiteX84" fmla="*/ 6190577 w 6282941"/>
              <a:gd name="connsiteY84" fmla="*/ 157018 h 5219162"/>
              <a:gd name="connsiteX85" fmla="*/ 6162868 w 6282941"/>
              <a:gd name="connsiteY85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999741 w 6282941"/>
              <a:gd name="connsiteY33" fmla="*/ 3906982 h 5219162"/>
              <a:gd name="connsiteX34" fmla="*/ 1055159 w 6282941"/>
              <a:gd name="connsiteY34" fmla="*/ 3851564 h 5219162"/>
              <a:gd name="connsiteX35" fmla="*/ 1138286 w 6282941"/>
              <a:gd name="connsiteY35" fmla="*/ 3722255 h 5219162"/>
              <a:gd name="connsiteX36" fmla="*/ 1202941 w 6282941"/>
              <a:gd name="connsiteY36" fmla="*/ 3639127 h 5219162"/>
              <a:gd name="connsiteX37" fmla="*/ 1276832 w 6282941"/>
              <a:gd name="connsiteY37" fmla="*/ 3528291 h 5219162"/>
              <a:gd name="connsiteX38" fmla="*/ 1323013 w 6282941"/>
              <a:gd name="connsiteY38" fmla="*/ 3417455 h 5219162"/>
              <a:gd name="connsiteX39" fmla="*/ 1369195 w 6282941"/>
              <a:gd name="connsiteY39" fmla="*/ 3297382 h 5219162"/>
              <a:gd name="connsiteX40" fmla="*/ 1387668 w 6282941"/>
              <a:gd name="connsiteY40" fmla="*/ 3251200 h 5219162"/>
              <a:gd name="connsiteX41" fmla="*/ 1516977 w 6282941"/>
              <a:gd name="connsiteY41" fmla="*/ 2955636 h 5219162"/>
              <a:gd name="connsiteX42" fmla="*/ 1637050 w 6282941"/>
              <a:gd name="connsiteY42" fmla="*/ 2706255 h 5219162"/>
              <a:gd name="connsiteX43" fmla="*/ 1673995 w 6282941"/>
              <a:gd name="connsiteY43" fmla="*/ 2623127 h 5219162"/>
              <a:gd name="connsiteX44" fmla="*/ 1738650 w 6282941"/>
              <a:gd name="connsiteY44" fmla="*/ 2456873 h 5219162"/>
              <a:gd name="connsiteX45" fmla="*/ 1747886 w 6282941"/>
              <a:gd name="connsiteY45" fmla="*/ 2419927 h 5219162"/>
              <a:gd name="connsiteX46" fmla="*/ 1812541 w 6282941"/>
              <a:gd name="connsiteY46" fmla="*/ 2235200 h 5219162"/>
              <a:gd name="connsiteX47" fmla="*/ 1840250 w 6282941"/>
              <a:gd name="connsiteY47" fmla="*/ 2198255 h 5219162"/>
              <a:gd name="connsiteX48" fmla="*/ 1923377 w 6282941"/>
              <a:gd name="connsiteY48" fmla="*/ 2068946 h 5219162"/>
              <a:gd name="connsiteX49" fmla="*/ 1951086 w 6282941"/>
              <a:gd name="connsiteY49" fmla="*/ 2032000 h 5219162"/>
              <a:gd name="connsiteX50" fmla="*/ 2006504 w 6282941"/>
              <a:gd name="connsiteY50" fmla="*/ 1985818 h 5219162"/>
              <a:gd name="connsiteX51" fmla="*/ 2071159 w 6282941"/>
              <a:gd name="connsiteY51" fmla="*/ 1921164 h 5219162"/>
              <a:gd name="connsiteX52" fmla="*/ 2145050 w 6282941"/>
              <a:gd name="connsiteY52" fmla="*/ 1856509 h 5219162"/>
              <a:gd name="connsiteX53" fmla="*/ 2200468 w 6282941"/>
              <a:gd name="connsiteY53" fmla="*/ 1801091 h 5219162"/>
              <a:gd name="connsiteX54" fmla="*/ 2246650 w 6282941"/>
              <a:gd name="connsiteY54" fmla="*/ 1764146 h 5219162"/>
              <a:gd name="connsiteX55" fmla="*/ 2292832 w 6282941"/>
              <a:gd name="connsiteY55" fmla="*/ 1717964 h 5219162"/>
              <a:gd name="connsiteX56" fmla="*/ 2375959 w 6282941"/>
              <a:gd name="connsiteY56" fmla="*/ 1671782 h 5219162"/>
              <a:gd name="connsiteX57" fmla="*/ 2431377 w 6282941"/>
              <a:gd name="connsiteY57" fmla="*/ 1625600 h 5219162"/>
              <a:gd name="connsiteX58" fmla="*/ 2514504 w 6282941"/>
              <a:gd name="connsiteY58" fmla="*/ 1560946 h 5219162"/>
              <a:gd name="connsiteX59" fmla="*/ 2551450 w 6282941"/>
              <a:gd name="connsiteY59" fmla="*/ 1533236 h 5219162"/>
              <a:gd name="connsiteX60" fmla="*/ 2754650 w 6282941"/>
              <a:gd name="connsiteY60" fmla="*/ 1320800 h 5219162"/>
              <a:gd name="connsiteX61" fmla="*/ 2800832 w 6282941"/>
              <a:gd name="connsiteY61" fmla="*/ 1302327 h 5219162"/>
              <a:gd name="connsiteX62" fmla="*/ 2837777 w 6282941"/>
              <a:gd name="connsiteY62" fmla="*/ 1283855 h 5219162"/>
              <a:gd name="connsiteX63" fmla="*/ 2902432 w 6282941"/>
              <a:gd name="connsiteY63" fmla="*/ 1265382 h 5219162"/>
              <a:gd name="connsiteX64" fmla="*/ 2994795 w 6282941"/>
              <a:gd name="connsiteY64" fmla="*/ 1219200 h 5219162"/>
              <a:gd name="connsiteX65" fmla="*/ 3262650 w 6282941"/>
              <a:gd name="connsiteY65" fmla="*/ 1154546 h 5219162"/>
              <a:gd name="connsiteX66" fmla="*/ 3410432 w 6282941"/>
              <a:gd name="connsiteY66" fmla="*/ 1099127 h 5219162"/>
              <a:gd name="connsiteX67" fmla="*/ 3539741 w 6282941"/>
              <a:gd name="connsiteY67" fmla="*/ 1080655 h 5219162"/>
              <a:gd name="connsiteX68" fmla="*/ 3622868 w 6282941"/>
              <a:gd name="connsiteY68" fmla="*/ 1062182 h 5219162"/>
              <a:gd name="connsiteX69" fmla="*/ 3715232 w 6282941"/>
              <a:gd name="connsiteY69" fmla="*/ 1043709 h 5219162"/>
              <a:gd name="connsiteX70" fmla="*/ 4066213 w 6282941"/>
              <a:gd name="connsiteY70" fmla="*/ 960582 h 5219162"/>
              <a:gd name="connsiteX71" fmla="*/ 4731232 w 6282941"/>
              <a:gd name="connsiteY71" fmla="*/ 932873 h 5219162"/>
              <a:gd name="connsiteX72" fmla="*/ 4823595 w 6282941"/>
              <a:gd name="connsiteY72" fmla="*/ 923636 h 5219162"/>
              <a:gd name="connsiteX73" fmla="*/ 5313123 w 6282941"/>
              <a:gd name="connsiteY73" fmla="*/ 905164 h 5219162"/>
              <a:gd name="connsiteX74" fmla="*/ 5728759 w 6282941"/>
              <a:gd name="connsiteY74" fmla="*/ 785091 h 5219162"/>
              <a:gd name="connsiteX75" fmla="*/ 6061268 w 6282941"/>
              <a:gd name="connsiteY75" fmla="*/ 720436 h 5219162"/>
              <a:gd name="connsiteX76" fmla="*/ 6181341 w 6282941"/>
              <a:gd name="connsiteY76" fmla="*/ 526473 h 5219162"/>
              <a:gd name="connsiteX77" fmla="*/ 6218286 w 6282941"/>
              <a:gd name="connsiteY77" fmla="*/ 480291 h 5219162"/>
              <a:gd name="connsiteX78" fmla="*/ 6273704 w 6282941"/>
              <a:gd name="connsiteY78" fmla="*/ 387927 h 5219162"/>
              <a:gd name="connsiteX79" fmla="*/ 6282941 w 6282941"/>
              <a:gd name="connsiteY79" fmla="*/ 360218 h 5219162"/>
              <a:gd name="connsiteX80" fmla="*/ 6264468 w 6282941"/>
              <a:gd name="connsiteY80" fmla="*/ 240146 h 5219162"/>
              <a:gd name="connsiteX81" fmla="*/ 6255232 w 6282941"/>
              <a:gd name="connsiteY81" fmla="*/ 203200 h 5219162"/>
              <a:gd name="connsiteX82" fmla="*/ 6218286 w 6282941"/>
              <a:gd name="connsiteY82" fmla="*/ 184727 h 5219162"/>
              <a:gd name="connsiteX83" fmla="*/ 6190577 w 6282941"/>
              <a:gd name="connsiteY83" fmla="*/ 157018 h 5219162"/>
              <a:gd name="connsiteX84" fmla="*/ 6162868 w 6282941"/>
              <a:gd name="connsiteY84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1055159 w 6282941"/>
              <a:gd name="connsiteY33" fmla="*/ 3851564 h 5219162"/>
              <a:gd name="connsiteX34" fmla="*/ 1138286 w 6282941"/>
              <a:gd name="connsiteY34" fmla="*/ 3722255 h 5219162"/>
              <a:gd name="connsiteX35" fmla="*/ 1202941 w 6282941"/>
              <a:gd name="connsiteY35" fmla="*/ 3639127 h 5219162"/>
              <a:gd name="connsiteX36" fmla="*/ 1276832 w 6282941"/>
              <a:gd name="connsiteY36" fmla="*/ 3528291 h 5219162"/>
              <a:gd name="connsiteX37" fmla="*/ 1323013 w 6282941"/>
              <a:gd name="connsiteY37" fmla="*/ 3417455 h 5219162"/>
              <a:gd name="connsiteX38" fmla="*/ 1369195 w 6282941"/>
              <a:gd name="connsiteY38" fmla="*/ 3297382 h 5219162"/>
              <a:gd name="connsiteX39" fmla="*/ 1387668 w 6282941"/>
              <a:gd name="connsiteY39" fmla="*/ 3251200 h 5219162"/>
              <a:gd name="connsiteX40" fmla="*/ 1516977 w 6282941"/>
              <a:gd name="connsiteY40" fmla="*/ 2955636 h 5219162"/>
              <a:gd name="connsiteX41" fmla="*/ 1637050 w 6282941"/>
              <a:gd name="connsiteY41" fmla="*/ 2706255 h 5219162"/>
              <a:gd name="connsiteX42" fmla="*/ 1673995 w 6282941"/>
              <a:gd name="connsiteY42" fmla="*/ 2623127 h 5219162"/>
              <a:gd name="connsiteX43" fmla="*/ 1738650 w 6282941"/>
              <a:gd name="connsiteY43" fmla="*/ 2456873 h 5219162"/>
              <a:gd name="connsiteX44" fmla="*/ 1747886 w 6282941"/>
              <a:gd name="connsiteY44" fmla="*/ 2419927 h 5219162"/>
              <a:gd name="connsiteX45" fmla="*/ 1812541 w 6282941"/>
              <a:gd name="connsiteY45" fmla="*/ 2235200 h 5219162"/>
              <a:gd name="connsiteX46" fmla="*/ 1840250 w 6282941"/>
              <a:gd name="connsiteY46" fmla="*/ 2198255 h 5219162"/>
              <a:gd name="connsiteX47" fmla="*/ 1923377 w 6282941"/>
              <a:gd name="connsiteY47" fmla="*/ 2068946 h 5219162"/>
              <a:gd name="connsiteX48" fmla="*/ 1951086 w 6282941"/>
              <a:gd name="connsiteY48" fmla="*/ 2032000 h 5219162"/>
              <a:gd name="connsiteX49" fmla="*/ 2006504 w 6282941"/>
              <a:gd name="connsiteY49" fmla="*/ 1985818 h 5219162"/>
              <a:gd name="connsiteX50" fmla="*/ 2071159 w 6282941"/>
              <a:gd name="connsiteY50" fmla="*/ 1921164 h 5219162"/>
              <a:gd name="connsiteX51" fmla="*/ 2145050 w 6282941"/>
              <a:gd name="connsiteY51" fmla="*/ 1856509 h 5219162"/>
              <a:gd name="connsiteX52" fmla="*/ 2200468 w 6282941"/>
              <a:gd name="connsiteY52" fmla="*/ 1801091 h 5219162"/>
              <a:gd name="connsiteX53" fmla="*/ 2246650 w 6282941"/>
              <a:gd name="connsiteY53" fmla="*/ 1764146 h 5219162"/>
              <a:gd name="connsiteX54" fmla="*/ 2292832 w 6282941"/>
              <a:gd name="connsiteY54" fmla="*/ 1717964 h 5219162"/>
              <a:gd name="connsiteX55" fmla="*/ 2375959 w 6282941"/>
              <a:gd name="connsiteY55" fmla="*/ 1671782 h 5219162"/>
              <a:gd name="connsiteX56" fmla="*/ 2431377 w 6282941"/>
              <a:gd name="connsiteY56" fmla="*/ 1625600 h 5219162"/>
              <a:gd name="connsiteX57" fmla="*/ 2514504 w 6282941"/>
              <a:gd name="connsiteY57" fmla="*/ 1560946 h 5219162"/>
              <a:gd name="connsiteX58" fmla="*/ 2551450 w 6282941"/>
              <a:gd name="connsiteY58" fmla="*/ 1533236 h 5219162"/>
              <a:gd name="connsiteX59" fmla="*/ 2754650 w 6282941"/>
              <a:gd name="connsiteY59" fmla="*/ 1320800 h 5219162"/>
              <a:gd name="connsiteX60" fmla="*/ 2800832 w 6282941"/>
              <a:gd name="connsiteY60" fmla="*/ 1302327 h 5219162"/>
              <a:gd name="connsiteX61" fmla="*/ 2837777 w 6282941"/>
              <a:gd name="connsiteY61" fmla="*/ 1283855 h 5219162"/>
              <a:gd name="connsiteX62" fmla="*/ 2902432 w 6282941"/>
              <a:gd name="connsiteY62" fmla="*/ 1265382 h 5219162"/>
              <a:gd name="connsiteX63" fmla="*/ 2994795 w 6282941"/>
              <a:gd name="connsiteY63" fmla="*/ 1219200 h 5219162"/>
              <a:gd name="connsiteX64" fmla="*/ 3262650 w 6282941"/>
              <a:gd name="connsiteY64" fmla="*/ 1154546 h 5219162"/>
              <a:gd name="connsiteX65" fmla="*/ 3410432 w 6282941"/>
              <a:gd name="connsiteY65" fmla="*/ 1099127 h 5219162"/>
              <a:gd name="connsiteX66" fmla="*/ 3539741 w 6282941"/>
              <a:gd name="connsiteY66" fmla="*/ 1080655 h 5219162"/>
              <a:gd name="connsiteX67" fmla="*/ 3622868 w 6282941"/>
              <a:gd name="connsiteY67" fmla="*/ 1062182 h 5219162"/>
              <a:gd name="connsiteX68" fmla="*/ 3715232 w 6282941"/>
              <a:gd name="connsiteY68" fmla="*/ 1043709 h 5219162"/>
              <a:gd name="connsiteX69" fmla="*/ 4066213 w 6282941"/>
              <a:gd name="connsiteY69" fmla="*/ 960582 h 5219162"/>
              <a:gd name="connsiteX70" fmla="*/ 4731232 w 6282941"/>
              <a:gd name="connsiteY70" fmla="*/ 932873 h 5219162"/>
              <a:gd name="connsiteX71" fmla="*/ 4823595 w 6282941"/>
              <a:gd name="connsiteY71" fmla="*/ 923636 h 5219162"/>
              <a:gd name="connsiteX72" fmla="*/ 5313123 w 6282941"/>
              <a:gd name="connsiteY72" fmla="*/ 905164 h 5219162"/>
              <a:gd name="connsiteX73" fmla="*/ 5728759 w 6282941"/>
              <a:gd name="connsiteY73" fmla="*/ 785091 h 5219162"/>
              <a:gd name="connsiteX74" fmla="*/ 6061268 w 6282941"/>
              <a:gd name="connsiteY74" fmla="*/ 720436 h 5219162"/>
              <a:gd name="connsiteX75" fmla="*/ 6181341 w 6282941"/>
              <a:gd name="connsiteY75" fmla="*/ 526473 h 5219162"/>
              <a:gd name="connsiteX76" fmla="*/ 6218286 w 6282941"/>
              <a:gd name="connsiteY76" fmla="*/ 480291 h 5219162"/>
              <a:gd name="connsiteX77" fmla="*/ 6273704 w 6282941"/>
              <a:gd name="connsiteY77" fmla="*/ 387927 h 5219162"/>
              <a:gd name="connsiteX78" fmla="*/ 6282941 w 6282941"/>
              <a:gd name="connsiteY78" fmla="*/ 360218 h 5219162"/>
              <a:gd name="connsiteX79" fmla="*/ 6264468 w 6282941"/>
              <a:gd name="connsiteY79" fmla="*/ 240146 h 5219162"/>
              <a:gd name="connsiteX80" fmla="*/ 6255232 w 6282941"/>
              <a:gd name="connsiteY80" fmla="*/ 203200 h 5219162"/>
              <a:gd name="connsiteX81" fmla="*/ 6218286 w 6282941"/>
              <a:gd name="connsiteY81" fmla="*/ 184727 h 5219162"/>
              <a:gd name="connsiteX82" fmla="*/ 6190577 w 6282941"/>
              <a:gd name="connsiteY82" fmla="*/ 157018 h 5219162"/>
              <a:gd name="connsiteX83" fmla="*/ 6162868 w 6282941"/>
              <a:gd name="connsiteY83" fmla="*/ 129309 h 5219162"/>
              <a:gd name="connsiteX0" fmla="*/ 6162868 w 6282941"/>
              <a:gd name="connsiteY0" fmla="*/ 129309 h 5226836"/>
              <a:gd name="connsiteX1" fmla="*/ 6162868 w 6282941"/>
              <a:gd name="connsiteY1" fmla="*/ 129309 h 5226836"/>
              <a:gd name="connsiteX2" fmla="*/ 5922723 w 6282941"/>
              <a:gd name="connsiteY2" fmla="*/ 120073 h 5226836"/>
              <a:gd name="connsiteX3" fmla="*/ 5544032 w 6282941"/>
              <a:gd name="connsiteY3" fmla="*/ 110836 h 5226836"/>
              <a:gd name="connsiteX4" fmla="*/ 5165341 w 6282941"/>
              <a:gd name="connsiteY4" fmla="*/ 73891 h 5226836"/>
              <a:gd name="connsiteX5" fmla="*/ 4888250 w 6282941"/>
              <a:gd name="connsiteY5" fmla="*/ 0 h 5226836"/>
              <a:gd name="connsiteX6" fmla="*/ 3225704 w 6282941"/>
              <a:gd name="connsiteY6" fmla="*/ 9236 h 5226836"/>
              <a:gd name="connsiteX7" fmla="*/ 2810068 w 6282941"/>
              <a:gd name="connsiteY7" fmla="*/ 55418 h 5226836"/>
              <a:gd name="connsiteX8" fmla="*/ 2431377 w 6282941"/>
              <a:gd name="connsiteY8" fmla="*/ 83127 h 5226836"/>
              <a:gd name="connsiteX9" fmla="*/ 1969559 w 6282941"/>
              <a:gd name="connsiteY9" fmla="*/ 157018 h 5226836"/>
              <a:gd name="connsiteX10" fmla="*/ 1858723 w 6282941"/>
              <a:gd name="connsiteY10" fmla="*/ 184727 h 5226836"/>
              <a:gd name="connsiteX11" fmla="*/ 1757123 w 6282941"/>
              <a:gd name="connsiteY11" fmla="*/ 203200 h 5226836"/>
              <a:gd name="connsiteX12" fmla="*/ 1332250 w 6282941"/>
              <a:gd name="connsiteY12" fmla="*/ 314036 h 5226836"/>
              <a:gd name="connsiteX13" fmla="*/ 1221413 w 6282941"/>
              <a:gd name="connsiteY13" fmla="*/ 369455 h 5226836"/>
              <a:gd name="connsiteX14" fmla="*/ 778068 w 6282941"/>
              <a:gd name="connsiteY14" fmla="*/ 655782 h 5226836"/>
              <a:gd name="connsiteX15" fmla="*/ 648759 w 6282941"/>
              <a:gd name="connsiteY15" fmla="*/ 785091 h 5226836"/>
              <a:gd name="connsiteX16" fmla="*/ 510213 w 6282941"/>
              <a:gd name="connsiteY16" fmla="*/ 877455 h 5226836"/>
              <a:gd name="connsiteX17" fmla="*/ 454795 w 6282941"/>
              <a:gd name="connsiteY17" fmla="*/ 923636 h 5226836"/>
              <a:gd name="connsiteX18" fmla="*/ 343959 w 6282941"/>
              <a:gd name="connsiteY18" fmla="*/ 1071418 h 5226836"/>
              <a:gd name="connsiteX19" fmla="*/ 196177 w 6282941"/>
              <a:gd name="connsiteY19" fmla="*/ 1237673 h 5226836"/>
              <a:gd name="connsiteX20" fmla="*/ 159232 w 6282941"/>
              <a:gd name="connsiteY20" fmla="*/ 1293091 h 5226836"/>
              <a:gd name="connsiteX21" fmla="*/ 85341 w 6282941"/>
              <a:gd name="connsiteY21" fmla="*/ 1616364 h 5226836"/>
              <a:gd name="connsiteX22" fmla="*/ 66868 w 6282941"/>
              <a:gd name="connsiteY22" fmla="*/ 1745673 h 5226836"/>
              <a:gd name="connsiteX23" fmla="*/ 48395 w 6282941"/>
              <a:gd name="connsiteY23" fmla="*/ 1902691 h 5226836"/>
              <a:gd name="connsiteX24" fmla="*/ 39159 w 6282941"/>
              <a:gd name="connsiteY24" fmla="*/ 1958109 h 5226836"/>
              <a:gd name="connsiteX25" fmla="*/ 20686 w 6282941"/>
              <a:gd name="connsiteY25" fmla="*/ 2022764 h 5226836"/>
              <a:gd name="connsiteX26" fmla="*/ 2213 w 6282941"/>
              <a:gd name="connsiteY26" fmla="*/ 2974109 h 5226836"/>
              <a:gd name="connsiteX27" fmla="*/ 48395 w 6282941"/>
              <a:gd name="connsiteY27" fmla="*/ 3472873 h 5226836"/>
              <a:gd name="connsiteX28" fmla="*/ 149995 w 6282941"/>
              <a:gd name="connsiteY28" fmla="*/ 3703782 h 5226836"/>
              <a:gd name="connsiteX29" fmla="*/ 233123 w 6282941"/>
              <a:gd name="connsiteY29" fmla="*/ 5126182 h 5226836"/>
              <a:gd name="connsiteX30" fmla="*/ 399377 w 6282941"/>
              <a:gd name="connsiteY30" fmla="*/ 5089237 h 5226836"/>
              <a:gd name="connsiteX31" fmla="*/ 1295305 w 6282941"/>
              <a:gd name="connsiteY31" fmla="*/ 4922981 h 5226836"/>
              <a:gd name="connsiteX32" fmla="*/ 1027449 w 6282941"/>
              <a:gd name="connsiteY32" fmla="*/ 4313382 h 5226836"/>
              <a:gd name="connsiteX33" fmla="*/ 1055159 w 6282941"/>
              <a:gd name="connsiteY33" fmla="*/ 3851564 h 5226836"/>
              <a:gd name="connsiteX34" fmla="*/ 1138286 w 6282941"/>
              <a:gd name="connsiteY34" fmla="*/ 3722255 h 5226836"/>
              <a:gd name="connsiteX35" fmla="*/ 1202941 w 6282941"/>
              <a:gd name="connsiteY35" fmla="*/ 3639127 h 5226836"/>
              <a:gd name="connsiteX36" fmla="*/ 1276832 w 6282941"/>
              <a:gd name="connsiteY36" fmla="*/ 3528291 h 5226836"/>
              <a:gd name="connsiteX37" fmla="*/ 1323013 w 6282941"/>
              <a:gd name="connsiteY37" fmla="*/ 3417455 h 5226836"/>
              <a:gd name="connsiteX38" fmla="*/ 1369195 w 6282941"/>
              <a:gd name="connsiteY38" fmla="*/ 3297382 h 5226836"/>
              <a:gd name="connsiteX39" fmla="*/ 1387668 w 6282941"/>
              <a:gd name="connsiteY39" fmla="*/ 3251200 h 5226836"/>
              <a:gd name="connsiteX40" fmla="*/ 1516977 w 6282941"/>
              <a:gd name="connsiteY40" fmla="*/ 2955636 h 5226836"/>
              <a:gd name="connsiteX41" fmla="*/ 1637050 w 6282941"/>
              <a:gd name="connsiteY41" fmla="*/ 2706255 h 5226836"/>
              <a:gd name="connsiteX42" fmla="*/ 1673995 w 6282941"/>
              <a:gd name="connsiteY42" fmla="*/ 2623127 h 5226836"/>
              <a:gd name="connsiteX43" fmla="*/ 1738650 w 6282941"/>
              <a:gd name="connsiteY43" fmla="*/ 2456873 h 5226836"/>
              <a:gd name="connsiteX44" fmla="*/ 1747886 w 6282941"/>
              <a:gd name="connsiteY44" fmla="*/ 2419927 h 5226836"/>
              <a:gd name="connsiteX45" fmla="*/ 1812541 w 6282941"/>
              <a:gd name="connsiteY45" fmla="*/ 2235200 h 5226836"/>
              <a:gd name="connsiteX46" fmla="*/ 1840250 w 6282941"/>
              <a:gd name="connsiteY46" fmla="*/ 2198255 h 5226836"/>
              <a:gd name="connsiteX47" fmla="*/ 1923377 w 6282941"/>
              <a:gd name="connsiteY47" fmla="*/ 2068946 h 5226836"/>
              <a:gd name="connsiteX48" fmla="*/ 1951086 w 6282941"/>
              <a:gd name="connsiteY48" fmla="*/ 2032000 h 5226836"/>
              <a:gd name="connsiteX49" fmla="*/ 2006504 w 6282941"/>
              <a:gd name="connsiteY49" fmla="*/ 1985818 h 5226836"/>
              <a:gd name="connsiteX50" fmla="*/ 2071159 w 6282941"/>
              <a:gd name="connsiteY50" fmla="*/ 1921164 h 5226836"/>
              <a:gd name="connsiteX51" fmla="*/ 2145050 w 6282941"/>
              <a:gd name="connsiteY51" fmla="*/ 1856509 h 5226836"/>
              <a:gd name="connsiteX52" fmla="*/ 2200468 w 6282941"/>
              <a:gd name="connsiteY52" fmla="*/ 1801091 h 5226836"/>
              <a:gd name="connsiteX53" fmla="*/ 2246650 w 6282941"/>
              <a:gd name="connsiteY53" fmla="*/ 1764146 h 5226836"/>
              <a:gd name="connsiteX54" fmla="*/ 2292832 w 6282941"/>
              <a:gd name="connsiteY54" fmla="*/ 1717964 h 5226836"/>
              <a:gd name="connsiteX55" fmla="*/ 2375959 w 6282941"/>
              <a:gd name="connsiteY55" fmla="*/ 1671782 h 5226836"/>
              <a:gd name="connsiteX56" fmla="*/ 2431377 w 6282941"/>
              <a:gd name="connsiteY56" fmla="*/ 1625600 h 5226836"/>
              <a:gd name="connsiteX57" fmla="*/ 2514504 w 6282941"/>
              <a:gd name="connsiteY57" fmla="*/ 1560946 h 5226836"/>
              <a:gd name="connsiteX58" fmla="*/ 2551450 w 6282941"/>
              <a:gd name="connsiteY58" fmla="*/ 1533236 h 5226836"/>
              <a:gd name="connsiteX59" fmla="*/ 2754650 w 6282941"/>
              <a:gd name="connsiteY59" fmla="*/ 1320800 h 5226836"/>
              <a:gd name="connsiteX60" fmla="*/ 2800832 w 6282941"/>
              <a:gd name="connsiteY60" fmla="*/ 1302327 h 5226836"/>
              <a:gd name="connsiteX61" fmla="*/ 2837777 w 6282941"/>
              <a:gd name="connsiteY61" fmla="*/ 1283855 h 5226836"/>
              <a:gd name="connsiteX62" fmla="*/ 2902432 w 6282941"/>
              <a:gd name="connsiteY62" fmla="*/ 1265382 h 5226836"/>
              <a:gd name="connsiteX63" fmla="*/ 2994795 w 6282941"/>
              <a:gd name="connsiteY63" fmla="*/ 1219200 h 5226836"/>
              <a:gd name="connsiteX64" fmla="*/ 3262650 w 6282941"/>
              <a:gd name="connsiteY64" fmla="*/ 1154546 h 5226836"/>
              <a:gd name="connsiteX65" fmla="*/ 3410432 w 6282941"/>
              <a:gd name="connsiteY65" fmla="*/ 1099127 h 5226836"/>
              <a:gd name="connsiteX66" fmla="*/ 3539741 w 6282941"/>
              <a:gd name="connsiteY66" fmla="*/ 1080655 h 5226836"/>
              <a:gd name="connsiteX67" fmla="*/ 3622868 w 6282941"/>
              <a:gd name="connsiteY67" fmla="*/ 1062182 h 5226836"/>
              <a:gd name="connsiteX68" fmla="*/ 3715232 w 6282941"/>
              <a:gd name="connsiteY68" fmla="*/ 1043709 h 5226836"/>
              <a:gd name="connsiteX69" fmla="*/ 4066213 w 6282941"/>
              <a:gd name="connsiteY69" fmla="*/ 960582 h 5226836"/>
              <a:gd name="connsiteX70" fmla="*/ 4731232 w 6282941"/>
              <a:gd name="connsiteY70" fmla="*/ 932873 h 5226836"/>
              <a:gd name="connsiteX71" fmla="*/ 4823595 w 6282941"/>
              <a:gd name="connsiteY71" fmla="*/ 923636 h 5226836"/>
              <a:gd name="connsiteX72" fmla="*/ 5313123 w 6282941"/>
              <a:gd name="connsiteY72" fmla="*/ 905164 h 5226836"/>
              <a:gd name="connsiteX73" fmla="*/ 5728759 w 6282941"/>
              <a:gd name="connsiteY73" fmla="*/ 785091 h 5226836"/>
              <a:gd name="connsiteX74" fmla="*/ 6061268 w 6282941"/>
              <a:gd name="connsiteY74" fmla="*/ 720436 h 5226836"/>
              <a:gd name="connsiteX75" fmla="*/ 6181341 w 6282941"/>
              <a:gd name="connsiteY75" fmla="*/ 526473 h 5226836"/>
              <a:gd name="connsiteX76" fmla="*/ 6218286 w 6282941"/>
              <a:gd name="connsiteY76" fmla="*/ 480291 h 5226836"/>
              <a:gd name="connsiteX77" fmla="*/ 6273704 w 6282941"/>
              <a:gd name="connsiteY77" fmla="*/ 387927 h 5226836"/>
              <a:gd name="connsiteX78" fmla="*/ 6282941 w 6282941"/>
              <a:gd name="connsiteY78" fmla="*/ 360218 h 5226836"/>
              <a:gd name="connsiteX79" fmla="*/ 6264468 w 6282941"/>
              <a:gd name="connsiteY79" fmla="*/ 240146 h 5226836"/>
              <a:gd name="connsiteX80" fmla="*/ 6255232 w 6282941"/>
              <a:gd name="connsiteY80" fmla="*/ 203200 h 5226836"/>
              <a:gd name="connsiteX81" fmla="*/ 6218286 w 6282941"/>
              <a:gd name="connsiteY81" fmla="*/ 184727 h 5226836"/>
              <a:gd name="connsiteX82" fmla="*/ 6190577 w 6282941"/>
              <a:gd name="connsiteY82" fmla="*/ 157018 h 5226836"/>
              <a:gd name="connsiteX83" fmla="*/ 6162868 w 6282941"/>
              <a:gd name="connsiteY83" fmla="*/ 129309 h 5226836"/>
              <a:gd name="connsiteX0" fmla="*/ 6162868 w 6282941"/>
              <a:gd name="connsiteY0" fmla="*/ 129309 h 5109872"/>
              <a:gd name="connsiteX1" fmla="*/ 6162868 w 6282941"/>
              <a:gd name="connsiteY1" fmla="*/ 129309 h 5109872"/>
              <a:gd name="connsiteX2" fmla="*/ 5922723 w 6282941"/>
              <a:gd name="connsiteY2" fmla="*/ 120073 h 5109872"/>
              <a:gd name="connsiteX3" fmla="*/ 5544032 w 6282941"/>
              <a:gd name="connsiteY3" fmla="*/ 110836 h 5109872"/>
              <a:gd name="connsiteX4" fmla="*/ 5165341 w 6282941"/>
              <a:gd name="connsiteY4" fmla="*/ 73891 h 5109872"/>
              <a:gd name="connsiteX5" fmla="*/ 4888250 w 6282941"/>
              <a:gd name="connsiteY5" fmla="*/ 0 h 5109872"/>
              <a:gd name="connsiteX6" fmla="*/ 3225704 w 6282941"/>
              <a:gd name="connsiteY6" fmla="*/ 9236 h 5109872"/>
              <a:gd name="connsiteX7" fmla="*/ 2810068 w 6282941"/>
              <a:gd name="connsiteY7" fmla="*/ 55418 h 5109872"/>
              <a:gd name="connsiteX8" fmla="*/ 2431377 w 6282941"/>
              <a:gd name="connsiteY8" fmla="*/ 83127 h 5109872"/>
              <a:gd name="connsiteX9" fmla="*/ 1969559 w 6282941"/>
              <a:gd name="connsiteY9" fmla="*/ 157018 h 5109872"/>
              <a:gd name="connsiteX10" fmla="*/ 1858723 w 6282941"/>
              <a:gd name="connsiteY10" fmla="*/ 184727 h 5109872"/>
              <a:gd name="connsiteX11" fmla="*/ 1757123 w 6282941"/>
              <a:gd name="connsiteY11" fmla="*/ 203200 h 5109872"/>
              <a:gd name="connsiteX12" fmla="*/ 1332250 w 6282941"/>
              <a:gd name="connsiteY12" fmla="*/ 314036 h 5109872"/>
              <a:gd name="connsiteX13" fmla="*/ 1221413 w 6282941"/>
              <a:gd name="connsiteY13" fmla="*/ 369455 h 5109872"/>
              <a:gd name="connsiteX14" fmla="*/ 778068 w 6282941"/>
              <a:gd name="connsiteY14" fmla="*/ 655782 h 5109872"/>
              <a:gd name="connsiteX15" fmla="*/ 648759 w 6282941"/>
              <a:gd name="connsiteY15" fmla="*/ 785091 h 5109872"/>
              <a:gd name="connsiteX16" fmla="*/ 510213 w 6282941"/>
              <a:gd name="connsiteY16" fmla="*/ 877455 h 5109872"/>
              <a:gd name="connsiteX17" fmla="*/ 454795 w 6282941"/>
              <a:gd name="connsiteY17" fmla="*/ 923636 h 5109872"/>
              <a:gd name="connsiteX18" fmla="*/ 343959 w 6282941"/>
              <a:gd name="connsiteY18" fmla="*/ 1071418 h 5109872"/>
              <a:gd name="connsiteX19" fmla="*/ 196177 w 6282941"/>
              <a:gd name="connsiteY19" fmla="*/ 1237673 h 5109872"/>
              <a:gd name="connsiteX20" fmla="*/ 159232 w 6282941"/>
              <a:gd name="connsiteY20" fmla="*/ 1293091 h 5109872"/>
              <a:gd name="connsiteX21" fmla="*/ 85341 w 6282941"/>
              <a:gd name="connsiteY21" fmla="*/ 1616364 h 5109872"/>
              <a:gd name="connsiteX22" fmla="*/ 66868 w 6282941"/>
              <a:gd name="connsiteY22" fmla="*/ 1745673 h 5109872"/>
              <a:gd name="connsiteX23" fmla="*/ 48395 w 6282941"/>
              <a:gd name="connsiteY23" fmla="*/ 1902691 h 5109872"/>
              <a:gd name="connsiteX24" fmla="*/ 39159 w 6282941"/>
              <a:gd name="connsiteY24" fmla="*/ 1958109 h 5109872"/>
              <a:gd name="connsiteX25" fmla="*/ 20686 w 6282941"/>
              <a:gd name="connsiteY25" fmla="*/ 2022764 h 5109872"/>
              <a:gd name="connsiteX26" fmla="*/ 2213 w 6282941"/>
              <a:gd name="connsiteY26" fmla="*/ 2974109 h 5109872"/>
              <a:gd name="connsiteX27" fmla="*/ 48395 w 6282941"/>
              <a:gd name="connsiteY27" fmla="*/ 3472873 h 5109872"/>
              <a:gd name="connsiteX28" fmla="*/ 149995 w 6282941"/>
              <a:gd name="connsiteY28" fmla="*/ 3703782 h 5109872"/>
              <a:gd name="connsiteX29" fmla="*/ 186941 w 6282941"/>
              <a:gd name="connsiteY29" fmla="*/ 4525819 h 5109872"/>
              <a:gd name="connsiteX30" fmla="*/ 399377 w 6282941"/>
              <a:gd name="connsiteY30" fmla="*/ 5089237 h 5109872"/>
              <a:gd name="connsiteX31" fmla="*/ 1295305 w 6282941"/>
              <a:gd name="connsiteY31" fmla="*/ 4922981 h 5109872"/>
              <a:gd name="connsiteX32" fmla="*/ 1027449 w 6282941"/>
              <a:gd name="connsiteY32" fmla="*/ 4313382 h 5109872"/>
              <a:gd name="connsiteX33" fmla="*/ 1055159 w 6282941"/>
              <a:gd name="connsiteY33" fmla="*/ 3851564 h 5109872"/>
              <a:gd name="connsiteX34" fmla="*/ 1138286 w 6282941"/>
              <a:gd name="connsiteY34" fmla="*/ 3722255 h 5109872"/>
              <a:gd name="connsiteX35" fmla="*/ 1202941 w 6282941"/>
              <a:gd name="connsiteY35" fmla="*/ 3639127 h 5109872"/>
              <a:gd name="connsiteX36" fmla="*/ 1276832 w 6282941"/>
              <a:gd name="connsiteY36" fmla="*/ 3528291 h 5109872"/>
              <a:gd name="connsiteX37" fmla="*/ 1323013 w 6282941"/>
              <a:gd name="connsiteY37" fmla="*/ 3417455 h 5109872"/>
              <a:gd name="connsiteX38" fmla="*/ 1369195 w 6282941"/>
              <a:gd name="connsiteY38" fmla="*/ 3297382 h 5109872"/>
              <a:gd name="connsiteX39" fmla="*/ 1387668 w 6282941"/>
              <a:gd name="connsiteY39" fmla="*/ 3251200 h 5109872"/>
              <a:gd name="connsiteX40" fmla="*/ 1516977 w 6282941"/>
              <a:gd name="connsiteY40" fmla="*/ 2955636 h 5109872"/>
              <a:gd name="connsiteX41" fmla="*/ 1637050 w 6282941"/>
              <a:gd name="connsiteY41" fmla="*/ 2706255 h 5109872"/>
              <a:gd name="connsiteX42" fmla="*/ 1673995 w 6282941"/>
              <a:gd name="connsiteY42" fmla="*/ 2623127 h 5109872"/>
              <a:gd name="connsiteX43" fmla="*/ 1738650 w 6282941"/>
              <a:gd name="connsiteY43" fmla="*/ 2456873 h 5109872"/>
              <a:gd name="connsiteX44" fmla="*/ 1747886 w 6282941"/>
              <a:gd name="connsiteY44" fmla="*/ 2419927 h 5109872"/>
              <a:gd name="connsiteX45" fmla="*/ 1812541 w 6282941"/>
              <a:gd name="connsiteY45" fmla="*/ 2235200 h 5109872"/>
              <a:gd name="connsiteX46" fmla="*/ 1840250 w 6282941"/>
              <a:gd name="connsiteY46" fmla="*/ 2198255 h 5109872"/>
              <a:gd name="connsiteX47" fmla="*/ 1923377 w 6282941"/>
              <a:gd name="connsiteY47" fmla="*/ 2068946 h 5109872"/>
              <a:gd name="connsiteX48" fmla="*/ 1951086 w 6282941"/>
              <a:gd name="connsiteY48" fmla="*/ 2032000 h 5109872"/>
              <a:gd name="connsiteX49" fmla="*/ 2006504 w 6282941"/>
              <a:gd name="connsiteY49" fmla="*/ 1985818 h 5109872"/>
              <a:gd name="connsiteX50" fmla="*/ 2071159 w 6282941"/>
              <a:gd name="connsiteY50" fmla="*/ 1921164 h 5109872"/>
              <a:gd name="connsiteX51" fmla="*/ 2145050 w 6282941"/>
              <a:gd name="connsiteY51" fmla="*/ 1856509 h 5109872"/>
              <a:gd name="connsiteX52" fmla="*/ 2200468 w 6282941"/>
              <a:gd name="connsiteY52" fmla="*/ 1801091 h 5109872"/>
              <a:gd name="connsiteX53" fmla="*/ 2246650 w 6282941"/>
              <a:gd name="connsiteY53" fmla="*/ 1764146 h 5109872"/>
              <a:gd name="connsiteX54" fmla="*/ 2292832 w 6282941"/>
              <a:gd name="connsiteY54" fmla="*/ 1717964 h 5109872"/>
              <a:gd name="connsiteX55" fmla="*/ 2375959 w 6282941"/>
              <a:gd name="connsiteY55" fmla="*/ 1671782 h 5109872"/>
              <a:gd name="connsiteX56" fmla="*/ 2431377 w 6282941"/>
              <a:gd name="connsiteY56" fmla="*/ 1625600 h 5109872"/>
              <a:gd name="connsiteX57" fmla="*/ 2514504 w 6282941"/>
              <a:gd name="connsiteY57" fmla="*/ 1560946 h 5109872"/>
              <a:gd name="connsiteX58" fmla="*/ 2551450 w 6282941"/>
              <a:gd name="connsiteY58" fmla="*/ 1533236 h 5109872"/>
              <a:gd name="connsiteX59" fmla="*/ 2754650 w 6282941"/>
              <a:gd name="connsiteY59" fmla="*/ 1320800 h 5109872"/>
              <a:gd name="connsiteX60" fmla="*/ 2800832 w 6282941"/>
              <a:gd name="connsiteY60" fmla="*/ 1302327 h 5109872"/>
              <a:gd name="connsiteX61" fmla="*/ 2837777 w 6282941"/>
              <a:gd name="connsiteY61" fmla="*/ 1283855 h 5109872"/>
              <a:gd name="connsiteX62" fmla="*/ 2902432 w 6282941"/>
              <a:gd name="connsiteY62" fmla="*/ 1265382 h 5109872"/>
              <a:gd name="connsiteX63" fmla="*/ 2994795 w 6282941"/>
              <a:gd name="connsiteY63" fmla="*/ 1219200 h 5109872"/>
              <a:gd name="connsiteX64" fmla="*/ 3262650 w 6282941"/>
              <a:gd name="connsiteY64" fmla="*/ 1154546 h 5109872"/>
              <a:gd name="connsiteX65" fmla="*/ 3410432 w 6282941"/>
              <a:gd name="connsiteY65" fmla="*/ 1099127 h 5109872"/>
              <a:gd name="connsiteX66" fmla="*/ 3539741 w 6282941"/>
              <a:gd name="connsiteY66" fmla="*/ 1080655 h 5109872"/>
              <a:gd name="connsiteX67" fmla="*/ 3622868 w 6282941"/>
              <a:gd name="connsiteY67" fmla="*/ 1062182 h 5109872"/>
              <a:gd name="connsiteX68" fmla="*/ 3715232 w 6282941"/>
              <a:gd name="connsiteY68" fmla="*/ 1043709 h 5109872"/>
              <a:gd name="connsiteX69" fmla="*/ 4066213 w 6282941"/>
              <a:gd name="connsiteY69" fmla="*/ 960582 h 5109872"/>
              <a:gd name="connsiteX70" fmla="*/ 4731232 w 6282941"/>
              <a:gd name="connsiteY70" fmla="*/ 932873 h 5109872"/>
              <a:gd name="connsiteX71" fmla="*/ 4823595 w 6282941"/>
              <a:gd name="connsiteY71" fmla="*/ 923636 h 5109872"/>
              <a:gd name="connsiteX72" fmla="*/ 5313123 w 6282941"/>
              <a:gd name="connsiteY72" fmla="*/ 905164 h 5109872"/>
              <a:gd name="connsiteX73" fmla="*/ 5728759 w 6282941"/>
              <a:gd name="connsiteY73" fmla="*/ 785091 h 5109872"/>
              <a:gd name="connsiteX74" fmla="*/ 6061268 w 6282941"/>
              <a:gd name="connsiteY74" fmla="*/ 720436 h 5109872"/>
              <a:gd name="connsiteX75" fmla="*/ 6181341 w 6282941"/>
              <a:gd name="connsiteY75" fmla="*/ 526473 h 5109872"/>
              <a:gd name="connsiteX76" fmla="*/ 6218286 w 6282941"/>
              <a:gd name="connsiteY76" fmla="*/ 480291 h 5109872"/>
              <a:gd name="connsiteX77" fmla="*/ 6273704 w 6282941"/>
              <a:gd name="connsiteY77" fmla="*/ 387927 h 5109872"/>
              <a:gd name="connsiteX78" fmla="*/ 6282941 w 6282941"/>
              <a:gd name="connsiteY78" fmla="*/ 360218 h 5109872"/>
              <a:gd name="connsiteX79" fmla="*/ 6264468 w 6282941"/>
              <a:gd name="connsiteY79" fmla="*/ 240146 h 5109872"/>
              <a:gd name="connsiteX80" fmla="*/ 6255232 w 6282941"/>
              <a:gd name="connsiteY80" fmla="*/ 203200 h 5109872"/>
              <a:gd name="connsiteX81" fmla="*/ 6218286 w 6282941"/>
              <a:gd name="connsiteY81" fmla="*/ 184727 h 5109872"/>
              <a:gd name="connsiteX82" fmla="*/ 6190577 w 6282941"/>
              <a:gd name="connsiteY82" fmla="*/ 157018 h 5109872"/>
              <a:gd name="connsiteX83" fmla="*/ 6162868 w 6282941"/>
              <a:gd name="connsiteY83" fmla="*/ 129309 h 5109872"/>
              <a:gd name="connsiteX0" fmla="*/ 6167501 w 6287574"/>
              <a:gd name="connsiteY0" fmla="*/ 129309 h 5109872"/>
              <a:gd name="connsiteX1" fmla="*/ 6167501 w 6287574"/>
              <a:gd name="connsiteY1" fmla="*/ 129309 h 5109872"/>
              <a:gd name="connsiteX2" fmla="*/ 5927356 w 6287574"/>
              <a:gd name="connsiteY2" fmla="*/ 120073 h 5109872"/>
              <a:gd name="connsiteX3" fmla="*/ 5548665 w 6287574"/>
              <a:gd name="connsiteY3" fmla="*/ 110836 h 5109872"/>
              <a:gd name="connsiteX4" fmla="*/ 5169974 w 6287574"/>
              <a:gd name="connsiteY4" fmla="*/ 73891 h 5109872"/>
              <a:gd name="connsiteX5" fmla="*/ 4892883 w 6287574"/>
              <a:gd name="connsiteY5" fmla="*/ 0 h 5109872"/>
              <a:gd name="connsiteX6" fmla="*/ 3230337 w 6287574"/>
              <a:gd name="connsiteY6" fmla="*/ 9236 h 5109872"/>
              <a:gd name="connsiteX7" fmla="*/ 2814701 w 6287574"/>
              <a:gd name="connsiteY7" fmla="*/ 55418 h 5109872"/>
              <a:gd name="connsiteX8" fmla="*/ 2436010 w 6287574"/>
              <a:gd name="connsiteY8" fmla="*/ 83127 h 5109872"/>
              <a:gd name="connsiteX9" fmla="*/ 1974192 w 6287574"/>
              <a:gd name="connsiteY9" fmla="*/ 157018 h 5109872"/>
              <a:gd name="connsiteX10" fmla="*/ 1863356 w 6287574"/>
              <a:gd name="connsiteY10" fmla="*/ 184727 h 5109872"/>
              <a:gd name="connsiteX11" fmla="*/ 1761756 w 6287574"/>
              <a:gd name="connsiteY11" fmla="*/ 203200 h 5109872"/>
              <a:gd name="connsiteX12" fmla="*/ 1336883 w 6287574"/>
              <a:gd name="connsiteY12" fmla="*/ 314036 h 5109872"/>
              <a:gd name="connsiteX13" fmla="*/ 1226046 w 6287574"/>
              <a:gd name="connsiteY13" fmla="*/ 369455 h 5109872"/>
              <a:gd name="connsiteX14" fmla="*/ 782701 w 6287574"/>
              <a:gd name="connsiteY14" fmla="*/ 655782 h 5109872"/>
              <a:gd name="connsiteX15" fmla="*/ 653392 w 6287574"/>
              <a:gd name="connsiteY15" fmla="*/ 785091 h 5109872"/>
              <a:gd name="connsiteX16" fmla="*/ 514846 w 6287574"/>
              <a:gd name="connsiteY16" fmla="*/ 877455 h 5109872"/>
              <a:gd name="connsiteX17" fmla="*/ 459428 w 6287574"/>
              <a:gd name="connsiteY17" fmla="*/ 923636 h 5109872"/>
              <a:gd name="connsiteX18" fmla="*/ 348592 w 6287574"/>
              <a:gd name="connsiteY18" fmla="*/ 1071418 h 5109872"/>
              <a:gd name="connsiteX19" fmla="*/ 200810 w 6287574"/>
              <a:gd name="connsiteY19" fmla="*/ 1237673 h 5109872"/>
              <a:gd name="connsiteX20" fmla="*/ 163865 w 6287574"/>
              <a:gd name="connsiteY20" fmla="*/ 1293091 h 5109872"/>
              <a:gd name="connsiteX21" fmla="*/ 89974 w 6287574"/>
              <a:gd name="connsiteY21" fmla="*/ 1616364 h 5109872"/>
              <a:gd name="connsiteX22" fmla="*/ 71501 w 6287574"/>
              <a:gd name="connsiteY22" fmla="*/ 1745673 h 5109872"/>
              <a:gd name="connsiteX23" fmla="*/ 53028 w 6287574"/>
              <a:gd name="connsiteY23" fmla="*/ 1902691 h 5109872"/>
              <a:gd name="connsiteX24" fmla="*/ 43792 w 6287574"/>
              <a:gd name="connsiteY24" fmla="*/ 1958109 h 5109872"/>
              <a:gd name="connsiteX25" fmla="*/ 25319 w 6287574"/>
              <a:gd name="connsiteY25" fmla="*/ 2022764 h 5109872"/>
              <a:gd name="connsiteX26" fmla="*/ 6846 w 6287574"/>
              <a:gd name="connsiteY26" fmla="*/ 2974109 h 5109872"/>
              <a:gd name="connsiteX27" fmla="*/ 154628 w 6287574"/>
              <a:gd name="connsiteY27" fmla="*/ 3703782 h 5109872"/>
              <a:gd name="connsiteX28" fmla="*/ 191574 w 6287574"/>
              <a:gd name="connsiteY28" fmla="*/ 4525819 h 5109872"/>
              <a:gd name="connsiteX29" fmla="*/ 404010 w 6287574"/>
              <a:gd name="connsiteY29" fmla="*/ 5089237 h 5109872"/>
              <a:gd name="connsiteX30" fmla="*/ 1299938 w 6287574"/>
              <a:gd name="connsiteY30" fmla="*/ 4922981 h 5109872"/>
              <a:gd name="connsiteX31" fmla="*/ 1032082 w 6287574"/>
              <a:gd name="connsiteY31" fmla="*/ 4313382 h 5109872"/>
              <a:gd name="connsiteX32" fmla="*/ 1059792 w 6287574"/>
              <a:gd name="connsiteY32" fmla="*/ 3851564 h 5109872"/>
              <a:gd name="connsiteX33" fmla="*/ 1142919 w 6287574"/>
              <a:gd name="connsiteY33" fmla="*/ 3722255 h 5109872"/>
              <a:gd name="connsiteX34" fmla="*/ 1207574 w 6287574"/>
              <a:gd name="connsiteY34" fmla="*/ 3639127 h 5109872"/>
              <a:gd name="connsiteX35" fmla="*/ 1281465 w 6287574"/>
              <a:gd name="connsiteY35" fmla="*/ 3528291 h 5109872"/>
              <a:gd name="connsiteX36" fmla="*/ 1327646 w 6287574"/>
              <a:gd name="connsiteY36" fmla="*/ 3417455 h 5109872"/>
              <a:gd name="connsiteX37" fmla="*/ 1373828 w 6287574"/>
              <a:gd name="connsiteY37" fmla="*/ 3297382 h 5109872"/>
              <a:gd name="connsiteX38" fmla="*/ 1392301 w 6287574"/>
              <a:gd name="connsiteY38" fmla="*/ 3251200 h 5109872"/>
              <a:gd name="connsiteX39" fmla="*/ 1521610 w 6287574"/>
              <a:gd name="connsiteY39" fmla="*/ 2955636 h 5109872"/>
              <a:gd name="connsiteX40" fmla="*/ 1641683 w 6287574"/>
              <a:gd name="connsiteY40" fmla="*/ 2706255 h 5109872"/>
              <a:gd name="connsiteX41" fmla="*/ 1678628 w 6287574"/>
              <a:gd name="connsiteY41" fmla="*/ 2623127 h 5109872"/>
              <a:gd name="connsiteX42" fmla="*/ 1743283 w 6287574"/>
              <a:gd name="connsiteY42" fmla="*/ 2456873 h 5109872"/>
              <a:gd name="connsiteX43" fmla="*/ 1752519 w 6287574"/>
              <a:gd name="connsiteY43" fmla="*/ 2419927 h 5109872"/>
              <a:gd name="connsiteX44" fmla="*/ 1817174 w 6287574"/>
              <a:gd name="connsiteY44" fmla="*/ 2235200 h 5109872"/>
              <a:gd name="connsiteX45" fmla="*/ 1844883 w 6287574"/>
              <a:gd name="connsiteY45" fmla="*/ 2198255 h 5109872"/>
              <a:gd name="connsiteX46" fmla="*/ 1928010 w 6287574"/>
              <a:gd name="connsiteY46" fmla="*/ 2068946 h 5109872"/>
              <a:gd name="connsiteX47" fmla="*/ 1955719 w 6287574"/>
              <a:gd name="connsiteY47" fmla="*/ 2032000 h 5109872"/>
              <a:gd name="connsiteX48" fmla="*/ 2011137 w 6287574"/>
              <a:gd name="connsiteY48" fmla="*/ 1985818 h 5109872"/>
              <a:gd name="connsiteX49" fmla="*/ 2075792 w 6287574"/>
              <a:gd name="connsiteY49" fmla="*/ 1921164 h 5109872"/>
              <a:gd name="connsiteX50" fmla="*/ 2149683 w 6287574"/>
              <a:gd name="connsiteY50" fmla="*/ 1856509 h 5109872"/>
              <a:gd name="connsiteX51" fmla="*/ 2205101 w 6287574"/>
              <a:gd name="connsiteY51" fmla="*/ 1801091 h 5109872"/>
              <a:gd name="connsiteX52" fmla="*/ 2251283 w 6287574"/>
              <a:gd name="connsiteY52" fmla="*/ 1764146 h 5109872"/>
              <a:gd name="connsiteX53" fmla="*/ 2297465 w 6287574"/>
              <a:gd name="connsiteY53" fmla="*/ 1717964 h 5109872"/>
              <a:gd name="connsiteX54" fmla="*/ 2380592 w 6287574"/>
              <a:gd name="connsiteY54" fmla="*/ 1671782 h 5109872"/>
              <a:gd name="connsiteX55" fmla="*/ 2436010 w 6287574"/>
              <a:gd name="connsiteY55" fmla="*/ 1625600 h 5109872"/>
              <a:gd name="connsiteX56" fmla="*/ 2519137 w 6287574"/>
              <a:gd name="connsiteY56" fmla="*/ 1560946 h 5109872"/>
              <a:gd name="connsiteX57" fmla="*/ 2556083 w 6287574"/>
              <a:gd name="connsiteY57" fmla="*/ 1533236 h 5109872"/>
              <a:gd name="connsiteX58" fmla="*/ 2759283 w 6287574"/>
              <a:gd name="connsiteY58" fmla="*/ 1320800 h 5109872"/>
              <a:gd name="connsiteX59" fmla="*/ 2805465 w 6287574"/>
              <a:gd name="connsiteY59" fmla="*/ 1302327 h 5109872"/>
              <a:gd name="connsiteX60" fmla="*/ 2842410 w 6287574"/>
              <a:gd name="connsiteY60" fmla="*/ 1283855 h 5109872"/>
              <a:gd name="connsiteX61" fmla="*/ 2907065 w 6287574"/>
              <a:gd name="connsiteY61" fmla="*/ 1265382 h 5109872"/>
              <a:gd name="connsiteX62" fmla="*/ 2999428 w 6287574"/>
              <a:gd name="connsiteY62" fmla="*/ 1219200 h 5109872"/>
              <a:gd name="connsiteX63" fmla="*/ 3267283 w 6287574"/>
              <a:gd name="connsiteY63" fmla="*/ 1154546 h 5109872"/>
              <a:gd name="connsiteX64" fmla="*/ 3415065 w 6287574"/>
              <a:gd name="connsiteY64" fmla="*/ 1099127 h 5109872"/>
              <a:gd name="connsiteX65" fmla="*/ 3544374 w 6287574"/>
              <a:gd name="connsiteY65" fmla="*/ 1080655 h 5109872"/>
              <a:gd name="connsiteX66" fmla="*/ 3627501 w 6287574"/>
              <a:gd name="connsiteY66" fmla="*/ 1062182 h 5109872"/>
              <a:gd name="connsiteX67" fmla="*/ 3719865 w 6287574"/>
              <a:gd name="connsiteY67" fmla="*/ 1043709 h 5109872"/>
              <a:gd name="connsiteX68" fmla="*/ 4070846 w 6287574"/>
              <a:gd name="connsiteY68" fmla="*/ 960582 h 5109872"/>
              <a:gd name="connsiteX69" fmla="*/ 4735865 w 6287574"/>
              <a:gd name="connsiteY69" fmla="*/ 932873 h 5109872"/>
              <a:gd name="connsiteX70" fmla="*/ 4828228 w 6287574"/>
              <a:gd name="connsiteY70" fmla="*/ 923636 h 5109872"/>
              <a:gd name="connsiteX71" fmla="*/ 5317756 w 6287574"/>
              <a:gd name="connsiteY71" fmla="*/ 905164 h 5109872"/>
              <a:gd name="connsiteX72" fmla="*/ 5733392 w 6287574"/>
              <a:gd name="connsiteY72" fmla="*/ 785091 h 5109872"/>
              <a:gd name="connsiteX73" fmla="*/ 6065901 w 6287574"/>
              <a:gd name="connsiteY73" fmla="*/ 720436 h 5109872"/>
              <a:gd name="connsiteX74" fmla="*/ 6185974 w 6287574"/>
              <a:gd name="connsiteY74" fmla="*/ 526473 h 5109872"/>
              <a:gd name="connsiteX75" fmla="*/ 6222919 w 6287574"/>
              <a:gd name="connsiteY75" fmla="*/ 480291 h 5109872"/>
              <a:gd name="connsiteX76" fmla="*/ 6278337 w 6287574"/>
              <a:gd name="connsiteY76" fmla="*/ 387927 h 5109872"/>
              <a:gd name="connsiteX77" fmla="*/ 6287574 w 6287574"/>
              <a:gd name="connsiteY77" fmla="*/ 360218 h 5109872"/>
              <a:gd name="connsiteX78" fmla="*/ 6269101 w 6287574"/>
              <a:gd name="connsiteY78" fmla="*/ 240146 h 5109872"/>
              <a:gd name="connsiteX79" fmla="*/ 6259865 w 6287574"/>
              <a:gd name="connsiteY79" fmla="*/ 203200 h 5109872"/>
              <a:gd name="connsiteX80" fmla="*/ 6222919 w 6287574"/>
              <a:gd name="connsiteY80" fmla="*/ 184727 h 5109872"/>
              <a:gd name="connsiteX81" fmla="*/ 6195210 w 6287574"/>
              <a:gd name="connsiteY81" fmla="*/ 157018 h 5109872"/>
              <a:gd name="connsiteX82" fmla="*/ 6167501 w 6287574"/>
              <a:gd name="connsiteY82" fmla="*/ 129309 h 5109872"/>
              <a:gd name="connsiteX0" fmla="*/ 6142403 w 6262476"/>
              <a:gd name="connsiteY0" fmla="*/ 129309 h 5109872"/>
              <a:gd name="connsiteX1" fmla="*/ 6142403 w 6262476"/>
              <a:gd name="connsiteY1" fmla="*/ 129309 h 5109872"/>
              <a:gd name="connsiteX2" fmla="*/ 5902258 w 6262476"/>
              <a:gd name="connsiteY2" fmla="*/ 120073 h 5109872"/>
              <a:gd name="connsiteX3" fmla="*/ 5523567 w 6262476"/>
              <a:gd name="connsiteY3" fmla="*/ 110836 h 5109872"/>
              <a:gd name="connsiteX4" fmla="*/ 5144876 w 6262476"/>
              <a:gd name="connsiteY4" fmla="*/ 73891 h 5109872"/>
              <a:gd name="connsiteX5" fmla="*/ 4867785 w 6262476"/>
              <a:gd name="connsiteY5" fmla="*/ 0 h 5109872"/>
              <a:gd name="connsiteX6" fmla="*/ 3205239 w 6262476"/>
              <a:gd name="connsiteY6" fmla="*/ 9236 h 5109872"/>
              <a:gd name="connsiteX7" fmla="*/ 2789603 w 6262476"/>
              <a:gd name="connsiteY7" fmla="*/ 55418 h 5109872"/>
              <a:gd name="connsiteX8" fmla="*/ 2410912 w 6262476"/>
              <a:gd name="connsiteY8" fmla="*/ 83127 h 5109872"/>
              <a:gd name="connsiteX9" fmla="*/ 1949094 w 6262476"/>
              <a:gd name="connsiteY9" fmla="*/ 157018 h 5109872"/>
              <a:gd name="connsiteX10" fmla="*/ 1838258 w 6262476"/>
              <a:gd name="connsiteY10" fmla="*/ 184727 h 5109872"/>
              <a:gd name="connsiteX11" fmla="*/ 1736658 w 6262476"/>
              <a:gd name="connsiteY11" fmla="*/ 203200 h 5109872"/>
              <a:gd name="connsiteX12" fmla="*/ 1311785 w 6262476"/>
              <a:gd name="connsiteY12" fmla="*/ 314036 h 5109872"/>
              <a:gd name="connsiteX13" fmla="*/ 1200948 w 6262476"/>
              <a:gd name="connsiteY13" fmla="*/ 369455 h 5109872"/>
              <a:gd name="connsiteX14" fmla="*/ 757603 w 6262476"/>
              <a:gd name="connsiteY14" fmla="*/ 655782 h 5109872"/>
              <a:gd name="connsiteX15" fmla="*/ 628294 w 6262476"/>
              <a:gd name="connsiteY15" fmla="*/ 785091 h 5109872"/>
              <a:gd name="connsiteX16" fmla="*/ 489748 w 6262476"/>
              <a:gd name="connsiteY16" fmla="*/ 877455 h 5109872"/>
              <a:gd name="connsiteX17" fmla="*/ 434330 w 6262476"/>
              <a:gd name="connsiteY17" fmla="*/ 923636 h 5109872"/>
              <a:gd name="connsiteX18" fmla="*/ 323494 w 6262476"/>
              <a:gd name="connsiteY18" fmla="*/ 1071418 h 5109872"/>
              <a:gd name="connsiteX19" fmla="*/ 175712 w 6262476"/>
              <a:gd name="connsiteY19" fmla="*/ 1237673 h 5109872"/>
              <a:gd name="connsiteX20" fmla="*/ 138767 w 6262476"/>
              <a:gd name="connsiteY20" fmla="*/ 1293091 h 5109872"/>
              <a:gd name="connsiteX21" fmla="*/ 64876 w 6262476"/>
              <a:gd name="connsiteY21" fmla="*/ 1616364 h 5109872"/>
              <a:gd name="connsiteX22" fmla="*/ 46403 w 6262476"/>
              <a:gd name="connsiteY22" fmla="*/ 1745673 h 5109872"/>
              <a:gd name="connsiteX23" fmla="*/ 27930 w 6262476"/>
              <a:gd name="connsiteY23" fmla="*/ 1902691 h 5109872"/>
              <a:gd name="connsiteX24" fmla="*/ 18694 w 6262476"/>
              <a:gd name="connsiteY24" fmla="*/ 1958109 h 5109872"/>
              <a:gd name="connsiteX25" fmla="*/ 221 w 6262476"/>
              <a:gd name="connsiteY25" fmla="*/ 2022764 h 5109872"/>
              <a:gd name="connsiteX26" fmla="*/ 74111 w 6262476"/>
              <a:gd name="connsiteY26" fmla="*/ 2992582 h 5109872"/>
              <a:gd name="connsiteX27" fmla="*/ 129530 w 6262476"/>
              <a:gd name="connsiteY27" fmla="*/ 3703782 h 5109872"/>
              <a:gd name="connsiteX28" fmla="*/ 166476 w 6262476"/>
              <a:gd name="connsiteY28" fmla="*/ 4525819 h 5109872"/>
              <a:gd name="connsiteX29" fmla="*/ 378912 w 6262476"/>
              <a:gd name="connsiteY29" fmla="*/ 5089237 h 5109872"/>
              <a:gd name="connsiteX30" fmla="*/ 1274840 w 6262476"/>
              <a:gd name="connsiteY30" fmla="*/ 4922981 h 5109872"/>
              <a:gd name="connsiteX31" fmla="*/ 1006984 w 6262476"/>
              <a:gd name="connsiteY31" fmla="*/ 4313382 h 5109872"/>
              <a:gd name="connsiteX32" fmla="*/ 1034694 w 6262476"/>
              <a:gd name="connsiteY32" fmla="*/ 3851564 h 5109872"/>
              <a:gd name="connsiteX33" fmla="*/ 1117821 w 6262476"/>
              <a:gd name="connsiteY33" fmla="*/ 3722255 h 5109872"/>
              <a:gd name="connsiteX34" fmla="*/ 1182476 w 6262476"/>
              <a:gd name="connsiteY34" fmla="*/ 3639127 h 5109872"/>
              <a:gd name="connsiteX35" fmla="*/ 1256367 w 6262476"/>
              <a:gd name="connsiteY35" fmla="*/ 3528291 h 5109872"/>
              <a:gd name="connsiteX36" fmla="*/ 1302548 w 6262476"/>
              <a:gd name="connsiteY36" fmla="*/ 3417455 h 5109872"/>
              <a:gd name="connsiteX37" fmla="*/ 1348730 w 6262476"/>
              <a:gd name="connsiteY37" fmla="*/ 3297382 h 5109872"/>
              <a:gd name="connsiteX38" fmla="*/ 1367203 w 6262476"/>
              <a:gd name="connsiteY38" fmla="*/ 3251200 h 5109872"/>
              <a:gd name="connsiteX39" fmla="*/ 1496512 w 6262476"/>
              <a:gd name="connsiteY39" fmla="*/ 2955636 h 5109872"/>
              <a:gd name="connsiteX40" fmla="*/ 1616585 w 6262476"/>
              <a:gd name="connsiteY40" fmla="*/ 2706255 h 5109872"/>
              <a:gd name="connsiteX41" fmla="*/ 1653530 w 6262476"/>
              <a:gd name="connsiteY41" fmla="*/ 2623127 h 5109872"/>
              <a:gd name="connsiteX42" fmla="*/ 1718185 w 6262476"/>
              <a:gd name="connsiteY42" fmla="*/ 2456873 h 5109872"/>
              <a:gd name="connsiteX43" fmla="*/ 1727421 w 6262476"/>
              <a:gd name="connsiteY43" fmla="*/ 2419927 h 5109872"/>
              <a:gd name="connsiteX44" fmla="*/ 1792076 w 6262476"/>
              <a:gd name="connsiteY44" fmla="*/ 2235200 h 5109872"/>
              <a:gd name="connsiteX45" fmla="*/ 1819785 w 6262476"/>
              <a:gd name="connsiteY45" fmla="*/ 2198255 h 5109872"/>
              <a:gd name="connsiteX46" fmla="*/ 1902912 w 6262476"/>
              <a:gd name="connsiteY46" fmla="*/ 2068946 h 5109872"/>
              <a:gd name="connsiteX47" fmla="*/ 1930621 w 6262476"/>
              <a:gd name="connsiteY47" fmla="*/ 2032000 h 5109872"/>
              <a:gd name="connsiteX48" fmla="*/ 1986039 w 6262476"/>
              <a:gd name="connsiteY48" fmla="*/ 1985818 h 5109872"/>
              <a:gd name="connsiteX49" fmla="*/ 2050694 w 6262476"/>
              <a:gd name="connsiteY49" fmla="*/ 1921164 h 5109872"/>
              <a:gd name="connsiteX50" fmla="*/ 2124585 w 6262476"/>
              <a:gd name="connsiteY50" fmla="*/ 1856509 h 5109872"/>
              <a:gd name="connsiteX51" fmla="*/ 2180003 w 6262476"/>
              <a:gd name="connsiteY51" fmla="*/ 1801091 h 5109872"/>
              <a:gd name="connsiteX52" fmla="*/ 2226185 w 6262476"/>
              <a:gd name="connsiteY52" fmla="*/ 1764146 h 5109872"/>
              <a:gd name="connsiteX53" fmla="*/ 2272367 w 6262476"/>
              <a:gd name="connsiteY53" fmla="*/ 1717964 h 5109872"/>
              <a:gd name="connsiteX54" fmla="*/ 2355494 w 6262476"/>
              <a:gd name="connsiteY54" fmla="*/ 1671782 h 5109872"/>
              <a:gd name="connsiteX55" fmla="*/ 2410912 w 6262476"/>
              <a:gd name="connsiteY55" fmla="*/ 1625600 h 5109872"/>
              <a:gd name="connsiteX56" fmla="*/ 2494039 w 6262476"/>
              <a:gd name="connsiteY56" fmla="*/ 1560946 h 5109872"/>
              <a:gd name="connsiteX57" fmla="*/ 2530985 w 6262476"/>
              <a:gd name="connsiteY57" fmla="*/ 1533236 h 5109872"/>
              <a:gd name="connsiteX58" fmla="*/ 2734185 w 6262476"/>
              <a:gd name="connsiteY58" fmla="*/ 1320800 h 5109872"/>
              <a:gd name="connsiteX59" fmla="*/ 2780367 w 6262476"/>
              <a:gd name="connsiteY59" fmla="*/ 1302327 h 5109872"/>
              <a:gd name="connsiteX60" fmla="*/ 2817312 w 6262476"/>
              <a:gd name="connsiteY60" fmla="*/ 1283855 h 5109872"/>
              <a:gd name="connsiteX61" fmla="*/ 2881967 w 6262476"/>
              <a:gd name="connsiteY61" fmla="*/ 1265382 h 5109872"/>
              <a:gd name="connsiteX62" fmla="*/ 2974330 w 6262476"/>
              <a:gd name="connsiteY62" fmla="*/ 1219200 h 5109872"/>
              <a:gd name="connsiteX63" fmla="*/ 3242185 w 6262476"/>
              <a:gd name="connsiteY63" fmla="*/ 1154546 h 5109872"/>
              <a:gd name="connsiteX64" fmla="*/ 3389967 w 6262476"/>
              <a:gd name="connsiteY64" fmla="*/ 1099127 h 5109872"/>
              <a:gd name="connsiteX65" fmla="*/ 3519276 w 6262476"/>
              <a:gd name="connsiteY65" fmla="*/ 1080655 h 5109872"/>
              <a:gd name="connsiteX66" fmla="*/ 3602403 w 6262476"/>
              <a:gd name="connsiteY66" fmla="*/ 1062182 h 5109872"/>
              <a:gd name="connsiteX67" fmla="*/ 3694767 w 6262476"/>
              <a:gd name="connsiteY67" fmla="*/ 1043709 h 5109872"/>
              <a:gd name="connsiteX68" fmla="*/ 4045748 w 6262476"/>
              <a:gd name="connsiteY68" fmla="*/ 960582 h 5109872"/>
              <a:gd name="connsiteX69" fmla="*/ 4710767 w 6262476"/>
              <a:gd name="connsiteY69" fmla="*/ 932873 h 5109872"/>
              <a:gd name="connsiteX70" fmla="*/ 4803130 w 6262476"/>
              <a:gd name="connsiteY70" fmla="*/ 923636 h 5109872"/>
              <a:gd name="connsiteX71" fmla="*/ 5292658 w 6262476"/>
              <a:gd name="connsiteY71" fmla="*/ 905164 h 5109872"/>
              <a:gd name="connsiteX72" fmla="*/ 5708294 w 6262476"/>
              <a:gd name="connsiteY72" fmla="*/ 785091 h 5109872"/>
              <a:gd name="connsiteX73" fmla="*/ 6040803 w 6262476"/>
              <a:gd name="connsiteY73" fmla="*/ 720436 h 5109872"/>
              <a:gd name="connsiteX74" fmla="*/ 6160876 w 6262476"/>
              <a:gd name="connsiteY74" fmla="*/ 526473 h 5109872"/>
              <a:gd name="connsiteX75" fmla="*/ 6197821 w 6262476"/>
              <a:gd name="connsiteY75" fmla="*/ 480291 h 5109872"/>
              <a:gd name="connsiteX76" fmla="*/ 6253239 w 6262476"/>
              <a:gd name="connsiteY76" fmla="*/ 387927 h 5109872"/>
              <a:gd name="connsiteX77" fmla="*/ 6262476 w 6262476"/>
              <a:gd name="connsiteY77" fmla="*/ 360218 h 5109872"/>
              <a:gd name="connsiteX78" fmla="*/ 6244003 w 6262476"/>
              <a:gd name="connsiteY78" fmla="*/ 240146 h 5109872"/>
              <a:gd name="connsiteX79" fmla="*/ 6234767 w 6262476"/>
              <a:gd name="connsiteY79" fmla="*/ 203200 h 5109872"/>
              <a:gd name="connsiteX80" fmla="*/ 6197821 w 6262476"/>
              <a:gd name="connsiteY80" fmla="*/ 184727 h 5109872"/>
              <a:gd name="connsiteX81" fmla="*/ 6170112 w 6262476"/>
              <a:gd name="connsiteY81" fmla="*/ 157018 h 5109872"/>
              <a:gd name="connsiteX82" fmla="*/ 6142403 w 6262476"/>
              <a:gd name="connsiteY82" fmla="*/ 129309 h 5109872"/>
              <a:gd name="connsiteX0" fmla="*/ 6125983 w 6246056"/>
              <a:gd name="connsiteY0" fmla="*/ 129309 h 5109872"/>
              <a:gd name="connsiteX1" fmla="*/ 6125983 w 6246056"/>
              <a:gd name="connsiteY1" fmla="*/ 129309 h 5109872"/>
              <a:gd name="connsiteX2" fmla="*/ 5885838 w 6246056"/>
              <a:gd name="connsiteY2" fmla="*/ 120073 h 5109872"/>
              <a:gd name="connsiteX3" fmla="*/ 5507147 w 6246056"/>
              <a:gd name="connsiteY3" fmla="*/ 110836 h 5109872"/>
              <a:gd name="connsiteX4" fmla="*/ 5128456 w 6246056"/>
              <a:gd name="connsiteY4" fmla="*/ 73891 h 5109872"/>
              <a:gd name="connsiteX5" fmla="*/ 4851365 w 6246056"/>
              <a:gd name="connsiteY5" fmla="*/ 0 h 5109872"/>
              <a:gd name="connsiteX6" fmla="*/ 3188819 w 6246056"/>
              <a:gd name="connsiteY6" fmla="*/ 9236 h 5109872"/>
              <a:gd name="connsiteX7" fmla="*/ 2773183 w 6246056"/>
              <a:gd name="connsiteY7" fmla="*/ 55418 h 5109872"/>
              <a:gd name="connsiteX8" fmla="*/ 2394492 w 6246056"/>
              <a:gd name="connsiteY8" fmla="*/ 83127 h 5109872"/>
              <a:gd name="connsiteX9" fmla="*/ 1932674 w 6246056"/>
              <a:gd name="connsiteY9" fmla="*/ 157018 h 5109872"/>
              <a:gd name="connsiteX10" fmla="*/ 1821838 w 6246056"/>
              <a:gd name="connsiteY10" fmla="*/ 184727 h 5109872"/>
              <a:gd name="connsiteX11" fmla="*/ 1720238 w 6246056"/>
              <a:gd name="connsiteY11" fmla="*/ 203200 h 5109872"/>
              <a:gd name="connsiteX12" fmla="*/ 1295365 w 6246056"/>
              <a:gd name="connsiteY12" fmla="*/ 314036 h 5109872"/>
              <a:gd name="connsiteX13" fmla="*/ 1184528 w 6246056"/>
              <a:gd name="connsiteY13" fmla="*/ 369455 h 5109872"/>
              <a:gd name="connsiteX14" fmla="*/ 741183 w 6246056"/>
              <a:gd name="connsiteY14" fmla="*/ 655782 h 5109872"/>
              <a:gd name="connsiteX15" fmla="*/ 611874 w 6246056"/>
              <a:gd name="connsiteY15" fmla="*/ 785091 h 5109872"/>
              <a:gd name="connsiteX16" fmla="*/ 473328 w 6246056"/>
              <a:gd name="connsiteY16" fmla="*/ 877455 h 5109872"/>
              <a:gd name="connsiteX17" fmla="*/ 417910 w 6246056"/>
              <a:gd name="connsiteY17" fmla="*/ 923636 h 5109872"/>
              <a:gd name="connsiteX18" fmla="*/ 307074 w 6246056"/>
              <a:gd name="connsiteY18" fmla="*/ 1071418 h 5109872"/>
              <a:gd name="connsiteX19" fmla="*/ 159292 w 6246056"/>
              <a:gd name="connsiteY19" fmla="*/ 1237673 h 5109872"/>
              <a:gd name="connsiteX20" fmla="*/ 122347 w 6246056"/>
              <a:gd name="connsiteY20" fmla="*/ 1293091 h 5109872"/>
              <a:gd name="connsiteX21" fmla="*/ 48456 w 6246056"/>
              <a:gd name="connsiteY21" fmla="*/ 1616364 h 5109872"/>
              <a:gd name="connsiteX22" fmla="*/ 29983 w 6246056"/>
              <a:gd name="connsiteY22" fmla="*/ 1745673 h 5109872"/>
              <a:gd name="connsiteX23" fmla="*/ 11510 w 6246056"/>
              <a:gd name="connsiteY23" fmla="*/ 1902691 h 5109872"/>
              <a:gd name="connsiteX24" fmla="*/ 2274 w 6246056"/>
              <a:gd name="connsiteY24" fmla="*/ 1958109 h 5109872"/>
              <a:gd name="connsiteX25" fmla="*/ 57691 w 6246056"/>
              <a:gd name="connsiteY25" fmla="*/ 2992582 h 5109872"/>
              <a:gd name="connsiteX26" fmla="*/ 113110 w 6246056"/>
              <a:gd name="connsiteY26" fmla="*/ 3703782 h 5109872"/>
              <a:gd name="connsiteX27" fmla="*/ 150056 w 6246056"/>
              <a:gd name="connsiteY27" fmla="*/ 4525819 h 5109872"/>
              <a:gd name="connsiteX28" fmla="*/ 362492 w 6246056"/>
              <a:gd name="connsiteY28" fmla="*/ 5089237 h 5109872"/>
              <a:gd name="connsiteX29" fmla="*/ 1258420 w 6246056"/>
              <a:gd name="connsiteY29" fmla="*/ 4922981 h 5109872"/>
              <a:gd name="connsiteX30" fmla="*/ 990564 w 6246056"/>
              <a:gd name="connsiteY30" fmla="*/ 4313382 h 5109872"/>
              <a:gd name="connsiteX31" fmla="*/ 1018274 w 6246056"/>
              <a:gd name="connsiteY31" fmla="*/ 3851564 h 5109872"/>
              <a:gd name="connsiteX32" fmla="*/ 1101401 w 6246056"/>
              <a:gd name="connsiteY32" fmla="*/ 3722255 h 5109872"/>
              <a:gd name="connsiteX33" fmla="*/ 1166056 w 6246056"/>
              <a:gd name="connsiteY33" fmla="*/ 3639127 h 5109872"/>
              <a:gd name="connsiteX34" fmla="*/ 1239947 w 6246056"/>
              <a:gd name="connsiteY34" fmla="*/ 3528291 h 5109872"/>
              <a:gd name="connsiteX35" fmla="*/ 1286128 w 6246056"/>
              <a:gd name="connsiteY35" fmla="*/ 3417455 h 5109872"/>
              <a:gd name="connsiteX36" fmla="*/ 1332310 w 6246056"/>
              <a:gd name="connsiteY36" fmla="*/ 3297382 h 5109872"/>
              <a:gd name="connsiteX37" fmla="*/ 1350783 w 6246056"/>
              <a:gd name="connsiteY37" fmla="*/ 3251200 h 5109872"/>
              <a:gd name="connsiteX38" fmla="*/ 1480092 w 6246056"/>
              <a:gd name="connsiteY38" fmla="*/ 2955636 h 5109872"/>
              <a:gd name="connsiteX39" fmla="*/ 1600165 w 6246056"/>
              <a:gd name="connsiteY39" fmla="*/ 2706255 h 5109872"/>
              <a:gd name="connsiteX40" fmla="*/ 1637110 w 6246056"/>
              <a:gd name="connsiteY40" fmla="*/ 2623127 h 5109872"/>
              <a:gd name="connsiteX41" fmla="*/ 1701765 w 6246056"/>
              <a:gd name="connsiteY41" fmla="*/ 2456873 h 5109872"/>
              <a:gd name="connsiteX42" fmla="*/ 1711001 w 6246056"/>
              <a:gd name="connsiteY42" fmla="*/ 2419927 h 5109872"/>
              <a:gd name="connsiteX43" fmla="*/ 1775656 w 6246056"/>
              <a:gd name="connsiteY43" fmla="*/ 2235200 h 5109872"/>
              <a:gd name="connsiteX44" fmla="*/ 1803365 w 6246056"/>
              <a:gd name="connsiteY44" fmla="*/ 2198255 h 5109872"/>
              <a:gd name="connsiteX45" fmla="*/ 1886492 w 6246056"/>
              <a:gd name="connsiteY45" fmla="*/ 2068946 h 5109872"/>
              <a:gd name="connsiteX46" fmla="*/ 1914201 w 6246056"/>
              <a:gd name="connsiteY46" fmla="*/ 2032000 h 5109872"/>
              <a:gd name="connsiteX47" fmla="*/ 1969619 w 6246056"/>
              <a:gd name="connsiteY47" fmla="*/ 1985818 h 5109872"/>
              <a:gd name="connsiteX48" fmla="*/ 2034274 w 6246056"/>
              <a:gd name="connsiteY48" fmla="*/ 1921164 h 5109872"/>
              <a:gd name="connsiteX49" fmla="*/ 2108165 w 6246056"/>
              <a:gd name="connsiteY49" fmla="*/ 1856509 h 5109872"/>
              <a:gd name="connsiteX50" fmla="*/ 2163583 w 6246056"/>
              <a:gd name="connsiteY50" fmla="*/ 1801091 h 5109872"/>
              <a:gd name="connsiteX51" fmla="*/ 2209765 w 6246056"/>
              <a:gd name="connsiteY51" fmla="*/ 1764146 h 5109872"/>
              <a:gd name="connsiteX52" fmla="*/ 2255947 w 6246056"/>
              <a:gd name="connsiteY52" fmla="*/ 1717964 h 5109872"/>
              <a:gd name="connsiteX53" fmla="*/ 2339074 w 6246056"/>
              <a:gd name="connsiteY53" fmla="*/ 1671782 h 5109872"/>
              <a:gd name="connsiteX54" fmla="*/ 2394492 w 6246056"/>
              <a:gd name="connsiteY54" fmla="*/ 1625600 h 5109872"/>
              <a:gd name="connsiteX55" fmla="*/ 2477619 w 6246056"/>
              <a:gd name="connsiteY55" fmla="*/ 1560946 h 5109872"/>
              <a:gd name="connsiteX56" fmla="*/ 2514565 w 6246056"/>
              <a:gd name="connsiteY56" fmla="*/ 1533236 h 5109872"/>
              <a:gd name="connsiteX57" fmla="*/ 2717765 w 6246056"/>
              <a:gd name="connsiteY57" fmla="*/ 1320800 h 5109872"/>
              <a:gd name="connsiteX58" fmla="*/ 2763947 w 6246056"/>
              <a:gd name="connsiteY58" fmla="*/ 1302327 h 5109872"/>
              <a:gd name="connsiteX59" fmla="*/ 2800892 w 6246056"/>
              <a:gd name="connsiteY59" fmla="*/ 1283855 h 5109872"/>
              <a:gd name="connsiteX60" fmla="*/ 2865547 w 6246056"/>
              <a:gd name="connsiteY60" fmla="*/ 1265382 h 5109872"/>
              <a:gd name="connsiteX61" fmla="*/ 2957910 w 6246056"/>
              <a:gd name="connsiteY61" fmla="*/ 1219200 h 5109872"/>
              <a:gd name="connsiteX62" fmla="*/ 3225765 w 6246056"/>
              <a:gd name="connsiteY62" fmla="*/ 1154546 h 5109872"/>
              <a:gd name="connsiteX63" fmla="*/ 3373547 w 6246056"/>
              <a:gd name="connsiteY63" fmla="*/ 1099127 h 5109872"/>
              <a:gd name="connsiteX64" fmla="*/ 3502856 w 6246056"/>
              <a:gd name="connsiteY64" fmla="*/ 1080655 h 5109872"/>
              <a:gd name="connsiteX65" fmla="*/ 3585983 w 6246056"/>
              <a:gd name="connsiteY65" fmla="*/ 1062182 h 5109872"/>
              <a:gd name="connsiteX66" fmla="*/ 3678347 w 6246056"/>
              <a:gd name="connsiteY66" fmla="*/ 1043709 h 5109872"/>
              <a:gd name="connsiteX67" fmla="*/ 4029328 w 6246056"/>
              <a:gd name="connsiteY67" fmla="*/ 960582 h 5109872"/>
              <a:gd name="connsiteX68" fmla="*/ 4694347 w 6246056"/>
              <a:gd name="connsiteY68" fmla="*/ 932873 h 5109872"/>
              <a:gd name="connsiteX69" fmla="*/ 4786710 w 6246056"/>
              <a:gd name="connsiteY69" fmla="*/ 923636 h 5109872"/>
              <a:gd name="connsiteX70" fmla="*/ 5276238 w 6246056"/>
              <a:gd name="connsiteY70" fmla="*/ 905164 h 5109872"/>
              <a:gd name="connsiteX71" fmla="*/ 5691874 w 6246056"/>
              <a:gd name="connsiteY71" fmla="*/ 785091 h 5109872"/>
              <a:gd name="connsiteX72" fmla="*/ 6024383 w 6246056"/>
              <a:gd name="connsiteY72" fmla="*/ 720436 h 5109872"/>
              <a:gd name="connsiteX73" fmla="*/ 6144456 w 6246056"/>
              <a:gd name="connsiteY73" fmla="*/ 526473 h 5109872"/>
              <a:gd name="connsiteX74" fmla="*/ 6181401 w 6246056"/>
              <a:gd name="connsiteY74" fmla="*/ 480291 h 5109872"/>
              <a:gd name="connsiteX75" fmla="*/ 6236819 w 6246056"/>
              <a:gd name="connsiteY75" fmla="*/ 387927 h 5109872"/>
              <a:gd name="connsiteX76" fmla="*/ 6246056 w 6246056"/>
              <a:gd name="connsiteY76" fmla="*/ 360218 h 5109872"/>
              <a:gd name="connsiteX77" fmla="*/ 6227583 w 6246056"/>
              <a:gd name="connsiteY77" fmla="*/ 240146 h 5109872"/>
              <a:gd name="connsiteX78" fmla="*/ 6218347 w 6246056"/>
              <a:gd name="connsiteY78" fmla="*/ 203200 h 5109872"/>
              <a:gd name="connsiteX79" fmla="*/ 6181401 w 6246056"/>
              <a:gd name="connsiteY79" fmla="*/ 184727 h 5109872"/>
              <a:gd name="connsiteX80" fmla="*/ 6153692 w 6246056"/>
              <a:gd name="connsiteY80" fmla="*/ 157018 h 5109872"/>
              <a:gd name="connsiteX81" fmla="*/ 6125983 w 6246056"/>
              <a:gd name="connsiteY81" fmla="*/ 129309 h 5109872"/>
              <a:gd name="connsiteX0" fmla="*/ 6124282 w 6244355"/>
              <a:gd name="connsiteY0" fmla="*/ 129309 h 5109872"/>
              <a:gd name="connsiteX1" fmla="*/ 6124282 w 6244355"/>
              <a:gd name="connsiteY1" fmla="*/ 129309 h 5109872"/>
              <a:gd name="connsiteX2" fmla="*/ 5884137 w 6244355"/>
              <a:gd name="connsiteY2" fmla="*/ 120073 h 5109872"/>
              <a:gd name="connsiteX3" fmla="*/ 5505446 w 6244355"/>
              <a:gd name="connsiteY3" fmla="*/ 110836 h 5109872"/>
              <a:gd name="connsiteX4" fmla="*/ 5126755 w 6244355"/>
              <a:gd name="connsiteY4" fmla="*/ 73891 h 5109872"/>
              <a:gd name="connsiteX5" fmla="*/ 4849664 w 6244355"/>
              <a:gd name="connsiteY5" fmla="*/ 0 h 5109872"/>
              <a:gd name="connsiteX6" fmla="*/ 3187118 w 6244355"/>
              <a:gd name="connsiteY6" fmla="*/ 9236 h 5109872"/>
              <a:gd name="connsiteX7" fmla="*/ 2771482 w 6244355"/>
              <a:gd name="connsiteY7" fmla="*/ 55418 h 5109872"/>
              <a:gd name="connsiteX8" fmla="*/ 2392791 w 6244355"/>
              <a:gd name="connsiteY8" fmla="*/ 83127 h 5109872"/>
              <a:gd name="connsiteX9" fmla="*/ 1930973 w 6244355"/>
              <a:gd name="connsiteY9" fmla="*/ 157018 h 5109872"/>
              <a:gd name="connsiteX10" fmla="*/ 1820137 w 6244355"/>
              <a:gd name="connsiteY10" fmla="*/ 184727 h 5109872"/>
              <a:gd name="connsiteX11" fmla="*/ 1718537 w 6244355"/>
              <a:gd name="connsiteY11" fmla="*/ 203200 h 5109872"/>
              <a:gd name="connsiteX12" fmla="*/ 1293664 w 6244355"/>
              <a:gd name="connsiteY12" fmla="*/ 314036 h 5109872"/>
              <a:gd name="connsiteX13" fmla="*/ 1182827 w 6244355"/>
              <a:gd name="connsiteY13" fmla="*/ 369455 h 5109872"/>
              <a:gd name="connsiteX14" fmla="*/ 739482 w 6244355"/>
              <a:gd name="connsiteY14" fmla="*/ 655782 h 5109872"/>
              <a:gd name="connsiteX15" fmla="*/ 610173 w 6244355"/>
              <a:gd name="connsiteY15" fmla="*/ 785091 h 5109872"/>
              <a:gd name="connsiteX16" fmla="*/ 471627 w 6244355"/>
              <a:gd name="connsiteY16" fmla="*/ 877455 h 5109872"/>
              <a:gd name="connsiteX17" fmla="*/ 416209 w 6244355"/>
              <a:gd name="connsiteY17" fmla="*/ 923636 h 5109872"/>
              <a:gd name="connsiteX18" fmla="*/ 305373 w 6244355"/>
              <a:gd name="connsiteY18" fmla="*/ 1071418 h 5109872"/>
              <a:gd name="connsiteX19" fmla="*/ 157591 w 6244355"/>
              <a:gd name="connsiteY19" fmla="*/ 1237673 h 5109872"/>
              <a:gd name="connsiteX20" fmla="*/ 120646 w 6244355"/>
              <a:gd name="connsiteY20" fmla="*/ 1293091 h 5109872"/>
              <a:gd name="connsiteX21" fmla="*/ 46755 w 6244355"/>
              <a:gd name="connsiteY21" fmla="*/ 1616364 h 5109872"/>
              <a:gd name="connsiteX22" fmla="*/ 28282 w 6244355"/>
              <a:gd name="connsiteY22" fmla="*/ 1745673 h 5109872"/>
              <a:gd name="connsiteX23" fmla="*/ 573 w 6244355"/>
              <a:gd name="connsiteY23" fmla="*/ 1958109 h 5109872"/>
              <a:gd name="connsiteX24" fmla="*/ 55990 w 6244355"/>
              <a:gd name="connsiteY24" fmla="*/ 2992582 h 5109872"/>
              <a:gd name="connsiteX25" fmla="*/ 111409 w 6244355"/>
              <a:gd name="connsiteY25" fmla="*/ 3703782 h 5109872"/>
              <a:gd name="connsiteX26" fmla="*/ 148355 w 6244355"/>
              <a:gd name="connsiteY26" fmla="*/ 4525819 h 5109872"/>
              <a:gd name="connsiteX27" fmla="*/ 360791 w 6244355"/>
              <a:gd name="connsiteY27" fmla="*/ 5089237 h 5109872"/>
              <a:gd name="connsiteX28" fmla="*/ 1256719 w 6244355"/>
              <a:gd name="connsiteY28" fmla="*/ 4922981 h 5109872"/>
              <a:gd name="connsiteX29" fmla="*/ 988863 w 6244355"/>
              <a:gd name="connsiteY29" fmla="*/ 4313382 h 5109872"/>
              <a:gd name="connsiteX30" fmla="*/ 1016573 w 6244355"/>
              <a:gd name="connsiteY30" fmla="*/ 3851564 h 5109872"/>
              <a:gd name="connsiteX31" fmla="*/ 1099700 w 6244355"/>
              <a:gd name="connsiteY31" fmla="*/ 3722255 h 5109872"/>
              <a:gd name="connsiteX32" fmla="*/ 1164355 w 6244355"/>
              <a:gd name="connsiteY32" fmla="*/ 3639127 h 5109872"/>
              <a:gd name="connsiteX33" fmla="*/ 1238246 w 6244355"/>
              <a:gd name="connsiteY33" fmla="*/ 3528291 h 5109872"/>
              <a:gd name="connsiteX34" fmla="*/ 1284427 w 6244355"/>
              <a:gd name="connsiteY34" fmla="*/ 3417455 h 5109872"/>
              <a:gd name="connsiteX35" fmla="*/ 1330609 w 6244355"/>
              <a:gd name="connsiteY35" fmla="*/ 3297382 h 5109872"/>
              <a:gd name="connsiteX36" fmla="*/ 1349082 w 6244355"/>
              <a:gd name="connsiteY36" fmla="*/ 3251200 h 5109872"/>
              <a:gd name="connsiteX37" fmla="*/ 1478391 w 6244355"/>
              <a:gd name="connsiteY37" fmla="*/ 2955636 h 5109872"/>
              <a:gd name="connsiteX38" fmla="*/ 1598464 w 6244355"/>
              <a:gd name="connsiteY38" fmla="*/ 2706255 h 5109872"/>
              <a:gd name="connsiteX39" fmla="*/ 1635409 w 6244355"/>
              <a:gd name="connsiteY39" fmla="*/ 2623127 h 5109872"/>
              <a:gd name="connsiteX40" fmla="*/ 1700064 w 6244355"/>
              <a:gd name="connsiteY40" fmla="*/ 2456873 h 5109872"/>
              <a:gd name="connsiteX41" fmla="*/ 1709300 w 6244355"/>
              <a:gd name="connsiteY41" fmla="*/ 2419927 h 5109872"/>
              <a:gd name="connsiteX42" fmla="*/ 1773955 w 6244355"/>
              <a:gd name="connsiteY42" fmla="*/ 2235200 h 5109872"/>
              <a:gd name="connsiteX43" fmla="*/ 1801664 w 6244355"/>
              <a:gd name="connsiteY43" fmla="*/ 2198255 h 5109872"/>
              <a:gd name="connsiteX44" fmla="*/ 1884791 w 6244355"/>
              <a:gd name="connsiteY44" fmla="*/ 2068946 h 5109872"/>
              <a:gd name="connsiteX45" fmla="*/ 1912500 w 6244355"/>
              <a:gd name="connsiteY45" fmla="*/ 2032000 h 5109872"/>
              <a:gd name="connsiteX46" fmla="*/ 1967918 w 6244355"/>
              <a:gd name="connsiteY46" fmla="*/ 1985818 h 5109872"/>
              <a:gd name="connsiteX47" fmla="*/ 2032573 w 6244355"/>
              <a:gd name="connsiteY47" fmla="*/ 1921164 h 5109872"/>
              <a:gd name="connsiteX48" fmla="*/ 2106464 w 6244355"/>
              <a:gd name="connsiteY48" fmla="*/ 1856509 h 5109872"/>
              <a:gd name="connsiteX49" fmla="*/ 2161882 w 6244355"/>
              <a:gd name="connsiteY49" fmla="*/ 1801091 h 5109872"/>
              <a:gd name="connsiteX50" fmla="*/ 2208064 w 6244355"/>
              <a:gd name="connsiteY50" fmla="*/ 1764146 h 5109872"/>
              <a:gd name="connsiteX51" fmla="*/ 2254246 w 6244355"/>
              <a:gd name="connsiteY51" fmla="*/ 1717964 h 5109872"/>
              <a:gd name="connsiteX52" fmla="*/ 2337373 w 6244355"/>
              <a:gd name="connsiteY52" fmla="*/ 1671782 h 5109872"/>
              <a:gd name="connsiteX53" fmla="*/ 2392791 w 6244355"/>
              <a:gd name="connsiteY53" fmla="*/ 1625600 h 5109872"/>
              <a:gd name="connsiteX54" fmla="*/ 2475918 w 6244355"/>
              <a:gd name="connsiteY54" fmla="*/ 1560946 h 5109872"/>
              <a:gd name="connsiteX55" fmla="*/ 2512864 w 6244355"/>
              <a:gd name="connsiteY55" fmla="*/ 1533236 h 5109872"/>
              <a:gd name="connsiteX56" fmla="*/ 2716064 w 6244355"/>
              <a:gd name="connsiteY56" fmla="*/ 1320800 h 5109872"/>
              <a:gd name="connsiteX57" fmla="*/ 2762246 w 6244355"/>
              <a:gd name="connsiteY57" fmla="*/ 1302327 h 5109872"/>
              <a:gd name="connsiteX58" fmla="*/ 2799191 w 6244355"/>
              <a:gd name="connsiteY58" fmla="*/ 1283855 h 5109872"/>
              <a:gd name="connsiteX59" fmla="*/ 2863846 w 6244355"/>
              <a:gd name="connsiteY59" fmla="*/ 1265382 h 5109872"/>
              <a:gd name="connsiteX60" fmla="*/ 2956209 w 6244355"/>
              <a:gd name="connsiteY60" fmla="*/ 1219200 h 5109872"/>
              <a:gd name="connsiteX61" fmla="*/ 3224064 w 6244355"/>
              <a:gd name="connsiteY61" fmla="*/ 1154546 h 5109872"/>
              <a:gd name="connsiteX62" fmla="*/ 3371846 w 6244355"/>
              <a:gd name="connsiteY62" fmla="*/ 1099127 h 5109872"/>
              <a:gd name="connsiteX63" fmla="*/ 3501155 w 6244355"/>
              <a:gd name="connsiteY63" fmla="*/ 1080655 h 5109872"/>
              <a:gd name="connsiteX64" fmla="*/ 3584282 w 6244355"/>
              <a:gd name="connsiteY64" fmla="*/ 1062182 h 5109872"/>
              <a:gd name="connsiteX65" fmla="*/ 3676646 w 6244355"/>
              <a:gd name="connsiteY65" fmla="*/ 1043709 h 5109872"/>
              <a:gd name="connsiteX66" fmla="*/ 4027627 w 6244355"/>
              <a:gd name="connsiteY66" fmla="*/ 960582 h 5109872"/>
              <a:gd name="connsiteX67" fmla="*/ 4692646 w 6244355"/>
              <a:gd name="connsiteY67" fmla="*/ 932873 h 5109872"/>
              <a:gd name="connsiteX68" fmla="*/ 4785009 w 6244355"/>
              <a:gd name="connsiteY68" fmla="*/ 923636 h 5109872"/>
              <a:gd name="connsiteX69" fmla="*/ 5274537 w 6244355"/>
              <a:gd name="connsiteY69" fmla="*/ 905164 h 5109872"/>
              <a:gd name="connsiteX70" fmla="*/ 5690173 w 6244355"/>
              <a:gd name="connsiteY70" fmla="*/ 785091 h 5109872"/>
              <a:gd name="connsiteX71" fmla="*/ 6022682 w 6244355"/>
              <a:gd name="connsiteY71" fmla="*/ 720436 h 5109872"/>
              <a:gd name="connsiteX72" fmla="*/ 6142755 w 6244355"/>
              <a:gd name="connsiteY72" fmla="*/ 526473 h 5109872"/>
              <a:gd name="connsiteX73" fmla="*/ 6179700 w 6244355"/>
              <a:gd name="connsiteY73" fmla="*/ 480291 h 5109872"/>
              <a:gd name="connsiteX74" fmla="*/ 6235118 w 6244355"/>
              <a:gd name="connsiteY74" fmla="*/ 387927 h 5109872"/>
              <a:gd name="connsiteX75" fmla="*/ 6244355 w 6244355"/>
              <a:gd name="connsiteY75" fmla="*/ 360218 h 5109872"/>
              <a:gd name="connsiteX76" fmla="*/ 6225882 w 6244355"/>
              <a:gd name="connsiteY76" fmla="*/ 240146 h 5109872"/>
              <a:gd name="connsiteX77" fmla="*/ 6216646 w 6244355"/>
              <a:gd name="connsiteY77" fmla="*/ 203200 h 5109872"/>
              <a:gd name="connsiteX78" fmla="*/ 6179700 w 6244355"/>
              <a:gd name="connsiteY78" fmla="*/ 184727 h 5109872"/>
              <a:gd name="connsiteX79" fmla="*/ 6151991 w 6244355"/>
              <a:gd name="connsiteY79" fmla="*/ 157018 h 5109872"/>
              <a:gd name="connsiteX80" fmla="*/ 6124282 w 6244355"/>
              <a:gd name="connsiteY80" fmla="*/ 129309 h 5109872"/>
              <a:gd name="connsiteX0" fmla="*/ 6123771 w 6243844"/>
              <a:gd name="connsiteY0" fmla="*/ 129309 h 5109872"/>
              <a:gd name="connsiteX1" fmla="*/ 6123771 w 6243844"/>
              <a:gd name="connsiteY1" fmla="*/ 129309 h 5109872"/>
              <a:gd name="connsiteX2" fmla="*/ 5883626 w 6243844"/>
              <a:gd name="connsiteY2" fmla="*/ 120073 h 5109872"/>
              <a:gd name="connsiteX3" fmla="*/ 5504935 w 6243844"/>
              <a:gd name="connsiteY3" fmla="*/ 110836 h 5109872"/>
              <a:gd name="connsiteX4" fmla="*/ 5126244 w 6243844"/>
              <a:gd name="connsiteY4" fmla="*/ 73891 h 5109872"/>
              <a:gd name="connsiteX5" fmla="*/ 4849153 w 6243844"/>
              <a:gd name="connsiteY5" fmla="*/ 0 h 5109872"/>
              <a:gd name="connsiteX6" fmla="*/ 3186607 w 6243844"/>
              <a:gd name="connsiteY6" fmla="*/ 9236 h 5109872"/>
              <a:gd name="connsiteX7" fmla="*/ 2770971 w 6243844"/>
              <a:gd name="connsiteY7" fmla="*/ 55418 h 5109872"/>
              <a:gd name="connsiteX8" fmla="*/ 2392280 w 6243844"/>
              <a:gd name="connsiteY8" fmla="*/ 83127 h 5109872"/>
              <a:gd name="connsiteX9" fmla="*/ 1930462 w 6243844"/>
              <a:gd name="connsiteY9" fmla="*/ 157018 h 5109872"/>
              <a:gd name="connsiteX10" fmla="*/ 1819626 w 6243844"/>
              <a:gd name="connsiteY10" fmla="*/ 184727 h 5109872"/>
              <a:gd name="connsiteX11" fmla="*/ 1718026 w 6243844"/>
              <a:gd name="connsiteY11" fmla="*/ 203200 h 5109872"/>
              <a:gd name="connsiteX12" fmla="*/ 1293153 w 6243844"/>
              <a:gd name="connsiteY12" fmla="*/ 314036 h 5109872"/>
              <a:gd name="connsiteX13" fmla="*/ 1182316 w 6243844"/>
              <a:gd name="connsiteY13" fmla="*/ 369455 h 5109872"/>
              <a:gd name="connsiteX14" fmla="*/ 738971 w 6243844"/>
              <a:gd name="connsiteY14" fmla="*/ 655782 h 5109872"/>
              <a:gd name="connsiteX15" fmla="*/ 609662 w 6243844"/>
              <a:gd name="connsiteY15" fmla="*/ 785091 h 5109872"/>
              <a:gd name="connsiteX16" fmla="*/ 471116 w 6243844"/>
              <a:gd name="connsiteY16" fmla="*/ 877455 h 5109872"/>
              <a:gd name="connsiteX17" fmla="*/ 415698 w 6243844"/>
              <a:gd name="connsiteY17" fmla="*/ 923636 h 5109872"/>
              <a:gd name="connsiteX18" fmla="*/ 304862 w 6243844"/>
              <a:gd name="connsiteY18" fmla="*/ 1071418 h 5109872"/>
              <a:gd name="connsiteX19" fmla="*/ 157080 w 6243844"/>
              <a:gd name="connsiteY19" fmla="*/ 1237673 h 5109872"/>
              <a:gd name="connsiteX20" fmla="*/ 120135 w 6243844"/>
              <a:gd name="connsiteY20" fmla="*/ 1293091 h 5109872"/>
              <a:gd name="connsiteX21" fmla="*/ 46244 w 6243844"/>
              <a:gd name="connsiteY21" fmla="*/ 1616364 h 5109872"/>
              <a:gd name="connsiteX22" fmla="*/ 62 w 6243844"/>
              <a:gd name="connsiteY22" fmla="*/ 1958109 h 5109872"/>
              <a:gd name="connsiteX23" fmla="*/ 55479 w 6243844"/>
              <a:gd name="connsiteY23" fmla="*/ 2992582 h 5109872"/>
              <a:gd name="connsiteX24" fmla="*/ 110898 w 6243844"/>
              <a:gd name="connsiteY24" fmla="*/ 3703782 h 5109872"/>
              <a:gd name="connsiteX25" fmla="*/ 147844 w 6243844"/>
              <a:gd name="connsiteY25" fmla="*/ 4525819 h 5109872"/>
              <a:gd name="connsiteX26" fmla="*/ 360280 w 6243844"/>
              <a:gd name="connsiteY26" fmla="*/ 5089237 h 5109872"/>
              <a:gd name="connsiteX27" fmla="*/ 1256208 w 6243844"/>
              <a:gd name="connsiteY27" fmla="*/ 4922981 h 5109872"/>
              <a:gd name="connsiteX28" fmla="*/ 988352 w 6243844"/>
              <a:gd name="connsiteY28" fmla="*/ 4313382 h 5109872"/>
              <a:gd name="connsiteX29" fmla="*/ 1016062 w 6243844"/>
              <a:gd name="connsiteY29" fmla="*/ 3851564 h 5109872"/>
              <a:gd name="connsiteX30" fmla="*/ 1099189 w 6243844"/>
              <a:gd name="connsiteY30" fmla="*/ 3722255 h 5109872"/>
              <a:gd name="connsiteX31" fmla="*/ 1163844 w 6243844"/>
              <a:gd name="connsiteY31" fmla="*/ 3639127 h 5109872"/>
              <a:gd name="connsiteX32" fmla="*/ 1237735 w 6243844"/>
              <a:gd name="connsiteY32" fmla="*/ 3528291 h 5109872"/>
              <a:gd name="connsiteX33" fmla="*/ 1283916 w 6243844"/>
              <a:gd name="connsiteY33" fmla="*/ 3417455 h 5109872"/>
              <a:gd name="connsiteX34" fmla="*/ 1330098 w 6243844"/>
              <a:gd name="connsiteY34" fmla="*/ 3297382 h 5109872"/>
              <a:gd name="connsiteX35" fmla="*/ 1348571 w 6243844"/>
              <a:gd name="connsiteY35" fmla="*/ 3251200 h 5109872"/>
              <a:gd name="connsiteX36" fmla="*/ 1477880 w 6243844"/>
              <a:gd name="connsiteY36" fmla="*/ 2955636 h 5109872"/>
              <a:gd name="connsiteX37" fmla="*/ 1597953 w 6243844"/>
              <a:gd name="connsiteY37" fmla="*/ 2706255 h 5109872"/>
              <a:gd name="connsiteX38" fmla="*/ 1634898 w 6243844"/>
              <a:gd name="connsiteY38" fmla="*/ 2623127 h 5109872"/>
              <a:gd name="connsiteX39" fmla="*/ 1699553 w 6243844"/>
              <a:gd name="connsiteY39" fmla="*/ 2456873 h 5109872"/>
              <a:gd name="connsiteX40" fmla="*/ 1708789 w 6243844"/>
              <a:gd name="connsiteY40" fmla="*/ 2419927 h 5109872"/>
              <a:gd name="connsiteX41" fmla="*/ 1773444 w 6243844"/>
              <a:gd name="connsiteY41" fmla="*/ 2235200 h 5109872"/>
              <a:gd name="connsiteX42" fmla="*/ 1801153 w 6243844"/>
              <a:gd name="connsiteY42" fmla="*/ 2198255 h 5109872"/>
              <a:gd name="connsiteX43" fmla="*/ 1884280 w 6243844"/>
              <a:gd name="connsiteY43" fmla="*/ 2068946 h 5109872"/>
              <a:gd name="connsiteX44" fmla="*/ 1911989 w 6243844"/>
              <a:gd name="connsiteY44" fmla="*/ 2032000 h 5109872"/>
              <a:gd name="connsiteX45" fmla="*/ 1967407 w 6243844"/>
              <a:gd name="connsiteY45" fmla="*/ 1985818 h 5109872"/>
              <a:gd name="connsiteX46" fmla="*/ 2032062 w 6243844"/>
              <a:gd name="connsiteY46" fmla="*/ 1921164 h 5109872"/>
              <a:gd name="connsiteX47" fmla="*/ 2105953 w 6243844"/>
              <a:gd name="connsiteY47" fmla="*/ 1856509 h 5109872"/>
              <a:gd name="connsiteX48" fmla="*/ 2161371 w 6243844"/>
              <a:gd name="connsiteY48" fmla="*/ 1801091 h 5109872"/>
              <a:gd name="connsiteX49" fmla="*/ 2207553 w 6243844"/>
              <a:gd name="connsiteY49" fmla="*/ 1764146 h 5109872"/>
              <a:gd name="connsiteX50" fmla="*/ 2253735 w 6243844"/>
              <a:gd name="connsiteY50" fmla="*/ 1717964 h 5109872"/>
              <a:gd name="connsiteX51" fmla="*/ 2336862 w 6243844"/>
              <a:gd name="connsiteY51" fmla="*/ 1671782 h 5109872"/>
              <a:gd name="connsiteX52" fmla="*/ 2392280 w 6243844"/>
              <a:gd name="connsiteY52" fmla="*/ 1625600 h 5109872"/>
              <a:gd name="connsiteX53" fmla="*/ 2475407 w 6243844"/>
              <a:gd name="connsiteY53" fmla="*/ 1560946 h 5109872"/>
              <a:gd name="connsiteX54" fmla="*/ 2512353 w 6243844"/>
              <a:gd name="connsiteY54" fmla="*/ 1533236 h 5109872"/>
              <a:gd name="connsiteX55" fmla="*/ 2715553 w 6243844"/>
              <a:gd name="connsiteY55" fmla="*/ 1320800 h 5109872"/>
              <a:gd name="connsiteX56" fmla="*/ 2761735 w 6243844"/>
              <a:gd name="connsiteY56" fmla="*/ 1302327 h 5109872"/>
              <a:gd name="connsiteX57" fmla="*/ 2798680 w 6243844"/>
              <a:gd name="connsiteY57" fmla="*/ 1283855 h 5109872"/>
              <a:gd name="connsiteX58" fmla="*/ 2863335 w 6243844"/>
              <a:gd name="connsiteY58" fmla="*/ 1265382 h 5109872"/>
              <a:gd name="connsiteX59" fmla="*/ 2955698 w 6243844"/>
              <a:gd name="connsiteY59" fmla="*/ 1219200 h 5109872"/>
              <a:gd name="connsiteX60" fmla="*/ 3223553 w 6243844"/>
              <a:gd name="connsiteY60" fmla="*/ 1154546 h 5109872"/>
              <a:gd name="connsiteX61" fmla="*/ 3371335 w 6243844"/>
              <a:gd name="connsiteY61" fmla="*/ 1099127 h 5109872"/>
              <a:gd name="connsiteX62" fmla="*/ 3500644 w 6243844"/>
              <a:gd name="connsiteY62" fmla="*/ 1080655 h 5109872"/>
              <a:gd name="connsiteX63" fmla="*/ 3583771 w 6243844"/>
              <a:gd name="connsiteY63" fmla="*/ 1062182 h 5109872"/>
              <a:gd name="connsiteX64" fmla="*/ 3676135 w 6243844"/>
              <a:gd name="connsiteY64" fmla="*/ 1043709 h 5109872"/>
              <a:gd name="connsiteX65" fmla="*/ 4027116 w 6243844"/>
              <a:gd name="connsiteY65" fmla="*/ 960582 h 5109872"/>
              <a:gd name="connsiteX66" fmla="*/ 4692135 w 6243844"/>
              <a:gd name="connsiteY66" fmla="*/ 932873 h 5109872"/>
              <a:gd name="connsiteX67" fmla="*/ 4784498 w 6243844"/>
              <a:gd name="connsiteY67" fmla="*/ 923636 h 5109872"/>
              <a:gd name="connsiteX68" fmla="*/ 5274026 w 6243844"/>
              <a:gd name="connsiteY68" fmla="*/ 905164 h 5109872"/>
              <a:gd name="connsiteX69" fmla="*/ 5689662 w 6243844"/>
              <a:gd name="connsiteY69" fmla="*/ 785091 h 5109872"/>
              <a:gd name="connsiteX70" fmla="*/ 6022171 w 6243844"/>
              <a:gd name="connsiteY70" fmla="*/ 720436 h 5109872"/>
              <a:gd name="connsiteX71" fmla="*/ 6142244 w 6243844"/>
              <a:gd name="connsiteY71" fmla="*/ 526473 h 5109872"/>
              <a:gd name="connsiteX72" fmla="*/ 6179189 w 6243844"/>
              <a:gd name="connsiteY72" fmla="*/ 480291 h 5109872"/>
              <a:gd name="connsiteX73" fmla="*/ 6234607 w 6243844"/>
              <a:gd name="connsiteY73" fmla="*/ 387927 h 5109872"/>
              <a:gd name="connsiteX74" fmla="*/ 6243844 w 6243844"/>
              <a:gd name="connsiteY74" fmla="*/ 360218 h 5109872"/>
              <a:gd name="connsiteX75" fmla="*/ 6225371 w 6243844"/>
              <a:gd name="connsiteY75" fmla="*/ 240146 h 5109872"/>
              <a:gd name="connsiteX76" fmla="*/ 6216135 w 6243844"/>
              <a:gd name="connsiteY76" fmla="*/ 203200 h 5109872"/>
              <a:gd name="connsiteX77" fmla="*/ 6179189 w 6243844"/>
              <a:gd name="connsiteY77" fmla="*/ 184727 h 5109872"/>
              <a:gd name="connsiteX78" fmla="*/ 6151480 w 6243844"/>
              <a:gd name="connsiteY78" fmla="*/ 157018 h 5109872"/>
              <a:gd name="connsiteX79" fmla="*/ 6123771 w 6243844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229751 w 6199569"/>
              <a:gd name="connsiteY68" fmla="*/ 905164 h 5109872"/>
              <a:gd name="connsiteX69" fmla="*/ 5645387 w 6199569"/>
              <a:gd name="connsiteY69" fmla="*/ 785091 h 5109872"/>
              <a:gd name="connsiteX70" fmla="*/ 5977896 w 6199569"/>
              <a:gd name="connsiteY70" fmla="*/ 720436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645387 w 6199569"/>
              <a:gd name="connsiteY69" fmla="*/ 785091 h 5109872"/>
              <a:gd name="connsiteX70" fmla="*/ 5977896 w 6199569"/>
              <a:gd name="connsiteY70" fmla="*/ 720436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746987 w 6199569"/>
              <a:gd name="connsiteY69" fmla="*/ 886691 h 5109872"/>
              <a:gd name="connsiteX70" fmla="*/ 5977896 w 6199569"/>
              <a:gd name="connsiteY70" fmla="*/ 720436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746987 w 6199569"/>
              <a:gd name="connsiteY69" fmla="*/ 886691 h 5109872"/>
              <a:gd name="connsiteX70" fmla="*/ 6097969 w 6199569"/>
              <a:gd name="connsiteY70" fmla="*/ 840509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746987 w 6199569"/>
              <a:gd name="connsiteY69" fmla="*/ 886691 h 5109872"/>
              <a:gd name="connsiteX70" fmla="*/ 6097969 w 6199569"/>
              <a:gd name="connsiteY70" fmla="*/ 840509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200160"/>
              <a:gd name="connsiteY0" fmla="*/ 129309 h 5109872"/>
              <a:gd name="connsiteX1" fmla="*/ 6079496 w 6200160"/>
              <a:gd name="connsiteY1" fmla="*/ 129309 h 5109872"/>
              <a:gd name="connsiteX2" fmla="*/ 5839351 w 6200160"/>
              <a:gd name="connsiteY2" fmla="*/ 120073 h 5109872"/>
              <a:gd name="connsiteX3" fmla="*/ 5460660 w 6200160"/>
              <a:gd name="connsiteY3" fmla="*/ 110836 h 5109872"/>
              <a:gd name="connsiteX4" fmla="*/ 5081969 w 6200160"/>
              <a:gd name="connsiteY4" fmla="*/ 73891 h 5109872"/>
              <a:gd name="connsiteX5" fmla="*/ 4804878 w 6200160"/>
              <a:gd name="connsiteY5" fmla="*/ 0 h 5109872"/>
              <a:gd name="connsiteX6" fmla="*/ 3142332 w 6200160"/>
              <a:gd name="connsiteY6" fmla="*/ 9236 h 5109872"/>
              <a:gd name="connsiteX7" fmla="*/ 2726696 w 6200160"/>
              <a:gd name="connsiteY7" fmla="*/ 55418 h 5109872"/>
              <a:gd name="connsiteX8" fmla="*/ 2348005 w 6200160"/>
              <a:gd name="connsiteY8" fmla="*/ 83127 h 5109872"/>
              <a:gd name="connsiteX9" fmla="*/ 1886187 w 6200160"/>
              <a:gd name="connsiteY9" fmla="*/ 157018 h 5109872"/>
              <a:gd name="connsiteX10" fmla="*/ 1775351 w 6200160"/>
              <a:gd name="connsiteY10" fmla="*/ 184727 h 5109872"/>
              <a:gd name="connsiteX11" fmla="*/ 1673751 w 6200160"/>
              <a:gd name="connsiteY11" fmla="*/ 203200 h 5109872"/>
              <a:gd name="connsiteX12" fmla="*/ 1248878 w 6200160"/>
              <a:gd name="connsiteY12" fmla="*/ 314036 h 5109872"/>
              <a:gd name="connsiteX13" fmla="*/ 1138041 w 6200160"/>
              <a:gd name="connsiteY13" fmla="*/ 369455 h 5109872"/>
              <a:gd name="connsiteX14" fmla="*/ 694696 w 6200160"/>
              <a:gd name="connsiteY14" fmla="*/ 655782 h 5109872"/>
              <a:gd name="connsiteX15" fmla="*/ 565387 w 6200160"/>
              <a:gd name="connsiteY15" fmla="*/ 785091 h 5109872"/>
              <a:gd name="connsiteX16" fmla="*/ 426841 w 6200160"/>
              <a:gd name="connsiteY16" fmla="*/ 877455 h 5109872"/>
              <a:gd name="connsiteX17" fmla="*/ 371423 w 6200160"/>
              <a:gd name="connsiteY17" fmla="*/ 923636 h 5109872"/>
              <a:gd name="connsiteX18" fmla="*/ 260587 w 6200160"/>
              <a:gd name="connsiteY18" fmla="*/ 1071418 h 5109872"/>
              <a:gd name="connsiteX19" fmla="*/ 112805 w 6200160"/>
              <a:gd name="connsiteY19" fmla="*/ 1237673 h 5109872"/>
              <a:gd name="connsiteX20" fmla="*/ 75860 w 6200160"/>
              <a:gd name="connsiteY20" fmla="*/ 1293091 h 5109872"/>
              <a:gd name="connsiteX21" fmla="*/ 1969 w 6200160"/>
              <a:gd name="connsiteY21" fmla="*/ 1616364 h 5109872"/>
              <a:gd name="connsiteX22" fmla="*/ 20442 w 6200160"/>
              <a:gd name="connsiteY22" fmla="*/ 2032000 h 5109872"/>
              <a:gd name="connsiteX23" fmla="*/ 11204 w 6200160"/>
              <a:gd name="connsiteY23" fmla="*/ 2992582 h 5109872"/>
              <a:gd name="connsiteX24" fmla="*/ 66623 w 6200160"/>
              <a:gd name="connsiteY24" fmla="*/ 3703782 h 5109872"/>
              <a:gd name="connsiteX25" fmla="*/ 103569 w 6200160"/>
              <a:gd name="connsiteY25" fmla="*/ 4525819 h 5109872"/>
              <a:gd name="connsiteX26" fmla="*/ 316005 w 6200160"/>
              <a:gd name="connsiteY26" fmla="*/ 5089237 h 5109872"/>
              <a:gd name="connsiteX27" fmla="*/ 1211933 w 6200160"/>
              <a:gd name="connsiteY27" fmla="*/ 4922981 h 5109872"/>
              <a:gd name="connsiteX28" fmla="*/ 944077 w 6200160"/>
              <a:gd name="connsiteY28" fmla="*/ 4313382 h 5109872"/>
              <a:gd name="connsiteX29" fmla="*/ 971787 w 6200160"/>
              <a:gd name="connsiteY29" fmla="*/ 3851564 h 5109872"/>
              <a:gd name="connsiteX30" fmla="*/ 1054914 w 6200160"/>
              <a:gd name="connsiteY30" fmla="*/ 3722255 h 5109872"/>
              <a:gd name="connsiteX31" fmla="*/ 1119569 w 6200160"/>
              <a:gd name="connsiteY31" fmla="*/ 3639127 h 5109872"/>
              <a:gd name="connsiteX32" fmla="*/ 1193460 w 6200160"/>
              <a:gd name="connsiteY32" fmla="*/ 3528291 h 5109872"/>
              <a:gd name="connsiteX33" fmla="*/ 1239641 w 6200160"/>
              <a:gd name="connsiteY33" fmla="*/ 3417455 h 5109872"/>
              <a:gd name="connsiteX34" fmla="*/ 1285823 w 6200160"/>
              <a:gd name="connsiteY34" fmla="*/ 3297382 h 5109872"/>
              <a:gd name="connsiteX35" fmla="*/ 1304296 w 6200160"/>
              <a:gd name="connsiteY35" fmla="*/ 3251200 h 5109872"/>
              <a:gd name="connsiteX36" fmla="*/ 1433605 w 6200160"/>
              <a:gd name="connsiteY36" fmla="*/ 2955636 h 5109872"/>
              <a:gd name="connsiteX37" fmla="*/ 1553678 w 6200160"/>
              <a:gd name="connsiteY37" fmla="*/ 2706255 h 5109872"/>
              <a:gd name="connsiteX38" fmla="*/ 1590623 w 6200160"/>
              <a:gd name="connsiteY38" fmla="*/ 2623127 h 5109872"/>
              <a:gd name="connsiteX39" fmla="*/ 1655278 w 6200160"/>
              <a:gd name="connsiteY39" fmla="*/ 2456873 h 5109872"/>
              <a:gd name="connsiteX40" fmla="*/ 1664514 w 6200160"/>
              <a:gd name="connsiteY40" fmla="*/ 2419927 h 5109872"/>
              <a:gd name="connsiteX41" fmla="*/ 1729169 w 6200160"/>
              <a:gd name="connsiteY41" fmla="*/ 2235200 h 5109872"/>
              <a:gd name="connsiteX42" fmla="*/ 1756878 w 6200160"/>
              <a:gd name="connsiteY42" fmla="*/ 2198255 h 5109872"/>
              <a:gd name="connsiteX43" fmla="*/ 1840005 w 6200160"/>
              <a:gd name="connsiteY43" fmla="*/ 2068946 h 5109872"/>
              <a:gd name="connsiteX44" fmla="*/ 1867714 w 6200160"/>
              <a:gd name="connsiteY44" fmla="*/ 2032000 h 5109872"/>
              <a:gd name="connsiteX45" fmla="*/ 1923132 w 6200160"/>
              <a:gd name="connsiteY45" fmla="*/ 1985818 h 5109872"/>
              <a:gd name="connsiteX46" fmla="*/ 1987787 w 6200160"/>
              <a:gd name="connsiteY46" fmla="*/ 1921164 h 5109872"/>
              <a:gd name="connsiteX47" fmla="*/ 2061678 w 6200160"/>
              <a:gd name="connsiteY47" fmla="*/ 1856509 h 5109872"/>
              <a:gd name="connsiteX48" fmla="*/ 2117096 w 6200160"/>
              <a:gd name="connsiteY48" fmla="*/ 1801091 h 5109872"/>
              <a:gd name="connsiteX49" fmla="*/ 2163278 w 6200160"/>
              <a:gd name="connsiteY49" fmla="*/ 1764146 h 5109872"/>
              <a:gd name="connsiteX50" fmla="*/ 2209460 w 6200160"/>
              <a:gd name="connsiteY50" fmla="*/ 1717964 h 5109872"/>
              <a:gd name="connsiteX51" fmla="*/ 2292587 w 6200160"/>
              <a:gd name="connsiteY51" fmla="*/ 1671782 h 5109872"/>
              <a:gd name="connsiteX52" fmla="*/ 2348005 w 6200160"/>
              <a:gd name="connsiteY52" fmla="*/ 1625600 h 5109872"/>
              <a:gd name="connsiteX53" fmla="*/ 2431132 w 6200160"/>
              <a:gd name="connsiteY53" fmla="*/ 1560946 h 5109872"/>
              <a:gd name="connsiteX54" fmla="*/ 2468078 w 6200160"/>
              <a:gd name="connsiteY54" fmla="*/ 1533236 h 5109872"/>
              <a:gd name="connsiteX55" fmla="*/ 2671278 w 6200160"/>
              <a:gd name="connsiteY55" fmla="*/ 1320800 h 5109872"/>
              <a:gd name="connsiteX56" fmla="*/ 2717460 w 6200160"/>
              <a:gd name="connsiteY56" fmla="*/ 1302327 h 5109872"/>
              <a:gd name="connsiteX57" fmla="*/ 2754405 w 6200160"/>
              <a:gd name="connsiteY57" fmla="*/ 1283855 h 5109872"/>
              <a:gd name="connsiteX58" fmla="*/ 2819060 w 6200160"/>
              <a:gd name="connsiteY58" fmla="*/ 1265382 h 5109872"/>
              <a:gd name="connsiteX59" fmla="*/ 2911423 w 6200160"/>
              <a:gd name="connsiteY59" fmla="*/ 1219200 h 5109872"/>
              <a:gd name="connsiteX60" fmla="*/ 3179278 w 6200160"/>
              <a:gd name="connsiteY60" fmla="*/ 1154546 h 5109872"/>
              <a:gd name="connsiteX61" fmla="*/ 3327060 w 6200160"/>
              <a:gd name="connsiteY61" fmla="*/ 1099127 h 5109872"/>
              <a:gd name="connsiteX62" fmla="*/ 3456369 w 6200160"/>
              <a:gd name="connsiteY62" fmla="*/ 1080655 h 5109872"/>
              <a:gd name="connsiteX63" fmla="*/ 3539496 w 6200160"/>
              <a:gd name="connsiteY63" fmla="*/ 1062182 h 5109872"/>
              <a:gd name="connsiteX64" fmla="*/ 3631860 w 6200160"/>
              <a:gd name="connsiteY64" fmla="*/ 1043709 h 5109872"/>
              <a:gd name="connsiteX65" fmla="*/ 3982841 w 6200160"/>
              <a:gd name="connsiteY65" fmla="*/ 960582 h 5109872"/>
              <a:gd name="connsiteX66" fmla="*/ 4647860 w 6200160"/>
              <a:gd name="connsiteY66" fmla="*/ 932873 h 5109872"/>
              <a:gd name="connsiteX67" fmla="*/ 4740223 w 6200160"/>
              <a:gd name="connsiteY67" fmla="*/ 923636 h 5109872"/>
              <a:gd name="connsiteX68" fmla="*/ 5312878 w 6200160"/>
              <a:gd name="connsiteY68" fmla="*/ 942110 h 5109872"/>
              <a:gd name="connsiteX69" fmla="*/ 5746987 w 6200160"/>
              <a:gd name="connsiteY69" fmla="*/ 886691 h 5109872"/>
              <a:gd name="connsiteX70" fmla="*/ 6097969 w 6200160"/>
              <a:gd name="connsiteY70" fmla="*/ 840509 h 5109872"/>
              <a:gd name="connsiteX71" fmla="*/ 6097969 w 6200160"/>
              <a:gd name="connsiteY71" fmla="*/ 526473 h 5109872"/>
              <a:gd name="connsiteX72" fmla="*/ 6190332 w 6200160"/>
              <a:gd name="connsiteY72" fmla="*/ 387927 h 5109872"/>
              <a:gd name="connsiteX73" fmla="*/ 6199569 w 6200160"/>
              <a:gd name="connsiteY73" fmla="*/ 360218 h 5109872"/>
              <a:gd name="connsiteX74" fmla="*/ 6181096 w 6200160"/>
              <a:gd name="connsiteY74" fmla="*/ 240146 h 5109872"/>
              <a:gd name="connsiteX75" fmla="*/ 6171860 w 6200160"/>
              <a:gd name="connsiteY75" fmla="*/ 203200 h 5109872"/>
              <a:gd name="connsiteX76" fmla="*/ 6134914 w 6200160"/>
              <a:gd name="connsiteY76" fmla="*/ 184727 h 5109872"/>
              <a:gd name="connsiteX77" fmla="*/ 6107205 w 6200160"/>
              <a:gd name="connsiteY77" fmla="*/ 157018 h 5109872"/>
              <a:gd name="connsiteX78" fmla="*/ 6079496 w 6200160"/>
              <a:gd name="connsiteY78" fmla="*/ 129309 h 5109872"/>
              <a:gd name="connsiteX0" fmla="*/ 6079496 w 6217036"/>
              <a:gd name="connsiteY0" fmla="*/ 129309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99569 w 6217036"/>
              <a:gd name="connsiteY73" fmla="*/ 360218 h 5109872"/>
              <a:gd name="connsiteX74" fmla="*/ 6181096 w 6217036"/>
              <a:gd name="connsiteY74" fmla="*/ 240146 h 5109872"/>
              <a:gd name="connsiteX75" fmla="*/ 6171860 w 6217036"/>
              <a:gd name="connsiteY75" fmla="*/ 203200 h 5109872"/>
              <a:gd name="connsiteX76" fmla="*/ 6134914 w 6217036"/>
              <a:gd name="connsiteY76" fmla="*/ 184727 h 5109872"/>
              <a:gd name="connsiteX77" fmla="*/ 6107205 w 6217036"/>
              <a:gd name="connsiteY77" fmla="*/ 157018 h 5109872"/>
              <a:gd name="connsiteX78" fmla="*/ 6079496 w 6217036"/>
              <a:gd name="connsiteY78" fmla="*/ 129309 h 5109872"/>
              <a:gd name="connsiteX0" fmla="*/ 6079496 w 6217036"/>
              <a:gd name="connsiteY0" fmla="*/ 129309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75" fmla="*/ 6134914 w 6217036"/>
              <a:gd name="connsiteY75" fmla="*/ 184727 h 5109872"/>
              <a:gd name="connsiteX76" fmla="*/ 6107205 w 6217036"/>
              <a:gd name="connsiteY76" fmla="*/ 157018 h 5109872"/>
              <a:gd name="connsiteX77" fmla="*/ 6079496 w 6217036"/>
              <a:gd name="connsiteY77" fmla="*/ 129309 h 5109872"/>
              <a:gd name="connsiteX0" fmla="*/ 6079496 w 6217036"/>
              <a:gd name="connsiteY0" fmla="*/ 129309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75" fmla="*/ 6107205 w 6217036"/>
              <a:gd name="connsiteY75" fmla="*/ 157018 h 5109872"/>
              <a:gd name="connsiteX76" fmla="*/ 6079496 w 6217036"/>
              <a:gd name="connsiteY76" fmla="*/ 129309 h 5109872"/>
              <a:gd name="connsiteX0" fmla="*/ 6107205 w 6217036"/>
              <a:gd name="connsiteY0" fmla="*/ 157018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75" fmla="*/ 6107205 w 6217036"/>
              <a:gd name="connsiteY75" fmla="*/ 157018 h 5109872"/>
              <a:gd name="connsiteX0" fmla="*/ 6171860 w 6217036"/>
              <a:gd name="connsiteY0" fmla="*/ 203200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0" fmla="*/ 6181096 w 6217036"/>
              <a:gd name="connsiteY0" fmla="*/ 240146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0" fmla="*/ 6245751 w 6248932"/>
              <a:gd name="connsiteY0" fmla="*/ 240146 h 5109872"/>
              <a:gd name="connsiteX1" fmla="*/ 6079496 w 6248932"/>
              <a:gd name="connsiteY1" fmla="*/ 129309 h 5109872"/>
              <a:gd name="connsiteX2" fmla="*/ 5839351 w 6248932"/>
              <a:gd name="connsiteY2" fmla="*/ 120073 h 5109872"/>
              <a:gd name="connsiteX3" fmla="*/ 5460660 w 6248932"/>
              <a:gd name="connsiteY3" fmla="*/ 110836 h 5109872"/>
              <a:gd name="connsiteX4" fmla="*/ 5081969 w 6248932"/>
              <a:gd name="connsiteY4" fmla="*/ 73891 h 5109872"/>
              <a:gd name="connsiteX5" fmla="*/ 4804878 w 6248932"/>
              <a:gd name="connsiteY5" fmla="*/ 0 h 5109872"/>
              <a:gd name="connsiteX6" fmla="*/ 3142332 w 6248932"/>
              <a:gd name="connsiteY6" fmla="*/ 9236 h 5109872"/>
              <a:gd name="connsiteX7" fmla="*/ 2726696 w 6248932"/>
              <a:gd name="connsiteY7" fmla="*/ 55418 h 5109872"/>
              <a:gd name="connsiteX8" fmla="*/ 2348005 w 6248932"/>
              <a:gd name="connsiteY8" fmla="*/ 83127 h 5109872"/>
              <a:gd name="connsiteX9" fmla="*/ 1886187 w 6248932"/>
              <a:gd name="connsiteY9" fmla="*/ 157018 h 5109872"/>
              <a:gd name="connsiteX10" fmla="*/ 1775351 w 6248932"/>
              <a:gd name="connsiteY10" fmla="*/ 184727 h 5109872"/>
              <a:gd name="connsiteX11" fmla="*/ 1673751 w 6248932"/>
              <a:gd name="connsiteY11" fmla="*/ 203200 h 5109872"/>
              <a:gd name="connsiteX12" fmla="*/ 1248878 w 6248932"/>
              <a:gd name="connsiteY12" fmla="*/ 314036 h 5109872"/>
              <a:gd name="connsiteX13" fmla="*/ 1138041 w 6248932"/>
              <a:gd name="connsiteY13" fmla="*/ 369455 h 5109872"/>
              <a:gd name="connsiteX14" fmla="*/ 694696 w 6248932"/>
              <a:gd name="connsiteY14" fmla="*/ 655782 h 5109872"/>
              <a:gd name="connsiteX15" fmla="*/ 565387 w 6248932"/>
              <a:gd name="connsiteY15" fmla="*/ 785091 h 5109872"/>
              <a:gd name="connsiteX16" fmla="*/ 426841 w 6248932"/>
              <a:gd name="connsiteY16" fmla="*/ 877455 h 5109872"/>
              <a:gd name="connsiteX17" fmla="*/ 371423 w 6248932"/>
              <a:gd name="connsiteY17" fmla="*/ 923636 h 5109872"/>
              <a:gd name="connsiteX18" fmla="*/ 260587 w 6248932"/>
              <a:gd name="connsiteY18" fmla="*/ 1071418 h 5109872"/>
              <a:gd name="connsiteX19" fmla="*/ 112805 w 6248932"/>
              <a:gd name="connsiteY19" fmla="*/ 1237673 h 5109872"/>
              <a:gd name="connsiteX20" fmla="*/ 75860 w 6248932"/>
              <a:gd name="connsiteY20" fmla="*/ 1293091 h 5109872"/>
              <a:gd name="connsiteX21" fmla="*/ 1969 w 6248932"/>
              <a:gd name="connsiteY21" fmla="*/ 1616364 h 5109872"/>
              <a:gd name="connsiteX22" fmla="*/ 20442 w 6248932"/>
              <a:gd name="connsiteY22" fmla="*/ 2032000 h 5109872"/>
              <a:gd name="connsiteX23" fmla="*/ 11204 w 6248932"/>
              <a:gd name="connsiteY23" fmla="*/ 2992582 h 5109872"/>
              <a:gd name="connsiteX24" fmla="*/ 66623 w 6248932"/>
              <a:gd name="connsiteY24" fmla="*/ 3703782 h 5109872"/>
              <a:gd name="connsiteX25" fmla="*/ 103569 w 6248932"/>
              <a:gd name="connsiteY25" fmla="*/ 4525819 h 5109872"/>
              <a:gd name="connsiteX26" fmla="*/ 316005 w 6248932"/>
              <a:gd name="connsiteY26" fmla="*/ 5089237 h 5109872"/>
              <a:gd name="connsiteX27" fmla="*/ 1211933 w 6248932"/>
              <a:gd name="connsiteY27" fmla="*/ 4922981 h 5109872"/>
              <a:gd name="connsiteX28" fmla="*/ 944077 w 6248932"/>
              <a:gd name="connsiteY28" fmla="*/ 4313382 h 5109872"/>
              <a:gd name="connsiteX29" fmla="*/ 971787 w 6248932"/>
              <a:gd name="connsiteY29" fmla="*/ 3851564 h 5109872"/>
              <a:gd name="connsiteX30" fmla="*/ 1054914 w 6248932"/>
              <a:gd name="connsiteY30" fmla="*/ 3722255 h 5109872"/>
              <a:gd name="connsiteX31" fmla="*/ 1119569 w 6248932"/>
              <a:gd name="connsiteY31" fmla="*/ 3639127 h 5109872"/>
              <a:gd name="connsiteX32" fmla="*/ 1193460 w 6248932"/>
              <a:gd name="connsiteY32" fmla="*/ 3528291 h 5109872"/>
              <a:gd name="connsiteX33" fmla="*/ 1239641 w 6248932"/>
              <a:gd name="connsiteY33" fmla="*/ 3417455 h 5109872"/>
              <a:gd name="connsiteX34" fmla="*/ 1285823 w 6248932"/>
              <a:gd name="connsiteY34" fmla="*/ 3297382 h 5109872"/>
              <a:gd name="connsiteX35" fmla="*/ 1304296 w 6248932"/>
              <a:gd name="connsiteY35" fmla="*/ 3251200 h 5109872"/>
              <a:gd name="connsiteX36" fmla="*/ 1433605 w 6248932"/>
              <a:gd name="connsiteY36" fmla="*/ 2955636 h 5109872"/>
              <a:gd name="connsiteX37" fmla="*/ 1553678 w 6248932"/>
              <a:gd name="connsiteY37" fmla="*/ 2706255 h 5109872"/>
              <a:gd name="connsiteX38" fmla="*/ 1590623 w 6248932"/>
              <a:gd name="connsiteY38" fmla="*/ 2623127 h 5109872"/>
              <a:gd name="connsiteX39" fmla="*/ 1655278 w 6248932"/>
              <a:gd name="connsiteY39" fmla="*/ 2456873 h 5109872"/>
              <a:gd name="connsiteX40" fmla="*/ 1664514 w 6248932"/>
              <a:gd name="connsiteY40" fmla="*/ 2419927 h 5109872"/>
              <a:gd name="connsiteX41" fmla="*/ 1729169 w 6248932"/>
              <a:gd name="connsiteY41" fmla="*/ 2235200 h 5109872"/>
              <a:gd name="connsiteX42" fmla="*/ 1756878 w 6248932"/>
              <a:gd name="connsiteY42" fmla="*/ 2198255 h 5109872"/>
              <a:gd name="connsiteX43" fmla="*/ 1840005 w 6248932"/>
              <a:gd name="connsiteY43" fmla="*/ 2068946 h 5109872"/>
              <a:gd name="connsiteX44" fmla="*/ 1867714 w 6248932"/>
              <a:gd name="connsiteY44" fmla="*/ 2032000 h 5109872"/>
              <a:gd name="connsiteX45" fmla="*/ 1923132 w 6248932"/>
              <a:gd name="connsiteY45" fmla="*/ 1985818 h 5109872"/>
              <a:gd name="connsiteX46" fmla="*/ 1987787 w 6248932"/>
              <a:gd name="connsiteY46" fmla="*/ 1921164 h 5109872"/>
              <a:gd name="connsiteX47" fmla="*/ 2061678 w 6248932"/>
              <a:gd name="connsiteY47" fmla="*/ 1856509 h 5109872"/>
              <a:gd name="connsiteX48" fmla="*/ 2117096 w 6248932"/>
              <a:gd name="connsiteY48" fmla="*/ 1801091 h 5109872"/>
              <a:gd name="connsiteX49" fmla="*/ 2163278 w 6248932"/>
              <a:gd name="connsiteY49" fmla="*/ 1764146 h 5109872"/>
              <a:gd name="connsiteX50" fmla="*/ 2209460 w 6248932"/>
              <a:gd name="connsiteY50" fmla="*/ 1717964 h 5109872"/>
              <a:gd name="connsiteX51" fmla="*/ 2292587 w 6248932"/>
              <a:gd name="connsiteY51" fmla="*/ 1671782 h 5109872"/>
              <a:gd name="connsiteX52" fmla="*/ 2348005 w 6248932"/>
              <a:gd name="connsiteY52" fmla="*/ 1625600 h 5109872"/>
              <a:gd name="connsiteX53" fmla="*/ 2431132 w 6248932"/>
              <a:gd name="connsiteY53" fmla="*/ 1560946 h 5109872"/>
              <a:gd name="connsiteX54" fmla="*/ 2468078 w 6248932"/>
              <a:gd name="connsiteY54" fmla="*/ 1533236 h 5109872"/>
              <a:gd name="connsiteX55" fmla="*/ 2671278 w 6248932"/>
              <a:gd name="connsiteY55" fmla="*/ 1320800 h 5109872"/>
              <a:gd name="connsiteX56" fmla="*/ 2717460 w 6248932"/>
              <a:gd name="connsiteY56" fmla="*/ 1302327 h 5109872"/>
              <a:gd name="connsiteX57" fmla="*/ 2754405 w 6248932"/>
              <a:gd name="connsiteY57" fmla="*/ 1283855 h 5109872"/>
              <a:gd name="connsiteX58" fmla="*/ 2819060 w 6248932"/>
              <a:gd name="connsiteY58" fmla="*/ 1265382 h 5109872"/>
              <a:gd name="connsiteX59" fmla="*/ 2911423 w 6248932"/>
              <a:gd name="connsiteY59" fmla="*/ 1219200 h 5109872"/>
              <a:gd name="connsiteX60" fmla="*/ 3179278 w 6248932"/>
              <a:gd name="connsiteY60" fmla="*/ 1154546 h 5109872"/>
              <a:gd name="connsiteX61" fmla="*/ 3327060 w 6248932"/>
              <a:gd name="connsiteY61" fmla="*/ 1099127 h 5109872"/>
              <a:gd name="connsiteX62" fmla="*/ 3456369 w 6248932"/>
              <a:gd name="connsiteY62" fmla="*/ 1080655 h 5109872"/>
              <a:gd name="connsiteX63" fmla="*/ 3539496 w 6248932"/>
              <a:gd name="connsiteY63" fmla="*/ 1062182 h 5109872"/>
              <a:gd name="connsiteX64" fmla="*/ 3631860 w 6248932"/>
              <a:gd name="connsiteY64" fmla="*/ 1043709 h 5109872"/>
              <a:gd name="connsiteX65" fmla="*/ 3982841 w 6248932"/>
              <a:gd name="connsiteY65" fmla="*/ 960582 h 5109872"/>
              <a:gd name="connsiteX66" fmla="*/ 4647860 w 6248932"/>
              <a:gd name="connsiteY66" fmla="*/ 932873 h 5109872"/>
              <a:gd name="connsiteX67" fmla="*/ 4740223 w 6248932"/>
              <a:gd name="connsiteY67" fmla="*/ 923636 h 5109872"/>
              <a:gd name="connsiteX68" fmla="*/ 5312878 w 6248932"/>
              <a:gd name="connsiteY68" fmla="*/ 942110 h 5109872"/>
              <a:gd name="connsiteX69" fmla="*/ 5746987 w 6248932"/>
              <a:gd name="connsiteY69" fmla="*/ 886691 h 5109872"/>
              <a:gd name="connsiteX70" fmla="*/ 6097969 w 6248932"/>
              <a:gd name="connsiteY70" fmla="*/ 840509 h 5109872"/>
              <a:gd name="connsiteX71" fmla="*/ 6208805 w 6248932"/>
              <a:gd name="connsiteY71" fmla="*/ 526473 h 5109872"/>
              <a:gd name="connsiteX72" fmla="*/ 6190332 w 6248932"/>
              <a:gd name="connsiteY72" fmla="*/ 387927 h 5109872"/>
              <a:gd name="connsiteX73" fmla="*/ 6245751 w 6248932"/>
              <a:gd name="connsiteY73" fmla="*/ 240146 h 5109872"/>
              <a:gd name="connsiteX0" fmla="*/ 6245751 w 6263701"/>
              <a:gd name="connsiteY0" fmla="*/ 240146 h 5109872"/>
              <a:gd name="connsiteX1" fmla="*/ 6079496 w 6263701"/>
              <a:gd name="connsiteY1" fmla="*/ 129309 h 5109872"/>
              <a:gd name="connsiteX2" fmla="*/ 5839351 w 6263701"/>
              <a:gd name="connsiteY2" fmla="*/ 120073 h 5109872"/>
              <a:gd name="connsiteX3" fmla="*/ 5460660 w 6263701"/>
              <a:gd name="connsiteY3" fmla="*/ 110836 h 5109872"/>
              <a:gd name="connsiteX4" fmla="*/ 5081969 w 6263701"/>
              <a:gd name="connsiteY4" fmla="*/ 73891 h 5109872"/>
              <a:gd name="connsiteX5" fmla="*/ 4804878 w 6263701"/>
              <a:gd name="connsiteY5" fmla="*/ 0 h 5109872"/>
              <a:gd name="connsiteX6" fmla="*/ 3142332 w 6263701"/>
              <a:gd name="connsiteY6" fmla="*/ 9236 h 5109872"/>
              <a:gd name="connsiteX7" fmla="*/ 2726696 w 6263701"/>
              <a:gd name="connsiteY7" fmla="*/ 55418 h 5109872"/>
              <a:gd name="connsiteX8" fmla="*/ 2348005 w 6263701"/>
              <a:gd name="connsiteY8" fmla="*/ 83127 h 5109872"/>
              <a:gd name="connsiteX9" fmla="*/ 1886187 w 6263701"/>
              <a:gd name="connsiteY9" fmla="*/ 157018 h 5109872"/>
              <a:gd name="connsiteX10" fmla="*/ 1775351 w 6263701"/>
              <a:gd name="connsiteY10" fmla="*/ 184727 h 5109872"/>
              <a:gd name="connsiteX11" fmla="*/ 1673751 w 6263701"/>
              <a:gd name="connsiteY11" fmla="*/ 203200 h 5109872"/>
              <a:gd name="connsiteX12" fmla="*/ 1248878 w 6263701"/>
              <a:gd name="connsiteY12" fmla="*/ 314036 h 5109872"/>
              <a:gd name="connsiteX13" fmla="*/ 1138041 w 6263701"/>
              <a:gd name="connsiteY13" fmla="*/ 369455 h 5109872"/>
              <a:gd name="connsiteX14" fmla="*/ 694696 w 6263701"/>
              <a:gd name="connsiteY14" fmla="*/ 655782 h 5109872"/>
              <a:gd name="connsiteX15" fmla="*/ 565387 w 6263701"/>
              <a:gd name="connsiteY15" fmla="*/ 785091 h 5109872"/>
              <a:gd name="connsiteX16" fmla="*/ 426841 w 6263701"/>
              <a:gd name="connsiteY16" fmla="*/ 877455 h 5109872"/>
              <a:gd name="connsiteX17" fmla="*/ 371423 w 6263701"/>
              <a:gd name="connsiteY17" fmla="*/ 923636 h 5109872"/>
              <a:gd name="connsiteX18" fmla="*/ 260587 w 6263701"/>
              <a:gd name="connsiteY18" fmla="*/ 1071418 h 5109872"/>
              <a:gd name="connsiteX19" fmla="*/ 112805 w 6263701"/>
              <a:gd name="connsiteY19" fmla="*/ 1237673 h 5109872"/>
              <a:gd name="connsiteX20" fmla="*/ 75860 w 6263701"/>
              <a:gd name="connsiteY20" fmla="*/ 1293091 h 5109872"/>
              <a:gd name="connsiteX21" fmla="*/ 1969 w 6263701"/>
              <a:gd name="connsiteY21" fmla="*/ 1616364 h 5109872"/>
              <a:gd name="connsiteX22" fmla="*/ 20442 w 6263701"/>
              <a:gd name="connsiteY22" fmla="*/ 2032000 h 5109872"/>
              <a:gd name="connsiteX23" fmla="*/ 11204 w 6263701"/>
              <a:gd name="connsiteY23" fmla="*/ 2992582 h 5109872"/>
              <a:gd name="connsiteX24" fmla="*/ 66623 w 6263701"/>
              <a:gd name="connsiteY24" fmla="*/ 3703782 h 5109872"/>
              <a:gd name="connsiteX25" fmla="*/ 103569 w 6263701"/>
              <a:gd name="connsiteY25" fmla="*/ 4525819 h 5109872"/>
              <a:gd name="connsiteX26" fmla="*/ 316005 w 6263701"/>
              <a:gd name="connsiteY26" fmla="*/ 5089237 h 5109872"/>
              <a:gd name="connsiteX27" fmla="*/ 1211933 w 6263701"/>
              <a:gd name="connsiteY27" fmla="*/ 4922981 h 5109872"/>
              <a:gd name="connsiteX28" fmla="*/ 944077 w 6263701"/>
              <a:gd name="connsiteY28" fmla="*/ 4313382 h 5109872"/>
              <a:gd name="connsiteX29" fmla="*/ 971787 w 6263701"/>
              <a:gd name="connsiteY29" fmla="*/ 3851564 h 5109872"/>
              <a:gd name="connsiteX30" fmla="*/ 1054914 w 6263701"/>
              <a:gd name="connsiteY30" fmla="*/ 3722255 h 5109872"/>
              <a:gd name="connsiteX31" fmla="*/ 1119569 w 6263701"/>
              <a:gd name="connsiteY31" fmla="*/ 3639127 h 5109872"/>
              <a:gd name="connsiteX32" fmla="*/ 1193460 w 6263701"/>
              <a:gd name="connsiteY32" fmla="*/ 3528291 h 5109872"/>
              <a:gd name="connsiteX33" fmla="*/ 1239641 w 6263701"/>
              <a:gd name="connsiteY33" fmla="*/ 3417455 h 5109872"/>
              <a:gd name="connsiteX34" fmla="*/ 1285823 w 6263701"/>
              <a:gd name="connsiteY34" fmla="*/ 3297382 h 5109872"/>
              <a:gd name="connsiteX35" fmla="*/ 1304296 w 6263701"/>
              <a:gd name="connsiteY35" fmla="*/ 3251200 h 5109872"/>
              <a:gd name="connsiteX36" fmla="*/ 1433605 w 6263701"/>
              <a:gd name="connsiteY36" fmla="*/ 2955636 h 5109872"/>
              <a:gd name="connsiteX37" fmla="*/ 1553678 w 6263701"/>
              <a:gd name="connsiteY37" fmla="*/ 2706255 h 5109872"/>
              <a:gd name="connsiteX38" fmla="*/ 1590623 w 6263701"/>
              <a:gd name="connsiteY38" fmla="*/ 2623127 h 5109872"/>
              <a:gd name="connsiteX39" fmla="*/ 1655278 w 6263701"/>
              <a:gd name="connsiteY39" fmla="*/ 2456873 h 5109872"/>
              <a:gd name="connsiteX40" fmla="*/ 1664514 w 6263701"/>
              <a:gd name="connsiteY40" fmla="*/ 2419927 h 5109872"/>
              <a:gd name="connsiteX41" fmla="*/ 1729169 w 6263701"/>
              <a:gd name="connsiteY41" fmla="*/ 2235200 h 5109872"/>
              <a:gd name="connsiteX42" fmla="*/ 1756878 w 6263701"/>
              <a:gd name="connsiteY42" fmla="*/ 2198255 h 5109872"/>
              <a:gd name="connsiteX43" fmla="*/ 1840005 w 6263701"/>
              <a:gd name="connsiteY43" fmla="*/ 2068946 h 5109872"/>
              <a:gd name="connsiteX44" fmla="*/ 1867714 w 6263701"/>
              <a:gd name="connsiteY44" fmla="*/ 2032000 h 5109872"/>
              <a:gd name="connsiteX45" fmla="*/ 1923132 w 6263701"/>
              <a:gd name="connsiteY45" fmla="*/ 1985818 h 5109872"/>
              <a:gd name="connsiteX46" fmla="*/ 1987787 w 6263701"/>
              <a:gd name="connsiteY46" fmla="*/ 1921164 h 5109872"/>
              <a:gd name="connsiteX47" fmla="*/ 2061678 w 6263701"/>
              <a:gd name="connsiteY47" fmla="*/ 1856509 h 5109872"/>
              <a:gd name="connsiteX48" fmla="*/ 2117096 w 6263701"/>
              <a:gd name="connsiteY48" fmla="*/ 1801091 h 5109872"/>
              <a:gd name="connsiteX49" fmla="*/ 2163278 w 6263701"/>
              <a:gd name="connsiteY49" fmla="*/ 1764146 h 5109872"/>
              <a:gd name="connsiteX50" fmla="*/ 2209460 w 6263701"/>
              <a:gd name="connsiteY50" fmla="*/ 1717964 h 5109872"/>
              <a:gd name="connsiteX51" fmla="*/ 2292587 w 6263701"/>
              <a:gd name="connsiteY51" fmla="*/ 1671782 h 5109872"/>
              <a:gd name="connsiteX52" fmla="*/ 2348005 w 6263701"/>
              <a:gd name="connsiteY52" fmla="*/ 1625600 h 5109872"/>
              <a:gd name="connsiteX53" fmla="*/ 2431132 w 6263701"/>
              <a:gd name="connsiteY53" fmla="*/ 1560946 h 5109872"/>
              <a:gd name="connsiteX54" fmla="*/ 2468078 w 6263701"/>
              <a:gd name="connsiteY54" fmla="*/ 1533236 h 5109872"/>
              <a:gd name="connsiteX55" fmla="*/ 2671278 w 6263701"/>
              <a:gd name="connsiteY55" fmla="*/ 1320800 h 5109872"/>
              <a:gd name="connsiteX56" fmla="*/ 2717460 w 6263701"/>
              <a:gd name="connsiteY56" fmla="*/ 1302327 h 5109872"/>
              <a:gd name="connsiteX57" fmla="*/ 2754405 w 6263701"/>
              <a:gd name="connsiteY57" fmla="*/ 1283855 h 5109872"/>
              <a:gd name="connsiteX58" fmla="*/ 2819060 w 6263701"/>
              <a:gd name="connsiteY58" fmla="*/ 1265382 h 5109872"/>
              <a:gd name="connsiteX59" fmla="*/ 2911423 w 6263701"/>
              <a:gd name="connsiteY59" fmla="*/ 1219200 h 5109872"/>
              <a:gd name="connsiteX60" fmla="*/ 3179278 w 6263701"/>
              <a:gd name="connsiteY60" fmla="*/ 1154546 h 5109872"/>
              <a:gd name="connsiteX61" fmla="*/ 3327060 w 6263701"/>
              <a:gd name="connsiteY61" fmla="*/ 1099127 h 5109872"/>
              <a:gd name="connsiteX62" fmla="*/ 3456369 w 6263701"/>
              <a:gd name="connsiteY62" fmla="*/ 1080655 h 5109872"/>
              <a:gd name="connsiteX63" fmla="*/ 3539496 w 6263701"/>
              <a:gd name="connsiteY63" fmla="*/ 1062182 h 5109872"/>
              <a:gd name="connsiteX64" fmla="*/ 3631860 w 6263701"/>
              <a:gd name="connsiteY64" fmla="*/ 1043709 h 5109872"/>
              <a:gd name="connsiteX65" fmla="*/ 3982841 w 6263701"/>
              <a:gd name="connsiteY65" fmla="*/ 960582 h 5109872"/>
              <a:gd name="connsiteX66" fmla="*/ 4647860 w 6263701"/>
              <a:gd name="connsiteY66" fmla="*/ 932873 h 5109872"/>
              <a:gd name="connsiteX67" fmla="*/ 4740223 w 6263701"/>
              <a:gd name="connsiteY67" fmla="*/ 923636 h 5109872"/>
              <a:gd name="connsiteX68" fmla="*/ 5312878 w 6263701"/>
              <a:gd name="connsiteY68" fmla="*/ 942110 h 5109872"/>
              <a:gd name="connsiteX69" fmla="*/ 5746987 w 6263701"/>
              <a:gd name="connsiteY69" fmla="*/ 886691 h 5109872"/>
              <a:gd name="connsiteX70" fmla="*/ 6097969 w 6263701"/>
              <a:gd name="connsiteY70" fmla="*/ 840509 h 5109872"/>
              <a:gd name="connsiteX71" fmla="*/ 6208805 w 6263701"/>
              <a:gd name="connsiteY71" fmla="*/ 526473 h 5109872"/>
              <a:gd name="connsiteX72" fmla="*/ 6254987 w 6263701"/>
              <a:gd name="connsiteY72" fmla="*/ 397163 h 5109872"/>
              <a:gd name="connsiteX73" fmla="*/ 6245751 w 6263701"/>
              <a:gd name="connsiteY73" fmla="*/ 240146 h 5109872"/>
              <a:gd name="connsiteX0" fmla="*/ 6245751 w 6263701"/>
              <a:gd name="connsiteY0" fmla="*/ 240146 h 5109872"/>
              <a:gd name="connsiteX1" fmla="*/ 6079496 w 6263701"/>
              <a:gd name="connsiteY1" fmla="*/ 129309 h 5109872"/>
              <a:gd name="connsiteX2" fmla="*/ 5793169 w 6263701"/>
              <a:gd name="connsiteY2" fmla="*/ 101600 h 5109872"/>
              <a:gd name="connsiteX3" fmla="*/ 5460660 w 6263701"/>
              <a:gd name="connsiteY3" fmla="*/ 110836 h 5109872"/>
              <a:gd name="connsiteX4" fmla="*/ 5081969 w 6263701"/>
              <a:gd name="connsiteY4" fmla="*/ 73891 h 5109872"/>
              <a:gd name="connsiteX5" fmla="*/ 4804878 w 6263701"/>
              <a:gd name="connsiteY5" fmla="*/ 0 h 5109872"/>
              <a:gd name="connsiteX6" fmla="*/ 3142332 w 6263701"/>
              <a:gd name="connsiteY6" fmla="*/ 9236 h 5109872"/>
              <a:gd name="connsiteX7" fmla="*/ 2726696 w 6263701"/>
              <a:gd name="connsiteY7" fmla="*/ 55418 h 5109872"/>
              <a:gd name="connsiteX8" fmla="*/ 2348005 w 6263701"/>
              <a:gd name="connsiteY8" fmla="*/ 83127 h 5109872"/>
              <a:gd name="connsiteX9" fmla="*/ 1886187 w 6263701"/>
              <a:gd name="connsiteY9" fmla="*/ 157018 h 5109872"/>
              <a:gd name="connsiteX10" fmla="*/ 1775351 w 6263701"/>
              <a:gd name="connsiteY10" fmla="*/ 184727 h 5109872"/>
              <a:gd name="connsiteX11" fmla="*/ 1673751 w 6263701"/>
              <a:gd name="connsiteY11" fmla="*/ 203200 h 5109872"/>
              <a:gd name="connsiteX12" fmla="*/ 1248878 w 6263701"/>
              <a:gd name="connsiteY12" fmla="*/ 314036 h 5109872"/>
              <a:gd name="connsiteX13" fmla="*/ 1138041 w 6263701"/>
              <a:gd name="connsiteY13" fmla="*/ 369455 h 5109872"/>
              <a:gd name="connsiteX14" fmla="*/ 694696 w 6263701"/>
              <a:gd name="connsiteY14" fmla="*/ 655782 h 5109872"/>
              <a:gd name="connsiteX15" fmla="*/ 565387 w 6263701"/>
              <a:gd name="connsiteY15" fmla="*/ 785091 h 5109872"/>
              <a:gd name="connsiteX16" fmla="*/ 426841 w 6263701"/>
              <a:gd name="connsiteY16" fmla="*/ 877455 h 5109872"/>
              <a:gd name="connsiteX17" fmla="*/ 371423 w 6263701"/>
              <a:gd name="connsiteY17" fmla="*/ 923636 h 5109872"/>
              <a:gd name="connsiteX18" fmla="*/ 260587 w 6263701"/>
              <a:gd name="connsiteY18" fmla="*/ 1071418 h 5109872"/>
              <a:gd name="connsiteX19" fmla="*/ 112805 w 6263701"/>
              <a:gd name="connsiteY19" fmla="*/ 1237673 h 5109872"/>
              <a:gd name="connsiteX20" fmla="*/ 75860 w 6263701"/>
              <a:gd name="connsiteY20" fmla="*/ 1293091 h 5109872"/>
              <a:gd name="connsiteX21" fmla="*/ 1969 w 6263701"/>
              <a:gd name="connsiteY21" fmla="*/ 1616364 h 5109872"/>
              <a:gd name="connsiteX22" fmla="*/ 20442 w 6263701"/>
              <a:gd name="connsiteY22" fmla="*/ 2032000 h 5109872"/>
              <a:gd name="connsiteX23" fmla="*/ 11204 w 6263701"/>
              <a:gd name="connsiteY23" fmla="*/ 2992582 h 5109872"/>
              <a:gd name="connsiteX24" fmla="*/ 66623 w 6263701"/>
              <a:gd name="connsiteY24" fmla="*/ 3703782 h 5109872"/>
              <a:gd name="connsiteX25" fmla="*/ 103569 w 6263701"/>
              <a:gd name="connsiteY25" fmla="*/ 4525819 h 5109872"/>
              <a:gd name="connsiteX26" fmla="*/ 316005 w 6263701"/>
              <a:gd name="connsiteY26" fmla="*/ 5089237 h 5109872"/>
              <a:gd name="connsiteX27" fmla="*/ 1211933 w 6263701"/>
              <a:gd name="connsiteY27" fmla="*/ 4922981 h 5109872"/>
              <a:gd name="connsiteX28" fmla="*/ 944077 w 6263701"/>
              <a:gd name="connsiteY28" fmla="*/ 4313382 h 5109872"/>
              <a:gd name="connsiteX29" fmla="*/ 971787 w 6263701"/>
              <a:gd name="connsiteY29" fmla="*/ 3851564 h 5109872"/>
              <a:gd name="connsiteX30" fmla="*/ 1054914 w 6263701"/>
              <a:gd name="connsiteY30" fmla="*/ 3722255 h 5109872"/>
              <a:gd name="connsiteX31" fmla="*/ 1119569 w 6263701"/>
              <a:gd name="connsiteY31" fmla="*/ 3639127 h 5109872"/>
              <a:gd name="connsiteX32" fmla="*/ 1193460 w 6263701"/>
              <a:gd name="connsiteY32" fmla="*/ 3528291 h 5109872"/>
              <a:gd name="connsiteX33" fmla="*/ 1239641 w 6263701"/>
              <a:gd name="connsiteY33" fmla="*/ 3417455 h 5109872"/>
              <a:gd name="connsiteX34" fmla="*/ 1285823 w 6263701"/>
              <a:gd name="connsiteY34" fmla="*/ 3297382 h 5109872"/>
              <a:gd name="connsiteX35" fmla="*/ 1304296 w 6263701"/>
              <a:gd name="connsiteY35" fmla="*/ 3251200 h 5109872"/>
              <a:gd name="connsiteX36" fmla="*/ 1433605 w 6263701"/>
              <a:gd name="connsiteY36" fmla="*/ 2955636 h 5109872"/>
              <a:gd name="connsiteX37" fmla="*/ 1553678 w 6263701"/>
              <a:gd name="connsiteY37" fmla="*/ 2706255 h 5109872"/>
              <a:gd name="connsiteX38" fmla="*/ 1590623 w 6263701"/>
              <a:gd name="connsiteY38" fmla="*/ 2623127 h 5109872"/>
              <a:gd name="connsiteX39" fmla="*/ 1655278 w 6263701"/>
              <a:gd name="connsiteY39" fmla="*/ 2456873 h 5109872"/>
              <a:gd name="connsiteX40" fmla="*/ 1664514 w 6263701"/>
              <a:gd name="connsiteY40" fmla="*/ 2419927 h 5109872"/>
              <a:gd name="connsiteX41" fmla="*/ 1729169 w 6263701"/>
              <a:gd name="connsiteY41" fmla="*/ 2235200 h 5109872"/>
              <a:gd name="connsiteX42" fmla="*/ 1756878 w 6263701"/>
              <a:gd name="connsiteY42" fmla="*/ 2198255 h 5109872"/>
              <a:gd name="connsiteX43" fmla="*/ 1840005 w 6263701"/>
              <a:gd name="connsiteY43" fmla="*/ 2068946 h 5109872"/>
              <a:gd name="connsiteX44" fmla="*/ 1867714 w 6263701"/>
              <a:gd name="connsiteY44" fmla="*/ 2032000 h 5109872"/>
              <a:gd name="connsiteX45" fmla="*/ 1923132 w 6263701"/>
              <a:gd name="connsiteY45" fmla="*/ 1985818 h 5109872"/>
              <a:gd name="connsiteX46" fmla="*/ 1987787 w 6263701"/>
              <a:gd name="connsiteY46" fmla="*/ 1921164 h 5109872"/>
              <a:gd name="connsiteX47" fmla="*/ 2061678 w 6263701"/>
              <a:gd name="connsiteY47" fmla="*/ 1856509 h 5109872"/>
              <a:gd name="connsiteX48" fmla="*/ 2117096 w 6263701"/>
              <a:gd name="connsiteY48" fmla="*/ 1801091 h 5109872"/>
              <a:gd name="connsiteX49" fmla="*/ 2163278 w 6263701"/>
              <a:gd name="connsiteY49" fmla="*/ 1764146 h 5109872"/>
              <a:gd name="connsiteX50" fmla="*/ 2209460 w 6263701"/>
              <a:gd name="connsiteY50" fmla="*/ 1717964 h 5109872"/>
              <a:gd name="connsiteX51" fmla="*/ 2292587 w 6263701"/>
              <a:gd name="connsiteY51" fmla="*/ 1671782 h 5109872"/>
              <a:gd name="connsiteX52" fmla="*/ 2348005 w 6263701"/>
              <a:gd name="connsiteY52" fmla="*/ 1625600 h 5109872"/>
              <a:gd name="connsiteX53" fmla="*/ 2431132 w 6263701"/>
              <a:gd name="connsiteY53" fmla="*/ 1560946 h 5109872"/>
              <a:gd name="connsiteX54" fmla="*/ 2468078 w 6263701"/>
              <a:gd name="connsiteY54" fmla="*/ 1533236 h 5109872"/>
              <a:gd name="connsiteX55" fmla="*/ 2671278 w 6263701"/>
              <a:gd name="connsiteY55" fmla="*/ 1320800 h 5109872"/>
              <a:gd name="connsiteX56" fmla="*/ 2717460 w 6263701"/>
              <a:gd name="connsiteY56" fmla="*/ 1302327 h 5109872"/>
              <a:gd name="connsiteX57" fmla="*/ 2754405 w 6263701"/>
              <a:gd name="connsiteY57" fmla="*/ 1283855 h 5109872"/>
              <a:gd name="connsiteX58" fmla="*/ 2819060 w 6263701"/>
              <a:gd name="connsiteY58" fmla="*/ 1265382 h 5109872"/>
              <a:gd name="connsiteX59" fmla="*/ 2911423 w 6263701"/>
              <a:gd name="connsiteY59" fmla="*/ 1219200 h 5109872"/>
              <a:gd name="connsiteX60" fmla="*/ 3179278 w 6263701"/>
              <a:gd name="connsiteY60" fmla="*/ 1154546 h 5109872"/>
              <a:gd name="connsiteX61" fmla="*/ 3327060 w 6263701"/>
              <a:gd name="connsiteY61" fmla="*/ 1099127 h 5109872"/>
              <a:gd name="connsiteX62" fmla="*/ 3456369 w 6263701"/>
              <a:gd name="connsiteY62" fmla="*/ 1080655 h 5109872"/>
              <a:gd name="connsiteX63" fmla="*/ 3539496 w 6263701"/>
              <a:gd name="connsiteY63" fmla="*/ 1062182 h 5109872"/>
              <a:gd name="connsiteX64" fmla="*/ 3631860 w 6263701"/>
              <a:gd name="connsiteY64" fmla="*/ 1043709 h 5109872"/>
              <a:gd name="connsiteX65" fmla="*/ 3982841 w 6263701"/>
              <a:gd name="connsiteY65" fmla="*/ 960582 h 5109872"/>
              <a:gd name="connsiteX66" fmla="*/ 4647860 w 6263701"/>
              <a:gd name="connsiteY66" fmla="*/ 932873 h 5109872"/>
              <a:gd name="connsiteX67" fmla="*/ 4740223 w 6263701"/>
              <a:gd name="connsiteY67" fmla="*/ 923636 h 5109872"/>
              <a:gd name="connsiteX68" fmla="*/ 5312878 w 6263701"/>
              <a:gd name="connsiteY68" fmla="*/ 942110 h 5109872"/>
              <a:gd name="connsiteX69" fmla="*/ 5746987 w 6263701"/>
              <a:gd name="connsiteY69" fmla="*/ 886691 h 5109872"/>
              <a:gd name="connsiteX70" fmla="*/ 6097969 w 6263701"/>
              <a:gd name="connsiteY70" fmla="*/ 840509 h 5109872"/>
              <a:gd name="connsiteX71" fmla="*/ 6208805 w 6263701"/>
              <a:gd name="connsiteY71" fmla="*/ 526473 h 5109872"/>
              <a:gd name="connsiteX72" fmla="*/ 6254987 w 6263701"/>
              <a:gd name="connsiteY72" fmla="*/ 397163 h 5109872"/>
              <a:gd name="connsiteX73" fmla="*/ 6245751 w 6263701"/>
              <a:gd name="connsiteY73" fmla="*/ 240146 h 5109872"/>
              <a:gd name="connsiteX0" fmla="*/ 6245751 w 6263701"/>
              <a:gd name="connsiteY0" fmla="*/ 240146 h 5109872"/>
              <a:gd name="connsiteX1" fmla="*/ 6079496 w 6263701"/>
              <a:gd name="connsiteY1" fmla="*/ 129309 h 5109872"/>
              <a:gd name="connsiteX2" fmla="*/ 5793169 w 6263701"/>
              <a:gd name="connsiteY2" fmla="*/ 101600 h 5109872"/>
              <a:gd name="connsiteX3" fmla="*/ 5414478 w 6263701"/>
              <a:gd name="connsiteY3" fmla="*/ 46181 h 5109872"/>
              <a:gd name="connsiteX4" fmla="*/ 5081969 w 6263701"/>
              <a:gd name="connsiteY4" fmla="*/ 73891 h 5109872"/>
              <a:gd name="connsiteX5" fmla="*/ 4804878 w 6263701"/>
              <a:gd name="connsiteY5" fmla="*/ 0 h 5109872"/>
              <a:gd name="connsiteX6" fmla="*/ 3142332 w 6263701"/>
              <a:gd name="connsiteY6" fmla="*/ 9236 h 5109872"/>
              <a:gd name="connsiteX7" fmla="*/ 2726696 w 6263701"/>
              <a:gd name="connsiteY7" fmla="*/ 55418 h 5109872"/>
              <a:gd name="connsiteX8" fmla="*/ 2348005 w 6263701"/>
              <a:gd name="connsiteY8" fmla="*/ 83127 h 5109872"/>
              <a:gd name="connsiteX9" fmla="*/ 1886187 w 6263701"/>
              <a:gd name="connsiteY9" fmla="*/ 157018 h 5109872"/>
              <a:gd name="connsiteX10" fmla="*/ 1775351 w 6263701"/>
              <a:gd name="connsiteY10" fmla="*/ 184727 h 5109872"/>
              <a:gd name="connsiteX11" fmla="*/ 1673751 w 6263701"/>
              <a:gd name="connsiteY11" fmla="*/ 203200 h 5109872"/>
              <a:gd name="connsiteX12" fmla="*/ 1248878 w 6263701"/>
              <a:gd name="connsiteY12" fmla="*/ 314036 h 5109872"/>
              <a:gd name="connsiteX13" fmla="*/ 1138041 w 6263701"/>
              <a:gd name="connsiteY13" fmla="*/ 369455 h 5109872"/>
              <a:gd name="connsiteX14" fmla="*/ 694696 w 6263701"/>
              <a:gd name="connsiteY14" fmla="*/ 655782 h 5109872"/>
              <a:gd name="connsiteX15" fmla="*/ 565387 w 6263701"/>
              <a:gd name="connsiteY15" fmla="*/ 785091 h 5109872"/>
              <a:gd name="connsiteX16" fmla="*/ 426841 w 6263701"/>
              <a:gd name="connsiteY16" fmla="*/ 877455 h 5109872"/>
              <a:gd name="connsiteX17" fmla="*/ 371423 w 6263701"/>
              <a:gd name="connsiteY17" fmla="*/ 923636 h 5109872"/>
              <a:gd name="connsiteX18" fmla="*/ 260587 w 6263701"/>
              <a:gd name="connsiteY18" fmla="*/ 1071418 h 5109872"/>
              <a:gd name="connsiteX19" fmla="*/ 112805 w 6263701"/>
              <a:gd name="connsiteY19" fmla="*/ 1237673 h 5109872"/>
              <a:gd name="connsiteX20" fmla="*/ 75860 w 6263701"/>
              <a:gd name="connsiteY20" fmla="*/ 1293091 h 5109872"/>
              <a:gd name="connsiteX21" fmla="*/ 1969 w 6263701"/>
              <a:gd name="connsiteY21" fmla="*/ 1616364 h 5109872"/>
              <a:gd name="connsiteX22" fmla="*/ 20442 w 6263701"/>
              <a:gd name="connsiteY22" fmla="*/ 2032000 h 5109872"/>
              <a:gd name="connsiteX23" fmla="*/ 11204 w 6263701"/>
              <a:gd name="connsiteY23" fmla="*/ 2992582 h 5109872"/>
              <a:gd name="connsiteX24" fmla="*/ 66623 w 6263701"/>
              <a:gd name="connsiteY24" fmla="*/ 3703782 h 5109872"/>
              <a:gd name="connsiteX25" fmla="*/ 103569 w 6263701"/>
              <a:gd name="connsiteY25" fmla="*/ 4525819 h 5109872"/>
              <a:gd name="connsiteX26" fmla="*/ 316005 w 6263701"/>
              <a:gd name="connsiteY26" fmla="*/ 5089237 h 5109872"/>
              <a:gd name="connsiteX27" fmla="*/ 1211933 w 6263701"/>
              <a:gd name="connsiteY27" fmla="*/ 4922981 h 5109872"/>
              <a:gd name="connsiteX28" fmla="*/ 944077 w 6263701"/>
              <a:gd name="connsiteY28" fmla="*/ 4313382 h 5109872"/>
              <a:gd name="connsiteX29" fmla="*/ 971787 w 6263701"/>
              <a:gd name="connsiteY29" fmla="*/ 3851564 h 5109872"/>
              <a:gd name="connsiteX30" fmla="*/ 1054914 w 6263701"/>
              <a:gd name="connsiteY30" fmla="*/ 3722255 h 5109872"/>
              <a:gd name="connsiteX31" fmla="*/ 1119569 w 6263701"/>
              <a:gd name="connsiteY31" fmla="*/ 3639127 h 5109872"/>
              <a:gd name="connsiteX32" fmla="*/ 1193460 w 6263701"/>
              <a:gd name="connsiteY32" fmla="*/ 3528291 h 5109872"/>
              <a:gd name="connsiteX33" fmla="*/ 1239641 w 6263701"/>
              <a:gd name="connsiteY33" fmla="*/ 3417455 h 5109872"/>
              <a:gd name="connsiteX34" fmla="*/ 1285823 w 6263701"/>
              <a:gd name="connsiteY34" fmla="*/ 3297382 h 5109872"/>
              <a:gd name="connsiteX35" fmla="*/ 1304296 w 6263701"/>
              <a:gd name="connsiteY35" fmla="*/ 3251200 h 5109872"/>
              <a:gd name="connsiteX36" fmla="*/ 1433605 w 6263701"/>
              <a:gd name="connsiteY36" fmla="*/ 2955636 h 5109872"/>
              <a:gd name="connsiteX37" fmla="*/ 1553678 w 6263701"/>
              <a:gd name="connsiteY37" fmla="*/ 2706255 h 5109872"/>
              <a:gd name="connsiteX38" fmla="*/ 1590623 w 6263701"/>
              <a:gd name="connsiteY38" fmla="*/ 2623127 h 5109872"/>
              <a:gd name="connsiteX39" fmla="*/ 1655278 w 6263701"/>
              <a:gd name="connsiteY39" fmla="*/ 2456873 h 5109872"/>
              <a:gd name="connsiteX40" fmla="*/ 1664514 w 6263701"/>
              <a:gd name="connsiteY40" fmla="*/ 2419927 h 5109872"/>
              <a:gd name="connsiteX41" fmla="*/ 1729169 w 6263701"/>
              <a:gd name="connsiteY41" fmla="*/ 2235200 h 5109872"/>
              <a:gd name="connsiteX42" fmla="*/ 1756878 w 6263701"/>
              <a:gd name="connsiteY42" fmla="*/ 2198255 h 5109872"/>
              <a:gd name="connsiteX43" fmla="*/ 1840005 w 6263701"/>
              <a:gd name="connsiteY43" fmla="*/ 2068946 h 5109872"/>
              <a:gd name="connsiteX44" fmla="*/ 1867714 w 6263701"/>
              <a:gd name="connsiteY44" fmla="*/ 2032000 h 5109872"/>
              <a:gd name="connsiteX45" fmla="*/ 1923132 w 6263701"/>
              <a:gd name="connsiteY45" fmla="*/ 1985818 h 5109872"/>
              <a:gd name="connsiteX46" fmla="*/ 1987787 w 6263701"/>
              <a:gd name="connsiteY46" fmla="*/ 1921164 h 5109872"/>
              <a:gd name="connsiteX47" fmla="*/ 2061678 w 6263701"/>
              <a:gd name="connsiteY47" fmla="*/ 1856509 h 5109872"/>
              <a:gd name="connsiteX48" fmla="*/ 2117096 w 6263701"/>
              <a:gd name="connsiteY48" fmla="*/ 1801091 h 5109872"/>
              <a:gd name="connsiteX49" fmla="*/ 2163278 w 6263701"/>
              <a:gd name="connsiteY49" fmla="*/ 1764146 h 5109872"/>
              <a:gd name="connsiteX50" fmla="*/ 2209460 w 6263701"/>
              <a:gd name="connsiteY50" fmla="*/ 1717964 h 5109872"/>
              <a:gd name="connsiteX51" fmla="*/ 2292587 w 6263701"/>
              <a:gd name="connsiteY51" fmla="*/ 1671782 h 5109872"/>
              <a:gd name="connsiteX52" fmla="*/ 2348005 w 6263701"/>
              <a:gd name="connsiteY52" fmla="*/ 1625600 h 5109872"/>
              <a:gd name="connsiteX53" fmla="*/ 2431132 w 6263701"/>
              <a:gd name="connsiteY53" fmla="*/ 1560946 h 5109872"/>
              <a:gd name="connsiteX54" fmla="*/ 2468078 w 6263701"/>
              <a:gd name="connsiteY54" fmla="*/ 1533236 h 5109872"/>
              <a:gd name="connsiteX55" fmla="*/ 2671278 w 6263701"/>
              <a:gd name="connsiteY55" fmla="*/ 1320800 h 5109872"/>
              <a:gd name="connsiteX56" fmla="*/ 2717460 w 6263701"/>
              <a:gd name="connsiteY56" fmla="*/ 1302327 h 5109872"/>
              <a:gd name="connsiteX57" fmla="*/ 2754405 w 6263701"/>
              <a:gd name="connsiteY57" fmla="*/ 1283855 h 5109872"/>
              <a:gd name="connsiteX58" fmla="*/ 2819060 w 6263701"/>
              <a:gd name="connsiteY58" fmla="*/ 1265382 h 5109872"/>
              <a:gd name="connsiteX59" fmla="*/ 2911423 w 6263701"/>
              <a:gd name="connsiteY59" fmla="*/ 1219200 h 5109872"/>
              <a:gd name="connsiteX60" fmla="*/ 3179278 w 6263701"/>
              <a:gd name="connsiteY60" fmla="*/ 1154546 h 5109872"/>
              <a:gd name="connsiteX61" fmla="*/ 3327060 w 6263701"/>
              <a:gd name="connsiteY61" fmla="*/ 1099127 h 5109872"/>
              <a:gd name="connsiteX62" fmla="*/ 3456369 w 6263701"/>
              <a:gd name="connsiteY62" fmla="*/ 1080655 h 5109872"/>
              <a:gd name="connsiteX63" fmla="*/ 3539496 w 6263701"/>
              <a:gd name="connsiteY63" fmla="*/ 1062182 h 5109872"/>
              <a:gd name="connsiteX64" fmla="*/ 3631860 w 6263701"/>
              <a:gd name="connsiteY64" fmla="*/ 1043709 h 5109872"/>
              <a:gd name="connsiteX65" fmla="*/ 3982841 w 6263701"/>
              <a:gd name="connsiteY65" fmla="*/ 960582 h 5109872"/>
              <a:gd name="connsiteX66" fmla="*/ 4647860 w 6263701"/>
              <a:gd name="connsiteY66" fmla="*/ 932873 h 5109872"/>
              <a:gd name="connsiteX67" fmla="*/ 4740223 w 6263701"/>
              <a:gd name="connsiteY67" fmla="*/ 923636 h 5109872"/>
              <a:gd name="connsiteX68" fmla="*/ 5312878 w 6263701"/>
              <a:gd name="connsiteY68" fmla="*/ 942110 h 5109872"/>
              <a:gd name="connsiteX69" fmla="*/ 5746987 w 6263701"/>
              <a:gd name="connsiteY69" fmla="*/ 886691 h 5109872"/>
              <a:gd name="connsiteX70" fmla="*/ 6097969 w 6263701"/>
              <a:gd name="connsiteY70" fmla="*/ 840509 h 5109872"/>
              <a:gd name="connsiteX71" fmla="*/ 6208805 w 6263701"/>
              <a:gd name="connsiteY71" fmla="*/ 526473 h 5109872"/>
              <a:gd name="connsiteX72" fmla="*/ 6254987 w 6263701"/>
              <a:gd name="connsiteY72" fmla="*/ 397163 h 5109872"/>
              <a:gd name="connsiteX73" fmla="*/ 6245751 w 6263701"/>
              <a:gd name="connsiteY73" fmla="*/ 240146 h 5109872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426841 w 6263701"/>
              <a:gd name="connsiteY16" fmla="*/ 900410 h 5132827"/>
              <a:gd name="connsiteX17" fmla="*/ 371423 w 6263701"/>
              <a:gd name="connsiteY17" fmla="*/ 946591 h 5132827"/>
              <a:gd name="connsiteX18" fmla="*/ 260587 w 6263701"/>
              <a:gd name="connsiteY18" fmla="*/ 1094373 h 5132827"/>
              <a:gd name="connsiteX19" fmla="*/ 112805 w 6263701"/>
              <a:gd name="connsiteY19" fmla="*/ 1260628 h 5132827"/>
              <a:gd name="connsiteX20" fmla="*/ 75860 w 6263701"/>
              <a:gd name="connsiteY20" fmla="*/ 1316046 h 5132827"/>
              <a:gd name="connsiteX21" fmla="*/ 1969 w 6263701"/>
              <a:gd name="connsiteY21" fmla="*/ 1639319 h 5132827"/>
              <a:gd name="connsiteX22" fmla="*/ 20442 w 6263701"/>
              <a:gd name="connsiteY22" fmla="*/ 2054955 h 5132827"/>
              <a:gd name="connsiteX23" fmla="*/ 11204 w 6263701"/>
              <a:gd name="connsiteY23" fmla="*/ 3015537 h 5132827"/>
              <a:gd name="connsiteX24" fmla="*/ 66623 w 6263701"/>
              <a:gd name="connsiteY24" fmla="*/ 3726737 h 5132827"/>
              <a:gd name="connsiteX25" fmla="*/ 103569 w 6263701"/>
              <a:gd name="connsiteY25" fmla="*/ 4548774 h 5132827"/>
              <a:gd name="connsiteX26" fmla="*/ 316005 w 6263701"/>
              <a:gd name="connsiteY26" fmla="*/ 5112192 h 5132827"/>
              <a:gd name="connsiteX27" fmla="*/ 1211933 w 6263701"/>
              <a:gd name="connsiteY27" fmla="*/ 4945936 h 5132827"/>
              <a:gd name="connsiteX28" fmla="*/ 944077 w 6263701"/>
              <a:gd name="connsiteY28" fmla="*/ 4336337 h 5132827"/>
              <a:gd name="connsiteX29" fmla="*/ 971787 w 6263701"/>
              <a:gd name="connsiteY29" fmla="*/ 3874519 h 5132827"/>
              <a:gd name="connsiteX30" fmla="*/ 1054914 w 6263701"/>
              <a:gd name="connsiteY30" fmla="*/ 3745210 h 5132827"/>
              <a:gd name="connsiteX31" fmla="*/ 1119569 w 6263701"/>
              <a:gd name="connsiteY31" fmla="*/ 3662082 h 5132827"/>
              <a:gd name="connsiteX32" fmla="*/ 1193460 w 6263701"/>
              <a:gd name="connsiteY32" fmla="*/ 3551246 h 5132827"/>
              <a:gd name="connsiteX33" fmla="*/ 1239641 w 6263701"/>
              <a:gd name="connsiteY33" fmla="*/ 3440410 h 5132827"/>
              <a:gd name="connsiteX34" fmla="*/ 1285823 w 6263701"/>
              <a:gd name="connsiteY34" fmla="*/ 3320337 h 5132827"/>
              <a:gd name="connsiteX35" fmla="*/ 1304296 w 6263701"/>
              <a:gd name="connsiteY35" fmla="*/ 3274155 h 5132827"/>
              <a:gd name="connsiteX36" fmla="*/ 1433605 w 6263701"/>
              <a:gd name="connsiteY36" fmla="*/ 2978591 h 5132827"/>
              <a:gd name="connsiteX37" fmla="*/ 1553678 w 6263701"/>
              <a:gd name="connsiteY37" fmla="*/ 2729210 h 5132827"/>
              <a:gd name="connsiteX38" fmla="*/ 1590623 w 6263701"/>
              <a:gd name="connsiteY38" fmla="*/ 2646082 h 5132827"/>
              <a:gd name="connsiteX39" fmla="*/ 1655278 w 6263701"/>
              <a:gd name="connsiteY39" fmla="*/ 2479828 h 5132827"/>
              <a:gd name="connsiteX40" fmla="*/ 1664514 w 6263701"/>
              <a:gd name="connsiteY40" fmla="*/ 2442882 h 5132827"/>
              <a:gd name="connsiteX41" fmla="*/ 1729169 w 6263701"/>
              <a:gd name="connsiteY41" fmla="*/ 2258155 h 5132827"/>
              <a:gd name="connsiteX42" fmla="*/ 1756878 w 6263701"/>
              <a:gd name="connsiteY42" fmla="*/ 2221210 h 5132827"/>
              <a:gd name="connsiteX43" fmla="*/ 1840005 w 6263701"/>
              <a:gd name="connsiteY43" fmla="*/ 2091901 h 5132827"/>
              <a:gd name="connsiteX44" fmla="*/ 1867714 w 6263701"/>
              <a:gd name="connsiteY44" fmla="*/ 2054955 h 5132827"/>
              <a:gd name="connsiteX45" fmla="*/ 1923132 w 6263701"/>
              <a:gd name="connsiteY45" fmla="*/ 2008773 h 5132827"/>
              <a:gd name="connsiteX46" fmla="*/ 1987787 w 6263701"/>
              <a:gd name="connsiteY46" fmla="*/ 1944119 h 5132827"/>
              <a:gd name="connsiteX47" fmla="*/ 2061678 w 6263701"/>
              <a:gd name="connsiteY47" fmla="*/ 1879464 h 5132827"/>
              <a:gd name="connsiteX48" fmla="*/ 2117096 w 6263701"/>
              <a:gd name="connsiteY48" fmla="*/ 1824046 h 5132827"/>
              <a:gd name="connsiteX49" fmla="*/ 2163278 w 6263701"/>
              <a:gd name="connsiteY49" fmla="*/ 1787101 h 5132827"/>
              <a:gd name="connsiteX50" fmla="*/ 2209460 w 6263701"/>
              <a:gd name="connsiteY50" fmla="*/ 1740919 h 5132827"/>
              <a:gd name="connsiteX51" fmla="*/ 2292587 w 6263701"/>
              <a:gd name="connsiteY51" fmla="*/ 1694737 h 5132827"/>
              <a:gd name="connsiteX52" fmla="*/ 2348005 w 6263701"/>
              <a:gd name="connsiteY52" fmla="*/ 1648555 h 5132827"/>
              <a:gd name="connsiteX53" fmla="*/ 2431132 w 6263701"/>
              <a:gd name="connsiteY53" fmla="*/ 1583901 h 5132827"/>
              <a:gd name="connsiteX54" fmla="*/ 2468078 w 6263701"/>
              <a:gd name="connsiteY54" fmla="*/ 1556191 h 5132827"/>
              <a:gd name="connsiteX55" fmla="*/ 2671278 w 6263701"/>
              <a:gd name="connsiteY55" fmla="*/ 1343755 h 5132827"/>
              <a:gd name="connsiteX56" fmla="*/ 2717460 w 6263701"/>
              <a:gd name="connsiteY56" fmla="*/ 1325282 h 5132827"/>
              <a:gd name="connsiteX57" fmla="*/ 2754405 w 6263701"/>
              <a:gd name="connsiteY57" fmla="*/ 1306810 h 5132827"/>
              <a:gd name="connsiteX58" fmla="*/ 2819060 w 6263701"/>
              <a:gd name="connsiteY58" fmla="*/ 1288337 h 5132827"/>
              <a:gd name="connsiteX59" fmla="*/ 2911423 w 6263701"/>
              <a:gd name="connsiteY59" fmla="*/ 1242155 h 5132827"/>
              <a:gd name="connsiteX60" fmla="*/ 3179278 w 6263701"/>
              <a:gd name="connsiteY60" fmla="*/ 1177501 h 5132827"/>
              <a:gd name="connsiteX61" fmla="*/ 3327060 w 6263701"/>
              <a:gd name="connsiteY61" fmla="*/ 1122082 h 5132827"/>
              <a:gd name="connsiteX62" fmla="*/ 3456369 w 6263701"/>
              <a:gd name="connsiteY62" fmla="*/ 1103610 h 5132827"/>
              <a:gd name="connsiteX63" fmla="*/ 3539496 w 6263701"/>
              <a:gd name="connsiteY63" fmla="*/ 1085137 h 5132827"/>
              <a:gd name="connsiteX64" fmla="*/ 3631860 w 6263701"/>
              <a:gd name="connsiteY64" fmla="*/ 1066664 h 5132827"/>
              <a:gd name="connsiteX65" fmla="*/ 3982841 w 6263701"/>
              <a:gd name="connsiteY65" fmla="*/ 983537 h 5132827"/>
              <a:gd name="connsiteX66" fmla="*/ 4647860 w 6263701"/>
              <a:gd name="connsiteY66" fmla="*/ 955828 h 5132827"/>
              <a:gd name="connsiteX67" fmla="*/ 4740223 w 6263701"/>
              <a:gd name="connsiteY67" fmla="*/ 946591 h 5132827"/>
              <a:gd name="connsiteX68" fmla="*/ 5312878 w 6263701"/>
              <a:gd name="connsiteY68" fmla="*/ 965065 h 5132827"/>
              <a:gd name="connsiteX69" fmla="*/ 5746987 w 6263701"/>
              <a:gd name="connsiteY69" fmla="*/ 909646 h 5132827"/>
              <a:gd name="connsiteX70" fmla="*/ 6097969 w 6263701"/>
              <a:gd name="connsiteY70" fmla="*/ 863464 h 5132827"/>
              <a:gd name="connsiteX71" fmla="*/ 6208805 w 6263701"/>
              <a:gd name="connsiteY71" fmla="*/ 549428 h 5132827"/>
              <a:gd name="connsiteX72" fmla="*/ 6254987 w 6263701"/>
              <a:gd name="connsiteY72" fmla="*/ 420118 h 5132827"/>
              <a:gd name="connsiteX73" fmla="*/ 6245751 w 6263701"/>
              <a:gd name="connsiteY73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426841 w 6263701"/>
              <a:gd name="connsiteY16" fmla="*/ 900410 h 5132827"/>
              <a:gd name="connsiteX17" fmla="*/ 316005 w 6263701"/>
              <a:gd name="connsiteY17" fmla="*/ 909646 h 5132827"/>
              <a:gd name="connsiteX18" fmla="*/ 260587 w 6263701"/>
              <a:gd name="connsiteY18" fmla="*/ 1094373 h 5132827"/>
              <a:gd name="connsiteX19" fmla="*/ 112805 w 6263701"/>
              <a:gd name="connsiteY19" fmla="*/ 1260628 h 5132827"/>
              <a:gd name="connsiteX20" fmla="*/ 75860 w 6263701"/>
              <a:gd name="connsiteY20" fmla="*/ 1316046 h 5132827"/>
              <a:gd name="connsiteX21" fmla="*/ 1969 w 6263701"/>
              <a:gd name="connsiteY21" fmla="*/ 1639319 h 5132827"/>
              <a:gd name="connsiteX22" fmla="*/ 20442 w 6263701"/>
              <a:gd name="connsiteY22" fmla="*/ 2054955 h 5132827"/>
              <a:gd name="connsiteX23" fmla="*/ 11204 w 6263701"/>
              <a:gd name="connsiteY23" fmla="*/ 3015537 h 5132827"/>
              <a:gd name="connsiteX24" fmla="*/ 66623 w 6263701"/>
              <a:gd name="connsiteY24" fmla="*/ 3726737 h 5132827"/>
              <a:gd name="connsiteX25" fmla="*/ 103569 w 6263701"/>
              <a:gd name="connsiteY25" fmla="*/ 4548774 h 5132827"/>
              <a:gd name="connsiteX26" fmla="*/ 316005 w 6263701"/>
              <a:gd name="connsiteY26" fmla="*/ 5112192 h 5132827"/>
              <a:gd name="connsiteX27" fmla="*/ 1211933 w 6263701"/>
              <a:gd name="connsiteY27" fmla="*/ 4945936 h 5132827"/>
              <a:gd name="connsiteX28" fmla="*/ 944077 w 6263701"/>
              <a:gd name="connsiteY28" fmla="*/ 4336337 h 5132827"/>
              <a:gd name="connsiteX29" fmla="*/ 971787 w 6263701"/>
              <a:gd name="connsiteY29" fmla="*/ 3874519 h 5132827"/>
              <a:gd name="connsiteX30" fmla="*/ 1054914 w 6263701"/>
              <a:gd name="connsiteY30" fmla="*/ 3745210 h 5132827"/>
              <a:gd name="connsiteX31" fmla="*/ 1119569 w 6263701"/>
              <a:gd name="connsiteY31" fmla="*/ 3662082 h 5132827"/>
              <a:gd name="connsiteX32" fmla="*/ 1193460 w 6263701"/>
              <a:gd name="connsiteY32" fmla="*/ 3551246 h 5132827"/>
              <a:gd name="connsiteX33" fmla="*/ 1239641 w 6263701"/>
              <a:gd name="connsiteY33" fmla="*/ 3440410 h 5132827"/>
              <a:gd name="connsiteX34" fmla="*/ 1285823 w 6263701"/>
              <a:gd name="connsiteY34" fmla="*/ 3320337 h 5132827"/>
              <a:gd name="connsiteX35" fmla="*/ 1304296 w 6263701"/>
              <a:gd name="connsiteY35" fmla="*/ 3274155 h 5132827"/>
              <a:gd name="connsiteX36" fmla="*/ 1433605 w 6263701"/>
              <a:gd name="connsiteY36" fmla="*/ 2978591 h 5132827"/>
              <a:gd name="connsiteX37" fmla="*/ 1553678 w 6263701"/>
              <a:gd name="connsiteY37" fmla="*/ 2729210 h 5132827"/>
              <a:gd name="connsiteX38" fmla="*/ 1590623 w 6263701"/>
              <a:gd name="connsiteY38" fmla="*/ 2646082 h 5132827"/>
              <a:gd name="connsiteX39" fmla="*/ 1655278 w 6263701"/>
              <a:gd name="connsiteY39" fmla="*/ 2479828 h 5132827"/>
              <a:gd name="connsiteX40" fmla="*/ 1664514 w 6263701"/>
              <a:gd name="connsiteY40" fmla="*/ 2442882 h 5132827"/>
              <a:gd name="connsiteX41" fmla="*/ 1729169 w 6263701"/>
              <a:gd name="connsiteY41" fmla="*/ 2258155 h 5132827"/>
              <a:gd name="connsiteX42" fmla="*/ 1756878 w 6263701"/>
              <a:gd name="connsiteY42" fmla="*/ 2221210 h 5132827"/>
              <a:gd name="connsiteX43" fmla="*/ 1840005 w 6263701"/>
              <a:gd name="connsiteY43" fmla="*/ 2091901 h 5132827"/>
              <a:gd name="connsiteX44" fmla="*/ 1867714 w 6263701"/>
              <a:gd name="connsiteY44" fmla="*/ 2054955 h 5132827"/>
              <a:gd name="connsiteX45" fmla="*/ 1923132 w 6263701"/>
              <a:gd name="connsiteY45" fmla="*/ 2008773 h 5132827"/>
              <a:gd name="connsiteX46" fmla="*/ 1987787 w 6263701"/>
              <a:gd name="connsiteY46" fmla="*/ 1944119 h 5132827"/>
              <a:gd name="connsiteX47" fmla="*/ 2061678 w 6263701"/>
              <a:gd name="connsiteY47" fmla="*/ 1879464 h 5132827"/>
              <a:gd name="connsiteX48" fmla="*/ 2117096 w 6263701"/>
              <a:gd name="connsiteY48" fmla="*/ 1824046 h 5132827"/>
              <a:gd name="connsiteX49" fmla="*/ 2163278 w 6263701"/>
              <a:gd name="connsiteY49" fmla="*/ 1787101 h 5132827"/>
              <a:gd name="connsiteX50" fmla="*/ 2209460 w 6263701"/>
              <a:gd name="connsiteY50" fmla="*/ 1740919 h 5132827"/>
              <a:gd name="connsiteX51" fmla="*/ 2292587 w 6263701"/>
              <a:gd name="connsiteY51" fmla="*/ 1694737 h 5132827"/>
              <a:gd name="connsiteX52" fmla="*/ 2348005 w 6263701"/>
              <a:gd name="connsiteY52" fmla="*/ 1648555 h 5132827"/>
              <a:gd name="connsiteX53" fmla="*/ 2431132 w 6263701"/>
              <a:gd name="connsiteY53" fmla="*/ 1583901 h 5132827"/>
              <a:gd name="connsiteX54" fmla="*/ 2468078 w 6263701"/>
              <a:gd name="connsiteY54" fmla="*/ 1556191 h 5132827"/>
              <a:gd name="connsiteX55" fmla="*/ 2671278 w 6263701"/>
              <a:gd name="connsiteY55" fmla="*/ 1343755 h 5132827"/>
              <a:gd name="connsiteX56" fmla="*/ 2717460 w 6263701"/>
              <a:gd name="connsiteY56" fmla="*/ 1325282 h 5132827"/>
              <a:gd name="connsiteX57" fmla="*/ 2754405 w 6263701"/>
              <a:gd name="connsiteY57" fmla="*/ 1306810 h 5132827"/>
              <a:gd name="connsiteX58" fmla="*/ 2819060 w 6263701"/>
              <a:gd name="connsiteY58" fmla="*/ 1288337 h 5132827"/>
              <a:gd name="connsiteX59" fmla="*/ 2911423 w 6263701"/>
              <a:gd name="connsiteY59" fmla="*/ 1242155 h 5132827"/>
              <a:gd name="connsiteX60" fmla="*/ 3179278 w 6263701"/>
              <a:gd name="connsiteY60" fmla="*/ 1177501 h 5132827"/>
              <a:gd name="connsiteX61" fmla="*/ 3327060 w 6263701"/>
              <a:gd name="connsiteY61" fmla="*/ 1122082 h 5132827"/>
              <a:gd name="connsiteX62" fmla="*/ 3456369 w 6263701"/>
              <a:gd name="connsiteY62" fmla="*/ 1103610 h 5132827"/>
              <a:gd name="connsiteX63" fmla="*/ 3539496 w 6263701"/>
              <a:gd name="connsiteY63" fmla="*/ 1085137 h 5132827"/>
              <a:gd name="connsiteX64" fmla="*/ 3631860 w 6263701"/>
              <a:gd name="connsiteY64" fmla="*/ 1066664 h 5132827"/>
              <a:gd name="connsiteX65" fmla="*/ 3982841 w 6263701"/>
              <a:gd name="connsiteY65" fmla="*/ 983537 h 5132827"/>
              <a:gd name="connsiteX66" fmla="*/ 4647860 w 6263701"/>
              <a:gd name="connsiteY66" fmla="*/ 955828 h 5132827"/>
              <a:gd name="connsiteX67" fmla="*/ 4740223 w 6263701"/>
              <a:gd name="connsiteY67" fmla="*/ 946591 h 5132827"/>
              <a:gd name="connsiteX68" fmla="*/ 5312878 w 6263701"/>
              <a:gd name="connsiteY68" fmla="*/ 965065 h 5132827"/>
              <a:gd name="connsiteX69" fmla="*/ 5746987 w 6263701"/>
              <a:gd name="connsiteY69" fmla="*/ 909646 h 5132827"/>
              <a:gd name="connsiteX70" fmla="*/ 6097969 w 6263701"/>
              <a:gd name="connsiteY70" fmla="*/ 863464 h 5132827"/>
              <a:gd name="connsiteX71" fmla="*/ 6208805 w 6263701"/>
              <a:gd name="connsiteY71" fmla="*/ 549428 h 5132827"/>
              <a:gd name="connsiteX72" fmla="*/ 6254987 w 6263701"/>
              <a:gd name="connsiteY72" fmla="*/ 420118 h 5132827"/>
              <a:gd name="connsiteX73" fmla="*/ 6245751 w 6263701"/>
              <a:gd name="connsiteY73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436077 w 6263701"/>
              <a:gd name="connsiteY16" fmla="*/ 844992 h 5132827"/>
              <a:gd name="connsiteX17" fmla="*/ 316005 w 6263701"/>
              <a:gd name="connsiteY17" fmla="*/ 909646 h 5132827"/>
              <a:gd name="connsiteX18" fmla="*/ 260587 w 6263701"/>
              <a:gd name="connsiteY18" fmla="*/ 1094373 h 5132827"/>
              <a:gd name="connsiteX19" fmla="*/ 112805 w 6263701"/>
              <a:gd name="connsiteY19" fmla="*/ 1260628 h 5132827"/>
              <a:gd name="connsiteX20" fmla="*/ 75860 w 6263701"/>
              <a:gd name="connsiteY20" fmla="*/ 1316046 h 5132827"/>
              <a:gd name="connsiteX21" fmla="*/ 1969 w 6263701"/>
              <a:gd name="connsiteY21" fmla="*/ 1639319 h 5132827"/>
              <a:gd name="connsiteX22" fmla="*/ 20442 w 6263701"/>
              <a:gd name="connsiteY22" fmla="*/ 2054955 h 5132827"/>
              <a:gd name="connsiteX23" fmla="*/ 11204 w 6263701"/>
              <a:gd name="connsiteY23" fmla="*/ 3015537 h 5132827"/>
              <a:gd name="connsiteX24" fmla="*/ 66623 w 6263701"/>
              <a:gd name="connsiteY24" fmla="*/ 3726737 h 5132827"/>
              <a:gd name="connsiteX25" fmla="*/ 103569 w 6263701"/>
              <a:gd name="connsiteY25" fmla="*/ 4548774 h 5132827"/>
              <a:gd name="connsiteX26" fmla="*/ 316005 w 6263701"/>
              <a:gd name="connsiteY26" fmla="*/ 5112192 h 5132827"/>
              <a:gd name="connsiteX27" fmla="*/ 1211933 w 6263701"/>
              <a:gd name="connsiteY27" fmla="*/ 4945936 h 5132827"/>
              <a:gd name="connsiteX28" fmla="*/ 944077 w 6263701"/>
              <a:gd name="connsiteY28" fmla="*/ 4336337 h 5132827"/>
              <a:gd name="connsiteX29" fmla="*/ 971787 w 6263701"/>
              <a:gd name="connsiteY29" fmla="*/ 3874519 h 5132827"/>
              <a:gd name="connsiteX30" fmla="*/ 1054914 w 6263701"/>
              <a:gd name="connsiteY30" fmla="*/ 3745210 h 5132827"/>
              <a:gd name="connsiteX31" fmla="*/ 1119569 w 6263701"/>
              <a:gd name="connsiteY31" fmla="*/ 3662082 h 5132827"/>
              <a:gd name="connsiteX32" fmla="*/ 1193460 w 6263701"/>
              <a:gd name="connsiteY32" fmla="*/ 3551246 h 5132827"/>
              <a:gd name="connsiteX33" fmla="*/ 1239641 w 6263701"/>
              <a:gd name="connsiteY33" fmla="*/ 3440410 h 5132827"/>
              <a:gd name="connsiteX34" fmla="*/ 1285823 w 6263701"/>
              <a:gd name="connsiteY34" fmla="*/ 3320337 h 5132827"/>
              <a:gd name="connsiteX35" fmla="*/ 1304296 w 6263701"/>
              <a:gd name="connsiteY35" fmla="*/ 3274155 h 5132827"/>
              <a:gd name="connsiteX36" fmla="*/ 1433605 w 6263701"/>
              <a:gd name="connsiteY36" fmla="*/ 2978591 h 5132827"/>
              <a:gd name="connsiteX37" fmla="*/ 1553678 w 6263701"/>
              <a:gd name="connsiteY37" fmla="*/ 2729210 h 5132827"/>
              <a:gd name="connsiteX38" fmla="*/ 1590623 w 6263701"/>
              <a:gd name="connsiteY38" fmla="*/ 2646082 h 5132827"/>
              <a:gd name="connsiteX39" fmla="*/ 1655278 w 6263701"/>
              <a:gd name="connsiteY39" fmla="*/ 2479828 h 5132827"/>
              <a:gd name="connsiteX40" fmla="*/ 1664514 w 6263701"/>
              <a:gd name="connsiteY40" fmla="*/ 2442882 h 5132827"/>
              <a:gd name="connsiteX41" fmla="*/ 1729169 w 6263701"/>
              <a:gd name="connsiteY41" fmla="*/ 2258155 h 5132827"/>
              <a:gd name="connsiteX42" fmla="*/ 1756878 w 6263701"/>
              <a:gd name="connsiteY42" fmla="*/ 2221210 h 5132827"/>
              <a:gd name="connsiteX43" fmla="*/ 1840005 w 6263701"/>
              <a:gd name="connsiteY43" fmla="*/ 2091901 h 5132827"/>
              <a:gd name="connsiteX44" fmla="*/ 1867714 w 6263701"/>
              <a:gd name="connsiteY44" fmla="*/ 2054955 h 5132827"/>
              <a:gd name="connsiteX45" fmla="*/ 1923132 w 6263701"/>
              <a:gd name="connsiteY45" fmla="*/ 2008773 h 5132827"/>
              <a:gd name="connsiteX46" fmla="*/ 1987787 w 6263701"/>
              <a:gd name="connsiteY46" fmla="*/ 1944119 h 5132827"/>
              <a:gd name="connsiteX47" fmla="*/ 2061678 w 6263701"/>
              <a:gd name="connsiteY47" fmla="*/ 1879464 h 5132827"/>
              <a:gd name="connsiteX48" fmla="*/ 2117096 w 6263701"/>
              <a:gd name="connsiteY48" fmla="*/ 1824046 h 5132827"/>
              <a:gd name="connsiteX49" fmla="*/ 2163278 w 6263701"/>
              <a:gd name="connsiteY49" fmla="*/ 1787101 h 5132827"/>
              <a:gd name="connsiteX50" fmla="*/ 2209460 w 6263701"/>
              <a:gd name="connsiteY50" fmla="*/ 1740919 h 5132827"/>
              <a:gd name="connsiteX51" fmla="*/ 2292587 w 6263701"/>
              <a:gd name="connsiteY51" fmla="*/ 1694737 h 5132827"/>
              <a:gd name="connsiteX52" fmla="*/ 2348005 w 6263701"/>
              <a:gd name="connsiteY52" fmla="*/ 1648555 h 5132827"/>
              <a:gd name="connsiteX53" fmla="*/ 2431132 w 6263701"/>
              <a:gd name="connsiteY53" fmla="*/ 1583901 h 5132827"/>
              <a:gd name="connsiteX54" fmla="*/ 2468078 w 6263701"/>
              <a:gd name="connsiteY54" fmla="*/ 1556191 h 5132827"/>
              <a:gd name="connsiteX55" fmla="*/ 2671278 w 6263701"/>
              <a:gd name="connsiteY55" fmla="*/ 1343755 h 5132827"/>
              <a:gd name="connsiteX56" fmla="*/ 2717460 w 6263701"/>
              <a:gd name="connsiteY56" fmla="*/ 1325282 h 5132827"/>
              <a:gd name="connsiteX57" fmla="*/ 2754405 w 6263701"/>
              <a:gd name="connsiteY57" fmla="*/ 1306810 h 5132827"/>
              <a:gd name="connsiteX58" fmla="*/ 2819060 w 6263701"/>
              <a:gd name="connsiteY58" fmla="*/ 1288337 h 5132827"/>
              <a:gd name="connsiteX59" fmla="*/ 2911423 w 6263701"/>
              <a:gd name="connsiteY59" fmla="*/ 1242155 h 5132827"/>
              <a:gd name="connsiteX60" fmla="*/ 3179278 w 6263701"/>
              <a:gd name="connsiteY60" fmla="*/ 1177501 h 5132827"/>
              <a:gd name="connsiteX61" fmla="*/ 3327060 w 6263701"/>
              <a:gd name="connsiteY61" fmla="*/ 1122082 h 5132827"/>
              <a:gd name="connsiteX62" fmla="*/ 3456369 w 6263701"/>
              <a:gd name="connsiteY62" fmla="*/ 1103610 h 5132827"/>
              <a:gd name="connsiteX63" fmla="*/ 3539496 w 6263701"/>
              <a:gd name="connsiteY63" fmla="*/ 1085137 h 5132827"/>
              <a:gd name="connsiteX64" fmla="*/ 3631860 w 6263701"/>
              <a:gd name="connsiteY64" fmla="*/ 1066664 h 5132827"/>
              <a:gd name="connsiteX65" fmla="*/ 3982841 w 6263701"/>
              <a:gd name="connsiteY65" fmla="*/ 983537 h 5132827"/>
              <a:gd name="connsiteX66" fmla="*/ 4647860 w 6263701"/>
              <a:gd name="connsiteY66" fmla="*/ 955828 h 5132827"/>
              <a:gd name="connsiteX67" fmla="*/ 4740223 w 6263701"/>
              <a:gd name="connsiteY67" fmla="*/ 946591 h 5132827"/>
              <a:gd name="connsiteX68" fmla="*/ 5312878 w 6263701"/>
              <a:gd name="connsiteY68" fmla="*/ 965065 h 5132827"/>
              <a:gd name="connsiteX69" fmla="*/ 5746987 w 6263701"/>
              <a:gd name="connsiteY69" fmla="*/ 909646 h 5132827"/>
              <a:gd name="connsiteX70" fmla="*/ 6097969 w 6263701"/>
              <a:gd name="connsiteY70" fmla="*/ 863464 h 5132827"/>
              <a:gd name="connsiteX71" fmla="*/ 6208805 w 6263701"/>
              <a:gd name="connsiteY71" fmla="*/ 549428 h 5132827"/>
              <a:gd name="connsiteX72" fmla="*/ 6254987 w 6263701"/>
              <a:gd name="connsiteY72" fmla="*/ 420118 h 5132827"/>
              <a:gd name="connsiteX73" fmla="*/ 6245751 w 6263701"/>
              <a:gd name="connsiteY73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316005 w 6263701"/>
              <a:gd name="connsiteY16" fmla="*/ 909646 h 5132827"/>
              <a:gd name="connsiteX17" fmla="*/ 260587 w 6263701"/>
              <a:gd name="connsiteY17" fmla="*/ 1094373 h 5132827"/>
              <a:gd name="connsiteX18" fmla="*/ 112805 w 6263701"/>
              <a:gd name="connsiteY18" fmla="*/ 1260628 h 5132827"/>
              <a:gd name="connsiteX19" fmla="*/ 75860 w 6263701"/>
              <a:gd name="connsiteY19" fmla="*/ 1316046 h 5132827"/>
              <a:gd name="connsiteX20" fmla="*/ 1969 w 6263701"/>
              <a:gd name="connsiteY20" fmla="*/ 1639319 h 5132827"/>
              <a:gd name="connsiteX21" fmla="*/ 20442 w 6263701"/>
              <a:gd name="connsiteY21" fmla="*/ 2054955 h 5132827"/>
              <a:gd name="connsiteX22" fmla="*/ 11204 w 6263701"/>
              <a:gd name="connsiteY22" fmla="*/ 3015537 h 5132827"/>
              <a:gd name="connsiteX23" fmla="*/ 66623 w 6263701"/>
              <a:gd name="connsiteY23" fmla="*/ 3726737 h 5132827"/>
              <a:gd name="connsiteX24" fmla="*/ 103569 w 6263701"/>
              <a:gd name="connsiteY24" fmla="*/ 4548774 h 5132827"/>
              <a:gd name="connsiteX25" fmla="*/ 316005 w 6263701"/>
              <a:gd name="connsiteY25" fmla="*/ 5112192 h 5132827"/>
              <a:gd name="connsiteX26" fmla="*/ 1211933 w 6263701"/>
              <a:gd name="connsiteY26" fmla="*/ 4945936 h 5132827"/>
              <a:gd name="connsiteX27" fmla="*/ 944077 w 6263701"/>
              <a:gd name="connsiteY27" fmla="*/ 4336337 h 5132827"/>
              <a:gd name="connsiteX28" fmla="*/ 971787 w 6263701"/>
              <a:gd name="connsiteY28" fmla="*/ 3874519 h 5132827"/>
              <a:gd name="connsiteX29" fmla="*/ 1054914 w 6263701"/>
              <a:gd name="connsiteY29" fmla="*/ 3745210 h 5132827"/>
              <a:gd name="connsiteX30" fmla="*/ 1119569 w 6263701"/>
              <a:gd name="connsiteY30" fmla="*/ 3662082 h 5132827"/>
              <a:gd name="connsiteX31" fmla="*/ 1193460 w 6263701"/>
              <a:gd name="connsiteY31" fmla="*/ 3551246 h 5132827"/>
              <a:gd name="connsiteX32" fmla="*/ 1239641 w 6263701"/>
              <a:gd name="connsiteY32" fmla="*/ 3440410 h 5132827"/>
              <a:gd name="connsiteX33" fmla="*/ 1285823 w 6263701"/>
              <a:gd name="connsiteY33" fmla="*/ 3320337 h 5132827"/>
              <a:gd name="connsiteX34" fmla="*/ 1304296 w 6263701"/>
              <a:gd name="connsiteY34" fmla="*/ 3274155 h 5132827"/>
              <a:gd name="connsiteX35" fmla="*/ 1433605 w 6263701"/>
              <a:gd name="connsiteY35" fmla="*/ 2978591 h 5132827"/>
              <a:gd name="connsiteX36" fmla="*/ 1553678 w 6263701"/>
              <a:gd name="connsiteY36" fmla="*/ 2729210 h 5132827"/>
              <a:gd name="connsiteX37" fmla="*/ 1590623 w 6263701"/>
              <a:gd name="connsiteY37" fmla="*/ 2646082 h 5132827"/>
              <a:gd name="connsiteX38" fmla="*/ 1655278 w 6263701"/>
              <a:gd name="connsiteY38" fmla="*/ 2479828 h 5132827"/>
              <a:gd name="connsiteX39" fmla="*/ 1664514 w 6263701"/>
              <a:gd name="connsiteY39" fmla="*/ 2442882 h 5132827"/>
              <a:gd name="connsiteX40" fmla="*/ 1729169 w 6263701"/>
              <a:gd name="connsiteY40" fmla="*/ 2258155 h 5132827"/>
              <a:gd name="connsiteX41" fmla="*/ 1756878 w 6263701"/>
              <a:gd name="connsiteY41" fmla="*/ 2221210 h 5132827"/>
              <a:gd name="connsiteX42" fmla="*/ 1840005 w 6263701"/>
              <a:gd name="connsiteY42" fmla="*/ 2091901 h 5132827"/>
              <a:gd name="connsiteX43" fmla="*/ 1867714 w 6263701"/>
              <a:gd name="connsiteY43" fmla="*/ 2054955 h 5132827"/>
              <a:gd name="connsiteX44" fmla="*/ 1923132 w 6263701"/>
              <a:gd name="connsiteY44" fmla="*/ 2008773 h 5132827"/>
              <a:gd name="connsiteX45" fmla="*/ 1987787 w 6263701"/>
              <a:gd name="connsiteY45" fmla="*/ 1944119 h 5132827"/>
              <a:gd name="connsiteX46" fmla="*/ 2061678 w 6263701"/>
              <a:gd name="connsiteY46" fmla="*/ 1879464 h 5132827"/>
              <a:gd name="connsiteX47" fmla="*/ 2117096 w 6263701"/>
              <a:gd name="connsiteY47" fmla="*/ 1824046 h 5132827"/>
              <a:gd name="connsiteX48" fmla="*/ 2163278 w 6263701"/>
              <a:gd name="connsiteY48" fmla="*/ 1787101 h 5132827"/>
              <a:gd name="connsiteX49" fmla="*/ 2209460 w 6263701"/>
              <a:gd name="connsiteY49" fmla="*/ 1740919 h 5132827"/>
              <a:gd name="connsiteX50" fmla="*/ 2292587 w 6263701"/>
              <a:gd name="connsiteY50" fmla="*/ 1694737 h 5132827"/>
              <a:gd name="connsiteX51" fmla="*/ 2348005 w 6263701"/>
              <a:gd name="connsiteY51" fmla="*/ 1648555 h 5132827"/>
              <a:gd name="connsiteX52" fmla="*/ 2431132 w 6263701"/>
              <a:gd name="connsiteY52" fmla="*/ 1583901 h 5132827"/>
              <a:gd name="connsiteX53" fmla="*/ 2468078 w 6263701"/>
              <a:gd name="connsiteY53" fmla="*/ 1556191 h 5132827"/>
              <a:gd name="connsiteX54" fmla="*/ 2671278 w 6263701"/>
              <a:gd name="connsiteY54" fmla="*/ 1343755 h 5132827"/>
              <a:gd name="connsiteX55" fmla="*/ 2717460 w 6263701"/>
              <a:gd name="connsiteY55" fmla="*/ 1325282 h 5132827"/>
              <a:gd name="connsiteX56" fmla="*/ 2754405 w 6263701"/>
              <a:gd name="connsiteY56" fmla="*/ 1306810 h 5132827"/>
              <a:gd name="connsiteX57" fmla="*/ 2819060 w 6263701"/>
              <a:gd name="connsiteY57" fmla="*/ 1288337 h 5132827"/>
              <a:gd name="connsiteX58" fmla="*/ 2911423 w 6263701"/>
              <a:gd name="connsiteY58" fmla="*/ 1242155 h 5132827"/>
              <a:gd name="connsiteX59" fmla="*/ 3179278 w 6263701"/>
              <a:gd name="connsiteY59" fmla="*/ 1177501 h 5132827"/>
              <a:gd name="connsiteX60" fmla="*/ 3327060 w 6263701"/>
              <a:gd name="connsiteY60" fmla="*/ 1122082 h 5132827"/>
              <a:gd name="connsiteX61" fmla="*/ 3456369 w 6263701"/>
              <a:gd name="connsiteY61" fmla="*/ 1103610 h 5132827"/>
              <a:gd name="connsiteX62" fmla="*/ 3539496 w 6263701"/>
              <a:gd name="connsiteY62" fmla="*/ 1085137 h 5132827"/>
              <a:gd name="connsiteX63" fmla="*/ 3631860 w 6263701"/>
              <a:gd name="connsiteY63" fmla="*/ 1066664 h 5132827"/>
              <a:gd name="connsiteX64" fmla="*/ 3982841 w 6263701"/>
              <a:gd name="connsiteY64" fmla="*/ 983537 h 5132827"/>
              <a:gd name="connsiteX65" fmla="*/ 4647860 w 6263701"/>
              <a:gd name="connsiteY65" fmla="*/ 955828 h 5132827"/>
              <a:gd name="connsiteX66" fmla="*/ 4740223 w 6263701"/>
              <a:gd name="connsiteY66" fmla="*/ 946591 h 5132827"/>
              <a:gd name="connsiteX67" fmla="*/ 5312878 w 6263701"/>
              <a:gd name="connsiteY67" fmla="*/ 965065 h 5132827"/>
              <a:gd name="connsiteX68" fmla="*/ 5746987 w 6263701"/>
              <a:gd name="connsiteY68" fmla="*/ 909646 h 5132827"/>
              <a:gd name="connsiteX69" fmla="*/ 6097969 w 6263701"/>
              <a:gd name="connsiteY69" fmla="*/ 863464 h 5132827"/>
              <a:gd name="connsiteX70" fmla="*/ 6208805 w 6263701"/>
              <a:gd name="connsiteY70" fmla="*/ 549428 h 5132827"/>
              <a:gd name="connsiteX71" fmla="*/ 6254987 w 6263701"/>
              <a:gd name="connsiteY71" fmla="*/ 420118 h 5132827"/>
              <a:gd name="connsiteX72" fmla="*/ 6245751 w 6263701"/>
              <a:gd name="connsiteY72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316005 w 6263701"/>
              <a:gd name="connsiteY15" fmla="*/ 909646 h 5132827"/>
              <a:gd name="connsiteX16" fmla="*/ 260587 w 6263701"/>
              <a:gd name="connsiteY16" fmla="*/ 1094373 h 5132827"/>
              <a:gd name="connsiteX17" fmla="*/ 112805 w 6263701"/>
              <a:gd name="connsiteY17" fmla="*/ 1260628 h 5132827"/>
              <a:gd name="connsiteX18" fmla="*/ 75860 w 6263701"/>
              <a:gd name="connsiteY18" fmla="*/ 1316046 h 5132827"/>
              <a:gd name="connsiteX19" fmla="*/ 1969 w 6263701"/>
              <a:gd name="connsiteY19" fmla="*/ 1639319 h 5132827"/>
              <a:gd name="connsiteX20" fmla="*/ 20442 w 6263701"/>
              <a:gd name="connsiteY20" fmla="*/ 2054955 h 5132827"/>
              <a:gd name="connsiteX21" fmla="*/ 11204 w 6263701"/>
              <a:gd name="connsiteY21" fmla="*/ 3015537 h 5132827"/>
              <a:gd name="connsiteX22" fmla="*/ 66623 w 6263701"/>
              <a:gd name="connsiteY22" fmla="*/ 3726737 h 5132827"/>
              <a:gd name="connsiteX23" fmla="*/ 103569 w 6263701"/>
              <a:gd name="connsiteY23" fmla="*/ 4548774 h 5132827"/>
              <a:gd name="connsiteX24" fmla="*/ 316005 w 6263701"/>
              <a:gd name="connsiteY24" fmla="*/ 5112192 h 5132827"/>
              <a:gd name="connsiteX25" fmla="*/ 1211933 w 6263701"/>
              <a:gd name="connsiteY25" fmla="*/ 4945936 h 5132827"/>
              <a:gd name="connsiteX26" fmla="*/ 944077 w 6263701"/>
              <a:gd name="connsiteY26" fmla="*/ 4336337 h 5132827"/>
              <a:gd name="connsiteX27" fmla="*/ 971787 w 6263701"/>
              <a:gd name="connsiteY27" fmla="*/ 3874519 h 5132827"/>
              <a:gd name="connsiteX28" fmla="*/ 1054914 w 6263701"/>
              <a:gd name="connsiteY28" fmla="*/ 3745210 h 5132827"/>
              <a:gd name="connsiteX29" fmla="*/ 1119569 w 6263701"/>
              <a:gd name="connsiteY29" fmla="*/ 3662082 h 5132827"/>
              <a:gd name="connsiteX30" fmla="*/ 1193460 w 6263701"/>
              <a:gd name="connsiteY30" fmla="*/ 3551246 h 5132827"/>
              <a:gd name="connsiteX31" fmla="*/ 1239641 w 6263701"/>
              <a:gd name="connsiteY31" fmla="*/ 3440410 h 5132827"/>
              <a:gd name="connsiteX32" fmla="*/ 1285823 w 6263701"/>
              <a:gd name="connsiteY32" fmla="*/ 3320337 h 5132827"/>
              <a:gd name="connsiteX33" fmla="*/ 1304296 w 6263701"/>
              <a:gd name="connsiteY33" fmla="*/ 3274155 h 5132827"/>
              <a:gd name="connsiteX34" fmla="*/ 1433605 w 6263701"/>
              <a:gd name="connsiteY34" fmla="*/ 2978591 h 5132827"/>
              <a:gd name="connsiteX35" fmla="*/ 1553678 w 6263701"/>
              <a:gd name="connsiteY35" fmla="*/ 2729210 h 5132827"/>
              <a:gd name="connsiteX36" fmla="*/ 1590623 w 6263701"/>
              <a:gd name="connsiteY36" fmla="*/ 2646082 h 5132827"/>
              <a:gd name="connsiteX37" fmla="*/ 1655278 w 6263701"/>
              <a:gd name="connsiteY37" fmla="*/ 2479828 h 5132827"/>
              <a:gd name="connsiteX38" fmla="*/ 1664514 w 6263701"/>
              <a:gd name="connsiteY38" fmla="*/ 2442882 h 5132827"/>
              <a:gd name="connsiteX39" fmla="*/ 1729169 w 6263701"/>
              <a:gd name="connsiteY39" fmla="*/ 2258155 h 5132827"/>
              <a:gd name="connsiteX40" fmla="*/ 1756878 w 6263701"/>
              <a:gd name="connsiteY40" fmla="*/ 2221210 h 5132827"/>
              <a:gd name="connsiteX41" fmla="*/ 1840005 w 6263701"/>
              <a:gd name="connsiteY41" fmla="*/ 2091901 h 5132827"/>
              <a:gd name="connsiteX42" fmla="*/ 1867714 w 6263701"/>
              <a:gd name="connsiteY42" fmla="*/ 2054955 h 5132827"/>
              <a:gd name="connsiteX43" fmla="*/ 1923132 w 6263701"/>
              <a:gd name="connsiteY43" fmla="*/ 2008773 h 5132827"/>
              <a:gd name="connsiteX44" fmla="*/ 1987787 w 6263701"/>
              <a:gd name="connsiteY44" fmla="*/ 1944119 h 5132827"/>
              <a:gd name="connsiteX45" fmla="*/ 2061678 w 6263701"/>
              <a:gd name="connsiteY45" fmla="*/ 1879464 h 5132827"/>
              <a:gd name="connsiteX46" fmla="*/ 2117096 w 6263701"/>
              <a:gd name="connsiteY46" fmla="*/ 1824046 h 5132827"/>
              <a:gd name="connsiteX47" fmla="*/ 2163278 w 6263701"/>
              <a:gd name="connsiteY47" fmla="*/ 1787101 h 5132827"/>
              <a:gd name="connsiteX48" fmla="*/ 2209460 w 6263701"/>
              <a:gd name="connsiteY48" fmla="*/ 1740919 h 5132827"/>
              <a:gd name="connsiteX49" fmla="*/ 2292587 w 6263701"/>
              <a:gd name="connsiteY49" fmla="*/ 1694737 h 5132827"/>
              <a:gd name="connsiteX50" fmla="*/ 2348005 w 6263701"/>
              <a:gd name="connsiteY50" fmla="*/ 1648555 h 5132827"/>
              <a:gd name="connsiteX51" fmla="*/ 2431132 w 6263701"/>
              <a:gd name="connsiteY51" fmla="*/ 1583901 h 5132827"/>
              <a:gd name="connsiteX52" fmla="*/ 2468078 w 6263701"/>
              <a:gd name="connsiteY52" fmla="*/ 1556191 h 5132827"/>
              <a:gd name="connsiteX53" fmla="*/ 2671278 w 6263701"/>
              <a:gd name="connsiteY53" fmla="*/ 1343755 h 5132827"/>
              <a:gd name="connsiteX54" fmla="*/ 2717460 w 6263701"/>
              <a:gd name="connsiteY54" fmla="*/ 1325282 h 5132827"/>
              <a:gd name="connsiteX55" fmla="*/ 2754405 w 6263701"/>
              <a:gd name="connsiteY55" fmla="*/ 1306810 h 5132827"/>
              <a:gd name="connsiteX56" fmla="*/ 2819060 w 6263701"/>
              <a:gd name="connsiteY56" fmla="*/ 1288337 h 5132827"/>
              <a:gd name="connsiteX57" fmla="*/ 2911423 w 6263701"/>
              <a:gd name="connsiteY57" fmla="*/ 1242155 h 5132827"/>
              <a:gd name="connsiteX58" fmla="*/ 3179278 w 6263701"/>
              <a:gd name="connsiteY58" fmla="*/ 1177501 h 5132827"/>
              <a:gd name="connsiteX59" fmla="*/ 3327060 w 6263701"/>
              <a:gd name="connsiteY59" fmla="*/ 1122082 h 5132827"/>
              <a:gd name="connsiteX60" fmla="*/ 3456369 w 6263701"/>
              <a:gd name="connsiteY60" fmla="*/ 1103610 h 5132827"/>
              <a:gd name="connsiteX61" fmla="*/ 3539496 w 6263701"/>
              <a:gd name="connsiteY61" fmla="*/ 1085137 h 5132827"/>
              <a:gd name="connsiteX62" fmla="*/ 3631860 w 6263701"/>
              <a:gd name="connsiteY62" fmla="*/ 1066664 h 5132827"/>
              <a:gd name="connsiteX63" fmla="*/ 3982841 w 6263701"/>
              <a:gd name="connsiteY63" fmla="*/ 983537 h 5132827"/>
              <a:gd name="connsiteX64" fmla="*/ 4647860 w 6263701"/>
              <a:gd name="connsiteY64" fmla="*/ 955828 h 5132827"/>
              <a:gd name="connsiteX65" fmla="*/ 4740223 w 6263701"/>
              <a:gd name="connsiteY65" fmla="*/ 946591 h 5132827"/>
              <a:gd name="connsiteX66" fmla="*/ 5312878 w 6263701"/>
              <a:gd name="connsiteY66" fmla="*/ 965065 h 5132827"/>
              <a:gd name="connsiteX67" fmla="*/ 5746987 w 6263701"/>
              <a:gd name="connsiteY67" fmla="*/ 909646 h 5132827"/>
              <a:gd name="connsiteX68" fmla="*/ 6097969 w 6263701"/>
              <a:gd name="connsiteY68" fmla="*/ 863464 h 5132827"/>
              <a:gd name="connsiteX69" fmla="*/ 6208805 w 6263701"/>
              <a:gd name="connsiteY69" fmla="*/ 549428 h 5132827"/>
              <a:gd name="connsiteX70" fmla="*/ 6254987 w 6263701"/>
              <a:gd name="connsiteY70" fmla="*/ 420118 h 5132827"/>
              <a:gd name="connsiteX71" fmla="*/ 6245751 w 6263701"/>
              <a:gd name="connsiteY71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316005 w 6263701"/>
              <a:gd name="connsiteY15" fmla="*/ 909646 h 5132827"/>
              <a:gd name="connsiteX16" fmla="*/ 112805 w 6263701"/>
              <a:gd name="connsiteY16" fmla="*/ 1260628 h 5132827"/>
              <a:gd name="connsiteX17" fmla="*/ 75860 w 6263701"/>
              <a:gd name="connsiteY17" fmla="*/ 1316046 h 5132827"/>
              <a:gd name="connsiteX18" fmla="*/ 1969 w 6263701"/>
              <a:gd name="connsiteY18" fmla="*/ 1639319 h 5132827"/>
              <a:gd name="connsiteX19" fmla="*/ 20442 w 6263701"/>
              <a:gd name="connsiteY19" fmla="*/ 2054955 h 5132827"/>
              <a:gd name="connsiteX20" fmla="*/ 11204 w 6263701"/>
              <a:gd name="connsiteY20" fmla="*/ 3015537 h 5132827"/>
              <a:gd name="connsiteX21" fmla="*/ 66623 w 6263701"/>
              <a:gd name="connsiteY21" fmla="*/ 3726737 h 5132827"/>
              <a:gd name="connsiteX22" fmla="*/ 103569 w 6263701"/>
              <a:gd name="connsiteY22" fmla="*/ 4548774 h 5132827"/>
              <a:gd name="connsiteX23" fmla="*/ 316005 w 6263701"/>
              <a:gd name="connsiteY23" fmla="*/ 5112192 h 5132827"/>
              <a:gd name="connsiteX24" fmla="*/ 1211933 w 6263701"/>
              <a:gd name="connsiteY24" fmla="*/ 4945936 h 5132827"/>
              <a:gd name="connsiteX25" fmla="*/ 944077 w 6263701"/>
              <a:gd name="connsiteY25" fmla="*/ 4336337 h 5132827"/>
              <a:gd name="connsiteX26" fmla="*/ 971787 w 6263701"/>
              <a:gd name="connsiteY26" fmla="*/ 3874519 h 5132827"/>
              <a:gd name="connsiteX27" fmla="*/ 1054914 w 6263701"/>
              <a:gd name="connsiteY27" fmla="*/ 3745210 h 5132827"/>
              <a:gd name="connsiteX28" fmla="*/ 1119569 w 6263701"/>
              <a:gd name="connsiteY28" fmla="*/ 3662082 h 5132827"/>
              <a:gd name="connsiteX29" fmla="*/ 1193460 w 6263701"/>
              <a:gd name="connsiteY29" fmla="*/ 3551246 h 5132827"/>
              <a:gd name="connsiteX30" fmla="*/ 1239641 w 6263701"/>
              <a:gd name="connsiteY30" fmla="*/ 3440410 h 5132827"/>
              <a:gd name="connsiteX31" fmla="*/ 1285823 w 6263701"/>
              <a:gd name="connsiteY31" fmla="*/ 3320337 h 5132827"/>
              <a:gd name="connsiteX32" fmla="*/ 1304296 w 6263701"/>
              <a:gd name="connsiteY32" fmla="*/ 3274155 h 5132827"/>
              <a:gd name="connsiteX33" fmla="*/ 1433605 w 6263701"/>
              <a:gd name="connsiteY33" fmla="*/ 2978591 h 5132827"/>
              <a:gd name="connsiteX34" fmla="*/ 1553678 w 6263701"/>
              <a:gd name="connsiteY34" fmla="*/ 2729210 h 5132827"/>
              <a:gd name="connsiteX35" fmla="*/ 1590623 w 6263701"/>
              <a:gd name="connsiteY35" fmla="*/ 2646082 h 5132827"/>
              <a:gd name="connsiteX36" fmla="*/ 1655278 w 6263701"/>
              <a:gd name="connsiteY36" fmla="*/ 2479828 h 5132827"/>
              <a:gd name="connsiteX37" fmla="*/ 1664514 w 6263701"/>
              <a:gd name="connsiteY37" fmla="*/ 2442882 h 5132827"/>
              <a:gd name="connsiteX38" fmla="*/ 1729169 w 6263701"/>
              <a:gd name="connsiteY38" fmla="*/ 2258155 h 5132827"/>
              <a:gd name="connsiteX39" fmla="*/ 1756878 w 6263701"/>
              <a:gd name="connsiteY39" fmla="*/ 2221210 h 5132827"/>
              <a:gd name="connsiteX40" fmla="*/ 1840005 w 6263701"/>
              <a:gd name="connsiteY40" fmla="*/ 2091901 h 5132827"/>
              <a:gd name="connsiteX41" fmla="*/ 1867714 w 6263701"/>
              <a:gd name="connsiteY41" fmla="*/ 2054955 h 5132827"/>
              <a:gd name="connsiteX42" fmla="*/ 1923132 w 6263701"/>
              <a:gd name="connsiteY42" fmla="*/ 2008773 h 5132827"/>
              <a:gd name="connsiteX43" fmla="*/ 1987787 w 6263701"/>
              <a:gd name="connsiteY43" fmla="*/ 1944119 h 5132827"/>
              <a:gd name="connsiteX44" fmla="*/ 2061678 w 6263701"/>
              <a:gd name="connsiteY44" fmla="*/ 1879464 h 5132827"/>
              <a:gd name="connsiteX45" fmla="*/ 2117096 w 6263701"/>
              <a:gd name="connsiteY45" fmla="*/ 1824046 h 5132827"/>
              <a:gd name="connsiteX46" fmla="*/ 2163278 w 6263701"/>
              <a:gd name="connsiteY46" fmla="*/ 1787101 h 5132827"/>
              <a:gd name="connsiteX47" fmla="*/ 2209460 w 6263701"/>
              <a:gd name="connsiteY47" fmla="*/ 1740919 h 5132827"/>
              <a:gd name="connsiteX48" fmla="*/ 2292587 w 6263701"/>
              <a:gd name="connsiteY48" fmla="*/ 1694737 h 5132827"/>
              <a:gd name="connsiteX49" fmla="*/ 2348005 w 6263701"/>
              <a:gd name="connsiteY49" fmla="*/ 1648555 h 5132827"/>
              <a:gd name="connsiteX50" fmla="*/ 2431132 w 6263701"/>
              <a:gd name="connsiteY50" fmla="*/ 1583901 h 5132827"/>
              <a:gd name="connsiteX51" fmla="*/ 2468078 w 6263701"/>
              <a:gd name="connsiteY51" fmla="*/ 1556191 h 5132827"/>
              <a:gd name="connsiteX52" fmla="*/ 2671278 w 6263701"/>
              <a:gd name="connsiteY52" fmla="*/ 1343755 h 5132827"/>
              <a:gd name="connsiteX53" fmla="*/ 2717460 w 6263701"/>
              <a:gd name="connsiteY53" fmla="*/ 1325282 h 5132827"/>
              <a:gd name="connsiteX54" fmla="*/ 2754405 w 6263701"/>
              <a:gd name="connsiteY54" fmla="*/ 1306810 h 5132827"/>
              <a:gd name="connsiteX55" fmla="*/ 2819060 w 6263701"/>
              <a:gd name="connsiteY55" fmla="*/ 1288337 h 5132827"/>
              <a:gd name="connsiteX56" fmla="*/ 2911423 w 6263701"/>
              <a:gd name="connsiteY56" fmla="*/ 1242155 h 5132827"/>
              <a:gd name="connsiteX57" fmla="*/ 3179278 w 6263701"/>
              <a:gd name="connsiteY57" fmla="*/ 1177501 h 5132827"/>
              <a:gd name="connsiteX58" fmla="*/ 3327060 w 6263701"/>
              <a:gd name="connsiteY58" fmla="*/ 1122082 h 5132827"/>
              <a:gd name="connsiteX59" fmla="*/ 3456369 w 6263701"/>
              <a:gd name="connsiteY59" fmla="*/ 1103610 h 5132827"/>
              <a:gd name="connsiteX60" fmla="*/ 3539496 w 6263701"/>
              <a:gd name="connsiteY60" fmla="*/ 1085137 h 5132827"/>
              <a:gd name="connsiteX61" fmla="*/ 3631860 w 6263701"/>
              <a:gd name="connsiteY61" fmla="*/ 1066664 h 5132827"/>
              <a:gd name="connsiteX62" fmla="*/ 3982841 w 6263701"/>
              <a:gd name="connsiteY62" fmla="*/ 983537 h 5132827"/>
              <a:gd name="connsiteX63" fmla="*/ 4647860 w 6263701"/>
              <a:gd name="connsiteY63" fmla="*/ 955828 h 5132827"/>
              <a:gd name="connsiteX64" fmla="*/ 4740223 w 6263701"/>
              <a:gd name="connsiteY64" fmla="*/ 946591 h 5132827"/>
              <a:gd name="connsiteX65" fmla="*/ 5312878 w 6263701"/>
              <a:gd name="connsiteY65" fmla="*/ 965065 h 5132827"/>
              <a:gd name="connsiteX66" fmla="*/ 5746987 w 6263701"/>
              <a:gd name="connsiteY66" fmla="*/ 909646 h 5132827"/>
              <a:gd name="connsiteX67" fmla="*/ 6097969 w 6263701"/>
              <a:gd name="connsiteY67" fmla="*/ 863464 h 5132827"/>
              <a:gd name="connsiteX68" fmla="*/ 6208805 w 6263701"/>
              <a:gd name="connsiteY68" fmla="*/ 549428 h 5132827"/>
              <a:gd name="connsiteX69" fmla="*/ 6254987 w 6263701"/>
              <a:gd name="connsiteY69" fmla="*/ 420118 h 5132827"/>
              <a:gd name="connsiteX70" fmla="*/ 6245751 w 6263701"/>
              <a:gd name="connsiteY70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316005 w 6263701"/>
              <a:gd name="connsiteY15" fmla="*/ 909646 h 5132827"/>
              <a:gd name="connsiteX16" fmla="*/ 75860 w 6263701"/>
              <a:gd name="connsiteY16" fmla="*/ 1316046 h 5132827"/>
              <a:gd name="connsiteX17" fmla="*/ 1969 w 6263701"/>
              <a:gd name="connsiteY17" fmla="*/ 1639319 h 5132827"/>
              <a:gd name="connsiteX18" fmla="*/ 20442 w 6263701"/>
              <a:gd name="connsiteY18" fmla="*/ 2054955 h 5132827"/>
              <a:gd name="connsiteX19" fmla="*/ 11204 w 6263701"/>
              <a:gd name="connsiteY19" fmla="*/ 3015537 h 5132827"/>
              <a:gd name="connsiteX20" fmla="*/ 66623 w 6263701"/>
              <a:gd name="connsiteY20" fmla="*/ 3726737 h 5132827"/>
              <a:gd name="connsiteX21" fmla="*/ 103569 w 6263701"/>
              <a:gd name="connsiteY21" fmla="*/ 4548774 h 5132827"/>
              <a:gd name="connsiteX22" fmla="*/ 316005 w 6263701"/>
              <a:gd name="connsiteY22" fmla="*/ 5112192 h 5132827"/>
              <a:gd name="connsiteX23" fmla="*/ 1211933 w 6263701"/>
              <a:gd name="connsiteY23" fmla="*/ 4945936 h 5132827"/>
              <a:gd name="connsiteX24" fmla="*/ 944077 w 6263701"/>
              <a:gd name="connsiteY24" fmla="*/ 4336337 h 5132827"/>
              <a:gd name="connsiteX25" fmla="*/ 971787 w 6263701"/>
              <a:gd name="connsiteY25" fmla="*/ 3874519 h 5132827"/>
              <a:gd name="connsiteX26" fmla="*/ 1054914 w 6263701"/>
              <a:gd name="connsiteY26" fmla="*/ 3745210 h 5132827"/>
              <a:gd name="connsiteX27" fmla="*/ 1119569 w 6263701"/>
              <a:gd name="connsiteY27" fmla="*/ 3662082 h 5132827"/>
              <a:gd name="connsiteX28" fmla="*/ 1193460 w 6263701"/>
              <a:gd name="connsiteY28" fmla="*/ 3551246 h 5132827"/>
              <a:gd name="connsiteX29" fmla="*/ 1239641 w 6263701"/>
              <a:gd name="connsiteY29" fmla="*/ 3440410 h 5132827"/>
              <a:gd name="connsiteX30" fmla="*/ 1285823 w 6263701"/>
              <a:gd name="connsiteY30" fmla="*/ 3320337 h 5132827"/>
              <a:gd name="connsiteX31" fmla="*/ 1304296 w 6263701"/>
              <a:gd name="connsiteY31" fmla="*/ 3274155 h 5132827"/>
              <a:gd name="connsiteX32" fmla="*/ 1433605 w 6263701"/>
              <a:gd name="connsiteY32" fmla="*/ 2978591 h 5132827"/>
              <a:gd name="connsiteX33" fmla="*/ 1553678 w 6263701"/>
              <a:gd name="connsiteY33" fmla="*/ 2729210 h 5132827"/>
              <a:gd name="connsiteX34" fmla="*/ 1590623 w 6263701"/>
              <a:gd name="connsiteY34" fmla="*/ 2646082 h 5132827"/>
              <a:gd name="connsiteX35" fmla="*/ 1655278 w 6263701"/>
              <a:gd name="connsiteY35" fmla="*/ 2479828 h 5132827"/>
              <a:gd name="connsiteX36" fmla="*/ 1664514 w 6263701"/>
              <a:gd name="connsiteY36" fmla="*/ 2442882 h 5132827"/>
              <a:gd name="connsiteX37" fmla="*/ 1729169 w 6263701"/>
              <a:gd name="connsiteY37" fmla="*/ 2258155 h 5132827"/>
              <a:gd name="connsiteX38" fmla="*/ 1756878 w 6263701"/>
              <a:gd name="connsiteY38" fmla="*/ 2221210 h 5132827"/>
              <a:gd name="connsiteX39" fmla="*/ 1840005 w 6263701"/>
              <a:gd name="connsiteY39" fmla="*/ 2091901 h 5132827"/>
              <a:gd name="connsiteX40" fmla="*/ 1867714 w 6263701"/>
              <a:gd name="connsiteY40" fmla="*/ 2054955 h 5132827"/>
              <a:gd name="connsiteX41" fmla="*/ 1923132 w 6263701"/>
              <a:gd name="connsiteY41" fmla="*/ 2008773 h 5132827"/>
              <a:gd name="connsiteX42" fmla="*/ 1987787 w 6263701"/>
              <a:gd name="connsiteY42" fmla="*/ 1944119 h 5132827"/>
              <a:gd name="connsiteX43" fmla="*/ 2061678 w 6263701"/>
              <a:gd name="connsiteY43" fmla="*/ 1879464 h 5132827"/>
              <a:gd name="connsiteX44" fmla="*/ 2117096 w 6263701"/>
              <a:gd name="connsiteY44" fmla="*/ 1824046 h 5132827"/>
              <a:gd name="connsiteX45" fmla="*/ 2163278 w 6263701"/>
              <a:gd name="connsiteY45" fmla="*/ 1787101 h 5132827"/>
              <a:gd name="connsiteX46" fmla="*/ 2209460 w 6263701"/>
              <a:gd name="connsiteY46" fmla="*/ 1740919 h 5132827"/>
              <a:gd name="connsiteX47" fmla="*/ 2292587 w 6263701"/>
              <a:gd name="connsiteY47" fmla="*/ 1694737 h 5132827"/>
              <a:gd name="connsiteX48" fmla="*/ 2348005 w 6263701"/>
              <a:gd name="connsiteY48" fmla="*/ 1648555 h 5132827"/>
              <a:gd name="connsiteX49" fmla="*/ 2431132 w 6263701"/>
              <a:gd name="connsiteY49" fmla="*/ 1583901 h 5132827"/>
              <a:gd name="connsiteX50" fmla="*/ 2468078 w 6263701"/>
              <a:gd name="connsiteY50" fmla="*/ 1556191 h 5132827"/>
              <a:gd name="connsiteX51" fmla="*/ 2671278 w 6263701"/>
              <a:gd name="connsiteY51" fmla="*/ 1343755 h 5132827"/>
              <a:gd name="connsiteX52" fmla="*/ 2717460 w 6263701"/>
              <a:gd name="connsiteY52" fmla="*/ 1325282 h 5132827"/>
              <a:gd name="connsiteX53" fmla="*/ 2754405 w 6263701"/>
              <a:gd name="connsiteY53" fmla="*/ 1306810 h 5132827"/>
              <a:gd name="connsiteX54" fmla="*/ 2819060 w 6263701"/>
              <a:gd name="connsiteY54" fmla="*/ 1288337 h 5132827"/>
              <a:gd name="connsiteX55" fmla="*/ 2911423 w 6263701"/>
              <a:gd name="connsiteY55" fmla="*/ 1242155 h 5132827"/>
              <a:gd name="connsiteX56" fmla="*/ 3179278 w 6263701"/>
              <a:gd name="connsiteY56" fmla="*/ 1177501 h 5132827"/>
              <a:gd name="connsiteX57" fmla="*/ 3327060 w 6263701"/>
              <a:gd name="connsiteY57" fmla="*/ 1122082 h 5132827"/>
              <a:gd name="connsiteX58" fmla="*/ 3456369 w 6263701"/>
              <a:gd name="connsiteY58" fmla="*/ 1103610 h 5132827"/>
              <a:gd name="connsiteX59" fmla="*/ 3539496 w 6263701"/>
              <a:gd name="connsiteY59" fmla="*/ 1085137 h 5132827"/>
              <a:gd name="connsiteX60" fmla="*/ 3631860 w 6263701"/>
              <a:gd name="connsiteY60" fmla="*/ 1066664 h 5132827"/>
              <a:gd name="connsiteX61" fmla="*/ 3982841 w 6263701"/>
              <a:gd name="connsiteY61" fmla="*/ 983537 h 5132827"/>
              <a:gd name="connsiteX62" fmla="*/ 4647860 w 6263701"/>
              <a:gd name="connsiteY62" fmla="*/ 955828 h 5132827"/>
              <a:gd name="connsiteX63" fmla="*/ 4740223 w 6263701"/>
              <a:gd name="connsiteY63" fmla="*/ 946591 h 5132827"/>
              <a:gd name="connsiteX64" fmla="*/ 5312878 w 6263701"/>
              <a:gd name="connsiteY64" fmla="*/ 965065 h 5132827"/>
              <a:gd name="connsiteX65" fmla="*/ 5746987 w 6263701"/>
              <a:gd name="connsiteY65" fmla="*/ 909646 h 5132827"/>
              <a:gd name="connsiteX66" fmla="*/ 6097969 w 6263701"/>
              <a:gd name="connsiteY66" fmla="*/ 863464 h 5132827"/>
              <a:gd name="connsiteX67" fmla="*/ 6208805 w 6263701"/>
              <a:gd name="connsiteY67" fmla="*/ 549428 h 5132827"/>
              <a:gd name="connsiteX68" fmla="*/ 6254987 w 6263701"/>
              <a:gd name="connsiteY68" fmla="*/ 420118 h 5132827"/>
              <a:gd name="connsiteX69" fmla="*/ 6245751 w 6263701"/>
              <a:gd name="connsiteY69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521719 h 5132827"/>
              <a:gd name="connsiteX15" fmla="*/ 316005 w 6263701"/>
              <a:gd name="connsiteY15" fmla="*/ 909646 h 5132827"/>
              <a:gd name="connsiteX16" fmla="*/ 75860 w 6263701"/>
              <a:gd name="connsiteY16" fmla="*/ 1316046 h 5132827"/>
              <a:gd name="connsiteX17" fmla="*/ 1969 w 6263701"/>
              <a:gd name="connsiteY17" fmla="*/ 1639319 h 5132827"/>
              <a:gd name="connsiteX18" fmla="*/ 20442 w 6263701"/>
              <a:gd name="connsiteY18" fmla="*/ 2054955 h 5132827"/>
              <a:gd name="connsiteX19" fmla="*/ 11204 w 6263701"/>
              <a:gd name="connsiteY19" fmla="*/ 3015537 h 5132827"/>
              <a:gd name="connsiteX20" fmla="*/ 66623 w 6263701"/>
              <a:gd name="connsiteY20" fmla="*/ 3726737 h 5132827"/>
              <a:gd name="connsiteX21" fmla="*/ 103569 w 6263701"/>
              <a:gd name="connsiteY21" fmla="*/ 4548774 h 5132827"/>
              <a:gd name="connsiteX22" fmla="*/ 316005 w 6263701"/>
              <a:gd name="connsiteY22" fmla="*/ 5112192 h 5132827"/>
              <a:gd name="connsiteX23" fmla="*/ 1211933 w 6263701"/>
              <a:gd name="connsiteY23" fmla="*/ 4945936 h 5132827"/>
              <a:gd name="connsiteX24" fmla="*/ 944077 w 6263701"/>
              <a:gd name="connsiteY24" fmla="*/ 4336337 h 5132827"/>
              <a:gd name="connsiteX25" fmla="*/ 971787 w 6263701"/>
              <a:gd name="connsiteY25" fmla="*/ 3874519 h 5132827"/>
              <a:gd name="connsiteX26" fmla="*/ 1054914 w 6263701"/>
              <a:gd name="connsiteY26" fmla="*/ 3745210 h 5132827"/>
              <a:gd name="connsiteX27" fmla="*/ 1119569 w 6263701"/>
              <a:gd name="connsiteY27" fmla="*/ 3662082 h 5132827"/>
              <a:gd name="connsiteX28" fmla="*/ 1193460 w 6263701"/>
              <a:gd name="connsiteY28" fmla="*/ 3551246 h 5132827"/>
              <a:gd name="connsiteX29" fmla="*/ 1239641 w 6263701"/>
              <a:gd name="connsiteY29" fmla="*/ 3440410 h 5132827"/>
              <a:gd name="connsiteX30" fmla="*/ 1285823 w 6263701"/>
              <a:gd name="connsiteY30" fmla="*/ 3320337 h 5132827"/>
              <a:gd name="connsiteX31" fmla="*/ 1304296 w 6263701"/>
              <a:gd name="connsiteY31" fmla="*/ 3274155 h 5132827"/>
              <a:gd name="connsiteX32" fmla="*/ 1433605 w 6263701"/>
              <a:gd name="connsiteY32" fmla="*/ 2978591 h 5132827"/>
              <a:gd name="connsiteX33" fmla="*/ 1553678 w 6263701"/>
              <a:gd name="connsiteY33" fmla="*/ 2729210 h 5132827"/>
              <a:gd name="connsiteX34" fmla="*/ 1590623 w 6263701"/>
              <a:gd name="connsiteY34" fmla="*/ 2646082 h 5132827"/>
              <a:gd name="connsiteX35" fmla="*/ 1655278 w 6263701"/>
              <a:gd name="connsiteY35" fmla="*/ 2479828 h 5132827"/>
              <a:gd name="connsiteX36" fmla="*/ 1664514 w 6263701"/>
              <a:gd name="connsiteY36" fmla="*/ 2442882 h 5132827"/>
              <a:gd name="connsiteX37" fmla="*/ 1729169 w 6263701"/>
              <a:gd name="connsiteY37" fmla="*/ 2258155 h 5132827"/>
              <a:gd name="connsiteX38" fmla="*/ 1756878 w 6263701"/>
              <a:gd name="connsiteY38" fmla="*/ 2221210 h 5132827"/>
              <a:gd name="connsiteX39" fmla="*/ 1840005 w 6263701"/>
              <a:gd name="connsiteY39" fmla="*/ 2091901 h 5132827"/>
              <a:gd name="connsiteX40" fmla="*/ 1867714 w 6263701"/>
              <a:gd name="connsiteY40" fmla="*/ 2054955 h 5132827"/>
              <a:gd name="connsiteX41" fmla="*/ 1923132 w 6263701"/>
              <a:gd name="connsiteY41" fmla="*/ 2008773 h 5132827"/>
              <a:gd name="connsiteX42" fmla="*/ 1987787 w 6263701"/>
              <a:gd name="connsiteY42" fmla="*/ 1944119 h 5132827"/>
              <a:gd name="connsiteX43" fmla="*/ 2061678 w 6263701"/>
              <a:gd name="connsiteY43" fmla="*/ 1879464 h 5132827"/>
              <a:gd name="connsiteX44" fmla="*/ 2117096 w 6263701"/>
              <a:gd name="connsiteY44" fmla="*/ 1824046 h 5132827"/>
              <a:gd name="connsiteX45" fmla="*/ 2163278 w 6263701"/>
              <a:gd name="connsiteY45" fmla="*/ 1787101 h 5132827"/>
              <a:gd name="connsiteX46" fmla="*/ 2209460 w 6263701"/>
              <a:gd name="connsiteY46" fmla="*/ 1740919 h 5132827"/>
              <a:gd name="connsiteX47" fmla="*/ 2292587 w 6263701"/>
              <a:gd name="connsiteY47" fmla="*/ 1694737 h 5132827"/>
              <a:gd name="connsiteX48" fmla="*/ 2348005 w 6263701"/>
              <a:gd name="connsiteY48" fmla="*/ 1648555 h 5132827"/>
              <a:gd name="connsiteX49" fmla="*/ 2431132 w 6263701"/>
              <a:gd name="connsiteY49" fmla="*/ 1583901 h 5132827"/>
              <a:gd name="connsiteX50" fmla="*/ 2468078 w 6263701"/>
              <a:gd name="connsiteY50" fmla="*/ 1556191 h 5132827"/>
              <a:gd name="connsiteX51" fmla="*/ 2671278 w 6263701"/>
              <a:gd name="connsiteY51" fmla="*/ 1343755 h 5132827"/>
              <a:gd name="connsiteX52" fmla="*/ 2717460 w 6263701"/>
              <a:gd name="connsiteY52" fmla="*/ 1325282 h 5132827"/>
              <a:gd name="connsiteX53" fmla="*/ 2754405 w 6263701"/>
              <a:gd name="connsiteY53" fmla="*/ 1306810 h 5132827"/>
              <a:gd name="connsiteX54" fmla="*/ 2819060 w 6263701"/>
              <a:gd name="connsiteY54" fmla="*/ 1288337 h 5132827"/>
              <a:gd name="connsiteX55" fmla="*/ 2911423 w 6263701"/>
              <a:gd name="connsiteY55" fmla="*/ 1242155 h 5132827"/>
              <a:gd name="connsiteX56" fmla="*/ 3179278 w 6263701"/>
              <a:gd name="connsiteY56" fmla="*/ 1177501 h 5132827"/>
              <a:gd name="connsiteX57" fmla="*/ 3327060 w 6263701"/>
              <a:gd name="connsiteY57" fmla="*/ 1122082 h 5132827"/>
              <a:gd name="connsiteX58" fmla="*/ 3456369 w 6263701"/>
              <a:gd name="connsiteY58" fmla="*/ 1103610 h 5132827"/>
              <a:gd name="connsiteX59" fmla="*/ 3539496 w 6263701"/>
              <a:gd name="connsiteY59" fmla="*/ 1085137 h 5132827"/>
              <a:gd name="connsiteX60" fmla="*/ 3631860 w 6263701"/>
              <a:gd name="connsiteY60" fmla="*/ 1066664 h 5132827"/>
              <a:gd name="connsiteX61" fmla="*/ 3982841 w 6263701"/>
              <a:gd name="connsiteY61" fmla="*/ 983537 h 5132827"/>
              <a:gd name="connsiteX62" fmla="*/ 4647860 w 6263701"/>
              <a:gd name="connsiteY62" fmla="*/ 955828 h 5132827"/>
              <a:gd name="connsiteX63" fmla="*/ 4740223 w 6263701"/>
              <a:gd name="connsiteY63" fmla="*/ 946591 h 5132827"/>
              <a:gd name="connsiteX64" fmla="*/ 5312878 w 6263701"/>
              <a:gd name="connsiteY64" fmla="*/ 965065 h 5132827"/>
              <a:gd name="connsiteX65" fmla="*/ 5746987 w 6263701"/>
              <a:gd name="connsiteY65" fmla="*/ 909646 h 5132827"/>
              <a:gd name="connsiteX66" fmla="*/ 6097969 w 6263701"/>
              <a:gd name="connsiteY66" fmla="*/ 863464 h 5132827"/>
              <a:gd name="connsiteX67" fmla="*/ 6208805 w 6263701"/>
              <a:gd name="connsiteY67" fmla="*/ 549428 h 5132827"/>
              <a:gd name="connsiteX68" fmla="*/ 6254987 w 6263701"/>
              <a:gd name="connsiteY68" fmla="*/ 420118 h 5132827"/>
              <a:gd name="connsiteX69" fmla="*/ 6245751 w 6263701"/>
              <a:gd name="connsiteY69" fmla="*/ 263101 h 5132827"/>
              <a:gd name="connsiteX0" fmla="*/ 6247183 w 6265133"/>
              <a:gd name="connsiteY0" fmla="*/ 263101 h 5132827"/>
              <a:gd name="connsiteX1" fmla="*/ 6080928 w 6265133"/>
              <a:gd name="connsiteY1" fmla="*/ 152264 h 5132827"/>
              <a:gd name="connsiteX2" fmla="*/ 5794601 w 6265133"/>
              <a:gd name="connsiteY2" fmla="*/ 124555 h 5132827"/>
              <a:gd name="connsiteX3" fmla="*/ 5415910 w 6265133"/>
              <a:gd name="connsiteY3" fmla="*/ 69136 h 5132827"/>
              <a:gd name="connsiteX4" fmla="*/ 5083401 w 6265133"/>
              <a:gd name="connsiteY4" fmla="*/ 32191 h 5132827"/>
              <a:gd name="connsiteX5" fmla="*/ 4806310 w 6265133"/>
              <a:gd name="connsiteY5" fmla="*/ 22955 h 5132827"/>
              <a:gd name="connsiteX6" fmla="*/ 3143764 w 6265133"/>
              <a:gd name="connsiteY6" fmla="*/ 32191 h 5132827"/>
              <a:gd name="connsiteX7" fmla="*/ 2728128 w 6265133"/>
              <a:gd name="connsiteY7" fmla="*/ 78373 h 5132827"/>
              <a:gd name="connsiteX8" fmla="*/ 2349437 w 6265133"/>
              <a:gd name="connsiteY8" fmla="*/ 106082 h 5132827"/>
              <a:gd name="connsiteX9" fmla="*/ 1887619 w 6265133"/>
              <a:gd name="connsiteY9" fmla="*/ 179973 h 5132827"/>
              <a:gd name="connsiteX10" fmla="*/ 1776783 w 6265133"/>
              <a:gd name="connsiteY10" fmla="*/ 207682 h 5132827"/>
              <a:gd name="connsiteX11" fmla="*/ 1675183 w 6265133"/>
              <a:gd name="connsiteY11" fmla="*/ 226155 h 5132827"/>
              <a:gd name="connsiteX12" fmla="*/ 1250310 w 6265133"/>
              <a:gd name="connsiteY12" fmla="*/ 336991 h 5132827"/>
              <a:gd name="connsiteX13" fmla="*/ 1139473 w 6265133"/>
              <a:gd name="connsiteY13" fmla="*/ 392410 h 5132827"/>
              <a:gd name="connsiteX14" fmla="*/ 696128 w 6265133"/>
              <a:gd name="connsiteY14" fmla="*/ 521719 h 5132827"/>
              <a:gd name="connsiteX15" fmla="*/ 77292 w 6265133"/>
              <a:gd name="connsiteY15" fmla="*/ 1316046 h 5132827"/>
              <a:gd name="connsiteX16" fmla="*/ 3401 w 6265133"/>
              <a:gd name="connsiteY16" fmla="*/ 1639319 h 5132827"/>
              <a:gd name="connsiteX17" fmla="*/ 21874 w 6265133"/>
              <a:gd name="connsiteY17" fmla="*/ 2054955 h 5132827"/>
              <a:gd name="connsiteX18" fmla="*/ 12636 w 6265133"/>
              <a:gd name="connsiteY18" fmla="*/ 3015537 h 5132827"/>
              <a:gd name="connsiteX19" fmla="*/ 68055 w 6265133"/>
              <a:gd name="connsiteY19" fmla="*/ 3726737 h 5132827"/>
              <a:gd name="connsiteX20" fmla="*/ 105001 w 6265133"/>
              <a:gd name="connsiteY20" fmla="*/ 4548774 h 5132827"/>
              <a:gd name="connsiteX21" fmla="*/ 317437 w 6265133"/>
              <a:gd name="connsiteY21" fmla="*/ 5112192 h 5132827"/>
              <a:gd name="connsiteX22" fmla="*/ 1213365 w 6265133"/>
              <a:gd name="connsiteY22" fmla="*/ 4945936 h 5132827"/>
              <a:gd name="connsiteX23" fmla="*/ 945509 w 6265133"/>
              <a:gd name="connsiteY23" fmla="*/ 4336337 h 5132827"/>
              <a:gd name="connsiteX24" fmla="*/ 973219 w 6265133"/>
              <a:gd name="connsiteY24" fmla="*/ 3874519 h 5132827"/>
              <a:gd name="connsiteX25" fmla="*/ 1056346 w 6265133"/>
              <a:gd name="connsiteY25" fmla="*/ 3745210 h 5132827"/>
              <a:gd name="connsiteX26" fmla="*/ 1121001 w 6265133"/>
              <a:gd name="connsiteY26" fmla="*/ 3662082 h 5132827"/>
              <a:gd name="connsiteX27" fmla="*/ 1194892 w 6265133"/>
              <a:gd name="connsiteY27" fmla="*/ 3551246 h 5132827"/>
              <a:gd name="connsiteX28" fmla="*/ 1241073 w 6265133"/>
              <a:gd name="connsiteY28" fmla="*/ 3440410 h 5132827"/>
              <a:gd name="connsiteX29" fmla="*/ 1287255 w 6265133"/>
              <a:gd name="connsiteY29" fmla="*/ 3320337 h 5132827"/>
              <a:gd name="connsiteX30" fmla="*/ 1305728 w 6265133"/>
              <a:gd name="connsiteY30" fmla="*/ 3274155 h 5132827"/>
              <a:gd name="connsiteX31" fmla="*/ 1435037 w 6265133"/>
              <a:gd name="connsiteY31" fmla="*/ 2978591 h 5132827"/>
              <a:gd name="connsiteX32" fmla="*/ 1555110 w 6265133"/>
              <a:gd name="connsiteY32" fmla="*/ 2729210 h 5132827"/>
              <a:gd name="connsiteX33" fmla="*/ 1592055 w 6265133"/>
              <a:gd name="connsiteY33" fmla="*/ 2646082 h 5132827"/>
              <a:gd name="connsiteX34" fmla="*/ 1656710 w 6265133"/>
              <a:gd name="connsiteY34" fmla="*/ 2479828 h 5132827"/>
              <a:gd name="connsiteX35" fmla="*/ 1665946 w 6265133"/>
              <a:gd name="connsiteY35" fmla="*/ 2442882 h 5132827"/>
              <a:gd name="connsiteX36" fmla="*/ 1730601 w 6265133"/>
              <a:gd name="connsiteY36" fmla="*/ 2258155 h 5132827"/>
              <a:gd name="connsiteX37" fmla="*/ 1758310 w 6265133"/>
              <a:gd name="connsiteY37" fmla="*/ 2221210 h 5132827"/>
              <a:gd name="connsiteX38" fmla="*/ 1841437 w 6265133"/>
              <a:gd name="connsiteY38" fmla="*/ 2091901 h 5132827"/>
              <a:gd name="connsiteX39" fmla="*/ 1869146 w 6265133"/>
              <a:gd name="connsiteY39" fmla="*/ 2054955 h 5132827"/>
              <a:gd name="connsiteX40" fmla="*/ 1924564 w 6265133"/>
              <a:gd name="connsiteY40" fmla="*/ 2008773 h 5132827"/>
              <a:gd name="connsiteX41" fmla="*/ 1989219 w 6265133"/>
              <a:gd name="connsiteY41" fmla="*/ 1944119 h 5132827"/>
              <a:gd name="connsiteX42" fmla="*/ 2063110 w 6265133"/>
              <a:gd name="connsiteY42" fmla="*/ 1879464 h 5132827"/>
              <a:gd name="connsiteX43" fmla="*/ 2118528 w 6265133"/>
              <a:gd name="connsiteY43" fmla="*/ 1824046 h 5132827"/>
              <a:gd name="connsiteX44" fmla="*/ 2164710 w 6265133"/>
              <a:gd name="connsiteY44" fmla="*/ 1787101 h 5132827"/>
              <a:gd name="connsiteX45" fmla="*/ 2210892 w 6265133"/>
              <a:gd name="connsiteY45" fmla="*/ 1740919 h 5132827"/>
              <a:gd name="connsiteX46" fmla="*/ 2294019 w 6265133"/>
              <a:gd name="connsiteY46" fmla="*/ 1694737 h 5132827"/>
              <a:gd name="connsiteX47" fmla="*/ 2349437 w 6265133"/>
              <a:gd name="connsiteY47" fmla="*/ 1648555 h 5132827"/>
              <a:gd name="connsiteX48" fmla="*/ 2432564 w 6265133"/>
              <a:gd name="connsiteY48" fmla="*/ 1583901 h 5132827"/>
              <a:gd name="connsiteX49" fmla="*/ 2469510 w 6265133"/>
              <a:gd name="connsiteY49" fmla="*/ 1556191 h 5132827"/>
              <a:gd name="connsiteX50" fmla="*/ 2672710 w 6265133"/>
              <a:gd name="connsiteY50" fmla="*/ 1343755 h 5132827"/>
              <a:gd name="connsiteX51" fmla="*/ 2718892 w 6265133"/>
              <a:gd name="connsiteY51" fmla="*/ 1325282 h 5132827"/>
              <a:gd name="connsiteX52" fmla="*/ 2755837 w 6265133"/>
              <a:gd name="connsiteY52" fmla="*/ 1306810 h 5132827"/>
              <a:gd name="connsiteX53" fmla="*/ 2820492 w 6265133"/>
              <a:gd name="connsiteY53" fmla="*/ 1288337 h 5132827"/>
              <a:gd name="connsiteX54" fmla="*/ 2912855 w 6265133"/>
              <a:gd name="connsiteY54" fmla="*/ 1242155 h 5132827"/>
              <a:gd name="connsiteX55" fmla="*/ 3180710 w 6265133"/>
              <a:gd name="connsiteY55" fmla="*/ 1177501 h 5132827"/>
              <a:gd name="connsiteX56" fmla="*/ 3328492 w 6265133"/>
              <a:gd name="connsiteY56" fmla="*/ 1122082 h 5132827"/>
              <a:gd name="connsiteX57" fmla="*/ 3457801 w 6265133"/>
              <a:gd name="connsiteY57" fmla="*/ 1103610 h 5132827"/>
              <a:gd name="connsiteX58" fmla="*/ 3540928 w 6265133"/>
              <a:gd name="connsiteY58" fmla="*/ 1085137 h 5132827"/>
              <a:gd name="connsiteX59" fmla="*/ 3633292 w 6265133"/>
              <a:gd name="connsiteY59" fmla="*/ 1066664 h 5132827"/>
              <a:gd name="connsiteX60" fmla="*/ 3984273 w 6265133"/>
              <a:gd name="connsiteY60" fmla="*/ 983537 h 5132827"/>
              <a:gd name="connsiteX61" fmla="*/ 4649292 w 6265133"/>
              <a:gd name="connsiteY61" fmla="*/ 955828 h 5132827"/>
              <a:gd name="connsiteX62" fmla="*/ 4741655 w 6265133"/>
              <a:gd name="connsiteY62" fmla="*/ 946591 h 5132827"/>
              <a:gd name="connsiteX63" fmla="*/ 5314310 w 6265133"/>
              <a:gd name="connsiteY63" fmla="*/ 965065 h 5132827"/>
              <a:gd name="connsiteX64" fmla="*/ 5748419 w 6265133"/>
              <a:gd name="connsiteY64" fmla="*/ 909646 h 5132827"/>
              <a:gd name="connsiteX65" fmla="*/ 6099401 w 6265133"/>
              <a:gd name="connsiteY65" fmla="*/ 863464 h 5132827"/>
              <a:gd name="connsiteX66" fmla="*/ 6210237 w 6265133"/>
              <a:gd name="connsiteY66" fmla="*/ 549428 h 5132827"/>
              <a:gd name="connsiteX67" fmla="*/ 6256419 w 6265133"/>
              <a:gd name="connsiteY67" fmla="*/ 420118 h 5132827"/>
              <a:gd name="connsiteX68" fmla="*/ 6247183 w 6265133"/>
              <a:gd name="connsiteY68" fmla="*/ 263101 h 5132827"/>
              <a:gd name="connsiteX0" fmla="*/ 6237986 w 6255936"/>
              <a:gd name="connsiteY0" fmla="*/ 263101 h 5132827"/>
              <a:gd name="connsiteX1" fmla="*/ 6071731 w 6255936"/>
              <a:gd name="connsiteY1" fmla="*/ 152264 h 5132827"/>
              <a:gd name="connsiteX2" fmla="*/ 5785404 w 6255936"/>
              <a:gd name="connsiteY2" fmla="*/ 124555 h 5132827"/>
              <a:gd name="connsiteX3" fmla="*/ 5406713 w 6255936"/>
              <a:gd name="connsiteY3" fmla="*/ 69136 h 5132827"/>
              <a:gd name="connsiteX4" fmla="*/ 5074204 w 6255936"/>
              <a:gd name="connsiteY4" fmla="*/ 32191 h 5132827"/>
              <a:gd name="connsiteX5" fmla="*/ 4797113 w 6255936"/>
              <a:gd name="connsiteY5" fmla="*/ 22955 h 5132827"/>
              <a:gd name="connsiteX6" fmla="*/ 3134567 w 6255936"/>
              <a:gd name="connsiteY6" fmla="*/ 32191 h 5132827"/>
              <a:gd name="connsiteX7" fmla="*/ 2718931 w 6255936"/>
              <a:gd name="connsiteY7" fmla="*/ 78373 h 5132827"/>
              <a:gd name="connsiteX8" fmla="*/ 2340240 w 6255936"/>
              <a:gd name="connsiteY8" fmla="*/ 106082 h 5132827"/>
              <a:gd name="connsiteX9" fmla="*/ 1878422 w 6255936"/>
              <a:gd name="connsiteY9" fmla="*/ 179973 h 5132827"/>
              <a:gd name="connsiteX10" fmla="*/ 1767586 w 6255936"/>
              <a:gd name="connsiteY10" fmla="*/ 207682 h 5132827"/>
              <a:gd name="connsiteX11" fmla="*/ 1665986 w 6255936"/>
              <a:gd name="connsiteY11" fmla="*/ 226155 h 5132827"/>
              <a:gd name="connsiteX12" fmla="*/ 1241113 w 6255936"/>
              <a:gd name="connsiteY12" fmla="*/ 336991 h 5132827"/>
              <a:gd name="connsiteX13" fmla="*/ 1130276 w 6255936"/>
              <a:gd name="connsiteY13" fmla="*/ 392410 h 5132827"/>
              <a:gd name="connsiteX14" fmla="*/ 686931 w 6255936"/>
              <a:gd name="connsiteY14" fmla="*/ 521719 h 5132827"/>
              <a:gd name="connsiteX15" fmla="*/ 68095 w 6255936"/>
              <a:gd name="connsiteY15" fmla="*/ 1316046 h 5132827"/>
              <a:gd name="connsiteX16" fmla="*/ 12677 w 6255936"/>
              <a:gd name="connsiteY16" fmla="*/ 2054955 h 5132827"/>
              <a:gd name="connsiteX17" fmla="*/ 3439 w 6255936"/>
              <a:gd name="connsiteY17" fmla="*/ 3015537 h 5132827"/>
              <a:gd name="connsiteX18" fmla="*/ 58858 w 6255936"/>
              <a:gd name="connsiteY18" fmla="*/ 3726737 h 5132827"/>
              <a:gd name="connsiteX19" fmla="*/ 95804 w 6255936"/>
              <a:gd name="connsiteY19" fmla="*/ 4548774 h 5132827"/>
              <a:gd name="connsiteX20" fmla="*/ 308240 w 6255936"/>
              <a:gd name="connsiteY20" fmla="*/ 5112192 h 5132827"/>
              <a:gd name="connsiteX21" fmla="*/ 1204168 w 6255936"/>
              <a:gd name="connsiteY21" fmla="*/ 4945936 h 5132827"/>
              <a:gd name="connsiteX22" fmla="*/ 936312 w 6255936"/>
              <a:gd name="connsiteY22" fmla="*/ 4336337 h 5132827"/>
              <a:gd name="connsiteX23" fmla="*/ 964022 w 6255936"/>
              <a:gd name="connsiteY23" fmla="*/ 3874519 h 5132827"/>
              <a:gd name="connsiteX24" fmla="*/ 1047149 w 6255936"/>
              <a:gd name="connsiteY24" fmla="*/ 3745210 h 5132827"/>
              <a:gd name="connsiteX25" fmla="*/ 1111804 w 6255936"/>
              <a:gd name="connsiteY25" fmla="*/ 3662082 h 5132827"/>
              <a:gd name="connsiteX26" fmla="*/ 1185695 w 6255936"/>
              <a:gd name="connsiteY26" fmla="*/ 3551246 h 5132827"/>
              <a:gd name="connsiteX27" fmla="*/ 1231876 w 6255936"/>
              <a:gd name="connsiteY27" fmla="*/ 3440410 h 5132827"/>
              <a:gd name="connsiteX28" fmla="*/ 1278058 w 6255936"/>
              <a:gd name="connsiteY28" fmla="*/ 3320337 h 5132827"/>
              <a:gd name="connsiteX29" fmla="*/ 1296531 w 6255936"/>
              <a:gd name="connsiteY29" fmla="*/ 3274155 h 5132827"/>
              <a:gd name="connsiteX30" fmla="*/ 1425840 w 6255936"/>
              <a:gd name="connsiteY30" fmla="*/ 2978591 h 5132827"/>
              <a:gd name="connsiteX31" fmla="*/ 1545913 w 6255936"/>
              <a:gd name="connsiteY31" fmla="*/ 2729210 h 5132827"/>
              <a:gd name="connsiteX32" fmla="*/ 1582858 w 6255936"/>
              <a:gd name="connsiteY32" fmla="*/ 2646082 h 5132827"/>
              <a:gd name="connsiteX33" fmla="*/ 1647513 w 6255936"/>
              <a:gd name="connsiteY33" fmla="*/ 2479828 h 5132827"/>
              <a:gd name="connsiteX34" fmla="*/ 1656749 w 6255936"/>
              <a:gd name="connsiteY34" fmla="*/ 2442882 h 5132827"/>
              <a:gd name="connsiteX35" fmla="*/ 1721404 w 6255936"/>
              <a:gd name="connsiteY35" fmla="*/ 2258155 h 5132827"/>
              <a:gd name="connsiteX36" fmla="*/ 1749113 w 6255936"/>
              <a:gd name="connsiteY36" fmla="*/ 2221210 h 5132827"/>
              <a:gd name="connsiteX37" fmla="*/ 1832240 w 6255936"/>
              <a:gd name="connsiteY37" fmla="*/ 2091901 h 5132827"/>
              <a:gd name="connsiteX38" fmla="*/ 1859949 w 6255936"/>
              <a:gd name="connsiteY38" fmla="*/ 2054955 h 5132827"/>
              <a:gd name="connsiteX39" fmla="*/ 1915367 w 6255936"/>
              <a:gd name="connsiteY39" fmla="*/ 2008773 h 5132827"/>
              <a:gd name="connsiteX40" fmla="*/ 1980022 w 6255936"/>
              <a:gd name="connsiteY40" fmla="*/ 1944119 h 5132827"/>
              <a:gd name="connsiteX41" fmla="*/ 2053913 w 6255936"/>
              <a:gd name="connsiteY41" fmla="*/ 1879464 h 5132827"/>
              <a:gd name="connsiteX42" fmla="*/ 2109331 w 6255936"/>
              <a:gd name="connsiteY42" fmla="*/ 1824046 h 5132827"/>
              <a:gd name="connsiteX43" fmla="*/ 2155513 w 6255936"/>
              <a:gd name="connsiteY43" fmla="*/ 1787101 h 5132827"/>
              <a:gd name="connsiteX44" fmla="*/ 2201695 w 6255936"/>
              <a:gd name="connsiteY44" fmla="*/ 1740919 h 5132827"/>
              <a:gd name="connsiteX45" fmla="*/ 2284822 w 6255936"/>
              <a:gd name="connsiteY45" fmla="*/ 1694737 h 5132827"/>
              <a:gd name="connsiteX46" fmla="*/ 2340240 w 6255936"/>
              <a:gd name="connsiteY46" fmla="*/ 1648555 h 5132827"/>
              <a:gd name="connsiteX47" fmla="*/ 2423367 w 6255936"/>
              <a:gd name="connsiteY47" fmla="*/ 1583901 h 5132827"/>
              <a:gd name="connsiteX48" fmla="*/ 2460313 w 6255936"/>
              <a:gd name="connsiteY48" fmla="*/ 1556191 h 5132827"/>
              <a:gd name="connsiteX49" fmla="*/ 2663513 w 6255936"/>
              <a:gd name="connsiteY49" fmla="*/ 1343755 h 5132827"/>
              <a:gd name="connsiteX50" fmla="*/ 2709695 w 6255936"/>
              <a:gd name="connsiteY50" fmla="*/ 1325282 h 5132827"/>
              <a:gd name="connsiteX51" fmla="*/ 2746640 w 6255936"/>
              <a:gd name="connsiteY51" fmla="*/ 1306810 h 5132827"/>
              <a:gd name="connsiteX52" fmla="*/ 2811295 w 6255936"/>
              <a:gd name="connsiteY52" fmla="*/ 1288337 h 5132827"/>
              <a:gd name="connsiteX53" fmla="*/ 2903658 w 6255936"/>
              <a:gd name="connsiteY53" fmla="*/ 1242155 h 5132827"/>
              <a:gd name="connsiteX54" fmla="*/ 3171513 w 6255936"/>
              <a:gd name="connsiteY54" fmla="*/ 1177501 h 5132827"/>
              <a:gd name="connsiteX55" fmla="*/ 3319295 w 6255936"/>
              <a:gd name="connsiteY55" fmla="*/ 1122082 h 5132827"/>
              <a:gd name="connsiteX56" fmla="*/ 3448604 w 6255936"/>
              <a:gd name="connsiteY56" fmla="*/ 1103610 h 5132827"/>
              <a:gd name="connsiteX57" fmla="*/ 3531731 w 6255936"/>
              <a:gd name="connsiteY57" fmla="*/ 1085137 h 5132827"/>
              <a:gd name="connsiteX58" fmla="*/ 3624095 w 6255936"/>
              <a:gd name="connsiteY58" fmla="*/ 1066664 h 5132827"/>
              <a:gd name="connsiteX59" fmla="*/ 3975076 w 6255936"/>
              <a:gd name="connsiteY59" fmla="*/ 983537 h 5132827"/>
              <a:gd name="connsiteX60" fmla="*/ 4640095 w 6255936"/>
              <a:gd name="connsiteY60" fmla="*/ 955828 h 5132827"/>
              <a:gd name="connsiteX61" fmla="*/ 4732458 w 6255936"/>
              <a:gd name="connsiteY61" fmla="*/ 946591 h 5132827"/>
              <a:gd name="connsiteX62" fmla="*/ 5305113 w 6255936"/>
              <a:gd name="connsiteY62" fmla="*/ 965065 h 5132827"/>
              <a:gd name="connsiteX63" fmla="*/ 5739222 w 6255936"/>
              <a:gd name="connsiteY63" fmla="*/ 909646 h 5132827"/>
              <a:gd name="connsiteX64" fmla="*/ 6090204 w 6255936"/>
              <a:gd name="connsiteY64" fmla="*/ 863464 h 5132827"/>
              <a:gd name="connsiteX65" fmla="*/ 6201040 w 6255936"/>
              <a:gd name="connsiteY65" fmla="*/ 549428 h 5132827"/>
              <a:gd name="connsiteX66" fmla="*/ 6247222 w 6255936"/>
              <a:gd name="connsiteY66" fmla="*/ 420118 h 5132827"/>
              <a:gd name="connsiteX67" fmla="*/ 6237986 w 6255936"/>
              <a:gd name="connsiteY67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43577 w 6258400"/>
              <a:gd name="connsiteY12" fmla="*/ 336991 h 5132827"/>
              <a:gd name="connsiteX13" fmla="*/ 1132740 w 6258400"/>
              <a:gd name="connsiteY13" fmla="*/ 392410 h 5132827"/>
              <a:gd name="connsiteX14" fmla="*/ 689395 w 6258400"/>
              <a:gd name="connsiteY14" fmla="*/ 521719 h 5132827"/>
              <a:gd name="connsiteX15" fmla="*/ 125977 w 6258400"/>
              <a:gd name="connsiteY15" fmla="*/ 1159028 h 5132827"/>
              <a:gd name="connsiteX16" fmla="*/ 15141 w 6258400"/>
              <a:gd name="connsiteY16" fmla="*/ 2054955 h 5132827"/>
              <a:gd name="connsiteX17" fmla="*/ 5903 w 6258400"/>
              <a:gd name="connsiteY17" fmla="*/ 3015537 h 5132827"/>
              <a:gd name="connsiteX18" fmla="*/ 61322 w 6258400"/>
              <a:gd name="connsiteY18" fmla="*/ 3726737 h 5132827"/>
              <a:gd name="connsiteX19" fmla="*/ 98268 w 6258400"/>
              <a:gd name="connsiteY19" fmla="*/ 4548774 h 5132827"/>
              <a:gd name="connsiteX20" fmla="*/ 310704 w 6258400"/>
              <a:gd name="connsiteY20" fmla="*/ 5112192 h 5132827"/>
              <a:gd name="connsiteX21" fmla="*/ 1206632 w 6258400"/>
              <a:gd name="connsiteY21" fmla="*/ 4945936 h 5132827"/>
              <a:gd name="connsiteX22" fmla="*/ 938776 w 6258400"/>
              <a:gd name="connsiteY22" fmla="*/ 4336337 h 5132827"/>
              <a:gd name="connsiteX23" fmla="*/ 966486 w 6258400"/>
              <a:gd name="connsiteY23" fmla="*/ 3874519 h 5132827"/>
              <a:gd name="connsiteX24" fmla="*/ 1049613 w 6258400"/>
              <a:gd name="connsiteY24" fmla="*/ 3745210 h 5132827"/>
              <a:gd name="connsiteX25" fmla="*/ 1114268 w 6258400"/>
              <a:gd name="connsiteY25" fmla="*/ 3662082 h 5132827"/>
              <a:gd name="connsiteX26" fmla="*/ 1188159 w 6258400"/>
              <a:gd name="connsiteY26" fmla="*/ 3551246 h 5132827"/>
              <a:gd name="connsiteX27" fmla="*/ 1234340 w 6258400"/>
              <a:gd name="connsiteY27" fmla="*/ 3440410 h 5132827"/>
              <a:gd name="connsiteX28" fmla="*/ 1280522 w 6258400"/>
              <a:gd name="connsiteY28" fmla="*/ 3320337 h 5132827"/>
              <a:gd name="connsiteX29" fmla="*/ 1298995 w 6258400"/>
              <a:gd name="connsiteY29" fmla="*/ 3274155 h 5132827"/>
              <a:gd name="connsiteX30" fmla="*/ 1428304 w 6258400"/>
              <a:gd name="connsiteY30" fmla="*/ 2978591 h 5132827"/>
              <a:gd name="connsiteX31" fmla="*/ 1548377 w 6258400"/>
              <a:gd name="connsiteY31" fmla="*/ 2729210 h 5132827"/>
              <a:gd name="connsiteX32" fmla="*/ 1585322 w 6258400"/>
              <a:gd name="connsiteY32" fmla="*/ 2646082 h 5132827"/>
              <a:gd name="connsiteX33" fmla="*/ 1649977 w 6258400"/>
              <a:gd name="connsiteY33" fmla="*/ 2479828 h 5132827"/>
              <a:gd name="connsiteX34" fmla="*/ 1659213 w 6258400"/>
              <a:gd name="connsiteY34" fmla="*/ 2442882 h 5132827"/>
              <a:gd name="connsiteX35" fmla="*/ 1723868 w 6258400"/>
              <a:gd name="connsiteY35" fmla="*/ 2258155 h 5132827"/>
              <a:gd name="connsiteX36" fmla="*/ 1751577 w 6258400"/>
              <a:gd name="connsiteY36" fmla="*/ 2221210 h 5132827"/>
              <a:gd name="connsiteX37" fmla="*/ 1834704 w 6258400"/>
              <a:gd name="connsiteY37" fmla="*/ 2091901 h 5132827"/>
              <a:gd name="connsiteX38" fmla="*/ 1862413 w 6258400"/>
              <a:gd name="connsiteY38" fmla="*/ 2054955 h 5132827"/>
              <a:gd name="connsiteX39" fmla="*/ 1917831 w 6258400"/>
              <a:gd name="connsiteY39" fmla="*/ 2008773 h 5132827"/>
              <a:gd name="connsiteX40" fmla="*/ 1982486 w 6258400"/>
              <a:gd name="connsiteY40" fmla="*/ 1944119 h 5132827"/>
              <a:gd name="connsiteX41" fmla="*/ 2056377 w 6258400"/>
              <a:gd name="connsiteY41" fmla="*/ 1879464 h 5132827"/>
              <a:gd name="connsiteX42" fmla="*/ 2111795 w 6258400"/>
              <a:gd name="connsiteY42" fmla="*/ 1824046 h 5132827"/>
              <a:gd name="connsiteX43" fmla="*/ 2157977 w 6258400"/>
              <a:gd name="connsiteY43" fmla="*/ 1787101 h 5132827"/>
              <a:gd name="connsiteX44" fmla="*/ 2204159 w 6258400"/>
              <a:gd name="connsiteY44" fmla="*/ 1740919 h 5132827"/>
              <a:gd name="connsiteX45" fmla="*/ 2287286 w 6258400"/>
              <a:gd name="connsiteY45" fmla="*/ 1694737 h 5132827"/>
              <a:gd name="connsiteX46" fmla="*/ 2342704 w 6258400"/>
              <a:gd name="connsiteY46" fmla="*/ 1648555 h 5132827"/>
              <a:gd name="connsiteX47" fmla="*/ 2425831 w 6258400"/>
              <a:gd name="connsiteY47" fmla="*/ 1583901 h 5132827"/>
              <a:gd name="connsiteX48" fmla="*/ 2462777 w 6258400"/>
              <a:gd name="connsiteY48" fmla="*/ 1556191 h 5132827"/>
              <a:gd name="connsiteX49" fmla="*/ 2665977 w 6258400"/>
              <a:gd name="connsiteY49" fmla="*/ 1343755 h 5132827"/>
              <a:gd name="connsiteX50" fmla="*/ 2712159 w 6258400"/>
              <a:gd name="connsiteY50" fmla="*/ 1325282 h 5132827"/>
              <a:gd name="connsiteX51" fmla="*/ 2749104 w 6258400"/>
              <a:gd name="connsiteY51" fmla="*/ 1306810 h 5132827"/>
              <a:gd name="connsiteX52" fmla="*/ 2813759 w 6258400"/>
              <a:gd name="connsiteY52" fmla="*/ 1288337 h 5132827"/>
              <a:gd name="connsiteX53" fmla="*/ 2906122 w 6258400"/>
              <a:gd name="connsiteY53" fmla="*/ 1242155 h 5132827"/>
              <a:gd name="connsiteX54" fmla="*/ 3173977 w 6258400"/>
              <a:gd name="connsiteY54" fmla="*/ 1177501 h 5132827"/>
              <a:gd name="connsiteX55" fmla="*/ 3321759 w 6258400"/>
              <a:gd name="connsiteY55" fmla="*/ 1122082 h 5132827"/>
              <a:gd name="connsiteX56" fmla="*/ 3451068 w 6258400"/>
              <a:gd name="connsiteY56" fmla="*/ 1103610 h 5132827"/>
              <a:gd name="connsiteX57" fmla="*/ 3534195 w 6258400"/>
              <a:gd name="connsiteY57" fmla="*/ 1085137 h 5132827"/>
              <a:gd name="connsiteX58" fmla="*/ 3626559 w 6258400"/>
              <a:gd name="connsiteY58" fmla="*/ 1066664 h 5132827"/>
              <a:gd name="connsiteX59" fmla="*/ 3977540 w 6258400"/>
              <a:gd name="connsiteY59" fmla="*/ 983537 h 5132827"/>
              <a:gd name="connsiteX60" fmla="*/ 4642559 w 6258400"/>
              <a:gd name="connsiteY60" fmla="*/ 955828 h 5132827"/>
              <a:gd name="connsiteX61" fmla="*/ 4734922 w 6258400"/>
              <a:gd name="connsiteY61" fmla="*/ 946591 h 5132827"/>
              <a:gd name="connsiteX62" fmla="*/ 5307577 w 6258400"/>
              <a:gd name="connsiteY62" fmla="*/ 965065 h 5132827"/>
              <a:gd name="connsiteX63" fmla="*/ 5741686 w 6258400"/>
              <a:gd name="connsiteY63" fmla="*/ 909646 h 5132827"/>
              <a:gd name="connsiteX64" fmla="*/ 6092668 w 6258400"/>
              <a:gd name="connsiteY64" fmla="*/ 863464 h 5132827"/>
              <a:gd name="connsiteX65" fmla="*/ 6203504 w 6258400"/>
              <a:gd name="connsiteY65" fmla="*/ 549428 h 5132827"/>
              <a:gd name="connsiteX66" fmla="*/ 6249686 w 6258400"/>
              <a:gd name="connsiteY66" fmla="*/ 420118 h 5132827"/>
              <a:gd name="connsiteX67" fmla="*/ 6240450 w 6258400"/>
              <a:gd name="connsiteY67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43577 w 6258400"/>
              <a:gd name="connsiteY12" fmla="*/ 336991 h 5132827"/>
              <a:gd name="connsiteX13" fmla="*/ 1132740 w 6258400"/>
              <a:gd name="connsiteY13" fmla="*/ 392410 h 5132827"/>
              <a:gd name="connsiteX14" fmla="*/ 670922 w 6258400"/>
              <a:gd name="connsiteY14" fmla="*/ 494010 h 5132827"/>
              <a:gd name="connsiteX15" fmla="*/ 125977 w 6258400"/>
              <a:gd name="connsiteY15" fmla="*/ 1159028 h 5132827"/>
              <a:gd name="connsiteX16" fmla="*/ 15141 w 6258400"/>
              <a:gd name="connsiteY16" fmla="*/ 2054955 h 5132827"/>
              <a:gd name="connsiteX17" fmla="*/ 5903 w 6258400"/>
              <a:gd name="connsiteY17" fmla="*/ 3015537 h 5132827"/>
              <a:gd name="connsiteX18" fmla="*/ 61322 w 6258400"/>
              <a:gd name="connsiteY18" fmla="*/ 3726737 h 5132827"/>
              <a:gd name="connsiteX19" fmla="*/ 98268 w 6258400"/>
              <a:gd name="connsiteY19" fmla="*/ 4548774 h 5132827"/>
              <a:gd name="connsiteX20" fmla="*/ 310704 w 6258400"/>
              <a:gd name="connsiteY20" fmla="*/ 5112192 h 5132827"/>
              <a:gd name="connsiteX21" fmla="*/ 1206632 w 6258400"/>
              <a:gd name="connsiteY21" fmla="*/ 4945936 h 5132827"/>
              <a:gd name="connsiteX22" fmla="*/ 938776 w 6258400"/>
              <a:gd name="connsiteY22" fmla="*/ 4336337 h 5132827"/>
              <a:gd name="connsiteX23" fmla="*/ 966486 w 6258400"/>
              <a:gd name="connsiteY23" fmla="*/ 3874519 h 5132827"/>
              <a:gd name="connsiteX24" fmla="*/ 1049613 w 6258400"/>
              <a:gd name="connsiteY24" fmla="*/ 3745210 h 5132827"/>
              <a:gd name="connsiteX25" fmla="*/ 1114268 w 6258400"/>
              <a:gd name="connsiteY25" fmla="*/ 3662082 h 5132827"/>
              <a:gd name="connsiteX26" fmla="*/ 1188159 w 6258400"/>
              <a:gd name="connsiteY26" fmla="*/ 3551246 h 5132827"/>
              <a:gd name="connsiteX27" fmla="*/ 1234340 w 6258400"/>
              <a:gd name="connsiteY27" fmla="*/ 3440410 h 5132827"/>
              <a:gd name="connsiteX28" fmla="*/ 1280522 w 6258400"/>
              <a:gd name="connsiteY28" fmla="*/ 3320337 h 5132827"/>
              <a:gd name="connsiteX29" fmla="*/ 1298995 w 6258400"/>
              <a:gd name="connsiteY29" fmla="*/ 3274155 h 5132827"/>
              <a:gd name="connsiteX30" fmla="*/ 1428304 w 6258400"/>
              <a:gd name="connsiteY30" fmla="*/ 2978591 h 5132827"/>
              <a:gd name="connsiteX31" fmla="*/ 1548377 w 6258400"/>
              <a:gd name="connsiteY31" fmla="*/ 2729210 h 5132827"/>
              <a:gd name="connsiteX32" fmla="*/ 1585322 w 6258400"/>
              <a:gd name="connsiteY32" fmla="*/ 2646082 h 5132827"/>
              <a:gd name="connsiteX33" fmla="*/ 1649977 w 6258400"/>
              <a:gd name="connsiteY33" fmla="*/ 2479828 h 5132827"/>
              <a:gd name="connsiteX34" fmla="*/ 1659213 w 6258400"/>
              <a:gd name="connsiteY34" fmla="*/ 2442882 h 5132827"/>
              <a:gd name="connsiteX35" fmla="*/ 1723868 w 6258400"/>
              <a:gd name="connsiteY35" fmla="*/ 2258155 h 5132827"/>
              <a:gd name="connsiteX36" fmla="*/ 1751577 w 6258400"/>
              <a:gd name="connsiteY36" fmla="*/ 2221210 h 5132827"/>
              <a:gd name="connsiteX37" fmla="*/ 1834704 w 6258400"/>
              <a:gd name="connsiteY37" fmla="*/ 2091901 h 5132827"/>
              <a:gd name="connsiteX38" fmla="*/ 1862413 w 6258400"/>
              <a:gd name="connsiteY38" fmla="*/ 2054955 h 5132827"/>
              <a:gd name="connsiteX39" fmla="*/ 1917831 w 6258400"/>
              <a:gd name="connsiteY39" fmla="*/ 2008773 h 5132827"/>
              <a:gd name="connsiteX40" fmla="*/ 1982486 w 6258400"/>
              <a:gd name="connsiteY40" fmla="*/ 1944119 h 5132827"/>
              <a:gd name="connsiteX41" fmla="*/ 2056377 w 6258400"/>
              <a:gd name="connsiteY41" fmla="*/ 1879464 h 5132827"/>
              <a:gd name="connsiteX42" fmla="*/ 2111795 w 6258400"/>
              <a:gd name="connsiteY42" fmla="*/ 1824046 h 5132827"/>
              <a:gd name="connsiteX43" fmla="*/ 2157977 w 6258400"/>
              <a:gd name="connsiteY43" fmla="*/ 1787101 h 5132827"/>
              <a:gd name="connsiteX44" fmla="*/ 2204159 w 6258400"/>
              <a:gd name="connsiteY44" fmla="*/ 1740919 h 5132827"/>
              <a:gd name="connsiteX45" fmla="*/ 2287286 w 6258400"/>
              <a:gd name="connsiteY45" fmla="*/ 1694737 h 5132827"/>
              <a:gd name="connsiteX46" fmla="*/ 2342704 w 6258400"/>
              <a:gd name="connsiteY46" fmla="*/ 1648555 h 5132827"/>
              <a:gd name="connsiteX47" fmla="*/ 2425831 w 6258400"/>
              <a:gd name="connsiteY47" fmla="*/ 1583901 h 5132827"/>
              <a:gd name="connsiteX48" fmla="*/ 2462777 w 6258400"/>
              <a:gd name="connsiteY48" fmla="*/ 1556191 h 5132827"/>
              <a:gd name="connsiteX49" fmla="*/ 2665977 w 6258400"/>
              <a:gd name="connsiteY49" fmla="*/ 1343755 h 5132827"/>
              <a:gd name="connsiteX50" fmla="*/ 2712159 w 6258400"/>
              <a:gd name="connsiteY50" fmla="*/ 1325282 h 5132827"/>
              <a:gd name="connsiteX51" fmla="*/ 2749104 w 6258400"/>
              <a:gd name="connsiteY51" fmla="*/ 1306810 h 5132827"/>
              <a:gd name="connsiteX52" fmla="*/ 2813759 w 6258400"/>
              <a:gd name="connsiteY52" fmla="*/ 1288337 h 5132827"/>
              <a:gd name="connsiteX53" fmla="*/ 2906122 w 6258400"/>
              <a:gd name="connsiteY53" fmla="*/ 1242155 h 5132827"/>
              <a:gd name="connsiteX54" fmla="*/ 3173977 w 6258400"/>
              <a:gd name="connsiteY54" fmla="*/ 1177501 h 5132827"/>
              <a:gd name="connsiteX55" fmla="*/ 3321759 w 6258400"/>
              <a:gd name="connsiteY55" fmla="*/ 1122082 h 5132827"/>
              <a:gd name="connsiteX56" fmla="*/ 3451068 w 6258400"/>
              <a:gd name="connsiteY56" fmla="*/ 1103610 h 5132827"/>
              <a:gd name="connsiteX57" fmla="*/ 3534195 w 6258400"/>
              <a:gd name="connsiteY57" fmla="*/ 1085137 h 5132827"/>
              <a:gd name="connsiteX58" fmla="*/ 3626559 w 6258400"/>
              <a:gd name="connsiteY58" fmla="*/ 1066664 h 5132827"/>
              <a:gd name="connsiteX59" fmla="*/ 3977540 w 6258400"/>
              <a:gd name="connsiteY59" fmla="*/ 983537 h 5132827"/>
              <a:gd name="connsiteX60" fmla="*/ 4642559 w 6258400"/>
              <a:gd name="connsiteY60" fmla="*/ 955828 h 5132827"/>
              <a:gd name="connsiteX61" fmla="*/ 4734922 w 6258400"/>
              <a:gd name="connsiteY61" fmla="*/ 946591 h 5132827"/>
              <a:gd name="connsiteX62" fmla="*/ 5307577 w 6258400"/>
              <a:gd name="connsiteY62" fmla="*/ 965065 h 5132827"/>
              <a:gd name="connsiteX63" fmla="*/ 5741686 w 6258400"/>
              <a:gd name="connsiteY63" fmla="*/ 909646 h 5132827"/>
              <a:gd name="connsiteX64" fmla="*/ 6092668 w 6258400"/>
              <a:gd name="connsiteY64" fmla="*/ 863464 h 5132827"/>
              <a:gd name="connsiteX65" fmla="*/ 6203504 w 6258400"/>
              <a:gd name="connsiteY65" fmla="*/ 549428 h 5132827"/>
              <a:gd name="connsiteX66" fmla="*/ 6249686 w 6258400"/>
              <a:gd name="connsiteY66" fmla="*/ 420118 h 5132827"/>
              <a:gd name="connsiteX67" fmla="*/ 6240450 w 6258400"/>
              <a:gd name="connsiteY67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43577 w 6258400"/>
              <a:gd name="connsiteY12" fmla="*/ 336991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114268 w 6258400"/>
              <a:gd name="connsiteY24" fmla="*/ 3662082 h 5132827"/>
              <a:gd name="connsiteX25" fmla="*/ 1188159 w 6258400"/>
              <a:gd name="connsiteY25" fmla="*/ 3551246 h 5132827"/>
              <a:gd name="connsiteX26" fmla="*/ 1234340 w 6258400"/>
              <a:gd name="connsiteY26" fmla="*/ 3440410 h 5132827"/>
              <a:gd name="connsiteX27" fmla="*/ 1280522 w 6258400"/>
              <a:gd name="connsiteY27" fmla="*/ 3320337 h 5132827"/>
              <a:gd name="connsiteX28" fmla="*/ 1298995 w 6258400"/>
              <a:gd name="connsiteY28" fmla="*/ 3274155 h 5132827"/>
              <a:gd name="connsiteX29" fmla="*/ 1428304 w 6258400"/>
              <a:gd name="connsiteY29" fmla="*/ 2978591 h 5132827"/>
              <a:gd name="connsiteX30" fmla="*/ 1548377 w 6258400"/>
              <a:gd name="connsiteY30" fmla="*/ 2729210 h 5132827"/>
              <a:gd name="connsiteX31" fmla="*/ 1585322 w 6258400"/>
              <a:gd name="connsiteY31" fmla="*/ 2646082 h 5132827"/>
              <a:gd name="connsiteX32" fmla="*/ 1649977 w 6258400"/>
              <a:gd name="connsiteY32" fmla="*/ 2479828 h 5132827"/>
              <a:gd name="connsiteX33" fmla="*/ 1659213 w 6258400"/>
              <a:gd name="connsiteY33" fmla="*/ 2442882 h 5132827"/>
              <a:gd name="connsiteX34" fmla="*/ 1723868 w 6258400"/>
              <a:gd name="connsiteY34" fmla="*/ 2258155 h 5132827"/>
              <a:gd name="connsiteX35" fmla="*/ 1751577 w 6258400"/>
              <a:gd name="connsiteY35" fmla="*/ 2221210 h 5132827"/>
              <a:gd name="connsiteX36" fmla="*/ 1834704 w 6258400"/>
              <a:gd name="connsiteY36" fmla="*/ 2091901 h 5132827"/>
              <a:gd name="connsiteX37" fmla="*/ 1862413 w 6258400"/>
              <a:gd name="connsiteY37" fmla="*/ 2054955 h 5132827"/>
              <a:gd name="connsiteX38" fmla="*/ 1917831 w 6258400"/>
              <a:gd name="connsiteY38" fmla="*/ 2008773 h 5132827"/>
              <a:gd name="connsiteX39" fmla="*/ 1982486 w 6258400"/>
              <a:gd name="connsiteY39" fmla="*/ 1944119 h 5132827"/>
              <a:gd name="connsiteX40" fmla="*/ 2056377 w 6258400"/>
              <a:gd name="connsiteY40" fmla="*/ 1879464 h 5132827"/>
              <a:gd name="connsiteX41" fmla="*/ 2111795 w 6258400"/>
              <a:gd name="connsiteY41" fmla="*/ 1824046 h 5132827"/>
              <a:gd name="connsiteX42" fmla="*/ 2157977 w 6258400"/>
              <a:gd name="connsiteY42" fmla="*/ 1787101 h 5132827"/>
              <a:gd name="connsiteX43" fmla="*/ 2204159 w 6258400"/>
              <a:gd name="connsiteY43" fmla="*/ 1740919 h 5132827"/>
              <a:gd name="connsiteX44" fmla="*/ 2287286 w 6258400"/>
              <a:gd name="connsiteY44" fmla="*/ 1694737 h 5132827"/>
              <a:gd name="connsiteX45" fmla="*/ 2342704 w 6258400"/>
              <a:gd name="connsiteY45" fmla="*/ 1648555 h 5132827"/>
              <a:gd name="connsiteX46" fmla="*/ 2425831 w 6258400"/>
              <a:gd name="connsiteY46" fmla="*/ 1583901 h 5132827"/>
              <a:gd name="connsiteX47" fmla="*/ 2462777 w 6258400"/>
              <a:gd name="connsiteY47" fmla="*/ 1556191 h 5132827"/>
              <a:gd name="connsiteX48" fmla="*/ 2665977 w 6258400"/>
              <a:gd name="connsiteY48" fmla="*/ 1343755 h 5132827"/>
              <a:gd name="connsiteX49" fmla="*/ 2712159 w 6258400"/>
              <a:gd name="connsiteY49" fmla="*/ 1325282 h 5132827"/>
              <a:gd name="connsiteX50" fmla="*/ 2749104 w 6258400"/>
              <a:gd name="connsiteY50" fmla="*/ 1306810 h 5132827"/>
              <a:gd name="connsiteX51" fmla="*/ 2813759 w 6258400"/>
              <a:gd name="connsiteY51" fmla="*/ 1288337 h 5132827"/>
              <a:gd name="connsiteX52" fmla="*/ 2906122 w 6258400"/>
              <a:gd name="connsiteY52" fmla="*/ 1242155 h 5132827"/>
              <a:gd name="connsiteX53" fmla="*/ 3173977 w 6258400"/>
              <a:gd name="connsiteY53" fmla="*/ 1177501 h 5132827"/>
              <a:gd name="connsiteX54" fmla="*/ 3321759 w 6258400"/>
              <a:gd name="connsiteY54" fmla="*/ 1122082 h 5132827"/>
              <a:gd name="connsiteX55" fmla="*/ 3451068 w 6258400"/>
              <a:gd name="connsiteY55" fmla="*/ 1103610 h 5132827"/>
              <a:gd name="connsiteX56" fmla="*/ 3534195 w 6258400"/>
              <a:gd name="connsiteY56" fmla="*/ 1085137 h 5132827"/>
              <a:gd name="connsiteX57" fmla="*/ 3626559 w 6258400"/>
              <a:gd name="connsiteY57" fmla="*/ 1066664 h 5132827"/>
              <a:gd name="connsiteX58" fmla="*/ 3977540 w 6258400"/>
              <a:gd name="connsiteY58" fmla="*/ 983537 h 5132827"/>
              <a:gd name="connsiteX59" fmla="*/ 4642559 w 6258400"/>
              <a:gd name="connsiteY59" fmla="*/ 955828 h 5132827"/>
              <a:gd name="connsiteX60" fmla="*/ 4734922 w 6258400"/>
              <a:gd name="connsiteY60" fmla="*/ 946591 h 5132827"/>
              <a:gd name="connsiteX61" fmla="*/ 5307577 w 6258400"/>
              <a:gd name="connsiteY61" fmla="*/ 965065 h 5132827"/>
              <a:gd name="connsiteX62" fmla="*/ 5741686 w 6258400"/>
              <a:gd name="connsiteY62" fmla="*/ 909646 h 5132827"/>
              <a:gd name="connsiteX63" fmla="*/ 6092668 w 6258400"/>
              <a:gd name="connsiteY63" fmla="*/ 863464 h 5132827"/>
              <a:gd name="connsiteX64" fmla="*/ 6203504 w 6258400"/>
              <a:gd name="connsiteY64" fmla="*/ 549428 h 5132827"/>
              <a:gd name="connsiteX65" fmla="*/ 6249686 w 6258400"/>
              <a:gd name="connsiteY65" fmla="*/ 420118 h 5132827"/>
              <a:gd name="connsiteX66" fmla="*/ 6240450 w 6258400"/>
              <a:gd name="connsiteY66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114268 w 6258400"/>
              <a:gd name="connsiteY24" fmla="*/ 3662082 h 5132827"/>
              <a:gd name="connsiteX25" fmla="*/ 1188159 w 6258400"/>
              <a:gd name="connsiteY25" fmla="*/ 3551246 h 5132827"/>
              <a:gd name="connsiteX26" fmla="*/ 1234340 w 6258400"/>
              <a:gd name="connsiteY26" fmla="*/ 3440410 h 5132827"/>
              <a:gd name="connsiteX27" fmla="*/ 1280522 w 6258400"/>
              <a:gd name="connsiteY27" fmla="*/ 3320337 h 5132827"/>
              <a:gd name="connsiteX28" fmla="*/ 1298995 w 6258400"/>
              <a:gd name="connsiteY28" fmla="*/ 3274155 h 5132827"/>
              <a:gd name="connsiteX29" fmla="*/ 1428304 w 6258400"/>
              <a:gd name="connsiteY29" fmla="*/ 2978591 h 5132827"/>
              <a:gd name="connsiteX30" fmla="*/ 1548377 w 6258400"/>
              <a:gd name="connsiteY30" fmla="*/ 2729210 h 5132827"/>
              <a:gd name="connsiteX31" fmla="*/ 1585322 w 6258400"/>
              <a:gd name="connsiteY31" fmla="*/ 2646082 h 5132827"/>
              <a:gd name="connsiteX32" fmla="*/ 1649977 w 6258400"/>
              <a:gd name="connsiteY32" fmla="*/ 2479828 h 5132827"/>
              <a:gd name="connsiteX33" fmla="*/ 1659213 w 6258400"/>
              <a:gd name="connsiteY33" fmla="*/ 2442882 h 5132827"/>
              <a:gd name="connsiteX34" fmla="*/ 1723868 w 6258400"/>
              <a:gd name="connsiteY34" fmla="*/ 2258155 h 5132827"/>
              <a:gd name="connsiteX35" fmla="*/ 1751577 w 6258400"/>
              <a:gd name="connsiteY35" fmla="*/ 2221210 h 5132827"/>
              <a:gd name="connsiteX36" fmla="*/ 1834704 w 6258400"/>
              <a:gd name="connsiteY36" fmla="*/ 2091901 h 5132827"/>
              <a:gd name="connsiteX37" fmla="*/ 1862413 w 6258400"/>
              <a:gd name="connsiteY37" fmla="*/ 2054955 h 5132827"/>
              <a:gd name="connsiteX38" fmla="*/ 1917831 w 6258400"/>
              <a:gd name="connsiteY38" fmla="*/ 2008773 h 5132827"/>
              <a:gd name="connsiteX39" fmla="*/ 1982486 w 6258400"/>
              <a:gd name="connsiteY39" fmla="*/ 1944119 h 5132827"/>
              <a:gd name="connsiteX40" fmla="*/ 2056377 w 6258400"/>
              <a:gd name="connsiteY40" fmla="*/ 1879464 h 5132827"/>
              <a:gd name="connsiteX41" fmla="*/ 2111795 w 6258400"/>
              <a:gd name="connsiteY41" fmla="*/ 1824046 h 5132827"/>
              <a:gd name="connsiteX42" fmla="*/ 2157977 w 6258400"/>
              <a:gd name="connsiteY42" fmla="*/ 1787101 h 5132827"/>
              <a:gd name="connsiteX43" fmla="*/ 2204159 w 6258400"/>
              <a:gd name="connsiteY43" fmla="*/ 1740919 h 5132827"/>
              <a:gd name="connsiteX44" fmla="*/ 2287286 w 6258400"/>
              <a:gd name="connsiteY44" fmla="*/ 1694737 h 5132827"/>
              <a:gd name="connsiteX45" fmla="*/ 2342704 w 6258400"/>
              <a:gd name="connsiteY45" fmla="*/ 1648555 h 5132827"/>
              <a:gd name="connsiteX46" fmla="*/ 2425831 w 6258400"/>
              <a:gd name="connsiteY46" fmla="*/ 1583901 h 5132827"/>
              <a:gd name="connsiteX47" fmla="*/ 2462777 w 6258400"/>
              <a:gd name="connsiteY47" fmla="*/ 1556191 h 5132827"/>
              <a:gd name="connsiteX48" fmla="*/ 2665977 w 6258400"/>
              <a:gd name="connsiteY48" fmla="*/ 1343755 h 5132827"/>
              <a:gd name="connsiteX49" fmla="*/ 2712159 w 6258400"/>
              <a:gd name="connsiteY49" fmla="*/ 1325282 h 5132827"/>
              <a:gd name="connsiteX50" fmla="*/ 2749104 w 6258400"/>
              <a:gd name="connsiteY50" fmla="*/ 1306810 h 5132827"/>
              <a:gd name="connsiteX51" fmla="*/ 2813759 w 6258400"/>
              <a:gd name="connsiteY51" fmla="*/ 1288337 h 5132827"/>
              <a:gd name="connsiteX52" fmla="*/ 2906122 w 6258400"/>
              <a:gd name="connsiteY52" fmla="*/ 1242155 h 5132827"/>
              <a:gd name="connsiteX53" fmla="*/ 3173977 w 6258400"/>
              <a:gd name="connsiteY53" fmla="*/ 1177501 h 5132827"/>
              <a:gd name="connsiteX54" fmla="*/ 3321759 w 6258400"/>
              <a:gd name="connsiteY54" fmla="*/ 1122082 h 5132827"/>
              <a:gd name="connsiteX55" fmla="*/ 3451068 w 6258400"/>
              <a:gd name="connsiteY55" fmla="*/ 1103610 h 5132827"/>
              <a:gd name="connsiteX56" fmla="*/ 3534195 w 6258400"/>
              <a:gd name="connsiteY56" fmla="*/ 1085137 h 5132827"/>
              <a:gd name="connsiteX57" fmla="*/ 3626559 w 6258400"/>
              <a:gd name="connsiteY57" fmla="*/ 1066664 h 5132827"/>
              <a:gd name="connsiteX58" fmla="*/ 3977540 w 6258400"/>
              <a:gd name="connsiteY58" fmla="*/ 983537 h 5132827"/>
              <a:gd name="connsiteX59" fmla="*/ 4642559 w 6258400"/>
              <a:gd name="connsiteY59" fmla="*/ 955828 h 5132827"/>
              <a:gd name="connsiteX60" fmla="*/ 4734922 w 6258400"/>
              <a:gd name="connsiteY60" fmla="*/ 946591 h 5132827"/>
              <a:gd name="connsiteX61" fmla="*/ 5307577 w 6258400"/>
              <a:gd name="connsiteY61" fmla="*/ 965065 h 5132827"/>
              <a:gd name="connsiteX62" fmla="*/ 5741686 w 6258400"/>
              <a:gd name="connsiteY62" fmla="*/ 909646 h 5132827"/>
              <a:gd name="connsiteX63" fmla="*/ 6092668 w 6258400"/>
              <a:gd name="connsiteY63" fmla="*/ 863464 h 5132827"/>
              <a:gd name="connsiteX64" fmla="*/ 6203504 w 6258400"/>
              <a:gd name="connsiteY64" fmla="*/ 549428 h 5132827"/>
              <a:gd name="connsiteX65" fmla="*/ 6249686 w 6258400"/>
              <a:gd name="connsiteY65" fmla="*/ 420118 h 5132827"/>
              <a:gd name="connsiteX66" fmla="*/ 6240450 w 6258400"/>
              <a:gd name="connsiteY66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188159 w 6258400"/>
              <a:gd name="connsiteY24" fmla="*/ 3551246 h 5132827"/>
              <a:gd name="connsiteX25" fmla="*/ 1234340 w 6258400"/>
              <a:gd name="connsiteY25" fmla="*/ 3440410 h 5132827"/>
              <a:gd name="connsiteX26" fmla="*/ 1280522 w 6258400"/>
              <a:gd name="connsiteY26" fmla="*/ 3320337 h 5132827"/>
              <a:gd name="connsiteX27" fmla="*/ 1298995 w 6258400"/>
              <a:gd name="connsiteY27" fmla="*/ 3274155 h 5132827"/>
              <a:gd name="connsiteX28" fmla="*/ 1428304 w 6258400"/>
              <a:gd name="connsiteY28" fmla="*/ 2978591 h 5132827"/>
              <a:gd name="connsiteX29" fmla="*/ 1548377 w 6258400"/>
              <a:gd name="connsiteY29" fmla="*/ 2729210 h 5132827"/>
              <a:gd name="connsiteX30" fmla="*/ 1585322 w 6258400"/>
              <a:gd name="connsiteY30" fmla="*/ 2646082 h 5132827"/>
              <a:gd name="connsiteX31" fmla="*/ 1649977 w 6258400"/>
              <a:gd name="connsiteY31" fmla="*/ 2479828 h 5132827"/>
              <a:gd name="connsiteX32" fmla="*/ 1659213 w 6258400"/>
              <a:gd name="connsiteY32" fmla="*/ 2442882 h 5132827"/>
              <a:gd name="connsiteX33" fmla="*/ 1723868 w 6258400"/>
              <a:gd name="connsiteY33" fmla="*/ 2258155 h 5132827"/>
              <a:gd name="connsiteX34" fmla="*/ 1751577 w 6258400"/>
              <a:gd name="connsiteY34" fmla="*/ 2221210 h 5132827"/>
              <a:gd name="connsiteX35" fmla="*/ 1834704 w 6258400"/>
              <a:gd name="connsiteY35" fmla="*/ 2091901 h 5132827"/>
              <a:gd name="connsiteX36" fmla="*/ 1862413 w 6258400"/>
              <a:gd name="connsiteY36" fmla="*/ 2054955 h 5132827"/>
              <a:gd name="connsiteX37" fmla="*/ 1917831 w 6258400"/>
              <a:gd name="connsiteY37" fmla="*/ 2008773 h 5132827"/>
              <a:gd name="connsiteX38" fmla="*/ 1982486 w 6258400"/>
              <a:gd name="connsiteY38" fmla="*/ 1944119 h 5132827"/>
              <a:gd name="connsiteX39" fmla="*/ 2056377 w 6258400"/>
              <a:gd name="connsiteY39" fmla="*/ 1879464 h 5132827"/>
              <a:gd name="connsiteX40" fmla="*/ 2111795 w 6258400"/>
              <a:gd name="connsiteY40" fmla="*/ 1824046 h 5132827"/>
              <a:gd name="connsiteX41" fmla="*/ 2157977 w 6258400"/>
              <a:gd name="connsiteY41" fmla="*/ 1787101 h 5132827"/>
              <a:gd name="connsiteX42" fmla="*/ 2204159 w 6258400"/>
              <a:gd name="connsiteY42" fmla="*/ 1740919 h 5132827"/>
              <a:gd name="connsiteX43" fmla="*/ 2287286 w 6258400"/>
              <a:gd name="connsiteY43" fmla="*/ 1694737 h 5132827"/>
              <a:gd name="connsiteX44" fmla="*/ 2342704 w 6258400"/>
              <a:gd name="connsiteY44" fmla="*/ 1648555 h 5132827"/>
              <a:gd name="connsiteX45" fmla="*/ 2425831 w 6258400"/>
              <a:gd name="connsiteY45" fmla="*/ 1583901 h 5132827"/>
              <a:gd name="connsiteX46" fmla="*/ 2462777 w 6258400"/>
              <a:gd name="connsiteY46" fmla="*/ 1556191 h 5132827"/>
              <a:gd name="connsiteX47" fmla="*/ 2665977 w 6258400"/>
              <a:gd name="connsiteY47" fmla="*/ 1343755 h 5132827"/>
              <a:gd name="connsiteX48" fmla="*/ 2712159 w 6258400"/>
              <a:gd name="connsiteY48" fmla="*/ 1325282 h 5132827"/>
              <a:gd name="connsiteX49" fmla="*/ 2749104 w 6258400"/>
              <a:gd name="connsiteY49" fmla="*/ 1306810 h 5132827"/>
              <a:gd name="connsiteX50" fmla="*/ 2813759 w 6258400"/>
              <a:gd name="connsiteY50" fmla="*/ 1288337 h 5132827"/>
              <a:gd name="connsiteX51" fmla="*/ 2906122 w 6258400"/>
              <a:gd name="connsiteY51" fmla="*/ 1242155 h 5132827"/>
              <a:gd name="connsiteX52" fmla="*/ 3173977 w 6258400"/>
              <a:gd name="connsiteY52" fmla="*/ 1177501 h 5132827"/>
              <a:gd name="connsiteX53" fmla="*/ 3321759 w 6258400"/>
              <a:gd name="connsiteY53" fmla="*/ 1122082 h 5132827"/>
              <a:gd name="connsiteX54" fmla="*/ 3451068 w 6258400"/>
              <a:gd name="connsiteY54" fmla="*/ 1103610 h 5132827"/>
              <a:gd name="connsiteX55" fmla="*/ 3534195 w 6258400"/>
              <a:gd name="connsiteY55" fmla="*/ 1085137 h 5132827"/>
              <a:gd name="connsiteX56" fmla="*/ 3626559 w 6258400"/>
              <a:gd name="connsiteY56" fmla="*/ 1066664 h 5132827"/>
              <a:gd name="connsiteX57" fmla="*/ 3977540 w 6258400"/>
              <a:gd name="connsiteY57" fmla="*/ 983537 h 5132827"/>
              <a:gd name="connsiteX58" fmla="*/ 4642559 w 6258400"/>
              <a:gd name="connsiteY58" fmla="*/ 955828 h 5132827"/>
              <a:gd name="connsiteX59" fmla="*/ 4734922 w 6258400"/>
              <a:gd name="connsiteY59" fmla="*/ 946591 h 5132827"/>
              <a:gd name="connsiteX60" fmla="*/ 5307577 w 6258400"/>
              <a:gd name="connsiteY60" fmla="*/ 965065 h 5132827"/>
              <a:gd name="connsiteX61" fmla="*/ 5741686 w 6258400"/>
              <a:gd name="connsiteY61" fmla="*/ 909646 h 5132827"/>
              <a:gd name="connsiteX62" fmla="*/ 6092668 w 6258400"/>
              <a:gd name="connsiteY62" fmla="*/ 863464 h 5132827"/>
              <a:gd name="connsiteX63" fmla="*/ 6203504 w 6258400"/>
              <a:gd name="connsiteY63" fmla="*/ 549428 h 5132827"/>
              <a:gd name="connsiteX64" fmla="*/ 6249686 w 6258400"/>
              <a:gd name="connsiteY64" fmla="*/ 420118 h 5132827"/>
              <a:gd name="connsiteX65" fmla="*/ 6240450 w 6258400"/>
              <a:gd name="connsiteY65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234340 w 6258400"/>
              <a:gd name="connsiteY24" fmla="*/ 3440410 h 5132827"/>
              <a:gd name="connsiteX25" fmla="*/ 1280522 w 6258400"/>
              <a:gd name="connsiteY25" fmla="*/ 3320337 h 5132827"/>
              <a:gd name="connsiteX26" fmla="*/ 1298995 w 6258400"/>
              <a:gd name="connsiteY26" fmla="*/ 3274155 h 5132827"/>
              <a:gd name="connsiteX27" fmla="*/ 1428304 w 6258400"/>
              <a:gd name="connsiteY27" fmla="*/ 2978591 h 5132827"/>
              <a:gd name="connsiteX28" fmla="*/ 1548377 w 6258400"/>
              <a:gd name="connsiteY28" fmla="*/ 2729210 h 5132827"/>
              <a:gd name="connsiteX29" fmla="*/ 1585322 w 6258400"/>
              <a:gd name="connsiteY29" fmla="*/ 2646082 h 5132827"/>
              <a:gd name="connsiteX30" fmla="*/ 1649977 w 6258400"/>
              <a:gd name="connsiteY30" fmla="*/ 2479828 h 5132827"/>
              <a:gd name="connsiteX31" fmla="*/ 1659213 w 6258400"/>
              <a:gd name="connsiteY31" fmla="*/ 2442882 h 5132827"/>
              <a:gd name="connsiteX32" fmla="*/ 1723868 w 6258400"/>
              <a:gd name="connsiteY32" fmla="*/ 2258155 h 5132827"/>
              <a:gd name="connsiteX33" fmla="*/ 1751577 w 6258400"/>
              <a:gd name="connsiteY33" fmla="*/ 2221210 h 5132827"/>
              <a:gd name="connsiteX34" fmla="*/ 1834704 w 6258400"/>
              <a:gd name="connsiteY34" fmla="*/ 2091901 h 5132827"/>
              <a:gd name="connsiteX35" fmla="*/ 1862413 w 6258400"/>
              <a:gd name="connsiteY35" fmla="*/ 2054955 h 5132827"/>
              <a:gd name="connsiteX36" fmla="*/ 1917831 w 6258400"/>
              <a:gd name="connsiteY36" fmla="*/ 2008773 h 5132827"/>
              <a:gd name="connsiteX37" fmla="*/ 1982486 w 6258400"/>
              <a:gd name="connsiteY37" fmla="*/ 1944119 h 5132827"/>
              <a:gd name="connsiteX38" fmla="*/ 2056377 w 6258400"/>
              <a:gd name="connsiteY38" fmla="*/ 1879464 h 5132827"/>
              <a:gd name="connsiteX39" fmla="*/ 2111795 w 6258400"/>
              <a:gd name="connsiteY39" fmla="*/ 1824046 h 5132827"/>
              <a:gd name="connsiteX40" fmla="*/ 2157977 w 6258400"/>
              <a:gd name="connsiteY40" fmla="*/ 1787101 h 5132827"/>
              <a:gd name="connsiteX41" fmla="*/ 2204159 w 6258400"/>
              <a:gd name="connsiteY41" fmla="*/ 1740919 h 5132827"/>
              <a:gd name="connsiteX42" fmla="*/ 2287286 w 6258400"/>
              <a:gd name="connsiteY42" fmla="*/ 1694737 h 5132827"/>
              <a:gd name="connsiteX43" fmla="*/ 2342704 w 6258400"/>
              <a:gd name="connsiteY43" fmla="*/ 1648555 h 5132827"/>
              <a:gd name="connsiteX44" fmla="*/ 2425831 w 6258400"/>
              <a:gd name="connsiteY44" fmla="*/ 1583901 h 5132827"/>
              <a:gd name="connsiteX45" fmla="*/ 2462777 w 6258400"/>
              <a:gd name="connsiteY45" fmla="*/ 1556191 h 5132827"/>
              <a:gd name="connsiteX46" fmla="*/ 2665977 w 6258400"/>
              <a:gd name="connsiteY46" fmla="*/ 1343755 h 5132827"/>
              <a:gd name="connsiteX47" fmla="*/ 2712159 w 6258400"/>
              <a:gd name="connsiteY47" fmla="*/ 1325282 h 5132827"/>
              <a:gd name="connsiteX48" fmla="*/ 2749104 w 6258400"/>
              <a:gd name="connsiteY48" fmla="*/ 1306810 h 5132827"/>
              <a:gd name="connsiteX49" fmla="*/ 2813759 w 6258400"/>
              <a:gd name="connsiteY49" fmla="*/ 1288337 h 5132827"/>
              <a:gd name="connsiteX50" fmla="*/ 2906122 w 6258400"/>
              <a:gd name="connsiteY50" fmla="*/ 1242155 h 5132827"/>
              <a:gd name="connsiteX51" fmla="*/ 3173977 w 6258400"/>
              <a:gd name="connsiteY51" fmla="*/ 1177501 h 5132827"/>
              <a:gd name="connsiteX52" fmla="*/ 3321759 w 6258400"/>
              <a:gd name="connsiteY52" fmla="*/ 1122082 h 5132827"/>
              <a:gd name="connsiteX53" fmla="*/ 3451068 w 6258400"/>
              <a:gd name="connsiteY53" fmla="*/ 1103610 h 5132827"/>
              <a:gd name="connsiteX54" fmla="*/ 3534195 w 6258400"/>
              <a:gd name="connsiteY54" fmla="*/ 1085137 h 5132827"/>
              <a:gd name="connsiteX55" fmla="*/ 3626559 w 6258400"/>
              <a:gd name="connsiteY55" fmla="*/ 1066664 h 5132827"/>
              <a:gd name="connsiteX56" fmla="*/ 3977540 w 6258400"/>
              <a:gd name="connsiteY56" fmla="*/ 983537 h 5132827"/>
              <a:gd name="connsiteX57" fmla="*/ 4642559 w 6258400"/>
              <a:gd name="connsiteY57" fmla="*/ 955828 h 5132827"/>
              <a:gd name="connsiteX58" fmla="*/ 4734922 w 6258400"/>
              <a:gd name="connsiteY58" fmla="*/ 946591 h 5132827"/>
              <a:gd name="connsiteX59" fmla="*/ 5307577 w 6258400"/>
              <a:gd name="connsiteY59" fmla="*/ 965065 h 5132827"/>
              <a:gd name="connsiteX60" fmla="*/ 5741686 w 6258400"/>
              <a:gd name="connsiteY60" fmla="*/ 909646 h 5132827"/>
              <a:gd name="connsiteX61" fmla="*/ 6092668 w 6258400"/>
              <a:gd name="connsiteY61" fmla="*/ 863464 h 5132827"/>
              <a:gd name="connsiteX62" fmla="*/ 6203504 w 6258400"/>
              <a:gd name="connsiteY62" fmla="*/ 549428 h 5132827"/>
              <a:gd name="connsiteX63" fmla="*/ 6249686 w 6258400"/>
              <a:gd name="connsiteY63" fmla="*/ 420118 h 5132827"/>
              <a:gd name="connsiteX64" fmla="*/ 6240450 w 6258400"/>
              <a:gd name="connsiteY64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234340 w 6258400"/>
              <a:gd name="connsiteY24" fmla="*/ 3440410 h 5132827"/>
              <a:gd name="connsiteX25" fmla="*/ 1280522 w 6258400"/>
              <a:gd name="connsiteY25" fmla="*/ 3320337 h 5132827"/>
              <a:gd name="connsiteX26" fmla="*/ 1428304 w 6258400"/>
              <a:gd name="connsiteY26" fmla="*/ 2978591 h 5132827"/>
              <a:gd name="connsiteX27" fmla="*/ 1548377 w 6258400"/>
              <a:gd name="connsiteY27" fmla="*/ 2729210 h 5132827"/>
              <a:gd name="connsiteX28" fmla="*/ 1585322 w 6258400"/>
              <a:gd name="connsiteY28" fmla="*/ 2646082 h 5132827"/>
              <a:gd name="connsiteX29" fmla="*/ 1649977 w 6258400"/>
              <a:gd name="connsiteY29" fmla="*/ 2479828 h 5132827"/>
              <a:gd name="connsiteX30" fmla="*/ 1659213 w 6258400"/>
              <a:gd name="connsiteY30" fmla="*/ 2442882 h 5132827"/>
              <a:gd name="connsiteX31" fmla="*/ 1723868 w 6258400"/>
              <a:gd name="connsiteY31" fmla="*/ 2258155 h 5132827"/>
              <a:gd name="connsiteX32" fmla="*/ 1751577 w 6258400"/>
              <a:gd name="connsiteY32" fmla="*/ 2221210 h 5132827"/>
              <a:gd name="connsiteX33" fmla="*/ 1834704 w 6258400"/>
              <a:gd name="connsiteY33" fmla="*/ 2091901 h 5132827"/>
              <a:gd name="connsiteX34" fmla="*/ 1862413 w 6258400"/>
              <a:gd name="connsiteY34" fmla="*/ 2054955 h 5132827"/>
              <a:gd name="connsiteX35" fmla="*/ 1917831 w 6258400"/>
              <a:gd name="connsiteY35" fmla="*/ 2008773 h 5132827"/>
              <a:gd name="connsiteX36" fmla="*/ 1982486 w 6258400"/>
              <a:gd name="connsiteY36" fmla="*/ 1944119 h 5132827"/>
              <a:gd name="connsiteX37" fmla="*/ 2056377 w 6258400"/>
              <a:gd name="connsiteY37" fmla="*/ 1879464 h 5132827"/>
              <a:gd name="connsiteX38" fmla="*/ 2111795 w 6258400"/>
              <a:gd name="connsiteY38" fmla="*/ 1824046 h 5132827"/>
              <a:gd name="connsiteX39" fmla="*/ 2157977 w 6258400"/>
              <a:gd name="connsiteY39" fmla="*/ 1787101 h 5132827"/>
              <a:gd name="connsiteX40" fmla="*/ 2204159 w 6258400"/>
              <a:gd name="connsiteY40" fmla="*/ 1740919 h 5132827"/>
              <a:gd name="connsiteX41" fmla="*/ 2287286 w 6258400"/>
              <a:gd name="connsiteY41" fmla="*/ 1694737 h 5132827"/>
              <a:gd name="connsiteX42" fmla="*/ 2342704 w 6258400"/>
              <a:gd name="connsiteY42" fmla="*/ 1648555 h 5132827"/>
              <a:gd name="connsiteX43" fmla="*/ 2425831 w 6258400"/>
              <a:gd name="connsiteY43" fmla="*/ 1583901 h 5132827"/>
              <a:gd name="connsiteX44" fmla="*/ 2462777 w 6258400"/>
              <a:gd name="connsiteY44" fmla="*/ 1556191 h 5132827"/>
              <a:gd name="connsiteX45" fmla="*/ 2665977 w 6258400"/>
              <a:gd name="connsiteY45" fmla="*/ 1343755 h 5132827"/>
              <a:gd name="connsiteX46" fmla="*/ 2712159 w 6258400"/>
              <a:gd name="connsiteY46" fmla="*/ 1325282 h 5132827"/>
              <a:gd name="connsiteX47" fmla="*/ 2749104 w 6258400"/>
              <a:gd name="connsiteY47" fmla="*/ 1306810 h 5132827"/>
              <a:gd name="connsiteX48" fmla="*/ 2813759 w 6258400"/>
              <a:gd name="connsiteY48" fmla="*/ 1288337 h 5132827"/>
              <a:gd name="connsiteX49" fmla="*/ 2906122 w 6258400"/>
              <a:gd name="connsiteY49" fmla="*/ 1242155 h 5132827"/>
              <a:gd name="connsiteX50" fmla="*/ 3173977 w 6258400"/>
              <a:gd name="connsiteY50" fmla="*/ 1177501 h 5132827"/>
              <a:gd name="connsiteX51" fmla="*/ 3321759 w 6258400"/>
              <a:gd name="connsiteY51" fmla="*/ 1122082 h 5132827"/>
              <a:gd name="connsiteX52" fmla="*/ 3451068 w 6258400"/>
              <a:gd name="connsiteY52" fmla="*/ 1103610 h 5132827"/>
              <a:gd name="connsiteX53" fmla="*/ 3534195 w 6258400"/>
              <a:gd name="connsiteY53" fmla="*/ 1085137 h 5132827"/>
              <a:gd name="connsiteX54" fmla="*/ 3626559 w 6258400"/>
              <a:gd name="connsiteY54" fmla="*/ 1066664 h 5132827"/>
              <a:gd name="connsiteX55" fmla="*/ 3977540 w 6258400"/>
              <a:gd name="connsiteY55" fmla="*/ 983537 h 5132827"/>
              <a:gd name="connsiteX56" fmla="*/ 4642559 w 6258400"/>
              <a:gd name="connsiteY56" fmla="*/ 955828 h 5132827"/>
              <a:gd name="connsiteX57" fmla="*/ 4734922 w 6258400"/>
              <a:gd name="connsiteY57" fmla="*/ 946591 h 5132827"/>
              <a:gd name="connsiteX58" fmla="*/ 5307577 w 6258400"/>
              <a:gd name="connsiteY58" fmla="*/ 965065 h 5132827"/>
              <a:gd name="connsiteX59" fmla="*/ 5741686 w 6258400"/>
              <a:gd name="connsiteY59" fmla="*/ 909646 h 5132827"/>
              <a:gd name="connsiteX60" fmla="*/ 6092668 w 6258400"/>
              <a:gd name="connsiteY60" fmla="*/ 863464 h 5132827"/>
              <a:gd name="connsiteX61" fmla="*/ 6203504 w 6258400"/>
              <a:gd name="connsiteY61" fmla="*/ 549428 h 5132827"/>
              <a:gd name="connsiteX62" fmla="*/ 6249686 w 6258400"/>
              <a:gd name="connsiteY62" fmla="*/ 420118 h 5132827"/>
              <a:gd name="connsiteX63" fmla="*/ 6240450 w 6258400"/>
              <a:gd name="connsiteY63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234340 w 6258400"/>
              <a:gd name="connsiteY24" fmla="*/ 3440410 h 5132827"/>
              <a:gd name="connsiteX25" fmla="*/ 1428304 w 6258400"/>
              <a:gd name="connsiteY25" fmla="*/ 2978591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69686 w 6258400"/>
              <a:gd name="connsiteY23" fmla="*/ 3763682 h 5132827"/>
              <a:gd name="connsiteX24" fmla="*/ 1234340 w 6258400"/>
              <a:gd name="connsiteY24" fmla="*/ 3440410 h 5132827"/>
              <a:gd name="connsiteX25" fmla="*/ 1428304 w 6258400"/>
              <a:gd name="connsiteY25" fmla="*/ 2978591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69686 w 6258400"/>
              <a:gd name="connsiteY23" fmla="*/ 3763682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51795 w 6258400"/>
              <a:gd name="connsiteY55" fmla="*/ 918882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20377 w 6258400"/>
              <a:gd name="connsiteY59" fmla="*/ 881936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20377 w 6258400"/>
              <a:gd name="connsiteY59" fmla="*/ 881936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11141 w 6258400"/>
              <a:gd name="connsiteY59" fmla="*/ 844990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11141 w 6258400"/>
              <a:gd name="connsiteY59" fmla="*/ 844990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64332"/>
              <a:gd name="connsiteY0" fmla="*/ 263101 h 5132827"/>
              <a:gd name="connsiteX1" fmla="*/ 6074195 w 6264332"/>
              <a:gd name="connsiteY1" fmla="*/ 152264 h 5132827"/>
              <a:gd name="connsiteX2" fmla="*/ 5787868 w 6264332"/>
              <a:gd name="connsiteY2" fmla="*/ 124555 h 5132827"/>
              <a:gd name="connsiteX3" fmla="*/ 5409177 w 6264332"/>
              <a:gd name="connsiteY3" fmla="*/ 69136 h 5132827"/>
              <a:gd name="connsiteX4" fmla="*/ 5076668 w 6264332"/>
              <a:gd name="connsiteY4" fmla="*/ 32191 h 5132827"/>
              <a:gd name="connsiteX5" fmla="*/ 4799577 w 6264332"/>
              <a:gd name="connsiteY5" fmla="*/ 22955 h 5132827"/>
              <a:gd name="connsiteX6" fmla="*/ 3137031 w 6264332"/>
              <a:gd name="connsiteY6" fmla="*/ 32191 h 5132827"/>
              <a:gd name="connsiteX7" fmla="*/ 2721395 w 6264332"/>
              <a:gd name="connsiteY7" fmla="*/ 78373 h 5132827"/>
              <a:gd name="connsiteX8" fmla="*/ 2342704 w 6264332"/>
              <a:gd name="connsiteY8" fmla="*/ 106082 h 5132827"/>
              <a:gd name="connsiteX9" fmla="*/ 1880886 w 6264332"/>
              <a:gd name="connsiteY9" fmla="*/ 179973 h 5132827"/>
              <a:gd name="connsiteX10" fmla="*/ 1770050 w 6264332"/>
              <a:gd name="connsiteY10" fmla="*/ 207682 h 5132827"/>
              <a:gd name="connsiteX11" fmla="*/ 1668450 w 6264332"/>
              <a:gd name="connsiteY11" fmla="*/ 226155 h 5132827"/>
              <a:gd name="connsiteX12" fmla="*/ 1234340 w 6264332"/>
              <a:gd name="connsiteY12" fmla="*/ 300046 h 5132827"/>
              <a:gd name="connsiteX13" fmla="*/ 670922 w 6264332"/>
              <a:gd name="connsiteY13" fmla="*/ 494010 h 5132827"/>
              <a:gd name="connsiteX14" fmla="*/ 125977 w 6264332"/>
              <a:gd name="connsiteY14" fmla="*/ 1159028 h 5132827"/>
              <a:gd name="connsiteX15" fmla="*/ 15141 w 6264332"/>
              <a:gd name="connsiteY15" fmla="*/ 2054955 h 5132827"/>
              <a:gd name="connsiteX16" fmla="*/ 5903 w 6264332"/>
              <a:gd name="connsiteY16" fmla="*/ 3015537 h 5132827"/>
              <a:gd name="connsiteX17" fmla="*/ 61322 w 6264332"/>
              <a:gd name="connsiteY17" fmla="*/ 3726737 h 5132827"/>
              <a:gd name="connsiteX18" fmla="*/ 98268 w 6264332"/>
              <a:gd name="connsiteY18" fmla="*/ 4548774 h 5132827"/>
              <a:gd name="connsiteX19" fmla="*/ 310704 w 6264332"/>
              <a:gd name="connsiteY19" fmla="*/ 5112192 h 5132827"/>
              <a:gd name="connsiteX20" fmla="*/ 1206632 w 6264332"/>
              <a:gd name="connsiteY20" fmla="*/ 4945936 h 5132827"/>
              <a:gd name="connsiteX21" fmla="*/ 938776 w 6264332"/>
              <a:gd name="connsiteY21" fmla="*/ 4336337 h 5132827"/>
              <a:gd name="connsiteX22" fmla="*/ 966486 w 6264332"/>
              <a:gd name="connsiteY22" fmla="*/ 3874519 h 5132827"/>
              <a:gd name="connsiteX23" fmla="*/ 1123504 w 6264332"/>
              <a:gd name="connsiteY23" fmla="*/ 3652846 h 5132827"/>
              <a:gd name="connsiteX24" fmla="*/ 1234340 w 6264332"/>
              <a:gd name="connsiteY24" fmla="*/ 3440410 h 5132827"/>
              <a:gd name="connsiteX25" fmla="*/ 1492958 w 6264332"/>
              <a:gd name="connsiteY25" fmla="*/ 3043245 h 5132827"/>
              <a:gd name="connsiteX26" fmla="*/ 1548377 w 6264332"/>
              <a:gd name="connsiteY26" fmla="*/ 2729210 h 5132827"/>
              <a:gd name="connsiteX27" fmla="*/ 1585322 w 6264332"/>
              <a:gd name="connsiteY27" fmla="*/ 2646082 h 5132827"/>
              <a:gd name="connsiteX28" fmla="*/ 1649977 w 6264332"/>
              <a:gd name="connsiteY28" fmla="*/ 2479828 h 5132827"/>
              <a:gd name="connsiteX29" fmla="*/ 1659213 w 6264332"/>
              <a:gd name="connsiteY29" fmla="*/ 2442882 h 5132827"/>
              <a:gd name="connsiteX30" fmla="*/ 1723868 w 6264332"/>
              <a:gd name="connsiteY30" fmla="*/ 2258155 h 5132827"/>
              <a:gd name="connsiteX31" fmla="*/ 1751577 w 6264332"/>
              <a:gd name="connsiteY31" fmla="*/ 2221210 h 5132827"/>
              <a:gd name="connsiteX32" fmla="*/ 1834704 w 6264332"/>
              <a:gd name="connsiteY32" fmla="*/ 2091901 h 5132827"/>
              <a:gd name="connsiteX33" fmla="*/ 1862413 w 6264332"/>
              <a:gd name="connsiteY33" fmla="*/ 2054955 h 5132827"/>
              <a:gd name="connsiteX34" fmla="*/ 1917831 w 6264332"/>
              <a:gd name="connsiteY34" fmla="*/ 2008773 h 5132827"/>
              <a:gd name="connsiteX35" fmla="*/ 1982486 w 6264332"/>
              <a:gd name="connsiteY35" fmla="*/ 1944119 h 5132827"/>
              <a:gd name="connsiteX36" fmla="*/ 2056377 w 6264332"/>
              <a:gd name="connsiteY36" fmla="*/ 1879464 h 5132827"/>
              <a:gd name="connsiteX37" fmla="*/ 2111795 w 6264332"/>
              <a:gd name="connsiteY37" fmla="*/ 1824046 h 5132827"/>
              <a:gd name="connsiteX38" fmla="*/ 2157977 w 6264332"/>
              <a:gd name="connsiteY38" fmla="*/ 1787101 h 5132827"/>
              <a:gd name="connsiteX39" fmla="*/ 2204159 w 6264332"/>
              <a:gd name="connsiteY39" fmla="*/ 1740919 h 5132827"/>
              <a:gd name="connsiteX40" fmla="*/ 2287286 w 6264332"/>
              <a:gd name="connsiteY40" fmla="*/ 1694737 h 5132827"/>
              <a:gd name="connsiteX41" fmla="*/ 2342704 w 6264332"/>
              <a:gd name="connsiteY41" fmla="*/ 1648555 h 5132827"/>
              <a:gd name="connsiteX42" fmla="*/ 2425831 w 6264332"/>
              <a:gd name="connsiteY42" fmla="*/ 1583901 h 5132827"/>
              <a:gd name="connsiteX43" fmla="*/ 2462777 w 6264332"/>
              <a:gd name="connsiteY43" fmla="*/ 1556191 h 5132827"/>
              <a:gd name="connsiteX44" fmla="*/ 2665977 w 6264332"/>
              <a:gd name="connsiteY44" fmla="*/ 1343755 h 5132827"/>
              <a:gd name="connsiteX45" fmla="*/ 2712159 w 6264332"/>
              <a:gd name="connsiteY45" fmla="*/ 1325282 h 5132827"/>
              <a:gd name="connsiteX46" fmla="*/ 2749104 w 6264332"/>
              <a:gd name="connsiteY46" fmla="*/ 1306810 h 5132827"/>
              <a:gd name="connsiteX47" fmla="*/ 2813759 w 6264332"/>
              <a:gd name="connsiteY47" fmla="*/ 1288337 h 5132827"/>
              <a:gd name="connsiteX48" fmla="*/ 2906122 w 6264332"/>
              <a:gd name="connsiteY48" fmla="*/ 1242155 h 5132827"/>
              <a:gd name="connsiteX49" fmla="*/ 3173977 w 6264332"/>
              <a:gd name="connsiteY49" fmla="*/ 1177501 h 5132827"/>
              <a:gd name="connsiteX50" fmla="*/ 3321759 w 6264332"/>
              <a:gd name="connsiteY50" fmla="*/ 1122082 h 5132827"/>
              <a:gd name="connsiteX51" fmla="*/ 3451068 w 6264332"/>
              <a:gd name="connsiteY51" fmla="*/ 1103610 h 5132827"/>
              <a:gd name="connsiteX52" fmla="*/ 3534195 w 6264332"/>
              <a:gd name="connsiteY52" fmla="*/ 1085137 h 5132827"/>
              <a:gd name="connsiteX53" fmla="*/ 3626559 w 6264332"/>
              <a:gd name="connsiteY53" fmla="*/ 1066664 h 5132827"/>
              <a:gd name="connsiteX54" fmla="*/ 4060668 w 6264332"/>
              <a:gd name="connsiteY54" fmla="*/ 1002010 h 5132827"/>
              <a:gd name="connsiteX55" fmla="*/ 4651795 w 6264332"/>
              <a:gd name="connsiteY55" fmla="*/ 918882 h 5132827"/>
              <a:gd name="connsiteX56" fmla="*/ 4836522 w 6264332"/>
              <a:gd name="connsiteY56" fmla="*/ 909646 h 5132827"/>
              <a:gd name="connsiteX57" fmla="*/ 5409177 w 6264332"/>
              <a:gd name="connsiteY57" fmla="*/ 863465 h 5132827"/>
              <a:gd name="connsiteX58" fmla="*/ 5760158 w 6264332"/>
              <a:gd name="connsiteY58" fmla="*/ 835755 h 5132827"/>
              <a:gd name="connsiteX59" fmla="*/ 6111141 w 6264332"/>
              <a:gd name="connsiteY59" fmla="*/ 844990 h 5132827"/>
              <a:gd name="connsiteX60" fmla="*/ 6249686 w 6264332"/>
              <a:gd name="connsiteY60" fmla="*/ 420118 h 5132827"/>
              <a:gd name="connsiteX61" fmla="*/ 6240450 w 6264332"/>
              <a:gd name="connsiteY61" fmla="*/ 263101 h 5132827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862413 w 6264332"/>
              <a:gd name="connsiteY32" fmla="*/ 2032000 h 5109872"/>
              <a:gd name="connsiteX33" fmla="*/ 1917831 w 6264332"/>
              <a:gd name="connsiteY33" fmla="*/ 1985818 h 5109872"/>
              <a:gd name="connsiteX34" fmla="*/ 1982486 w 6264332"/>
              <a:gd name="connsiteY34" fmla="*/ 1921164 h 5109872"/>
              <a:gd name="connsiteX35" fmla="*/ 2056377 w 6264332"/>
              <a:gd name="connsiteY35" fmla="*/ 1856509 h 5109872"/>
              <a:gd name="connsiteX36" fmla="*/ 2111795 w 6264332"/>
              <a:gd name="connsiteY36" fmla="*/ 1801091 h 5109872"/>
              <a:gd name="connsiteX37" fmla="*/ 2157977 w 6264332"/>
              <a:gd name="connsiteY37" fmla="*/ 1764146 h 5109872"/>
              <a:gd name="connsiteX38" fmla="*/ 2204159 w 6264332"/>
              <a:gd name="connsiteY38" fmla="*/ 1717964 h 5109872"/>
              <a:gd name="connsiteX39" fmla="*/ 2287286 w 6264332"/>
              <a:gd name="connsiteY39" fmla="*/ 1671782 h 5109872"/>
              <a:gd name="connsiteX40" fmla="*/ 2342704 w 6264332"/>
              <a:gd name="connsiteY40" fmla="*/ 1625600 h 5109872"/>
              <a:gd name="connsiteX41" fmla="*/ 2425831 w 6264332"/>
              <a:gd name="connsiteY41" fmla="*/ 1560946 h 5109872"/>
              <a:gd name="connsiteX42" fmla="*/ 2462777 w 6264332"/>
              <a:gd name="connsiteY42" fmla="*/ 1533236 h 5109872"/>
              <a:gd name="connsiteX43" fmla="*/ 2665977 w 6264332"/>
              <a:gd name="connsiteY43" fmla="*/ 1320800 h 5109872"/>
              <a:gd name="connsiteX44" fmla="*/ 2712159 w 6264332"/>
              <a:gd name="connsiteY44" fmla="*/ 1302327 h 5109872"/>
              <a:gd name="connsiteX45" fmla="*/ 2749104 w 6264332"/>
              <a:gd name="connsiteY45" fmla="*/ 1283855 h 5109872"/>
              <a:gd name="connsiteX46" fmla="*/ 2813759 w 6264332"/>
              <a:gd name="connsiteY46" fmla="*/ 1265382 h 5109872"/>
              <a:gd name="connsiteX47" fmla="*/ 2906122 w 6264332"/>
              <a:gd name="connsiteY47" fmla="*/ 1219200 h 5109872"/>
              <a:gd name="connsiteX48" fmla="*/ 3173977 w 6264332"/>
              <a:gd name="connsiteY48" fmla="*/ 1154546 h 5109872"/>
              <a:gd name="connsiteX49" fmla="*/ 3321759 w 6264332"/>
              <a:gd name="connsiteY49" fmla="*/ 1099127 h 5109872"/>
              <a:gd name="connsiteX50" fmla="*/ 3451068 w 6264332"/>
              <a:gd name="connsiteY50" fmla="*/ 1080655 h 5109872"/>
              <a:gd name="connsiteX51" fmla="*/ 3534195 w 6264332"/>
              <a:gd name="connsiteY51" fmla="*/ 1062182 h 5109872"/>
              <a:gd name="connsiteX52" fmla="*/ 3626559 w 6264332"/>
              <a:gd name="connsiteY52" fmla="*/ 1043709 h 5109872"/>
              <a:gd name="connsiteX53" fmla="*/ 4060668 w 6264332"/>
              <a:gd name="connsiteY53" fmla="*/ 979055 h 5109872"/>
              <a:gd name="connsiteX54" fmla="*/ 4651795 w 6264332"/>
              <a:gd name="connsiteY54" fmla="*/ 895927 h 5109872"/>
              <a:gd name="connsiteX55" fmla="*/ 4836522 w 6264332"/>
              <a:gd name="connsiteY55" fmla="*/ 886691 h 5109872"/>
              <a:gd name="connsiteX56" fmla="*/ 5409177 w 6264332"/>
              <a:gd name="connsiteY56" fmla="*/ 840510 h 5109872"/>
              <a:gd name="connsiteX57" fmla="*/ 5760158 w 6264332"/>
              <a:gd name="connsiteY57" fmla="*/ 812800 h 5109872"/>
              <a:gd name="connsiteX58" fmla="*/ 6111141 w 6264332"/>
              <a:gd name="connsiteY58" fmla="*/ 822035 h 5109872"/>
              <a:gd name="connsiteX59" fmla="*/ 6249686 w 6264332"/>
              <a:gd name="connsiteY59" fmla="*/ 397163 h 5109872"/>
              <a:gd name="connsiteX60" fmla="*/ 6240450 w 6264332"/>
              <a:gd name="connsiteY6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1982486 w 6264332"/>
              <a:gd name="connsiteY33" fmla="*/ 1921164 h 5109872"/>
              <a:gd name="connsiteX34" fmla="*/ 2056377 w 6264332"/>
              <a:gd name="connsiteY34" fmla="*/ 1856509 h 5109872"/>
              <a:gd name="connsiteX35" fmla="*/ 2111795 w 6264332"/>
              <a:gd name="connsiteY35" fmla="*/ 1801091 h 5109872"/>
              <a:gd name="connsiteX36" fmla="*/ 2157977 w 6264332"/>
              <a:gd name="connsiteY36" fmla="*/ 1764146 h 5109872"/>
              <a:gd name="connsiteX37" fmla="*/ 2204159 w 6264332"/>
              <a:gd name="connsiteY37" fmla="*/ 1717964 h 5109872"/>
              <a:gd name="connsiteX38" fmla="*/ 2287286 w 6264332"/>
              <a:gd name="connsiteY38" fmla="*/ 1671782 h 5109872"/>
              <a:gd name="connsiteX39" fmla="*/ 2342704 w 6264332"/>
              <a:gd name="connsiteY39" fmla="*/ 1625600 h 5109872"/>
              <a:gd name="connsiteX40" fmla="*/ 2425831 w 6264332"/>
              <a:gd name="connsiteY40" fmla="*/ 1560946 h 5109872"/>
              <a:gd name="connsiteX41" fmla="*/ 2462777 w 6264332"/>
              <a:gd name="connsiteY41" fmla="*/ 1533236 h 5109872"/>
              <a:gd name="connsiteX42" fmla="*/ 2665977 w 6264332"/>
              <a:gd name="connsiteY42" fmla="*/ 1320800 h 5109872"/>
              <a:gd name="connsiteX43" fmla="*/ 2712159 w 6264332"/>
              <a:gd name="connsiteY43" fmla="*/ 1302327 h 5109872"/>
              <a:gd name="connsiteX44" fmla="*/ 2749104 w 6264332"/>
              <a:gd name="connsiteY44" fmla="*/ 1283855 h 5109872"/>
              <a:gd name="connsiteX45" fmla="*/ 2813759 w 6264332"/>
              <a:gd name="connsiteY45" fmla="*/ 1265382 h 5109872"/>
              <a:gd name="connsiteX46" fmla="*/ 2906122 w 6264332"/>
              <a:gd name="connsiteY46" fmla="*/ 1219200 h 5109872"/>
              <a:gd name="connsiteX47" fmla="*/ 3173977 w 6264332"/>
              <a:gd name="connsiteY47" fmla="*/ 1154546 h 5109872"/>
              <a:gd name="connsiteX48" fmla="*/ 3321759 w 6264332"/>
              <a:gd name="connsiteY48" fmla="*/ 1099127 h 5109872"/>
              <a:gd name="connsiteX49" fmla="*/ 3451068 w 6264332"/>
              <a:gd name="connsiteY49" fmla="*/ 1080655 h 5109872"/>
              <a:gd name="connsiteX50" fmla="*/ 3534195 w 6264332"/>
              <a:gd name="connsiteY50" fmla="*/ 1062182 h 5109872"/>
              <a:gd name="connsiteX51" fmla="*/ 3626559 w 6264332"/>
              <a:gd name="connsiteY51" fmla="*/ 1043709 h 5109872"/>
              <a:gd name="connsiteX52" fmla="*/ 4060668 w 6264332"/>
              <a:gd name="connsiteY52" fmla="*/ 979055 h 5109872"/>
              <a:gd name="connsiteX53" fmla="*/ 4651795 w 6264332"/>
              <a:gd name="connsiteY53" fmla="*/ 895927 h 5109872"/>
              <a:gd name="connsiteX54" fmla="*/ 4836522 w 6264332"/>
              <a:gd name="connsiteY54" fmla="*/ 886691 h 5109872"/>
              <a:gd name="connsiteX55" fmla="*/ 5409177 w 6264332"/>
              <a:gd name="connsiteY55" fmla="*/ 840510 h 5109872"/>
              <a:gd name="connsiteX56" fmla="*/ 5760158 w 6264332"/>
              <a:gd name="connsiteY56" fmla="*/ 812800 h 5109872"/>
              <a:gd name="connsiteX57" fmla="*/ 6111141 w 6264332"/>
              <a:gd name="connsiteY57" fmla="*/ 822035 h 5109872"/>
              <a:gd name="connsiteX58" fmla="*/ 6249686 w 6264332"/>
              <a:gd name="connsiteY58" fmla="*/ 397163 h 5109872"/>
              <a:gd name="connsiteX59" fmla="*/ 6240450 w 6264332"/>
              <a:gd name="connsiteY59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056377 w 6264332"/>
              <a:gd name="connsiteY33" fmla="*/ 1856509 h 5109872"/>
              <a:gd name="connsiteX34" fmla="*/ 2111795 w 6264332"/>
              <a:gd name="connsiteY34" fmla="*/ 1801091 h 5109872"/>
              <a:gd name="connsiteX35" fmla="*/ 2157977 w 6264332"/>
              <a:gd name="connsiteY35" fmla="*/ 1764146 h 5109872"/>
              <a:gd name="connsiteX36" fmla="*/ 2204159 w 6264332"/>
              <a:gd name="connsiteY36" fmla="*/ 1717964 h 5109872"/>
              <a:gd name="connsiteX37" fmla="*/ 2287286 w 6264332"/>
              <a:gd name="connsiteY37" fmla="*/ 1671782 h 5109872"/>
              <a:gd name="connsiteX38" fmla="*/ 2342704 w 6264332"/>
              <a:gd name="connsiteY38" fmla="*/ 1625600 h 5109872"/>
              <a:gd name="connsiteX39" fmla="*/ 2425831 w 6264332"/>
              <a:gd name="connsiteY39" fmla="*/ 1560946 h 5109872"/>
              <a:gd name="connsiteX40" fmla="*/ 2462777 w 6264332"/>
              <a:gd name="connsiteY40" fmla="*/ 1533236 h 5109872"/>
              <a:gd name="connsiteX41" fmla="*/ 2665977 w 6264332"/>
              <a:gd name="connsiteY41" fmla="*/ 1320800 h 5109872"/>
              <a:gd name="connsiteX42" fmla="*/ 2712159 w 6264332"/>
              <a:gd name="connsiteY42" fmla="*/ 1302327 h 5109872"/>
              <a:gd name="connsiteX43" fmla="*/ 2749104 w 6264332"/>
              <a:gd name="connsiteY43" fmla="*/ 1283855 h 5109872"/>
              <a:gd name="connsiteX44" fmla="*/ 2813759 w 6264332"/>
              <a:gd name="connsiteY44" fmla="*/ 1265382 h 5109872"/>
              <a:gd name="connsiteX45" fmla="*/ 2906122 w 6264332"/>
              <a:gd name="connsiteY45" fmla="*/ 1219200 h 5109872"/>
              <a:gd name="connsiteX46" fmla="*/ 3173977 w 6264332"/>
              <a:gd name="connsiteY46" fmla="*/ 1154546 h 5109872"/>
              <a:gd name="connsiteX47" fmla="*/ 3321759 w 6264332"/>
              <a:gd name="connsiteY47" fmla="*/ 1099127 h 5109872"/>
              <a:gd name="connsiteX48" fmla="*/ 3451068 w 6264332"/>
              <a:gd name="connsiteY48" fmla="*/ 1080655 h 5109872"/>
              <a:gd name="connsiteX49" fmla="*/ 3534195 w 6264332"/>
              <a:gd name="connsiteY49" fmla="*/ 1062182 h 5109872"/>
              <a:gd name="connsiteX50" fmla="*/ 3626559 w 6264332"/>
              <a:gd name="connsiteY50" fmla="*/ 1043709 h 5109872"/>
              <a:gd name="connsiteX51" fmla="*/ 4060668 w 6264332"/>
              <a:gd name="connsiteY51" fmla="*/ 979055 h 5109872"/>
              <a:gd name="connsiteX52" fmla="*/ 4651795 w 6264332"/>
              <a:gd name="connsiteY52" fmla="*/ 895927 h 5109872"/>
              <a:gd name="connsiteX53" fmla="*/ 4836522 w 6264332"/>
              <a:gd name="connsiteY53" fmla="*/ 886691 h 5109872"/>
              <a:gd name="connsiteX54" fmla="*/ 5409177 w 6264332"/>
              <a:gd name="connsiteY54" fmla="*/ 840510 h 5109872"/>
              <a:gd name="connsiteX55" fmla="*/ 5760158 w 6264332"/>
              <a:gd name="connsiteY55" fmla="*/ 812800 h 5109872"/>
              <a:gd name="connsiteX56" fmla="*/ 6111141 w 6264332"/>
              <a:gd name="connsiteY56" fmla="*/ 822035 h 5109872"/>
              <a:gd name="connsiteX57" fmla="*/ 6249686 w 6264332"/>
              <a:gd name="connsiteY57" fmla="*/ 397163 h 5109872"/>
              <a:gd name="connsiteX58" fmla="*/ 6240450 w 6264332"/>
              <a:gd name="connsiteY5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157977 w 6264332"/>
              <a:gd name="connsiteY34" fmla="*/ 1764146 h 5109872"/>
              <a:gd name="connsiteX35" fmla="*/ 2204159 w 6264332"/>
              <a:gd name="connsiteY35" fmla="*/ 1717964 h 5109872"/>
              <a:gd name="connsiteX36" fmla="*/ 2287286 w 6264332"/>
              <a:gd name="connsiteY36" fmla="*/ 1671782 h 5109872"/>
              <a:gd name="connsiteX37" fmla="*/ 2342704 w 6264332"/>
              <a:gd name="connsiteY37" fmla="*/ 1625600 h 5109872"/>
              <a:gd name="connsiteX38" fmla="*/ 2425831 w 6264332"/>
              <a:gd name="connsiteY38" fmla="*/ 1560946 h 5109872"/>
              <a:gd name="connsiteX39" fmla="*/ 2462777 w 6264332"/>
              <a:gd name="connsiteY39" fmla="*/ 1533236 h 5109872"/>
              <a:gd name="connsiteX40" fmla="*/ 2665977 w 6264332"/>
              <a:gd name="connsiteY40" fmla="*/ 1320800 h 5109872"/>
              <a:gd name="connsiteX41" fmla="*/ 2712159 w 6264332"/>
              <a:gd name="connsiteY41" fmla="*/ 1302327 h 5109872"/>
              <a:gd name="connsiteX42" fmla="*/ 2749104 w 6264332"/>
              <a:gd name="connsiteY42" fmla="*/ 1283855 h 5109872"/>
              <a:gd name="connsiteX43" fmla="*/ 2813759 w 6264332"/>
              <a:gd name="connsiteY43" fmla="*/ 1265382 h 5109872"/>
              <a:gd name="connsiteX44" fmla="*/ 2906122 w 6264332"/>
              <a:gd name="connsiteY44" fmla="*/ 1219200 h 5109872"/>
              <a:gd name="connsiteX45" fmla="*/ 3173977 w 6264332"/>
              <a:gd name="connsiteY45" fmla="*/ 1154546 h 5109872"/>
              <a:gd name="connsiteX46" fmla="*/ 3321759 w 6264332"/>
              <a:gd name="connsiteY46" fmla="*/ 1099127 h 5109872"/>
              <a:gd name="connsiteX47" fmla="*/ 3451068 w 6264332"/>
              <a:gd name="connsiteY47" fmla="*/ 1080655 h 5109872"/>
              <a:gd name="connsiteX48" fmla="*/ 3534195 w 6264332"/>
              <a:gd name="connsiteY48" fmla="*/ 1062182 h 5109872"/>
              <a:gd name="connsiteX49" fmla="*/ 3626559 w 6264332"/>
              <a:gd name="connsiteY49" fmla="*/ 1043709 h 5109872"/>
              <a:gd name="connsiteX50" fmla="*/ 4060668 w 6264332"/>
              <a:gd name="connsiteY50" fmla="*/ 979055 h 5109872"/>
              <a:gd name="connsiteX51" fmla="*/ 4651795 w 6264332"/>
              <a:gd name="connsiteY51" fmla="*/ 895927 h 5109872"/>
              <a:gd name="connsiteX52" fmla="*/ 4836522 w 6264332"/>
              <a:gd name="connsiteY52" fmla="*/ 886691 h 5109872"/>
              <a:gd name="connsiteX53" fmla="*/ 5409177 w 6264332"/>
              <a:gd name="connsiteY53" fmla="*/ 840510 h 5109872"/>
              <a:gd name="connsiteX54" fmla="*/ 5760158 w 6264332"/>
              <a:gd name="connsiteY54" fmla="*/ 812800 h 5109872"/>
              <a:gd name="connsiteX55" fmla="*/ 6111141 w 6264332"/>
              <a:gd name="connsiteY55" fmla="*/ 822035 h 5109872"/>
              <a:gd name="connsiteX56" fmla="*/ 6249686 w 6264332"/>
              <a:gd name="connsiteY56" fmla="*/ 397163 h 5109872"/>
              <a:gd name="connsiteX57" fmla="*/ 6240450 w 6264332"/>
              <a:gd name="connsiteY57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204159 w 6264332"/>
              <a:gd name="connsiteY34" fmla="*/ 1717964 h 5109872"/>
              <a:gd name="connsiteX35" fmla="*/ 2287286 w 6264332"/>
              <a:gd name="connsiteY35" fmla="*/ 1671782 h 5109872"/>
              <a:gd name="connsiteX36" fmla="*/ 2342704 w 6264332"/>
              <a:gd name="connsiteY36" fmla="*/ 1625600 h 5109872"/>
              <a:gd name="connsiteX37" fmla="*/ 2425831 w 6264332"/>
              <a:gd name="connsiteY37" fmla="*/ 1560946 h 5109872"/>
              <a:gd name="connsiteX38" fmla="*/ 2462777 w 6264332"/>
              <a:gd name="connsiteY38" fmla="*/ 1533236 h 5109872"/>
              <a:gd name="connsiteX39" fmla="*/ 2665977 w 6264332"/>
              <a:gd name="connsiteY39" fmla="*/ 1320800 h 5109872"/>
              <a:gd name="connsiteX40" fmla="*/ 2712159 w 6264332"/>
              <a:gd name="connsiteY40" fmla="*/ 1302327 h 5109872"/>
              <a:gd name="connsiteX41" fmla="*/ 2749104 w 6264332"/>
              <a:gd name="connsiteY41" fmla="*/ 1283855 h 5109872"/>
              <a:gd name="connsiteX42" fmla="*/ 2813759 w 6264332"/>
              <a:gd name="connsiteY42" fmla="*/ 1265382 h 5109872"/>
              <a:gd name="connsiteX43" fmla="*/ 2906122 w 6264332"/>
              <a:gd name="connsiteY43" fmla="*/ 1219200 h 5109872"/>
              <a:gd name="connsiteX44" fmla="*/ 3173977 w 6264332"/>
              <a:gd name="connsiteY44" fmla="*/ 1154546 h 5109872"/>
              <a:gd name="connsiteX45" fmla="*/ 3321759 w 6264332"/>
              <a:gd name="connsiteY45" fmla="*/ 1099127 h 5109872"/>
              <a:gd name="connsiteX46" fmla="*/ 3451068 w 6264332"/>
              <a:gd name="connsiteY46" fmla="*/ 1080655 h 5109872"/>
              <a:gd name="connsiteX47" fmla="*/ 3534195 w 6264332"/>
              <a:gd name="connsiteY47" fmla="*/ 1062182 h 5109872"/>
              <a:gd name="connsiteX48" fmla="*/ 3626559 w 6264332"/>
              <a:gd name="connsiteY48" fmla="*/ 1043709 h 5109872"/>
              <a:gd name="connsiteX49" fmla="*/ 4060668 w 6264332"/>
              <a:gd name="connsiteY49" fmla="*/ 979055 h 5109872"/>
              <a:gd name="connsiteX50" fmla="*/ 4651795 w 6264332"/>
              <a:gd name="connsiteY50" fmla="*/ 895927 h 5109872"/>
              <a:gd name="connsiteX51" fmla="*/ 4836522 w 6264332"/>
              <a:gd name="connsiteY51" fmla="*/ 886691 h 5109872"/>
              <a:gd name="connsiteX52" fmla="*/ 5409177 w 6264332"/>
              <a:gd name="connsiteY52" fmla="*/ 840510 h 5109872"/>
              <a:gd name="connsiteX53" fmla="*/ 5760158 w 6264332"/>
              <a:gd name="connsiteY53" fmla="*/ 812800 h 5109872"/>
              <a:gd name="connsiteX54" fmla="*/ 6111141 w 6264332"/>
              <a:gd name="connsiteY54" fmla="*/ 822035 h 5109872"/>
              <a:gd name="connsiteX55" fmla="*/ 6249686 w 6264332"/>
              <a:gd name="connsiteY55" fmla="*/ 397163 h 5109872"/>
              <a:gd name="connsiteX56" fmla="*/ 6240450 w 6264332"/>
              <a:gd name="connsiteY56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204159 w 6264332"/>
              <a:gd name="connsiteY34" fmla="*/ 1717964 h 5109872"/>
              <a:gd name="connsiteX35" fmla="*/ 2287286 w 6264332"/>
              <a:gd name="connsiteY35" fmla="*/ 1671782 h 5109872"/>
              <a:gd name="connsiteX36" fmla="*/ 2425831 w 6264332"/>
              <a:gd name="connsiteY36" fmla="*/ 1560946 h 5109872"/>
              <a:gd name="connsiteX37" fmla="*/ 2462777 w 6264332"/>
              <a:gd name="connsiteY37" fmla="*/ 1533236 h 5109872"/>
              <a:gd name="connsiteX38" fmla="*/ 2665977 w 6264332"/>
              <a:gd name="connsiteY38" fmla="*/ 1320800 h 5109872"/>
              <a:gd name="connsiteX39" fmla="*/ 2712159 w 6264332"/>
              <a:gd name="connsiteY39" fmla="*/ 1302327 h 5109872"/>
              <a:gd name="connsiteX40" fmla="*/ 2749104 w 6264332"/>
              <a:gd name="connsiteY40" fmla="*/ 1283855 h 5109872"/>
              <a:gd name="connsiteX41" fmla="*/ 2813759 w 6264332"/>
              <a:gd name="connsiteY41" fmla="*/ 1265382 h 5109872"/>
              <a:gd name="connsiteX42" fmla="*/ 2906122 w 6264332"/>
              <a:gd name="connsiteY42" fmla="*/ 1219200 h 5109872"/>
              <a:gd name="connsiteX43" fmla="*/ 3173977 w 6264332"/>
              <a:gd name="connsiteY43" fmla="*/ 1154546 h 5109872"/>
              <a:gd name="connsiteX44" fmla="*/ 3321759 w 6264332"/>
              <a:gd name="connsiteY44" fmla="*/ 1099127 h 5109872"/>
              <a:gd name="connsiteX45" fmla="*/ 3451068 w 6264332"/>
              <a:gd name="connsiteY45" fmla="*/ 1080655 h 5109872"/>
              <a:gd name="connsiteX46" fmla="*/ 3534195 w 6264332"/>
              <a:gd name="connsiteY46" fmla="*/ 1062182 h 5109872"/>
              <a:gd name="connsiteX47" fmla="*/ 3626559 w 6264332"/>
              <a:gd name="connsiteY47" fmla="*/ 1043709 h 5109872"/>
              <a:gd name="connsiteX48" fmla="*/ 4060668 w 6264332"/>
              <a:gd name="connsiteY48" fmla="*/ 979055 h 5109872"/>
              <a:gd name="connsiteX49" fmla="*/ 4651795 w 6264332"/>
              <a:gd name="connsiteY49" fmla="*/ 895927 h 5109872"/>
              <a:gd name="connsiteX50" fmla="*/ 4836522 w 6264332"/>
              <a:gd name="connsiteY50" fmla="*/ 886691 h 5109872"/>
              <a:gd name="connsiteX51" fmla="*/ 5409177 w 6264332"/>
              <a:gd name="connsiteY51" fmla="*/ 840510 h 5109872"/>
              <a:gd name="connsiteX52" fmla="*/ 5760158 w 6264332"/>
              <a:gd name="connsiteY52" fmla="*/ 812800 h 5109872"/>
              <a:gd name="connsiteX53" fmla="*/ 6111141 w 6264332"/>
              <a:gd name="connsiteY53" fmla="*/ 822035 h 5109872"/>
              <a:gd name="connsiteX54" fmla="*/ 6249686 w 6264332"/>
              <a:gd name="connsiteY54" fmla="*/ 397163 h 5109872"/>
              <a:gd name="connsiteX55" fmla="*/ 6240450 w 6264332"/>
              <a:gd name="connsiteY55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204159 w 6264332"/>
              <a:gd name="connsiteY34" fmla="*/ 1717964 h 5109872"/>
              <a:gd name="connsiteX35" fmla="*/ 2425831 w 6264332"/>
              <a:gd name="connsiteY35" fmla="*/ 1560946 h 5109872"/>
              <a:gd name="connsiteX36" fmla="*/ 2462777 w 6264332"/>
              <a:gd name="connsiteY36" fmla="*/ 1533236 h 5109872"/>
              <a:gd name="connsiteX37" fmla="*/ 2665977 w 6264332"/>
              <a:gd name="connsiteY37" fmla="*/ 1320800 h 5109872"/>
              <a:gd name="connsiteX38" fmla="*/ 2712159 w 6264332"/>
              <a:gd name="connsiteY38" fmla="*/ 1302327 h 5109872"/>
              <a:gd name="connsiteX39" fmla="*/ 2749104 w 6264332"/>
              <a:gd name="connsiteY39" fmla="*/ 1283855 h 5109872"/>
              <a:gd name="connsiteX40" fmla="*/ 2813759 w 6264332"/>
              <a:gd name="connsiteY40" fmla="*/ 1265382 h 5109872"/>
              <a:gd name="connsiteX41" fmla="*/ 2906122 w 6264332"/>
              <a:gd name="connsiteY41" fmla="*/ 1219200 h 5109872"/>
              <a:gd name="connsiteX42" fmla="*/ 3173977 w 6264332"/>
              <a:gd name="connsiteY42" fmla="*/ 1154546 h 5109872"/>
              <a:gd name="connsiteX43" fmla="*/ 3321759 w 6264332"/>
              <a:gd name="connsiteY43" fmla="*/ 1099127 h 5109872"/>
              <a:gd name="connsiteX44" fmla="*/ 3451068 w 6264332"/>
              <a:gd name="connsiteY44" fmla="*/ 1080655 h 5109872"/>
              <a:gd name="connsiteX45" fmla="*/ 3534195 w 6264332"/>
              <a:gd name="connsiteY45" fmla="*/ 1062182 h 5109872"/>
              <a:gd name="connsiteX46" fmla="*/ 3626559 w 6264332"/>
              <a:gd name="connsiteY46" fmla="*/ 1043709 h 5109872"/>
              <a:gd name="connsiteX47" fmla="*/ 4060668 w 6264332"/>
              <a:gd name="connsiteY47" fmla="*/ 979055 h 5109872"/>
              <a:gd name="connsiteX48" fmla="*/ 4651795 w 6264332"/>
              <a:gd name="connsiteY48" fmla="*/ 895927 h 5109872"/>
              <a:gd name="connsiteX49" fmla="*/ 4836522 w 6264332"/>
              <a:gd name="connsiteY49" fmla="*/ 886691 h 5109872"/>
              <a:gd name="connsiteX50" fmla="*/ 5409177 w 6264332"/>
              <a:gd name="connsiteY50" fmla="*/ 840510 h 5109872"/>
              <a:gd name="connsiteX51" fmla="*/ 5760158 w 6264332"/>
              <a:gd name="connsiteY51" fmla="*/ 812800 h 5109872"/>
              <a:gd name="connsiteX52" fmla="*/ 6111141 w 6264332"/>
              <a:gd name="connsiteY52" fmla="*/ 822035 h 5109872"/>
              <a:gd name="connsiteX53" fmla="*/ 6249686 w 6264332"/>
              <a:gd name="connsiteY53" fmla="*/ 397163 h 5109872"/>
              <a:gd name="connsiteX54" fmla="*/ 6240450 w 6264332"/>
              <a:gd name="connsiteY5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462777 w 6264332"/>
              <a:gd name="connsiteY35" fmla="*/ 1533236 h 5109872"/>
              <a:gd name="connsiteX36" fmla="*/ 2665977 w 6264332"/>
              <a:gd name="connsiteY36" fmla="*/ 1320800 h 5109872"/>
              <a:gd name="connsiteX37" fmla="*/ 2712159 w 6264332"/>
              <a:gd name="connsiteY37" fmla="*/ 1302327 h 5109872"/>
              <a:gd name="connsiteX38" fmla="*/ 2749104 w 6264332"/>
              <a:gd name="connsiteY38" fmla="*/ 1283855 h 5109872"/>
              <a:gd name="connsiteX39" fmla="*/ 2813759 w 6264332"/>
              <a:gd name="connsiteY39" fmla="*/ 1265382 h 5109872"/>
              <a:gd name="connsiteX40" fmla="*/ 2906122 w 6264332"/>
              <a:gd name="connsiteY40" fmla="*/ 1219200 h 5109872"/>
              <a:gd name="connsiteX41" fmla="*/ 3173977 w 6264332"/>
              <a:gd name="connsiteY41" fmla="*/ 1154546 h 5109872"/>
              <a:gd name="connsiteX42" fmla="*/ 3321759 w 6264332"/>
              <a:gd name="connsiteY42" fmla="*/ 1099127 h 5109872"/>
              <a:gd name="connsiteX43" fmla="*/ 3451068 w 6264332"/>
              <a:gd name="connsiteY43" fmla="*/ 1080655 h 5109872"/>
              <a:gd name="connsiteX44" fmla="*/ 3534195 w 6264332"/>
              <a:gd name="connsiteY44" fmla="*/ 1062182 h 5109872"/>
              <a:gd name="connsiteX45" fmla="*/ 3626559 w 6264332"/>
              <a:gd name="connsiteY45" fmla="*/ 1043709 h 5109872"/>
              <a:gd name="connsiteX46" fmla="*/ 4060668 w 6264332"/>
              <a:gd name="connsiteY46" fmla="*/ 979055 h 5109872"/>
              <a:gd name="connsiteX47" fmla="*/ 4651795 w 6264332"/>
              <a:gd name="connsiteY47" fmla="*/ 895927 h 5109872"/>
              <a:gd name="connsiteX48" fmla="*/ 4836522 w 6264332"/>
              <a:gd name="connsiteY48" fmla="*/ 886691 h 5109872"/>
              <a:gd name="connsiteX49" fmla="*/ 5409177 w 6264332"/>
              <a:gd name="connsiteY49" fmla="*/ 840510 h 5109872"/>
              <a:gd name="connsiteX50" fmla="*/ 5760158 w 6264332"/>
              <a:gd name="connsiteY50" fmla="*/ 812800 h 5109872"/>
              <a:gd name="connsiteX51" fmla="*/ 6111141 w 6264332"/>
              <a:gd name="connsiteY51" fmla="*/ 822035 h 5109872"/>
              <a:gd name="connsiteX52" fmla="*/ 6249686 w 6264332"/>
              <a:gd name="connsiteY52" fmla="*/ 397163 h 5109872"/>
              <a:gd name="connsiteX53" fmla="*/ 6240450 w 6264332"/>
              <a:gd name="connsiteY53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712159 w 6264332"/>
              <a:gd name="connsiteY36" fmla="*/ 1302327 h 5109872"/>
              <a:gd name="connsiteX37" fmla="*/ 2749104 w 6264332"/>
              <a:gd name="connsiteY37" fmla="*/ 1283855 h 5109872"/>
              <a:gd name="connsiteX38" fmla="*/ 2813759 w 6264332"/>
              <a:gd name="connsiteY38" fmla="*/ 1265382 h 5109872"/>
              <a:gd name="connsiteX39" fmla="*/ 2906122 w 6264332"/>
              <a:gd name="connsiteY39" fmla="*/ 1219200 h 5109872"/>
              <a:gd name="connsiteX40" fmla="*/ 3173977 w 6264332"/>
              <a:gd name="connsiteY40" fmla="*/ 1154546 h 5109872"/>
              <a:gd name="connsiteX41" fmla="*/ 3321759 w 6264332"/>
              <a:gd name="connsiteY41" fmla="*/ 1099127 h 5109872"/>
              <a:gd name="connsiteX42" fmla="*/ 3451068 w 6264332"/>
              <a:gd name="connsiteY42" fmla="*/ 1080655 h 5109872"/>
              <a:gd name="connsiteX43" fmla="*/ 3534195 w 6264332"/>
              <a:gd name="connsiteY43" fmla="*/ 1062182 h 5109872"/>
              <a:gd name="connsiteX44" fmla="*/ 3626559 w 6264332"/>
              <a:gd name="connsiteY44" fmla="*/ 1043709 h 5109872"/>
              <a:gd name="connsiteX45" fmla="*/ 4060668 w 6264332"/>
              <a:gd name="connsiteY45" fmla="*/ 979055 h 5109872"/>
              <a:gd name="connsiteX46" fmla="*/ 4651795 w 6264332"/>
              <a:gd name="connsiteY46" fmla="*/ 895927 h 5109872"/>
              <a:gd name="connsiteX47" fmla="*/ 4836522 w 6264332"/>
              <a:gd name="connsiteY47" fmla="*/ 886691 h 5109872"/>
              <a:gd name="connsiteX48" fmla="*/ 5409177 w 6264332"/>
              <a:gd name="connsiteY48" fmla="*/ 840510 h 5109872"/>
              <a:gd name="connsiteX49" fmla="*/ 5760158 w 6264332"/>
              <a:gd name="connsiteY49" fmla="*/ 812800 h 5109872"/>
              <a:gd name="connsiteX50" fmla="*/ 6111141 w 6264332"/>
              <a:gd name="connsiteY50" fmla="*/ 822035 h 5109872"/>
              <a:gd name="connsiteX51" fmla="*/ 6249686 w 6264332"/>
              <a:gd name="connsiteY51" fmla="*/ 397163 h 5109872"/>
              <a:gd name="connsiteX52" fmla="*/ 6240450 w 6264332"/>
              <a:gd name="connsiteY52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712159 w 6264332"/>
              <a:gd name="connsiteY36" fmla="*/ 1302327 h 5109872"/>
              <a:gd name="connsiteX37" fmla="*/ 2813759 w 6264332"/>
              <a:gd name="connsiteY37" fmla="*/ 1265382 h 5109872"/>
              <a:gd name="connsiteX38" fmla="*/ 2906122 w 6264332"/>
              <a:gd name="connsiteY38" fmla="*/ 1219200 h 5109872"/>
              <a:gd name="connsiteX39" fmla="*/ 3173977 w 6264332"/>
              <a:gd name="connsiteY39" fmla="*/ 1154546 h 5109872"/>
              <a:gd name="connsiteX40" fmla="*/ 3321759 w 6264332"/>
              <a:gd name="connsiteY40" fmla="*/ 1099127 h 5109872"/>
              <a:gd name="connsiteX41" fmla="*/ 3451068 w 6264332"/>
              <a:gd name="connsiteY41" fmla="*/ 1080655 h 5109872"/>
              <a:gd name="connsiteX42" fmla="*/ 3534195 w 6264332"/>
              <a:gd name="connsiteY42" fmla="*/ 1062182 h 5109872"/>
              <a:gd name="connsiteX43" fmla="*/ 3626559 w 6264332"/>
              <a:gd name="connsiteY43" fmla="*/ 1043709 h 5109872"/>
              <a:gd name="connsiteX44" fmla="*/ 4060668 w 6264332"/>
              <a:gd name="connsiteY44" fmla="*/ 979055 h 5109872"/>
              <a:gd name="connsiteX45" fmla="*/ 4651795 w 6264332"/>
              <a:gd name="connsiteY45" fmla="*/ 895927 h 5109872"/>
              <a:gd name="connsiteX46" fmla="*/ 4836522 w 6264332"/>
              <a:gd name="connsiteY46" fmla="*/ 886691 h 5109872"/>
              <a:gd name="connsiteX47" fmla="*/ 5409177 w 6264332"/>
              <a:gd name="connsiteY47" fmla="*/ 840510 h 5109872"/>
              <a:gd name="connsiteX48" fmla="*/ 5760158 w 6264332"/>
              <a:gd name="connsiteY48" fmla="*/ 812800 h 5109872"/>
              <a:gd name="connsiteX49" fmla="*/ 6111141 w 6264332"/>
              <a:gd name="connsiteY49" fmla="*/ 822035 h 5109872"/>
              <a:gd name="connsiteX50" fmla="*/ 6249686 w 6264332"/>
              <a:gd name="connsiteY50" fmla="*/ 397163 h 5109872"/>
              <a:gd name="connsiteX51" fmla="*/ 6240450 w 6264332"/>
              <a:gd name="connsiteY51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712159 w 6264332"/>
              <a:gd name="connsiteY36" fmla="*/ 1302327 h 5109872"/>
              <a:gd name="connsiteX37" fmla="*/ 2813759 w 6264332"/>
              <a:gd name="connsiteY37" fmla="*/ 1265382 h 5109872"/>
              <a:gd name="connsiteX38" fmla="*/ 3173977 w 6264332"/>
              <a:gd name="connsiteY38" fmla="*/ 1154546 h 5109872"/>
              <a:gd name="connsiteX39" fmla="*/ 3321759 w 6264332"/>
              <a:gd name="connsiteY39" fmla="*/ 1099127 h 5109872"/>
              <a:gd name="connsiteX40" fmla="*/ 3451068 w 6264332"/>
              <a:gd name="connsiteY40" fmla="*/ 1080655 h 5109872"/>
              <a:gd name="connsiteX41" fmla="*/ 3534195 w 6264332"/>
              <a:gd name="connsiteY41" fmla="*/ 1062182 h 5109872"/>
              <a:gd name="connsiteX42" fmla="*/ 3626559 w 6264332"/>
              <a:gd name="connsiteY42" fmla="*/ 1043709 h 5109872"/>
              <a:gd name="connsiteX43" fmla="*/ 4060668 w 6264332"/>
              <a:gd name="connsiteY43" fmla="*/ 979055 h 5109872"/>
              <a:gd name="connsiteX44" fmla="*/ 4651795 w 6264332"/>
              <a:gd name="connsiteY44" fmla="*/ 895927 h 5109872"/>
              <a:gd name="connsiteX45" fmla="*/ 4836522 w 6264332"/>
              <a:gd name="connsiteY45" fmla="*/ 886691 h 5109872"/>
              <a:gd name="connsiteX46" fmla="*/ 5409177 w 6264332"/>
              <a:gd name="connsiteY46" fmla="*/ 840510 h 5109872"/>
              <a:gd name="connsiteX47" fmla="*/ 5760158 w 6264332"/>
              <a:gd name="connsiteY47" fmla="*/ 812800 h 5109872"/>
              <a:gd name="connsiteX48" fmla="*/ 6111141 w 6264332"/>
              <a:gd name="connsiteY48" fmla="*/ 822035 h 5109872"/>
              <a:gd name="connsiteX49" fmla="*/ 6249686 w 6264332"/>
              <a:gd name="connsiteY49" fmla="*/ 397163 h 5109872"/>
              <a:gd name="connsiteX50" fmla="*/ 6240450 w 6264332"/>
              <a:gd name="connsiteY5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813759 w 6264332"/>
              <a:gd name="connsiteY36" fmla="*/ 1265382 h 5109872"/>
              <a:gd name="connsiteX37" fmla="*/ 3173977 w 6264332"/>
              <a:gd name="connsiteY37" fmla="*/ 1154546 h 5109872"/>
              <a:gd name="connsiteX38" fmla="*/ 3321759 w 6264332"/>
              <a:gd name="connsiteY38" fmla="*/ 1099127 h 5109872"/>
              <a:gd name="connsiteX39" fmla="*/ 3451068 w 6264332"/>
              <a:gd name="connsiteY39" fmla="*/ 1080655 h 5109872"/>
              <a:gd name="connsiteX40" fmla="*/ 3534195 w 6264332"/>
              <a:gd name="connsiteY40" fmla="*/ 1062182 h 5109872"/>
              <a:gd name="connsiteX41" fmla="*/ 3626559 w 6264332"/>
              <a:gd name="connsiteY41" fmla="*/ 1043709 h 5109872"/>
              <a:gd name="connsiteX42" fmla="*/ 4060668 w 6264332"/>
              <a:gd name="connsiteY42" fmla="*/ 979055 h 5109872"/>
              <a:gd name="connsiteX43" fmla="*/ 4651795 w 6264332"/>
              <a:gd name="connsiteY43" fmla="*/ 895927 h 5109872"/>
              <a:gd name="connsiteX44" fmla="*/ 4836522 w 6264332"/>
              <a:gd name="connsiteY44" fmla="*/ 886691 h 5109872"/>
              <a:gd name="connsiteX45" fmla="*/ 5409177 w 6264332"/>
              <a:gd name="connsiteY45" fmla="*/ 840510 h 5109872"/>
              <a:gd name="connsiteX46" fmla="*/ 5760158 w 6264332"/>
              <a:gd name="connsiteY46" fmla="*/ 812800 h 5109872"/>
              <a:gd name="connsiteX47" fmla="*/ 6111141 w 6264332"/>
              <a:gd name="connsiteY47" fmla="*/ 822035 h 5109872"/>
              <a:gd name="connsiteX48" fmla="*/ 6249686 w 6264332"/>
              <a:gd name="connsiteY48" fmla="*/ 397163 h 5109872"/>
              <a:gd name="connsiteX49" fmla="*/ 6240450 w 6264332"/>
              <a:gd name="connsiteY49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13759 w 6264332"/>
              <a:gd name="connsiteY35" fmla="*/ 1265382 h 5109872"/>
              <a:gd name="connsiteX36" fmla="*/ 3173977 w 6264332"/>
              <a:gd name="connsiteY36" fmla="*/ 1154546 h 5109872"/>
              <a:gd name="connsiteX37" fmla="*/ 3321759 w 6264332"/>
              <a:gd name="connsiteY37" fmla="*/ 1099127 h 5109872"/>
              <a:gd name="connsiteX38" fmla="*/ 3451068 w 6264332"/>
              <a:gd name="connsiteY38" fmla="*/ 1080655 h 5109872"/>
              <a:gd name="connsiteX39" fmla="*/ 3534195 w 6264332"/>
              <a:gd name="connsiteY39" fmla="*/ 1062182 h 5109872"/>
              <a:gd name="connsiteX40" fmla="*/ 3626559 w 6264332"/>
              <a:gd name="connsiteY40" fmla="*/ 1043709 h 5109872"/>
              <a:gd name="connsiteX41" fmla="*/ 4060668 w 6264332"/>
              <a:gd name="connsiteY41" fmla="*/ 979055 h 5109872"/>
              <a:gd name="connsiteX42" fmla="*/ 4651795 w 6264332"/>
              <a:gd name="connsiteY42" fmla="*/ 895927 h 5109872"/>
              <a:gd name="connsiteX43" fmla="*/ 4836522 w 6264332"/>
              <a:gd name="connsiteY43" fmla="*/ 886691 h 5109872"/>
              <a:gd name="connsiteX44" fmla="*/ 5409177 w 6264332"/>
              <a:gd name="connsiteY44" fmla="*/ 840510 h 5109872"/>
              <a:gd name="connsiteX45" fmla="*/ 5760158 w 6264332"/>
              <a:gd name="connsiteY45" fmla="*/ 812800 h 5109872"/>
              <a:gd name="connsiteX46" fmla="*/ 6111141 w 6264332"/>
              <a:gd name="connsiteY46" fmla="*/ 822035 h 5109872"/>
              <a:gd name="connsiteX47" fmla="*/ 6249686 w 6264332"/>
              <a:gd name="connsiteY47" fmla="*/ 397163 h 5109872"/>
              <a:gd name="connsiteX48" fmla="*/ 6240450 w 6264332"/>
              <a:gd name="connsiteY4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73977 w 6264332"/>
              <a:gd name="connsiteY36" fmla="*/ 1154546 h 5109872"/>
              <a:gd name="connsiteX37" fmla="*/ 3321759 w 6264332"/>
              <a:gd name="connsiteY37" fmla="*/ 1099127 h 5109872"/>
              <a:gd name="connsiteX38" fmla="*/ 3451068 w 6264332"/>
              <a:gd name="connsiteY38" fmla="*/ 1080655 h 5109872"/>
              <a:gd name="connsiteX39" fmla="*/ 3534195 w 6264332"/>
              <a:gd name="connsiteY39" fmla="*/ 1062182 h 5109872"/>
              <a:gd name="connsiteX40" fmla="*/ 3626559 w 6264332"/>
              <a:gd name="connsiteY40" fmla="*/ 1043709 h 5109872"/>
              <a:gd name="connsiteX41" fmla="*/ 4060668 w 6264332"/>
              <a:gd name="connsiteY41" fmla="*/ 979055 h 5109872"/>
              <a:gd name="connsiteX42" fmla="*/ 4651795 w 6264332"/>
              <a:gd name="connsiteY42" fmla="*/ 895927 h 5109872"/>
              <a:gd name="connsiteX43" fmla="*/ 4836522 w 6264332"/>
              <a:gd name="connsiteY43" fmla="*/ 886691 h 5109872"/>
              <a:gd name="connsiteX44" fmla="*/ 5409177 w 6264332"/>
              <a:gd name="connsiteY44" fmla="*/ 840510 h 5109872"/>
              <a:gd name="connsiteX45" fmla="*/ 5760158 w 6264332"/>
              <a:gd name="connsiteY45" fmla="*/ 812800 h 5109872"/>
              <a:gd name="connsiteX46" fmla="*/ 6111141 w 6264332"/>
              <a:gd name="connsiteY46" fmla="*/ 822035 h 5109872"/>
              <a:gd name="connsiteX47" fmla="*/ 6249686 w 6264332"/>
              <a:gd name="connsiteY47" fmla="*/ 397163 h 5109872"/>
              <a:gd name="connsiteX48" fmla="*/ 6240450 w 6264332"/>
              <a:gd name="connsiteY4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321759 w 6264332"/>
              <a:gd name="connsiteY37" fmla="*/ 1099127 h 5109872"/>
              <a:gd name="connsiteX38" fmla="*/ 3451068 w 6264332"/>
              <a:gd name="connsiteY38" fmla="*/ 1080655 h 5109872"/>
              <a:gd name="connsiteX39" fmla="*/ 3534195 w 6264332"/>
              <a:gd name="connsiteY39" fmla="*/ 1062182 h 5109872"/>
              <a:gd name="connsiteX40" fmla="*/ 3626559 w 6264332"/>
              <a:gd name="connsiteY40" fmla="*/ 1043709 h 5109872"/>
              <a:gd name="connsiteX41" fmla="*/ 4060668 w 6264332"/>
              <a:gd name="connsiteY41" fmla="*/ 979055 h 5109872"/>
              <a:gd name="connsiteX42" fmla="*/ 4651795 w 6264332"/>
              <a:gd name="connsiteY42" fmla="*/ 895927 h 5109872"/>
              <a:gd name="connsiteX43" fmla="*/ 4836522 w 6264332"/>
              <a:gd name="connsiteY43" fmla="*/ 886691 h 5109872"/>
              <a:gd name="connsiteX44" fmla="*/ 5409177 w 6264332"/>
              <a:gd name="connsiteY44" fmla="*/ 840510 h 5109872"/>
              <a:gd name="connsiteX45" fmla="*/ 5760158 w 6264332"/>
              <a:gd name="connsiteY45" fmla="*/ 812800 h 5109872"/>
              <a:gd name="connsiteX46" fmla="*/ 6111141 w 6264332"/>
              <a:gd name="connsiteY46" fmla="*/ 822035 h 5109872"/>
              <a:gd name="connsiteX47" fmla="*/ 6249686 w 6264332"/>
              <a:gd name="connsiteY47" fmla="*/ 397163 h 5109872"/>
              <a:gd name="connsiteX48" fmla="*/ 6240450 w 6264332"/>
              <a:gd name="connsiteY4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451068 w 6264332"/>
              <a:gd name="connsiteY37" fmla="*/ 1080655 h 5109872"/>
              <a:gd name="connsiteX38" fmla="*/ 3534195 w 6264332"/>
              <a:gd name="connsiteY38" fmla="*/ 1062182 h 5109872"/>
              <a:gd name="connsiteX39" fmla="*/ 3626559 w 6264332"/>
              <a:gd name="connsiteY39" fmla="*/ 1043709 h 5109872"/>
              <a:gd name="connsiteX40" fmla="*/ 4060668 w 6264332"/>
              <a:gd name="connsiteY40" fmla="*/ 979055 h 5109872"/>
              <a:gd name="connsiteX41" fmla="*/ 4651795 w 6264332"/>
              <a:gd name="connsiteY41" fmla="*/ 895927 h 5109872"/>
              <a:gd name="connsiteX42" fmla="*/ 4836522 w 6264332"/>
              <a:gd name="connsiteY42" fmla="*/ 886691 h 5109872"/>
              <a:gd name="connsiteX43" fmla="*/ 5409177 w 6264332"/>
              <a:gd name="connsiteY43" fmla="*/ 840510 h 5109872"/>
              <a:gd name="connsiteX44" fmla="*/ 5760158 w 6264332"/>
              <a:gd name="connsiteY44" fmla="*/ 812800 h 5109872"/>
              <a:gd name="connsiteX45" fmla="*/ 6111141 w 6264332"/>
              <a:gd name="connsiteY45" fmla="*/ 822035 h 5109872"/>
              <a:gd name="connsiteX46" fmla="*/ 6249686 w 6264332"/>
              <a:gd name="connsiteY46" fmla="*/ 397163 h 5109872"/>
              <a:gd name="connsiteX47" fmla="*/ 6240450 w 6264332"/>
              <a:gd name="connsiteY47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451068 w 6264332"/>
              <a:gd name="connsiteY37" fmla="*/ 1080655 h 5109872"/>
              <a:gd name="connsiteX38" fmla="*/ 3626559 w 6264332"/>
              <a:gd name="connsiteY38" fmla="*/ 1043709 h 5109872"/>
              <a:gd name="connsiteX39" fmla="*/ 4060668 w 6264332"/>
              <a:gd name="connsiteY39" fmla="*/ 979055 h 5109872"/>
              <a:gd name="connsiteX40" fmla="*/ 4651795 w 6264332"/>
              <a:gd name="connsiteY40" fmla="*/ 895927 h 5109872"/>
              <a:gd name="connsiteX41" fmla="*/ 4836522 w 6264332"/>
              <a:gd name="connsiteY41" fmla="*/ 886691 h 5109872"/>
              <a:gd name="connsiteX42" fmla="*/ 5409177 w 6264332"/>
              <a:gd name="connsiteY42" fmla="*/ 840510 h 5109872"/>
              <a:gd name="connsiteX43" fmla="*/ 5760158 w 6264332"/>
              <a:gd name="connsiteY43" fmla="*/ 812800 h 5109872"/>
              <a:gd name="connsiteX44" fmla="*/ 6111141 w 6264332"/>
              <a:gd name="connsiteY44" fmla="*/ 822035 h 5109872"/>
              <a:gd name="connsiteX45" fmla="*/ 6249686 w 6264332"/>
              <a:gd name="connsiteY45" fmla="*/ 397163 h 5109872"/>
              <a:gd name="connsiteX46" fmla="*/ 6240450 w 6264332"/>
              <a:gd name="connsiteY46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626559 w 6264332"/>
              <a:gd name="connsiteY37" fmla="*/ 1043709 h 5109872"/>
              <a:gd name="connsiteX38" fmla="*/ 4060668 w 6264332"/>
              <a:gd name="connsiteY38" fmla="*/ 979055 h 5109872"/>
              <a:gd name="connsiteX39" fmla="*/ 4651795 w 6264332"/>
              <a:gd name="connsiteY39" fmla="*/ 895927 h 5109872"/>
              <a:gd name="connsiteX40" fmla="*/ 4836522 w 6264332"/>
              <a:gd name="connsiteY40" fmla="*/ 886691 h 5109872"/>
              <a:gd name="connsiteX41" fmla="*/ 5409177 w 6264332"/>
              <a:gd name="connsiteY41" fmla="*/ 840510 h 5109872"/>
              <a:gd name="connsiteX42" fmla="*/ 5760158 w 6264332"/>
              <a:gd name="connsiteY42" fmla="*/ 812800 h 5109872"/>
              <a:gd name="connsiteX43" fmla="*/ 6111141 w 6264332"/>
              <a:gd name="connsiteY43" fmla="*/ 822035 h 5109872"/>
              <a:gd name="connsiteX44" fmla="*/ 6249686 w 6264332"/>
              <a:gd name="connsiteY44" fmla="*/ 397163 h 5109872"/>
              <a:gd name="connsiteX45" fmla="*/ 6240450 w 6264332"/>
              <a:gd name="connsiteY45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4060668 w 6264332"/>
              <a:gd name="connsiteY37" fmla="*/ 979055 h 5109872"/>
              <a:gd name="connsiteX38" fmla="*/ 4651795 w 6264332"/>
              <a:gd name="connsiteY38" fmla="*/ 895927 h 5109872"/>
              <a:gd name="connsiteX39" fmla="*/ 4836522 w 6264332"/>
              <a:gd name="connsiteY39" fmla="*/ 886691 h 5109872"/>
              <a:gd name="connsiteX40" fmla="*/ 5409177 w 6264332"/>
              <a:gd name="connsiteY40" fmla="*/ 840510 h 5109872"/>
              <a:gd name="connsiteX41" fmla="*/ 5760158 w 6264332"/>
              <a:gd name="connsiteY41" fmla="*/ 812800 h 5109872"/>
              <a:gd name="connsiteX42" fmla="*/ 6111141 w 6264332"/>
              <a:gd name="connsiteY42" fmla="*/ 822035 h 5109872"/>
              <a:gd name="connsiteX43" fmla="*/ 6249686 w 6264332"/>
              <a:gd name="connsiteY43" fmla="*/ 397163 h 5109872"/>
              <a:gd name="connsiteX44" fmla="*/ 6240450 w 6264332"/>
              <a:gd name="connsiteY4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44303 w 6264332"/>
              <a:gd name="connsiteY34" fmla="*/ 1616364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4060668 w 6264332"/>
              <a:gd name="connsiteY37" fmla="*/ 979055 h 5109872"/>
              <a:gd name="connsiteX38" fmla="*/ 4651795 w 6264332"/>
              <a:gd name="connsiteY38" fmla="*/ 895927 h 5109872"/>
              <a:gd name="connsiteX39" fmla="*/ 4836522 w 6264332"/>
              <a:gd name="connsiteY39" fmla="*/ 886691 h 5109872"/>
              <a:gd name="connsiteX40" fmla="*/ 5409177 w 6264332"/>
              <a:gd name="connsiteY40" fmla="*/ 840510 h 5109872"/>
              <a:gd name="connsiteX41" fmla="*/ 5760158 w 6264332"/>
              <a:gd name="connsiteY41" fmla="*/ 812800 h 5109872"/>
              <a:gd name="connsiteX42" fmla="*/ 6111141 w 6264332"/>
              <a:gd name="connsiteY42" fmla="*/ 822035 h 5109872"/>
              <a:gd name="connsiteX43" fmla="*/ 6249686 w 6264332"/>
              <a:gd name="connsiteY43" fmla="*/ 397163 h 5109872"/>
              <a:gd name="connsiteX44" fmla="*/ 6240450 w 6264332"/>
              <a:gd name="connsiteY4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30268 w 6264332"/>
              <a:gd name="connsiteY33" fmla="*/ 1856509 h 5109872"/>
              <a:gd name="connsiteX34" fmla="*/ 2444303 w 6264332"/>
              <a:gd name="connsiteY34" fmla="*/ 1616364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4060668 w 6264332"/>
              <a:gd name="connsiteY37" fmla="*/ 979055 h 5109872"/>
              <a:gd name="connsiteX38" fmla="*/ 4651795 w 6264332"/>
              <a:gd name="connsiteY38" fmla="*/ 895927 h 5109872"/>
              <a:gd name="connsiteX39" fmla="*/ 4836522 w 6264332"/>
              <a:gd name="connsiteY39" fmla="*/ 886691 h 5109872"/>
              <a:gd name="connsiteX40" fmla="*/ 5409177 w 6264332"/>
              <a:gd name="connsiteY40" fmla="*/ 840510 h 5109872"/>
              <a:gd name="connsiteX41" fmla="*/ 5760158 w 6264332"/>
              <a:gd name="connsiteY41" fmla="*/ 812800 h 5109872"/>
              <a:gd name="connsiteX42" fmla="*/ 6111141 w 6264332"/>
              <a:gd name="connsiteY42" fmla="*/ 822035 h 5109872"/>
              <a:gd name="connsiteX43" fmla="*/ 6249686 w 6264332"/>
              <a:gd name="connsiteY43" fmla="*/ 397163 h 5109872"/>
              <a:gd name="connsiteX44" fmla="*/ 6240450 w 6264332"/>
              <a:gd name="connsiteY4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2130268 w 6264332"/>
              <a:gd name="connsiteY32" fmla="*/ 1856509 h 5109872"/>
              <a:gd name="connsiteX33" fmla="*/ 2444303 w 6264332"/>
              <a:gd name="connsiteY33" fmla="*/ 1616364 h 5109872"/>
              <a:gd name="connsiteX34" fmla="*/ 2822995 w 6264332"/>
              <a:gd name="connsiteY34" fmla="*/ 1357746 h 5109872"/>
              <a:gd name="connsiteX35" fmla="*/ 3192449 w 6264332"/>
              <a:gd name="connsiteY35" fmla="*/ 1200728 h 5109872"/>
              <a:gd name="connsiteX36" fmla="*/ 4060668 w 6264332"/>
              <a:gd name="connsiteY36" fmla="*/ 979055 h 5109872"/>
              <a:gd name="connsiteX37" fmla="*/ 4651795 w 6264332"/>
              <a:gd name="connsiteY37" fmla="*/ 895927 h 5109872"/>
              <a:gd name="connsiteX38" fmla="*/ 4836522 w 6264332"/>
              <a:gd name="connsiteY38" fmla="*/ 886691 h 5109872"/>
              <a:gd name="connsiteX39" fmla="*/ 5409177 w 6264332"/>
              <a:gd name="connsiteY39" fmla="*/ 840510 h 5109872"/>
              <a:gd name="connsiteX40" fmla="*/ 5760158 w 6264332"/>
              <a:gd name="connsiteY40" fmla="*/ 812800 h 5109872"/>
              <a:gd name="connsiteX41" fmla="*/ 6111141 w 6264332"/>
              <a:gd name="connsiteY41" fmla="*/ 822035 h 5109872"/>
              <a:gd name="connsiteX42" fmla="*/ 6249686 w 6264332"/>
              <a:gd name="connsiteY42" fmla="*/ 397163 h 5109872"/>
              <a:gd name="connsiteX43" fmla="*/ 6240450 w 6264332"/>
              <a:gd name="connsiteY43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834704 w 6264332"/>
              <a:gd name="connsiteY30" fmla="*/ 2068946 h 5109872"/>
              <a:gd name="connsiteX31" fmla="*/ 2130268 w 6264332"/>
              <a:gd name="connsiteY31" fmla="*/ 1856509 h 5109872"/>
              <a:gd name="connsiteX32" fmla="*/ 2444303 w 6264332"/>
              <a:gd name="connsiteY32" fmla="*/ 1616364 h 5109872"/>
              <a:gd name="connsiteX33" fmla="*/ 2822995 w 6264332"/>
              <a:gd name="connsiteY33" fmla="*/ 1357746 h 5109872"/>
              <a:gd name="connsiteX34" fmla="*/ 3192449 w 6264332"/>
              <a:gd name="connsiteY34" fmla="*/ 1200728 h 5109872"/>
              <a:gd name="connsiteX35" fmla="*/ 4060668 w 6264332"/>
              <a:gd name="connsiteY35" fmla="*/ 979055 h 5109872"/>
              <a:gd name="connsiteX36" fmla="*/ 4651795 w 6264332"/>
              <a:gd name="connsiteY36" fmla="*/ 895927 h 5109872"/>
              <a:gd name="connsiteX37" fmla="*/ 4836522 w 6264332"/>
              <a:gd name="connsiteY37" fmla="*/ 886691 h 5109872"/>
              <a:gd name="connsiteX38" fmla="*/ 5409177 w 6264332"/>
              <a:gd name="connsiteY38" fmla="*/ 840510 h 5109872"/>
              <a:gd name="connsiteX39" fmla="*/ 5760158 w 6264332"/>
              <a:gd name="connsiteY39" fmla="*/ 812800 h 5109872"/>
              <a:gd name="connsiteX40" fmla="*/ 6111141 w 6264332"/>
              <a:gd name="connsiteY40" fmla="*/ 822035 h 5109872"/>
              <a:gd name="connsiteX41" fmla="*/ 6249686 w 6264332"/>
              <a:gd name="connsiteY41" fmla="*/ 397163 h 5109872"/>
              <a:gd name="connsiteX42" fmla="*/ 6240450 w 6264332"/>
              <a:gd name="connsiteY42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723868 w 6264332"/>
              <a:gd name="connsiteY28" fmla="*/ 2235200 h 5109872"/>
              <a:gd name="connsiteX29" fmla="*/ 1834704 w 6264332"/>
              <a:gd name="connsiteY29" fmla="*/ 2068946 h 5109872"/>
              <a:gd name="connsiteX30" fmla="*/ 2130268 w 6264332"/>
              <a:gd name="connsiteY30" fmla="*/ 1856509 h 5109872"/>
              <a:gd name="connsiteX31" fmla="*/ 2444303 w 6264332"/>
              <a:gd name="connsiteY31" fmla="*/ 1616364 h 5109872"/>
              <a:gd name="connsiteX32" fmla="*/ 2822995 w 6264332"/>
              <a:gd name="connsiteY32" fmla="*/ 1357746 h 5109872"/>
              <a:gd name="connsiteX33" fmla="*/ 3192449 w 6264332"/>
              <a:gd name="connsiteY33" fmla="*/ 1200728 h 5109872"/>
              <a:gd name="connsiteX34" fmla="*/ 4060668 w 6264332"/>
              <a:gd name="connsiteY34" fmla="*/ 979055 h 5109872"/>
              <a:gd name="connsiteX35" fmla="*/ 4651795 w 6264332"/>
              <a:gd name="connsiteY35" fmla="*/ 895927 h 5109872"/>
              <a:gd name="connsiteX36" fmla="*/ 4836522 w 6264332"/>
              <a:gd name="connsiteY36" fmla="*/ 886691 h 5109872"/>
              <a:gd name="connsiteX37" fmla="*/ 5409177 w 6264332"/>
              <a:gd name="connsiteY37" fmla="*/ 840510 h 5109872"/>
              <a:gd name="connsiteX38" fmla="*/ 5760158 w 6264332"/>
              <a:gd name="connsiteY38" fmla="*/ 812800 h 5109872"/>
              <a:gd name="connsiteX39" fmla="*/ 6111141 w 6264332"/>
              <a:gd name="connsiteY39" fmla="*/ 822035 h 5109872"/>
              <a:gd name="connsiteX40" fmla="*/ 6249686 w 6264332"/>
              <a:gd name="connsiteY40" fmla="*/ 397163 h 5109872"/>
              <a:gd name="connsiteX41" fmla="*/ 6240450 w 6264332"/>
              <a:gd name="connsiteY41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834704 w 6264332"/>
              <a:gd name="connsiteY28" fmla="*/ 2068946 h 5109872"/>
              <a:gd name="connsiteX29" fmla="*/ 2130268 w 6264332"/>
              <a:gd name="connsiteY29" fmla="*/ 1856509 h 5109872"/>
              <a:gd name="connsiteX30" fmla="*/ 2444303 w 6264332"/>
              <a:gd name="connsiteY30" fmla="*/ 1616364 h 5109872"/>
              <a:gd name="connsiteX31" fmla="*/ 2822995 w 6264332"/>
              <a:gd name="connsiteY31" fmla="*/ 1357746 h 5109872"/>
              <a:gd name="connsiteX32" fmla="*/ 3192449 w 6264332"/>
              <a:gd name="connsiteY32" fmla="*/ 1200728 h 5109872"/>
              <a:gd name="connsiteX33" fmla="*/ 4060668 w 6264332"/>
              <a:gd name="connsiteY33" fmla="*/ 979055 h 5109872"/>
              <a:gd name="connsiteX34" fmla="*/ 4651795 w 6264332"/>
              <a:gd name="connsiteY34" fmla="*/ 895927 h 5109872"/>
              <a:gd name="connsiteX35" fmla="*/ 4836522 w 6264332"/>
              <a:gd name="connsiteY35" fmla="*/ 886691 h 5109872"/>
              <a:gd name="connsiteX36" fmla="*/ 5409177 w 6264332"/>
              <a:gd name="connsiteY36" fmla="*/ 840510 h 5109872"/>
              <a:gd name="connsiteX37" fmla="*/ 5760158 w 6264332"/>
              <a:gd name="connsiteY37" fmla="*/ 812800 h 5109872"/>
              <a:gd name="connsiteX38" fmla="*/ 6111141 w 6264332"/>
              <a:gd name="connsiteY38" fmla="*/ 822035 h 5109872"/>
              <a:gd name="connsiteX39" fmla="*/ 6249686 w 6264332"/>
              <a:gd name="connsiteY39" fmla="*/ 397163 h 5109872"/>
              <a:gd name="connsiteX40" fmla="*/ 6240450 w 6264332"/>
              <a:gd name="connsiteY4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908595 w 6264332"/>
              <a:gd name="connsiteY28" fmla="*/ 2078183 h 5109872"/>
              <a:gd name="connsiteX29" fmla="*/ 2130268 w 6264332"/>
              <a:gd name="connsiteY29" fmla="*/ 1856509 h 5109872"/>
              <a:gd name="connsiteX30" fmla="*/ 2444303 w 6264332"/>
              <a:gd name="connsiteY30" fmla="*/ 1616364 h 5109872"/>
              <a:gd name="connsiteX31" fmla="*/ 2822995 w 6264332"/>
              <a:gd name="connsiteY31" fmla="*/ 1357746 h 5109872"/>
              <a:gd name="connsiteX32" fmla="*/ 3192449 w 6264332"/>
              <a:gd name="connsiteY32" fmla="*/ 1200728 h 5109872"/>
              <a:gd name="connsiteX33" fmla="*/ 4060668 w 6264332"/>
              <a:gd name="connsiteY33" fmla="*/ 979055 h 5109872"/>
              <a:gd name="connsiteX34" fmla="*/ 4651795 w 6264332"/>
              <a:gd name="connsiteY34" fmla="*/ 895927 h 5109872"/>
              <a:gd name="connsiteX35" fmla="*/ 4836522 w 6264332"/>
              <a:gd name="connsiteY35" fmla="*/ 886691 h 5109872"/>
              <a:gd name="connsiteX36" fmla="*/ 5409177 w 6264332"/>
              <a:gd name="connsiteY36" fmla="*/ 840510 h 5109872"/>
              <a:gd name="connsiteX37" fmla="*/ 5760158 w 6264332"/>
              <a:gd name="connsiteY37" fmla="*/ 812800 h 5109872"/>
              <a:gd name="connsiteX38" fmla="*/ 6111141 w 6264332"/>
              <a:gd name="connsiteY38" fmla="*/ 822035 h 5109872"/>
              <a:gd name="connsiteX39" fmla="*/ 6249686 w 6264332"/>
              <a:gd name="connsiteY39" fmla="*/ 397163 h 5109872"/>
              <a:gd name="connsiteX40" fmla="*/ 6240450 w 6264332"/>
              <a:gd name="connsiteY4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83721 w 6264332"/>
              <a:gd name="connsiteY24" fmla="*/ 3140363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908595 w 6264332"/>
              <a:gd name="connsiteY28" fmla="*/ 2078183 h 5109872"/>
              <a:gd name="connsiteX29" fmla="*/ 2130268 w 6264332"/>
              <a:gd name="connsiteY29" fmla="*/ 1856509 h 5109872"/>
              <a:gd name="connsiteX30" fmla="*/ 2444303 w 6264332"/>
              <a:gd name="connsiteY30" fmla="*/ 1616364 h 5109872"/>
              <a:gd name="connsiteX31" fmla="*/ 2822995 w 6264332"/>
              <a:gd name="connsiteY31" fmla="*/ 1357746 h 5109872"/>
              <a:gd name="connsiteX32" fmla="*/ 3192449 w 6264332"/>
              <a:gd name="connsiteY32" fmla="*/ 1200728 h 5109872"/>
              <a:gd name="connsiteX33" fmla="*/ 4060668 w 6264332"/>
              <a:gd name="connsiteY33" fmla="*/ 979055 h 5109872"/>
              <a:gd name="connsiteX34" fmla="*/ 4651795 w 6264332"/>
              <a:gd name="connsiteY34" fmla="*/ 895927 h 5109872"/>
              <a:gd name="connsiteX35" fmla="*/ 4836522 w 6264332"/>
              <a:gd name="connsiteY35" fmla="*/ 886691 h 5109872"/>
              <a:gd name="connsiteX36" fmla="*/ 5409177 w 6264332"/>
              <a:gd name="connsiteY36" fmla="*/ 840510 h 5109872"/>
              <a:gd name="connsiteX37" fmla="*/ 5760158 w 6264332"/>
              <a:gd name="connsiteY37" fmla="*/ 812800 h 5109872"/>
              <a:gd name="connsiteX38" fmla="*/ 6111141 w 6264332"/>
              <a:gd name="connsiteY38" fmla="*/ 822035 h 5109872"/>
              <a:gd name="connsiteX39" fmla="*/ 6249686 w 6264332"/>
              <a:gd name="connsiteY39" fmla="*/ 397163 h 5109872"/>
              <a:gd name="connsiteX40" fmla="*/ 6240450 w 6264332"/>
              <a:gd name="connsiteY4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409177 w 6264332"/>
              <a:gd name="connsiteY2" fmla="*/ 46181 h 5109872"/>
              <a:gd name="connsiteX3" fmla="*/ 4799577 w 6264332"/>
              <a:gd name="connsiteY3" fmla="*/ 0 h 5109872"/>
              <a:gd name="connsiteX4" fmla="*/ 3137031 w 6264332"/>
              <a:gd name="connsiteY4" fmla="*/ 9236 h 5109872"/>
              <a:gd name="connsiteX5" fmla="*/ 2721395 w 6264332"/>
              <a:gd name="connsiteY5" fmla="*/ 55418 h 5109872"/>
              <a:gd name="connsiteX6" fmla="*/ 2342704 w 6264332"/>
              <a:gd name="connsiteY6" fmla="*/ 83127 h 5109872"/>
              <a:gd name="connsiteX7" fmla="*/ 1880886 w 6264332"/>
              <a:gd name="connsiteY7" fmla="*/ 157018 h 5109872"/>
              <a:gd name="connsiteX8" fmla="*/ 1770050 w 6264332"/>
              <a:gd name="connsiteY8" fmla="*/ 184727 h 5109872"/>
              <a:gd name="connsiteX9" fmla="*/ 1668450 w 6264332"/>
              <a:gd name="connsiteY9" fmla="*/ 203200 h 5109872"/>
              <a:gd name="connsiteX10" fmla="*/ 1234340 w 6264332"/>
              <a:gd name="connsiteY10" fmla="*/ 277091 h 5109872"/>
              <a:gd name="connsiteX11" fmla="*/ 670922 w 6264332"/>
              <a:gd name="connsiteY11" fmla="*/ 471055 h 5109872"/>
              <a:gd name="connsiteX12" fmla="*/ 125977 w 6264332"/>
              <a:gd name="connsiteY12" fmla="*/ 1136073 h 5109872"/>
              <a:gd name="connsiteX13" fmla="*/ 15141 w 6264332"/>
              <a:gd name="connsiteY13" fmla="*/ 2032000 h 5109872"/>
              <a:gd name="connsiteX14" fmla="*/ 5903 w 6264332"/>
              <a:gd name="connsiteY14" fmla="*/ 2992582 h 5109872"/>
              <a:gd name="connsiteX15" fmla="*/ 61322 w 6264332"/>
              <a:gd name="connsiteY15" fmla="*/ 3703782 h 5109872"/>
              <a:gd name="connsiteX16" fmla="*/ 98268 w 6264332"/>
              <a:gd name="connsiteY16" fmla="*/ 4525819 h 5109872"/>
              <a:gd name="connsiteX17" fmla="*/ 310704 w 6264332"/>
              <a:gd name="connsiteY17" fmla="*/ 5089237 h 5109872"/>
              <a:gd name="connsiteX18" fmla="*/ 1206632 w 6264332"/>
              <a:gd name="connsiteY18" fmla="*/ 4922981 h 5109872"/>
              <a:gd name="connsiteX19" fmla="*/ 938776 w 6264332"/>
              <a:gd name="connsiteY19" fmla="*/ 4313382 h 5109872"/>
              <a:gd name="connsiteX20" fmla="*/ 966486 w 6264332"/>
              <a:gd name="connsiteY20" fmla="*/ 3851564 h 5109872"/>
              <a:gd name="connsiteX21" fmla="*/ 1123504 w 6264332"/>
              <a:gd name="connsiteY21" fmla="*/ 3629891 h 5109872"/>
              <a:gd name="connsiteX22" fmla="*/ 1234340 w 6264332"/>
              <a:gd name="connsiteY22" fmla="*/ 3417455 h 5109872"/>
              <a:gd name="connsiteX23" fmla="*/ 1483721 w 6264332"/>
              <a:gd name="connsiteY23" fmla="*/ 3140363 h 5109872"/>
              <a:gd name="connsiteX24" fmla="*/ 1548377 w 6264332"/>
              <a:gd name="connsiteY24" fmla="*/ 2706255 h 5109872"/>
              <a:gd name="connsiteX25" fmla="*/ 1585322 w 6264332"/>
              <a:gd name="connsiteY25" fmla="*/ 2623127 h 5109872"/>
              <a:gd name="connsiteX26" fmla="*/ 1649977 w 6264332"/>
              <a:gd name="connsiteY26" fmla="*/ 2456873 h 5109872"/>
              <a:gd name="connsiteX27" fmla="*/ 1908595 w 6264332"/>
              <a:gd name="connsiteY27" fmla="*/ 2078183 h 5109872"/>
              <a:gd name="connsiteX28" fmla="*/ 2130268 w 6264332"/>
              <a:gd name="connsiteY28" fmla="*/ 1856509 h 5109872"/>
              <a:gd name="connsiteX29" fmla="*/ 2444303 w 6264332"/>
              <a:gd name="connsiteY29" fmla="*/ 1616364 h 5109872"/>
              <a:gd name="connsiteX30" fmla="*/ 2822995 w 6264332"/>
              <a:gd name="connsiteY30" fmla="*/ 1357746 h 5109872"/>
              <a:gd name="connsiteX31" fmla="*/ 3192449 w 6264332"/>
              <a:gd name="connsiteY31" fmla="*/ 1200728 h 5109872"/>
              <a:gd name="connsiteX32" fmla="*/ 4060668 w 6264332"/>
              <a:gd name="connsiteY32" fmla="*/ 979055 h 5109872"/>
              <a:gd name="connsiteX33" fmla="*/ 4651795 w 6264332"/>
              <a:gd name="connsiteY33" fmla="*/ 895927 h 5109872"/>
              <a:gd name="connsiteX34" fmla="*/ 4836522 w 6264332"/>
              <a:gd name="connsiteY34" fmla="*/ 886691 h 5109872"/>
              <a:gd name="connsiteX35" fmla="*/ 5409177 w 6264332"/>
              <a:gd name="connsiteY35" fmla="*/ 840510 h 5109872"/>
              <a:gd name="connsiteX36" fmla="*/ 5760158 w 6264332"/>
              <a:gd name="connsiteY36" fmla="*/ 812800 h 5109872"/>
              <a:gd name="connsiteX37" fmla="*/ 6111141 w 6264332"/>
              <a:gd name="connsiteY37" fmla="*/ 822035 h 5109872"/>
              <a:gd name="connsiteX38" fmla="*/ 6249686 w 6264332"/>
              <a:gd name="connsiteY38" fmla="*/ 397163 h 5109872"/>
              <a:gd name="connsiteX39" fmla="*/ 6240450 w 6264332"/>
              <a:gd name="connsiteY39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4799577 w 6264332"/>
              <a:gd name="connsiteY2" fmla="*/ 0 h 5109872"/>
              <a:gd name="connsiteX3" fmla="*/ 3137031 w 6264332"/>
              <a:gd name="connsiteY3" fmla="*/ 9236 h 5109872"/>
              <a:gd name="connsiteX4" fmla="*/ 2721395 w 6264332"/>
              <a:gd name="connsiteY4" fmla="*/ 55418 h 5109872"/>
              <a:gd name="connsiteX5" fmla="*/ 2342704 w 6264332"/>
              <a:gd name="connsiteY5" fmla="*/ 83127 h 5109872"/>
              <a:gd name="connsiteX6" fmla="*/ 1880886 w 6264332"/>
              <a:gd name="connsiteY6" fmla="*/ 157018 h 5109872"/>
              <a:gd name="connsiteX7" fmla="*/ 1770050 w 6264332"/>
              <a:gd name="connsiteY7" fmla="*/ 184727 h 5109872"/>
              <a:gd name="connsiteX8" fmla="*/ 1668450 w 6264332"/>
              <a:gd name="connsiteY8" fmla="*/ 203200 h 5109872"/>
              <a:gd name="connsiteX9" fmla="*/ 1234340 w 6264332"/>
              <a:gd name="connsiteY9" fmla="*/ 277091 h 5109872"/>
              <a:gd name="connsiteX10" fmla="*/ 670922 w 6264332"/>
              <a:gd name="connsiteY10" fmla="*/ 471055 h 5109872"/>
              <a:gd name="connsiteX11" fmla="*/ 125977 w 6264332"/>
              <a:gd name="connsiteY11" fmla="*/ 1136073 h 5109872"/>
              <a:gd name="connsiteX12" fmla="*/ 15141 w 6264332"/>
              <a:gd name="connsiteY12" fmla="*/ 2032000 h 5109872"/>
              <a:gd name="connsiteX13" fmla="*/ 5903 w 6264332"/>
              <a:gd name="connsiteY13" fmla="*/ 2992582 h 5109872"/>
              <a:gd name="connsiteX14" fmla="*/ 61322 w 6264332"/>
              <a:gd name="connsiteY14" fmla="*/ 3703782 h 5109872"/>
              <a:gd name="connsiteX15" fmla="*/ 98268 w 6264332"/>
              <a:gd name="connsiteY15" fmla="*/ 4525819 h 5109872"/>
              <a:gd name="connsiteX16" fmla="*/ 310704 w 6264332"/>
              <a:gd name="connsiteY16" fmla="*/ 5089237 h 5109872"/>
              <a:gd name="connsiteX17" fmla="*/ 1206632 w 6264332"/>
              <a:gd name="connsiteY17" fmla="*/ 4922981 h 5109872"/>
              <a:gd name="connsiteX18" fmla="*/ 938776 w 6264332"/>
              <a:gd name="connsiteY18" fmla="*/ 4313382 h 5109872"/>
              <a:gd name="connsiteX19" fmla="*/ 966486 w 6264332"/>
              <a:gd name="connsiteY19" fmla="*/ 3851564 h 5109872"/>
              <a:gd name="connsiteX20" fmla="*/ 1123504 w 6264332"/>
              <a:gd name="connsiteY20" fmla="*/ 3629891 h 5109872"/>
              <a:gd name="connsiteX21" fmla="*/ 1234340 w 6264332"/>
              <a:gd name="connsiteY21" fmla="*/ 3417455 h 5109872"/>
              <a:gd name="connsiteX22" fmla="*/ 1483721 w 6264332"/>
              <a:gd name="connsiteY22" fmla="*/ 3140363 h 5109872"/>
              <a:gd name="connsiteX23" fmla="*/ 1548377 w 6264332"/>
              <a:gd name="connsiteY23" fmla="*/ 2706255 h 5109872"/>
              <a:gd name="connsiteX24" fmla="*/ 1585322 w 6264332"/>
              <a:gd name="connsiteY24" fmla="*/ 2623127 h 5109872"/>
              <a:gd name="connsiteX25" fmla="*/ 1649977 w 6264332"/>
              <a:gd name="connsiteY25" fmla="*/ 2456873 h 5109872"/>
              <a:gd name="connsiteX26" fmla="*/ 1908595 w 6264332"/>
              <a:gd name="connsiteY26" fmla="*/ 2078183 h 5109872"/>
              <a:gd name="connsiteX27" fmla="*/ 2130268 w 6264332"/>
              <a:gd name="connsiteY27" fmla="*/ 1856509 h 5109872"/>
              <a:gd name="connsiteX28" fmla="*/ 2444303 w 6264332"/>
              <a:gd name="connsiteY28" fmla="*/ 1616364 h 5109872"/>
              <a:gd name="connsiteX29" fmla="*/ 2822995 w 6264332"/>
              <a:gd name="connsiteY29" fmla="*/ 1357746 h 5109872"/>
              <a:gd name="connsiteX30" fmla="*/ 3192449 w 6264332"/>
              <a:gd name="connsiteY30" fmla="*/ 1200728 h 5109872"/>
              <a:gd name="connsiteX31" fmla="*/ 4060668 w 6264332"/>
              <a:gd name="connsiteY31" fmla="*/ 979055 h 5109872"/>
              <a:gd name="connsiteX32" fmla="*/ 4651795 w 6264332"/>
              <a:gd name="connsiteY32" fmla="*/ 895927 h 5109872"/>
              <a:gd name="connsiteX33" fmla="*/ 4836522 w 6264332"/>
              <a:gd name="connsiteY33" fmla="*/ 886691 h 5109872"/>
              <a:gd name="connsiteX34" fmla="*/ 5409177 w 6264332"/>
              <a:gd name="connsiteY34" fmla="*/ 840510 h 5109872"/>
              <a:gd name="connsiteX35" fmla="*/ 5760158 w 6264332"/>
              <a:gd name="connsiteY35" fmla="*/ 812800 h 5109872"/>
              <a:gd name="connsiteX36" fmla="*/ 6111141 w 6264332"/>
              <a:gd name="connsiteY36" fmla="*/ 822035 h 5109872"/>
              <a:gd name="connsiteX37" fmla="*/ 6249686 w 6264332"/>
              <a:gd name="connsiteY37" fmla="*/ 397163 h 5109872"/>
              <a:gd name="connsiteX38" fmla="*/ 6240450 w 6264332"/>
              <a:gd name="connsiteY3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4799577 w 6264332"/>
              <a:gd name="connsiteY2" fmla="*/ 0 h 5109872"/>
              <a:gd name="connsiteX3" fmla="*/ 3137031 w 6264332"/>
              <a:gd name="connsiteY3" fmla="*/ 9236 h 5109872"/>
              <a:gd name="connsiteX4" fmla="*/ 2721395 w 6264332"/>
              <a:gd name="connsiteY4" fmla="*/ 55418 h 5109872"/>
              <a:gd name="connsiteX5" fmla="*/ 2342704 w 6264332"/>
              <a:gd name="connsiteY5" fmla="*/ 83127 h 5109872"/>
              <a:gd name="connsiteX6" fmla="*/ 1880886 w 6264332"/>
              <a:gd name="connsiteY6" fmla="*/ 157018 h 5109872"/>
              <a:gd name="connsiteX7" fmla="*/ 1770050 w 6264332"/>
              <a:gd name="connsiteY7" fmla="*/ 184727 h 5109872"/>
              <a:gd name="connsiteX8" fmla="*/ 1668450 w 6264332"/>
              <a:gd name="connsiteY8" fmla="*/ 203200 h 5109872"/>
              <a:gd name="connsiteX9" fmla="*/ 1234340 w 6264332"/>
              <a:gd name="connsiteY9" fmla="*/ 277091 h 5109872"/>
              <a:gd name="connsiteX10" fmla="*/ 670922 w 6264332"/>
              <a:gd name="connsiteY10" fmla="*/ 471055 h 5109872"/>
              <a:gd name="connsiteX11" fmla="*/ 125977 w 6264332"/>
              <a:gd name="connsiteY11" fmla="*/ 1136073 h 5109872"/>
              <a:gd name="connsiteX12" fmla="*/ 15141 w 6264332"/>
              <a:gd name="connsiteY12" fmla="*/ 2032000 h 5109872"/>
              <a:gd name="connsiteX13" fmla="*/ 5903 w 6264332"/>
              <a:gd name="connsiteY13" fmla="*/ 2992582 h 5109872"/>
              <a:gd name="connsiteX14" fmla="*/ 61322 w 6264332"/>
              <a:gd name="connsiteY14" fmla="*/ 3703782 h 5109872"/>
              <a:gd name="connsiteX15" fmla="*/ 98268 w 6264332"/>
              <a:gd name="connsiteY15" fmla="*/ 4525819 h 5109872"/>
              <a:gd name="connsiteX16" fmla="*/ 310704 w 6264332"/>
              <a:gd name="connsiteY16" fmla="*/ 5089237 h 5109872"/>
              <a:gd name="connsiteX17" fmla="*/ 1206632 w 6264332"/>
              <a:gd name="connsiteY17" fmla="*/ 4922981 h 5109872"/>
              <a:gd name="connsiteX18" fmla="*/ 938776 w 6264332"/>
              <a:gd name="connsiteY18" fmla="*/ 4313382 h 5109872"/>
              <a:gd name="connsiteX19" fmla="*/ 966486 w 6264332"/>
              <a:gd name="connsiteY19" fmla="*/ 3851564 h 5109872"/>
              <a:gd name="connsiteX20" fmla="*/ 1123504 w 6264332"/>
              <a:gd name="connsiteY20" fmla="*/ 3629891 h 5109872"/>
              <a:gd name="connsiteX21" fmla="*/ 1234340 w 6264332"/>
              <a:gd name="connsiteY21" fmla="*/ 3417455 h 5109872"/>
              <a:gd name="connsiteX22" fmla="*/ 1483721 w 6264332"/>
              <a:gd name="connsiteY22" fmla="*/ 3140363 h 5109872"/>
              <a:gd name="connsiteX23" fmla="*/ 1548377 w 6264332"/>
              <a:gd name="connsiteY23" fmla="*/ 2706255 h 5109872"/>
              <a:gd name="connsiteX24" fmla="*/ 1585322 w 6264332"/>
              <a:gd name="connsiteY24" fmla="*/ 2623127 h 5109872"/>
              <a:gd name="connsiteX25" fmla="*/ 1649977 w 6264332"/>
              <a:gd name="connsiteY25" fmla="*/ 2456873 h 5109872"/>
              <a:gd name="connsiteX26" fmla="*/ 1908595 w 6264332"/>
              <a:gd name="connsiteY26" fmla="*/ 2078183 h 5109872"/>
              <a:gd name="connsiteX27" fmla="*/ 2130268 w 6264332"/>
              <a:gd name="connsiteY27" fmla="*/ 1856509 h 5109872"/>
              <a:gd name="connsiteX28" fmla="*/ 2444303 w 6264332"/>
              <a:gd name="connsiteY28" fmla="*/ 1616364 h 5109872"/>
              <a:gd name="connsiteX29" fmla="*/ 2822995 w 6264332"/>
              <a:gd name="connsiteY29" fmla="*/ 1357746 h 5109872"/>
              <a:gd name="connsiteX30" fmla="*/ 3192449 w 6264332"/>
              <a:gd name="connsiteY30" fmla="*/ 1200728 h 5109872"/>
              <a:gd name="connsiteX31" fmla="*/ 4060668 w 6264332"/>
              <a:gd name="connsiteY31" fmla="*/ 979055 h 5109872"/>
              <a:gd name="connsiteX32" fmla="*/ 4651795 w 6264332"/>
              <a:gd name="connsiteY32" fmla="*/ 895927 h 5109872"/>
              <a:gd name="connsiteX33" fmla="*/ 4836522 w 6264332"/>
              <a:gd name="connsiteY33" fmla="*/ 886691 h 5109872"/>
              <a:gd name="connsiteX34" fmla="*/ 5409177 w 6264332"/>
              <a:gd name="connsiteY34" fmla="*/ 840510 h 5109872"/>
              <a:gd name="connsiteX35" fmla="*/ 5760158 w 6264332"/>
              <a:gd name="connsiteY35" fmla="*/ 812800 h 5109872"/>
              <a:gd name="connsiteX36" fmla="*/ 6111141 w 6264332"/>
              <a:gd name="connsiteY36" fmla="*/ 822035 h 5109872"/>
              <a:gd name="connsiteX37" fmla="*/ 6249686 w 6264332"/>
              <a:gd name="connsiteY37" fmla="*/ 397163 h 5109872"/>
              <a:gd name="connsiteX38" fmla="*/ 6240450 w 6264332"/>
              <a:gd name="connsiteY38" fmla="*/ 240146 h 5109872"/>
              <a:gd name="connsiteX0" fmla="*/ 6240450 w 6264332"/>
              <a:gd name="connsiteY0" fmla="*/ 249382 h 5119108"/>
              <a:gd name="connsiteX1" fmla="*/ 6074195 w 6264332"/>
              <a:gd name="connsiteY1" fmla="*/ 138545 h 5119108"/>
              <a:gd name="connsiteX2" fmla="*/ 4845759 w 6264332"/>
              <a:gd name="connsiteY2" fmla="*/ 0 h 5119108"/>
              <a:gd name="connsiteX3" fmla="*/ 3137031 w 6264332"/>
              <a:gd name="connsiteY3" fmla="*/ 18472 h 5119108"/>
              <a:gd name="connsiteX4" fmla="*/ 2721395 w 6264332"/>
              <a:gd name="connsiteY4" fmla="*/ 64654 h 5119108"/>
              <a:gd name="connsiteX5" fmla="*/ 2342704 w 6264332"/>
              <a:gd name="connsiteY5" fmla="*/ 92363 h 5119108"/>
              <a:gd name="connsiteX6" fmla="*/ 1880886 w 6264332"/>
              <a:gd name="connsiteY6" fmla="*/ 166254 h 5119108"/>
              <a:gd name="connsiteX7" fmla="*/ 1770050 w 6264332"/>
              <a:gd name="connsiteY7" fmla="*/ 193963 h 5119108"/>
              <a:gd name="connsiteX8" fmla="*/ 1668450 w 6264332"/>
              <a:gd name="connsiteY8" fmla="*/ 212436 h 5119108"/>
              <a:gd name="connsiteX9" fmla="*/ 1234340 w 6264332"/>
              <a:gd name="connsiteY9" fmla="*/ 286327 h 5119108"/>
              <a:gd name="connsiteX10" fmla="*/ 670922 w 6264332"/>
              <a:gd name="connsiteY10" fmla="*/ 480291 h 5119108"/>
              <a:gd name="connsiteX11" fmla="*/ 125977 w 6264332"/>
              <a:gd name="connsiteY11" fmla="*/ 1145309 h 5119108"/>
              <a:gd name="connsiteX12" fmla="*/ 15141 w 6264332"/>
              <a:gd name="connsiteY12" fmla="*/ 2041236 h 5119108"/>
              <a:gd name="connsiteX13" fmla="*/ 5903 w 6264332"/>
              <a:gd name="connsiteY13" fmla="*/ 3001818 h 5119108"/>
              <a:gd name="connsiteX14" fmla="*/ 61322 w 6264332"/>
              <a:gd name="connsiteY14" fmla="*/ 3713018 h 5119108"/>
              <a:gd name="connsiteX15" fmla="*/ 98268 w 6264332"/>
              <a:gd name="connsiteY15" fmla="*/ 4535055 h 5119108"/>
              <a:gd name="connsiteX16" fmla="*/ 310704 w 6264332"/>
              <a:gd name="connsiteY16" fmla="*/ 5098473 h 5119108"/>
              <a:gd name="connsiteX17" fmla="*/ 1206632 w 6264332"/>
              <a:gd name="connsiteY17" fmla="*/ 4932217 h 5119108"/>
              <a:gd name="connsiteX18" fmla="*/ 938776 w 6264332"/>
              <a:gd name="connsiteY18" fmla="*/ 4322618 h 5119108"/>
              <a:gd name="connsiteX19" fmla="*/ 966486 w 6264332"/>
              <a:gd name="connsiteY19" fmla="*/ 3860800 h 5119108"/>
              <a:gd name="connsiteX20" fmla="*/ 1123504 w 6264332"/>
              <a:gd name="connsiteY20" fmla="*/ 3639127 h 5119108"/>
              <a:gd name="connsiteX21" fmla="*/ 1234340 w 6264332"/>
              <a:gd name="connsiteY21" fmla="*/ 3426691 h 5119108"/>
              <a:gd name="connsiteX22" fmla="*/ 1483721 w 6264332"/>
              <a:gd name="connsiteY22" fmla="*/ 3149599 h 5119108"/>
              <a:gd name="connsiteX23" fmla="*/ 1548377 w 6264332"/>
              <a:gd name="connsiteY23" fmla="*/ 2715491 h 5119108"/>
              <a:gd name="connsiteX24" fmla="*/ 1585322 w 6264332"/>
              <a:gd name="connsiteY24" fmla="*/ 2632363 h 5119108"/>
              <a:gd name="connsiteX25" fmla="*/ 1649977 w 6264332"/>
              <a:gd name="connsiteY25" fmla="*/ 2466109 h 5119108"/>
              <a:gd name="connsiteX26" fmla="*/ 1908595 w 6264332"/>
              <a:gd name="connsiteY26" fmla="*/ 2087419 h 5119108"/>
              <a:gd name="connsiteX27" fmla="*/ 2130268 w 6264332"/>
              <a:gd name="connsiteY27" fmla="*/ 1865745 h 5119108"/>
              <a:gd name="connsiteX28" fmla="*/ 2444303 w 6264332"/>
              <a:gd name="connsiteY28" fmla="*/ 1625600 h 5119108"/>
              <a:gd name="connsiteX29" fmla="*/ 2822995 w 6264332"/>
              <a:gd name="connsiteY29" fmla="*/ 1366982 h 5119108"/>
              <a:gd name="connsiteX30" fmla="*/ 3192449 w 6264332"/>
              <a:gd name="connsiteY30" fmla="*/ 1209964 h 5119108"/>
              <a:gd name="connsiteX31" fmla="*/ 4060668 w 6264332"/>
              <a:gd name="connsiteY31" fmla="*/ 988291 h 5119108"/>
              <a:gd name="connsiteX32" fmla="*/ 4651795 w 6264332"/>
              <a:gd name="connsiteY32" fmla="*/ 905163 h 5119108"/>
              <a:gd name="connsiteX33" fmla="*/ 4836522 w 6264332"/>
              <a:gd name="connsiteY33" fmla="*/ 895927 h 5119108"/>
              <a:gd name="connsiteX34" fmla="*/ 5409177 w 6264332"/>
              <a:gd name="connsiteY34" fmla="*/ 849746 h 5119108"/>
              <a:gd name="connsiteX35" fmla="*/ 5760158 w 6264332"/>
              <a:gd name="connsiteY35" fmla="*/ 822036 h 5119108"/>
              <a:gd name="connsiteX36" fmla="*/ 6111141 w 6264332"/>
              <a:gd name="connsiteY36" fmla="*/ 831271 h 5119108"/>
              <a:gd name="connsiteX37" fmla="*/ 6249686 w 6264332"/>
              <a:gd name="connsiteY37" fmla="*/ 406399 h 5119108"/>
              <a:gd name="connsiteX38" fmla="*/ 6240450 w 6264332"/>
              <a:gd name="connsiteY38" fmla="*/ 249382 h 5119108"/>
              <a:gd name="connsiteX0" fmla="*/ 6240450 w 6264332"/>
              <a:gd name="connsiteY0" fmla="*/ 249382 h 5119108"/>
              <a:gd name="connsiteX1" fmla="*/ 6074195 w 6264332"/>
              <a:gd name="connsiteY1" fmla="*/ 138545 h 5119108"/>
              <a:gd name="connsiteX2" fmla="*/ 4845759 w 6264332"/>
              <a:gd name="connsiteY2" fmla="*/ 0 h 5119108"/>
              <a:gd name="connsiteX3" fmla="*/ 3137031 w 6264332"/>
              <a:gd name="connsiteY3" fmla="*/ 18472 h 5119108"/>
              <a:gd name="connsiteX4" fmla="*/ 2721395 w 6264332"/>
              <a:gd name="connsiteY4" fmla="*/ 64654 h 5119108"/>
              <a:gd name="connsiteX5" fmla="*/ 2342704 w 6264332"/>
              <a:gd name="connsiteY5" fmla="*/ 92363 h 5119108"/>
              <a:gd name="connsiteX6" fmla="*/ 1880886 w 6264332"/>
              <a:gd name="connsiteY6" fmla="*/ 166254 h 5119108"/>
              <a:gd name="connsiteX7" fmla="*/ 1770050 w 6264332"/>
              <a:gd name="connsiteY7" fmla="*/ 193963 h 5119108"/>
              <a:gd name="connsiteX8" fmla="*/ 1668450 w 6264332"/>
              <a:gd name="connsiteY8" fmla="*/ 212436 h 5119108"/>
              <a:gd name="connsiteX9" fmla="*/ 1234340 w 6264332"/>
              <a:gd name="connsiteY9" fmla="*/ 286327 h 5119108"/>
              <a:gd name="connsiteX10" fmla="*/ 670922 w 6264332"/>
              <a:gd name="connsiteY10" fmla="*/ 480291 h 5119108"/>
              <a:gd name="connsiteX11" fmla="*/ 125977 w 6264332"/>
              <a:gd name="connsiteY11" fmla="*/ 1145309 h 5119108"/>
              <a:gd name="connsiteX12" fmla="*/ 15141 w 6264332"/>
              <a:gd name="connsiteY12" fmla="*/ 2041236 h 5119108"/>
              <a:gd name="connsiteX13" fmla="*/ 5903 w 6264332"/>
              <a:gd name="connsiteY13" fmla="*/ 3001818 h 5119108"/>
              <a:gd name="connsiteX14" fmla="*/ 61322 w 6264332"/>
              <a:gd name="connsiteY14" fmla="*/ 3713018 h 5119108"/>
              <a:gd name="connsiteX15" fmla="*/ 98268 w 6264332"/>
              <a:gd name="connsiteY15" fmla="*/ 4535055 h 5119108"/>
              <a:gd name="connsiteX16" fmla="*/ 310704 w 6264332"/>
              <a:gd name="connsiteY16" fmla="*/ 5098473 h 5119108"/>
              <a:gd name="connsiteX17" fmla="*/ 1206632 w 6264332"/>
              <a:gd name="connsiteY17" fmla="*/ 4932217 h 5119108"/>
              <a:gd name="connsiteX18" fmla="*/ 938776 w 6264332"/>
              <a:gd name="connsiteY18" fmla="*/ 4322618 h 5119108"/>
              <a:gd name="connsiteX19" fmla="*/ 966486 w 6264332"/>
              <a:gd name="connsiteY19" fmla="*/ 3860800 h 5119108"/>
              <a:gd name="connsiteX20" fmla="*/ 1123504 w 6264332"/>
              <a:gd name="connsiteY20" fmla="*/ 3639127 h 5119108"/>
              <a:gd name="connsiteX21" fmla="*/ 1234340 w 6264332"/>
              <a:gd name="connsiteY21" fmla="*/ 3426691 h 5119108"/>
              <a:gd name="connsiteX22" fmla="*/ 1483721 w 6264332"/>
              <a:gd name="connsiteY22" fmla="*/ 3149599 h 5119108"/>
              <a:gd name="connsiteX23" fmla="*/ 1548377 w 6264332"/>
              <a:gd name="connsiteY23" fmla="*/ 2715491 h 5119108"/>
              <a:gd name="connsiteX24" fmla="*/ 1585322 w 6264332"/>
              <a:gd name="connsiteY24" fmla="*/ 2632363 h 5119108"/>
              <a:gd name="connsiteX25" fmla="*/ 1649977 w 6264332"/>
              <a:gd name="connsiteY25" fmla="*/ 2466109 h 5119108"/>
              <a:gd name="connsiteX26" fmla="*/ 1908595 w 6264332"/>
              <a:gd name="connsiteY26" fmla="*/ 2087419 h 5119108"/>
              <a:gd name="connsiteX27" fmla="*/ 2130268 w 6264332"/>
              <a:gd name="connsiteY27" fmla="*/ 1865745 h 5119108"/>
              <a:gd name="connsiteX28" fmla="*/ 2444303 w 6264332"/>
              <a:gd name="connsiteY28" fmla="*/ 1625600 h 5119108"/>
              <a:gd name="connsiteX29" fmla="*/ 2822995 w 6264332"/>
              <a:gd name="connsiteY29" fmla="*/ 1366982 h 5119108"/>
              <a:gd name="connsiteX30" fmla="*/ 3192449 w 6264332"/>
              <a:gd name="connsiteY30" fmla="*/ 1209964 h 5119108"/>
              <a:gd name="connsiteX31" fmla="*/ 4060668 w 6264332"/>
              <a:gd name="connsiteY31" fmla="*/ 988291 h 5119108"/>
              <a:gd name="connsiteX32" fmla="*/ 4651795 w 6264332"/>
              <a:gd name="connsiteY32" fmla="*/ 905163 h 5119108"/>
              <a:gd name="connsiteX33" fmla="*/ 4836522 w 6264332"/>
              <a:gd name="connsiteY33" fmla="*/ 895927 h 5119108"/>
              <a:gd name="connsiteX34" fmla="*/ 5409177 w 6264332"/>
              <a:gd name="connsiteY34" fmla="*/ 849746 h 5119108"/>
              <a:gd name="connsiteX35" fmla="*/ 5760158 w 6264332"/>
              <a:gd name="connsiteY35" fmla="*/ 822036 h 5119108"/>
              <a:gd name="connsiteX36" fmla="*/ 6111141 w 6264332"/>
              <a:gd name="connsiteY36" fmla="*/ 831271 h 5119108"/>
              <a:gd name="connsiteX37" fmla="*/ 6249686 w 6264332"/>
              <a:gd name="connsiteY37" fmla="*/ 406399 h 5119108"/>
              <a:gd name="connsiteX38" fmla="*/ 6240450 w 6264332"/>
              <a:gd name="connsiteY38" fmla="*/ 249382 h 5119108"/>
              <a:gd name="connsiteX0" fmla="*/ 6240450 w 6264332"/>
              <a:gd name="connsiteY0" fmla="*/ 249382 h 5117246"/>
              <a:gd name="connsiteX1" fmla="*/ 6074195 w 6264332"/>
              <a:gd name="connsiteY1" fmla="*/ 138545 h 5117246"/>
              <a:gd name="connsiteX2" fmla="*/ 4845759 w 6264332"/>
              <a:gd name="connsiteY2" fmla="*/ 0 h 5117246"/>
              <a:gd name="connsiteX3" fmla="*/ 3137031 w 6264332"/>
              <a:gd name="connsiteY3" fmla="*/ 18472 h 5117246"/>
              <a:gd name="connsiteX4" fmla="*/ 2721395 w 6264332"/>
              <a:gd name="connsiteY4" fmla="*/ 64654 h 5117246"/>
              <a:gd name="connsiteX5" fmla="*/ 2342704 w 6264332"/>
              <a:gd name="connsiteY5" fmla="*/ 92363 h 5117246"/>
              <a:gd name="connsiteX6" fmla="*/ 1880886 w 6264332"/>
              <a:gd name="connsiteY6" fmla="*/ 166254 h 5117246"/>
              <a:gd name="connsiteX7" fmla="*/ 1770050 w 6264332"/>
              <a:gd name="connsiteY7" fmla="*/ 193963 h 5117246"/>
              <a:gd name="connsiteX8" fmla="*/ 1668450 w 6264332"/>
              <a:gd name="connsiteY8" fmla="*/ 212436 h 5117246"/>
              <a:gd name="connsiteX9" fmla="*/ 1234340 w 6264332"/>
              <a:gd name="connsiteY9" fmla="*/ 286327 h 5117246"/>
              <a:gd name="connsiteX10" fmla="*/ 670922 w 6264332"/>
              <a:gd name="connsiteY10" fmla="*/ 480291 h 5117246"/>
              <a:gd name="connsiteX11" fmla="*/ 125977 w 6264332"/>
              <a:gd name="connsiteY11" fmla="*/ 1145309 h 5117246"/>
              <a:gd name="connsiteX12" fmla="*/ 15141 w 6264332"/>
              <a:gd name="connsiteY12" fmla="*/ 2041236 h 5117246"/>
              <a:gd name="connsiteX13" fmla="*/ 5903 w 6264332"/>
              <a:gd name="connsiteY13" fmla="*/ 3001818 h 5117246"/>
              <a:gd name="connsiteX14" fmla="*/ 61322 w 6264332"/>
              <a:gd name="connsiteY14" fmla="*/ 3713018 h 5117246"/>
              <a:gd name="connsiteX15" fmla="*/ 98268 w 6264332"/>
              <a:gd name="connsiteY15" fmla="*/ 4535055 h 5117246"/>
              <a:gd name="connsiteX16" fmla="*/ 310704 w 6264332"/>
              <a:gd name="connsiteY16" fmla="*/ 5098473 h 5117246"/>
              <a:gd name="connsiteX17" fmla="*/ 1206632 w 6264332"/>
              <a:gd name="connsiteY17" fmla="*/ 4932217 h 5117246"/>
              <a:gd name="connsiteX18" fmla="*/ 1105030 w 6264332"/>
              <a:gd name="connsiteY18" fmla="*/ 4433455 h 5117246"/>
              <a:gd name="connsiteX19" fmla="*/ 966486 w 6264332"/>
              <a:gd name="connsiteY19" fmla="*/ 3860800 h 5117246"/>
              <a:gd name="connsiteX20" fmla="*/ 1123504 w 6264332"/>
              <a:gd name="connsiteY20" fmla="*/ 3639127 h 5117246"/>
              <a:gd name="connsiteX21" fmla="*/ 1234340 w 6264332"/>
              <a:gd name="connsiteY21" fmla="*/ 3426691 h 5117246"/>
              <a:gd name="connsiteX22" fmla="*/ 1483721 w 6264332"/>
              <a:gd name="connsiteY22" fmla="*/ 3149599 h 5117246"/>
              <a:gd name="connsiteX23" fmla="*/ 1548377 w 6264332"/>
              <a:gd name="connsiteY23" fmla="*/ 2715491 h 5117246"/>
              <a:gd name="connsiteX24" fmla="*/ 1585322 w 6264332"/>
              <a:gd name="connsiteY24" fmla="*/ 2632363 h 5117246"/>
              <a:gd name="connsiteX25" fmla="*/ 1649977 w 6264332"/>
              <a:gd name="connsiteY25" fmla="*/ 2466109 h 5117246"/>
              <a:gd name="connsiteX26" fmla="*/ 1908595 w 6264332"/>
              <a:gd name="connsiteY26" fmla="*/ 2087419 h 5117246"/>
              <a:gd name="connsiteX27" fmla="*/ 2130268 w 6264332"/>
              <a:gd name="connsiteY27" fmla="*/ 1865745 h 5117246"/>
              <a:gd name="connsiteX28" fmla="*/ 2444303 w 6264332"/>
              <a:gd name="connsiteY28" fmla="*/ 1625600 h 5117246"/>
              <a:gd name="connsiteX29" fmla="*/ 2822995 w 6264332"/>
              <a:gd name="connsiteY29" fmla="*/ 1366982 h 5117246"/>
              <a:gd name="connsiteX30" fmla="*/ 3192449 w 6264332"/>
              <a:gd name="connsiteY30" fmla="*/ 1209964 h 5117246"/>
              <a:gd name="connsiteX31" fmla="*/ 4060668 w 6264332"/>
              <a:gd name="connsiteY31" fmla="*/ 988291 h 5117246"/>
              <a:gd name="connsiteX32" fmla="*/ 4651795 w 6264332"/>
              <a:gd name="connsiteY32" fmla="*/ 905163 h 5117246"/>
              <a:gd name="connsiteX33" fmla="*/ 4836522 w 6264332"/>
              <a:gd name="connsiteY33" fmla="*/ 895927 h 5117246"/>
              <a:gd name="connsiteX34" fmla="*/ 5409177 w 6264332"/>
              <a:gd name="connsiteY34" fmla="*/ 849746 h 5117246"/>
              <a:gd name="connsiteX35" fmla="*/ 5760158 w 6264332"/>
              <a:gd name="connsiteY35" fmla="*/ 822036 h 5117246"/>
              <a:gd name="connsiteX36" fmla="*/ 6111141 w 6264332"/>
              <a:gd name="connsiteY36" fmla="*/ 831271 h 5117246"/>
              <a:gd name="connsiteX37" fmla="*/ 6249686 w 6264332"/>
              <a:gd name="connsiteY37" fmla="*/ 406399 h 5117246"/>
              <a:gd name="connsiteX38" fmla="*/ 6240450 w 6264332"/>
              <a:gd name="connsiteY38" fmla="*/ 249382 h 5117246"/>
              <a:gd name="connsiteX0" fmla="*/ 6240450 w 6264332"/>
              <a:gd name="connsiteY0" fmla="*/ 249382 h 5117246"/>
              <a:gd name="connsiteX1" fmla="*/ 6074195 w 6264332"/>
              <a:gd name="connsiteY1" fmla="*/ 138545 h 5117246"/>
              <a:gd name="connsiteX2" fmla="*/ 4845759 w 6264332"/>
              <a:gd name="connsiteY2" fmla="*/ 0 h 5117246"/>
              <a:gd name="connsiteX3" fmla="*/ 3137031 w 6264332"/>
              <a:gd name="connsiteY3" fmla="*/ 18472 h 5117246"/>
              <a:gd name="connsiteX4" fmla="*/ 2721395 w 6264332"/>
              <a:gd name="connsiteY4" fmla="*/ 64654 h 5117246"/>
              <a:gd name="connsiteX5" fmla="*/ 2342704 w 6264332"/>
              <a:gd name="connsiteY5" fmla="*/ 92363 h 5117246"/>
              <a:gd name="connsiteX6" fmla="*/ 1880886 w 6264332"/>
              <a:gd name="connsiteY6" fmla="*/ 166254 h 5117246"/>
              <a:gd name="connsiteX7" fmla="*/ 1770050 w 6264332"/>
              <a:gd name="connsiteY7" fmla="*/ 193963 h 5117246"/>
              <a:gd name="connsiteX8" fmla="*/ 1668450 w 6264332"/>
              <a:gd name="connsiteY8" fmla="*/ 212436 h 5117246"/>
              <a:gd name="connsiteX9" fmla="*/ 1234340 w 6264332"/>
              <a:gd name="connsiteY9" fmla="*/ 286327 h 5117246"/>
              <a:gd name="connsiteX10" fmla="*/ 670922 w 6264332"/>
              <a:gd name="connsiteY10" fmla="*/ 480291 h 5117246"/>
              <a:gd name="connsiteX11" fmla="*/ 125977 w 6264332"/>
              <a:gd name="connsiteY11" fmla="*/ 1145309 h 5117246"/>
              <a:gd name="connsiteX12" fmla="*/ 15141 w 6264332"/>
              <a:gd name="connsiteY12" fmla="*/ 2041236 h 5117246"/>
              <a:gd name="connsiteX13" fmla="*/ 5903 w 6264332"/>
              <a:gd name="connsiteY13" fmla="*/ 3001818 h 5117246"/>
              <a:gd name="connsiteX14" fmla="*/ 61322 w 6264332"/>
              <a:gd name="connsiteY14" fmla="*/ 3713018 h 5117246"/>
              <a:gd name="connsiteX15" fmla="*/ 98268 w 6264332"/>
              <a:gd name="connsiteY15" fmla="*/ 4535055 h 5117246"/>
              <a:gd name="connsiteX16" fmla="*/ 310704 w 6264332"/>
              <a:gd name="connsiteY16" fmla="*/ 5098473 h 5117246"/>
              <a:gd name="connsiteX17" fmla="*/ 1206632 w 6264332"/>
              <a:gd name="connsiteY17" fmla="*/ 4932217 h 5117246"/>
              <a:gd name="connsiteX18" fmla="*/ 1105030 w 6264332"/>
              <a:gd name="connsiteY18" fmla="*/ 4433455 h 5117246"/>
              <a:gd name="connsiteX19" fmla="*/ 1049613 w 6264332"/>
              <a:gd name="connsiteY19" fmla="*/ 3925454 h 5117246"/>
              <a:gd name="connsiteX20" fmla="*/ 1123504 w 6264332"/>
              <a:gd name="connsiteY20" fmla="*/ 3639127 h 5117246"/>
              <a:gd name="connsiteX21" fmla="*/ 1234340 w 6264332"/>
              <a:gd name="connsiteY21" fmla="*/ 3426691 h 5117246"/>
              <a:gd name="connsiteX22" fmla="*/ 1483721 w 6264332"/>
              <a:gd name="connsiteY22" fmla="*/ 3149599 h 5117246"/>
              <a:gd name="connsiteX23" fmla="*/ 1548377 w 6264332"/>
              <a:gd name="connsiteY23" fmla="*/ 2715491 h 5117246"/>
              <a:gd name="connsiteX24" fmla="*/ 1585322 w 6264332"/>
              <a:gd name="connsiteY24" fmla="*/ 2632363 h 5117246"/>
              <a:gd name="connsiteX25" fmla="*/ 1649977 w 6264332"/>
              <a:gd name="connsiteY25" fmla="*/ 2466109 h 5117246"/>
              <a:gd name="connsiteX26" fmla="*/ 1908595 w 6264332"/>
              <a:gd name="connsiteY26" fmla="*/ 2087419 h 5117246"/>
              <a:gd name="connsiteX27" fmla="*/ 2130268 w 6264332"/>
              <a:gd name="connsiteY27" fmla="*/ 1865745 h 5117246"/>
              <a:gd name="connsiteX28" fmla="*/ 2444303 w 6264332"/>
              <a:gd name="connsiteY28" fmla="*/ 1625600 h 5117246"/>
              <a:gd name="connsiteX29" fmla="*/ 2822995 w 6264332"/>
              <a:gd name="connsiteY29" fmla="*/ 1366982 h 5117246"/>
              <a:gd name="connsiteX30" fmla="*/ 3192449 w 6264332"/>
              <a:gd name="connsiteY30" fmla="*/ 1209964 h 5117246"/>
              <a:gd name="connsiteX31" fmla="*/ 4060668 w 6264332"/>
              <a:gd name="connsiteY31" fmla="*/ 988291 h 5117246"/>
              <a:gd name="connsiteX32" fmla="*/ 4651795 w 6264332"/>
              <a:gd name="connsiteY32" fmla="*/ 905163 h 5117246"/>
              <a:gd name="connsiteX33" fmla="*/ 4836522 w 6264332"/>
              <a:gd name="connsiteY33" fmla="*/ 895927 h 5117246"/>
              <a:gd name="connsiteX34" fmla="*/ 5409177 w 6264332"/>
              <a:gd name="connsiteY34" fmla="*/ 849746 h 5117246"/>
              <a:gd name="connsiteX35" fmla="*/ 5760158 w 6264332"/>
              <a:gd name="connsiteY35" fmla="*/ 822036 h 5117246"/>
              <a:gd name="connsiteX36" fmla="*/ 6111141 w 6264332"/>
              <a:gd name="connsiteY36" fmla="*/ 831271 h 5117246"/>
              <a:gd name="connsiteX37" fmla="*/ 6249686 w 6264332"/>
              <a:gd name="connsiteY37" fmla="*/ 406399 h 5117246"/>
              <a:gd name="connsiteX38" fmla="*/ 6240450 w 6264332"/>
              <a:gd name="connsiteY38" fmla="*/ 249382 h 5117246"/>
              <a:gd name="connsiteX0" fmla="*/ 6240450 w 6264332"/>
              <a:gd name="connsiteY0" fmla="*/ 249382 h 5134164"/>
              <a:gd name="connsiteX1" fmla="*/ 6074195 w 6264332"/>
              <a:gd name="connsiteY1" fmla="*/ 138545 h 5134164"/>
              <a:gd name="connsiteX2" fmla="*/ 4845759 w 6264332"/>
              <a:gd name="connsiteY2" fmla="*/ 0 h 5134164"/>
              <a:gd name="connsiteX3" fmla="*/ 3137031 w 6264332"/>
              <a:gd name="connsiteY3" fmla="*/ 18472 h 5134164"/>
              <a:gd name="connsiteX4" fmla="*/ 2721395 w 6264332"/>
              <a:gd name="connsiteY4" fmla="*/ 64654 h 5134164"/>
              <a:gd name="connsiteX5" fmla="*/ 2342704 w 6264332"/>
              <a:gd name="connsiteY5" fmla="*/ 92363 h 5134164"/>
              <a:gd name="connsiteX6" fmla="*/ 1880886 w 6264332"/>
              <a:gd name="connsiteY6" fmla="*/ 166254 h 5134164"/>
              <a:gd name="connsiteX7" fmla="*/ 1770050 w 6264332"/>
              <a:gd name="connsiteY7" fmla="*/ 193963 h 5134164"/>
              <a:gd name="connsiteX8" fmla="*/ 1668450 w 6264332"/>
              <a:gd name="connsiteY8" fmla="*/ 212436 h 5134164"/>
              <a:gd name="connsiteX9" fmla="*/ 1234340 w 6264332"/>
              <a:gd name="connsiteY9" fmla="*/ 286327 h 5134164"/>
              <a:gd name="connsiteX10" fmla="*/ 670922 w 6264332"/>
              <a:gd name="connsiteY10" fmla="*/ 480291 h 5134164"/>
              <a:gd name="connsiteX11" fmla="*/ 125977 w 6264332"/>
              <a:gd name="connsiteY11" fmla="*/ 1145309 h 5134164"/>
              <a:gd name="connsiteX12" fmla="*/ 15141 w 6264332"/>
              <a:gd name="connsiteY12" fmla="*/ 2041236 h 5134164"/>
              <a:gd name="connsiteX13" fmla="*/ 5903 w 6264332"/>
              <a:gd name="connsiteY13" fmla="*/ 3001818 h 5134164"/>
              <a:gd name="connsiteX14" fmla="*/ 61322 w 6264332"/>
              <a:gd name="connsiteY14" fmla="*/ 3713018 h 5134164"/>
              <a:gd name="connsiteX15" fmla="*/ 98268 w 6264332"/>
              <a:gd name="connsiteY15" fmla="*/ 4535055 h 5134164"/>
              <a:gd name="connsiteX16" fmla="*/ 310704 w 6264332"/>
              <a:gd name="connsiteY16" fmla="*/ 5098473 h 5134164"/>
              <a:gd name="connsiteX17" fmla="*/ 1058850 w 6264332"/>
              <a:gd name="connsiteY17" fmla="*/ 5006108 h 5134164"/>
              <a:gd name="connsiteX18" fmla="*/ 1105030 w 6264332"/>
              <a:gd name="connsiteY18" fmla="*/ 4433455 h 5134164"/>
              <a:gd name="connsiteX19" fmla="*/ 1049613 w 6264332"/>
              <a:gd name="connsiteY19" fmla="*/ 3925454 h 5134164"/>
              <a:gd name="connsiteX20" fmla="*/ 1123504 w 6264332"/>
              <a:gd name="connsiteY20" fmla="*/ 3639127 h 5134164"/>
              <a:gd name="connsiteX21" fmla="*/ 1234340 w 6264332"/>
              <a:gd name="connsiteY21" fmla="*/ 3426691 h 5134164"/>
              <a:gd name="connsiteX22" fmla="*/ 1483721 w 6264332"/>
              <a:gd name="connsiteY22" fmla="*/ 3149599 h 5134164"/>
              <a:gd name="connsiteX23" fmla="*/ 1548377 w 6264332"/>
              <a:gd name="connsiteY23" fmla="*/ 2715491 h 5134164"/>
              <a:gd name="connsiteX24" fmla="*/ 1585322 w 6264332"/>
              <a:gd name="connsiteY24" fmla="*/ 2632363 h 5134164"/>
              <a:gd name="connsiteX25" fmla="*/ 1649977 w 6264332"/>
              <a:gd name="connsiteY25" fmla="*/ 2466109 h 5134164"/>
              <a:gd name="connsiteX26" fmla="*/ 1908595 w 6264332"/>
              <a:gd name="connsiteY26" fmla="*/ 2087419 h 5134164"/>
              <a:gd name="connsiteX27" fmla="*/ 2130268 w 6264332"/>
              <a:gd name="connsiteY27" fmla="*/ 1865745 h 5134164"/>
              <a:gd name="connsiteX28" fmla="*/ 2444303 w 6264332"/>
              <a:gd name="connsiteY28" fmla="*/ 1625600 h 5134164"/>
              <a:gd name="connsiteX29" fmla="*/ 2822995 w 6264332"/>
              <a:gd name="connsiteY29" fmla="*/ 1366982 h 5134164"/>
              <a:gd name="connsiteX30" fmla="*/ 3192449 w 6264332"/>
              <a:gd name="connsiteY30" fmla="*/ 1209964 h 5134164"/>
              <a:gd name="connsiteX31" fmla="*/ 4060668 w 6264332"/>
              <a:gd name="connsiteY31" fmla="*/ 988291 h 5134164"/>
              <a:gd name="connsiteX32" fmla="*/ 4651795 w 6264332"/>
              <a:gd name="connsiteY32" fmla="*/ 905163 h 5134164"/>
              <a:gd name="connsiteX33" fmla="*/ 4836522 w 6264332"/>
              <a:gd name="connsiteY33" fmla="*/ 895927 h 5134164"/>
              <a:gd name="connsiteX34" fmla="*/ 5409177 w 6264332"/>
              <a:gd name="connsiteY34" fmla="*/ 849746 h 5134164"/>
              <a:gd name="connsiteX35" fmla="*/ 5760158 w 6264332"/>
              <a:gd name="connsiteY35" fmla="*/ 822036 h 5134164"/>
              <a:gd name="connsiteX36" fmla="*/ 6111141 w 6264332"/>
              <a:gd name="connsiteY36" fmla="*/ 831271 h 5134164"/>
              <a:gd name="connsiteX37" fmla="*/ 6249686 w 6264332"/>
              <a:gd name="connsiteY37" fmla="*/ 406399 h 5134164"/>
              <a:gd name="connsiteX38" fmla="*/ 6240450 w 6264332"/>
              <a:gd name="connsiteY38" fmla="*/ 249382 h 5134164"/>
              <a:gd name="connsiteX0" fmla="*/ 6240450 w 6264332"/>
              <a:gd name="connsiteY0" fmla="*/ 249382 h 5134164"/>
              <a:gd name="connsiteX1" fmla="*/ 6074195 w 6264332"/>
              <a:gd name="connsiteY1" fmla="*/ 138545 h 5134164"/>
              <a:gd name="connsiteX2" fmla="*/ 4845759 w 6264332"/>
              <a:gd name="connsiteY2" fmla="*/ 0 h 5134164"/>
              <a:gd name="connsiteX3" fmla="*/ 3137031 w 6264332"/>
              <a:gd name="connsiteY3" fmla="*/ 18472 h 5134164"/>
              <a:gd name="connsiteX4" fmla="*/ 2721395 w 6264332"/>
              <a:gd name="connsiteY4" fmla="*/ 64654 h 5134164"/>
              <a:gd name="connsiteX5" fmla="*/ 2342704 w 6264332"/>
              <a:gd name="connsiteY5" fmla="*/ 92363 h 5134164"/>
              <a:gd name="connsiteX6" fmla="*/ 1880886 w 6264332"/>
              <a:gd name="connsiteY6" fmla="*/ 166254 h 5134164"/>
              <a:gd name="connsiteX7" fmla="*/ 1770050 w 6264332"/>
              <a:gd name="connsiteY7" fmla="*/ 193963 h 5134164"/>
              <a:gd name="connsiteX8" fmla="*/ 1668450 w 6264332"/>
              <a:gd name="connsiteY8" fmla="*/ 212436 h 5134164"/>
              <a:gd name="connsiteX9" fmla="*/ 1234340 w 6264332"/>
              <a:gd name="connsiteY9" fmla="*/ 286327 h 5134164"/>
              <a:gd name="connsiteX10" fmla="*/ 670922 w 6264332"/>
              <a:gd name="connsiteY10" fmla="*/ 480291 h 5134164"/>
              <a:gd name="connsiteX11" fmla="*/ 125977 w 6264332"/>
              <a:gd name="connsiteY11" fmla="*/ 1145309 h 5134164"/>
              <a:gd name="connsiteX12" fmla="*/ 15141 w 6264332"/>
              <a:gd name="connsiteY12" fmla="*/ 2041236 h 5134164"/>
              <a:gd name="connsiteX13" fmla="*/ 5903 w 6264332"/>
              <a:gd name="connsiteY13" fmla="*/ 3001818 h 5134164"/>
              <a:gd name="connsiteX14" fmla="*/ 61322 w 6264332"/>
              <a:gd name="connsiteY14" fmla="*/ 3713018 h 5134164"/>
              <a:gd name="connsiteX15" fmla="*/ 98268 w 6264332"/>
              <a:gd name="connsiteY15" fmla="*/ 4535055 h 5134164"/>
              <a:gd name="connsiteX16" fmla="*/ 310704 w 6264332"/>
              <a:gd name="connsiteY16" fmla="*/ 5098473 h 5134164"/>
              <a:gd name="connsiteX17" fmla="*/ 1058850 w 6264332"/>
              <a:gd name="connsiteY17" fmla="*/ 5006108 h 5134164"/>
              <a:gd name="connsiteX18" fmla="*/ 1105030 w 6264332"/>
              <a:gd name="connsiteY18" fmla="*/ 4433455 h 5134164"/>
              <a:gd name="connsiteX19" fmla="*/ 1215867 w 6264332"/>
              <a:gd name="connsiteY19" fmla="*/ 4174836 h 5134164"/>
              <a:gd name="connsiteX20" fmla="*/ 1123504 w 6264332"/>
              <a:gd name="connsiteY20" fmla="*/ 3639127 h 5134164"/>
              <a:gd name="connsiteX21" fmla="*/ 1234340 w 6264332"/>
              <a:gd name="connsiteY21" fmla="*/ 3426691 h 5134164"/>
              <a:gd name="connsiteX22" fmla="*/ 1483721 w 6264332"/>
              <a:gd name="connsiteY22" fmla="*/ 3149599 h 5134164"/>
              <a:gd name="connsiteX23" fmla="*/ 1548377 w 6264332"/>
              <a:gd name="connsiteY23" fmla="*/ 2715491 h 5134164"/>
              <a:gd name="connsiteX24" fmla="*/ 1585322 w 6264332"/>
              <a:gd name="connsiteY24" fmla="*/ 2632363 h 5134164"/>
              <a:gd name="connsiteX25" fmla="*/ 1649977 w 6264332"/>
              <a:gd name="connsiteY25" fmla="*/ 2466109 h 5134164"/>
              <a:gd name="connsiteX26" fmla="*/ 1908595 w 6264332"/>
              <a:gd name="connsiteY26" fmla="*/ 2087419 h 5134164"/>
              <a:gd name="connsiteX27" fmla="*/ 2130268 w 6264332"/>
              <a:gd name="connsiteY27" fmla="*/ 1865745 h 5134164"/>
              <a:gd name="connsiteX28" fmla="*/ 2444303 w 6264332"/>
              <a:gd name="connsiteY28" fmla="*/ 1625600 h 5134164"/>
              <a:gd name="connsiteX29" fmla="*/ 2822995 w 6264332"/>
              <a:gd name="connsiteY29" fmla="*/ 1366982 h 5134164"/>
              <a:gd name="connsiteX30" fmla="*/ 3192449 w 6264332"/>
              <a:gd name="connsiteY30" fmla="*/ 1209964 h 5134164"/>
              <a:gd name="connsiteX31" fmla="*/ 4060668 w 6264332"/>
              <a:gd name="connsiteY31" fmla="*/ 988291 h 5134164"/>
              <a:gd name="connsiteX32" fmla="*/ 4651795 w 6264332"/>
              <a:gd name="connsiteY32" fmla="*/ 905163 h 5134164"/>
              <a:gd name="connsiteX33" fmla="*/ 4836522 w 6264332"/>
              <a:gd name="connsiteY33" fmla="*/ 895927 h 5134164"/>
              <a:gd name="connsiteX34" fmla="*/ 5409177 w 6264332"/>
              <a:gd name="connsiteY34" fmla="*/ 849746 h 5134164"/>
              <a:gd name="connsiteX35" fmla="*/ 5760158 w 6264332"/>
              <a:gd name="connsiteY35" fmla="*/ 822036 h 5134164"/>
              <a:gd name="connsiteX36" fmla="*/ 6111141 w 6264332"/>
              <a:gd name="connsiteY36" fmla="*/ 831271 h 5134164"/>
              <a:gd name="connsiteX37" fmla="*/ 6249686 w 6264332"/>
              <a:gd name="connsiteY37" fmla="*/ 406399 h 5134164"/>
              <a:gd name="connsiteX38" fmla="*/ 6240450 w 6264332"/>
              <a:gd name="connsiteY38" fmla="*/ 249382 h 5134164"/>
              <a:gd name="connsiteX0" fmla="*/ 6240450 w 6264332"/>
              <a:gd name="connsiteY0" fmla="*/ 249382 h 5130115"/>
              <a:gd name="connsiteX1" fmla="*/ 6074195 w 6264332"/>
              <a:gd name="connsiteY1" fmla="*/ 138545 h 5130115"/>
              <a:gd name="connsiteX2" fmla="*/ 4845759 w 6264332"/>
              <a:gd name="connsiteY2" fmla="*/ 0 h 5130115"/>
              <a:gd name="connsiteX3" fmla="*/ 3137031 w 6264332"/>
              <a:gd name="connsiteY3" fmla="*/ 18472 h 5130115"/>
              <a:gd name="connsiteX4" fmla="*/ 2721395 w 6264332"/>
              <a:gd name="connsiteY4" fmla="*/ 64654 h 5130115"/>
              <a:gd name="connsiteX5" fmla="*/ 2342704 w 6264332"/>
              <a:gd name="connsiteY5" fmla="*/ 92363 h 5130115"/>
              <a:gd name="connsiteX6" fmla="*/ 1880886 w 6264332"/>
              <a:gd name="connsiteY6" fmla="*/ 166254 h 5130115"/>
              <a:gd name="connsiteX7" fmla="*/ 1770050 w 6264332"/>
              <a:gd name="connsiteY7" fmla="*/ 193963 h 5130115"/>
              <a:gd name="connsiteX8" fmla="*/ 1668450 w 6264332"/>
              <a:gd name="connsiteY8" fmla="*/ 212436 h 5130115"/>
              <a:gd name="connsiteX9" fmla="*/ 1234340 w 6264332"/>
              <a:gd name="connsiteY9" fmla="*/ 286327 h 5130115"/>
              <a:gd name="connsiteX10" fmla="*/ 670922 w 6264332"/>
              <a:gd name="connsiteY10" fmla="*/ 480291 h 5130115"/>
              <a:gd name="connsiteX11" fmla="*/ 125977 w 6264332"/>
              <a:gd name="connsiteY11" fmla="*/ 1145309 h 5130115"/>
              <a:gd name="connsiteX12" fmla="*/ 15141 w 6264332"/>
              <a:gd name="connsiteY12" fmla="*/ 2041236 h 5130115"/>
              <a:gd name="connsiteX13" fmla="*/ 5903 w 6264332"/>
              <a:gd name="connsiteY13" fmla="*/ 3001818 h 5130115"/>
              <a:gd name="connsiteX14" fmla="*/ 61322 w 6264332"/>
              <a:gd name="connsiteY14" fmla="*/ 3713018 h 5130115"/>
              <a:gd name="connsiteX15" fmla="*/ 98268 w 6264332"/>
              <a:gd name="connsiteY15" fmla="*/ 4535055 h 5130115"/>
              <a:gd name="connsiteX16" fmla="*/ 310704 w 6264332"/>
              <a:gd name="connsiteY16" fmla="*/ 5098473 h 5130115"/>
              <a:gd name="connsiteX17" fmla="*/ 1058850 w 6264332"/>
              <a:gd name="connsiteY17" fmla="*/ 5006108 h 5130115"/>
              <a:gd name="connsiteX18" fmla="*/ 1077321 w 6264332"/>
              <a:gd name="connsiteY18" fmla="*/ 4562764 h 5130115"/>
              <a:gd name="connsiteX19" fmla="*/ 1215867 w 6264332"/>
              <a:gd name="connsiteY19" fmla="*/ 4174836 h 5130115"/>
              <a:gd name="connsiteX20" fmla="*/ 1123504 w 6264332"/>
              <a:gd name="connsiteY20" fmla="*/ 3639127 h 5130115"/>
              <a:gd name="connsiteX21" fmla="*/ 1234340 w 6264332"/>
              <a:gd name="connsiteY21" fmla="*/ 3426691 h 5130115"/>
              <a:gd name="connsiteX22" fmla="*/ 1483721 w 6264332"/>
              <a:gd name="connsiteY22" fmla="*/ 3149599 h 5130115"/>
              <a:gd name="connsiteX23" fmla="*/ 1548377 w 6264332"/>
              <a:gd name="connsiteY23" fmla="*/ 2715491 h 5130115"/>
              <a:gd name="connsiteX24" fmla="*/ 1585322 w 6264332"/>
              <a:gd name="connsiteY24" fmla="*/ 2632363 h 5130115"/>
              <a:gd name="connsiteX25" fmla="*/ 1649977 w 6264332"/>
              <a:gd name="connsiteY25" fmla="*/ 2466109 h 5130115"/>
              <a:gd name="connsiteX26" fmla="*/ 1908595 w 6264332"/>
              <a:gd name="connsiteY26" fmla="*/ 2087419 h 5130115"/>
              <a:gd name="connsiteX27" fmla="*/ 2130268 w 6264332"/>
              <a:gd name="connsiteY27" fmla="*/ 1865745 h 5130115"/>
              <a:gd name="connsiteX28" fmla="*/ 2444303 w 6264332"/>
              <a:gd name="connsiteY28" fmla="*/ 1625600 h 5130115"/>
              <a:gd name="connsiteX29" fmla="*/ 2822995 w 6264332"/>
              <a:gd name="connsiteY29" fmla="*/ 1366982 h 5130115"/>
              <a:gd name="connsiteX30" fmla="*/ 3192449 w 6264332"/>
              <a:gd name="connsiteY30" fmla="*/ 1209964 h 5130115"/>
              <a:gd name="connsiteX31" fmla="*/ 4060668 w 6264332"/>
              <a:gd name="connsiteY31" fmla="*/ 988291 h 5130115"/>
              <a:gd name="connsiteX32" fmla="*/ 4651795 w 6264332"/>
              <a:gd name="connsiteY32" fmla="*/ 905163 h 5130115"/>
              <a:gd name="connsiteX33" fmla="*/ 4836522 w 6264332"/>
              <a:gd name="connsiteY33" fmla="*/ 895927 h 5130115"/>
              <a:gd name="connsiteX34" fmla="*/ 5409177 w 6264332"/>
              <a:gd name="connsiteY34" fmla="*/ 849746 h 5130115"/>
              <a:gd name="connsiteX35" fmla="*/ 5760158 w 6264332"/>
              <a:gd name="connsiteY35" fmla="*/ 822036 h 5130115"/>
              <a:gd name="connsiteX36" fmla="*/ 6111141 w 6264332"/>
              <a:gd name="connsiteY36" fmla="*/ 831271 h 5130115"/>
              <a:gd name="connsiteX37" fmla="*/ 6249686 w 6264332"/>
              <a:gd name="connsiteY37" fmla="*/ 406399 h 5130115"/>
              <a:gd name="connsiteX38" fmla="*/ 6240450 w 6264332"/>
              <a:gd name="connsiteY38" fmla="*/ 249382 h 5130115"/>
              <a:gd name="connsiteX0" fmla="*/ 6240450 w 6264332"/>
              <a:gd name="connsiteY0" fmla="*/ 249382 h 5121621"/>
              <a:gd name="connsiteX1" fmla="*/ 6074195 w 6264332"/>
              <a:gd name="connsiteY1" fmla="*/ 138545 h 5121621"/>
              <a:gd name="connsiteX2" fmla="*/ 4845759 w 6264332"/>
              <a:gd name="connsiteY2" fmla="*/ 0 h 5121621"/>
              <a:gd name="connsiteX3" fmla="*/ 3137031 w 6264332"/>
              <a:gd name="connsiteY3" fmla="*/ 18472 h 5121621"/>
              <a:gd name="connsiteX4" fmla="*/ 2721395 w 6264332"/>
              <a:gd name="connsiteY4" fmla="*/ 64654 h 5121621"/>
              <a:gd name="connsiteX5" fmla="*/ 2342704 w 6264332"/>
              <a:gd name="connsiteY5" fmla="*/ 92363 h 5121621"/>
              <a:gd name="connsiteX6" fmla="*/ 1880886 w 6264332"/>
              <a:gd name="connsiteY6" fmla="*/ 166254 h 5121621"/>
              <a:gd name="connsiteX7" fmla="*/ 1770050 w 6264332"/>
              <a:gd name="connsiteY7" fmla="*/ 193963 h 5121621"/>
              <a:gd name="connsiteX8" fmla="*/ 1668450 w 6264332"/>
              <a:gd name="connsiteY8" fmla="*/ 212436 h 5121621"/>
              <a:gd name="connsiteX9" fmla="*/ 1234340 w 6264332"/>
              <a:gd name="connsiteY9" fmla="*/ 286327 h 5121621"/>
              <a:gd name="connsiteX10" fmla="*/ 670922 w 6264332"/>
              <a:gd name="connsiteY10" fmla="*/ 480291 h 5121621"/>
              <a:gd name="connsiteX11" fmla="*/ 125977 w 6264332"/>
              <a:gd name="connsiteY11" fmla="*/ 1145309 h 5121621"/>
              <a:gd name="connsiteX12" fmla="*/ 15141 w 6264332"/>
              <a:gd name="connsiteY12" fmla="*/ 2041236 h 5121621"/>
              <a:gd name="connsiteX13" fmla="*/ 5903 w 6264332"/>
              <a:gd name="connsiteY13" fmla="*/ 3001818 h 5121621"/>
              <a:gd name="connsiteX14" fmla="*/ 61322 w 6264332"/>
              <a:gd name="connsiteY14" fmla="*/ 3713018 h 5121621"/>
              <a:gd name="connsiteX15" fmla="*/ 98268 w 6264332"/>
              <a:gd name="connsiteY15" fmla="*/ 4535055 h 5121621"/>
              <a:gd name="connsiteX16" fmla="*/ 310704 w 6264332"/>
              <a:gd name="connsiteY16" fmla="*/ 5098473 h 5121621"/>
              <a:gd name="connsiteX17" fmla="*/ 1058850 w 6264332"/>
              <a:gd name="connsiteY17" fmla="*/ 4969162 h 5121621"/>
              <a:gd name="connsiteX18" fmla="*/ 1077321 w 6264332"/>
              <a:gd name="connsiteY18" fmla="*/ 4562764 h 5121621"/>
              <a:gd name="connsiteX19" fmla="*/ 1215867 w 6264332"/>
              <a:gd name="connsiteY19" fmla="*/ 4174836 h 5121621"/>
              <a:gd name="connsiteX20" fmla="*/ 1123504 w 6264332"/>
              <a:gd name="connsiteY20" fmla="*/ 3639127 h 5121621"/>
              <a:gd name="connsiteX21" fmla="*/ 1234340 w 6264332"/>
              <a:gd name="connsiteY21" fmla="*/ 3426691 h 5121621"/>
              <a:gd name="connsiteX22" fmla="*/ 1483721 w 6264332"/>
              <a:gd name="connsiteY22" fmla="*/ 3149599 h 5121621"/>
              <a:gd name="connsiteX23" fmla="*/ 1548377 w 6264332"/>
              <a:gd name="connsiteY23" fmla="*/ 2715491 h 5121621"/>
              <a:gd name="connsiteX24" fmla="*/ 1585322 w 6264332"/>
              <a:gd name="connsiteY24" fmla="*/ 2632363 h 5121621"/>
              <a:gd name="connsiteX25" fmla="*/ 1649977 w 6264332"/>
              <a:gd name="connsiteY25" fmla="*/ 2466109 h 5121621"/>
              <a:gd name="connsiteX26" fmla="*/ 1908595 w 6264332"/>
              <a:gd name="connsiteY26" fmla="*/ 2087419 h 5121621"/>
              <a:gd name="connsiteX27" fmla="*/ 2130268 w 6264332"/>
              <a:gd name="connsiteY27" fmla="*/ 1865745 h 5121621"/>
              <a:gd name="connsiteX28" fmla="*/ 2444303 w 6264332"/>
              <a:gd name="connsiteY28" fmla="*/ 1625600 h 5121621"/>
              <a:gd name="connsiteX29" fmla="*/ 2822995 w 6264332"/>
              <a:gd name="connsiteY29" fmla="*/ 1366982 h 5121621"/>
              <a:gd name="connsiteX30" fmla="*/ 3192449 w 6264332"/>
              <a:gd name="connsiteY30" fmla="*/ 1209964 h 5121621"/>
              <a:gd name="connsiteX31" fmla="*/ 4060668 w 6264332"/>
              <a:gd name="connsiteY31" fmla="*/ 988291 h 5121621"/>
              <a:gd name="connsiteX32" fmla="*/ 4651795 w 6264332"/>
              <a:gd name="connsiteY32" fmla="*/ 905163 h 5121621"/>
              <a:gd name="connsiteX33" fmla="*/ 4836522 w 6264332"/>
              <a:gd name="connsiteY33" fmla="*/ 895927 h 5121621"/>
              <a:gd name="connsiteX34" fmla="*/ 5409177 w 6264332"/>
              <a:gd name="connsiteY34" fmla="*/ 849746 h 5121621"/>
              <a:gd name="connsiteX35" fmla="*/ 5760158 w 6264332"/>
              <a:gd name="connsiteY35" fmla="*/ 822036 h 5121621"/>
              <a:gd name="connsiteX36" fmla="*/ 6111141 w 6264332"/>
              <a:gd name="connsiteY36" fmla="*/ 831271 h 5121621"/>
              <a:gd name="connsiteX37" fmla="*/ 6249686 w 6264332"/>
              <a:gd name="connsiteY37" fmla="*/ 406399 h 5121621"/>
              <a:gd name="connsiteX38" fmla="*/ 6240450 w 6264332"/>
              <a:gd name="connsiteY38" fmla="*/ 249382 h 5121621"/>
              <a:gd name="connsiteX0" fmla="*/ 6240450 w 6264332"/>
              <a:gd name="connsiteY0" fmla="*/ 249382 h 5052474"/>
              <a:gd name="connsiteX1" fmla="*/ 6074195 w 6264332"/>
              <a:gd name="connsiteY1" fmla="*/ 138545 h 5052474"/>
              <a:gd name="connsiteX2" fmla="*/ 4845759 w 6264332"/>
              <a:gd name="connsiteY2" fmla="*/ 0 h 5052474"/>
              <a:gd name="connsiteX3" fmla="*/ 3137031 w 6264332"/>
              <a:gd name="connsiteY3" fmla="*/ 18472 h 5052474"/>
              <a:gd name="connsiteX4" fmla="*/ 2721395 w 6264332"/>
              <a:gd name="connsiteY4" fmla="*/ 64654 h 5052474"/>
              <a:gd name="connsiteX5" fmla="*/ 2342704 w 6264332"/>
              <a:gd name="connsiteY5" fmla="*/ 92363 h 5052474"/>
              <a:gd name="connsiteX6" fmla="*/ 1880886 w 6264332"/>
              <a:gd name="connsiteY6" fmla="*/ 166254 h 5052474"/>
              <a:gd name="connsiteX7" fmla="*/ 1770050 w 6264332"/>
              <a:gd name="connsiteY7" fmla="*/ 193963 h 5052474"/>
              <a:gd name="connsiteX8" fmla="*/ 1668450 w 6264332"/>
              <a:gd name="connsiteY8" fmla="*/ 212436 h 5052474"/>
              <a:gd name="connsiteX9" fmla="*/ 1234340 w 6264332"/>
              <a:gd name="connsiteY9" fmla="*/ 286327 h 5052474"/>
              <a:gd name="connsiteX10" fmla="*/ 670922 w 6264332"/>
              <a:gd name="connsiteY10" fmla="*/ 480291 h 5052474"/>
              <a:gd name="connsiteX11" fmla="*/ 125977 w 6264332"/>
              <a:gd name="connsiteY11" fmla="*/ 1145309 h 5052474"/>
              <a:gd name="connsiteX12" fmla="*/ 15141 w 6264332"/>
              <a:gd name="connsiteY12" fmla="*/ 2041236 h 5052474"/>
              <a:gd name="connsiteX13" fmla="*/ 5903 w 6264332"/>
              <a:gd name="connsiteY13" fmla="*/ 3001818 h 5052474"/>
              <a:gd name="connsiteX14" fmla="*/ 61322 w 6264332"/>
              <a:gd name="connsiteY14" fmla="*/ 3713018 h 5052474"/>
              <a:gd name="connsiteX15" fmla="*/ 98268 w 6264332"/>
              <a:gd name="connsiteY15" fmla="*/ 4535055 h 5052474"/>
              <a:gd name="connsiteX16" fmla="*/ 301468 w 6264332"/>
              <a:gd name="connsiteY16" fmla="*/ 5015346 h 5052474"/>
              <a:gd name="connsiteX17" fmla="*/ 1058850 w 6264332"/>
              <a:gd name="connsiteY17" fmla="*/ 4969162 h 5052474"/>
              <a:gd name="connsiteX18" fmla="*/ 1077321 w 6264332"/>
              <a:gd name="connsiteY18" fmla="*/ 4562764 h 5052474"/>
              <a:gd name="connsiteX19" fmla="*/ 1215867 w 6264332"/>
              <a:gd name="connsiteY19" fmla="*/ 4174836 h 5052474"/>
              <a:gd name="connsiteX20" fmla="*/ 1123504 w 6264332"/>
              <a:gd name="connsiteY20" fmla="*/ 3639127 h 5052474"/>
              <a:gd name="connsiteX21" fmla="*/ 1234340 w 6264332"/>
              <a:gd name="connsiteY21" fmla="*/ 3426691 h 5052474"/>
              <a:gd name="connsiteX22" fmla="*/ 1483721 w 6264332"/>
              <a:gd name="connsiteY22" fmla="*/ 3149599 h 5052474"/>
              <a:gd name="connsiteX23" fmla="*/ 1548377 w 6264332"/>
              <a:gd name="connsiteY23" fmla="*/ 2715491 h 5052474"/>
              <a:gd name="connsiteX24" fmla="*/ 1585322 w 6264332"/>
              <a:gd name="connsiteY24" fmla="*/ 2632363 h 5052474"/>
              <a:gd name="connsiteX25" fmla="*/ 1649977 w 6264332"/>
              <a:gd name="connsiteY25" fmla="*/ 2466109 h 5052474"/>
              <a:gd name="connsiteX26" fmla="*/ 1908595 w 6264332"/>
              <a:gd name="connsiteY26" fmla="*/ 2087419 h 5052474"/>
              <a:gd name="connsiteX27" fmla="*/ 2130268 w 6264332"/>
              <a:gd name="connsiteY27" fmla="*/ 1865745 h 5052474"/>
              <a:gd name="connsiteX28" fmla="*/ 2444303 w 6264332"/>
              <a:gd name="connsiteY28" fmla="*/ 1625600 h 5052474"/>
              <a:gd name="connsiteX29" fmla="*/ 2822995 w 6264332"/>
              <a:gd name="connsiteY29" fmla="*/ 1366982 h 5052474"/>
              <a:gd name="connsiteX30" fmla="*/ 3192449 w 6264332"/>
              <a:gd name="connsiteY30" fmla="*/ 1209964 h 5052474"/>
              <a:gd name="connsiteX31" fmla="*/ 4060668 w 6264332"/>
              <a:gd name="connsiteY31" fmla="*/ 988291 h 5052474"/>
              <a:gd name="connsiteX32" fmla="*/ 4651795 w 6264332"/>
              <a:gd name="connsiteY32" fmla="*/ 905163 h 5052474"/>
              <a:gd name="connsiteX33" fmla="*/ 4836522 w 6264332"/>
              <a:gd name="connsiteY33" fmla="*/ 895927 h 5052474"/>
              <a:gd name="connsiteX34" fmla="*/ 5409177 w 6264332"/>
              <a:gd name="connsiteY34" fmla="*/ 849746 h 5052474"/>
              <a:gd name="connsiteX35" fmla="*/ 5760158 w 6264332"/>
              <a:gd name="connsiteY35" fmla="*/ 822036 h 5052474"/>
              <a:gd name="connsiteX36" fmla="*/ 6111141 w 6264332"/>
              <a:gd name="connsiteY36" fmla="*/ 831271 h 5052474"/>
              <a:gd name="connsiteX37" fmla="*/ 6249686 w 6264332"/>
              <a:gd name="connsiteY37" fmla="*/ 406399 h 5052474"/>
              <a:gd name="connsiteX38" fmla="*/ 6240450 w 6264332"/>
              <a:gd name="connsiteY38" fmla="*/ 249382 h 5052474"/>
              <a:gd name="connsiteX0" fmla="*/ 6240450 w 6264332"/>
              <a:gd name="connsiteY0" fmla="*/ 249382 h 5040241"/>
              <a:gd name="connsiteX1" fmla="*/ 6074195 w 6264332"/>
              <a:gd name="connsiteY1" fmla="*/ 138545 h 5040241"/>
              <a:gd name="connsiteX2" fmla="*/ 4845759 w 6264332"/>
              <a:gd name="connsiteY2" fmla="*/ 0 h 5040241"/>
              <a:gd name="connsiteX3" fmla="*/ 3137031 w 6264332"/>
              <a:gd name="connsiteY3" fmla="*/ 18472 h 5040241"/>
              <a:gd name="connsiteX4" fmla="*/ 2721395 w 6264332"/>
              <a:gd name="connsiteY4" fmla="*/ 64654 h 5040241"/>
              <a:gd name="connsiteX5" fmla="*/ 2342704 w 6264332"/>
              <a:gd name="connsiteY5" fmla="*/ 92363 h 5040241"/>
              <a:gd name="connsiteX6" fmla="*/ 1880886 w 6264332"/>
              <a:gd name="connsiteY6" fmla="*/ 166254 h 5040241"/>
              <a:gd name="connsiteX7" fmla="*/ 1770050 w 6264332"/>
              <a:gd name="connsiteY7" fmla="*/ 193963 h 5040241"/>
              <a:gd name="connsiteX8" fmla="*/ 1668450 w 6264332"/>
              <a:gd name="connsiteY8" fmla="*/ 212436 h 5040241"/>
              <a:gd name="connsiteX9" fmla="*/ 1234340 w 6264332"/>
              <a:gd name="connsiteY9" fmla="*/ 286327 h 5040241"/>
              <a:gd name="connsiteX10" fmla="*/ 670922 w 6264332"/>
              <a:gd name="connsiteY10" fmla="*/ 480291 h 5040241"/>
              <a:gd name="connsiteX11" fmla="*/ 125977 w 6264332"/>
              <a:gd name="connsiteY11" fmla="*/ 1145309 h 5040241"/>
              <a:gd name="connsiteX12" fmla="*/ 15141 w 6264332"/>
              <a:gd name="connsiteY12" fmla="*/ 2041236 h 5040241"/>
              <a:gd name="connsiteX13" fmla="*/ 5903 w 6264332"/>
              <a:gd name="connsiteY13" fmla="*/ 3001818 h 5040241"/>
              <a:gd name="connsiteX14" fmla="*/ 61322 w 6264332"/>
              <a:gd name="connsiteY14" fmla="*/ 3713018 h 5040241"/>
              <a:gd name="connsiteX15" fmla="*/ 98268 w 6264332"/>
              <a:gd name="connsiteY15" fmla="*/ 4535055 h 5040241"/>
              <a:gd name="connsiteX16" fmla="*/ 301468 w 6264332"/>
              <a:gd name="connsiteY16" fmla="*/ 5015346 h 5040241"/>
              <a:gd name="connsiteX17" fmla="*/ 1058850 w 6264332"/>
              <a:gd name="connsiteY17" fmla="*/ 4969162 h 5040241"/>
              <a:gd name="connsiteX18" fmla="*/ 1077321 w 6264332"/>
              <a:gd name="connsiteY18" fmla="*/ 4562764 h 5040241"/>
              <a:gd name="connsiteX19" fmla="*/ 1215867 w 6264332"/>
              <a:gd name="connsiteY19" fmla="*/ 4174836 h 5040241"/>
              <a:gd name="connsiteX20" fmla="*/ 1123504 w 6264332"/>
              <a:gd name="connsiteY20" fmla="*/ 3639127 h 5040241"/>
              <a:gd name="connsiteX21" fmla="*/ 1234340 w 6264332"/>
              <a:gd name="connsiteY21" fmla="*/ 3426691 h 5040241"/>
              <a:gd name="connsiteX22" fmla="*/ 1483721 w 6264332"/>
              <a:gd name="connsiteY22" fmla="*/ 3149599 h 5040241"/>
              <a:gd name="connsiteX23" fmla="*/ 1548377 w 6264332"/>
              <a:gd name="connsiteY23" fmla="*/ 2715491 h 5040241"/>
              <a:gd name="connsiteX24" fmla="*/ 1585322 w 6264332"/>
              <a:gd name="connsiteY24" fmla="*/ 2632363 h 5040241"/>
              <a:gd name="connsiteX25" fmla="*/ 1649977 w 6264332"/>
              <a:gd name="connsiteY25" fmla="*/ 2466109 h 5040241"/>
              <a:gd name="connsiteX26" fmla="*/ 1908595 w 6264332"/>
              <a:gd name="connsiteY26" fmla="*/ 2087419 h 5040241"/>
              <a:gd name="connsiteX27" fmla="*/ 2130268 w 6264332"/>
              <a:gd name="connsiteY27" fmla="*/ 1865745 h 5040241"/>
              <a:gd name="connsiteX28" fmla="*/ 2444303 w 6264332"/>
              <a:gd name="connsiteY28" fmla="*/ 1625600 h 5040241"/>
              <a:gd name="connsiteX29" fmla="*/ 2822995 w 6264332"/>
              <a:gd name="connsiteY29" fmla="*/ 1366982 h 5040241"/>
              <a:gd name="connsiteX30" fmla="*/ 3192449 w 6264332"/>
              <a:gd name="connsiteY30" fmla="*/ 1209964 h 5040241"/>
              <a:gd name="connsiteX31" fmla="*/ 4060668 w 6264332"/>
              <a:gd name="connsiteY31" fmla="*/ 988291 h 5040241"/>
              <a:gd name="connsiteX32" fmla="*/ 4651795 w 6264332"/>
              <a:gd name="connsiteY32" fmla="*/ 905163 h 5040241"/>
              <a:gd name="connsiteX33" fmla="*/ 4836522 w 6264332"/>
              <a:gd name="connsiteY33" fmla="*/ 895927 h 5040241"/>
              <a:gd name="connsiteX34" fmla="*/ 5409177 w 6264332"/>
              <a:gd name="connsiteY34" fmla="*/ 849746 h 5040241"/>
              <a:gd name="connsiteX35" fmla="*/ 5760158 w 6264332"/>
              <a:gd name="connsiteY35" fmla="*/ 822036 h 5040241"/>
              <a:gd name="connsiteX36" fmla="*/ 6111141 w 6264332"/>
              <a:gd name="connsiteY36" fmla="*/ 831271 h 5040241"/>
              <a:gd name="connsiteX37" fmla="*/ 6249686 w 6264332"/>
              <a:gd name="connsiteY37" fmla="*/ 406399 h 5040241"/>
              <a:gd name="connsiteX38" fmla="*/ 6240450 w 6264332"/>
              <a:gd name="connsiteY38" fmla="*/ 249382 h 5040241"/>
              <a:gd name="connsiteX0" fmla="*/ 6240450 w 6264332"/>
              <a:gd name="connsiteY0" fmla="*/ 249382 h 5056040"/>
              <a:gd name="connsiteX1" fmla="*/ 6074195 w 6264332"/>
              <a:gd name="connsiteY1" fmla="*/ 138545 h 5056040"/>
              <a:gd name="connsiteX2" fmla="*/ 4845759 w 6264332"/>
              <a:gd name="connsiteY2" fmla="*/ 0 h 5056040"/>
              <a:gd name="connsiteX3" fmla="*/ 3137031 w 6264332"/>
              <a:gd name="connsiteY3" fmla="*/ 18472 h 5056040"/>
              <a:gd name="connsiteX4" fmla="*/ 2721395 w 6264332"/>
              <a:gd name="connsiteY4" fmla="*/ 64654 h 5056040"/>
              <a:gd name="connsiteX5" fmla="*/ 2342704 w 6264332"/>
              <a:gd name="connsiteY5" fmla="*/ 92363 h 5056040"/>
              <a:gd name="connsiteX6" fmla="*/ 1880886 w 6264332"/>
              <a:gd name="connsiteY6" fmla="*/ 166254 h 5056040"/>
              <a:gd name="connsiteX7" fmla="*/ 1770050 w 6264332"/>
              <a:gd name="connsiteY7" fmla="*/ 193963 h 5056040"/>
              <a:gd name="connsiteX8" fmla="*/ 1668450 w 6264332"/>
              <a:gd name="connsiteY8" fmla="*/ 212436 h 5056040"/>
              <a:gd name="connsiteX9" fmla="*/ 1234340 w 6264332"/>
              <a:gd name="connsiteY9" fmla="*/ 286327 h 5056040"/>
              <a:gd name="connsiteX10" fmla="*/ 670922 w 6264332"/>
              <a:gd name="connsiteY10" fmla="*/ 480291 h 5056040"/>
              <a:gd name="connsiteX11" fmla="*/ 125977 w 6264332"/>
              <a:gd name="connsiteY11" fmla="*/ 1145309 h 5056040"/>
              <a:gd name="connsiteX12" fmla="*/ 15141 w 6264332"/>
              <a:gd name="connsiteY12" fmla="*/ 2041236 h 5056040"/>
              <a:gd name="connsiteX13" fmla="*/ 5903 w 6264332"/>
              <a:gd name="connsiteY13" fmla="*/ 3001818 h 5056040"/>
              <a:gd name="connsiteX14" fmla="*/ 61322 w 6264332"/>
              <a:gd name="connsiteY14" fmla="*/ 3713018 h 5056040"/>
              <a:gd name="connsiteX15" fmla="*/ 98268 w 6264332"/>
              <a:gd name="connsiteY15" fmla="*/ 4535055 h 5056040"/>
              <a:gd name="connsiteX16" fmla="*/ 301468 w 6264332"/>
              <a:gd name="connsiteY16" fmla="*/ 5015346 h 5056040"/>
              <a:gd name="connsiteX17" fmla="*/ 1012668 w 6264332"/>
              <a:gd name="connsiteY17" fmla="*/ 4978399 h 5056040"/>
              <a:gd name="connsiteX18" fmla="*/ 1077321 w 6264332"/>
              <a:gd name="connsiteY18" fmla="*/ 4562764 h 5056040"/>
              <a:gd name="connsiteX19" fmla="*/ 1215867 w 6264332"/>
              <a:gd name="connsiteY19" fmla="*/ 4174836 h 5056040"/>
              <a:gd name="connsiteX20" fmla="*/ 1123504 w 6264332"/>
              <a:gd name="connsiteY20" fmla="*/ 3639127 h 5056040"/>
              <a:gd name="connsiteX21" fmla="*/ 1234340 w 6264332"/>
              <a:gd name="connsiteY21" fmla="*/ 3426691 h 5056040"/>
              <a:gd name="connsiteX22" fmla="*/ 1483721 w 6264332"/>
              <a:gd name="connsiteY22" fmla="*/ 3149599 h 5056040"/>
              <a:gd name="connsiteX23" fmla="*/ 1548377 w 6264332"/>
              <a:gd name="connsiteY23" fmla="*/ 2715491 h 5056040"/>
              <a:gd name="connsiteX24" fmla="*/ 1585322 w 6264332"/>
              <a:gd name="connsiteY24" fmla="*/ 2632363 h 5056040"/>
              <a:gd name="connsiteX25" fmla="*/ 1649977 w 6264332"/>
              <a:gd name="connsiteY25" fmla="*/ 2466109 h 5056040"/>
              <a:gd name="connsiteX26" fmla="*/ 1908595 w 6264332"/>
              <a:gd name="connsiteY26" fmla="*/ 2087419 h 5056040"/>
              <a:gd name="connsiteX27" fmla="*/ 2130268 w 6264332"/>
              <a:gd name="connsiteY27" fmla="*/ 1865745 h 5056040"/>
              <a:gd name="connsiteX28" fmla="*/ 2444303 w 6264332"/>
              <a:gd name="connsiteY28" fmla="*/ 1625600 h 5056040"/>
              <a:gd name="connsiteX29" fmla="*/ 2822995 w 6264332"/>
              <a:gd name="connsiteY29" fmla="*/ 1366982 h 5056040"/>
              <a:gd name="connsiteX30" fmla="*/ 3192449 w 6264332"/>
              <a:gd name="connsiteY30" fmla="*/ 1209964 h 5056040"/>
              <a:gd name="connsiteX31" fmla="*/ 4060668 w 6264332"/>
              <a:gd name="connsiteY31" fmla="*/ 988291 h 5056040"/>
              <a:gd name="connsiteX32" fmla="*/ 4651795 w 6264332"/>
              <a:gd name="connsiteY32" fmla="*/ 905163 h 5056040"/>
              <a:gd name="connsiteX33" fmla="*/ 4836522 w 6264332"/>
              <a:gd name="connsiteY33" fmla="*/ 895927 h 5056040"/>
              <a:gd name="connsiteX34" fmla="*/ 5409177 w 6264332"/>
              <a:gd name="connsiteY34" fmla="*/ 849746 h 5056040"/>
              <a:gd name="connsiteX35" fmla="*/ 5760158 w 6264332"/>
              <a:gd name="connsiteY35" fmla="*/ 822036 h 5056040"/>
              <a:gd name="connsiteX36" fmla="*/ 6111141 w 6264332"/>
              <a:gd name="connsiteY36" fmla="*/ 831271 h 5056040"/>
              <a:gd name="connsiteX37" fmla="*/ 6249686 w 6264332"/>
              <a:gd name="connsiteY37" fmla="*/ 406399 h 5056040"/>
              <a:gd name="connsiteX38" fmla="*/ 6240450 w 6264332"/>
              <a:gd name="connsiteY38" fmla="*/ 249382 h 5056040"/>
              <a:gd name="connsiteX0" fmla="*/ 6240450 w 6264332"/>
              <a:gd name="connsiteY0" fmla="*/ 249382 h 5056040"/>
              <a:gd name="connsiteX1" fmla="*/ 6074195 w 6264332"/>
              <a:gd name="connsiteY1" fmla="*/ 138545 h 5056040"/>
              <a:gd name="connsiteX2" fmla="*/ 4845759 w 6264332"/>
              <a:gd name="connsiteY2" fmla="*/ 0 h 5056040"/>
              <a:gd name="connsiteX3" fmla="*/ 3137031 w 6264332"/>
              <a:gd name="connsiteY3" fmla="*/ 18472 h 5056040"/>
              <a:gd name="connsiteX4" fmla="*/ 2721395 w 6264332"/>
              <a:gd name="connsiteY4" fmla="*/ 64654 h 5056040"/>
              <a:gd name="connsiteX5" fmla="*/ 2342704 w 6264332"/>
              <a:gd name="connsiteY5" fmla="*/ 92363 h 5056040"/>
              <a:gd name="connsiteX6" fmla="*/ 1880886 w 6264332"/>
              <a:gd name="connsiteY6" fmla="*/ 166254 h 5056040"/>
              <a:gd name="connsiteX7" fmla="*/ 1770050 w 6264332"/>
              <a:gd name="connsiteY7" fmla="*/ 193963 h 5056040"/>
              <a:gd name="connsiteX8" fmla="*/ 1668450 w 6264332"/>
              <a:gd name="connsiteY8" fmla="*/ 212436 h 5056040"/>
              <a:gd name="connsiteX9" fmla="*/ 1234340 w 6264332"/>
              <a:gd name="connsiteY9" fmla="*/ 286327 h 5056040"/>
              <a:gd name="connsiteX10" fmla="*/ 670922 w 6264332"/>
              <a:gd name="connsiteY10" fmla="*/ 480291 h 5056040"/>
              <a:gd name="connsiteX11" fmla="*/ 125977 w 6264332"/>
              <a:gd name="connsiteY11" fmla="*/ 1145309 h 5056040"/>
              <a:gd name="connsiteX12" fmla="*/ 15141 w 6264332"/>
              <a:gd name="connsiteY12" fmla="*/ 2041236 h 5056040"/>
              <a:gd name="connsiteX13" fmla="*/ 5903 w 6264332"/>
              <a:gd name="connsiteY13" fmla="*/ 3001818 h 5056040"/>
              <a:gd name="connsiteX14" fmla="*/ 61322 w 6264332"/>
              <a:gd name="connsiteY14" fmla="*/ 3713018 h 5056040"/>
              <a:gd name="connsiteX15" fmla="*/ 98268 w 6264332"/>
              <a:gd name="connsiteY15" fmla="*/ 4535055 h 5056040"/>
              <a:gd name="connsiteX16" fmla="*/ 301468 w 6264332"/>
              <a:gd name="connsiteY16" fmla="*/ 5015346 h 5056040"/>
              <a:gd name="connsiteX17" fmla="*/ 1012668 w 6264332"/>
              <a:gd name="connsiteY17" fmla="*/ 4978399 h 5056040"/>
              <a:gd name="connsiteX18" fmla="*/ 1077321 w 6264332"/>
              <a:gd name="connsiteY18" fmla="*/ 4562764 h 5056040"/>
              <a:gd name="connsiteX19" fmla="*/ 1215867 w 6264332"/>
              <a:gd name="connsiteY19" fmla="*/ 4174836 h 5056040"/>
              <a:gd name="connsiteX20" fmla="*/ 1123504 w 6264332"/>
              <a:gd name="connsiteY20" fmla="*/ 3639127 h 5056040"/>
              <a:gd name="connsiteX21" fmla="*/ 1234340 w 6264332"/>
              <a:gd name="connsiteY21" fmla="*/ 3426691 h 5056040"/>
              <a:gd name="connsiteX22" fmla="*/ 1483721 w 6264332"/>
              <a:gd name="connsiteY22" fmla="*/ 3149599 h 5056040"/>
              <a:gd name="connsiteX23" fmla="*/ 1548377 w 6264332"/>
              <a:gd name="connsiteY23" fmla="*/ 2715491 h 5056040"/>
              <a:gd name="connsiteX24" fmla="*/ 1585322 w 6264332"/>
              <a:gd name="connsiteY24" fmla="*/ 2632363 h 5056040"/>
              <a:gd name="connsiteX25" fmla="*/ 1649977 w 6264332"/>
              <a:gd name="connsiteY25" fmla="*/ 2466109 h 5056040"/>
              <a:gd name="connsiteX26" fmla="*/ 1908595 w 6264332"/>
              <a:gd name="connsiteY26" fmla="*/ 2087419 h 5056040"/>
              <a:gd name="connsiteX27" fmla="*/ 2130268 w 6264332"/>
              <a:gd name="connsiteY27" fmla="*/ 1865745 h 5056040"/>
              <a:gd name="connsiteX28" fmla="*/ 2444303 w 6264332"/>
              <a:gd name="connsiteY28" fmla="*/ 1625600 h 5056040"/>
              <a:gd name="connsiteX29" fmla="*/ 2822995 w 6264332"/>
              <a:gd name="connsiteY29" fmla="*/ 1366982 h 5056040"/>
              <a:gd name="connsiteX30" fmla="*/ 3192449 w 6264332"/>
              <a:gd name="connsiteY30" fmla="*/ 1209964 h 5056040"/>
              <a:gd name="connsiteX31" fmla="*/ 4060668 w 6264332"/>
              <a:gd name="connsiteY31" fmla="*/ 988291 h 5056040"/>
              <a:gd name="connsiteX32" fmla="*/ 4651795 w 6264332"/>
              <a:gd name="connsiteY32" fmla="*/ 905163 h 5056040"/>
              <a:gd name="connsiteX33" fmla="*/ 4836522 w 6264332"/>
              <a:gd name="connsiteY33" fmla="*/ 895927 h 5056040"/>
              <a:gd name="connsiteX34" fmla="*/ 5409177 w 6264332"/>
              <a:gd name="connsiteY34" fmla="*/ 849746 h 5056040"/>
              <a:gd name="connsiteX35" fmla="*/ 5760158 w 6264332"/>
              <a:gd name="connsiteY35" fmla="*/ 822036 h 5056040"/>
              <a:gd name="connsiteX36" fmla="*/ 6111141 w 6264332"/>
              <a:gd name="connsiteY36" fmla="*/ 831271 h 5056040"/>
              <a:gd name="connsiteX37" fmla="*/ 6249686 w 6264332"/>
              <a:gd name="connsiteY37" fmla="*/ 406399 h 5056040"/>
              <a:gd name="connsiteX38" fmla="*/ 6240450 w 6264332"/>
              <a:gd name="connsiteY38" fmla="*/ 249382 h 5056040"/>
              <a:gd name="connsiteX0" fmla="*/ 6240450 w 6264332"/>
              <a:gd name="connsiteY0" fmla="*/ 249382 h 5056040"/>
              <a:gd name="connsiteX1" fmla="*/ 6074195 w 6264332"/>
              <a:gd name="connsiteY1" fmla="*/ 138545 h 5056040"/>
              <a:gd name="connsiteX2" fmla="*/ 4845759 w 6264332"/>
              <a:gd name="connsiteY2" fmla="*/ 0 h 5056040"/>
              <a:gd name="connsiteX3" fmla="*/ 3137031 w 6264332"/>
              <a:gd name="connsiteY3" fmla="*/ 18472 h 5056040"/>
              <a:gd name="connsiteX4" fmla="*/ 2721395 w 6264332"/>
              <a:gd name="connsiteY4" fmla="*/ 64654 h 5056040"/>
              <a:gd name="connsiteX5" fmla="*/ 2342704 w 6264332"/>
              <a:gd name="connsiteY5" fmla="*/ 92363 h 5056040"/>
              <a:gd name="connsiteX6" fmla="*/ 1880886 w 6264332"/>
              <a:gd name="connsiteY6" fmla="*/ 166254 h 5056040"/>
              <a:gd name="connsiteX7" fmla="*/ 1770050 w 6264332"/>
              <a:gd name="connsiteY7" fmla="*/ 193963 h 5056040"/>
              <a:gd name="connsiteX8" fmla="*/ 1668450 w 6264332"/>
              <a:gd name="connsiteY8" fmla="*/ 212436 h 5056040"/>
              <a:gd name="connsiteX9" fmla="*/ 1234340 w 6264332"/>
              <a:gd name="connsiteY9" fmla="*/ 286327 h 5056040"/>
              <a:gd name="connsiteX10" fmla="*/ 670922 w 6264332"/>
              <a:gd name="connsiteY10" fmla="*/ 480291 h 5056040"/>
              <a:gd name="connsiteX11" fmla="*/ 125977 w 6264332"/>
              <a:gd name="connsiteY11" fmla="*/ 1145309 h 5056040"/>
              <a:gd name="connsiteX12" fmla="*/ 15141 w 6264332"/>
              <a:gd name="connsiteY12" fmla="*/ 2041236 h 5056040"/>
              <a:gd name="connsiteX13" fmla="*/ 5903 w 6264332"/>
              <a:gd name="connsiteY13" fmla="*/ 3001818 h 5056040"/>
              <a:gd name="connsiteX14" fmla="*/ 61322 w 6264332"/>
              <a:gd name="connsiteY14" fmla="*/ 3713018 h 5056040"/>
              <a:gd name="connsiteX15" fmla="*/ 98268 w 6264332"/>
              <a:gd name="connsiteY15" fmla="*/ 4535055 h 5056040"/>
              <a:gd name="connsiteX16" fmla="*/ 301468 w 6264332"/>
              <a:gd name="connsiteY16" fmla="*/ 5015346 h 5056040"/>
              <a:gd name="connsiteX17" fmla="*/ 1012668 w 6264332"/>
              <a:gd name="connsiteY17" fmla="*/ 4978399 h 5056040"/>
              <a:gd name="connsiteX18" fmla="*/ 1077321 w 6264332"/>
              <a:gd name="connsiteY18" fmla="*/ 4562764 h 5056040"/>
              <a:gd name="connsiteX19" fmla="*/ 1215867 w 6264332"/>
              <a:gd name="connsiteY19" fmla="*/ 4174836 h 5056040"/>
              <a:gd name="connsiteX20" fmla="*/ 1123504 w 6264332"/>
              <a:gd name="connsiteY20" fmla="*/ 3639127 h 5056040"/>
              <a:gd name="connsiteX21" fmla="*/ 1234340 w 6264332"/>
              <a:gd name="connsiteY21" fmla="*/ 3426691 h 5056040"/>
              <a:gd name="connsiteX22" fmla="*/ 1483721 w 6264332"/>
              <a:gd name="connsiteY22" fmla="*/ 3149599 h 5056040"/>
              <a:gd name="connsiteX23" fmla="*/ 1548377 w 6264332"/>
              <a:gd name="connsiteY23" fmla="*/ 2715491 h 5056040"/>
              <a:gd name="connsiteX24" fmla="*/ 1585322 w 6264332"/>
              <a:gd name="connsiteY24" fmla="*/ 2632363 h 5056040"/>
              <a:gd name="connsiteX25" fmla="*/ 1649977 w 6264332"/>
              <a:gd name="connsiteY25" fmla="*/ 2466109 h 5056040"/>
              <a:gd name="connsiteX26" fmla="*/ 1908595 w 6264332"/>
              <a:gd name="connsiteY26" fmla="*/ 2087419 h 5056040"/>
              <a:gd name="connsiteX27" fmla="*/ 2130268 w 6264332"/>
              <a:gd name="connsiteY27" fmla="*/ 1865745 h 5056040"/>
              <a:gd name="connsiteX28" fmla="*/ 2444303 w 6264332"/>
              <a:gd name="connsiteY28" fmla="*/ 1625600 h 5056040"/>
              <a:gd name="connsiteX29" fmla="*/ 2822995 w 6264332"/>
              <a:gd name="connsiteY29" fmla="*/ 1366982 h 5056040"/>
              <a:gd name="connsiteX30" fmla="*/ 3192449 w 6264332"/>
              <a:gd name="connsiteY30" fmla="*/ 1209964 h 5056040"/>
              <a:gd name="connsiteX31" fmla="*/ 4060668 w 6264332"/>
              <a:gd name="connsiteY31" fmla="*/ 988291 h 5056040"/>
              <a:gd name="connsiteX32" fmla="*/ 4651795 w 6264332"/>
              <a:gd name="connsiteY32" fmla="*/ 905163 h 5056040"/>
              <a:gd name="connsiteX33" fmla="*/ 4836522 w 6264332"/>
              <a:gd name="connsiteY33" fmla="*/ 895927 h 5056040"/>
              <a:gd name="connsiteX34" fmla="*/ 5409177 w 6264332"/>
              <a:gd name="connsiteY34" fmla="*/ 849746 h 5056040"/>
              <a:gd name="connsiteX35" fmla="*/ 5760158 w 6264332"/>
              <a:gd name="connsiteY35" fmla="*/ 822036 h 5056040"/>
              <a:gd name="connsiteX36" fmla="*/ 6111141 w 6264332"/>
              <a:gd name="connsiteY36" fmla="*/ 831271 h 5056040"/>
              <a:gd name="connsiteX37" fmla="*/ 6249686 w 6264332"/>
              <a:gd name="connsiteY37" fmla="*/ 406399 h 5056040"/>
              <a:gd name="connsiteX38" fmla="*/ 6240450 w 6264332"/>
              <a:gd name="connsiteY38" fmla="*/ 249382 h 5056040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123504 w 6264332"/>
              <a:gd name="connsiteY20" fmla="*/ 3639127 h 5058647"/>
              <a:gd name="connsiteX21" fmla="*/ 1234340 w 6264332"/>
              <a:gd name="connsiteY21" fmla="*/ 3426691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123504 w 6264332"/>
              <a:gd name="connsiteY20" fmla="*/ 3639127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132740 w 6264332"/>
              <a:gd name="connsiteY20" fmla="*/ 3648363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206631 w 6264332"/>
              <a:gd name="connsiteY20" fmla="*/ 3666836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15504 w 6264332"/>
              <a:gd name="connsiteY10" fmla="*/ 498763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206631 w 6264332"/>
              <a:gd name="connsiteY20" fmla="*/ 3666836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668450 w 6264332"/>
              <a:gd name="connsiteY7" fmla="*/ 212436 h 5058647"/>
              <a:gd name="connsiteX8" fmla="*/ 1234340 w 6264332"/>
              <a:gd name="connsiteY8" fmla="*/ 286327 h 5058647"/>
              <a:gd name="connsiteX9" fmla="*/ 615504 w 6264332"/>
              <a:gd name="connsiteY9" fmla="*/ 498763 h 5058647"/>
              <a:gd name="connsiteX10" fmla="*/ 125977 w 6264332"/>
              <a:gd name="connsiteY10" fmla="*/ 1145309 h 5058647"/>
              <a:gd name="connsiteX11" fmla="*/ 15141 w 6264332"/>
              <a:gd name="connsiteY11" fmla="*/ 2041236 h 5058647"/>
              <a:gd name="connsiteX12" fmla="*/ 5903 w 6264332"/>
              <a:gd name="connsiteY12" fmla="*/ 3001818 h 5058647"/>
              <a:gd name="connsiteX13" fmla="*/ 61322 w 6264332"/>
              <a:gd name="connsiteY13" fmla="*/ 3713018 h 5058647"/>
              <a:gd name="connsiteX14" fmla="*/ 98268 w 6264332"/>
              <a:gd name="connsiteY14" fmla="*/ 4535055 h 5058647"/>
              <a:gd name="connsiteX15" fmla="*/ 301468 w 6264332"/>
              <a:gd name="connsiteY15" fmla="*/ 5015346 h 5058647"/>
              <a:gd name="connsiteX16" fmla="*/ 1012668 w 6264332"/>
              <a:gd name="connsiteY16" fmla="*/ 4978399 h 5058647"/>
              <a:gd name="connsiteX17" fmla="*/ 1141976 w 6264332"/>
              <a:gd name="connsiteY17" fmla="*/ 4507346 h 5058647"/>
              <a:gd name="connsiteX18" fmla="*/ 1215867 w 6264332"/>
              <a:gd name="connsiteY18" fmla="*/ 4174836 h 5058647"/>
              <a:gd name="connsiteX19" fmla="*/ 1206631 w 6264332"/>
              <a:gd name="connsiteY19" fmla="*/ 3666836 h 5058647"/>
              <a:gd name="connsiteX20" fmla="*/ 1271286 w 6264332"/>
              <a:gd name="connsiteY20" fmla="*/ 3362036 h 5058647"/>
              <a:gd name="connsiteX21" fmla="*/ 1483721 w 6264332"/>
              <a:gd name="connsiteY21" fmla="*/ 3149599 h 5058647"/>
              <a:gd name="connsiteX22" fmla="*/ 1548377 w 6264332"/>
              <a:gd name="connsiteY22" fmla="*/ 2715491 h 5058647"/>
              <a:gd name="connsiteX23" fmla="*/ 1585322 w 6264332"/>
              <a:gd name="connsiteY23" fmla="*/ 2632363 h 5058647"/>
              <a:gd name="connsiteX24" fmla="*/ 1649977 w 6264332"/>
              <a:gd name="connsiteY24" fmla="*/ 2466109 h 5058647"/>
              <a:gd name="connsiteX25" fmla="*/ 1908595 w 6264332"/>
              <a:gd name="connsiteY25" fmla="*/ 2087419 h 5058647"/>
              <a:gd name="connsiteX26" fmla="*/ 2130268 w 6264332"/>
              <a:gd name="connsiteY26" fmla="*/ 1865745 h 5058647"/>
              <a:gd name="connsiteX27" fmla="*/ 2444303 w 6264332"/>
              <a:gd name="connsiteY27" fmla="*/ 1625600 h 5058647"/>
              <a:gd name="connsiteX28" fmla="*/ 2822995 w 6264332"/>
              <a:gd name="connsiteY28" fmla="*/ 1366982 h 5058647"/>
              <a:gd name="connsiteX29" fmla="*/ 3192449 w 6264332"/>
              <a:gd name="connsiteY29" fmla="*/ 1209964 h 5058647"/>
              <a:gd name="connsiteX30" fmla="*/ 4060668 w 6264332"/>
              <a:gd name="connsiteY30" fmla="*/ 988291 h 5058647"/>
              <a:gd name="connsiteX31" fmla="*/ 4651795 w 6264332"/>
              <a:gd name="connsiteY31" fmla="*/ 905163 h 5058647"/>
              <a:gd name="connsiteX32" fmla="*/ 4836522 w 6264332"/>
              <a:gd name="connsiteY32" fmla="*/ 895927 h 5058647"/>
              <a:gd name="connsiteX33" fmla="*/ 5409177 w 6264332"/>
              <a:gd name="connsiteY33" fmla="*/ 849746 h 5058647"/>
              <a:gd name="connsiteX34" fmla="*/ 5760158 w 6264332"/>
              <a:gd name="connsiteY34" fmla="*/ 822036 h 5058647"/>
              <a:gd name="connsiteX35" fmla="*/ 6111141 w 6264332"/>
              <a:gd name="connsiteY35" fmla="*/ 831271 h 5058647"/>
              <a:gd name="connsiteX36" fmla="*/ 6249686 w 6264332"/>
              <a:gd name="connsiteY36" fmla="*/ 406399 h 5058647"/>
              <a:gd name="connsiteX37" fmla="*/ 6240450 w 6264332"/>
              <a:gd name="connsiteY37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234340 w 6264332"/>
              <a:gd name="connsiteY7" fmla="*/ 286327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271286 w 6264332"/>
              <a:gd name="connsiteY19" fmla="*/ 3362036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34340 w 6264332"/>
              <a:gd name="connsiteY7" fmla="*/ 286327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271286 w 6264332"/>
              <a:gd name="connsiteY19" fmla="*/ 3362036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271286 w 6264332"/>
              <a:gd name="connsiteY19" fmla="*/ 3362036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409831 w 6264332"/>
              <a:gd name="connsiteY19" fmla="*/ 3546763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345177 w 6264332"/>
              <a:gd name="connsiteY18" fmla="*/ 3925454 h 5058647"/>
              <a:gd name="connsiteX19" fmla="*/ 1409831 w 6264332"/>
              <a:gd name="connsiteY19" fmla="*/ 3546763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317467 w 6264332"/>
              <a:gd name="connsiteY17" fmla="*/ 4165600 h 5058647"/>
              <a:gd name="connsiteX18" fmla="*/ 1345177 w 6264332"/>
              <a:gd name="connsiteY18" fmla="*/ 3925454 h 5058647"/>
              <a:gd name="connsiteX19" fmla="*/ 1409831 w 6264332"/>
              <a:gd name="connsiteY19" fmla="*/ 3546763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17467 w 6264332"/>
              <a:gd name="connsiteY17" fmla="*/ 4165600 h 5061885"/>
              <a:gd name="connsiteX18" fmla="*/ 1345177 w 6264332"/>
              <a:gd name="connsiteY18" fmla="*/ 3925454 h 5061885"/>
              <a:gd name="connsiteX19" fmla="*/ 1409831 w 6264332"/>
              <a:gd name="connsiteY19" fmla="*/ 3546763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45177 w 6264332"/>
              <a:gd name="connsiteY18" fmla="*/ 3925454 h 5061885"/>
              <a:gd name="connsiteX19" fmla="*/ 1409831 w 6264332"/>
              <a:gd name="connsiteY19" fmla="*/ 3546763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45177 w 6264332"/>
              <a:gd name="connsiteY18" fmla="*/ 3925454 h 5061885"/>
              <a:gd name="connsiteX19" fmla="*/ 1437540 w 6264332"/>
              <a:gd name="connsiteY19" fmla="*/ 3574472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45177 w 6264332"/>
              <a:gd name="connsiteY18" fmla="*/ 3925454 h 5061885"/>
              <a:gd name="connsiteX19" fmla="*/ 1437540 w 6264332"/>
              <a:gd name="connsiteY19" fmla="*/ 3574472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82122 w 6264332"/>
              <a:gd name="connsiteY18" fmla="*/ 3953163 h 5061885"/>
              <a:gd name="connsiteX19" fmla="*/ 1437540 w 6264332"/>
              <a:gd name="connsiteY19" fmla="*/ 3574472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36035 w 6259917"/>
              <a:gd name="connsiteY0" fmla="*/ 249382 h 5061885"/>
              <a:gd name="connsiteX1" fmla="*/ 6069780 w 6259917"/>
              <a:gd name="connsiteY1" fmla="*/ 138545 h 5061885"/>
              <a:gd name="connsiteX2" fmla="*/ 4841344 w 6259917"/>
              <a:gd name="connsiteY2" fmla="*/ 0 h 5061885"/>
              <a:gd name="connsiteX3" fmla="*/ 3132616 w 6259917"/>
              <a:gd name="connsiteY3" fmla="*/ 18472 h 5061885"/>
              <a:gd name="connsiteX4" fmla="*/ 2716980 w 6259917"/>
              <a:gd name="connsiteY4" fmla="*/ 64654 h 5061885"/>
              <a:gd name="connsiteX5" fmla="*/ 2338289 w 6259917"/>
              <a:gd name="connsiteY5" fmla="*/ 92363 h 5061885"/>
              <a:gd name="connsiteX6" fmla="*/ 1876471 w 6259917"/>
              <a:gd name="connsiteY6" fmla="*/ 110835 h 5061885"/>
              <a:gd name="connsiteX7" fmla="*/ 1257634 w 6259917"/>
              <a:gd name="connsiteY7" fmla="*/ 240145 h 5061885"/>
              <a:gd name="connsiteX8" fmla="*/ 611089 w 6259917"/>
              <a:gd name="connsiteY8" fmla="*/ 498763 h 5061885"/>
              <a:gd name="connsiteX9" fmla="*/ 121562 w 6259917"/>
              <a:gd name="connsiteY9" fmla="*/ 1145309 h 5061885"/>
              <a:gd name="connsiteX10" fmla="*/ 1488 w 6259917"/>
              <a:gd name="connsiteY10" fmla="*/ 3001818 h 5061885"/>
              <a:gd name="connsiteX11" fmla="*/ 56907 w 6259917"/>
              <a:gd name="connsiteY11" fmla="*/ 3713018 h 5061885"/>
              <a:gd name="connsiteX12" fmla="*/ 93853 w 6259917"/>
              <a:gd name="connsiteY12" fmla="*/ 4535055 h 5061885"/>
              <a:gd name="connsiteX13" fmla="*/ 297053 w 6259917"/>
              <a:gd name="connsiteY13" fmla="*/ 5015346 h 5061885"/>
              <a:gd name="connsiteX14" fmla="*/ 1008253 w 6259917"/>
              <a:gd name="connsiteY14" fmla="*/ 4978399 h 5061885"/>
              <a:gd name="connsiteX15" fmla="*/ 1183743 w 6259917"/>
              <a:gd name="connsiteY15" fmla="*/ 4442691 h 5061885"/>
              <a:gd name="connsiteX16" fmla="*/ 1322289 w 6259917"/>
              <a:gd name="connsiteY16" fmla="*/ 4294909 h 5061885"/>
              <a:gd name="connsiteX17" fmla="*/ 1377707 w 6259917"/>
              <a:gd name="connsiteY17" fmla="*/ 3953163 h 5061885"/>
              <a:gd name="connsiteX18" fmla="*/ 1433125 w 6259917"/>
              <a:gd name="connsiteY18" fmla="*/ 3574472 h 5061885"/>
              <a:gd name="connsiteX19" fmla="*/ 1479306 w 6259917"/>
              <a:gd name="connsiteY19" fmla="*/ 3149599 h 5061885"/>
              <a:gd name="connsiteX20" fmla="*/ 1543962 w 6259917"/>
              <a:gd name="connsiteY20" fmla="*/ 2715491 h 5061885"/>
              <a:gd name="connsiteX21" fmla="*/ 1580907 w 6259917"/>
              <a:gd name="connsiteY21" fmla="*/ 2632363 h 5061885"/>
              <a:gd name="connsiteX22" fmla="*/ 1645562 w 6259917"/>
              <a:gd name="connsiteY22" fmla="*/ 2466109 h 5061885"/>
              <a:gd name="connsiteX23" fmla="*/ 1904180 w 6259917"/>
              <a:gd name="connsiteY23" fmla="*/ 2087419 h 5061885"/>
              <a:gd name="connsiteX24" fmla="*/ 2125853 w 6259917"/>
              <a:gd name="connsiteY24" fmla="*/ 1865745 h 5061885"/>
              <a:gd name="connsiteX25" fmla="*/ 2439888 w 6259917"/>
              <a:gd name="connsiteY25" fmla="*/ 1625600 h 5061885"/>
              <a:gd name="connsiteX26" fmla="*/ 2818580 w 6259917"/>
              <a:gd name="connsiteY26" fmla="*/ 1366982 h 5061885"/>
              <a:gd name="connsiteX27" fmla="*/ 3188034 w 6259917"/>
              <a:gd name="connsiteY27" fmla="*/ 1209964 h 5061885"/>
              <a:gd name="connsiteX28" fmla="*/ 4056253 w 6259917"/>
              <a:gd name="connsiteY28" fmla="*/ 988291 h 5061885"/>
              <a:gd name="connsiteX29" fmla="*/ 4647380 w 6259917"/>
              <a:gd name="connsiteY29" fmla="*/ 905163 h 5061885"/>
              <a:gd name="connsiteX30" fmla="*/ 4832107 w 6259917"/>
              <a:gd name="connsiteY30" fmla="*/ 895927 h 5061885"/>
              <a:gd name="connsiteX31" fmla="*/ 5404762 w 6259917"/>
              <a:gd name="connsiteY31" fmla="*/ 849746 h 5061885"/>
              <a:gd name="connsiteX32" fmla="*/ 5755743 w 6259917"/>
              <a:gd name="connsiteY32" fmla="*/ 822036 h 5061885"/>
              <a:gd name="connsiteX33" fmla="*/ 6106726 w 6259917"/>
              <a:gd name="connsiteY33" fmla="*/ 831271 h 5061885"/>
              <a:gd name="connsiteX34" fmla="*/ 6245271 w 6259917"/>
              <a:gd name="connsiteY34" fmla="*/ 406399 h 5061885"/>
              <a:gd name="connsiteX35" fmla="*/ 6236035 w 6259917"/>
              <a:gd name="connsiteY35" fmla="*/ 249382 h 5061885"/>
              <a:gd name="connsiteX0" fmla="*/ 6181000 w 6204882"/>
              <a:gd name="connsiteY0" fmla="*/ 249382 h 5061885"/>
              <a:gd name="connsiteX1" fmla="*/ 6014745 w 6204882"/>
              <a:gd name="connsiteY1" fmla="*/ 138545 h 5061885"/>
              <a:gd name="connsiteX2" fmla="*/ 4786309 w 6204882"/>
              <a:gd name="connsiteY2" fmla="*/ 0 h 5061885"/>
              <a:gd name="connsiteX3" fmla="*/ 3077581 w 6204882"/>
              <a:gd name="connsiteY3" fmla="*/ 18472 h 5061885"/>
              <a:gd name="connsiteX4" fmla="*/ 2661945 w 6204882"/>
              <a:gd name="connsiteY4" fmla="*/ 64654 h 5061885"/>
              <a:gd name="connsiteX5" fmla="*/ 2283254 w 6204882"/>
              <a:gd name="connsiteY5" fmla="*/ 92363 h 5061885"/>
              <a:gd name="connsiteX6" fmla="*/ 1821436 w 6204882"/>
              <a:gd name="connsiteY6" fmla="*/ 110835 h 5061885"/>
              <a:gd name="connsiteX7" fmla="*/ 1202599 w 6204882"/>
              <a:gd name="connsiteY7" fmla="*/ 240145 h 5061885"/>
              <a:gd name="connsiteX8" fmla="*/ 556054 w 6204882"/>
              <a:gd name="connsiteY8" fmla="*/ 498763 h 5061885"/>
              <a:gd name="connsiteX9" fmla="*/ 66527 w 6204882"/>
              <a:gd name="connsiteY9" fmla="*/ 1145309 h 5061885"/>
              <a:gd name="connsiteX10" fmla="*/ 1872 w 6204882"/>
              <a:gd name="connsiteY10" fmla="*/ 3713018 h 5061885"/>
              <a:gd name="connsiteX11" fmla="*/ 38818 w 6204882"/>
              <a:gd name="connsiteY11" fmla="*/ 4535055 h 5061885"/>
              <a:gd name="connsiteX12" fmla="*/ 242018 w 6204882"/>
              <a:gd name="connsiteY12" fmla="*/ 5015346 h 5061885"/>
              <a:gd name="connsiteX13" fmla="*/ 953218 w 6204882"/>
              <a:gd name="connsiteY13" fmla="*/ 4978399 h 5061885"/>
              <a:gd name="connsiteX14" fmla="*/ 1128708 w 6204882"/>
              <a:gd name="connsiteY14" fmla="*/ 4442691 h 5061885"/>
              <a:gd name="connsiteX15" fmla="*/ 1267254 w 6204882"/>
              <a:gd name="connsiteY15" fmla="*/ 4294909 h 5061885"/>
              <a:gd name="connsiteX16" fmla="*/ 1322672 w 6204882"/>
              <a:gd name="connsiteY16" fmla="*/ 3953163 h 5061885"/>
              <a:gd name="connsiteX17" fmla="*/ 1378090 w 6204882"/>
              <a:gd name="connsiteY17" fmla="*/ 3574472 h 5061885"/>
              <a:gd name="connsiteX18" fmla="*/ 1424271 w 6204882"/>
              <a:gd name="connsiteY18" fmla="*/ 3149599 h 5061885"/>
              <a:gd name="connsiteX19" fmla="*/ 1488927 w 6204882"/>
              <a:gd name="connsiteY19" fmla="*/ 2715491 h 5061885"/>
              <a:gd name="connsiteX20" fmla="*/ 1525872 w 6204882"/>
              <a:gd name="connsiteY20" fmla="*/ 2632363 h 5061885"/>
              <a:gd name="connsiteX21" fmla="*/ 1590527 w 6204882"/>
              <a:gd name="connsiteY21" fmla="*/ 2466109 h 5061885"/>
              <a:gd name="connsiteX22" fmla="*/ 1849145 w 6204882"/>
              <a:gd name="connsiteY22" fmla="*/ 2087419 h 5061885"/>
              <a:gd name="connsiteX23" fmla="*/ 2070818 w 6204882"/>
              <a:gd name="connsiteY23" fmla="*/ 1865745 h 5061885"/>
              <a:gd name="connsiteX24" fmla="*/ 2384853 w 6204882"/>
              <a:gd name="connsiteY24" fmla="*/ 1625600 h 5061885"/>
              <a:gd name="connsiteX25" fmla="*/ 2763545 w 6204882"/>
              <a:gd name="connsiteY25" fmla="*/ 1366982 h 5061885"/>
              <a:gd name="connsiteX26" fmla="*/ 3132999 w 6204882"/>
              <a:gd name="connsiteY26" fmla="*/ 1209964 h 5061885"/>
              <a:gd name="connsiteX27" fmla="*/ 4001218 w 6204882"/>
              <a:gd name="connsiteY27" fmla="*/ 988291 h 5061885"/>
              <a:gd name="connsiteX28" fmla="*/ 4592345 w 6204882"/>
              <a:gd name="connsiteY28" fmla="*/ 905163 h 5061885"/>
              <a:gd name="connsiteX29" fmla="*/ 4777072 w 6204882"/>
              <a:gd name="connsiteY29" fmla="*/ 895927 h 5061885"/>
              <a:gd name="connsiteX30" fmla="*/ 5349727 w 6204882"/>
              <a:gd name="connsiteY30" fmla="*/ 849746 h 5061885"/>
              <a:gd name="connsiteX31" fmla="*/ 5700708 w 6204882"/>
              <a:gd name="connsiteY31" fmla="*/ 822036 h 5061885"/>
              <a:gd name="connsiteX32" fmla="*/ 6051691 w 6204882"/>
              <a:gd name="connsiteY32" fmla="*/ 831271 h 5061885"/>
              <a:gd name="connsiteX33" fmla="*/ 6190236 w 6204882"/>
              <a:gd name="connsiteY33" fmla="*/ 406399 h 5061885"/>
              <a:gd name="connsiteX34" fmla="*/ 6181000 w 6204882"/>
              <a:gd name="connsiteY34" fmla="*/ 249382 h 5061885"/>
              <a:gd name="connsiteX0" fmla="*/ 6171625 w 6195507"/>
              <a:gd name="connsiteY0" fmla="*/ 249382 h 5061885"/>
              <a:gd name="connsiteX1" fmla="*/ 6005370 w 6195507"/>
              <a:gd name="connsiteY1" fmla="*/ 138545 h 5061885"/>
              <a:gd name="connsiteX2" fmla="*/ 4776934 w 6195507"/>
              <a:gd name="connsiteY2" fmla="*/ 0 h 5061885"/>
              <a:gd name="connsiteX3" fmla="*/ 3068206 w 6195507"/>
              <a:gd name="connsiteY3" fmla="*/ 18472 h 5061885"/>
              <a:gd name="connsiteX4" fmla="*/ 2652570 w 6195507"/>
              <a:gd name="connsiteY4" fmla="*/ 64654 h 5061885"/>
              <a:gd name="connsiteX5" fmla="*/ 2273879 w 6195507"/>
              <a:gd name="connsiteY5" fmla="*/ 92363 h 5061885"/>
              <a:gd name="connsiteX6" fmla="*/ 1812061 w 6195507"/>
              <a:gd name="connsiteY6" fmla="*/ 110835 h 5061885"/>
              <a:gd name="connsiteX7" fmla="*/ 1193224 w 6195507"/>
              <a:gd name="connsiteY7" fmla="*/ 240145 h 5061885"/>
              <a:gd name="connsiteX8" fmla="*/ 546679 w 6195507"/>
              <a:gd name="connsiteY8" fmla="*/ 498763 h 5061885"/>
              <a:gd name="connsiteX9" fmla="*/ 57152 w 6195507"/>
              <a:gd name="connsiteY9" fmla="*/ 1145309 h 5061885"/>
              <a:gd name="connsiteX10" fmla="*/ 29443 w 6195507"/>
              <a:gd name="connsiteY10" fmla="*/ 4535055 h 5061885"/>
              <a:gd name="connsiteX11" fmla="*/ 232643 w 6195507"/>
              <a:gd name="connsiteY11" fmla="*/ 5015346 h 5061885"/>
              <a:gd name="connsiteX12" fmla="*/ 943843 w 6195507"/>
              <a:gd name="connsiteY12" fmla="*/ 4978399 h 5061885"/>
              <a:gd name="connsiteX13" fmla="*/ 1119333 w 6195507"/>
              <a:gd name="connsiteY13" fmla="*/ 4442691 h 5061885"/>
              <a:gd name="connsiteX14" fmla="*/ 1257879 w 6195507"/>
              <a:gd name="connsiteY14" fmla="*/ 4294909 h 5061885"/>
              <a:gd name="connsiteX15" fmla="*/ 1313297 w 6195507"/>
              <a:gd name="connsiteY15" fmla="*/ 3953163 h 5061885"/>
              <a:gd name="connsiteX16" fmla="*/ 1368715 w 6195507"/>
              <a:gd name="connsiteY16" fmla="*/ 3574472 h 5061885"/>
              <a:gd name="connsiteX17" fmla="*/ 1414896 w 6195507"/>
              <a:gd name="connsiteY17" fmla="*/ 3149599 h 5061885"/>
              <a:gd name="connsiteX18" fmla="*/ 1479552 w 6195507"/>
              <a:gd name="connsiteY18" fmla="*/ 2715491 h 5061885"/>
              <a:gd name="connsiteX19" fmla="*/ 1516497 w 6195507"/>
              <a:gd name="connsiteY19" fmla="*/ 2632363 h 5061885"/>
              <a:gd name="connsiteX20" fmla="*/ 1581152 w 6195507"/>
              <a:gd name="connsiteY20" fmla="*/ 2466109 h 5061885"/>
              <a:gd name="connsiteX21" fmla="*/ 1839770 w 6195507"/>
              <a:gd name="connsiteY21" fmla="*/ 2087419 h 5061885"/>
              <a:gd name="connsiteX22" fmla="*/ 2061443 w 6195507"/>
              <a:gd name="connsiteY22" fmla="*/ 1865745 h 5061885"/>
              <a:gd name="connsiteX23" fmla="*/ 2375478 w 6195507"/>
              <a:gd name="connsiteY23" fmla="*/ 1625600 h 5061885"/>
              <a:gd name="connsiteX24" fmla="*/ 2754170 w 6195507"/>
              <a:gd name="connsiteY24" fmla="*/ 1366982 h 5061885"/>
              <a:gd name="connsiteX25" fmla="*/ 3123624 w 6195507"/>
              <a:gd name="connsiteY25" fmla="*/ 1209964 h 5061885"/>
              <a:gd name="connsiteX26" fmla="*/ 3991843 w 6195507"/>
              <a:gd name="connsiteY26" fmla="*/ 988291 h 5061885"/>
              <a:gd name="connsiteX27" fmla="*/ 4582970 w 6195507"/>
              <a:gd name="connsiteY27" fmla="*/ 905163 h 5061885"/>
              <a:gd name="connsiteX28" fmla="*/ 4767697 w 6195507"/>
              <a:gd name="connsiteY28" fmla="*/ 895927 h 5061885"/>
              <a:gd name="connsiteX29" fmla="*/ 5340352 w 6195507"/>
              <a:gd name="connsiteY29" fmla="*/ 849746 h 5061885"/>
              <a:gd name="connsiteX30" fmla="*/ 5691333 w 6195507"/>
              <a:gd name="connsiteY30" fmla="*/ 822036 h 5061885"/>
              <a:gd name="connsiteX31" fmla="*/ 6042316 w 6195507"/>
              <a:gd name="connsiteY31" fmla="*/ 831271 h 5061885"/>
              <a:gd name="connsiteX32" fmla="*/ 6180861 w 6195507"/>
              <a:gd name="connsiteY32" fmla="*/ 406399 h 5061885"/>
              <a:gd name="connsiteX33" fmla="*/ 6171625 w 6195507"/>
              <a:gd name="connsiteY33" fmla="*/ 249382 h 5061885"/>
              <a:gd name="connsiteX0" fmla="*/ 6171625 w 6195507"/>
              <a:gd name="connsiteY0" fmla="*/ 249382 h 5061885"/>
              <a:gd name="connsiteX1" fmla="*/ 6005370 w 6195507"/>
              <a:gd name="connsiteY1" fmla="*/ 138545 h 5061885"/>
              <a:gd name="connsiteX2" fmla="*/ 4776934 w 6195507"/>
              <a:gd name="connsiteY2" fmla="*/ 0 h 5061885"/>
              <a:gd name="connsiteX3" fmla="*/ 3068206 w 6195507"/>
              <a:gd name="connsiteY3" fmla="*/ 18472 h 5061885"/>
              <a:gd name="connsiteX4" fmla="*/ 2652570 w 6195507"/>
              <a:gd name="connsiteY4" fmla="*/ 64654 h 5061885"/>
              <a:gd name="connsiteX5" fmla="*/ 2273879 w 6195507"/>
              <a:gd name="connsiteY5" fmla="*/ 92363 h 5061885"/>
              <a:gd name="connsiteX6" fmla="*/ 1812061 w 6195507"/>
              <a:gd name="connsiteY6" fmla="*/ 110835 h 5061885"/>
              <a:gd name="connsiteX7" fmla="*/ 1193224 w 6195507"/>
              <a:gd name="connsiteY7" fmla="*/ 240145 h 5061885"/>
              <a:gd name="connsiteX8" fmla="*/ 546679 w 6195507"/>
              <a:gd name="connsiteY8" fmla="*/ 498763 h 5061885"/>
              <a:gd name="connsiteX9" fmla="*/ 57152 w 6195507"/>
              <a:gd name="connsiteY9" fmla="*/ 1145309 h 5061885"/>
              <a:gd name="connsiteX10" fmla="*/ 29443 w 6195507"/>
              <a:gd name="connsiteY10" fmla="*/ 4535055 h 5061885"/>
              <a:gd name="connsiteX11" fmla="*/ 232643 w 6195507"/>
              <a:gd name="connsiteY11" fmla="*/ 5015346 h 5061885"/>
              <a:gd name="connsiteX12" fmla="*/ 943843 w 6195507"/>
              <a:gd name="connsiteY12" fmla="*/ 4978399 h 5061885"/>
              <a:gd name="connsiteX13" fmla="*/ 1119333 w 6195507"/>
              <a:gd name="connsiteY13" fmla="*/ 4442691 h 5061885"/>
              <a:gd name="connsiteX14" fmla="*/ 1257879 w 6195507"/>
              <a:gd name="connsiteY14" fmla="*/ 4294909 h 5061885"/>
              <a:gd name="connsiteX15" fmla="*/ 1313297 w 6195507"/>
              <a:gd name="connsiteY15" fmla="*/ 3953163 h 5061885"/>
              <a:gd name="connsiteX16" fmla="*/ 1368715 w 6195507"/>
              <a:gd name="connsiteY16" fmla="*/ 3574472 h 5061885"/>
              <a:gd name="connsiteX17" fmla="*/ 1414896 w 6195507"/>
              <a:gd name="connsiteY17" fmla="*/ 3149599 h 5061885"/>
              <a:gd name="connsiteX18" fmla="*/ 1479552 w 6195507"/>
              <a:gd name="connsiteY18" fmla="*/ 2715491 h 5061885"/>
              <a:gd name="connsiteX19" fmla="*/ 1516497 w 6195507"/>
              <a:gd name="connsiteY19" fmla="*/ 2632363 h 5061885"/>
              <a:gd name="connsiteX20" fmla="*/ 1581152 w 6195507"/>
              <a:gd name="connsiteY20" fmla="*/ 2466109 h 5061885"/>
              <a:gd name="connsiteX21" fmla="*/ 1839770 w 6195507"/>
              <a:gd name="connsiteY21" fmla="*/ 2087419 h 5061885"/>
              <a:gd name="connsiteX22" fmla="*/ 2061443 w 6195507"/>
              <a:gd name="connsiteY22" fmla="*/ 1865745 h 5061885"/>
              <a:gd name="connsiteX23" fmla="*/ 2375478 w 6195507"/>
              <a:gd name="connsiteY23" fmla="*/ 1625600 h 5061885"/>
              <a:gd name="connsiteX24" fmla="*/ 2754170 w 6195507"/>
              <a:gd name="connsiteY24" fmla="*/ 1366982 h 5061885"/>
              <a:gd name="connsiteX25" fmla="*/ 3123624 w 6195507"/>
              <a:gd name="connsiteY25" fmla="*/ 1209964 h 5061885"/>
              <a:gd name="connsiteX26" fmla="*/ 3991843 w 6195507"/>
              <a:gd name="connsiteY26" fmla="*/ 988291 h 5061885"/>
              <a:gd name="connsiteX27" fmla="*/ 4582970 w 6195507"/>
              <a:gd name="connsiteY27" fmla="*/ 905163 h 5061885"/>
              <a:gd name="connsiteX28" fmla="*/ 4767697 w 6195507"/>
              <a:gd name="connsiteY28" fmla="*/ 895927 h 5061885"/>
              <a:gd name="connsiteX29" fmla="*/ 5340352 w 6195507"/>
              <a:gd name="connsiteY29" fmla="*/ 849746 h 5061885"/>
              <a:gd name="connsiteX30" fmla="*/ 5691333 w 6195507"/>
              <a:gd name="connsiteY30" fmla="*/ 822036 h 5061885"/>
              <a:gd name="connsiteX31" fmla="*/ 6042316 w 6195507"/>
              <a:gd name="connsiteY31" fmla="*/ 831271 h 5061885"/>
              <a:gd name="connsiteX32" fmla="*/ 6180861 w 6195507"/>
              <a:gd name="connsiteY32" fmla="*/ 406399 h 5061885"/>
              <a:gd name="connsiteX33" fmla="*/ 6171625 w 6195507"/>
              <a:gd name="connsiteY33" fmla="*/ 249382 h 5061885"/>
              <a:gd name="connsiteX0" fmla="*/ 6216443 w 6240325"/>
              <a:gd name="connsiteY0" fmla="*/ 249382 h 5061885"/>
              <a:gd name="connsiteX1" fmla="*/ 6050188 w 6240325"/>
              <a:gd name="connsiteY1" fmla="*/ 138545 h 5061885"/>
              <a:gd name="connsiteX2" fmla="*/ 4821752 w 6240325"/>
              <a:gd name="connsiteY2" fmla="*/ 0 h 5061885"/>
              <a:gd name="connsiteX3" fmla="*/ 3113024 w 6240325"/>
              <a:gd name="connsiteY3" fmla="*/ 18472 h 5061885"/>
              <a:gd name="connsiteX4" fmla="*/ 2697388 w 6240325"/>
              <a:gd name="connsiteY4" fmla="*/ 64654 h 5061885"/>
              <a:gd name="connsiteX5" fmla="*/ 2318697 w 6240325"/>
              <a:gd name="connsiteY5" fmla="*/ 92363 h 5061885"/>
              <a:gd name="connsiteX6" fmla="*/ 1856879 w 6240325"/>
              <a:gd name="connsiteY6" fmla="*/ 110835 h 5061885"/>
              <a:gd name="connsiteX7" fmla="*/ 1238042 w 6240325"/>
              <a:gd name="connsiteY7" fmla="*/ 240145 h 5061885"/>
              <a:gd name="connsiteX8" fmla="*/ 101970 w 6240325"/>
              <a:gd name="connsiteY8" fmla="*/ 1145309 h 5061885"/>
              <a:gd name="connsiteX9" fmla="*/ 74261 w 6240325"/>
              <a:gd name="connsiteY9" fmla="*/ 4535055 h 5061885"/>
              <a:gd name="connsiteX10" fmla="*/ 277461 w 6240325"/>
              <a:gd name="connsiteY10" fmla="*/ 5015346 h 5061885"/>
              <a:gd name="connsiteX11" fmla="*/ 988661 w 6240325"/>
              <a:gd name="connsiteY11" fmla="*/ 4978399 h 5061885"/>
              <a:gd name="connsiteX12" fmla="*/ 1164151 w 6240325"/>
              <a:gd name="connsiteY12" fmla="*/ 4442691 h 5061885"/>
              <a:gd name="connsiteX13" fmla="*/ 1302697 w 6240325"/>
              <a:gd name="connsiteY13" fmla="*/ 4294909 h 5061885"/>
              <a:gd name="connsiteX14" fmla="*/ 1358115 w 6240325"/>
              <a:gd name="connsiteY14" fmla="*/ 3953163 h 5061885"/>
              <a:gd name="connsiteX15" fmla="*/ 1413533 w 6240325"/>
              <a:gd name="connsiteY15" fmla="*/ 3574472 h 5061885"/>
              <a:gd name="connsiteX16" fmla="*/ 1459714 w 6240325"/>
              <a:gd name="connsiteY16" fmla="*/ 3149599 h 5061885"/>
              <a:gd name="connsiteX17" fmla="*/ 1524370 w 6240325"/>
              <a:gd name="connsiteY17" fmla="*/ 2715491 h 5061885"/>
              <a:gd name="connsiteX18" fmla="*/ 1561315 w 6240325"/>
              <a:gd name="connsiteY18" fmla="*/ 2632363 h 5061885"/>
              <a:gd name="connsiteX19" fmla="*/ 1625970 w 6240325"/>
              <a:gd name="connsiteY19" fmla="*/ 2466109 h 5061885"/>
              <a:gd name="connsiteX20" fmla="*/ 1884588 w 6240325"/>
              <a:gd name="connsiteY20" fmla="*/ 2087419 h 5061885"/>
              <a:gd name="connsiteX21" fmla="*/ 2106261 w 6240325"/>
              <a:gd name="connsiteY21" fmla="*/ 1865745 h 5061885"/>
              <a:gd name="connsiteX22" fmla="*/ 2420296 w 6240325"/>
              <a:gd name="connsiteY22" fmla="*/ 1625600 h 5061885"/>
              <a:gd name="connsiteX23" fmla="*/ 2798988 w 6240325"/>
              <a:gd name="connsiteY23" fmla="*/ 1366982 h 5061885"/>
              <a:gd name="connsiteX24" fmla="*/ 3168442 w 6240325"/>
              <a:gd name="connsiteY24" fmla="*/ 1209964 h 5061885"/>
              <a:gd name="connsiteX25" fmla="*/ 4036661 w 6240325"/>
              <a:gd name="connsiteY25" fmla="*/ 988291 h 5061885"/>
              <a:gd name="connsiteX26" fmla="*/ 4627788 w 6240325"/>
              <a:gd name="connsiteY26" fmla="*/ 905163 h 5061885"/>
              <a:gd name="connsiteX27" fmla="*/ 4812515 w 6240325"/>
              <a:gd name="connsiteY27" fmla="*/ 895927 h 5061885"/>
              <a:gd name="connsiteX28" fmla="*/ 5385170 w 6240325"/>
              <a:gd name="connsiteY28" fmla="*/ 849746 h 5061885"/>
              <a:gd name="connsiteX29" fmla="*/ 5736151 w 6240325"/>
              <a:gd name="connsiteY29" fmla="*/ 822036 h 5061885"/>
              <a:gd name="connsiteX30" fmla="*/ 6087134 w 6240325"/>
              <a:gd name="connsiteY30" fmla="*/ 831271 h 5061885"/>
              <a:gd name="connsiteX31" fmla="*/ 6225679 w 6240325"/>
              <a:gd name="connsiteY31" fmla="*/ 406399 h 5061885"/>
              <a:gd name="connsiteX32" fmla="*/ 6216443 w 6240325"/>
              <a:gd name="connsiteY32" fmla="*/ 249382 h 5061885"/>
              <a:gd name="connsiteX0" fmla="*/ 6261516 w 6285398"/>
              <a:gd name="connsiteY0" fmla="*/ 249382 h 5061885"/>
              <a:gd name="connsiteX1" fmla="*/ 6095261 w 6285398"/>
              <a:gd name="connsiteY1" fmla="*/ 138545 h 5061885"/>
              <a:gd name="connsiteX2" fmla="*/ 4866825 w 6285398"/>
              <a:gd name="connsiteY2" fmla="*/ 0 h 5061885"/>
              <a:gd name="connsiteX3" fmla="*/ 3158097 w 6285398"/>
              <a:gd name="connsiteY3" fmla="*/ 18472 h 5061885"/>
              <a:gd name="connsiteX4" fmla="*/ 2742461 w 6285398"/>
              <a:gd name="connsiteY4" fmla="*/ 64654 h 5061885"/>
              <a:gd name="connsiteX5" fmla="*/ 2363770 w 6285398"/>
              <a:gd name="connsiteY5" fmla="*/ 92363 h 5061885"/>
              <a:gd name="connsiteX6" fmla="*/ 1901952 w 6285398"/>
              <a:gd name="connsiteY6" fmla="*/ 110835 h 5061885"/>
              <a:gd name="connsiteX7" fmla="*/ 147043 w 6285398"/>
              <a:gd name="connsiteY7" fmla="*/ 1145309 h 5061885"/>
              <a:gd name="connsiteX8" fmla="*/ 119334 w 6285398"/>
              <a:gd name="connsiteY8" fmla="*/ 4535055 h 5061885"/>
              <a:gd name="connsiteX9" fmla="*/ 322534 w 6285398"/>
              <a:gd name="connsiteY9" fmla="*/ 5015346 h 5061885"/>
              <a:gd name="connsiteX10" fmla="*/ 1033734 w 6285398"/>
              <a:gd name="connsiteY10" fmla="*/ 4978399 h 5061885"/>
              <a:gd name="connsiteX11" fmla="*/ 1209224 w 6285398"/>
              <a:gd name="connsiteY11" fmla="*/ 4442691 h 5061885"/>
              <a:gd name="connsiteX12" fmla="*/ 1347770 w 6285398"/>
              <a:gd name="connsiteY12" fmla="*/ 4294909 h 5061885"/>
              <a:gd name="connsiteX13" fmla="*/ 1403188 w 6285398"/>
              <a:gd name="connsiteY13" fmla="*/ 3953163 h 5061885"/>
              <a:gd name="connsiteX14" fmla="*/ 1458606 w 6285398"/>
              <a:gd name="connsiteY14" fmla="*/ 3574472 h 5061885"/>
              <a:gd name="connsiteX15" fmla="*/ 1504787 w 6285398"/>
              <a:gd name="connsiteY15" fmla="*/ 3149599 h 5061885"/>
              <a:gd name="connsiteX16" fmla="*/ 1569443 w 6285398"/>
              <a:gd name="connsiteY16" fmla="*/ 2715491 h 5061885"/>
              <a:gd name="connsiteX17" fmla="*/ 1606388 w 6285398"/>
              <a:gd name="connsiteY17" fmla="*/ 2632363 h 5061885"/>
              <a:gd name="connsiteX18" fmla="*/ 1671043 w 6285398"/>
              <a:gd name="connsiteY18" fmla="*/ 2466109 h 5061885"/>
              <a:gd name="connsiteX19" fmla="*/ 1929661 w 6285398"/>
              <a:gd name="connsiteY19" fmla="*/ 2087419 h 5061885"/>
              <a:gd name="connsiteX20" fmla="*/ 2151334 w 6285398"/>
              <a:gd name="connsiteY20" fmla="*/ 1865745 h 5061885"/>
              <a:gd name="connsiteX21" fmla="*/ 2465369 w 6285398"/>
              <a:gd name="connsiteY21" fmla="*/ 1625600 h 5061885"/>
              <a:gd name="connsiteX22" fmla="*/ 2844061 w 6285398"/>
              <a:gd name="connsiteY22" fmla="*/ 1366982 h 5061885"/>
              <a:gd name="connsiteX23" fmla="*/ 3213515 w 6285398"/>
              <a:gd name="connsiteY23" fmla="*/ 1209964 h 5061885"/>
              <a:gd name="connsiteX24" fmla="*/ 4081734 w 6285398"/>
              <a:gd name="connsiteY24" fmla="*/ 988291 h 5061885"/>
              <a:gd name="connsiteX25" fmla="*/ 4672861 w 6285398"/>
              <a:gd name="connsiteY25" fmla="*/ 905163 h 5061885"/>
              <a:gd name="connsiteX26" fmla="*/ 4857588 w 6285398"/>
              <a:gd name="connsiteY26" fmla="*/ 895927 h 5061885"/>
              <a:gd name="connsiteX27" fmla="*/ 5430243 w 6285398"/>
              <a:gd name="connsiteY27" fmla="*/ 849746 h 5061885"/>
              <a:gd name="connsiteX28" fmla="*/ 5781224 w 6285398"/>
              <a:gd name="connsiteY28" fmla="*/ 822036 h 5061885"/>
              <a:gd name="connsiteX29" fmla="*/ 6132207 w 6285398"/>
              <a:gd name="connsiteY29" fmla="*/ 831271 h 5061885"/>
              <a:gd name="connsiteX30" fmla="*/ 6270752 w 6285398"/>
              <a:gd name="connsiteY30" fmla="*/ 406399 h 5061885"/>
              <a:gd name="connsiteX31" fmla="*/ 6261516 w 6285398"/>
              <a:gd name="connsiteY31" fmla="*/ 249382 h 5061885"/>
              <a:gd name="connsiteX0" fmla="*/ 6261516 w 6285398"/>
              <a:gd name="connsiteY0" fmla="*/ 249382 h 5061885"/>
              <a:gd name="connsiteX1" fmla="*/ 6095261 w 6285398"/>
              <a:gd name="connsiteY1" fmla="*/ 138545 h 5061885"/>
              <a:gd name="connsiteX2" fmla="*/ 4866825 w 6285398"/>
              <a:gd name="connsiteY2" fmla="*/ 0 h 5061885"/>
              <a:gd name="connsiteX3" fmla="*/ 3158097 w 6285398"/>
              <a:gd name="connsiteY3" fmla="*/ 18472 h 5061885"/>
              <a:gd name="connsiteX4" fmla="*/ 2742461 w 6285398"/>
              <a:gd name="connsiteY4" fmla="*/ 64654 h 5061885"/>
              <a:gd name="connsiteX5" fmla="*/ 1901952 w 6285398"/>
              <a:gd name="connsiteY5" fmla="*/ 110835 h 5061885"/>
              <a:gd name="connsiteX6" fmla="*/ 147043 w 6285398"/>
              <a:gd name="connsiteY6" fmla="*/ 1145309 h 5061885"/>
              <a:gd name="connsiteX7" fmla="*/ 119334 w 6285398"/>
              <a:gd name="connsiteY7" fmla="*/ 4535055 h 5061885"/>
              <a:gd name="connsiteX8" fmla="*/ 322534 w 6285398"/>
              <a:gd name="connsiteY8" fmla="*/ 5015346 h 5061885"/>
              <a:gd name="connsiteX9" fmla="*/ 1033734 w 6285398"/>
              <a:gd name="connsiteY9" fmla="*/ 4978399 h 5061885"/>
              <a:gd name="connsiteX10" fmla="*/ 1209224 w 6285398"/>
              <a:gd name="connsiteY10" fmla="*/ 4442691 h 5061885"/>
              <a:gd name="connsiteX11" fmla="*/ 1347770 w 6285398"/>
              <a:gd name="connsiteY11" fmla="*/ 4294909 h 5061885"/>
              <a:gd name="connsiteX12" fmla="*/ 1403188 w 6285398"/>
              <a:gd name="connsiteY12" fmla="*/ 3953163 h 5061885"/>
              <a:gd name="connsiteX13" fmla="*/ 1458606 w 6285398"/>
              <a:gd name="connsiteY13" fmla="*/ 3574472 h 5061885"/>
              <a:gd name="connsiteX14" fmla="*/ 1504787 w 6285398"/>
              <a:gd name="connsiteY14" fmla="*/ 3149599 h 5061885"/>
              <a:gd name="connsiteX15" fmla="*/ 1569443 w 6285398"/>
              <a:gd name="connsiteY15" fmla="*/ 2715491 h 5061885"/>
              <a:gd name="connsiteX16" fmla="*/ 1606388 w 6285398"/>
              <a:gd name="connsiteY16" fmla="*/ 2632363 h 5061885"/>
              <a:gd name="connsiteX17" fmla="*/ 1671043 w 6285398"/>
              <a:gd name="connsiteY17" fmla="*/ 2466109 h 5061885"/>
              <a:gd name="connsiteX18" fmla="*/ 1929661 w 6285398"/>
              <a:gd name="connsiteY18" fmla="*/ 2087419 h 5061885"/>
              <a:gd name="connsiteX19" fmla="*/ 2151334 w 6285398"/>
              <a:gd name="connsiteY19" fmla="*/ 1865745 h 5061885"/>
              <a:gd name="connsiteX20" fmla="*/ 2465369 w 6285398"/>
              <a:gd name="connsiteY20" fmla="*/ 1625600 h 5061885"/>
              <a:gd name="connsiteX21" fmla="*/ 2844061 w 6285398"/>
              <a:gd name="connsiteY21" fmla="*/ 1366982 h 5061885"/>
              <a:gd name="connsiteX22" fmla="*/ 3213515 w 6285398"/>
              <a:gd name="connsiteY22" fmla="*/ 1209964 h 5061885"/>
              <a:gd name="connsiteX23" fmla="*/ 4081734 w 6285398"/>
              <a:gd name="connsiteY23" fmla="*/ 988291 h 5061885"/>
              <a:gd name="connsiteX24" fmla="*/ 4672861 w 6285398"/>
              <a:gd name="connsiteY24" fmla="*/ 905163 h 5061885"/>
              <a:gd name="connsiteX25" fmla="*/ 4857588 w 6285398"/>
              <a:gd name="connsiteY25" fmla="*/ 895927 h 5061885"/>
              <a:gd name="connsiteX26" fmla="*/ 5430243 w 6285398"/>
              <a:gd name="connsiteY26" fmla="*/ 849746 h 5061885"/>
              <a:gd name="connsiteX27" fmla="*/ 5781224 w 6285398"/>
              <a:gd name="connsiteY27" fmla="*/ 822036 h 5061885"/>
              <a:gd name="connsiteX28" fmla="*/ 6132207 w 6285398"/>
              <a:gd name="connsiteY28" fmla="*/ 831271 h 5061885"/>
              <a:gd name="connsiteX29" fmla="*/ 6270752 w 6285398"/>
              <a:gd name="connsiteY29" fmla="*/ 406399 h 5061885"/>
              <a:gd name="connsiteX30" fmla="*/ 6261516 w 6285398"/>
              <a:gd name="connsiteY30" fmla="*/ 249382 h 5061885"/>
              <a:gd name="connsiteX0" fmla="*/ 6241926 w 6265808"/>
              <a:gd name="connsiteY0" fmla="*/ 249382 h 5061885"/>
              <a:gd name="connsiteX1" fmla="*/ 6075671 w 6265808"/>
              <a:gd name="connsiteY1" fmla="*/ 138545 h 5061885"/>
              <a:gd name="connsiteX2" fmla="*/ 4847235 w 6265808"/>
              <a:gd name="connsiteY2" fmla="*/ 0 h 5061885"/>
              <a:gd name="connsiteX3" fmla="*/ 3138507 w 6265808"/>
              <a:gd name="connsiteY3" fmla="*/ 18472 h 5061885"/>
              <a:gd name="connsiteX4" fmla="*/ 2722871 w 6265808"/>
              <a:gd name="connsiteY4" fmla="*/ 64654 h 5061885"/>
              <a:gd name="connsiteX5" fmla="*/ 1614507 w 6265808"/>
              <a:gd name="connsiteY5" fmla="*/ 110835 h 5061885"/>
              <a:gd name="connsiteX6" fmla="*/ 127453 w 6265808"/>
              <a:gd name="connsiteY6" fmla="*/ 1145309 h 5061885"/>
              <a:gd name="connsiteX7" fmla="*/ 99744 w 6265808"/>
              <a:gd name="connsiteY7" fmla="*/ 4535055 h 5061885"/>
              <a:gd name="connsiteX8" fmla="*/ 302944 w 6265808"/>
              <a:gd name="connsiteY8" fmla="*/ 5015346 h 5061885"/>
              <a:gd name="connsiteX9" fmla="*/ 1014144 w 6265808"/>
              <a:gd name="connsiteY9" fmla="*/ 4978399 h 5061885"/>
              <a:gd name="connsiteX10" fmla="*/ 1189634 w 6265808"/>
              <a:gd name="connsiteY10" fmla="*/ 4442691 h 5061885"/>
              <a:gd name="connsiteX11" fmla="*/ 1328180 w 6265808"/>
              <a:gd name="connsiteY11" fmla="*/ 4294909 h 5061885"/>
              <a:gd name="connsiteX12" fmla="*/ 1383598 w 6265808"/>
              <a:gd name="connsiteY12" fmla="*/ 3953163 h 5061885"/>
              <a:gd name="connsiteX13" fmla="*/ 1439016 w 6265808"/>
              <a:gd name="connsiteY13" fmla="*/ 3574472 h 5061885"/>
              <a:gd name="connsiteX14" fmla="*/ 1485197 w 6265808"/>
              <a:gd name="connsiteY14" fmla="*/ 3149599 h 5061885"/>
              <a:gd name="connsiteX15" fmla="*/ 1549853 w 6265808"/>
              <a:gd name="connsiteY15" fmla="*/ 2715491 h 5061885"/>
              <a:gd name="connsiteX16" fmla="*/ 1586798 w 6265808"/>
              <a:gd name="connsiteY16" fmla="*/ 2632363 h 5061885"/>
              <a:gd name="connsiteX17" fmla="*/ 1651453 w 6265808"/>
              <a:gd name="connsiteY17" fmla="*/ 2466109 h 5061885"/>
              <a:gd name="connsiteX18" fmla="*/ 1910071 w 6265808"/>
              <a:gd name="connsiteY18" fmla="*/ 2087419 h 5061885"/>
              <a:gd name="connsiteX19" fmla="*/ 2131744 w 6265808"/>
              <a:gd name="connsiteY19" fmla="*/ 1865745 h 5061885"/>
              <a:gd name="connsiteX20" fmla="*/ 2445779 w 6265808"/>
              <a:gd name="connsiteY20" fmla="*/ 1625600 h 5061885"/>
              <a:gd name="connsiteX21" fmla="*/ 2824471 w 6265808"/>
              <a:gd name="connsiteY21" fmla="*/ 1366982 h 5061885"/>
              <a:gd name="connsiteX22" fmla="*/ 3193925 w 6265808"/>
              <a:gd name="connsiteY22" fmla="*/ 1209964 h 5061885"/>
              <a:gd name="connsiteX23" fmla="*/ 4062144 w 6265808"/>
              <a:gd name="connsiteY23" fmla="*/ 988291 h 5061885"/>
              <a:gd name="connsiteX24" fmla="*/ 4653271 w 6265808"/>
              <a:gd name="connsiteY24" fmla="*/ 905163 h 5061885"/>
              <a:gd name="connsiteX25" fmla="*/ 4837998 w 6265808"/>
              <a:gd name="connsiteY25" fmla="*/ 895927 h 5061885"/>
              <a:gd name="connsiteX26" fmla="*/ 5410653 w 6265808"/>
              <a:gd name="connsiteY26" fmla="*/ 849746 h 5061885"/>
              <a:gd name="connsiteX27" fmla="*/ 5761634 w 6265808"/>
              <a:gd name="connsiteY27" fmla="*/ 822036 h 5061885"/>
              <a:gd name="connsiteX28" fmla="*/ 6112617 w 6265808"/>
              <a:gd name="connsiteY28" fmla="*/ 831271 h 5061885"/>
              <a:gd name="connsiteX29" fmla="*/ 6251162 w 6265808"/>
              <a:gd name="connsiteY29" fmla="*/ 406399 h 5061885"/>
              <a:gd name="connsiteX30" fmla="*/ 6241926 w 6265808"/>
              <a:gd name="connsiteY30" fmla="*/ 249382 h 5061885"/>
              <a:gd name="connsiteX0" fmla="*/ 6241926 w 6265808"/>
              <a:gd name="connsiteY0" fmla="*/ 249382 h 5061885"/>
              <a:gd name="connsiteX1" fmla="*/ 6075671 w 6265808"/>
              <a:gd name="connsiteY1" fmla="*/ 138545 h 5061885"/>
              <a:gd name="connsiteX2" fmla="*/ 4847235 w 6265808"/>
              <a:gd name="connsiteY2" fmla="*/ 0 h 5061885"/>
              <a:gd name="connsiteX3" fmla="*/ 3138507 w 6265808"/>
              <a:gd name="connsiteY3" fmla="*/ 18472 h 5061885"/>
              <a:gd name="connsiteX4" fmla="*/ 2722871 w 6265808"/>
              <a:gd name="connsiteY4" fmla="*/ 64654 h 5061885"/>
              <a:gd name="connsiteX5" fmla="*/ 1614507 w 6265808"/>
              <a:gd name="connsiteY5" fmla="*/ 110835 h 5061885"/>
              <a:gd name="connsiteX6" fmla="*/ 127453 w 6265808"/>
              <a:gd name="connsiteY6" fmla="*/ 1145309 h 5061885"/>
              <a:gd name="connsiteX7" fmla="*/ 99744 w 6265808"/>
              <a:gd name="connsiteY7" fmla="*/ 4535055 h 5061885"/>
              <a:gd name="connsiteX8" fmla="*/ 302944 w 6265808"/>
              <a:gd name="connsiteY8" fmla="*/ 5015346 h 5061885"/>
              <a:gd name="connsiteX9" fmla="*/ 1014144 w 6265808"/>
              <a:gd name="connsiteY9" fmla="*/ 4978399 h 5061885"/>
              <a:gd name="connsiteX10" fmla="*/ 1189634 w 6265808"/>
              <a:gd name="connsiteY10" fmla="*/ 4442691 h 5061885"/>
              <a:gd name="connsiteX11" fmla="*/ 1328180 w 6265808"/>
              <a:gd name="connsiteY11" fmla="*/ 4294909 h 5061885"/>
              <a:gd name="connsiteX12" fmla="*/ 1383598 w 6265808"/>
              <a:gd name="connsiteY12" fmla="*/ 3953163 h 5061885"/>
              <a:gd name="connsiteX13" fmla="*/ 1439016 w 6265808"/>
              <a:gd name="connsiteY13" fmla="*/ 3574472 h 5061885"/>
              <a:gd name="connsiteX14" fmla="*/ 1485197 w 6265808"/>
              <a:gd name="connsiteY14" fmla="*/ 3149599 h 5061885"/>
              <a:gd name="connsiteX15" fmla="*/ 1549853 w 6265808"/>
              <a:gd name="connsiteY15" fmla="*/ 2715491 h 5061885"/>
              <a:gd name="connsiteX16" fmla="*/ 1586798 w 6265808"/>
              <a:gd name="connsiteY16" fmla="*/ 2632363 h 5061885"/>
              <a:gd name="connsiteX17" fmla="*/ 1651453 w 6265808"/>
              <a:gd name="connsiteY17" fmla="*/ 2466109 h 5061885"/>
              <a:gd name="connsiteX18" fmla="*/ 1910071 w 6265808"/>
              <a:gd name="connsiteY18" fmla="*/ 2087419 h 5061885"/>
              <a:gd name="connsiteX19" fmla="*/ 2131744 w 6265808"/>
              <a:gd name="connsiteY19" fmla="*/ 1865745 h 5061885"/>
              <a:gd name="connsiteX20" fmla="*/ 2445779 w 6265808"/>
              <a:gd name="connsiteY20" fmla="*/ 1625600 h 5061885"/>
              <a:gd name="connsiteX21" fmla="*/ 2824471 w 6265808"/>
              <a:gd name="connsiteY21" fmla="*/ 1366982 h 5061885"/>
              <a:gd name="connsiteX22" fmla="*/ 3193925 w 6265808"/>
              <a:gd name="connsiteY22" fmla="*/ 1209964 h 5061885"/>
              <a:gd name="connsiteX23" fmla="*/ 4062144 w 6265808"/>
              <a:gd name="connsiteY23" fmla="*/ 988291 h 5061885"/>
              <a:gd name="connsiteX24" fmla="*/ 4653271 w 6265808"/>
              <a:gd name="connsiteY24" fmla="*/ 905163 h 5061885"/>
              <a:gd name="connsiteX25" fmla="*/ 4837998 w 6265808"/>
              <a:gd name="connsiteY25" fmla="*/ 895927 h 5061885"/>
              <a:gd name="connsiteX26" fmla="*/ 5410653 w 6265808"/>
              <a:gd name="connsiteY26" fmla="*/ 849746 h 5061885"/>
              <a:gd name="connsiteX27" fmla="*/ 5761634 w 6265808"/>
              <a:gd name="connsiteY27" fmla="*/ 822036 h 5061885"/>
              <a:gd name="connsiteX28" fmla="*/ 6112617 w 6265808"/>
              <a:gd name="connsiteY28" fmla="*/ 831271 h 5061885"/>
              <a:gd name="connsiteX29" fmla="*/ 6251162 w 6265808"/>
              <a:gd name="connsiteY29" fmla="*/ 406399 h 5061885"/>
              <a:gd name="connsiteX30" fmla="*/ 6241926 w 6265808"/>
              <a:gd name="connsiteY30" fmla="*/ 249382 h 5061885"/>
              <a:gd name="connsiteX0" fmla="*/ 6241926 w 6265808"/>
              <a:gd name="connsiteY0" fmla="*/ 279505 h 5092008"/>
              <a:gd name="connsiteX1" fmla="*/ 6075671 w 6265808"/>
              <a:gd name="connsiteY1" fmla="*/ 168668 h 5092008"/>
              <a:gd name="connsiteX2" fmla="*/ 4847235 w 6265808"/>
              <a:gd name="connsiteY2" fmla="*/ 30123 h 5092008"/>
              <a:gd name="connsiteX3" fmla="*/ 3138507 w 6265808"/>
              <a:gd name="connsiteY3" fmla="*/ 48595 h 5092008"/>
              <a:gd name="connsiteX4" fmla="*/ 2695162 w 6265808"/>
              <a:gd name="connsiteY4" fmla="*/ 2413 h 5092008"/>
              <a:gd name="connsiteX5" fmla="*/ 1614507 w 6265808"/>
              <a:gd name="connsiteY5" fmla="*/ 140958 h 5092008"/>
              <a:gd name="connsiteX6" fmla="*/ 127453 w 6265808"/>
              <a:gd name="connsiteY6" fmla="*/ 1175432 h 5092008"/>
              <a:gd name="connsiteX7" fmla="*/ 99744 w 6265808"/>
              <a:gd name="connsiteY7" fmla="*/ 4565178 h 5092008"/>
              <a:gd name="connsiteX8" fmla="*/ 302944 w 6265808"/>
              <a:gd name="connsiteY8" fmla="*/ 5045469 h 5092008"/>
              <a:gd name="connsiteX9" fmla="*/ 1014144 w 6265808"/>
              <a:gd name="connsiteY9" fmla="*/ 5008522 h 5092008"/>
              <a:gd name="connsiteX10" fmla="*/ 1189634 w 6265808"/>
              <a:gd name="connsiteY10" fmla="*/ 4472814 h 5092008"/>
              <a:gd name="connsiteX11" fmla="*/ 1328180 w 6265808"/>
              <a:gd name="connsiteY11" fmla="*/ 4325032 h 5092008"/>
              <a:gd name="connsiteX12" fmla="*/ 1383598 w 6265808"/>
              <a:gd name="connsiteY12" fmla="*/ 3983286 h 5092008"/>
              <a:gd name="connsiteX13" fmla="*/ 1439016 w 6265808"/>
              <a:gd name="connsiteY13" fmla="*/ 3604595 h 5092008"/>
              <a:gd name="connsiteX14" fmla="*/ 1485197 w 6265808"/>
              <a:gd name="connsiteY14" fmla="*/ 3179722 h 5092008"/>
              <a:gd name="connsiteX15" fmla="*/ 1549853 w 6265808"/>
              <a:gd name="connsiteY15" fmla="*/ 2745614 h 5092008"/>
              <a:gd name="connsiteX16" fmla="*/ 1586798 w 6265808"/>
              <a:gd name="connsiteY16" fmla="*/ 2662486 h 5092008"/>
              <a:gd name="connsiteX17" fmla="*/ 1651453 w 6265808"/>
              <a:gd name="connsiteY17" fmla="*/ 2496232 h 5092008"/>
              <a:gd name="connsiteX18" fmla="*/ 1910071 w 6265808"/>
              <a:gd name="connsiteY18" fmla="*/ 2117542 h 5092008"/>
              <a:gd name="connsiteX19" fmla="*/ 2131744 w 6265808"/>
              <a:gd name="connsiteY19" fmla="*/ 1895868 h 5092008"/>
              <a:gd name="connsiteX20" fmla="*/ 2445779 w 6265808"/>
              <a:gd name="connsiteY20" fmla="*/ 1655723 h 5092008"/>
              <a:gd name="connsiteX21" fmla="*/ 2824471 w 6265808"/>
              <a:gd name="connsiteY21" fmla="*/ 1397105 h 5092008"/>
              <a:gd name="connsiteX22" fmla="*/ 3193925 w 6265808"/>
              <a:gd name="connsiteY22" fmla="*/ 1240087 h 5092008"/>
              <a:gd name="connsiteX23" fmla="*/ 4062144 w 6265808"/>
              <a:gd name="connsiteY23" fmla="*/ 1018414 h 5092008"/>
              <a:gd name="connsiteX24" fmla="*/ 4653271 w 6265808"/>
              <a:gd name="connsiteY24" fmla="*/ 935286 h 5092008"/>
              <a:gd name="connsiteX25" fmla="*/ 4837998 w 6265808"/>
              <a:gd name="connsiteY25" fmla="*/ 926050 h 5092008"/>
              <a:gd name="connsiteX26" fmla="*/ 5410653 w 6265808"/>
              <a:gd name="connsiteY26" fmla="*/ 879869 h 5092008"/>
              <a:gd name="connsiteX27" fmla="*/ 5761634 w 6265808"/>
              <a:gd name="connsiteY27" fmla="*/ 852159 h 5092008"/>
              <a:gd name="connsiteX28" fmla="*/ 6112617 w 6265808"/>
              <a:gd name="connsiteY28" fmla="*/ 861394 h 5092008"/>
              <a:gd name="connsiteX29" fmla="*/ 6251162 w 6265808"/>
              <a:gd name="connsiteY29" fmla="*/ 436522 h 5092008"/>
              <a:gd name="connsiteX30" fmla="*/ 6241926 w 6265808"/>
              <a:gd name="connsiteY30" fmla="*/ 279505 h 5092008"/>
              <a:gd name="connsiteX0" fmla="*/ 6241926 w 6265808"/>
              <a:gd name="connsiteY0" fmla="*/ 279505 h 5092008"/>
              <a:gd name="connsiteX1" fmla="*/ 6075671 w 6265808"/>
              <a:gd name="connsiteY1" fmla="*/ 168668 h 5092008"/>
              <a:gd name="connsiteX2" fmla="*/ 4847235 w 6265808"/>
              <a:gd name="connsiteY2" fmla="*/ 30123 h 5092008"/>
              <a:gd name="connsiteX3" fmla="*/ 3138507 w 6265808"/>
              <a:gd name="connsiteY3" fmla="*/ 48595 h 5092008"/>
              <a:gd name="connsiteX4" fmla="*/ 2695162 w 6265808"/>
              <a:gd name="connsiteY4" fmla="*/ 2413 h 5092008"/>
              <a:gd name="connsiteX5" fmla="*/ 1614507 w 6265808"/>
              <a:gd name="connsiteY5" fmla="*/ 140958 h 5092008"/>
              <a:gd name="connsiteX6" fmla="*/ 127453 w 6265808"/>
              <a:gd name="connsiteY6" fmla="*/ 1175432 h 5092008"/>
              <a:gd name="connsiteX7" fmla="*/ 99744 w 6265808"/>
              <a:gd name="connsiteY7" fmla="*/ 4565178 h 5092008"/>
              <a:gd name="connsiteX8" fmla="*/ 302944 w 6265808"/>
              <a:gd name="connsiteY8" fmla="*/ 5045469 h 5092008"/>
              <a:gd name="connsiteX9" fmla="*/ 1014144 w 6265808"/>
              <a:gd name="connsiteY9" fmla="*/ 5008522 h 5092008"/>
              <a:gd name="connsiteX10" fmla="*/ 1189634 w 6265808"/>
              <a:gd name="connsiteY10" fmla="*/ 4472814 h 5092008"/>
              <a:gd name="connsiteX11" fmla="*/ 1328180 w 6265808"/>
              <a:gd name="connsiteY11" fmla="*/ 4325032 h 5092008"/>
              <a:gd name="connsiteX12" fmla="*/ 1383598 w 6265808"/>
              <a:gd name="connsiteY12" fmla="*/ 3983286 h 5092008"/>
              <a:gd name="connsiteX13" fmla="*/ 1439016 w 6265808"/>
              <a:gd name="connsiteY13" fmla="*/ 3604595 h 5092008"/>
              <a:gd name="connsiteX14" fmla="*/ 1485197 w 6265808"/>
              <a:gd name="connsiteY14" fmla="*/ 3179722 h 5092008"/>
              <a:gd name="connsiteX15" fmla="*/ 1549853 w 6265808"/>
              <a:gd name="connsiteY15" fmla="*/ 2745614 h 5092008"/>
              <a:gd name="connsiteX16" fmla="*/ 1586798 w 6265808"/>
              <a:gd name="connsiteY16" fmla="*/ 2662486 h 5092008"/>
              <a:gd name="connsiteX17" fmla="*/ 1651453 w 6265808"/>
              <a:gd name="connsiteY17" fmla="*/ 2496232 h 5092008"/>
              <a:gd name="connsiteX18" fmla="*/ 1910071 w 6265808"/>
              <a:gd name="connsiteY18" fmla="*/ 2117542 h 5092008"/>
              <a:gd name="connsiteX19" fmla="*/ 2131744 w 6265808"/>
              <a:gd name="connsiteY19" fmla="*/ 1895868 h 5092008"/>
              <a:gd name="connsiteX20" fmla="*/ 2445779 w 6265808"/>
              <a:gd name="connsiteY20" fmla="*/ 1655723 h 5092008"/>
              <a:gd name="connsiteX21" fmla="*/ 2824471 w 6265808"/>
              <a:gd name="connsiteY21" fmla="*/ 1397105 h 5092008"/>
              <a:gd name="connsiteX22" fmla="*/ 3193925 w 6265808"/>
              <a:gd name="connsiteY22" fmla="*/ 1240087 h 5092008"/>
              <a:gd name="connsiteX23" fmla="*/ 4062144 w 6265808"/>
              <a:gd name="connsiteY23" fmla="*/ 1018414 h 5092008"/>
              <a:gd name="connsiteX24" fmla="*/ 4653271 w 6265808"/>
              <a:gd name="connsiteY24" fmla="*/ 935286 h 5092008"/>
              <a:gd name="connsiteX25" fmla="*/ 4837998 w 6265808"/>
              <a:gd name="connsiteY25" fmla="*/ 926050 h 5092008"/>
              <a:gd name="connsiteX26" fmla="*/ 5410653 w 6265808"/>
              <a:gd name="connsiteY26" fmla="*/ 879869 h 5092008"/>
              <a:gd name="connsiteX27" fmla="*/ 5761634 w 6265808"/>
              <a:gd name="connsiteY27" fmla="*/ 852159 h 5092008"/>
              <a:gd name="connsiteX28" fmla="*/ 6112617 w 6265808"/>
              <a:gd name="connsiteY28" fmla="*/ 861394 h 5092008"/>
              <a:gd name="connsiteX29" fmla="*/ 6251162 w 6265808"/>
              <a:gd name="connsiteY29" fmla="*/ 436522 h 5092008"/>
              <a:gd name="connsiteX30" fmla="*/ 6241926 w 6265808"/>
              <a:gd name="connsiteY30" fmla="*/ 279505 h 5092008"/>
              <a:gd name="connsiteX0" fmla="*/ 6241926 w 6265808"/>
              <a:gd name="connsiteY0" fmla="*/ 249382 h 5061885"/>
              <a:gd name="connsiteX1" fmla="*/ 6075671 w 6265808"/>
              <a:gd name="connsiteY1" fmla="*/ 138545 h 5061885"/>
              <a:gd name="connsiteX2" fmla="*/ 4847235 w 6265808"/>
              <a:gd name="connsiteY2" fmla="*/ 0 h 5061885"/>
              <a:gd name="connsiteX3" fmla="*/ 3138507 w 6265808"/>
              <a:gd name="connsiteY3" fmla="*/ 18472 h 5061885"/>
              <a:gd name="connsiteX4" fmla="*/ 1614507 w 6265808"/>
              <a:gd name="connsiteY4" fmla="*/ 110835 h 5061885"/>
              <a:gd name="connsiteX5" fmla="*/ 127453 w 6265808"/>
              <a:gd name="connsiteY5" fmla="*/ 1145309 h 5061885"/>
              <a:gd name="connsiteX6" fmla="*/ 99744 w 6265808"/>
              <a:gd name="connsiteY6" fmla="*/ 4535055 h 5061885"/>
              <a:gd name="connsiteX7" fmla="*/ 302944 w 6265808"/>
              <a:gd name="connsiteY7" fmla="*/ 5015346 h 5061885"/>
              <a:gd name="connsiteX8" fmla="*/ 1014144 w 6265808"/>
              <a:gd name="connsiteY8" fmla="*/ 4978399 h 5061885"/>
              <a:gd name="connsiteX9" fmla="*/ 1189634 w 6265808"/>
              <a:gd name="connsiteY9" fmla="*/ 4442691 h 5061885"/>
              <a:gd name="connsiteX10" fmla="*/ 1328180 w 6265808"/>
              <a:gd name="connsiteY10" fmla="*/ 4294909 h 5061885"/>
              <a:gd name="connsiteX11" fmla="*/ 1383598 w 6265808"/>
              <a:gd name="connsiteY11" fmla="*/ 3953163 h 5061885"/>
              <a:gd name="connsiteX12" fmla="*/ 1439016 w 6265808"/>
              <a:gd name="connsiteY12" fmla="*/ 3574472 h 5061885"/>
              <a:gd name="connsiteX13" fmla="*/ 1485197 w 6265808"/>
              <a:gd name="connsiteY13" fmla="*/ 3149599 h 5061885"/>
              <a:gd name="connsiteX14" fmla="*/ 1549853 w 6265808"/>
              <a:gd name="connsiteY14" fmla="*/ 2715491 h 5061885"/>
              <a:gd name="connsiteX15" fmla="*/ 1586798 w 6265808"/>
              <a:gd name="connsiteY15" fmla="*/ 2632363 h 5061885"/>
              <a:gd name="connsiteX16" fmla="*/ 1651453 w 6265808"/>
              <a:gd name="connsiteY16" fmla="*/ 2466109 h 5061885"/>
              <a:gd name="connsiteX17" fmla="*/ 1910071 w 6265808"/>
              <a:gd name="connsiteY17" fmla="*/ 2087419 h 5061885"/>
              <a:gd name="connsiteX18" fmla="*/ 2131744 w 6265808"/>
              <a:gd name="connsiteY18" fmla="*/ 1865745 h 5061885"/>
              <a:gd name="connsiteX19" fmla="*/ 2445779 w 6265808"/>
              <a:gd name="connsiteY19" fmla="*/ 1625600 h 5061885"/>
              <a:gd name="connsiteX20" fmla="*/ 2824471 w 6265808"/>
              <a:gd name="connsiteY20" fmla="*/ 1366982 h 5061885"/>
              <a:gd name="connsiteX21" fmla="*/ 3193925 w 6265808"/>
              <a:gd name="connsiteY21" fmla="*/ 1209964 h 5061885"/>
              <a:gd name="connsiteX22" fmla="*/ 4062144 w 6265808"/>
              <a:gd name="connsiteY22" fmla="*/ 988291 h 5061885"/>
              <a:gd name="connsiteX23" fmla="*/ 4653271 w 6265808"/>
              <a:gd name="connsiteY23" fmla="*/ 905163 h 5061885"/>
              <a:gd name="connsiteX24" fmla="*/ 4837998 w 6265808"/>
              <a:gd name="connsiteY24" fmla="*/ 895927 h 5061885"/>
              <a:gd name="connsiteX25" fmla="*/ 5410653 w 6265808"/>
              <a:gd name="connsiteY25" fmla="*/ 849746 h 5061885"/>
              <a:gd name="connsiteX26" fmla="*/ 5761634 w 6265808"/>
              <a:gd name="connsiteY26" fmla="*/ 822036 h 5061885"/>
              <a:gd name="connsiteX27" fmla="*/ 6112617 w 6265808"/>
              <a:gd name="connsiteY27" fmla="*/ 831271 h 5061885"/>
              <a:gd name="connsiteX28" fmla="*/ 6251162 w 6265808"/>
              <a:gd name="connsiteY28" fmla="*/ 406399 h 5061885"/>
              <a:gd name="connsiteX29" fmla="*/ 6241926 w 6265808"/>
              <a:gd name="connsiteY29" fmla="*/ 249382 h 5061885"/>
              <a:gd name="connsiteX0" fmla="*/ 6238558 w 6262440"/>
              <a:gd name="connsiteY0" fmla="*/ 296608 h 5109111"/>
              <a:gd name="connsiteX1" fmla="*/ 6072303 w 6262440"/>
              <a:gd name="connsiteY1" fmla="*/ 185771 h 5109111"/>
              <a:gd name="connsiteX2" fmla="*/ 4843867 w 6262440"/>
              <a:gd name="connsiteY2" fmla="*/ 47226 h 5109111"/>
              <a:gd name="connsiteX3" fmla="*/ 3135139 w 6262440"/>
              <a:gd name="connsiteY3" fmla="*/ 65698 h 5109111"/>
              <a:gd name="connsiteX4" fmla="*/ 1564957 w 6262440"/>
              <a:gd name="connsiteY4" fmla="*/ 84170 h 5109111"/>
              <a:gd name="connsiteX5" fmla="*/ 124085 w 6262440"/>
              <a:gd name="connsiteY5" fmla="*/ 1192535 h 5109111"/>
              <a:gd name="connsiteX6" fmla="*/ 96376 w 6262440"/>
              <a:gd name="connsiteY6" fmla="*/ 4582281 h 5109111"/>
              <a:gd name="connsiteX7" fmla="*/ 299576 w 6262440"/>
              <a:gd name="connsiteY7" fmla="*/ 5062572 h 5109111"/>
              <a:gd name="connsiteX8" fmla="*/ 1010776 w 6262440"/>
              <a:gd name="connsiteY8" fmla="*/ 5025625 h 5109111"/>
              <a:gd name="connsiteX9" fmla="*/ 1186266 w 6262440"/>
              <a:gd name="connsiteY9" fmla="*/ 4489917 h 5109111"/>
              <a:gd name="connsiteX10" fmla="*/ 1324812 w 6262440"/>
              <a:gd name="connsiteY10" fmla="*/ 4342135 h 5109111"/>
              <a:gd name="connsiteX11" fmla="*/ 1380230 w 6262440"/>
              <a:gd name="connsiteY11" fmla="*/ 4000389 h 5109111"/>
              <a:gd name="connsiteX12" fmla="*/ 1435648 w 6262440"/>
              <a:gd name="connsiteY12" fmla="*/ 3621698 h 5109111"/>
              <a:gd name="connsiteX13" fmla="*/ 1481829 w 6262440"/>
              <a:gd name="connsiteY13" fmla="*/ 3196825 h 5109111"/>
              <a:gd name="connsiteX14" fmla="*/ 1546485 w 6262440"/>
              <a:gd name="connsiteY14" fmla="*/ 2762717 h 5109111"/>
              <a:gd name="connsiteX15" fmla="*/ 1583430 w 6262440"/>
              <a:gd name="connsiteY15" fmla="*/ 2679589 h 5109111"/>
              <a:gd name="connsiteX16" fmla="*/ 1648085 w 6262440"/>
              <a:gd name="connsiteY16" fmla="*/ 2513335 h 5109111"/>
              <a:gd name="connsiteX17" fmla="*/ 1906703 w 6262440"/>
              <a:gd name="connsiteY17" fmla="*/ 2134645 h 5109111"/>
              <a:gd name="connsiteX18" fmla="*/ 2128376 w 6262440"/>
              <a:gd name="connsiteY18" fmla="*/ 1912971 h 5109111"/>
              <a:gd name="connsiteX19" fmla="*/ 2442411 w 6262440"/>
              <a:gd name="connsiteY19" fmla="*/ 1672826 h 5109111"/>
              <a:gd name="connsiteX20" fmla="*/ 2821103 w 6262440"/>
              <a:gd name="connsiteY20" fmla="*/ 1414208 h 5109111"/>
              <a:gd name="connsiteX21" fmla="*/ 3190557 w 6262440"/>
              <a:gd name="connsiteY21" fmla="*/ 1257190 h 5109111"/>
              <a:gd name="connsiteX22" fmla="*/ 4058776 w 6262440"/>
              <a:gd name="connsiteY22" fmla="*/ 1035517 h 5109111"/>
              <a:gd name="connsiteX23" fmla="*/ 4649903 w 6262440"/>
              <a:gd name="connsiteY23" fmla="*/ 952389 h 5109111"/>
              <a:gd name="connsiteX24" fmla="*/ 4834630 w 6262440"/>
              <a:gd name="connsiteY24" fmla="*/ 943153 h 5109111"/>
              <a:gd name="connsiteX25" fmla="*/ 5407285 w 6262440"/>
              <a:gd name="connsiteY25" fmla="*/ 896972 h 5109111"/>
              <a:gd name="connsiteX26" fmla="*/ 5758266 w 6262440"/>
              <a:gd name="connsiteY26" fmla="*/ 869262 h 5109111"/>
              <a:gd name="connsiteX27" fmla="*/ 6109249 w 6262440"/>
              <a:gd name="connsiteY27" fmla="*/ 878497 h 5109111"/>
              <a:gd name="connsiteX28" fmla="*/ 6247794 w 6262440"/>
              <a:gd name="connsiteY28" fmla="*/ 453625 h 5109111"/>
              <a:gd name="connsiteX29" fmla="*/ 6238558 w 6262440"/>
              <a:gd name="connsiteY29" fmla="*/ 296608 h 5109111"/>
              <a:gd name="connsiteX0" fmla="*/ 6238558 w 6262440"/>
              <a:gd name="connsiteY0" fmla="*/ 276091 h 5088594"/>
              <a:gd name="connsiteX1" fmla="*/ 6072303 w 6262440"/>
              <a:gd name="connsiteY1" fmla="*/ 165254 h 5088594"/>
              <a:gd name="connsiteX2" fmla="*/ 4843867 w 6262440"/>
              <a:gd name="connsiteY2" fmla="*/ 26709 h 5088594"/>
              <a:gd name="connsiteX3" fmla="*/ 3135139 w 6262440"/>
              <a:gd name="connsiteY3" fmla="*/ 45181 h 5088594"/>
              <a:gd name="connsiteX4" fmla="*/ 1564957 w 6262440"/>
              <a:gd name="connsiteY4" fmla="*/ 63653 h 5088594"/>
              <a:gd name="connsiteX5" fmla="*/ 124085 w 6262440"/>
              <a:gd name="connsiteY5" fmla="*/ 1172018 h 5088594"/>
              <a:gd name="connsiteX6" fmla="*/ 96376 w 6262440"/>
              <a:gd name="connsiteY6" fmla="*/ 4561764 h 5088594"/>
              <a:gd name="connsiteX7" fmla="*/ 299576 w 6262440"/>
              <a:gd name="connsiteY7" fmla="*/ 5042055 h 5088594"/>
              <a:gd name="connsiteX8" fmla="*/ 1010776 w 6262440"/>
              <a:gd name="connsiteY8" fmla="*/ 5005108 h 5088594"/>
              <a:gd name="connsiteX9" fmla="*/ 1186266 w 6262440"/>
              <a:gd name="connsiteY9" fmla="*/ 4469400 h 5088594"/>
              <a:gd name="connsiteX10" fmla="*/ 1324812 w 6262440"/>
              <a:gd name="connsiteY10" fmla="*/ 4321618 h 5088594"/>
              <a:gd name="connsiteX11" fmla="*/ 1380230 w 6262440"/>
              <a:gd name="connsiteY11" fmla="*/ 3979872 h 5088594"/>
              <a:gd name="connsiteX12" fmla="*/ 1435648 w 6262440"/>
              <a:gd name="connsiteY12" fmla="*/ 3601181 h 5088594"/>
              <a:gd name="connsiteX13" fmla="*/ 1481829 w 6262440"/>
              <a:gd name="connsiteY13" fmla="*/ 3176308 h 5088594"/>
              <a:gd name="connsiteX14" fmla="*/ 1546485 w 6262440"/>
              <a:gd name="connsiteY14" fmla="*/ 2742200 h 5088594"/>
              <a:gd name="connsiteX15" fmla="*/ 1583430 w 6262440"/>
              <a:gd name="connsiteY15" fmla="*/ 2659072 h 5088594"/>
              <a:gd name="connsiteX16" fmla="*/ 1648085 w 6262440"/>
              <a:gd name="connsiteY16" fmla="*/ 2492818 h 5088594"/>
              <a:gd name="connsiteX17" fmla="*/ 1906703 w 6262440"/>
              <a:gd name="connsiteY17" fmla="*/ 2114128 h 5088594"/>
              <a:gd name="connsiteX18" fmla="*/ 2128376 w 6262440"/>
              <a:gd name="connsiteY18" fmla="*/ 1892454 h 5088594"/>
              <a:gd name="connsiteX19" fmla="*/ 2442411 w 6262440"/>
              <a:gd name="connsiteY19" fmla="*/ 1652309 h 5088594"/>
              <a:gd name="connsiteX20" fmla="*/ 2821103 w 6262440"/>
              <a:gd name="connsiteY20" fmla="*/ 1393691 h 5088594"/>
              <a:gd name="connsiteX21" fmla="*/ 3190557 w 6262440"/>
              <a:gd name="connsiteY21" fmla="*/ 1236673 h 5088594"/>
              <a:gd name="connsiteX22" fmla="*/ 4058776 w 6262440"/>
              <a:gd name="connsiteY22" fmla="*/ 1015000 h 5088594"/>
              <a:gd name="connsiteX23" fmla="*/ 4649903 w 6262440"/>
              <a:gd name="connsiteY23" fmla="*/ 931872 h 5088594"/>
              <a:gd name="connsiteX24" fmla="*/ 4834630 w 6262440"/>
              <a:gd name="connsiteY24" fmla="*/ 922636 h 5088594"/>
              <a:gd name="connsiteX25" fmla="*/ 5407285 w 6262440"/>
              <a:gd name="connsiteY25" fmla="*/ 876455 h 5088594"/>
              <a:gd name="connsiteX26" fmla="*/ 5758266 w 6262440"/>
              <a:gd name="connsiteY26" fmla="*/ 848745 h 5088594"/>
              <a:gd name="connsiteX27" fmla="*/ 6109249 w 6262440"/>
              <a:gd name="connsiteY27" fmla="*/ 857980 h 5088594"/>
              <a:gd name="connsiteX28" fmla="*/ 6247794 w 6262440"/>
              <a:gd name="connsiteY28" fmla="*/ 433108 h 5088594"/>
              <a:gd name="connsiteX29" fmla="*/ 6238558 w 6262440"/>
              <a:gd name="connsiteY29" fmla="*/ 276091 h 5088594"/>
              <a:gd name="connsiteX0" fmla="*/ 6238558 w 6262440"/>
              <a:gd name="connsiteY0" fmla="*/ 337128 h 5149631"/>
              <a:gd name="connsiteX1" fmla="*/ 6072303 w 6262440"/>
              <a:gd name="connsiteY1" fmla="*/ 226291 h 5149631"/>
              <a:gd name="connsiteX2" fmla="*/ 4843867 w 6262440"/>
              <a:gd name="connsiteY2" fmla="*/ 87746 h 5149631"/>
              <a:gd name="connsiteX3" fmla="*/ 3144375 w 6262440"/>
              <a:gd name="connsiteY3" fmla="*/ 13855 h 5149631"/>
              <a:gd name="connsiteX4" fmla="*/ 1564957 w 6262440"/>
              <a:gd name="connsiteY4" fmla="*/ 124690 h 5149631"/>
              <a:gd name="connsiteX5" fmla="*/ 124085 w 6262440"/>
              <a:gd name="connsiteY5" fmla="*/ 1233055 h 5149631"/>
              <a:gd name="connsiteX6" fmla="*/ 96376 w 6262440"/>
              <a:gd name="connsiteY6" fmla="*/ 4622801 h 5149631"/>
              <a:gd name="connsiteX7" fmla="*/ 299576 w 6262440"/>
              <a:gd name="connsiteY7" fmla="*/ 5103092 h 5149631"/>
              <a:gd name="connsiteX8" fmla="*/ 1010776 w 6262440"/>
              <a:gd name="connsiteY8" fmla="*/ 5066145 h 5149631"/>
              <a:gd name="connsiteX9" fmla="*/ 1186266 w 6262440"/>
              <a:gd name="connsiteY9" fmla="*/ 4530437 h 5149631"/>
              <a:gd name="connsiteX10" fmla="*/ 1324812 w 6262440"/>
              <a:gd name="connsiteY10" fmla="*/ 4382655 h 5149631"/>
              <a:gd name="connsiteX11" fmla="*/ 1380230 w 6262440"/>
              <a:gd name="connsiteY11" fmla="*/ 4040909 h 5149631"/>
              <a:gd name="connsiteX12" fmla="*/ 1435648 w 6262440"/>
              <a:gd name="connsiteY12" fmla="*/ 3662218 h 5149631"/>
              <a:gd name="connsiteX13" fmla="*/ 1481829 w 6262440"/>
              <a:gd name="connsiteY13" fmla="*/ 3237345 h 5149631"/>
              <a:gd name="connsiteX14" fmla="*/ 1546485 w 6262440"/>
              <a:gd name="connsiteY14" fmla="*/ 2803237 h 5149631"/>
              <a:gd name="connsiteX15" fmla="*/ 1583430 w 6262440"/>
              <a:gd name="connsiteY15" fmla="*/ 2720109 h 5149631"/>
              <a:gd name="connsiteX16" fmla="*/ 1648085 w 6262440"/>
              <a:gd name="connsiteY16" fmla="*/ 2553855 h 5149631"/>
              <a:gd name="connsiteX17" fmla="*/ 1906703 w 6262440"/>
              <a:gd name="connsiteY17" fmla="*/ 2175165 h 5149631"/>
              <a:gd name="connsiteX18" fmla="*/ 2128376 w 6262440"/>
              <a:gd name="connsiteY18" fmla="*/ 1953491 h 5149631"/>
              <a:gd name="connsiteX19" fmla="*/ 2442411 w 6262440"/>
              <a:gd name="connsiteY19" fmla="*/ 1713346 h 5149631"/>
              <a:gd name="connsiteX20" fmla="*/ 2821103 w 6262440"/>
              <a:gd name="connsiteY20" fmla="*/ 1454728 h 5149631"/>
              <a:gd name="connsiteX21" fmla="*/ 3190557 w 6262440"/>
              <a:gd name="connsiteY21" fmla="*/ 1297710 h 5149631"/>
              <a:gd name="connsiteX22" fmla="*/ 4058776 w 6262440"/>
              <a:gd name="connsiteY22" fmla="*/ 1076037 h 5149631"/>
              <a:gd name="connsiteX23" fmla="*/ 4649903 w 6262440"/>
              <a:gd name="connsiteY23" fmla="*/ 992909 h 5149631"/>
              <a:gd name="connsiteX24" fmla="*/ 4834630 w 6262440"/>
              <a:gd name="connsiteY24" fmla="*/ 983673 h 5149631"/>
              <a:gd name="connsiteX25" fmla="*/ 5407285 w 6262440"/>
              <a:gd name="connsiteY25" fmla="*/ 937492 h 5149631"/>
              <a:gd name="connsiteX26" fmla="*/ 5758266 w 6262440"/>
              <a:gd name="connsiteY26" fmla="*/ 909782 h 5149631"/>
              <a:gd name="connsiteX27" fmla="*/ 6109249 w 6262440"/>
              <a:gd name="connsiteY27" fmla="*/ 919017 h 5149631"/>
              <a:gd name="connsiteX28" fmla="*/ 6247794 w 6262440"/>
              <a:gd name="connsiteY28" fmla="*/ 494145 h 5149631"/>
              <a:gd name="connsiteX29" fmla="*/ 6238558 w 6262440"/>
              <a:gd name="connsiteY29" fmla="*/ 337128 h 5149631"/>
              <a:gd name="connsiteX0" fmla="*/ 6238558 w 6262440"/>
              <a:gd name="connsiteY0" fmla="*/ 337128 h 5149631"/>
              <a:gd name="connsiteX1" fmla="*/ 6072303 w 6262440"/>
              <a:gd name="connsiteY1" fmla="*/ 226291 h 5149631"/>
              <a:gd name="connsiteX2" fmla="*/ 4917758 w 6262440"/>
              <a:gd name="connsiteY2" fmla="*/ 41564 h 5149631"/>
              <a:gd name="connsiteX3" fmla="*/ 3144375 w 6262440"/>
              <a:gd name="connsiteY3" fmla="*/ 13855 h 5149631"/>
              <a:gd name="connsiteX4" fmla="*/ 1564957 w 6262440"/>
              <a:gd name="connsiteY4" fmla="*/ 124690 h 5149631"/>
              <a:gd name="connsiteX5" fmla="*/ 124085 w 6262440"/>
              <a:gd name="connsiteY5" fmla="*/ 1233055 h 5149631"/>
              <a:gd name="connsiteX6" fmla="*/ 96376 w 6262440"/>
              <a:gd name="connsiteY6" fmla="*/ 4622801 h 5149631"/>
              <a:gd name="connsiteX7" fmla="*/ 299576 w 6262440"/>
              <a:gd name="connsiteY7" fmla="*/ 5103092 h 5149631"/>
              <a:gd name="connsiteX8" fmla="*/ 1010776 w 6262440"/>
              <a:gd name="connsiteY8" fmla="*/ 5066145 h 5149631"/>
              <a:gd name="connsiteX9" fmla="*/ 1186266 w 6262440"/>
              <a:gd name="connsiteY9" fmla="*/ 4530437 h 5149631"/>
              <a:gd name="connsiteX10" fmla="*/ 1324812 w 6262440"/>
              <a:gd name="connsiteY10" fmla="*/ 4382655 h 5149631"/>
              <a:gd name="connsiteX11" fmla="*/ 1380230 w 6262440"/>
              <a:gd name="connsiteY11" fmla="*/ 4040909 h 5149631"/>
              <a:gd name="connsiteX12" fmla="*/ 1435648 w 6262440"/>
              <a:gd name="connsiteY12" fmla="*/ 3662218 h 5149631"/>
              <a:gd name="connsiteX13" fmla="*/ 1481829 w 6262440"/>
              <a:gd name="connsiteY13" fmla="*/ 3237345 h 5149631"/>
              <a:gd name="connsiteX14" fmla="*/ 1546485 w 6262440"/>
              <a:gd name="connsiteY14" fmla="*/ 2803237 h 5149631"/>
              <a:gd name="connsiteX15" fmla="*/ 1583430 w 6262440"/>
              <a:gd name="connsiteY15" fmla="*/ 2720109 h 5149631"/>
              <a:gd name="connsiteX16" fmla="*/ 1648085 w 6262440"/>
              <a:gd name="connsiteY16" fmla="*/ 2553855 h 5149631"/>
              <a:gd name="connsiteX17" fmla="*/ 1906703 w 6262440"/>
              <a:gd name="connsiteY17" fmla="*/ 2175165 h 5149631"/>
              <a:gd name="connsiteX18" fmla="*/ 2128376 w 6262440"/>
              <a:gd name="connsiteY18" fmla="*/ 1953491 h 5149631"/>
              <a:gd name="connsiteX19" fmla="*/ 2442411 w 6262440"/>
              <a:gd name="connsiteY19" fmla="*/ 1713346 h 5149631"/>
              <a:gd name="connsiteX20" fmla="*/ 2821103 w 6262440"/>
              <a:gd name="connsiteY20" fmla="*/ 1454728 h 5149631"/>
              <a:gd name="connsiteX21" fmla="*/ 3190557 w 6262440"/>
              <a:gd name="connsiteY21" fmla="*/ 1297710 h 5149631"/>
              <a:gd name="connsiteX22" fmla="*/ 4058776 w 6262440"/>
              <a:gd name="connsiteY22" fmla="*/ 1076037 h 5149631"/>
              <a:gd name="connsiteX23" fmla="*/ 4649903 w 6262440"/>
              <a:gd name="connsiteY23" fmla="*/ 992909 h 5149631"/>
              <a:gd name="connsiteX24" fmla="*/ 4834630 w 6262440"/>
              <a:gd name="connsiteY24" fmla="*/ 983673 h 5149631"/>
              <a:gd name="connsiteX25" fmla="*/ 5407285 w 6262440"/>
              <a:gd name="connsiteY25" fmla="*/ 937492 h 5149631"/>
              <a:gd name="connsiteX26" fmla="*/ 5758266 w 6262440"/>
              <a:gd name="connsiteY26" fmla="*/ 909782 h 5149631"/>
              <a:gd name="connsiteX27" fmla="*/ 6109249 w 6262440"/>
              <a:gd name="connsiteY27" fmla="*/ 919017 h 5149631"/>
              <a:gd name="connsiteX28" fmla="*/ 6247794 w 6262440"/>
              <a:gd name="connsiteY28" fmla="*/ 494145 h 5149631"/>
              <a:gd name="connsiteX29" fmla="*/ 6238558 w 6262440"/>
              <a:gd name="connsiteY29" fmla="*/ 337128 h 5149631"/>
              <a:gd name="connsiteX0" fmla="*/ 6238558 w 6269231"/>
              <a:gd name="connsiteY0" fmla="*/ 337128 h 5149631"/>
              <a:gd name="connsiteX1" fmla="*/ 5961466 w 6269231"/>
              <a:gd name="connsiteY1" fmla="*/ 152400 h 5149631"/>
              <a:gd name="connsiteX2" fmla="*/ 4917758 w 6269231"/>
              <a:gd name="connsiteY2" fmla="*/ 41564 h 5149631"/>
              <a:gd name="connsiteX3" fmla="*/ 3144375 w 6269231"/>
              <a:gd name="connsiteY3" fmla="*/ 13855 h 5149631"/>
              <a:gd name="connsiteX4" fmla="*/ 1564957 w 6269231"/>
              <a:gd name="connsiteY4" fmla="*/ 124690 h 5149631"/>
              <a:gd name="connsiteX5" fmla="*/ 124085 w 6269231"/>
              <a:gd name="connsiteY5" fmla="*/ 1233055 h 5149631"/>
              <a:gd name="connsiteX6" fmla="*/ 96376 w 6269231"/>
              <a:gd name="connsiteY6" fmla="*/ 4622801 h 5149631"/>
              <a:gd name="connsiteX7" fmla="*/ 299576 w 6269231"/>
              <a:gd name="connsiteY7" fmla="*/ 5103092 h 5149631"/>
              <a:gd name="connsiteX8" fmla="*/ 1010776 w 6269231"/>
              <a:gd name="connsiteY8" fmla="*/ 5066145 h 5149631"/>
              <a:gd name="connsiteX9" fmla="*/ 1186266 w 6269231"/>
              <a:gd name="connsiteY9" fmla="*/ 4530437 h 5149631"/>
              <a:gd name="connsiteX10" fmla="*/ 1324812 w 6269231"/>
              <a:gd name="connsiteY10" fmla="*/ 4382655 h 5149631"/>
              <a:gd name="connsiteX11" fmla="*/ 1380230 w 6269231"/>
              <a:gd name="connsiteY11" fmla="*/ 4040909 h 5149631"/>
              <a:gd name="connsiteX12" fmla="*/ 1435648 w 6269231"/>
              <a:gd name="connsiteY12" fmla="*/ 3662218 h 5149631"/>
              <a:gd name="connsiteX13" fmla="*/ 1481829 w 6269231"/>
              <a:gd name="connsiteY13" fmla="*/ 3237345 h 5149631"/>
              <a:gd name="connsiteX14" fmla="*/ 1546485 w 6269231"/>
              <a:gd name="connsiteY14" fmla="*/ 2803237 h 5149631"/>
              <a:gd name="connsiteX15" fmla="*/ 1583430 w 6269231"/>
              <a:gd name="connsiteY15" fmla="*/ 2720109 h 5149631"/>
              <a:gd name="connsiteX16" fmla="*/ 1648085 w 6269231"/>
              <a:gd name="connsiteY16" fmla="*/ 2553855 h 5149631"/>
              <a:gd name="connsiteX17" fmla="*/ 1906703 w 6269231"/>
              <a:gd name="connsiteY17" fmla="*/ 2175165 h 5149631"/>
              <a:gd name="connsiteX18" fmla="*/ 2128376 w 6269231"/>
              <a:gd name="connsiteY18" fmla="*/ 1953491 h 5149631"/>
              <a:gd name="connsiteX19" fmla="*/ 2442411 w 6269231"/>
              <a:gd name="connsiteY19" fmla="*/ 1713346 h 5149631"/>
              <a:gd name="connsiteX20" fmla="*/ 2821103 w 6269231"/>
              <a:gd name="connsiteY20" fmla="*/ 1454728 h 5149631"/>
              <a:gd name="connsiteX21" fmla="*/ 3190557 w 6269231"/>
              <a:gd name="connsiteY21" fmla="*/ 1297710 h 5149631"/>
              <a:gd name="connsiteX22" fmla="*/ 4058776 w 6269231"/>
              <a:gd name="connsiteY22" fmla="*/ 1076037 h 5149631"/>
              <a:gd name="connsiteX23" fmla="*/ 4649903 w 6269231"/>
              <a:gd name="connsiteY23" fmla="*/ 992909 h 5149631"/>
              <a:gd name="connsiteX24" fmla="*/ 4834630 w 6269231"/>
              <a:gd name="connsiteY24" fmla="*/ 983673 h 5149631"/>
              <a:gd name="connsiteX25" fmla="*/ 5407285 w 6269231"/>
              <a:gd name="connsiteY25" fmla="*/ 937492 h 5149631"/>
              <a:gd name="connsiteX26" fmla="*/ 5758266 w 6269231"/>
              <a:gd name="connsiteY26" fmla="*/ 909782 h 5149631"/>
              <a:gd name="connsiteX27" fmla="*/ 6109249 w 6269231"/>
              <a:gd name="connsiteY27" fmla="*/ 919017 h 5149631"/>
              <a:gd name="connsiteX28" fmla="*/ 6247794 w 6269231"/>
              <a:gd name="connsiteY28" fmla="*/ 494145 h 5149631"/>
              <a:gd name="connsiteX29" fmla="*/ 6238558 w 6269231"/>
              <a:gd name="connsiteY29" fmla="*/ 337128 h 5149631"/>
              <a:gd name="connsiteX0" fmla="*/ 6238558 w 6269231"/>
              <a:gd name="connsiteY0" fmla="*/ 323273 h 5135776"/>
              <a:gd name="connsiteX1" fmla="*/ 5961466 w 6269231"/>
              <a:gd name="connsiteY1" fmla="*/ 138545 h 5135776"/>
              <a:gd name="connsiteX2" fmla="*/ 4917758 w 6269231"/>
              <a:gd name="connsiteY2" fmla="*/ 27709 h 5135776"/>
              <a:gd name="connsiteX3" fmla="*/ 3144375 w 6269231"/>
              <a:gd name="connsiteY3" fmla="*/ 0 h 5135776"/>
              <a:gd name="connsiteX4" fmla="*/ 1564957 w 6269231"/>
              <a:gd name="connsiteY4" fmla="*/ 110835 h 5135776"/>
              <a:gd name="connsiteX5" fmla="*/ 124085 w 6269231"/>
              <a:gd name="connsiteY5" fmla="*/ 1219200 h 5135776"/>
              <a:gd name="connsiteX6" fmla="*/ 96376 w 6269231"/>
              <a:gd name="connsiteY6" fmla="*/ 4608946 h 5135776"/>
              <a:gd name="connsiteX7" fmla="*/ 299576 w 6269231"/>
              <a:gd name="connsiteY7" fmla="*/ 5089237 h 5135776"/>
              <a:gd name="connsiteX8" fmla="*/ 1010776 w 6269231"/>
              <a:gd name="connsiteY8" fmla="*/ 5052290 h 5135776"/>
              <a:gd name="connsiteX9" fmla="*/ 1186266 w 6269231"/>
              <a:gd name="connsiteY9" fmla="*/ 4516582 h 5135776"/>
              <a:gd name="connsiteX10" fmla="*/ 1324812 w 6269231"/>
              <a:gd name="connsiteY10" fmla="*/ 4368800 h 5135776"/>
              <a:gd name="connsiteX11" fmla="*/ 1380230 w 6269231"/>
              <a:gd name="connsiteY11" fmla="*/ 4027054 h 5135776"/>
              <a:gd name="connsiteX12" fmla="*/ 1435648 w 6269231"/>
              <a:gd name="connsiteY12" fmla="*/ 3648363 h 5135776"/>
              <a:gd name="connsiteX13" fmla="*/ 1481829 w 6269231"/>
              <a:gd name="connsiteY13" fmla="*/ 3223490 h 5135776"/>
              <a:gd name="connsiteX14" fmla="*/ 1546485 w 6269231"/>
              <a:gd name="connsiteY14" fmla="*/ 2789382 h 5135776"/>
              <a:gd name="connsiteX15" fmla="*/ 1583430 w 6269231"/>
              <a:gd name="connsiteY15" fmla="*/ 2706254 h 5135776"/>
              <a:gd name="connsiteX16" fmla="*/ 1648085 w 6269231"/>
              <a:gd name="connsiteY16" fmla="*/ 2540000 h 5135776"/>
              <a:gd name="connsiteX17" fmla="*/ 1906703 w 6269231"/>
              <a:gd name="connsiteY17" fmla="*/ 2161310 h 5135776"/>
              <a:gd name="connsiteX18" fmla="*/ 2128376 w 6269231"/>
              <a:gd name="connsiteY18" fmla="*/ 1939636 h 5135776"/>
              <a:gd name="connsiteX19" fmla="*/ 2442411 w 6269231"/>
              <a:gd name="connsiteY19" fmla="*/ 1699491 h 5135776"/>
              <a:gd name="connsiteX20" fmla="*/ 2821103 w 6269231"/>
              <a:gd name="connsiteY20" fmla="*/ 1440873 h 5135776"/>
              <a:gd name="connsiteX21" fmla="*/ 3190557 w 6269231"/>
              <a:gd name="connsiteY21" fmla="*/ 1283855 h 5135776"/>
              <a:gd name="connsiteX22" fmla="*/ 4058776 w 6269231"/>
              <a:gd name="connsiteY22" fmla="*/ 1062182 h 5135776"/>
              <a:gd name="connsiteX23" fmla="*/ 4649903 w 6269231"/>
              <a:gd name="connsiteY23" fmla="*/ 979054 h 5135776"/>
              <a:gd name="connsiteX24" fmla="*/ 4834630 w 6269231"/>
              <a:gd name="connsiteY24" fmla="*/ 969818 h 5135776"/>
              <a:gd name="connsiteX25" fmla="*/ 5407285 w 6269231"/>
              <a:gd name="connsiteY25" fmla="*/ 923637 h 5135776"/>
              <a:gd name="connsiteX26" fmla="*/ 5758266 w 6269231"/>
              <a:gd name="connsiteY26" fmla="*/ 895927 h 5135776"/>
              <a:gd name="connsiteX27" fmla="*/ 6109249 w 6269231"/>
              <a:gd name="connsiteY27" fmla="*/ 905162 h 5135776"/>
              <a:gd name="connsiteX28" fmla="*/ 6247794 w 6269231"/>
              <a:gd name="connsiteY28" fmla="*/ 480290 h 5135776"/>
              <a:gd name="connsiteX29" fmla="*/ 6238558 w 6269231"/>
              <a:gd name="connsiteY29" fmla="*/ 323273 h 5135776"/>
              <a:gd name="connsiteX0" fmla="*/ 6222451 w 6253124"/>
              <a:gd name="connsiteY0" fmla="*/ 323273 h 5135776"/>
              <a:gd name="connsiteX1" fmla="*/ 5945359 w 6253124"/>
              <a:gd name="connsiteY1" fmla="*/ 138545 h 5135776"/>
              <a:gd name="connsiteX2" fmla="*/ 4901651 w 6253124"/>
              <a:gd name="connsiteY2" fmla="*/ 27709 h 5135776"/>
              <a:gd name="connsiteX3" fmla="*/ 3128268 w 6253124"/>
              <a:gd name="connsiteY3" fmla="*/ 0 h 5135776"/>
              <a:gd name="connsiteX4" fmla="*/ 1327177 w 6253124"/>
              <a:gd name="connsiteY4" fmla="*/ 120071 h 5135776"/>
              <a:gd name="connsiteX5" fmla="*/ 107978 w 6253124"/>
              <a:gd name="connsiteY5" fmla="*/ 1219200 h 5135776"/>
              <a:gd name="connsiteX6" fmla="*/ 80269 w 6253124"/>
              <a:gd name="connsiteY6" fmla="*/ 4608946 h 5135776"/>
              <a:gd name="connsiteX7" fmla="*/ 283469 w 6253124"/>
              <a:gd name="connsiteY7" fmla="*/ 5089237 h 5135776"/>
              <a:gd name="connsiteX8" fmla="*/ 994669 w 6253124"/>
              <a:gd name="connsiteY8" fmla="*/ 5052290 h 5135776"/>
              <a:gd name="connsiteX9" fmla="*/ 1170159 w 6253124"/>
              <a:gd name="connsiteY9" fmla="*/ 4516582 h 5135776"/>
              <a:gd name="connsiteX10" fmla="*/ 1308705 w 6253124"/>
              <a:gd name="connsiteY10" fmla="*/ 4368800 h 5135776"/>
              <a:gd name="connsiteX11" fmla="*/ 1364123 w 6253124"/>
              <a:gd name="connsiteY11" fmla="*/ 4027054 h 5135776"/>
              <a:gd name="connsiteX12" fmla="*/ 1419541 w 6253124"/>
              <a:gd name="connsiteY12" fmla="*/ 3648363 h 5135776"/>
              <a:gd name="connsiteX13" fmla="*/ 1465722 w 6253124"/>
              <a:gd name="connsiteY13" fmla="*/ 3223490 h 5135776"/>
              <a:gd name="connsiteX14" fmla="*/ 1530378 w 6253124"/>
              <a:gd name="connsiteY14" fmla="*/ 2789382 h 5135776"/>
              <a:gd name="connsiteX15" fmla="*/ 1567323 w 6253124"/>
              <a:gd name="connsiteY15" fmla="*/ 2706254 h 5135776"/>
              <a:gd name="connsiteX16" fmla="*/ 1631978 w 6253124"/>
              <a:gd name="connsiteY16" fmla="*/ 2540000 h 5135776"/>
              <a:gd name="connsiteX17" fmla="*/ 1890596 w 6253124"/>
              <a:gd name="connsiteY17" fmla="*/ 2161310 h 5135776"/>
              <a:gd name="connsiteX18" fmla="*/ 2112269 w 6253124"/>
              <a:gd name="connsiteY18" fmla="*/ 1939636 h 5135776"/>
              <a:gd name="connsiteX19" fmla="*/ 2426304 w 6253124"/>
              <a:gd name="connsiteY19" fmla="*/ 1699491 h 5135776"/>
              <a:gd name="connsiteX20" fmla="*/ 2804996 w 6253124"/>
              <a:gd name="connsiteY20" fmla="*/ 1440873 h 5135776"/>
              <a:gd name="connsiteX21" fmla="*/ 3174450 w 6253124"/>
              <a:gd name="connsiteY21" fmla="*/ 1283855 h 5135776"/>
              <a:gd name="connsiteX22" fmla="*/ 4042669 w 6253124"/>
              <a:gd name="connsiteY22" fmla="*/ 1062182 h 5135776"/>
              <a:gd name="connsiteX23" fmla="*/ 4633796 w 6253124"/>
              <a:gd name="connsiteY23" fmla="*/ 979054 h 5135776"/>
              <a:gd name="connsiteX24" fmla="*/ 4818523 w 6253124"/>
              <a:gd name="connsiteY24" fmla="*/ 969818 h 5135776"/>
              <a:gd name="connsiteX25" fmla="*/ 5391178 w 6253124"/>
              <a:gd name="connsiteY25" fmla="*/ 923637 h 5135776"/>
              <a:gd name="connsiteX26" fmla="*/ 5742159 w 6253124"/>
              <a:gd name="connsiteY26" fmla="*/ 895927 h 5135776"/>
              <a:gd name="connsiteX27" fmla="*/ 6093142 w 6253124"/>
              <a:gd name="connsiteY27" fmla="*/ 905162 h 5135776"/>
              <a:gd name="connsiteX28" fmla="*/ 6231687 w 6253124"/>
              <a:gd name="connsiteY28" fmla="*/ 480290 h 5135776"/>
              <a:gd name="connsiteX29" fmla="*/ 6222451 w 6253124"/>
              <a:gd name="connsiteY29" fmla="*/ 323273 h 5135776"/>
              <a:gd name="connsiteX0" fmla="*/ 6199260 w 6229933"/>
              <a:gd name="connsiteY0" fmla="*/ 323273 h 5135776"/>
              <a:gd name="connsiteX1" fmla="*/ 5922168 w 6229933"/>
              <a:gd name="connsiteY1" fmla="*/ 138545 h 5135776"/>
              <a:gd name="connsiteX2" fmla="*/ 4878460 w 6229933"/>
              <a:gd name="connsiteY2" fmla="*/ 27709 h 5135776"/>
              <a:gd name="connsiteX3" fmla="*/ 3105077 w 6229933"/>
              <a:gd name="connsiteY3" fmla="*/ 0 h 5135776"/>
              <a:gd name="connsiteX4" fmla="*/ 980714 w 6229933"/>
              <a:gd name="connsiteY4" fmla="*/ 221671 h 5135776"/>
              <a:gd name="connsiteX5" fmla="*/ 84787 w 6229933"/>
              <a:gd name="connsiteY5" fmla="*/ 1219200 h 5135776"/>
              <a:gd name="connsiteX6" fmla="*/ 57078 w 6229933"/>
              <a:gd name="connsiteY6" fmla="*/ 4608946 h 5135776"/>
              <a:gd name="connsiteX7" fmla="*/ 260278 w 6229933"/>
              <a:gd name="connsiteY7" fmla="*/ 5089237 h 5135776"/>
              <a:gd name="connsiteX8" fmla="*/ 971478 w 6229933"/>
              <a:gd name="connsiteY8" fmla="*/ 5052290 h 5135776"/>
              <a:gd name="connsiteX9" fmla="*/ 1146968 w 6229933"/>
              <a:gd name="connsiteY9" fmla="*/ 4516582 h 5135776"/>
              <a:gd name="connsiteX10" fmla="*/ 1285514 w 6229933"/>
              <a:gd name="connsiteY10" fmla="*/ 4368800 h 5135776"/>
              <a:gd name="connsiteX11" fmla="*/ 1340932 w 6229933"/>
              <a:gd name="connsiteY11" fmla="*/ 4027054 h 5135776"/>
              <a:gd name="connsiteX12" fmla="*/ 1396350 w 6229933"/>
              <a:gd name="connsiteY12" fmla="*/ 3648363 h 5135776"/>
              <a:gd name="connsiteX13" fmla="*/ 1442531 w 6229933"/>
              <a:gd name="connsiteY13" fmla="*/ 3223490 h 5135776"/>
              <a:gd name="connsiteX14" fmla="*/ 1507187 w 6229933"/>
              <a:gd name="connsiteY14" fmla="*/ 2789382 h 5135776"/>
              <a:gd name="connsiteX15" fmla="*/ 1544132 w 6229933"/>
              <a:gd name="connsiteY15" fmla="*/ 2706254 h 5135776"/>
              <a:gd name="connsiteX16" fmla="*/ 1608787 w 6229933"/>
              <a:gd name="connsiteY16" fmla="*/ 2540000 h 5135776"/>
              <a:gd name="connsiteX17" fmla="*/ 1867405 w 6229933"/>
              <a:gd name="connsiteY17" fmla="*/ 2161310 h 5135776"/>
              <a:gd name="connsiteX18" fmla="*/ 2089078 w 6229933"/>
              <a:gd name="connsiteY18" fmla="*/ 1939636 h 5135776"/>
              <a:gd name="connsiteX19" fmla="*/ 2403113 w 6229933"/>
              <a:gd name="connsiteY19" fmla="*/ 1699491 h 5135776"/>
              <a:gd name="connsiteX20" fmla="*/ 2781805 w 6229933"/>
              <a:gd name="connsiteY20" fmla="*/ 1440873 h 5135776"/>
              <a:gd name="connsiteX21" fmla="*/ 3151259 w 6229933"/>
              <a:gd name="connsiteY21" fmla="*/ 1283855 h 5135776"/>
              <a:gd name="connsiteX22" fmla="*/ 4019478 w 6229933"/>
              <a:gd name="connsiteY22" fmla="*/ 1062182 h 5135776"/>
              <a:gd name="connsiteX23" fmla="*/ 4610605 w 6229933"/>
              <a:gd name="connsiteY23" fmla="*/ 979054 h 5135776"/>
              <a:gd name="connsiteX24" fmla="*/ 4795332 w 6229933"/>
              <a:gd name="connsiteY24" fmla="*/ 969818 h 5135776"/>
              <a:gd name="connsiteX25" fmla="*/ 5367987 w 6229933"/>
              <a:gd name="connsiteY25" fmla="*/ 923637 h 5135776"/>
              <a:gd name="connsiteX26" fmla="*/ 5718968 w 6229933"/>
              <a:gd name="connsiteY26" fmla="*/ 895927 h 5135776"/>
              <a:gd name="connsiteX27" fmla="*/ 6069951 w 6229933"/>
              <a:gd name="connsiteY27" fmla="*/ 905162 h 5135776"/>
              <a:gd name="connsiteX28" fmla="*/ 6208496 w 6229933"/>
              <a:gd name="connsiteY28" fmla="*/ 480290 h 5135776"/>
              <a:gd name="connsiteX29" fmla="*/ 6199260 w 6229933"/>
              <a:gd name="connsiteY29" fmla="*/ 323273 h 5135776"/>
              <a:gd name="connsiteX0" fmla="*/ 6204513 w 6235186"/>
              <a:gd name="connsiteY0" fmla="*/ 323273 h 5135776"/>
              <a:gd name="connsiteX1" fmla="*/ 5927421 w 6235186"/>
              <a:gd name="connsiteY1" fmla="*/ 138545 h 5135776"/>
              <a:gd name="connsiteX2" fmla="*/ 4883713 w 6235186"/>
              <a:gd name="connsiteY2" fmla="*/ 27709 h 5135776"/>
              <a:gd name="connsiteX3" fmla="*/ 3110330 w 6235186"/>
              <a:gd name="connsiteY3" fmla="*/ 0 h 5135776"/>
              <a:gd name="connsiteX4" fmla="*/ 1059858 w 6235186"/>
              <a:gd name="connsiteY4" fmla="*/ 193961 h 5135776"/>
              <a:gd name="connsiteX5" fmla="*/ 90040 w 6235186"/>
              <a:gd name="connsiteY5" fmla="*/ 1219200 h 5135776"/>
              <a:gd name="connsiteX6" fmla="*/ 62331 w 6235186"/>
              <a:gd name="connsiteY6" fmla="*/ 4608946 h 5135776"/>
              <a:gd name="connsiteX7" fmla="*/ 265531 w 6235186"/>
              <a:gd name="connsiteY7" fmla="*/ 5089237 h 5135776"/>
              <a:gd name="connsiteX8" fmla="*/ 976731 w 6235186"/>
              <a:gd name="connsiteY8" fmla="*/ 5052290 h 5135776"/>
              <a:gd name="connsiteX9" fmla="*/ 1152221 w 6235186"/>
              <a:gd name="connsiteY9" fmla="*/ 4516582 h 5135776"/>
              <a:gd name="connsiteX10" fmla="*/ 1290767 w 6235186"/>
              <a:gd name="connsiteY10" fmla="*/ 4368800 h 5135776"/>
              <a:gd name="connsiteX11" fmla="*/ 1346185 w 6235186"/>
              <a:gd name="connsiteY11" fmla="*/ 4027054 h 5135776"/>
              <a:gd name="connsiteX12" fmla="*/ 1401603 w 6235186"/>
              <a:gd name="connsiteY12" fmla="*/ 3648363 h 5135776"/>
              <a:gd name="connsiteX13" fmla="*/ 1447784 w 6235186"/>
              <a:gd name="connsiteY13" fmla="*/ 3223490 h 5135776"/>
              <a:gd name="connsiteX14" fmla="*/ 1512440 w 6235186"/>
              <a:gd name="connsiteY14" fmla="*/ 2789382 h 5135776"/>
              <a:gd name="connsiteX15" fmla="*/ 1549385 w 6235186"/>
              <a:gd name="connsiteY15" fmla="*/ 2706254 h 5135776"/>
              <a:gd name="connsiteX16" fmla="*/ 1614040 w 6235186"/>
              <a:gd name="connsiteY16" fmla="*/ 2540000 h 5135776"/>
              <a:gd name="connsiteX17" fmla="*/ 1872658 w 6235186"/>
              <a:gd name="connsiteY17" fmla="*/ 2161310 h 5135776"/>
              <a:gd name="connsiteX18" fmla="*/ 2094331 w 6235186"/>
              <a:gd name="connsiteY18" fmla="*/ 1939636 h 5135776"/>
              <a:gd name="connsiteX19" fmla="*/ 2408366 w 6235186"/>
              <a:gd name="connsiteY19" fmla="*/ 1699491 h 5135776"/>
              <a:gd name="connsiteX20" fmla="*/ 2787058 w 6235186"/>
              <a:gd name="connsiteY20" fmla="*/ 1440873 h 5135776"/>
              <a:gd name="connsiteX21" fmla="*/ 3156512 w 6235186"/>
              <a:gd name="connsiteY21" fmla="*/ 1283855 h 5135776"/>
              <a:gd name="connsiteX22" fmla="*/ 4024731 w 6235186"/>
              <a:gd name="connsiteY22" fmla="*/ 1062182 h 5135776"/>
              <a:gd name="connsiteX23" fmla="*/ 4615858 w 6235186"/>
              <a:gd name="connsiteY23" fmla="*/ 979054 h 5135776"/>
              <a:gd name="connsiteX24" fmla="*/ 4800585 w 6235186"/>
              <a:gd name="connsiteY24" fmla="*/ 969818 h 5135776"/>
              <a:gd name="connsiteX25" fmla="*/ 5373240 w 6235186"/>
              <a:gd name="connsiteY25" fmla="*/ 923637 h 5135776"/>
              <a:gd name="connsiteX26" fmla="*/ 5724221 w 6235186"/>
              <a:gd name="connsiteY26" fmla="*/ 895927 h 5135776"/>
              <a:gd name="connsiteX27" fmla="*/ 6075204 w 6235186"/>
              <a:gd name="connsiteY27" fmla="*/ 905162 h 5135776"/>
              <a:gd name="connsiteX28" fmla="*/ 6213749 w 6235186"/>
              <a:gd name="connsiteY28" fmla="*/ 480290 h 5135776"/>
              <a:gd name="connsiteX29" fmla="*/ 6204513 w 6235186"/>
              <a:gd name="connsiteY29" fmla="*/ 323273 h 5135776"/>
              <a:gd name="connsiteX0" fmla="*/ 6201813 w 6232486"/>
              <a:gd name="connsiteY0" fmla="*/ 323273 h 5113617"/>
              <a:gd name="connsiteX1" fmla="*/ 5924721 w 6232486"/>
              <a:gd name="connsiteY1" fmla="*/ 138545 h 5113617"/>
              <a:gd name="connsiteX2" fmla="*/ 4881013 w 6232486"/>
              <a:gd name="connsiteY2" fmla="*/ 27709 h 5113617"/>
              <a:gd name="connsiteX3" fmla="*/ 3107630 w 6232486"/>
              <a:gd name="connsiteY3" fmla="*/ 0 h 5113617"/>
              <a:gd name="connsiteX4" fmla="*/ 1057158 w 6232486"/>
              <a:gd name="connsiteY4" fmla="*/ 193961 h 5113617"/>
              <a:gd name="connsiteX5" fmla="*/ 87340 w 6232486"/>
              <a:gd name="connsiteY5" fmla="*/ 1219200 h 5113617"/>
              <a:gd name="connsiteX6" fmla="*/ 59631 w 6232486"/>
              <a:gd name="connsiteY6" fmla="*/ 4608946 h 5113617"/>
              <a:gd name="connsiteX7" fmla="*/ 207413 w 6232486"/>
              <a:gd name="connsiteY7" fmla="*/ 5052291 h 5113617"/>
              <a:gd name="connsiteX8" fmla="*/ 974031 w 6232486"/>
              <a:gd name="connsiteY8" fmla="*/ 5052290 h 5113617"/>
              <a:gd name="connsiteX9" fmla="*/ 1149521 w 6232486"/>
              <a:gd name="connsiteY9" fmla="*/ 4516582 h 5113617"/>
              <a:gd name="connsiteX10" fmla="*/ 1288067 w 6232486"/>
              <a:gd name="connsiteY10" fmla="*/ 4368800 h 5113617"/>
              <a:gd name="connsiteX11" fmla="*/ 1343485 w 6232486"/>
              <a:gd name="connsiteY11" fmla="*/ 4027054 h 5113617"/>
              <a:gd name="connsiteX12" fmla="*/ 1398903 w 6232486"/>
              <a:gd name="connsiteY12" fmla="*/ 3648363 h 5113617"/>
              <a:gd name="connsiteX13" fmla="*/ 1445084 w 6232486"/>
              <a:gd name="connsiteY13" fmla="*/ 3223490 h 5113617"/>
              <a:gd name="connsiteX14" fmla="*/ 1509740 w 6232486"/>
              <a:gd name="connsiteY14" fmla="*/ 2789382 h 5113617"/>
              <a:gd name="connsiteX15" fmla="*/ 1546685 w 6232486"/>
              <a:gd name="connsiteY15" fmla="*/ 2706254 h 5113617"/>
              <a:gd name="connsiteX16" fmla="*/ 1611340 w 6232486"/>
              <a:gd name="connsiteY16" fmla="*/ 2540000 h 5113617"/>
              <a:gd name="connsiteX17" fmla="*/ 1869958 w 6232486"/>
              <a:gd name="connsiteY17" fmla="*/ 2161310 h 5113617"/>
              <a:gd name="connsiteX18" fmla="*/ 2091631 w 6232486"/>
              <a:gd name="connsiteY18" fmla="*/ 1939636 h 5113617"/>
              <a:gd name="connsiteX19" fmla="*/ 2405666 w 6232486"/>
              <a:gd name="connsiteY19" fmla="*/ 1699491 h 5113617"/>
              <a:gd name="connsiteX20" fmla="*/ 2784358 w 6232486"/>
              <a:gd name="connsiteY20" fmla="*/ 1440873 h 5113617"/>
              <a:gd name="connsiteX21" fmla="*/ 3153812 w 6232486"/>
              <a:gd name="connsiteY21" fmla="*/ 1283855 h 5113617"/>
              <a:gd name="connsiteX22" fmla="*/ 4022031 w 6232486"/>
              <a:gd name="connsiteY22" fmla="*/ 1062182 h 5113617"/>
              <a:gd name="connsiteX23" fmla="*/ 4613158 w 6232486"/>
              <a:gd name="connsiteY23" fmla="*/ 979054 h 5113617"/>
              <a:gd name="connsiteX24" fmla="*/ 4797885 w 6232486"/>
              <a:gd name="connsiteY24" fmla="*/ 969818 h 5113617"/>
              <a:gd name="connsiteX25" fmla="*/ 5370540 w 6232486"/>
              <a:gd name="connsiteY25" fmla="*/ 923637 h 5113617"/>
              <a:gd name="connsiteX26" fmla="*/ 5721521 w 6232486"/>
              <a:gd name="connsiteY26" fmla="*/ 895927 h 5113617"/>
              <a:gd name="connsiteX27" fmla="*/ 6072504 w 6232486"/>
              <a:gd name="connsiteY27" fmla="*/ 905162 h 5113617"/>
              <a:gd name="connsiteX28" fmla="*/ 6211049 w 6232486"/>
              <a:gd name="connsiteY28" fmla="*/ 480290 h 5113617"/>
              <a:gd name="connsiteX29" fmla="*/ 6201813 w 6232486"/>
              <a:gd name="connsiteY29" fmla="*/ 323273 h 5113617"/>
              <a:gd name="connsiteX0" fmla="*/ 6201813 w 6232486"/>
              <a:gd name="connsiteY0" fmla="*/ 323273 h 5110382"/>
              <a:gd name="connsiteX1" fmla="*/ 5924721 w 6232486"/>
              <a:gd name="connsiteY1" fmla="*/ 138545 h 5110382"/>
              <a:gd name="connsiteX2" fmla="*/ 4881013 w 6232486"/>
              <a:gd name="connsiteY2" fmla="*/ 27709 h 5110382"/>
              <a:gd name="connsiteX3" fmla="*/ 3107630 w 6232486"/>
              <a:gd name="connsiteY3" fmla="*/ 0 h 5110382"/>
              <a:gd name="connsiteX4" fmla="*/ 1057158 w 6232486"/>
              <a:gd name="connsiteY4" fmla="*/ 193961 h 5110382"/>
              <a:gd name="connsiteX5" fmla="*/ 87340 w 6232486"/>
              <a:gd name="connsiteY5" fmla="*/ 1219200 h 5110382"/>
              <a:gd name="connsiteX6" fmla="*/ 59631 w 6232486"/>
              <a:gd name="connsiteY6" fmla="*/ 4608946 h 5110382"/>
              <a:gd name="connsiteX7" fmla="*/ 207413 w 6232486"/>
              <a:gd name="connsiteY7" fmla="*/ 5052291 h 5110382"/>
              <a:gd name="connsiteX8" fmla="*/ 974031 w 6232486"/>
              <a:gd name="connsiteY8" fmla="*/ 5052290 h 5110382"/>
              <a:gd name="connsiteX9" fmla="*/ 1149521 w 6232486"/>
              <a:gd name="connsiteY9" fmla="*/ 4516582 h 5110382"/>
              <a:gd name="connsiteX10" fmla="*/ 1288067 w 6232486"/>
              <a:gd name="connsiteY10" fmla="*/ 4368800 h 5110382"/>
              <a:gd name="connsiteX11" fmla="*/ 1343485 w 6232486"/>
              <a:gd name="connsiteY11" fmla="*/ 4027054 h 5110382"/>
              <a:gd name="connsiteX12" fmla="*/ 1398903 w 6232486"/>
              <a:gd name="connsiteY12" fmla="*/ 3648363 h 5110382"/>
              <a:gd name="connsiteX13" fmla="*/ 1445084 w 6232486"/>
              <a:gd name="connsiteY13" fmla="*/ 3223490 h 5110382"/>
              <a:gd name="connsiteX14" fmla="*/ 1509740 w 6232486"/>
              <a:gd name="connsiteY14" fmla="*/ 2789382 h 5110382"/>
              <a:gd name="connsiteX15" fmla="*/ 1546685 w 6232486"/>
              <a:gd name="connsiteY15" fmla="*/ 2706254 h 5110382"/>
              <a:gd name="connsiteX16" fmla="*/ 1611340 w 6232486"/>
              <a:gd name="connsiteY16" fmla="*/ 2540000 h 5110382"/>
              <a:gd name="connsiteX17" fmla="*/ 1869958 w 6232486"/>
              <a:gd name="connsiteY17" fmla="*/ 2161310 h 5110382"/>
              <a:gd name="connsiteX18" fmla="*/ 2091631 w 6232486"/>
              <a:gd name="connsiteY18" fmla="*/ 1939636 h 5110382"/>
              <a:gd name="connsiteX19" fmla="*/ 2405666 w 6232486"/>
              <a:gd name="connsiteY19" fmla="*/ 1699491 h 5110382"/>
              <a:gd name="connsiteX20" fmla="*/ 2784358 w 6232486"/>
              <a:gd name="connsiteY20" fmla="*/ 1440873 h 5110382"/>
              <a:gd name="connsiteX21" fmla="*/ 3153812 w 6232486"/>
              <a:gd name="connsiteY21" fmla="*/ 1283855 h 5110382"/>
              <a:gd name="connsiteX22" fmla="*/ 4022031 w 6232486"/>
              <a:gd name="connsiteY22" fmla="*/ 1062182 h 5110382"/>
              <a:gd name="connsiteX23" fmla="*/ 4613158 w 6232486"/>
              <a:gd name="connsiteY23" fmla="*/ 979054 h 5110382"/>
              <a:gd name="connsiteX24" fmla="*/ 4797885 w 6232486"/>
              <a:gd name="connsiteY24" fmla="*/ 969818 h 5110382"/>
              <a:gd name="connsiteX25" fmla="*/ 5370540 w 6232486"/>
              <a:gd name="connsiteY25" fmla="*/ 923637 h 5110382"/>
              <a:gd name="connsiteX26" fmla="*/ 5721521 w 6232486"/>
              <a:gd name="connsiteY26" fmla="*/ 895927 h 5110382"/>
              <a:gd name="connsiteX27" fmla="*/ 6072504 w 6232486"/>
              <a:gd name="connsiteY27" fmla="*/ 905162 h 5110382"/>
              <a:gd name="connsiteX28" fmla="*/ 6211049 w 6232486"/>
              <a:gd name="connsiteY28" fmla="*/ 480290 h 5110382"/>
              <a:gd name="connsiteX29" fmla="*/ 6201813 w 6232486"/>
              <a:gd name="connsiteY29" fmla="*/ 323273 h 5110382"/>
              <a:gd name="connsiteX0" fmla="*/ 6201813 w 6232486"/>
              <a:gd name="connsiteY0" fmla="*/ 323273 h 5110382"/>
              <a:gd name="connsiteX1" fmla="*/ 5924721 w 6232486"/>
              <a:gd name="connsiteY1" fmla="*/ 138545 h 5110382"/>
              <a:gd name="connsiteX2" fmla="*/ 4881013 w 6232486"/>
              <a:gd name="connsiteY2" fmla="*/ 27709 h 5110382"/>
              <a:gd name="connsiteX3" fmla="*/ 3107630 w 6232486"/>
              <a:gd name="connsiteY3" fmla="*/ 0 h 5110382"/>
              <a:gd name="connsiteX4" fmla="*/ 1057158 w 6232486"/>
              <a:gd name="connsiteY4" fmla="*/ 193961 h 5110382"/>
              <a:gd name="connsiteX5" fmla="*/ 87340 w 6232486"/>
              <a:gd name="connsiteY5" fmla="*/ 1219200 h 5110382"/>
              <a:gd name="connsiteX6" fmla="*/ 59631 w 6232486"/>
              <a:gd name="connsiteY6" fmla="*/ 4608946 h 5110382"/>
              <a:gd name="connsiteX7" fmla="*/ 207413 w 6232486"/>
              <a:gd name="connsiteY7" fmla="*/ 5052291 h 5110382"/>
              <a:gd name="connsiteX8" fmla="*/ 974031 w 6232486"/>
              <a:gd name="connsiteY8" fmla="*/ 5052290 h 5110382"/>
              <a:gd name="connsiteX9" fmla="*/ 1149521 w 6232486"/>
              <a:gd name="connsiteY9" fmla="*/ 4516582 h 5110382"/>
              <a:gd name="connsiteX10" fmla="*/ 1288067 w 6232486"/>
              <a:gd name="connsiteY10" fmla="*/ 4368800 h 5110382"/>
              <a:gd name="connsiteX11" fmla="*/ 1343485 w 6232486"/>
              <a:gd name="connsiteY11" fmla="*/ 4027054 h 5110382"/>
              <a:gd name="connsiteX12" fmla="*/ 1398903 w 6232486"/>
              <a:gd name="connsiteY12" fmla="*/ 3648363 h 5110382"/>
              <a:gd name="connsiteX13" fmla="*/ 1445084 w 6232486"/>
              <a:gd name="connsiteY13" fmla="*/ 3223490 h 5110382"/>
              <a:gd name="connsiteX14" fmla="*/ 1509740 w 6232486"/>
              <a:gd name="connsiteY14" fmla="*/ 2789382 h 5110382"/>
              <a:gd name="connsiteX15" fmla="*/ 1546685 w 6232486"/>
              <a:gd name="connsiteY15" fmla="*/ 2706254 h 5110382"/>
              <a:gd name="connsiteX16" fmla="*/ 1611340 w 6232486"/>
              <a:gd name="connsiteY16" fmla="*/ 2540000 h 5110382"/>
              <a:gd name="connsiteX17" fmla="*/ 1869958 w 6232486"/>
              <a:gd name="connsiteY17" fmla="*/ 2161310 h 5110382"/>
              <a:gd name="connsiteX18" fmla="*/ 2091631 w 6232486"/>
              <a:gd name="connsiteY18" fmla="*/ 1939636 h 5110382"/>
              <a:gd name="connsiteX19" fmla="*/ 2405666 w 6232486"/>
              <a:gd name="connsiteY19" fmla="*/ 1699491 h 5110382"/>
              <a:gd name="connsiteX20" fmla="*/ 2784358 w 6232486"/>
              <a:gd name="connsiteY20" fmla="*/ 1440873 h 5110382"/>
              <a:gd name="connsiteX21" fmla="*/ 3153812 w 6232486"/>
              <a:gd name="connsiteY21" fmla="*/ 1283855 h 5110382"/>
              <a:gd name="connsiteX22" fmla="*/ 4022031 w 6232486"/>
              <a:gd name="connsiteY22" fmla="*/ 1062182 h 5110382"/>
              <a:gd name="connsiteX23" fmla="*/ 4613158 w 6232486"/>
              <a:gd name="connsiteY23" fmla="*/ 979054 h 5110382"/>
              <a:gd name="connsiteX24" fmla="*/ 4797885 w 6232486"/>
              <a:gd name="connsiteY24" fmla="*/ 969818 h 5110382"/>
              <a:gd name="connsiteX25" fmla="*/ 5370540 w 6232486"/>
              <a:gd name="connsiteY25" fmla="*/ 923637 h 5110382"/>
              <a:gd name="connsiteX26" fmla="*/ 5721521 w 6232486"/>
              <a:gd name="connsiteY26" fmla="*/ 895927 h 5110382"/>
              <a:gd name="connsiteX27" fmla="*/ 6072504 w 6232486"/>
              <a:gd name="connsiteY27" fmla="*/ 905162 h 5110382"/>
              <a:gd name="connsiteX28" fmla="*/ 6211049 w 6232486"/>
              <a:gd name="connsiteY28" fmla="*/ 480290 h 5110382"/>
              <a:gd name="connsiteX29" fmla="*/ 6201813 w 6232486"/>
              <a:gd name="connsiteY29" fmla="*/ 323273 h 5110382"/>
              <a:gd name="connsiteX0" fmla="*/ 6201813 w 6232486"/>
              <a:gd name="connsiteY0" fmla="*/ 323273 h 5108286"/>
              <a:gd name="connsiteX1" fmla="*/ 5924721 w 6232486"/>
              <a:gd name="connsiteY1" fmla="*/ 138545 h 5108286"/>
              <a:gd name="connsiteX2" fmla="*/ 4881013 w 6232486"/>
              <a:gd name="connsiteY2" fmla="*/ 27709 h 5108286"/>
              <a:gd name="connsiteX3" fmla="*/ 3107630 w 6232486"/>
              <a:gd name="connsiteY3" fmla="*/ 0 h 5108286"/>
              <a:gd name="connsiteX4" fmla="*/ 1057158 w 6232486"/>
              <a:gd name="connsiteY4" fmla="*/ 193961 h 5108286"/>
              <a:gd name="connsiteX5" fmla="*/ 87340 w 6232486"/>
              <a:gd name="connsiteY5" fmla="*/ 1219200 h 5108286"/>
              <a:gd name="connsiteX6" fmla="*/ 59631 w 6232486"/>
              <a:gd name="connsiteY6" fmla="*/ 4608946 h 5108286"/>
              <a:gd name="connsiteX7" fmla="*/ 207413 w 6232486"/>
              <a:gd name="connsiteY7" fmla="*/ 5052291 h 5108286"/>
              <a:gd name="connsiteX8" fmla="*/ 890904 w 6232486"/>
              <a:gd name="connsiteY8" fmla="*/ 5043053 h 5108286"/>
              <a:gd name="connsiteX9" fmla="*/ 1149521 w 6232486"/>
              <a:gd name="connsiteY9" fmla="*/ 4516582 h 5108286"/>
              <a:gd name="connsiteX10" fmla="*/ 1288067 w 6232486"/>
              <a:gd name="connsiteY10" fmla="*/ 4368800 h 5108286"/>
              <a:gd name="connsiteX11" fmla="*/ 1343485 w 6232486"/>
              <a:gd name="connsiteY11" fmla="*/ 4027054 h 5108286"/>
              <a:gd name="connsiteX12" fmla="*/ 1398903 w 6232486"/>
              <a:gd name="connsiteY12" fmla="*/ 3648363 h 5108286"/>
              <a:gd name="connsiteX13" fmla="*/ 1445084 w 6232486"/>
              <a:gd name="connsiteY13" fmla="*/ 3223490 h 5108286"/>
              <a:gd name="connsiteX14" fmla="*/ 1509740 w 6232486"/>
              <a:gd name="connsiteY14" fmla="*/ 2789382 h 5108286"/>
              <a:gd name="connsiteX15" fmla="*/ 1546685 w 6232486"/>
              <a:gd name="connsiteY15" fmla="*/ 2706254 h 5108286"/>
              <a:gd name="connsiteX16" fmla="*/ 1611340 w 6232486"/>
              <a:gd name="connsiteY16" fmla="*/ 2540000 h 5108286"/>
              <a:gd name="connsiteX17" fmla="*/ 1869958 w 6232486"/>
              <a:gd name="connsiteY17" fmla="*/ 2161310 h 5108286"/>
              <a:gd name="connsiteX18" fmla="*/ 2091631 w 6232486"/>
              <a:gd name="connsiteY18" fmla="*/ 1939636 h 5108286"/>
              <a:gd name="connsiteX19" fmla="*/ 2405666 w 6232486"/>
              <a:gd name="connsiteY19" fmla="*/ 1699491 h 5108286"/>
              <a:gd name="connsiteX20" fmla="*/ 2784358 w 6232486"/>
              <a:gd name="connsiteY20" fmla="*/ 1440873 h 5108286"/>
              <a:gd name="connsiteX21" fmla="*/ 3153812 w 6232486"/>
              <a:gd name="connsiteY21" fmla="*/ 1283855 h 5108286"/>
              <a:gd name="connsiteX22" fmla="*/ 4022031 w 6232486"/>
              <a:gd name="connsiteY22" fmla="*/ 1062182 h 5108286"/>
              <a:gd name="connsiteX23" fmla="*/ 4613158 w 6232486"/>
              <a:gd name="connsiteY23" fmla="*/ 979054 h 5108286"/>
              <a:gd name="connsiteX24" fmla="*/ 4797885 w 6232486"/>
              <a:gd name="connsiteY24" fmla="*/ 969818 h 5108286"/>
              <a:gd name="connsiteX25" fmla="*/ 5370540 w 6232486"/>
              <a:gd name="connsiteY25" fmla="*/ 923637 h 5108286"/>
              <a:gd name="connsiteX26" fmla="*/ 5721521 w 6232486"/>
              <a:gd name="connsiteY26" fmla="*/ 895927 h 5108286"/>
              <a:gd name="connsiteX27" fmla="*/ 6072504 w 6232486"/>
              <a:gd name="connsiteY27" fmla="*/ 905162 h 5108286"/>
              <a:gd name="connsiteX28" fmla="*/ 6211049 w 6232486"/>
              <a:gd name="connsiteY28" fmla="*/ 480290 h 5108286"/>
              <a:gd name="connsiteX29" fmla="*/ 6201813 w 6232486"/>
              <a:gd name="connsiteY29" fmla="*/ 323273 h 5108286"/>
              <a:gd name="connsiteX0" fmla="*/ 6201813 w 6232486"/>
              <a:gd name="connsiteY0" fmla="*/ 323273 h 5108286"/>
              <a:gd name="connsiteX1" fmla="*/ 5924721 w 6232486"/>
              <a:gd name="connsiteY1" fmla="*/ 138545 h 5108286"/>
              <a:gd name="connsiteX2" fmla="*/ 4881013 w 6232486"/>
              <a:gd name="connsiteY2" fmla="*/ 27709 h 5108286"/>
              <a:gd name="connsiteX3" fmla="*/ 3107630 w 6232486"/>
              <a:gd name="connsiteY3" fmla="*/ 0 h 5108286"/>
              <a:gd name="connsiteX4" fmla="*/ 1057158 w 6232486"/>
              <a:gd name="connsiteY4" fmla="*/ 193961 h 5108286"/>
              <a:gd name="connsiteX5" fmla="*/ 87340 w 6232486"/>
              <a:gd name="connsiteY5" fmla="*/ 1219200 h 5108286"/>
              <a:gd name="connsiteX6" fmla="*/ 59631 w 6232486"/>
              <a:gd name="connsiteY6" fmla="*/ 4608946 h 5108286"/>
              <a:gd name="connsiteX7" fmla="*/ 207413 w 6232486"/>
              <a:gd name="connsiteY7" fmla="*/ 5052291 h 5108286"/>
              <a:gd name="connsiteX8" fmla="*/ 890904 w 6232486"/>
              <a:gd name="connsiteY8" fmla="*/ 5043053 h 5108286"/>
              <a:gd name="connsiteX9" fmla="*/ 1020212 w 6232486"/>
              <a:gd name="connsiteY9" fmla="*/ 4516582 h 5108286"/>
              <a:gd name="connsiteX10" fmla="*/ 1288067 w 6232486"/>
              <a:gd name="connsiteY10" fmla="*/ 4368800 h 5108286"/>
              <a:gd name="connsiteX11" fmla="*/ 1343485 w 6232486"/>
              <a:gd name="connsiteY11" fmla="*/ 4027054 h 5108286"/>
              <a:gd name="connsiteX12" fmla="*/ 1398903 w 6232486"/>
              <a:gd name="connsiteY12" fmla="*/ 3648363 h 5108286"/>
              <a:gd name="connsiteX13" fmla="*/ 1445084 w 6232486"/>
              <a:gd name="connsiteY13" fmla="*/ 3223490 h 5108286"/>
              <a:gd name="connsiteX14" fmla="*/ 1509740 w 6232486"/>
              <a:gd name="connsiteY14" fmla="*/ 2789382 h 5108286"/>
              <a:gd name="connsiteX15" fmla="*/ 1546685 w 6232486"/>
              <a:gd name="connsiteY15" fmla="*/ 2706254 h 5108286"/>
              <a:gd name="connsiteX16" fmla="*/ 1611340 w 6232486"/>
              <a:gd name="connsiteY16" fmla="*/ 2540000 h 5108286"/>
              <a:gd name="connsiteX17" fmla="*/ 1869958 w 6232486"/>
              <a:gd name="connsiteY17" fmla="*/ 2161310 h 5108286"/>
              <a:gd name="connsiteX18" fmla="*/ 2091631 w 6232486"/>
              <a:gd name="connsiteY18" fmla="*/ 1939636 h 5108286"/>
              <a:gd name="connsiteX19" fmla="*/ 2405666 w 6232486"/>
              <a:gd name="connsiteY19" fmla="*/ 1699491 h 5108286"/>
              <a:gd name="connsiteX20" fmla="*/ 2784358 w 6232486"/>
              <a:gd name="connsiteY20" fmla="*/ 1440873 h 5108286"/>
              <a:gd name="connsiteX21" fmla="*/ 3153812 w 6232486"/>
              <a:gd name="connsiteY21" fmla="*/ 1283855 h 5108286"/>
              <a:gd name="connsiteX22" fmla="*/ 4022031 w 6232486"/>
              <a:gd name="connsiteY22" fmla="*/ 1062182 h 5108286"/>
              <a:gd name="connsiteX23" fmla="*/ 4613158 w 6232486"/>
              <a:gd name="connsiteY23" fmla="*/ 979054 h 5108286"/>
              <a:gd name="connsiteX24" fmla="*/ 4797885 w 6232486"/>
              <a:gd name="connsiteY24" fmla="*/ 969818 h 5108286"/>
              <a:gd name="connsiteX25" fmla="*/ 5370540 w 6232486"/>
              <a:gd name="connsiteY25" fmla="*/ 923637 h 5108286"/>
              <a:gd name="connsiteX26" fmla="*/ 5721521 w 6232486"/>
              <a:gd name="connsiteY26" fmla="*/ 895927 h 5108286"/>
              <a:gd name="connsiteX27" fmla="*/ 6072504 w 6232486"/>
              <a:gd name="connsiteY27" fmla="*/ 905162 h 5108286"/>
              <a:gd name="connsiteX28" fmla="*/ 6211049 w 6232486"/>
              <a:gd name="connsiteY28" fmla="*/ 480290 h 5108286"/>
              <a:gd name="connsiteX29" fmla="*/ 6201813 w 6232486"/>
              <a:gd name="connsiteY29" fmla="*/ 323273 h 5108286"/>
              <a:gd name="connsiteX0" fmla="*/ 6201813 w 6232486"/>
              <a:gd name="connsiteY0" fmla="*/ 323273 h 5086737"/>
              <a:gd name="connsiteX1" fmla="*/ 5924721 w 6232486"/>
              <a:gd name="connsiteY1" fmla="*/ 138545 h 5086737"/>
              <a:gd name="connsiteX2" fmla="*/ 4881013 w 6232486"/>
              <a:gd name="connsiteY2" fmla="*/ 27709 h 5086737"/>
              <a:gd name="connsiteX3" fmla="*/ 3107630 w 6232486"/>
              <a:gd name="connsiteY3" fmla="*/ 0 h 5086737"/>
              <a:gd name="connsiteX4" fmla="*/ 1057158 w 6232486"/>
              <a:gd name="connsiteY4" fmla="*/ 193961 h 5086737"/>
              <a:gd name="connsiteX5" fmla="*/ 87340 w 6232486"/>
              <a:gd name="connsiteY5" fmla="*/ 1219200 h 5086737"/>
              <a:gd name="connsiteX6" fmla="*/ 59631 w 6232486"/>
              <a:gd name="connsiteY6" fmla="*/ 4608946 h 5086737"/>
              <a:gd name="connsiteX7" fmla="*/ 207413 w 6232486"/>
              <a:gd name="connsiteY7" fmla="*/ 5052291 h 5086737"/>
              <a:gd name="connsiteX8" fmla="*/ 853959 w 6232486"/>
              <a:gd name="connsiteY8" fmla="*/ 4996872 h 5086737"/>
              <a:gd name="connsiteX9" fmla="*/ 1020212 w 6232486"/>
              <a:gd name="connsiteY9" fmla="*/ 4516582 h 5086737"/>
              <a:gd name="connsiteX10" fmla="*/ 1288067 w 6232486"/>
              <a:gd name="connsiteY10" fmla="*/ 4368800 h 5086737"/>
              <a:gd name="connsiteX11" fmla="*/ 1343485 w 6232486"/>
              <a:gd name="connsiteY11" fmla="*/ 4027054 h 5086737"/>
              <a:gd name="connsiteX12" fmla="*/ 1398903 w 6232486"/>
              <a:gd name="connsiteY12" fmla="*/ 3648363 h 5086737"/>
              <a:gd name="connsiteX13" fmla="*/ 1445084 w 6232486"/>
              <a:gd name="connsiteY13" fmla="*/ 3223490 h 5086737"/>
              <a:gd name="connsiteX14" fmla="*/ 1509740 w 6232486"/>
              <a:gd name="connsiteY14" fmla="*/ 2789382 h 5086737"/>
              <a:gd name="connsiteX15" fmla="*/ 1546685 w 6232486"/>
              <a:gd name="connsiteY15" fmla="*/ 2706254 h 5086737"/>
              <a:gd name="connsiteX16" fmla="*/ 1611340 w 6232486"/>
              <a:gd name="connsiteY16" fmla="*/ 2540000 h 5086737"/>
              <a:gd name="connsiteX17" fmla="*/ 1869958 w 6232486"/>
              <a:gd name="connsiteY17" fmla="*/ 2161310 h 5086737"/>
              <a:gd name="connsiteX18" fmla="*/ 2091631 w 6232486"/>
              <a:gd name="connsiteY18" fmla="*/ 1939636 h 5086737"/>
              <a:gd name="connsiteX19" fmla="*/ 2405666 w 6232486"/>
              <a:gd name="connsiteY19" fmla="*/ 1699491 h 5086737"/>
              <a:gd name="connsiteX20" fmla="*/ 2784358 w 6232486"/>
              <a:gd name="connsiteY20" fmla="*/ 1440873 h 5086737"/>
              <a:gd name="connsiteX21" fmla="*/ 3153812 w 6232486"/>
              <a:gd name="connsiteY21" fmla="*/ 1283855 h 5086737"/>
              <a:gd name="connsiteX22" fmla="*/ 4022031 w 6232486"/>
              <a:gd name="connsiteY22" fmla="*/ 1062182 h 5086737"/>
              <a:gd name="connsiteX23" fmla="*/ 4613158 w 6232486"/>
              <a:gd name="connsiteY23" fmla="*/ 979054 h 5086737"/>
              <a:gd name="connsiteX24" fmla="*/ 4797885 w 6232486"/>
              <a:gd name="connsiteY24" fmla="*/ 969818 h 5086737"/>
              <a:gd name="connsiteX25" fmla="*/ 5370540 w 6232486"/>
              <a:gd name="connsiteY25" fmla="*/ 923637 h 5086737"/>
              <a:gd name="connsiteX26" fmla="*/ 5721521 w 6232486"/>
              <a:gd name="connsiteY26" fmla="*/ 895927 h 5086737"/>
              <a:gd name="connsiteX27" fmla="*/ 6072504 w 6232486"/>
              <a:gd name="connsiteY27" fmla="*/ 905162 h 5086737"/>
              <a:gd name="connsiteX28" fmla="*/ 6211049 w 6232486"/>
              <a:gd name="connsiteY28" fmla="*/ 480290 h 5086737"/>
              <a:gd name="connsiteX29" fmla="*/ 6201813 w 6232486"/>
              <a:gd name="connsiteY29" fmla="*/ 323273 h 5086737"/>
              <a:gd name="connsiteX0" fmla="*/ 6203150 w 6233823"/>
              <a:gd name="connsiteY0" fmla="*/ 323273 h 5056332"/>
              <a:gd name="connsiteX1" fmla="*/ 5926058 w 6233823"/>
              <a:gd name="connsiteY1" fmla="*/ 138545 h 5056332"/>
              <a:gd name="connsiteX2" fmla="*/ 4882350 w 6233823"/>
              <a:gd name="connsiteY2" fmla="*/ 27709 h 5056332"/>
              <a:gd name="connsiteX3" fmla="*/ 3108967 w 6233823"/>
              <a:gd name="connsiteY3" fmla="*/ 0 h 5056332"/>
              <a:gd name="connsiteX4" fmla="*/ 1058495 w 6233823"/>
              <a:gd name="connsiteY4" fmla="*/ 193961 h 5056332"/>
              <a:gd name="connsiteX5" fmla="*/ 88677 w 6233823"/>
              <a:gd name="connsiteY5" fmla="*/ 1219200 h 5056332"/>
              <a:gd name="connsiteX6" fmla="*/ 60968 w 6233823"/>
              <a:gd name="connsiteY6" fmla="*/ 4608946 h 5056332"/>
              <a:gd name="connsiteX7" fmla="*/ 236459 w 6233823"/>
              <a:gd name="connsiteY7" fmla="*/ 5006109 h 5056332"/>
              <a:gd name="connsiteX8" fmla="*/ 855296 w 6233823"/>
              <a:gd name="connsiteY8" fmla="*/ 4996872 h 5056332"/>
              <a:gd name="connsiteX9" fmla="*/ 1021549 w 6233823"/>
              <a:gd name="connsiteY9" fmla="*/ 4516582 h 5056332"/>
              <a:gd name="connsiteX10" fmla="*/ 1289404 w 6233823"/>
              <a:gd name="connsiteY10" fmla="*/ 4368800 h 5056332"/>
              <a:gd name="connsiteX11" fmla="*/ 1344822 w 6233823"/>
              <a:gd name="connsiteY11" fmla="*/ 4027054 h 5056332"/>
              <a:gd name="connsiteX12" fmla="*/ 1400240 w 6233823"/>
              <a:gd name="connsiteY12" fmla="*/ 3648363 h 5056332"/>
              <a:gd name="connsiteX13" fmla="*/ 1446421 w 6233823"/>
              <a:gd name="connsiteY13" fmla="*/ 3223490 h 5056332"/>
              <a:gd name="connsiteX14" fmla="*/ 1511077 w 6233823"/>
              <a:gd name="connsiteY14" fmla="*/ 2789382 h 5056332"/>
              <a:gd name="connsiteX15" fmla="*/ 1548022 w 6233823"/>
              <a:gd name="connsiteY15" fmla="*/ 2706254 h 5056332"/>
              <a:gd name="connsiteX16" fmla="*/ 1612677 w 6233823"/>
              <a:gd name="connsiteY16" fmla="*/ 2540000 h 5056332"/>
              <a:gd name="connsiteX17" fmla="*/ 1871295 w 6233823"/>
              <a:gd name="connsiteY17" fmla="*/ 2161310 h 5056332"/>
              <a:gd name="connsiteX18" fmla="*/ 2092968 w 6233823"/>
              <a:gd name="connsiteY18" fmla="*/ 1939636 h 5056332"/>
              <a:gd name="connsiteX19" fmla="*/ 2407003 w 6233823"/>
              <a:gd name="connsiteY19" fmla="*/ 1699491 h 5056332"/>
              <a:gd name="connsiteX20" fmla="*/ 2785695 w 6233823"/>
              <a:gd name="connsiteY20" fmla="*/ 1440873 h 5056332"/>
              <a:gd name="connsiteX21" fmla="*/ 3155149 w 6233823"/>
              <a:gd name="connsiteY21" fmla="*/ 1283855 h 5056332"/>
              <a:gd name="connsiteX22" fmla="*/ 4023368 w 6233823"/>
              <a:gd name="connsiteY22" fmla="*/ 1062182 h 5056332"/>
              <a:gd name="connsiteX23" fmla="*/ 4614495 w 6233823"/>
              <a:gd name="connsiteY23" fmla="*/ 979054 h 5056332"/>
              <a:gd name="connsiteX24" fmla="*/ 4799222 w 6233823"/>
              <a:gd name="connsiteY24" fmla="*/ 969818 h 5056332"/>
              <a:gd name="connsiteX25" fmla="*/ 5371877 w 6233823"/>
              <a:gd name="connsiteY25" fmla="*/ 923637 h 5056332"/>
              <a:gd name="connsiteX26" fmla="*/ 5722858 w 6233823"/>
              <a:gd name="connsiteY26" fmla="*/ 895927 h 5056332"/>
              <a:gd name="connsiteX27" fmla="*/ 6073841 w 6233823"/>
              <a:gd name="connsiteY27" fmla="*/ 905162 h 5056332"/>
              <a:gd name="connsiteX28" fmla="*/ 6212386 w 6233823"/>
              <a:gd name="connsiteY28" fmla="*/ 480290 h 5056332"/>
              <a:gd name="connsiteX29" fmla="*/ 6203150 w 6233823"/>
              <a:gd name="connsiteY29" fmla="*/ 323273 h 5056332"/>
              <a:gd name="connsiteX0" fmla="*/ 6200499 w 6231172"/>
              <a:gd name="connsiteY0" fmla="*/ 323273 h 5056332"/>
              <a:gd name="connsiteX1" fmla="*/ 5923407 w 6231172"/>
              <a:gd name="connsiteY1" fmla="*/ 138545 h 5056332"/>
              <a:gd name="connsiteX2" fmla="*/ 4879699 w 6231172"/>
              <a:gd name="connsiteY2" fmla="*/ 27709 h 5056332"/>
              <a:gd name="connsiteX3" fmla="*/ 3106316 w 6231172"/>
              <a:gd name="connsiteY3" fmla="*/ 0 h 5056332"/>
              <a:gd name="connsiteX4" fmla="*/ 1055844 w 6231172"/>
              <a:gd name="connsiteY4" fmla="*/ 193961 h 5056332"/>
              <a:gd name="connsiteX5" fmla="*/ 86026 w 6231172"/>
              <a:gd name="connsiteY5" fmla="*/ 1219200 h 5056332"/>
              <a:gd name="connsiteX6" fmla="*/ 58317 w 6231172"/>
              <a:gd name="connsiteY6" fmla="*/ 4608946 h 5056332"/>
              <a:gd name="connsiteX7" fmla="*/ 233808 w 6231172"/>
              <a:gd name="connsiteY7" fmla="*/ 5006109 h 5056332"/>
              <a:gd name="connsiteX8" fmla="*/ 852645 w 6231172"/>
              <a:gd name="connsiteY8" fmla="*/ 4996872 h 5056332"/>
              <a:gd name="connsiteX9" fmla="*/ 1018898 w 6231172"/>
              <a:gd name="connsiteY9" fmla="*/ 4516582 h 5056332"/>
              <a:gd name="connsiteX10" fmla="*/ 1286753 w 6231172"/>
              <a:gd name="connsiteY10" fmla="*/ 4368800 h 5056332"/>
              <a:gd name="connsiteX11" fmla="*/ 1342171 w 6231172"/>
              <a:gd name="connsiteY11" fmla="*/ 4027054 h 5056332"/>
              <a:gd name="connsiteX12" fmla="*/ 1397589 w 6231172"/>
              <a:gd name="connsiteY12" fmla="*/ 3648363 h 5056332"/>
              <a:gd name="connsiteX13" fmla="*/ 1443770 w 6231172"/>
              <a:gd name="connsiteY13" fmla="*/ 3223490 h 5056332"/>
              <a:gd name="connsiteX14" fmla="*/ 1508426 w 6231172"/>
              <a:gd name="connsiteY14" fmla="*/ 2789382 h 5056332"/>
              <a:gd name="connsiteX15" fmla="*/ 1545371 w 6231172"/>
              <a:gd name="connsiteY15" fmla="*/ 2706254 h 5056332"/>
              <a:gd name="connsiteX16" fmla="*/ 1610026 w 6231172"/>
              <a:gd name="connsiteY16" fmla="*/ 2540000 h 5056332"/>
              <a:gd name="connsiteX17" fmla="*/ 1868644 w 6231172"/>
              <a:gd name="connsiteY17" fmla="*/ 2161310 h 5056332"/>
              <a:gd name="connsiteX18" fmla="*/ 2090317 w 6231172"/>
              <a:gd name="connsiteY18" fmla="*/ 1939636 h 5056332"/>
              <a:gd name="connsiteX19" fmla="*/ 2404352 w 6231172"/>
              <a:gd name="connsiteY19" fmla="*/ 1699491 h 5056332"/>
              <a:gd name="connsiteX20" fmla="*/ 2783044 w 6231172"/>
              <a:gd name="connsiteY20" fmla="*/ 1440873 h 5056332"/>
              <a:gd name="connsiteX21" fmla="*/ 3152498 w 6231172"/>
              <a:gd name="connsiteY21" fmla="*/ 1283855 h 5056332"/>
              <a:gd name="connsiteX22" fmla="*/ 4020717 w 6231172"/>
              <a:gd name="connsiteY22" fmla="*/ 1062182 h 5056332"/>
              <a:gd name="connsiteX23" fmla="*/ 4611844 w 6231172"/>
              <a:gd name="connsiteY23" fmla="*/ 979054 h 5056332"/>
              <a:gd name="connsiteX24" fmla="*/ 4796571 w 6231172"/>
              <a:gd name="connsiteY24" fmla="*/ 969818 h 5056332"/>
              <a:gd name="connsiteX25" fmla="*/ 5369226 w 6231172"/>
              <a:gd name="connsiteY25" fmla="*/ 923637 h 5056332"/>
              <a:gd name="connsiteX26" fmla="*/ 5720207 w 6231172"/>
              <a:gd name="connsiteY26" fmla="*/ 895927 h 5056332"/>
              <a:gd name="connsiteX27" fmla="*/ 6071190 w 6231172"/>
              <a:gd name="connsiteY27" fmla="*/ 905162 h 5056332"/>
              <a:gd name="connsiteX28" fmla="*/ 6209735 w 6231172"/>
              <a:gd name="connsiteY28" fmla="*/ 480290 h 5056332"/>
              <a:gd name="connsiteX29" fmla="*/ 6200499 w 6231172"/>
              <a:gd name="connsiteY29" fmla="*/ 323273 h 5056332"/>
              <a:gd name="connsiteX0" fmla="*/ 6165413 w 6196086"/>
              <a:gd name="connsiteY0" fmla="*/ 323273 h 5056332"/>
              <a:gd name="connsiteX1" fmla="*/ 5888321 w 6196086"/>
              <a:gd name="connsiteY1" fmla="*/ 138545 h 5056332"/>
              <a:gd name="connsiteX2" fmla="*/ 4844613 w 6196086"/>
              <a:gd name="connsiteY2" fmla="*/ 27709 h 5056332"/>
              <a:gd name="connsiteX3" fmla="*/ 3071230 w 6196086"/>
              <a:gd name="connsiteY3" fmla="*/ 0 h 5056332"/>
              <a:gd name="connsiteX4" fmla="*/ 1020758 w 6196086"/>
              <a:gd name="connsiteY4" fmla="*/ 193961 h 5056332"/>
              <a:gd name="connsiteX5" fmla="*/ 521992 w 6196086"/>
              <a:gd name="connsiteY5" fmla="*/ 424875 h 5056332"/>
              <a:gd name="connsiteX6" fmla="*/ 50940 w 6196086"/>
              <a:gd name="connsiteY6" fmla="*/ 1219200 h 5056332"/>
              <a:gd name="connsiteX7" fmla="*/ 23231 w 6196086"/>
              <a:gd name="connsiteY7" fmla="*/ 4608946 h 5056332"/>
              <a:gd name="connsiteX8" fmla="*/ 198722 w 6196086"/>
              <a:gd name="connsiteY8" fmla="*/ 5006109 h 5056332"/>
              <a:gd name="connsiteX9" fmla="*/ 817559 w 6196086"/>
              <a:gd name="connsiteY9" fmla="*/ 4996872 h 5056332"/>
              <a:gd name="connsiteX10" fmla="*/ 983812 w 6196086"/>
              <a:gd name="connsiteY10" fmla="*/ 4516582 h 5056332"/>
              <a:gd name="connsiteX11" fmla="*/ 1251667 w 6196086"/>
              <a:gd name="connsiteY11" fmla="*/ 4368800 h 5056332"/>
              <a:gd name="connsiteX12" fmla="*/ 1307085 w 6196086"/>
              <a:gd name="connsiteY12" fmla="*/ 4027054 h 5056332"/>
              <a:gd name="connsiteX13" fmla="*/ 1362503 w 6196086"/>
              <a:gd name="connsiteY13" fmla="*/ 3648363 h 5056332"/>
              <a:gd name="connsiteX14" fmla="*/ 1408684 w 6196086"/>
              <a:gd name="connsiteY14" fmla="*/ 3223490 h 5056332"/>
              <a:gd name="connsiteX15" fmla="*/ 1473340 w 6196086"/>
              <a:gd name="connsiteY15" fmla="*/ 2789382 h 5056332"/>
              <a:gd name="connsiteX16" fmla="*/ 1510285 w 6196086"/>
              <a:gd name="connsiteY16" fmla="*/ 2706254 h 5056332"/>
              <a:gd name="connsiteX17" fmla="*/ 1574940 w 6196086"/>
              <a:gd name="connsiteY17" fmla="*/ 2540000 h 5056332"/>
              <a:gd name="connsiteX18" fmla="*/ 1833558 w 6196086"/>
              <a:gd name="connsiteY18" fmla="*/ 2161310 h 5056332"/>
              <a:gd name="connsiteX19" fmla="*/ 2055231 w 6196086"/>
              <a:gd name="connsiteY19" fmla="*/ 1939636 h 5056332"/>
              <a:gd name="connsiteX20" fmla="*/ 2369266 w 6196086"/>
              <a:gd name="connsiteY20" fmla="*/ 1699491 h 5056332"/>
              <a:gd name="connsiteX21" fmla="*/ 2747958 w 6196086"/>
              <a:gd name="connsiteY21" fmla="*/ 1440873 h 5056332"/>
              <a:gd name="connsiteX22" fmla="*/ 3117412 w 6196086"/>
              <a:gd name="connsiteY22" fmla="*/ 1283855 h 5056332"/>
              <a:gd name="connsiteX23" fmla="*/ 3985631 w 6196086"/>
              <a:gd name="connsiteY23" fmla="*/ 1062182 h 5056332"/>
              <a:gd name="connsiteX24" fmla="*/ 4576758 w 6196086"/>
              <a:gd name="connsiteY24" fmla="*/ 979054 h 5056332"/>
              <a:gd name="connsiteX25" fmla="*/ 4761485 w 6196086"/>
              <a:gd name="connsiteY25" fmla="*/ 969818 h 5056332"/>
              <a:gd name="connsiteX26" fmla="*/ 5334140 w 6196086"/>
              <a:gd name="connsiteY26" fmla="*/ 923637 h 5056332"/>
              <a:gd name="connsiteX27" fmla="*/ 5685121 w 6196086"/>
              <a:gd name="connsiteY27" fmla="*/ 895927 h 5056332"/>
              <a:gd name="connsiteX28" fmla="*/ 6036104 w 6196086"/>
              <a:gd name="connsiteY28" fmla="*/ 905162 h 5056332"/>
              <a:gd name="connsiteX29" fmla="*/ 6174649 w 6196086"/>
              <a:gd name="connsiteY29" fmla="*/ 480290 h 5056332"/>
              <a:gd name="connsiteX30" fmla="*/ 6165413 w 6196086"/>
              <a:gd name="connsiteY30" fmla="*/ 323273 h 5056332"/>
              <a:gd name="connsiteX0" fmla="*/ 6165413 w 6196086"/>
              <a:gd name="connsiteY0" fmla="*/ 323273 h 5056332"/>
              <a:gd name="connsiteX1" fmla="*/ 5888321 w 6196086"/>
              <a:gd name="connsiteY1" fmla="*/ 138545 h 5056332"/>
              <a:gd name="connsiteX2" fmla="*/ 4844613 w 6196086"/>
              <a:gd name="connsiteY2" fmla="*/ 27709 h 5056332"/>
              <a:gd name="connsiteX3" fmla="*/ 3071230 w 6196086"/>
              <a:gd name="connsiteY3" fmla="*/ 0 h 5056332"/>
              <a:gd name="connsiteX4" fmla="*/ 1020758 w 6196086"/>
              <a:gd name="connsiteY4" fmla="*/ 193961 h 5056332"/>
              <a:gd name="connsiteX5" fmla="*/ 521992 w 6196086"/>
              <a:gd name="connsiteY5" fmla="*/ 424875 h 5056332"/>
              <a:gd name="connsiteX6" fmla="*/ 50940 w 6196086"/>
              <a:gd name="connsiteY6" fmla="*/ 1219200 h 5056332"/>
              <a:gd name="connsiteX7" fmla="*/ 23231 w 6196086"/>
              <a:gd name="connsiteY7" fmla="*/ 4608946 h 5056332"/>
              <a:gd name="connsiteX8" fmla="*/ 198722 w 6196086"/>
              <a:gd name="connsiteY8" fmla="*/ 5006109 h 5056332"/>
              <a:gd name="connsiteX9" fmla="*/ 817559 w 6196086"/>
              <a:gd name="connsiteY9" fmla="*/ 4996872 h 5056332"/>
              <a:gd name="connsiteX10" fmla="*/ 983812 w 6196086"/>
              <a:gd name="connsiteY10" fmla="*/ 4516582 h 5056332"/>
              <a:gd name="connsiteX11" fmla="*/ 1251667 w 6196086"/>
              <a:gd name="connsiteY11" fmla="*/ 4368800 h 5056332"/>
              <a:gd name="connsiteX12" fmla="*/ 1307085 w 6196086"/>
              <a:gd name="connsiteY12" fmla="*/ 4027054 h 5056332"/>
              <a:gd name="connsiteX13" fmla="*/ 1362503 w 6196086"/>
              <a:gd name="connsiteY13" fmla="*/ 3648363 h 5056332"/>
              <a:gd name="connsiteX14" fmla="*/ 1408684 w 6196086"/>
              <a:gd name="connsiteY14" fmla="*/ 3223490 h 5056332"/>
              <a:gd name="connsiteX15" fmla="*/ 1473340 w 6196086"/>
              <a:gd name="connsiteY15" fmla="*/ 2789382 h 5056332"/>
              <a:gd name="connsiteX16" fmla="*/ 1510285 w 6196086"/>
              <a:gd name="connsiteY16" fmla="*/ 2706254 h 5056332"/>
              <a:gd name="connsiteX17" fmla="*/ 1574940 w 6196086"/>
              <a:gd name="connsiteY17" fmla="*/ 2540000 h 5056332"/>
              <a:gd name="connsiteX18" fmla="*/ 1833558 w 6196086"/>
              <a:gd name="connsiteY18" fmla="*/ 2161310 h 5056332"/>
              <a:gd name="connsiteX19" fmla="*/ 2055231 w 6196086"/>
              <a:gd name="connsiteY19" fmla="*/ 1939636 h 5056332"/>
              <a:gd name="connsiteX20" fmla="*/ 2369266 w 6196086"/>
              <a:gd name="connsiteY20" fmla="*/ 1699491 h 5056332"/>
              <a:gd name="connsiteX21" fmla="*/ 2747958 w 6196086"/>
              <a:gd name="connsiteY21" fmla="*/ 1440873 h 5056332"/>
              <a:gd name="connsiteX22" fmla="*/ 3117412 w 6196086"/>
              <a:gd name="connsiteY22" fmla="*/ 1283855 h 5056332"/>
              <a:gd name="connsiteX23" fmla="*/ 3985631 w 6196086"/>
              <a:gd name="connsiteY23" fmla="*/ 1062182 h 5056332"/>
              <a:gd name="connsiteX24" fmla="*/ 4576758 w 6196086"/>
              <a:gd name="connsiteY24" fmla="*/ 979054 h 5056332"/>
              <a:gd name="connsiteX25" fmla="*/ 4761485 w 6196086"/>
              <a:gd name="connsiteY25" fmla="*/ 969818 h 5056332"/>
              <a:gd name="connsiteX26" fmla="*/ 5334140 w 6196086"/>
              <a:gd name="connsiteY26" fmla="*/ 923637 h 5056332"/>
              <a:gd name="connsiteX27" fmla="*/ 5685121 w 6196086"/>
              <a:gd name="connsiteY27" fmla="*/ 895927 h 5056332"/>
              <a:gd name="connsiteX28" fmla="*/ 6036104 w 6196086"/>
              <a:gd name="connsiteY28" fmla="*/ 905162 h 5056332"/>
              <a:gd name="connsiteX29" fmla="*/ 6174649 w 6196086"/>
              <a:gd name="connsiteY29" fmla="*/ 480290 h 5056332"/>
              <a:gd name="connsiteX30" fmla="*/ 6165413 w 6196086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020150 w 6195478"/>
              <a:gd name="connsiteY4" fmla="*/ 193961 h 5056332"/>
              <a:gd name="connsiteX5" fmla="*/ 512148 w 6195478"/>
              <a:gd name="connsiteY5" fmla="*/ 332511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020150 w 6195478"/>
              <a:gd name="connsiteY4" fmla="*/ 193961 h 5056332"/>
              <a:gd name="connsiteX5" fmla="*/ 512148 w 6195478"/>
              <a:gd name="connsiteY5" fmla="*/ 304802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020150 w 6195478"/>
              <a:gd name="connsiteY4" fmla="*/ 193961 h 5056332"/>
              <a:gd name="connsiteX5" fmla="*/ 512148 w 6195478"/>
              <a:gd name="connsiteY5" fmla="*/ 304802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149459 w 6195478"/>
              <a:gd name="connsiteY4" fmla="*/ 138543 h 5056332"/>
              <a:gd name="connsiteX5" fmla="*/ 512148 w 6195478"/>
              <a:gd name="connsiteY5" fmla="*/ 304802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200410 w 6231083"/>
              <a:gd name="connsiteY0" fmla="*/ 323273 h 5065618"/>
              <a:gd name="connsiteX1" fmla="*/ 5923318 w 6231083"/>
              <a:gd name="connsiteY1" fmla="*/ 138545 h 5065618"/>
              <a:gd name="connsiteX2" fmla="*/ 4879610 w 6231083"/>
              <a:gd name="connsiteY2" fmla="*/ 27709 h 5065618"/>
              <a:gd name="connsiteX3" fmla="*/ 3106227 w 6231083"/>
              <a:gd name="connsiteY3" fmla="*/ 0 h 5065618"/>
              <a:gd name="connsiteX4" fmla="*/ 1185064 w 6231083"/>
              <a:gd name="connsiteY4" fmla="*/ 138543 h 5065618"/>
              <a:gd name="connsiteX5" fmla="*/ 547753 w 6231083"/>
              <a:gd name="connsiteY5" fmla="*/ 304802 h 5065618"/>
              <a:gd name="connsiteX6" fmla="*/ 85937 w 6231083"/>
              <a:gd name="connsiteY6" fmla="*/ 1219200 h 5065618"/>
              <a:gd name="connsiteX7" fmla="*/ 6855 w 6231083"/>
              <a:gd name="connsiteY7" fmla="*/ 4465973 h 5065618"/>
              <a:gd name="connsiteX8" fmla="*/ 233719 w 6231083"/>
              <a:gd name="connsiteY8" fmla="*/ 5006109 h 5065618"/>
              <a:gd name="connsiteX9" fmla="*/ 852556 w 6231083"/>
              <a:gd name="connsiteY9" fmla="*/ 4996872 h 5065618"/>
              <a:gd name="connsiteX10" fmla="*/ 1018809 w 6231083"/>
              <a:gd name="connsiteY10" fmla="*/ 4516582 h 5065618"/>
              <a:gd name="connsiteX11" fmla="*/ 1286664 w 6231083"/>
              <a:gd name="connsiteY11" fmla="*/ 4368800 h 5065618"/>
              <a:gd name="connsiteX12" fmla="*/ 1342082 w 6231083"/>
              <a:gd name="connsiteY12" fmla="*/ 4027054 h 5065618"/>
              <a:gd name="connsiteX13" fmla="*/ 1397500 w 6231083"/>
              <a:gd name="connsiteY13" fmla="*/ 3648363 h 5065618"/>
              <a:gd name="connsiteX14" fmla="*/ 1443681 w 6231083"/>
              <a:gd name="connsiteY14" fmla="*/ 3223490 h 5065618"/>
              <a:gd name="connsiteX15" fmla="*/ 1508337 w 6231083"/>
              <a:gd name="connsiteY15" fmla="*/ 2789382 h 5065618"/>
              <a:gd name="connsiteX16" fmla="*/ 1545282 w 6231083"/>
              <a:gd name="connsiteY16" fmla="*/ 2706254 h 5065618"/>
              <a:gd name="connsiteX17" fmla="*/ 1609937 w 6231083"/>
              <a:gd name="connsiteY17" fmla="*/ 2540000 h 5065618"/>
              <a:gd name="connsiteX18" fmla="*/ 1868555 w 6231083"/>
              <a:gd name="connsiteY18" fmla="*/ 2161310 h 5065618"/>
              <a:gd name="connsiteX19" fmla="*/ 2090228 w 6231083"/>
              <a:gd name="connsiteY19" fmla="*/ 1939636 h 5065618"/>
              <a:gd name="connsiteX20" fmla="*/ 2404263 w 6231083"/>
              <a:gd name="connsiteY20" fmla="*/ 1699491 h 5065618"/>
              <a:gd name="connsiteX21" fmla="*/ 2782955 w 6231083"/>
              <a:gd name="connsiteY21" fmla="*/ 1440873 h 5065618"/>
              <a:gd name="connsiteX22" fmla="*/ 3152409 w 6231083"/>
              <a:gd name="connsiteY22" fmla="*/ 1283855 h 5065618"/>
              <a:gd name="connsiteX23" fmla="*/ 4020628 w 6231083"/>
              <a:gd name="connsiteY23" fmla="*/ 1062182 h 5065618"/>
              <a:gd name="connsiteX24" fmla="*/ 4611755 w 6231083"/>
              <a:gd name="connsiteY24" fmla="*/ 979054 h 5065618"/>
              <a:gd name="connsiteX25" fmla="*/ 4796482 w 6231083"/>
              <a:gd name="connsiteY25" fmla="*/ 969818 h 5065618"/>
              <a:gd name="connsiteX26" fmla="*/ 5369137 w 6231083"/>
              <a:gd name="connsiteY26" fmla="*/ 923637 h 5065618"/>
              <a:gd name="connsiteX27" fmla="*/ 5720118 w 6231083"/>
              <a:gd name="connsiteY27" fmla="*/ 895927 h 5065618"/>
              <a:gd name="connsiteX28" fmla="*/ 6071101 w 6231083"/>
              <a:gd name="connsiteY28" fmla="*/ 905162 h 5065618"/>
              <a:gd name="connsiteX29" fmla="*/ 6209646 w 6231083"/>
              <a:gd name="connsiteY29" fmla="*/ 480290 h 5065618"/>
              <a:gd name="connsiteX30" fmla="*/ 6200410 w 6231083"/>
              <a:gd name="connsiteY30" fmla="*/ 323273 h 5065618"/>
              <a:gd name="connsiteX0" fmla="*/ 6201441 w 6232114"/>
              <a:gd name="connsiteY0" fmla="*/ 323273 h 5159743"/>
              <a:gd name="connsiteX1" fmla="*/ 5924349 w 6232114"/>
              <a:gd name="connsiteY1" fmla="*/ 138545 h 5159743"/>
              <a:gd name="connsiteX2" fmla="*/ 4880641 w 6232114"/>
              <a:gd name="connsiteY2" fmla="*/ 27709 h 5159743"/>
              <a:gd name="connsiteX3" fmla="*/ 3107258 w 6232114"/>
              <a:gd name="connsiteY3" fmla="*/ 0 h 5159743"/>
              <a:gd name="connsiteX4" fmla="*/ 1186095 w 6232114"/>
              <a:gd name="connsiteY4" fmla="*/ 138543 h 5159743"/>
              <a:gd name="connsiteX5" fmla="*/ 548784 w 6232114"/>
              <a:gd name="connsiteY5" fmla="*/ 304802 h 5159743"/>
              <a:gd name="connsiteX6" fmla="*/ 86968 w 6232114"/>
              <a:gd name="connsiteY6" fmla="*/ 1219200 h 5159743"/>
              <a:gd name="connsiteX7" fmla="*/ 7886 w 6232114"/>
              <a:gd name="connsiteY7" fmla="*/ 4465973 h 5159743"/>
              <a:gd name="connsiteX8" fmla="*/ 193651 w 6232114"/>
              <a:gd name="connsiteY8" fmla="*/ 5128656 h 5159743"/>
              <a:gd name="connsiteX9" fmla="*/ 853587 w 6232114"/>
              <a:gd name="connsiteY9" fmla="*/ 4996872 h 5159743"/>
              <a:gd name="connsiteX10" fmla="*/ 1019840 w 6232114"/>
              <a:gd name="connsiteY10" fmla="*/ 4516582 h 5159743"/>
              <a:gd name="connsiteX11" fmla="*/ 1287695 w 6232114"/>
              <a:gd name="connsiteY11" fmla="*/ 4368800 h 5159743"/>
              <a:gd name="connsiteX12" fmla="*/ 1343113 w 6232114"/>
              <a:gd name="connsiteY12" fmla="*/ 4027054 h 5159743"/>
              <a:gd name="connsiteX13" fmla="*/ 1398531 w 6232114"/>
              <a:gd name="connsiteY13" fmla="*/ 3648363 h 5159743"/>
              <a:gd name="connsiteX14" fmla="*/ 1444712 w 6232114"/>
              <a:gd name="connsiteY14" fmla="*/ 3223490 h 5159743"/>
              <a:gd name="connsiteX15" fmla="*/ 1509368 w 6232114"/>
              <a:gd name="connsiteY15" fmla="*/ 2789382 h 5159743"/>
              <a:gd name="connsiteX16" fmla="*/ 1546313 w 6232114"/>
              <a:gd name="connsiteY16" fmla="*/ 2706254 h 5159743"/>
              <a:gd name="connsiteX17" fmla="*/ 1610968 w 6232114"/>
              <a:gd name="connsiteY17" fmla="*/ 2540000 h 5159743"/>
              <a:gd name="connsiteX18" fmla="*/ 1869586 w 6232114"/>
              <a:gd name="connsiteY18" fmla="*/ 2161310 h 5159743"/>
              <a:gd name="connsiteX19" fmla="*/ 2091259 w 6232114"/>
              <a:gd name="connsiteY19" fmla="*/ 1939636 h 5159743"/>
              <a:gd name="connsiteX20" fmla="*/ 2405294 w 6232114"/>
              <a:gd name="connsiteY20" fmla="*/ 1699491 h 5159743"/>
              <a:gd name="connsiteX21" fmla="*/ 2783986 w 6232114"/>
              <a:gd name="connsiteY21" fmla="*/ 1440873 h 5159743"/>
              <a:gd name="connsiteX22" fmla="*/ 3153440 w 6232114"/>
              <a:gd name="connsiteY22" fmla="*/ 1283855 h 5159743"/>
              <a:gd name="connsiteX23" fmla="*/ 4021659 w 6232114"/>
              <a:gd name="connsiteY23" fmla="*/ 1062182 h 5159743"/>
              <a:gd name="connsiteX24" fmla="*/ 4612786 w 6232114"/>
              <a:gd name="connsiteY24" fmla="*/ 979054 h 5159743"/>
              <a:gd name="connsiteX25" fmla="*/ 4797513 w 6232114"/>
              <a:gd name="connsiteY25" fmla="*/ 969818 h 5159743"/>
              <a:gd name="connsiteX26" fmla="*/ 5370168 w 6232114"/>
              <a:gd name="connsiteY26" fmla="*/ 923637 h 5159743"/>
              <a:gd name="connsiteX27" fmla="*/ 5721149 w 6232114"/>
              <a:gd name="connsiteY27" fmla="*/ 895927 h 5159743"/>
              <a:gd name="connsiteX28" fmla="*/ 6072132 w 6232114"/>
              <a:gd name="connsiteY28" fmla="*/ 905162 h 5159743"/>
              <a:gd name="connsiteX29" fmla="*/ 6210677 w 6232114"/>
              <a:gd name="connsiteY29" fmla="*/ 480290 h 5159743"/>
              <a:gd name="connsiteX30" fmla="*/ 6201441 w 6232114"/>
              <a:gd name="connsiteY30" fmla="*/ 323273 h 5159743"/>
              <a:gd name="connsiteX0" fmla="*/ 6201441 w 6232114"/>
              <a:gd name="connsiteY0" fmla="*/ 323273 h 5203417"/>
              <a:gd name="connsiteX1" fmla="*/ 5924349 w 6232114"/>
              <a:gd name="connsiteY1" fmla="*/ 138545 h 5203417"/>
              <a:gd name="connsiteX2" fmla="*/ 4880641 w 6232114"/>
              <a:gd name="connsiteY2" fmla="*/ 27709 h 5203417"/>
              <a:gd name="connsiteX3" fmla="*/ 3107258 w 6232114"/>
              <a:gd name="connsiteY3" fmla="*/ 0 h 5203417"/>
              <a:gd name="connsiteX4" fmla="*/ 1186095 w 6232114"/>
              <a:gd name="connsiteY4" fmla="*/ 138543 h 5203417"/>
              <a:gd name="connsiteX5" fmla="*/ 548784 w 6232114"/>
              <a:gd name="connsiteY5" fmla="*/ 304802 h 5203417"/>
              <a:gd name="connsiteX6" fmla="*/ 86968 w 6232114"/>
              <a:gd name="connsiteY6" fmla="*/ 1219200 h 5203417"/>
              <a:gd name="connsiteX7" fmla="*/ 7886 w 6232114"/>
              <a:gd name="connsiteY7" fmla="*/ 4465973 h 5203417"/>
              <a:gd name="connsiteX8" fmla="*/ 193651 w 6232114"/>
              <a:gd name="connsiteY8" fmla="*/ 5128656 h 5203417"/>
              <a:gd name="connsiteX9" fmla="*/ 863861 w 6232114"/>
              <a:gd name="connsiteY9" fmla="*/ 5119419 h 5203417"/>
              <a:gd name="connsiteX10" fmla="*/ 1019840 w 6232114"/>
              <a:gd name="connsiteY10" fmla="*/ 4516582 h 5203417"/>
              <a:gd name="connsiteX11" fmla="*/ 1287695 w 6232114"/>
              <a:gd name="connsiteY11" fmla="*/ 4368800 h 5203417"/>
              <a:gd name="connsiteX12" fmla="*/ 1343113 w 6232114"/>
              <a:gd name="connsiteY12" fmla="*/ 4027054 h 5203417"/>
              <a:gd name="connsiteX13" fmla="*/ 1398531 w 6232114"/>
              <a:gd name="connsiteY13" fmla="*/ 3648363 h 5203417"/>
              <a:gd name="connsiteX14" fmla="*/ 1444712 w 6232114"/>
              <a:gd name="connsiteY14" fmla="*/ 3223490 h 5203417"/>
              <a:gd name="connsiteX15" fmla="*/ 1509368 w 6232114"/>
              <a:gd name="connsiteY15" fmla="*/ 2789382 h 5203417"/>
              <a:gd name="connsiteX16" fmla="*/ 1546313 w 6232114"/>
              <a:gd name="connsiteY16" fmla="*/ 2706254 h 5203417"/>
              <a:gd name="connsiteX17" fmla="*/ 1610968 w 6232114"/>
              <a:gd name="connsiteY17" fmla="*/ 2540000 h 5203417"/>
              <a:gd name="connsiteX18" fmla="*/ 1869586 w 6232114"/>
              <a:gd name="connsiteY18" fmla="*/ 2161310 h 5203417"/>
              <a:gd name="connsiteX19" fmla="*/ 2091259 w 6232114"/>
              <a:gd name="connsiteY19" fmla="*/ 1939636 h 5203417"/>
              <a:gd name="connsiteX20" fmla="*/ 2405294 w 6232114"/>
              <a:gd name="connsiteY20" fmla="*/ 1699491 h 5203417"/>
              <a:gd name="connsiteX21" fmla="*/ 2783986 w 6232114"/>
              <a:gd name="connsiteY21" fmla="*/ 1440873 h 5203417"/>
              <a:gd name="connsiteX22" fmla="*/ 3153440 w 6232114"/>
              <a:gd name="connsiteY22" fmla="*/ 1283855 h 5203417"/>
              <a:gd name="connsiteX23" fmla="*/ 4021659 w 6232114"/>
              <a:gd name="connsiteY23" fmla="*/ 1062182 h 5203417"/>
              <a:gd name="connsiteX24" fmla="*/ 4612786 w 6232114"/>
              <a:gd name="connsiteY24" fmla="*/ 979054 h 5203417"/>
              <a:gd name="connsiteX25" fmla="*/ 4797513 w 6232114"/>
              <a:gd name="connsiteY25" fmla="*/ 969818 h 5203417"/>
              <a:gd name="connsiteX26" fmla="*/ 5370168 w 6232114"/>
              <a:gd name="connsiteY26" fmla="*/ 923637 h 5203417"/>
              <a:gd name="connsiteX27" fmla="*/ 5721149 w 6232114"/>
              <a:gd name="connsiteY27" fmla="*/ 895927 h 5203417"/>
              <a:gd name="connsiteX28" fmla="*/ 6072132 w 6232114"/>
              <a:gd name="connsiteY28" fmla="*/ 905162 h 5203417"/>
              <a:gd name="connsiteX29" fmla="*/ 6210677 w 6232114"/>
              <a:gd name="connsiteY29" fmla="*/ 480290 h 5203417"/>
              <a:gd name="connsiteX30" fmla="*/ 6201441 w 6232114"/>
              <a:gd name="connsiteY30" fmla="*/ 323273 h 5203417"/>
              <a:gd name="connsiteX0" fmla="*/ 6201441 w 6232114"/>
              <a:gd name="connsiteY0" fmla="*/ 323273 h 5205833"/>
              <a:gd name="connsiteX1" fmla="*/ 5924349 w 6232114"/>
              <a:gd name="connsiteY1" fmla="*/ 138545 h 5205833"/>
              <a:gd name="connsiteX2" fmla="*/ 4880641 w 6232114"/>
              <a:gd name="connsiteY2" fmla="*/ 27709 h 5205833"/>
              <a:gd name="connsiteX3" fmla="*/ 3107258 w 6232114"/>
              <a:gd name="connsiteY3" fmla="*/ 0 h 5205833"/>
              <a:gd name="connsiteX4" fmla="*/ 1186095 w 6232114"/>
              <a:gd name="connsiteY4" fmla="*/ 138543 h 5205833"/>
              <a:gd name="connsiteX5" fmla="*/ 548784 w 6232114"/>
              <a:gd name="connsiteY5" fmla="*/ 304802 h 5205833"/>
              <a:gd name="connsiteX6" fmla="*/ 86968 w 6232114"/>
              <a:gd name="connsiteY6" fmla="*/ 1219200 h 5205833"/>
              <a:gd name="connsiteX7" fmla="*/ 7886 w 6232114"/>
              <a:gd name="connsiteY7" fmla="*/ 4465973 h 5205833"/>
              <a:gd name="connsiteX8" fmla="*/ 193651 w 6232114"/>
              <a:gd name="connsiteY8" fmla="*/ 5128656 h 5205833"/>
              <a:gd name="connsiteX9" fmla="*/ 863861 w 6232114"/>
              <a:gd name="connsiteY9" fmla="*/ 5119419 h 5205833"/>
              <a:gd name="connsiteX10" fmla="*/ 999292 w 6232114"/>
              <a:gd name="connsiteY10" fmla="*/ 4475733 h 5205833"/>
              <a:gd name="connsiteX11" fmla="*/ 1287695 w 6232114"/>
              <a:gd name="connsiteY11" fmla="*/ 4368800 h 5205833"/>
              <a:gd name="connsiteX12" fmla="*/ 1343113 w 6232114"/>
              <a:gd name="connsiteY12" fmla="*/ 4027054 h 5205833"/>
              <a:gd name="connsiteX13" fmla="*/ 1398531 w 6232114"/>
              <a:gd name="connsiteY13" fmla="*/ 3648363 h 5205833"/>
              <a:gd name="connsiteX14" fmla="*/ 1444712 w 6232114"/>
              <a:gd name="connsiteY14" fmla="*/ 3223490 h 5205833"/>
              <a:gd name="connsiteX15" fmla="*/ 1509368 w 6232114"/>
              <a:gd name="connsiteY15" fmla="*/ 2789382 h 5205833"/>
              <a:gd name="connsiteX16" fmla="*/ 1546313 w 6232114"/>
              <a:gd name="connsiteY16" fmla="*/ 2706254 h 5205833"/>
              <a:gd name="connsiteX17" fmla="*/ 1610968 w 6232114"/>
              <a:gd name="connsiteY17" fmla="*/ 2540000 h 5205833"/>
              <a:gd name="connsiteX18" fmla="*/ 1869586 w 6232114"/>
              <a:gd name="connsiteY18" fmla="*/ 2161310 h 5205833"/>
              <a:gd name="connsiteX19" fmla="*/ 2091259 w 6232114"/>
              <a:gd name="connsiteY19" fmla="*/ 1939636 h 5205833"/>
              <a:gd name="connsiteX20" fmla="*/ 2405294 w 6232114"/>
              <a:gd name="connsiteY20" fmla="*/ 1699491 h 5205833"/>
              <a:gd name="connsiteX21" fmla="*/ 2783986 w 6232114"/>
              <a:gd name="connsiteY21" fmla="*/ 1440873 h 5205833"/>
              <a:gd name="connsiteX22" fmla="*/ 3153440 w 6232114"/>
              <a:gd name="connsiteY22" fmla="*/ 1283855 h 5205833"/>
              <a:gd name="connsiteX23" fmla="*/ 4021659 w 6232114"/>
              <a:gd name="connsiteY23" fmla="*/ 1062182 h 5205833"/>
              <a:gd name="connsiteX24" fmla="*/ 4612786 w 6232114"/>
              <a:gd name="connsiteY24" fmla="*/ 979054 h 5205833"/>
              <a:gd name="connsiteX25" fmla="*/ 4797513 w 6232114"/>
              <a:gd name="connsiteY25" fmla="*/ 969818 h 5205833"/>
              <a:gd name="connsiteX26" fmla="*/ 5370168 w 6232114"/>
              <a:gd name="connsiteY26" fmla="*/ 923637 h 5205833"/>
              <a:gd name="connsiteX27" fmla="*/ 5721149 w 6232114"/>
              <a:gd name="connsiteY27" fmla="*/ 895927 h 5205833"/>
              <a:gd name="connsiteX28" fmla="*/ 6072132 w 6232114"/>
              <a:gd name="connsiteY28" fmla="*/ 905162 h 5205833"/>
              <a:gd name="connsiteX29" fmla="*/ 6210677 w 6232114"/>
              <a:gd name="connsiteY29" fmla="*/ 480290 h 5205833"/>
              <a:gd name="connsiteX30" fmla="*/ 6201441 w 6232114"/>
              <a:gd name="connsiteY30" fmla="*/ 323273 h 5205833"/>
              <a:gd name="connsiteX0" fmla="*/ 6201441 w 6232114"/>
              <a:gd name="connsiteY0" fmla="*/ 323273 h 5243693"/>
              <a:gd name="connsiteX1" fmla="*/ 5924349 w 6232114"/>
              <a:gd name="connsiteY1" fmla="*/ 138545 h 5243693"/>
              <a:gd name="connsiteX2" fmla="*/ 4880641 w 6232114"/>
              <a:gd name="connsiteY2" fmla="*/ 27709 h 5243693"/>
              <a:gd name="connsiteX3" fmla="*/ 3107258 w 6232114"/>
              <a:gd name="connsiteY3" fmla="*/ 0 h 5243693"/>
              <a:gd name="connsiteX4" fmla="*/ 1186095 w 6232114"/>
              <a:gd name="connsiteY4" fmla="*/ 138543 h 5243693"/>
              <a:gd name="connsiteX5" fmla="*/ 548784 w 6232114"/>
              <a:gd name="connsiteY5" fmla="*/ 304802 h 5243693"/>
              <a:gd name="connsiteX6" fmla="*/ 86968 w 6232114"/>
              <a:gd name="connsiteY6" fmla="*/ 1219200 h 5243693"/>
              <a:gd name="connsiteX7" fmla="*/ 7886 w 6232114"/>
              <a:gd name="connsiteY7" fmla="*/ 4465973 h 5243693"/>
              <a:gd name="connsiteX8" fmla="*/ 193651 w 6232114"/>
              <a:gd name="connsiteY8" fmla="*/ 5128656 h 5243693"/>
              <a:gd name="connsiteX9" fmla="*/ 904960 w 6232114"/>
              <a:gd name="connsiteY9" fmla="*/ 5180694 h 5243693"/>
              <a:gd name="connsiteX10" fmla="*/ 999292 w 6232114"/>
              <a:gd name="connsiteY10" fmla="*/ 4475733 h 5243693"/>
              <a:gd name="connsiteX11" fmla="*/ 1287695 w 6232114"/>
              <a:gd name="connsiteY11" fmla="*/ 4368800 h 5243693"/>
              <a:gd name="connsiteX12" fmla="*/ 1343113 w 6232114"/>
              <a:gd name="connsiteY12" fmla="*/ 4027054 h 5243693"/>
              <a:gd name="connsiteX13" fmla="*/ 1398531 w 6232114"/>
              <a:gd name="connsiteY13" fmla="*/ 3648363 h 5243693"/>
              <a:gd name="connsiteX14" fmla="*/ 1444712 w 6232114"/>
              <a:gd name="connsiteY14" fmla="*/ 3223490 h 5243693"/>
              <a:gd name="connsiteX15" fmla="*/ 1509368 w 6232114"/>
              <a:gd name="connsiteY15" fmla="*/ 2789382 h 5243693"/>
              <a:gd name="connsiteX16" fmla="*/ 1546313 w 6232114"/>
              <a:gd name="connsiteY16" fmla="*/ 2706254 h 5243693"/>
              <a:gd name="connsiteX17" fmla="*/ 1610968 w 6232114"/>
              <a:gd name="connsiteY17" fmla="*/ 2540000 h 5243693"/>
              <a:gd name="connsiteX18" fmla="*/ 1869586 w 6232114"/>
              <a:gd name="connsiteY18" fmla="*/ 2161310 h 5243693"/>
              <a:gd name="connsiteX19" fmla="*/ 2091259 w 6232114"/>
              <a:gd name="connsiteY19" fmla="*/ 1939636 h 5243693"/>
              <a:gd name="connsiteX20" fmla="*/ 2405294 w 6232114"/>
              <a:gd name="connsiteY20" fmla="*/ 1699491 h 5243693"/>
              <a:gd name="connsiteX21" fmla="*/ 2783986 w 6232114"/>
              <a:gd name="connsiteY21" fmla="*/ 1440873 h 5243693"/>
              <a:gd name="connsiteX22" fmla="*/ 3153440 w 6232114"/>
              <a:gd name="connsiteY22" fmla="*/ 1283855 h 5243693"/>
              <a:gd name="connsiteX23" fmla="*/ 4021659 w 6232114"/>
              <a:gd name="connsiteY23" fmla="*/ 1062182 h 5243693"/>
              <a:gd name="connsiteX24" fmla="*/ 4612786 w 6232114"/>
              <a:gd name="connsiteY24" fmla="*/ 979054 h 5243693"/>
              <a:gd name="connsiteX25" fmla="*/ 4797513 w 6232114"/>
              <a:gd name="connsiteY25" fmla="*/ 969818 h 5243693"/>
              <a:gd name="connsiteX26" fmla="*/ 5370168 w 6232114"/>
              <a:gd name="connsiteY26" fmla="*/ 923637 h 5243693"/>
              <a:gd name="connsiteX27" fmla="*/ 5721149 w 6232114"/>
              <a:gd name="connsiteY27" fmla="*/ 895927 h 5243693"/>
              <a:gd name="connsiteX28" fmla="*/ 6072132 w 6232114"/>
              <a:gd name="connsiteY28" fmla="*/ 905162 h 5243693"/>
              <a:gd name="connsiteX29" fmla="*/ 6210677 w 6232114"/>
              <a:gd name="connsiteY29" fmla="*/ 480290 h 5243693"/>
              <a:gd name="connsiteX30" fmla="*/ 6201441 w 6232114"/>
              <a:gd name="connsiteY30" fmla="*/ 323273 h 5243693"/>
              <a:gd name="connsiteX0" fmla="*/ 6198496 w 6229169"/>
              <a:gd name="connsiteY0" fmla="*/ 323273 h 5280905"/>
              <a:gd name="connsiteX1" fmla="*/ 5921404 w 6229169"/>
              <a:gd name="connsiteY1" fmla="*/ 138545 h 5280905"/>
              <a:gd name="connsiteX2" fmla="*/ 4877696 w 6229169"/>
              <a:gd name="connsiteY2" fmla="*/ 27709 h 5280905"/>
              <a:gd name="connsiteX3" fmla="*/ 3104313 w 6229169"/>
              <a:gd name="connsiteY3" fmla="*/ 0 h 5280905"/>
              <a:gd name="connsiteX4" fmla="*/ 1183150 w 6229169"/>
              <a:gd name="connsiteY4" fmla="*/ 138543 h 5280905"/>
              <a:gd name="connsiteX5" fmla="*/ 545839 w 6229169"/>
              <a:gd name="connsiteY5" fmla="*/ 304802 h 5280905"/>
              <a:gd name="connsiteX6" fmla="*/ 84023 w 6229169"/>
              <a:gd name="connsiteY6" fmla="*/ 1219200 h 5280905"/>
              <a:gd name="connsiteX7" fmla="*/ 4941 w 6229169"/>
              <a:gd name="connsiteY7" fmla="*/ 4465973 h 5280905"/>
              <a:gd name="connsiteX8" fmla="*/ 149608 w 6229169"/>
              <a:gd name="connsiteY8" fmla="*/ 5200143 h 5280905"/>
              <a:gd name="connsiteX9" fmla="*/ 902015 w 6229169"/>
              <a:gd name="connsiteY9" fmla="*/ 5180694 h 5280905"/>
              <a:gd name="connsiteX10" fmla="*/ 996347 w 6229169"/>
              <a:gd name="connsiteY10" fmla="*/ 4475733 h 5280905"/>
              <a:gd name="connsiteX11" fmla="*/ 1284750 w 6229169"/>
              <a:gd name="connsiteY11" fmla="*/ 4368800 h 5280905"/>
              <a:gd name="connsiteX12" fmla="*/ 1340168 w 6229169"/>
              <a:gd name="connsiteY12" fmla="*/ 4027054 h 5280905"/>
              <a:gd name="connsiteX13" fmla="*/ 1395586 w 6229169"/>
              <a:gd name="connsiteY13" fmla="*/ 3648363 h 5280905"/>
              <a:gd name="connsiteX14" fmla="*/ 1441767 w 6229169"/>
              <a:gd name="connsiteY14" fmla="*/ 3223490 h 5280905"/>
              <a:gd name="connsiteX15" fmla="*/ 1506423 w 6229169"/>
              <a:gd name="connsiteY15" fmla="*/ 2789382 h 5280905"/>
              <a:gd name="connsiteX16" fmla="*/ 1543368 w 6229169"/>
              <a:gd name="connsiteY16" fmla="*/ 2706254 h 5280905"/>
              <a:gd name="connsiteX17" fmla="*/ 1608023 w 6229169"/>
              <a:gd name="connsiteY17" fmla="*/ 2540000 h 5280905"/>
              <a:gd name="connsiteX18" fmla="*/ 1866641 w 6229169"/>
              <a:gd name="connsiteY18" fmla="*/ 2161310 h 5280905"/>
              <a:gd name="connsiteX19" fmla="*/ 2088314 w 6229169"/>
              <a:gd name="connsiteY19" fmla="*/ 1939636 h 5280905"/>
              <a:gd name="connsiteX20" fmla="*/ 2402349 w 6229169"/>
              <a:gd name="connsiteY20" fmla="*/ 1699491 h 5280905"/>
              <a:gd name="connsiteX21" fmla="*/ 2781041 w 6229169"/>
              <a:gd name="connsiteY21" fmla="*/ 1440873 h 5280905"/>
              <a:gd name="connsiteX22" fmla="*/ 3150495 w 6229169"/>
              <a:gd name="connsiteY22" fmla="*/ 1283855 h 5280905"/>
              <a:gd name="connsiteX23" fmla="*/ 4018714 w 6229169"/>
              <a:gd name="connsiteY23" fmla="*/ 1062182 h 5280905"/>
              <a:gd name="connsiteX24" fmla="*/ 4609841 w 6229169"/>
              <a:gd name="connsiteY24" fmla="*/ 979054 h 5280905"/>
              <a:gd name="connsiteX25" fmla="*/ 4794568 w 6229169"/>
              <a:gd name="connsiteY25" fmla="*/ 969818 h 5280905"/>
              <a:gd name="connsiteX26" fmla="*/ 5367223 w 6229169"/>
              <a:gd name="connsiteY26" fmla="*/ 923637 h 5280905"/>
              <a:gd name="connsiteX27" fmla="*/ 5718204 w 6229169"/>
              <a:gd name="connsiteY27" fmla="*/ 895927 h 5280905"/>
              <a:gd name="connsiteX28" fmla="*/ 6069187 w 6229169"/>
              <a:gd name="connsiteY28" fmla="*/ 905162 h 5280905"/>
              <a:gd name="connsiteX29" fmla="*/ 6207732 w 6229169"/>
              <a:gd name="connsiteY29" fmla="*/ 480290 h 5280905"/>
              <a:gd name="connsiteX30" fmla="*/ 6198496 w 6229169"/>
              <a:gd name="connsiteY30" fmla="*/ 323273 h 5280905"/>
              <a:gd name="connsiteX0" fmla="*/ 6198496 w 6229169"/>
              <a:gd name="connsiteY0" fmla="*/ 323273 h 5280905"/>
              <a:gd name="connsiteX1" fmla="*/ 5921404 w 6229169"/>
              <a:gd name="connsiteY1" fmla="*/ 138545 h 5280905"/>
              <a:gd name="connsiteX2" fmla="*/ 4877696 w 6229169"/>
              <a:gd name="connsiteY2" fmla="*/ 27709 h 5280905"/>
              <a:gd name="connsiteX3" fmla="*/ 3104313 w 6229169"/>
              <a:gd name="connsiteY3" fmla="*/ 0 h 5280905"/>
              <a:gd name="connsiteX4" fmla="*/ 1183150 w 6229169"/>
              <a:gd name="connsiteY4" fmla="*/ 67056 h 5280905"/>
              <a:gd name="connsiteX5" fmla="*/ 545839 w 6229169"/>
              <a:gd name="connsiteY5" fmla="*/ 304802 h 5280905"/>
              <a:gd name="connsiteX6" fmla="*/ 84023 w 6229169"/>
              <a:gd name="connsiteY6" fmla="*/ 1219200 h 5280905"/>
              <a:gd name="connsiteX7" fmla="*/ 4941 w 6229169"/>
              <a:gd name="connsiteY7" fmla="*/ 4465973 h 5280905"/>
              <a:gd name="connsiteX8" fmla="*/ 149608 w 6229169"/>
              <a:gd name="connsiteY8" fmla="*/ 5200143 h 5280905"/>
              <a:gd name="connsiteX9" fmla="*/ 902015 w 6229169"/>
              <a:gd name="connsiteY9" fmla="*/ 5180694 h 5280905"/>
              <a:gd name="connsiteX10" fmla="*/ 996347 w 6229169"/>
              <a:gd name="connsiteY10" fmla="*/ 4475733 h 5280905"/>
              <a:gd name="connsiteX11" fmla="*/ 1284750 w 6229169"/>
              <a:gd name="connsiteY11" fmla="*/ 4368800 h 5280905"/>
              <a:gd name="connsiteX12" fmla="*/ 1340168 w 6229169"/>
              <a:gd name="connsiteY12" fmla="*/ 4027054 h 5280905"/>
              <a:gd name="connsiteX13" fmla="*/ 1395586 w 6229169"/>
              <a:gd name="connsiteY13" fmla="*/ 3648363 h 5280905"/>
              <a:gd name="connsiteX14" fmla="*/ 1441767 w 6229169"/>
              <a:gd name="connsiteY14" fmla="*/ 3223490 h 5280905"/>
              <a:gd name="connsiteX15" fmla="*/ 1506423 w 6229169"/>
              <a:gd name="connsiteY15" fmla="*/ 2789382 h 5280905"/>
              <a:gd name="connsiteX16" fmla="*/ 1543368 w 6229169"/>
              <a:gd name="connsiteY16" fmla="*/ 2706254 h 5280905"/>
              <a:gd name="connsiteX17" fmla="*/ 1608023 w 6229169"/>
              <a:gd name="connsiteY17" fmla="*/ 2540000 h 5280905"/>
              <a:gd name="connsiteX18" fmla="*/ 1866641 w 6229169"/>
              <a:gd name="connsiteY18" fmla="*/ 2161310 h 5280905"/>
              <a:gd name="connsiteX19" fmla="*/ 2088314 w 6229169"/>
              <a:gd name="connsiteY19" fmla="*/ 1939636 h 5280905"/>
              <a:gd name="connsiteX20" fmla="*/ 2402349 w 6229169"/>
              <a:gd name="connsiteY20" fmla="*/ 1699491 h 5280905"/>
              <a:gd name="connsiteX21" fmla="*/ 2781041 w 6229169"/>
              <a:gd name="connsiteY21" fmla="*/ 1440873 h 5280905"/>
              <a:gd name="connsiteX22" fmla="*/ 3150495 w 6229169"/>
              <a:gd name="connsiteY22" fmla="*/ 1283855 h 5280905"/>
              <a:gd name="connsiteX23" fmla="*/ 4018714 w 6229169"/>
              <a:gd name="connsiteY23" fmla="*/ 1062182 h 5280905"/>
              <a:gd name="connsiteX24" fmla="*/ 4609841 w 6229169"/>
              <a:gd name="connsiteY24" fmla="*/ 979054 h 5280905"/>
              <a:gd name="connsiteX25" fmla="*/ 4794568 w 6229169"/>
              <a:gd name="connsiteY25" fmla="*/ 969818 h 5280905"/>
              <a:gd name="connsiteX26" fmla="*/ 5367223 w 6229169"/>
              <a:gd name="connsiteY26" fmla="*/ 923637 h 5280905"/>
              <a:gd name="connsiteX27" fmla="*/ 5718204 w 6229169"/>
              <a:gd name="connsiteY27" fmla="*/ 895927 h 5280905"/>
              <a:gd name="connsiteX28" fmla="*/ 6069187 w 6229169"/>
              <a:gd name="connsiteY28" fmla="*/ 905162 h 5280905"/>
              <a:gd name="connsiteX29" fmla="*/ 6207732 w 6229169"/>
              <a:gd name="connsiteY29" fmla="*/ 480290 h 5280905"/>
              <a:gd name="connsiteX30" fmla="*/ 6198496 w 6229169"/>
              <a:gd name="connsiteY30" fmla="*/ 323273 h 5280905"/>
              <a:gd name="connsiteX0" fmla="*/ 6198496 w 6229169"/>
              <a:gd name="connsiteY0" fmla="*/ 323273 h 5280905"/>
              <a:gd name="connsiteX1" fmla="*/ 5921404 w 6229169"/>
              <a:gd name="connsiteY1" fmla="*/ 97695 h 5280905"/>
              <a:gd name="connsiteX2" fmla="*/ 4877696 w 6229169"/>
              <a:gd name="connsiteY2" fmla="*/ 27709 h 5280905"/>
              <a:gd name="connsiteX3" fmla="*/ 3104313 w 6229169"/>
              <a:gd name="connsiteY3" fmla="*/ 0 h 5280905"/>
              <a:gd name="connsiteX4" fmla="*/ 1183150 w 6229169"/>
              <a:gd name="connsiteY4" fmla="*/ 67056 h 5280905"/>
              <a:gd name="connsiteX5" fmla="*/ 545839 w 6229169"/>
              <a:gd name="connsiteY5" fmla="*/ 304802 h 5280905"/>
              <a:gd name="connsiteX6" fmla="*/ 84023 w 6229169"/>
              <a:gd name="connsiteY6" fmla="*/ 1219200 h 5280905"/>
              <a:gd name="connsiteX7" fmla="*/ 4941 w 6229169"/>
              <a:gd name="connsiteY7" fmla="*/ 4465973 h 5280905"/>
              <a:gd name="connsiteX8" fmla="*/ 149608 w 6229169"/>
              <a:gd name="connsiteY8" fmla="*/ 5200143 h 5280905"/>
              <a:gd name="connsiteX9" fmla="*/ 902015 w 6229169"/>
              <a:gd name="connsiteY9" fmla="*/ 5180694 h 5280905"/>
              <a:gd name="connsiteX10" fmla="*/ 996347 w 6229169"/>
              <a:gd name="connsiteY10" fmla="*/ 4475733 h 5280905"/>
              <a:gd name="connsiteX11" fmla="*/ 1284750 w 6229169"/>
              <a:gd name="connsiteY11" fmla="*/ 4368800 h 5280905"/>
              <a:gd name="connsiteX12" fmla="*/ 1340168 w 6229169"/>
              <a:gd name="connsiteY12" fmla="*/ 4027054 h 5280905"/>
              <a:gd name="connsiteX13" fmla="*/ 1395586 w 6229169"/>
              <a:gd name="connsiteY13" fmla="*/ 3648363 h 5280905"/>
              <a:gd name="connsiteX14" fmla="*/ 1441767 w 6229169"/>
              <a:gd name="connsiteY14" fmla="*/ 3223490 h 5280905"/>
              <a:gd name="connsiteX15" fmla="*/ 1506423 w 6229169"/>
              <a:gd name="connsiteY15" fmla="*/ 2789382 h 5280905"/>
              <a:gd name="connsiteX16" fmla="*/ 1543368 w 6229169"/>
              <a:gd name="connsiteY16" fmla="*/ 2706254 h 5280905"/>
              <a:gd name="connsiteX17" fmla="*/ 1608023 w 6229169"/>
              <a:gd name="connsiteY17" fmla="*/ 2540000 h 5280905"/>
              <a:gd name="connsiteX18" fmla="*/ 1866641 w 6229169"/>
              <a:gd name="connsiteY18" fmla="*/ 2161310 h 5280905"/>
              <a:gd name="connsiteX19" fmla="*/ 2088314 w 6229169"/>
              <a:gd name="connsiteY19" fmla="*/ 1939636 h 5280905"/>
              <a:gd name="connsiteX20" fmla="*/ 2402349 w 6229169"/>
              <a:gd name="connsiteY20" fmla="*/ 1699491 h 5280905"/>
              <a:gd name="connsiteX21" fmla="*/ 2781041 w 6229169"/>
              <a:gd name="connsiteY21" fmla="*/ 1440873 h 5280905"/>
              <a:gd name="connsiteX22" fmla="*/ 3150495 w 6229169"/>
              <a:gd name="connsiteY22" fmla="*/ 1283855 h 5280905"/>
              <a:gd name="connsiteX23" fmla="*/ 4018714 w 6229169"/>
              <a:gd name="connsiteY23" fmla="*/ 1062182 h 5280905"/>
              <a:gd name="connsiteX24" fmla="*/ 4609841 w 6229169"/>
              <a:gd name="connsiteY24" fmla="*/ 979054 h 5280905"/>
              <a:gd name="connsiteX25" fmla="*/ 4794568 w 6229169"/>
              <a:gd name="connsiteY25" fmla="*/ 969818 h 5280905"/>
              <a:gd name="connsiteX26" fmla="*/ 5367223 w 6229169"/>
              <a:gd name="connsiteY26" fmla="*/ 923637 h 5280905"/>
              <a:gd name="connsiteX27" fmla="*/ 5718204 w 6229169"/>
              <a:gd name="connsiteY27" fmla="*/ 895927 h 5280905"/>
              <a:gd name="connsiteX28" fmla="*/ 6069187 w 6229169"/>
              <a:gd name="connsiteY28" fmla="*/ 905162 h 5280905"/>
              <a:gd name="connsiteX29" fmla="*/ 6207732 w 6229169"/>
              <a:gd name="connsiteY29" fmla="*/ 480290 h 5280905"/>
              <a:gd name="connsiteX30" fmla="*/ 6198496 w 6229169"/>
              <a:gd name="connsiteY30" fmla="*/ 323273 h 5280905"/>
              <a:gd name="connsiteX0" fmla="*/ 6198496 w 6229169"/>
              <a:gd name="connsiteY0" fmla="*/ 324009 h 5281641"/>
              <a:gd name="connsiteX1" fmla="*/ 5921404 w 6229169"/>
              <a:gd name="connsiteY1" fmla="*/ 98431 h 5281641"/>
              <a:gd name="connsiteX2" fmla="*/ 3104313 w 6229169"/>
              <a:gd name="connsiteY2" fmla="*/ 736 h 5281641"/>
              <a:gd name="connsiteX3" fmla="*/ 1183150 w 6229169"/>
              <a:gd name="connsiteY3" fmla="*/ 67792 h 5281641"/>
              <a:gd name="connsiteX4" fmla="*/ 545839 w 6229169"/>
              <a:gd name="connsiteY4" fmla="*/ 305538 h 5281641"/>
              <a:gd name="connsiteX5" fmla="*/ 84023 w 6229169"/>
              <a:gd name="connsiteY5" fmla="*/ 1219936 h 5281641"/>
              <a:gd name="connsiteX6" fmla="*/ 4941 w 6229169"/>
              <a:gd name="connsiteY6" fmla="*/ 4466709 h 5281641"/>
              <a:gd name="connsiteX7" fmla="*/ 149608 w 6229169"/>
              <a:gd name="connsiteY7" fmla="*/ 5200879 h 5281641"/>
              <a:gd name="connsiteX8" fmla="*/ 902015 w 6229169"/>
              <a:gd name="connsiteY8" fmla="*/ 5181430 h 5281641"/>
              <a:gd name="connsiteX9" fmla="*/ 996347 w 6229169"/>
              <a:gd name="connsiteY9" fmla="*/ 4476469 h 5281641"/>
              <a:gd name="connsiteX10" fmla="*/ 1284750 w 6229169"/>
              <a:gd name="connsiteY10" fmla="*/ 4369536 h 5281641"/>
              <a:gd name="connsiteX11" fmla="*/ 1340168 w 6229169"/>
              <a:gd name="connsiteY11" fmla="*/ 4027790 h 5281641"/>
              <a:gd name="connsiteX12" fmla="*/ 1395586 w 6229169"/>
              <a:gd name="connsiteY12" fmla="*/ 3649099 h 5281641"/>
              <a:gd name="connsiteX13" fmla="*/ 1441767 w 6229169"/>
              <a:gd name="connsiteY13" fmla="*/ 3224226 h 5281641"/>
              <a:gd name="connsiteX14" fmla="*/ 1506423 w 6229169"/>
              <a:gd name="connsiteY14" fmla="*/ 2790118 h 5281641"/>
              <a:gd name="connsiteX15" fmla="*/ 1543368 w 6229169"/>
              <a:gd name="connsiteY15" fmla="*/ 2706990 h 5281641"/>
              <a:gd name="connsiteX16" fmla="*/ 1608023 w 6229169"/>
              <a:gd name="connsiteY16" fmla="*/ 2540736 h 5281641"/>
              <a:gd name="connsiteX17" fmla="*/ 1866641 w 6229169"/>
              <a:gd name="connsiteY17" fmla="*/ 2162046 h 5281641"/>
              <a:gd name="connsiteX18" fmla="*/ 2088314 w 6229169"/>
              <a:gd name="connsiteY18" fmla="*/ 1940372 h 5281641"/>
              <a:gd name="connsiteX19" fmla="*/ 2402349 w 6229169"/>
              <a:gd name="connsiteY19" fmla="*/ 1700227 h 5281641"/>
              <a:gd name="connsiteX20" fmla="*/ 2781041 w 6229169"/>
              <a:gd name="connsiteY20" fmla="*/ 1441609 h 5281641"/>
              <a:gd name="connsiteX21" fmla="*/ 3150495 w 6229169"/>
              <a:gd name="connsiteY21" fmla="*/ 1284591 h 5281641"/>
              <a:gd name="connsiteX22" fmla="*/ 4018714 w 6229169"/>
              <a:gd name="connsiteY22" fmla="*/ 1062918 h 5281641"/>
              <a:gd name="connsiteX23" fmla="*/ 4609841 w 6229169"/>
              <a:gd name="connsiteY23" fmla="*/ 979790 h 5281641"/>
              <a:gd name="connsiteX24" fmla="*/ 4794568 w 6229169"/>
              <a:gd name="connsiteY24" fmla="*/ 970554 h 5281641"/>
              <a:gd name="connsiteX25" fmla="*/ 5367223 w 6229169"/>
              <a:gd name="connsiteY25" fmla="*/ 924373 h 5281641"/>
              <a:gd name="connsiteX26" fmla="*/ 5718204 w 6229169"/>
              <a:gd name="connsiteY26" fmla="*/ 896663 h 5281641"/>
              <a:gd name="connsiteX27" fmla="*/ 6069187 w 6229169"/>
              <a:gd name="connsiteY27" fmla="*/ 905898 h 5281641"/>
              <a:gd name="connsiteX28" fmla="*/ 6207732 w 6229169"/>
              <a:gd name="connsiteY28" fmla="*/ 481026 h 5281641"/>
              <a:gd name="connsiteX29" fmla="*/ 6198496 w 6229169"/>
              <a:gd name="connsiteY29" fmla="*/ 324009 h 5281641"/>
              <a:gd name="connsiteX0" fmla="*/ 6198496 w 6229169"/>
              <a:gd name="connsiteY0" fmla="*/ 273111 h 5230743"/>
              <a:gd name="connsiteX1" fmla="*/ 5921404 w 6229169"/>
              <a:gd name="connsiteY1" fmla="*/ 47533 h 5230743"/>
              <a:gd name="connsiteX2" fmla="*/ 1183150 w 6229169"/>
              <a:gd name="connsiteY2" fmla="*/ 16894 h 5230743"/>
              <a:gd name="connsiteX3" fmla="*/ 545839 w 6229169"/>
              <a:gd name="connsiteY3" fmla="*/ 254640 h 5230743"/>
              <a:gd name="connsiteX4" fmla="*/ 84023 w 6229169"/>
              <a:gd name="connsiteY4" fmla="*/ 1169038 h 5230743"/>
              <a:gd name="connsiteX5" fmla="*/ 4941 w 6229169"/>
              <a:gd name="connsiteY5" fmla="*/ 4415811 h 5230743"/>
              <a:gd name="connsiteX6" fmla="*/ 149608 w 6229169"/>
              <a:gd name="connsiteY6" fmla="*/ 5149981 h 5230743"/>
              <a:gd name="connsiteX7" fmla="*/ 902015 w 6229169"/>
              <a:gd name="connsiteY7" fmla="*/ 5130532 h 5230743"/>
              <a:gd name="connsiteX8" fmla="*/ 996347 w 6229169"/>
              <a:gd name="connsiteY8" fmla="*/ 4425571 h 5230743"/>
              <a:gd name="connsiteX9" fmla="*/ 1284750 w 6229169"/>
              <a:gd name="connsiteY9" fmla="*/ 4318638 h 5230743"/>
              <a:gd name="connsiteX10" fmla="*/ 1340168 w 6229169"/>
              <a:gd name="connsiteY10" fmla="*/ 3976892 h 5230743"/>
              <a:gd name="connsiteX11" fmla="*/ 1395586 w 6229169"/>
              <a:gd name="connsiteY11" fmla="*/ 3598201 h 5230743"/>
              <a:gd name="connsiteX12" fmla="*/ 1441767 w 6229169"/>
              <a:gd name="connsiteY12" fmla="*/ 3173328 h 5230743"/>
              <a:gd name="connsiteX13" fmla="*/ 1506423 w 6229169"/>
              <a:gd name="connsiteY13" fmla="*/ 2739220 h 5230743"/>
              <a:gd name="connsiteX14" fmla="*/ 1543368 w 6229169"/>
              <a:gd name="connsiteY14" fmla="*/ 2656092 h 5230743"/>
              <a:gd name="connsiteX15" fmla="*/ 1608023 w 6229169"/>
              <a:gd name="connsiteY15" fmla="*/ 2489838 h 5230743"/>
              <a:gd name="connsiteX16" fmla="*/ 1866641 w 6229169"/>
              <a:gd name="connsiteY16" fmla="*/ 2111148 h 5230743"/>
              <a:gd name="connsiteX17" fmla="*/ 2088314 w 6229169"/>
              <a:gd name="connsiteY17" fmla="*/ 1889474 h 5230743"/>
              <a:gd name="connsiteX18" fmla="*/ 2402349 w 6229169"/>
              <a:gd name="connsiteY18" fmla="*/ 1649329 h 5230743"/>
              <a:gd name="connsiteX19" fmla="*/ 2781041 w 6229169"/>
              <a:gd name="connsiteY19" fmla="*/ 1390711 h 5230743"/>
              <a:gd name="connsiteX20" fmla="*/ 3150495 w 6229169"/>
              <a:gd name="connsiteY20" fmla="*/ 1233693 h 5230743"/>
              <a:gd name="connsiteX21" fmla="*/ 4018714 w 6229169"/>
              <a:gd name="connsiteY21" fmla="*/ 1012020 h 5230743"/>
              <a:gd name="connsiteX22" fmla="*/ 4609841 w 6229169"/>
              <a:gd name="connsiteY22" fmla="*/ 928892 h 5230743"/>
              <a:gd name="connsiteX23" fmla="*/ 4794568 w 6229169"/>
              <a:gd name="connsiteY23" fmla="*/ 919656 h 5230743"/>
              <a:gd name="connsiteX24" fmla="*/ 5367223 w 6229169"/>
              <a:gd name="connsiteY24" fmla="*/ 873475 h 5230743"/>
              <a:gd name="connsiteX25" fmla="*/ 5718204 w 6229169"/>
              <a:gd name="connsiteY25" fmla="*/ 845765 h 5230743"/>
              <a:gd name="connsiteX26" fmla="*/ 6069187 w 6229169"/>
              <a:gd name="connsiteY26" fmla="*/ 855000 h 5230743"/>
              <a:gd name="connsiteX27" fmla="*/ 6207732 w 6229169"/>
              <a:gd name="connsiteY27" fmla="*/ 430128 h 5230743"/>
              <a:gd name="connsiteX28" fmla="*/ 6198496 w 6229169"/>
              <a:gd name="connsiteY28" fmla="*/ 273111 h 5230743"/>
              <a:gd name="connsiteX0" fmla="*/ 6198496 w 6232609"/>
              <a:gd name="connsiteY0" fmla="*/ 307852 h 5265484"/>
              <a:gd name="connsiteX1" fmla="*/ 5870030 w 6232609"/>
              <a:gd name="connsiteY1" fmla="*/ 21000 h 5265484"/>
              <a:gd name="connsiteX2" fmla="*/ 1183150 w 6232609"/>
              <a:gd name="connsiteY2" fmla="*/ 51635 h 5265484"/>
              <a:gd name="connsiteX3" fmla="*/ 545839 w 6232609"/>
              <a:gd name="connsiteY3" fmla="*/ 289381 h 5265484"/>
              <a:gd name="connsiteX4" fmla="*/ 84023 w 6232609"/>
              <a:gd name="connsiteY4" fmla="*/ 1203779 h 5265484"/>
              <a:gd name="connsiteX5" fmla="*/ 4941 w 6232609"/>
              <a:gd name="connsiteY5" fmla="*/ 4450552 h 5265484"/>
              <a:gd name="connsiteX6" fmla="*/ 149608 w 6232609"/>
              <a:gd name="connsiteY6" fmla="*/ 5184722 h 5265484"/>
              <a:gd name="connsiteX7" fmla="*/ 902015 w 6232609"/>
              <a:gd name="connsiteY7" fmla="*/ 5165273 h 5265484"/>
              <a:gd name="connsiteX8" fmla="*/ 996347 w 6232609"/>
              <a:gd name="connsiteY8" fmla="*/ 4460312 h 5265484"/>
              <a:gd name="connsiteX9" fmla="*/ 1284750 w 6232609"/>
              <a:gd name="connsiteY9" fmla="*/ 4353379 h 5265484"/>
              <a:gd name="connsiteX10" fmla="*/ 1340168 w 6232609"/>
              <a:gd name="connsiteY10" fmla="*/ 4011633 h 5265484"/>
              <a:gd name="connsiteX11" fmla="*/ 1395586 w 6232609"/>
              <a:gd name="connsiteY11" fmla="*/ 3632942 h 5265484"/>
              <a:gd name="connsiteX12" fmla="*/ 1441767 w 6232609"/>
              <a:gd name="connsiteY12" fmla="*/ 3208069 h 5265484"/>
              <a:gd name="connsiteX13" fmla="*/ 1506423 w 6232609"/>
              <a:gd name="connsiteY13" fmla="*/ 2773961 h 5265484"/>
              <a:gd name="connsiteX14" fmla="*/ 1543368 w 6232609"/>
              <a:gd name="connsiteY14" fmla="*/ 2690833 h 5265484"/>
              <a:gd name="connsiteX15" fmla="*/ 1608023 w 6232609"/>
              <a:gd name="connsiteY15" fmla="*/ 2524579 h 5265484"/>
              <a:gd name="connsiteX16" fmla="*/ 1866641 w 6232609"/>
              <a:gd name="connsiteY16" fmla="*/ 2145889 h 5265484"/>
              <a:gd name="connsiteX17" fmla="*/ 2088314 w 6232609"/>
              <a:gd name="connsiteY17" fmla="*/ 1924215 h 5265484"/>
              <a:gd name="connsiteX18" fmla="*/ 2402349 w 6232609"/>
              <a:gd name="connsiteY18" fmla="*/ 1684070 h 5265484"/>
              <a:gd name="connsiteX19" fmla="*/ 2781041 w 6232609"/>
              <a:gd name="connsiteY19" fmla="*/ 1425452 h 5265484"/>
              <a:gd name="connsiteX20" fmla="*/ 3150495 w 6232609"/>
              <a:gd name="connsiteY20" fmla="*/ 1268434 h 5265484"/>
              <a:gd name="connsiteX21" fmla="*/ 4018714 w 6232609"/>
              <a:gd name="connsiteY21" fmla="*/ 1046761 h 5265484"/>
              <a:gd name="connsiteX22" fmla="*/ 4609841 w 6232609"/>
              <a:gd name="connsiteY22" fmla="*/ 963633 h 5265484"/>
              <a:gd name="connsiteX23" fmla="*/ 4794568 w 6232609"/>
              <a:gd name="connsiteY23" fmla="*/ 954397 h 5265484"/>
              <a:gd name="connsiteX24" fmla="*/ 5367223 w 6232609"/>
              <a:gd name="connsiteY24" fmla="*/ 908216 h 5265484"/>
              <a:gd name="connsiteX25" fmla="*/ 5718204 w 6232609"/>
              <a:gd name="connsiteY25" fmla="*/ 880506 h 5265484"/>
              <a:gd name="connsiteX26" fmla="*/ 6069187 w 6232609"/>
              <a:gd name="connsiteY26" fmla="*/ 889741 h 5265484"/>
              <a:gd name="connsiteX27" fmla="*/ 6207732 w 6232609"/>
              <a:gd name="connsiteY27" fmla="*/ 464869 h 5265484"/>
              <a:gd name="connsiteX28" fmla="*/ 6198496 w 6232609"/>
              <a:gd name="connsiteY28" fmla="*/ 307852 h 5265484"/>
              <a:gd name="connsiteX0" fmla="*/ 6198496 w 6232609"/>
              <a:gd name="connsiteY0" fmla="*/ 307852 h 5265484"/>
              <a:gd name="connsiteX1" fmla="*/ 5870030 w 6232609"/>
              <a:gd name="connsiteY1" fmla="*/ 21000 h 5265484"/>
              <a:gd name="connsiteX2" fmla="*/ 1183150 w 6232609"/>
              <a:gd name="connsiteY2" fmla="*/ 51635 h 5265484"/>
              <a:gd name="connsiteX3" fmla="*/ 545839 w 6232609"/>
              <a:gd name="connsiteY3" fmla="*/ 289381 h 5265484"/>
              <a:gd name="connsiteX4" fmla="*/ 84023 w 6232609"/>
              <a:gd name="connsiteY4" fmla="*/ 1203779 h 5265484"/>
              <a:gd name="connsiteX5" fmla="*/ 4941 w 6232609"/>
              <a:gd name="connsiteY5" fmla="*/ 4450552 h 5265484"/>
              <a:gd name="connsiteX6" fmla="*/ 149608 w 6232609"/>
              <a:gd name="connsiteY6" fmla="*/ 5184722 h 5265484"/>
              <a:gd name="connsiteX7" fmla="*/ 902015 w 6232609"/>
              <a:gd name="connsiteY7" fmla="*/ 5165273 h 5265484"/>
              <a:gd name="connsiteX8" fmla="*/ 996347 w 6232609"/>
              <a:gd name="connsiteY8" fmla="*/ 4460312 h 5265484"/>
              <a:gd name="connsiteX9" fmla="*/ 1284750 w 6232609"/>
              <a:gd name="connsiteY9" fmla="*/ 4353379 h 5265484"/>
              <a:gd name="connsiteX10" fmla="*/ 1340168 w 6232609"/>
              <a:gd name="connsiteY10" fmla="*/ 4011633 h 5265484"/>
              <a:gd name="connsiteX11" fmla="*/ 1395586 w 6232609"/>
              <a:gd name="connsiteY11" fmla="*/ 3632942 h 5265484"/>
              <a:gd name="connsiteX12" fmla="*/ 1441767 w 6232609"/>
              <a:gd name="connsiteY12" fmla="*/ 3208069 h 5265484"/>
              <a:gd name="connsiteX13" fmla="*/ 1506423 w 6232609"/>
              <a:gd name="connsiteY13" fmla="*/ 2773961 h 5265484"/>
              <a:gd name="connsiteX14" fmla="*/ 1543368 w 6232609"/>
              <a:gd name="connsiteY14" fmla="*/ 2690833 h 5265484"/>
              <a:gd name="connsiteX15" fmla="*/ 1608023 w 6232609"/>
              <a:gd name="connsiteY15" fmla="*/ 2524579 h 5265484"/>
              <a:gd name="connsiteX16" fmla="*/ 1866641 w 6232609"/>
              <a:gd name="connsiteY16" fmla="*/ 2145889 h 5265484"/>
              <a:gd name="connsiteX17" fmla="*/ 2088314 w 6232609"/>
              <a:gd name="connsiteY17" fmla="*/ 1924215 h 5265484"/>
              <a:gd name="connsiteX18" fmla="*/ 2402349 w 6232609"/>
              <a:gd name="connsiteY18" fmla="*/ 1684070 h 5265484"/>
              <a:gd name="connsiteX19" fmla="*/ 2781041 w 6232609"/>
              <a:gd name="connsiteY19" fmla="*/ 1425452 h 5265484"/>
              <a:gd name="connsiteX20" fmla="*/ 3150495 w 6232609"/>
              <a:gd name="connsiteY20" fmla="*/ 1268434 h 5265484"/>
              <a:gd name="connsiteX21" fmla="*/ 4018714 w 6232609"/>
              <a:gd name="connsiteY21" fmla="*/ 1046761 h 5265484"/>
              <a:gd name="connsiteX22" fmla="*/ 4609841 w 6232609"/>
              <a:gd name="connsiteY22" fmla="*/ 963633 h 5265484"/>
              <a:gd name="connsiteX23" fmla="*/ 4794568 w 6232609"/>
              <a:gd name="connsiteY23" fmla="*/ 954397 h 5265484"/>
              <a:gd name="connsiteX24" fmla="*/ 5367223 w 6232609"/>
              <a:gd name="connsiteY24" fmla="*/ 908216 h 5265484"/>
              <a:gd name="connsiteX25" fmla="*/ 5718204 w 6232609"/>
              <a:gd name="connsiteY25" fmla="*/ 880506 h 5265484"/>
              <a:gd name="connsiteX26" fmla="*/ 6069187 w 6232609"/>
              <a:gd name="connsiteY26" fmla="*/ 889741 h 5265484"/>
              <a:gd name="connsiteX27" fmla="*/ 6207732 w 6232609"/>
              <a:gd name="connsiteY27" fmla="*/ 464869 h 5265484"/>
              <a:gd name="connsiteX28" fmla="*/ 6198496 w 6232609"/>
              <a:gd name="connsiteY28" fmla="*/ 307852 h 5265484"/>
              <a:gd name="connsiteX0" fmla="*/ 6196871 w 6230984"/>
              <a:gd name="connsiteY0" fmla="*/ 307073 h 5264705"/>
              <a:gd name="connsiteX1" fmla="*/ 5868405 w 6230984"/>
              <a:gd name="connsiteY1" fmla="*/ 20221 h 5264705"/>
              <a:gd name="connsiteX2" fmla="*/ 1181525 w 6230984"/>
              <a:gd name="connsiteY2" fmla="*/ 50856 h 5264705"/>
              <a:gd name="connsiteX3" fmla="*/ 462016 w 6230984"/>
              <a:gd name="connsiteY3" fmla="*/ 268177 h 5264705"/>
              <a:gd name="connsiteX4" fmla="*/ 82398 w 6230984"/>
              <a:gd name="connsiteY4" fmla="*/ 1203000 h 5264705"/>
              <a:gd name="connsiteX5" fmla="*/ 3316 w 6230984"/>
              <a:gd name="connsiteY5" fmla="*/ 4449773 h 5264705"/>
              <a:gd name="connsiteX6" fmla="*/ 147983 w 6230984"/>
              <a:gd name="connsiteY6" fmla="*/ 5183943 h 5264705"/>
              <a:gd name="connsiteX7" fmla="*/ 900390 w 6230984"/>
              <a:gd name="connsiteY7" fmla="*/ 5164494 h 5264705"/>
              <a:gd name="connsiteX8" fmla="*/ 994722 w 6230984"/>
              <a:gd name="connsiteY8" fmla="*/ 4459533 h 5264705"/>
              <a:gd name="connsiteX9" fmla="*/ 1283125 w 6230984"/>
              <a:gd name="connsiteY9" fmla="*/ 4352600 h 5264705"/>
              <a:gd name="connsiteX10" fmla="*/ 1338543 w 6230984"/>
              <a:gd name="connsiteY10" fmla="*/ 4010854 h 5264705"/>
              <a:gd name="connsiteX11" fmla="*/ 1393961 w 6230984"/>
              <a:gd name="connsiteY11" fmla="*/ 3632163 h 5264705"/>
              <a:gd name="connsiteX12" fmla="*/ 1440142 w 6230984"/>
              <a:gd name="connsiteY12" fmla="*/ 3207290 h 5264705"/>
              <a:gd name="connsiteX13" fmla="*/ 1504798 w 6230984"/>
              <a:gd name="connsiteY13" fmla="*/ 2773182 h 5264705"/>
              <a:gd name="connsiteX14" fmla="*/ 1541743 w 6230984"/>
              <a:gd name="connsiteY14" fmla="*/ 2690054 h 5264705"/>
              <a:gd name="connsiteX15" fmla="*/ 1606398 w 6230984"/>
              <a:gd name="connsiteY15" fmla="*/ 2523800 h 5264705"/>
              <a:gd name="connsiteX16" fmla="*/ 1865016 w 6230984"/>
              <a:gd name="connsiteY16" fmla="*/ 2145110 h 5264705"/>
              <a:gd name="connsiteX17" fmla="*/ 2086689 w 6230984"/>
              <a:gd name="connsiteY17" fmla="*/ 1923436 h 5264705"/>
              <a:gd name="connsiteX18" fmla="*/ 2400724 w 6230984"/>
              <a:gd name="connsiteY18" fmla="*/ 1683291 h 5264705"/>
              <a:gd name="connsiteX19" fmla="*/ 2779416 w 6230984"/>
              <a:gd name="connsiteY19" fmla="*/ 1424673 h 5264705"/>
              <a:gd name="connsiteX20" fmla="*/ 3148870 w 6230984"/>
              <a:gd name="connsiteY20" fmla="*/ 1267655 h 5264705"/>
              <a:gd name="connsiteX21" fmla="*/ 4017089 w 6230984"/>
              <a:gd name="connsiteY21" fmla="*/ 1045982 h 5264705"/>
              <a:gd name="connsiteX22" fmla="*/ 4608216 w 6230984"/>
              <a:gd name="connsiteY22" fmla="*/ 962854 h 5264705"/>
              <a:gd name="connsiteX23" fmla="*/ 4792943 w 6230984"/>
              <a:gd name="connsiteY23" fmla="*/ 953618 h 5264705"/>
              <a:gd name="connsiteX24" fmla="*/ 5365598 w 6230984"/>
              <a:gd name="connsiteY24" fmla="*/ 907437 h 5264705"/>
              <a:gd name="connsiteX25" fmla="*/ 5716579 w 6230984"/>
              <a:gd name="connsiteY25" fmla="*/ 879727 h 5264705"/>
              <a:gd name="connsiteX26" fmla="*/ 6067562 w 6230984"/>
              <a:gd name="connsiteY26" fmla="*/ 888962 h 5264705"/>
              <a:gd name="connsiteX27" fmla="*/ 6206107 w 6230984"/>
              <a:gd name="connsiteY27" fmla="*/ 464090 h 5264705"/>
              <a:gd name="connsiteX28" fmla="*/ 6196871 w 6230984"/>
              <a:gd name="connsiteY28" fmla="*/ 307073 h 5264705"/>
              <a:gd name="connsiteX0" fmla="*/ 6196871 w 6230984"/>
              <a:gd name="connsiteY0" fmla="*/ 307073 h 5264705"/>
              <a:gd name="connsiteX1" fmla="*/ 5868405 w 6230984"/>
              <a:gd name="connsiteY1" fmla="*/ 20221 h 5264705"/>
              <a:gd name="connsiteX2" fmla="*/ 1181525 w 6230984"/>
              <a:gd name="connsiteY2" fmla="*/ 50856 h 5264705"/>
              <a:gd name="connsiteX3" fmla="*/ 462016 w 6230984"/>
              <a:gd name="connsiteY3" fmla="*/ 268177 h 5264705"/>
              <a:gd name="connsiteX4" fmla="*/ 82398 w 6230984"/>
              <a:gd name="connsiteY4" fmla="*/ 1203000 h 5264705"/>
              <a:gd name="connsiteX5" fmla="*/ 3316 w 6230984"/>
              <a:gd name="connsiteY5" fmla="*/ 4449773 h 5264705"/>
              <a:gd name="connsiteX6" fmla="*/ 147983 w 6230984"/>
              <a:gd name="connsiteY6" fmla="*/ 5183943 h 5264705"/>
              <a:gd name="connsiteX7" fmla="*/ 900390 w 6230984"/>
              <a:gd name="connsiteY7" fmla="*/ 5164494 h 5264705"/>
              <a:gd name="connsiteX8" fmla="*/ 994722 w 6230984"/>
              <a:gd name="connsiteY8" fmla="*/ 4459533 h 5264705"/>
              <a:gd name="connsiteX9" fmla="*/ 1283125 w 6230984"/>
              <a:gd name="connsiteY9" fmla="*/ 4352600 h 5264705"/>
              <a:gd name="connsiteX10" fmla="*/ 1338543 w 6230984"/>
              <a:gd name="connsiteY10" fmla="*/ 4010854 h 5264705"/>
              <a:gd name="connsiteX11" fmla="*/ 1393961 w 6230984"/>
              <a:gd name="connsiteY11" fmla="*/ 3632163 h 5264705"/>
              <a:gd name="connsiteX12" fmla="*/ 1440142 w 6230984"/>
              <a:gd name="connsiteY12" fmla="*/ 3207290 h 5264705"/>
              <a:gd name="connsiteX13" fmla="*/ 1504798 w 6230984"/>
              <a:gd name="connsiteY13" fmla="*/ 2773182 h 5264705"/>
              <a:gd name="connsiteX14" fmla="*/ 1541743 w 6230984"/>
              <a:gd name="connsiteY14" fmla="*/ 2690054 h 5264705"/>
              <a:gd name="connsiteX15" fmla="*/ 1606398 w 6230984"/>
              <a:gd name="connsiteY15" fmla="*/ 2523800 h 5264705"/>
              <a:gd name="connsiteX16" fmla="*/ 1865016 w 6230984"/>
              <a:gd name="connsiteY16" fmla="*/ 2145110 h 5264705"/>
              <a:gd name="connsiteX17" fmla="*/ 2086689 w 6230984"/>
              <a:gd name="connsiteY17" fmla="*/ 1923436 h 5264705"/>
              <a:gd name="connsiteX18" fmla="*/ 2400724 w 6230984"/>
              <a:gd name="connsiteY18" fmla="*/ 1683291 h 5264705"/>
              <a:gd name="connsiteX19" fmla="*/ 2779416 w 6230984"/>
              <a:gd name="connsiteY19" fmla="*/ 1424673 h 5264705"/>
              <a:gd name="connsiteX20" fmla="*/ 3148870 w 6230984"/>
              <a:gd name="connsiteY20" fmla="*/ 1267655 h 5264705"/>
              <a:gd name="connsiteX21" fmla="*/ 4017089 w 6230984"/>
              <a:gd name="connsiteY21" fmla="*/ 1045982 h 5264705"/>
              <a:gd name="connsiteX22" fmla="*/ 4608216 w 6230984"/>
              <a:gd name="connsiteY22" fmla="*/ 962854 h 5264705"/>
              <a:gd name="connsiteX23" fmla="*/ 4792943 w 6230984"/>
              <a:gd name="connsiteY23" fmla="*/ 953618 h 5264705"/>
              <a:gd name="connsiteX24" fmla="*/ 5365598 w 6230984"/>
              <a:gd name="connsiteY24" fmla="*/ 907437 h 5264705"/>
              <a:gd name="connsiteX25" fmla="*/ 5716579 w 6230984"/>
              <a:gd name="connsiteY25" fmla="*/ 879727 h 5264705"/>
              <a:gd name="connsiteX26" fmla="*/ 6067562 w 6230984"/>
              <a:gd name="connsiteY26" fmla="*/ 888962 h 5264705"/>
              <a:gd name="connsiteX27" fmla="*/ 6206107 w 6230984"/>
              <a:gd name="connsiteY27" fmla="*/ 464090 h 5264705"/>
              <a:gd name="connsiteX28" fmla="*/ 6196871 w 6230984"/>
              <a:gd name="connsiteY28" fmla="*/ 307073 h 5264705"/>
              <a:gd name="connsiteX0" fmla="*/ 6196871 w 6230984"/>
              <a:gd name="connsiteY0" fmla="*/ 304950 h 5262582"/>
              <a:gd name="connsiteX1" fmla="*/ 5868405 w 6230984"/>
              <a:gd name="connsiteY1" fmla="*/ 18098 h 5262582"/>
              <a:gd name="connsiteX2" fmla="*/ 1181525 w 6230984"/>
              <a:gd name="connsiteY2" fmla="*/ 48733 h 5262582"/>
              <a:gd name="connsiteX3" fmla="*/ 462016 w 6230984"/>
              <a:gd name="connsiteY3" fmla="*/ 266054 h 5262582"/>
              <a:gd name="connsiteX4" fmla="*/ 82398 w 6230984"/>
              <a:gd name="connsiteY4" fmla="*/ 1200877 h 5262582"/>
              <a:gd name="connsiteX5" fmla="*/ 3316 w 6230984"/>
              <a:gd name="connsiteY5" fmla="*/ 4447650 h 5262582"/>
              <a:gd name="connsiteX6" fmla="*/ 147983 w 6230984"/>
              <a:gd name="connsiteY6" fmla="*/ 5181820 h 5262582"/>
              <a:gd name="connsiteX7" fmla="*/ 900390 w 6230984"/>
              <a:gd name="connsiteY7" fmla="*/ 5162371 h 5262582"/>
              <a:gd name="connsiteX8" fmla="*/ 994722 w 6230984"/>
              <a:gd name="connsiteY8" fmla="*/ 4457410 h 5262582"/>
              <a:gd name="connsiteX9" fmla="*/ 1283125 w 6230984"/>
              <a:gd name="connsiteY9" fmla="*/ 4350477 h 5262582"/>
              <a:gd name="connsiteX10" fmla="*/ 1338543 w 6230984"/>
              <a:gd name="connsiteY10" fmla="*/ 4008731 h 5262582"/>
              <a:gd name="connsiteX11" fmla="*/ 1393961 w 6230984"/>
              <a:gd name="connsiteY11" fmla="*/ 3630040 h 5262582"/>
              <a:gd name="connsiteX12" fmla="*/ 1440142 w 6230984"/>
              <a:gd name="connsiteY12" fmla="*/ 3205167 h 5262582"/>
              <a:gd name="connsiteX13" fmla="*/ 1504798 w 6230984"/>
              <a:gd name="connsiteY13" fmla="*/ 2771059 h 5262582"/>
              <a:gd name="connsiteX14" fmla="*/ 1541743 w 6230984"/>
              <a:gd name="connsiteY14" fmla="*/ 2687931 h 5262582"/>
              <a:gd name="connsiteX15" fmla="*/ 1606398 w 6230984"/>
              <a:gd name="connsiteY15" fmla="*/ 2521677 h 5262582"/>
              <a:gd name="connsiteX16" fmla="*/ 1865016 w 6230984"/>
              <a:gd name="connsiteY16" fmla="*/ 2142987 h 5262582"/>
              <a:gd name="connsiteX17" fmla="*/ 2086689 w 6230984"/>
              <a:gd name="connsiteY17" fmla="*/ 1921313 h 5262582"/>
              <a:gd name="connsiteX18" fmla="*/ 2400724 w 6230984"/>
              <a:gd name="connsiteY18" fmla="*/ 1681168 h 5262582"/>
              <a:gd name="connsiteX19" fmla="*/ 2779416 w 6230984"/>
              <a:gd name="connsiteY19" fmla="*/ 1422550 h 5262582"/>
              <a:gd name="connsiteX20" fmla="*/ 3148870 w 6230984"/>
              <a:gd name="connsiteY20" fmla="*/ 1265532 h 5262582"/>
              <a:gd name="connsiteX21" fmla="*/ 4017089 w 6230984"/>
              <a:gd name="connsiteY21" fmla="*/ 1043859 h 5262582"/>
              <a:gd name="connsiteX22" fmla="*/ 4608216 w 6230984"/>
              <a:gd name="connsiteY22" fmla="*/ 960731 h 5262582"/>
              <a:gd name="connsiteX23" fmla="*/ 4792943 w 6230984"/>
              <a:gd name="connsiteY23" fmla="*/ 951495 h 5262582"/>
              <a:gd name="connsiteX24" fmla="*/ 5365598 w 6230984"/>
              <a:gd name="connsiteY24" fmla="*/ 905314 h 5262582"/>
              <a:gd name="connsiteX25" fmla="*/ 5716579 w 6230984"/>
              <a:gd name="connsiteY25" fmla="*/ 877604 h 5262582"/>
              <a:gd name="connsiteX26" fmla="*/ 6067562 w 6230984"/>
              <a:gd name="connsiteY26" fmla="*/ 886839 h 5262582"/>
              <a:gd name="connsiteX27" fmla="*/ 6206107 w 6230984"/>
              <a:gd name="connsiteY27" fmla="*/ 461967 h 5262582"/>
              <a:gd name="connsiteX28" fmla="*/ 6196871 w 6230984"/>
              <a:gd name="connsiteY28" fmla="*/ 304950 h 5262582"/>
              <a:gd name="connsiteX0" fmla="*/ 6196871 w 6230984"/>
              <a:gd name="connsiteY0" fmla="*/ 310666 h 5268298"/>
              <a:gd name="connsiteX1" fmla="*/ 5868405 w 6230984"/>
              <a:gd name="connsiteY1" fmla="*/ 23814 h 5268298"/>
              <a:gd name="connsiteX2" fmla="*/ 1140427 w 6230984"/>
              <a:gd name="connsiteY2" fmla="*/ 34024 h 5268298"/>
              <a:gd name="connsiteX3" fmla="*/ 462016 w 6230984"/>
              <a:gd name="connsiteY3" fmla="*/ 271770 h 5268298"/>
              <a:gd name="connsiteX4" fmla="*/ 82398 w 6230984"/>
              <a:gd name="connsiteY4" fmla="*/ 1206593 h 5268298"/>
              <a:gd name="connsiteX5" fmla="*/ 3316 w 6230984"/>
              <a:gd name="connsiteY5" fmla="*/ 4453366 h 5268298"/>
              <a:gd name="connsiteX6" fmla="*/ 147983 w 6230984"/>
              <a:gd name="connsiteY6" fmla="*/ 5187536 h 5268298"/>
              <a:gd name="connsiteX7" fmla="*/ 900390 w 6230984"/>
              <a:gd name="connsiteY7" fmla="*/ 5168087 h 5268298"/>
              <a:gd name="connsiteX8" fmla="*/ 994722 w 6230984"/>
              <a:gd name="connsiteY8" fmla="*/ 4463126 h 5268298"/>
              <a:gd name="connsiteX9" fmla="*/ 1283125 w 6230984"/>
              <a:gd name="connsiteY9" fmla="*/ 4356193 h 5268298"/>
              <a:gd name="connsiteX10" fmla="*/ 1338543 w 6230984"/>
              <a:gd name="connsiteY10" fmla="*/ 4014447 h 5268298"/>
              <a:gd name="connsiteX11" fmla="*/ 1393961 w 6230984"/>
              <a:gd name="connsiteY11" fmla="*/ 3635756 h 5268298"/>
              <a:gd name="connsiteX12" fmla="*/ 1440142 w 6230984"/>
              <a:gd name="connsiteY12" fmla="*/ 3210883 h 5268298"/>
              <a:gd name="connsiteX13" fmla="*/ 1504798 w 6230984"/>
              <a:gd name="connsiteY13" fmla="*/ 2776775 h 5268298"/>
              <a:gd name="connsiteX14" fmla="*/ 1541743 w 6230984"/>
              <a:gd name="connsiteY14" fmla="*/ 2693647 h 5268298"/>
              <a:gd name="connsiteX15" fmla="*/ 1606398 w 6230984"/>
              <a:gd name="connsiteY15" fmla="*/ 2527393 h 5268298"/>
              <a:gd name="connsiteX16" fmla="*/ 1865016 w 6230984"/>
              <a:gd name="connsiteY16" fmla="*/ 2148703 h 5268298"/>
              <a:gd name="connsiteX17" fmla="*/ 2086689 w 6230984"/>
              <a:gd name="connsiteY17" fmla="*/ 1927029 h 5268298"/>
              <a:gd name="connsiteX18" fmla="*/ 2400724 w 6230984"/>
              <a:gd name="connsiteY18" fmla="*/ 1686884 h 5268298"/>
              <a:gd name="connsiteX19" fmla="*/ 2779416 w 6230984"/>
              <a:gd name="connsiteY19" fmla="*/ 1428266 h 5268298"/>
              <a:gd name="connsiteX20" fmla="*/ 3148870 w 6230984"/>
              <a:gd name="connsiteY20" fmla="*/ 1271248 h 5268298"/>
              <a:gd name="connsiteX21" fmla="*/ 4017089 w 6230984"/>
              <a:gd name="connsiteY21" fmla="*/ 1049575 h 5268298"/>
              <a:gd name="connsiteX22" fmla="*/ 4608216 w 6230984"/>
              <a:gd name="connsiteY22" fmla="*/ 966447 h 5268298"/>
              <a:gd name="connsiteX23" fmla="*/ 4792943 w 6230984"/>
              <a:gd name="connsiteY23" fmla="*/ 957211 h 5268298"/>
              <a:gd name="connsiteX24" fmla="*/ 5365598 w 6230984"/>
              <a:gd name="connsiteY24" fmla="*/ 911030 h 5268298"/>
              <a:gd name="connsiteX25" fmla="*/ 5716579 w 6230984"/>
              <a:gd name="connsiteY25" fmla="*/ 883320 h 5268298"/>
              <a:gd name="connsiteX26" fmla="*/ 6067562 w 6230984"/>
              <a:gd name="connsiteY26" fmla="*/ 892555 h 5268298"/>
              <a:gd name="connsiteX27" fmla="*/ 6206107 w 6230984"/>
              <a:gd name="connsiteY27" fmla="*/ 467683 h 5268298"/>
              <a:gd name="connsiteX28" fmla="*/ 6196871 w 6230984"/>
              <a:gd name="connsiteY28" fmla="*/ 310666 h 5268298"/>
              <a:gd name="connsiteX0" fmla="*/ 6196871 w 6231684"/>
              <a:gd name="connsiteY0" fmla="*/ 353367 h 5310999"/>
              <a:gd name="connsiteX1" fmla="*/ 5858131 w 6231684"/>
              <a:gd name="connsiteY1" fmla="*/ 15453 h 5310999"/>
              <a:gd name="connsiteX2" fmla="*/ 1140427 w 6231684"/>
              <a:gd name="connsiteY2" fmla="*/ 76725 h 5310999"/>
              <a:gd name="connsiteX3" fmla="*/ 462016 w 6231684"/>
              <a:gd name="connsiteY3" fmla="*/ 314471 h 5310999"/>
              <a:gd name="connsiteX4" fmla="*/ 82398 w 6231684"/>
              <a:gd name="connsiteY4" fmla="*/ 1249294 h 5310999"/>
              <a:gd name="connsiteX5" fmla="*/ 3316 w 6231684"/>
              <a:gd name="connsiteY5" fmla="*/ 4496067 h 5310999"/>
              <a:gd name="connsiteX6" fmla="*/ 147983 w 6231684"/>
              <a:gd name="connsiteY6" fmla="*/ 5230237 h 5310999"/>
              <a:gd name="connsiteX7" fmla="*/ 900390 w 6231684"/>
              <a:gd name="connsiteY7" fmla="*/ 5210788 h 5310999"/>
              <a:gd name="connsiteX8" fmla="*/ 994722 w 6231684"/>
              <a:gd name="connsiteY8" fmla="*/ 4505827 h 5310999"/>
              <a:gd name="connsiteX9" fmla="*/ 1283125 w 6231684"/>
              <a:gd name="connsiteY9" fmla="*/ 4398894 h 5310999"/>
              <a:gd name="connsiteX10" fmla="*/ 1338543 w 6231684"/>
              <a:gd name="connsiteY10" fmla="*/ 4057148 h 5310999"/>
              <a:gd name="connsiteX11" fmla="*/ 1393961 w 6231684"/>
              <a:gd name="connsiteY11" fmla="*/ 3678457 h 5310999"/>
              <a:gd name="connsiteX12" fmla="*/ 1440142 w 6231684"/>
              <a:gd name="connsiteY12" fmla="*/ 3253584 h 5310999"/>
              <a:gd name="connsiteX13" fmla="*/ 1504798 w 6231684"/>
              <a:gd name="connsiteY13" fmla="*/ 2819476 h 5310999"/>
              <a:gd name="connsiteX14" fmla="*/ 1541743 w 6231684"/>
              <a:gd name="connsiteY14" fmla="*/ 2736348 h 5310999"/>
              <a:gd name="connsiteX15" fmla="*/ 1606398 w 6231684"/>
              <a:gd name="connsiteY15" fmla="*/ 2570094 h 5310999"/>
              <a:gd name="connsiteX16" fmla="*/ 1865016 w 6231684"/>
              <a:gd name="connsiteY16" fmla="*/ 2191404 h 5310999"/>
              <a:gd name="connsiteX17" fmla="*/ 2086689 w 6231684"/>
              <a:gd name="connsiteY17" fmla="*/ 1969730 h 5310999"/>
              <a:gd name="connsiteX18" fmla="*/ 2400724 w 6231684"/>
              <a:gd name="connsiteY18" fmla="*/ 1729585 h 5310999"/>
              <a:gd name="connsiteX19" fmla="*/ 2779416 w 6231684"/>
              <a:gd name="connsiteY19" fmla="*/ 1470967 h 5310999"/>
              <a:gd name="connsiteX20" fmla="*/ 3148870 w 6231684"/>
              <a:gd name="connsiteY20" fmla="*/ 1313949 h 5310999"/>
              <a:gd name="connsiteX21" fmla="*/ 4017089 w 6231684"/>
              <a:gd name="connsiteY21" fmla="*/ 1092276 h 5310999"/>
              <a:gd name="connsiteX22" fmla="*/ 4608216 w 6231684"/>
              <a:gd name="connsiteY22" fmla="*/ 1009148 h 5310999"/>
              <a:gd name="connsiteX23" fmla="*/ 4792943 w 6231684"/>
              <a:gd name="connsiteY23" fmla="*/ 999912 h 5310999"/>
              <a:gd name="connsiteX24" fmla="*/ 5365598 w 6231684"/>
              <a:gd name="connsiteY24" fmla="*/ 953731 h 5310999"/>
              <a:gd name="connsiteX25" fmla="*/ 5716579 w 6231684"/>
              <a:gd name="connsiteY25" fmla="*/ 926021 h 5310999"/>
              <a:gd name="connsiteX26" fmla="*/ 6067562 w 6231684"/>
              <a:gd name="connsiteY26" fmla="*/ 935256 h 5310999"/>
              <a:gd name="connsiteX27" fmla="*/ 6206107 w 6231684"/>
              <a:gd name="connsiteY27" fmla="*/ 510384 h 5310999"/>
              <a:gd name="connsiteX28" fmla="*/ 6196871 w 6231684"/>
              <a:gd name="connsiteY28" fmla="*/ 353367 h 5310999"/>
              <a:gd name="connsiteX0" fmla="*/ 6196871 w 6231684"/>
              <a:gd name="connsiteY0" fmla="*/ 363541 h 5321173"/>
              <a:gd name="connsiteX1" fmla="*/ 5858131 w 6231684"/>
              <a:gd name="connsiteY1" fmla="*/ 25627 h 5321173"/>
              <a:gd name="connsiteX2" fmla="*/ 1150702 w 6231684"/>
              <a:gd name="connsiteY2" fmla="*/ 46051 h 5321173"/>
              <a:gd name="connsiteX3" fmla="*/ 462016 w 6231684"/>
              <a:gd name="connsiteY3" fmla="*/ 324645 h 5321173"/>
              <a:gd name="connsiteX4" fmla="*/ 82398 w 6231684"/>
              <a:gd name="connsiteY4" fmla="*/ 1259468 h 5321173"/>
              <a:gd name="connsiteX5" fmla="*/ 3316 w 6231684"/>
              <a:gd name="connsiteY5" fmla="*/ 4506241 h 5321173"/>
              <a:gd name="connsiteX6" fmla="*/ 147983 w 6231684"/>
              <a:gd name="connsiteY6" fmla="*/ 5240411 h 5321173"/>
              <a:gd name="connsiteX7" fmla="*/ 900390 w 6231684"/>
              <a:gd name="connsiteY7" fmla="*/ 5220962 h 5321173"/>
              <a:gd name="connsiteX8" fmla="*/ 994722 w 6231684"/>
              <a:gd name="connsiteY8" fmla="*/ 4516001 h 5321173"/>
              <a:gd name="connsiteX9" fmla="*/ 1283125 w 6231684"/>
              <a:gd name="connsiteY9" fmla="*/ 4409068 h 5321173"/>
              <a:gd name="connsiteX10" fmla="*/ 1338543 w 6231684"/>
              <a:gd name="connsiteY10" fmla="*/ 4067322 h 5321173"/>
              <a:gd name="connsiteX11" fmla="*/ 1393961 w 6231684"/>
              <a:gd name="connsiteY11" fmla="*/ 3688631 h 5321173"/>
              <a:gd name="connsiteX12" fmla="*/ 1440142 w 6231684"/>
              <a:gd name="connsiteY12" fmla="*/ 3263758 h 5321173"/>
              <a:gd name="connsiteX13" fmla="*/ 1504798 w 6231684"/>
              <a:gd name="connsiteY13" fmla="*/ 2829650 h 5321173"/>
              <a:gd name="connsiteX14" fmla="*/ 1541743 w 6231684"/>
              <a:gd name="connsiteY14" fmla="*/ 2746522 h 5321173"/>
              <a:gd name="connsiteX15" fmla="*/ 1606398 w 6231684"/>
              <a:gd name="connsiteY15" fmla="*/ 2580268 h 5321173"/>
              <a:gd name="connsiteX16" fmla="*/ 1865016 w 6231684"/>
              <a:gd name="connsiteY16" fmla="*/ 2201578 h 5321173"/>
              <a:gd name="connsiteX17" fmla="*/ 2086689 w 6231684"/>
              <a:gd name="connsiteY17" fmla="*/ 1979904 h 5321173"/>
              <a:gd name="connsiteX18" fmla="*/ 2400724 w 6231684"/>
              <a:gd name="connsiteY18" fmla="*/ 1739759 h 5321173"/>
              <a:gd name="connsiteX19" fmla="*/ 2779416 w 6231684"/>
              <a:gd name="connsiteY19" fmla="*/ 1481141 h 5321173"/>
              <a:gd name="connsiteX20" fmla="*/ 3148870 w 6231684"/>
              <a:gd name="connsiteY20" fmla="*/ 1324123 h 5321173"/>
              <a:gd name="connsiteX21" fmla="*/ 4017089 w 6231684"/>
              <a:gd name="connsiteY21" fmla="*/ 1102450 h 5321173"/>
              <a:gd name="connsiteX22" fmla="*/ 4608216 w 6231684"/>
              <a:gd name="connsiteY22" fmla="*/ 1019322 h 5321173"/>
              <a:gd name="connsiteX23" fmla="*/ 4792943 w 6231684"/>
              <a:gd name="connsiteY23" fmla="*/ 1010086 h 5321173"/>
              <a:gd name="connsiteX24" fmla="*/ 5365598 w 6231684"/>
              <a:gd name="connsiteY24" fmla="*/ 963905 h 5321173"/>
              <a:gd name="connsiteX25" fmla="*/ 5716579 w 6231684"/>
              <a:gd name="connsiteY25" fmla="*/ 936195 h 5321173"/>
              <a:gd name="connsiteX26" fmla="*/ 6067562 w 6231684"/>
              <a:gd name="connsiteY26" fmla="*/ 945430 h 5321173"/>
              <a:gd name="connsiteX27" fmla="*/ 6206107 w 6231684"/>
              <a:gd name="connsiteY27" fmla="*/ 520558 h 5321173"/>
              <a:gd name="connsiteX28" fmla="*/ 6196871 w 6231684"/>
              <a:gd name="connsiteY28" fmla="*/ 363541 h 5321173"/>
              <a:gd name="connsiteX0" fmla="*/ 6196871 w 6231684"/>
              <a:gd name="connsiteY0" fmla="*/ 355971 h 5313603"/>
              <a:gd name="connsiteX1" fmla="*/ 5858131 w 6231684"/>
              <a:gd name="connsiteY1" fmla="*/ 18057 h 5313603"/>
              <a:gd name="connsiteX2" fmla="*/ 1150702 w 6231684"/>
              <a:gd name="connsiteY2" fmla="*/ 38481 h 5313603"/>
              <a:gd name="connsiteX3" fmla="*/ 462016 w 6231684"/>
              <a:gd name="connsiteY3" fmla="*/ 317075 h 5313603"/>
              <a:gd name="connsiteX4" fmla="*/ 82398 w 6231684"/>
              <a:gd name="connsiteY4" fmla="*/ 1251898 h 5313603"/>
              <a:gd name="connsiteX5" fmla="*/ 3316 w 6231684"/>
              <a:gd name="connsiteY5" fmla="*/ 4498671 h 5313603"/>
              <a:gd name="connsiteX6" fmla="*/ 147983 w 6231684"/>
              <a:gd name="connsiteY6" fmla="*/ 5232841 h 5313603"/>
              <a:gd name="connsiteX7" fmla="*/ 900390 w 6231684"/>
              <a:gd name="connsiteY7" fmla="*/ 5213392 h 5313603"/>
              <a:gd name="connsiteX8" fmla="*/ 994722 w 6231684"/>
              <a:gd name="connsiteY8" fmla="*/ 4508431 h 5313603"/>
              <a:gd name="connsiteX9" fmla="*/ 1283125 w 6231684"/>
              <a:gd name="connsiteY9" fmla="*/ 4401498 h 5313603"/>
              <a:gd name="connsiteX10" fmla="*/ 1338543 w 6231684"/>
              <a:gd name="connsiteY10" fmla="*/ 4059752 h 5313603"/>
              <a:gd name="connsiteX11" fmla="*/ 1393961 w 6231684"/>
              <a:gd name="connsiteY11" fmla="*/ 3681061 h 5313603"/>
              <a:gd name="connsiteX12" fmla="*/ 1440142 w 6231684"/>
              <a:gd name="connsiteY12" fmla="*/ 3256188 h 5313603"/>
              <a:gd name="connsiteX13" fmla="*/ 1504798 w 6231684"/>
              <a:gd name="connsiteY13" fmla="*/ 2822080 h 5313603"/>
              <a:gd name="connsiteX14" fmla="*/ 1541743 w 6231684"/>
              <a:gd name="connsiteY14" fmla="*/ 2738952 h 5313603"/>
              <a:gd name="connsiteX15" fmla="*/ 1606398 w 6231684"/>
              <a:gd name="connsiteY15" fmla="*/ 2572698 h 5313603"/>
              <a:gd name="connsiteX16" fmla="*/ 1865016 w 6231684"/>
              <a:gd name="connsiteY16" fmla="*/ 2194008 h 5313603"/>
              <a:gd name="connsiteX17" fmla="*/ 2086689 w 6231684"/>
              <a:gd name="connsiteY17" fmla="*/ 1972334 h 5313603"/>
              <a:gd name="connsiteX18" fmla="*/ 2400724 w 6231684"/>
              <a:gd name="connsiteY18" fmla="*/ 1732189 h 5313603"/>
              <a:gd name="connsiteX19" fmla="*/ 2779416 w 6231684"/>
              <a:gd name="connsiteY19" fmla="*/ 1473571 h 5313603"/>
              <a:gd name="connsiteX20" fmla="*/ 3148870 w 6231684"/>
              <a:gd name="connsiteY20" fmla="*/ 1316553 h 5313603"/>
              <a:gd name="connsiteX21" fmla="*/ 4017089 w 6231684"/>
              <a:gd name="connsiteY21" fmla="*/ 1094880 h 5313603"/>
              <a:gd name="connsiteX22" fmla="*/ 4608216 w 6231684"/>
              <a:gd name="connsiteY22" fmla="*/ 1011752 h 5313603"/>
              <a:gd name="connsiteX23" fmla="*/ 4792943 w 6231684"/>
              <a:gd name="connsiteY23" fmla="*/ 1002516 h 5313603"/>
              <a:gd name="connsiteX24" fmla="*/ 5365598 w 6231684"/>
              <a:gd name="connsiteY24" fmla="*/ 956335 h 5313603"/>
              <a:gd name="connsiteX25" fmla="*/ 5716579 w 6231684"/>
              <a:gd name="connsiteY25" fmla="*/ 928625 h 5313603"/>
              <a:gd name="connsiteX26" fmla="*/ 6067562 w 6231684"/>
              <a:gd name="connsiteY26" fmla="*/ 937860 h 5313603"/>
              <a:gd name="connsiteX27" fmla="*/ 6206107 w 6231684"/>
              <a:gd name="connsiteY27" fmla="*/ 512988 h 5313603"/>
              <a:gd name="connsiteX28" fmla="*/ 6196871 w 6231684"/>
              <a:gd name="connsiteY28" fmla="*/ 355971 h 531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31684" h="5313603">
                <a:moveTo>
                  <a:pt x="6196871" y="355971"/>
                </a:moveTo>
                <a:cubicBezTo>
                  <a:pt x="6138875" y="273483"/>
                  <a:pt x="6069209" y="89131"/>
                  <a:pt x="5858131" y="18057"/>
                </a:cubicBezTo>
                <a:cubicBezTo>
                  <a:pt x="5022240" y="-24646"/>
                  <a:pt x="1587692" y="19282"/>
                  <a:pt x="1150702" y="38481"/>
                </a:cubicBezTo>
                <a:cubicBezTo>
                  <a:pt x="713712" y="57680"/>
                  <a:pt x="617422" y="210856"/>
                  <a:pt x="462016" y="317075"/>
                </a:cubicBezTo>
                <a:cubicBezTo>
                  <a:pt x="300380" y="487948"/>
                  <a:pt x="158848" y="554965"/>
                  <a:pt x="82398" y="1251898"/>
                </a:cubicBezTo>
                <a:cubicBezTo>
                  <a:pt x="5948" y="1948831"/>
                  <a:pt x="-7615" y="3835181"/>
                  <a:pt x="3316" y="4498671"/>
                </a:cubicBezTo>
                <a:cubicBezTo>
                  <a:pt x="14247" y="5162161"/>
                  <a:pt x="-1529" y="5113721"/>
                  <a:pt x="147983" y="5232841"/>
                </a:cubicBezTo>
                <a:cubicBezTo>
                  <a:pt x="297495" y="5351961"/>
                  <a:pt x="759267" y="5334127"/>
                  <a:pt x="900390" y="5213392"/>
                </a:cubicBezTo>
                <a:cubicBezTo>
                  <a:pt x="1041513" y="5092657"/>
                  <a:pt x="930933" y="4643747"/>
                  <a:pt x="994722" y="4508431"/>
                </a:cubicBezTo>
                <a:cubicBezTo>
                  <a:pt x="1058511" y="4373115"/>
                  <a:pt x="1225822" y="4476278"/>
                  <a:pt x="1283125" y="4401498"/>
                </a:cubicBezTo>
                <a:cubicBezTo>
                  <a:pt x="1340428" y="4326718"/>
                  <a:pt x="1320070" y="4179825"/>
                  <a:pt x="1338543" y="4059752"/>
                </a:cubicBezTo>
                <a:cubicBezTo>
                  <a:pt x="1357016" y="3939679"/>
                  <a:pt x="1377028" y="3814988"/>
                  <a:pt x="1393961" y="3681061"/>
                </a:cubicBezTo>
                <a:cubicBezTo>
                  <a:pt x="1410894" y="3547134"/>
                  <a:pt x="1421669" y="3399352"/>
                  <a:pt x="1440142" y="3256188"/>
                </a:cubicBezTo>
                <a:cubicBezTo>
                  <a:pt x="1458615" y="3113024"/>
                  <a:pt x="1487865" y="2908286"/>
                  <a:pt x="1504798" y="2822080"/>
                </a:cubicBezTo>
                <a:cubicBezTo>
                  <a:pt x="1521732" y="2735874"/>
                  <a:pt x="1541743" y="2738952"/>
                  <a:pt x="1541743" y="2738952"/>
                </a:cubicBezTo>
                <a:cubicBezTo>
                  <a:pt x="1561875" y="2638300"/>
                  <a:pt x="1552519" y="2663522"/>
                  <a:pt x="1606398" y="2572698"/>
                </a:cubicBezTo>
                <a:cubicBezTo>
                  <a:pt x="1660277" y="2481874"/>
                  <a:pt x="1784968" y="2294069"/>
                  <a:pt x="1865016" y="2194008"/>
                </a:cubicBezTo>
                <a:cubicBezTo>
                  <a:pt x="1945065" y="2093947"/>
                  <a:pt x="1997404" y="2049304"/>
                  <a:pt x="2086689" y="1972334"/>
                </a:cubicBezTo>
                <a:cubicBezTo>
                  <a:pt x="2175974" y="1895364"/>
                  <a:pt x="2285270" y="1815316"/>
                  <a:pt x="2400724" y="1732189"/>
                </a:cubicBezTo>
                <a:cubicBezTo>
                  <a:pt x="2516179" y="1649062"/>
                  <a:pt x="2654725" y="1542844"/>
                  <a:pt x="2779416" y="1473571"/>
                </a:cubicBezTo>
                <a:cubicBezTo>
                  <a:pt x="2904107" y="1404298"/>
                  <a:pt x="2942591" y="1379668"/>
                  <a:pt x="3148870" y="1316553"/>
                </a:cubicBezTo>
                <a:cubicBezTo>
                  <a:pt x="3355149" y="1253438"/>
                  <a:pt x="3773865" y="1145680"/>
                  <a:pt x="4017089" y="1094880"/>
                </a:cubicBezTo>
                <a:cubicBezTo>
                  <a:pt x="4260313" y="1044080"/>
                  <a:pt x="4023150" y="1031585"/>
                  <a:pt x="4608216" y="1011752"/>
                </a:cubicBezTo>
                <a:cubicBezTo>
                  <a:pt x="4639004" y="1008673"/>
                  <a:pt x="4666713" y="1011752"/>
                  <a:pt x="4792943" y="1002516"/>
                </a:cubicBezTo>
                <a:cubicBezTo>
                  <a:pt x="4919173" y="993280"/>
                  <a:pt x="5199805" y="961211"/>
                  <a:pt x="5365598" y="956335"/>
                </a:cubicBezTo>
                <a:cubicBezTo>
                  <a:pt x="5576345" y="963055"/>
                  <a:pt x="5599585" y="931704"/>
                  <a:pt x="5716579" y="928625"/>
                </a:cubicBezTo>
                <a:cubicBezTo>
                  <a:pt x="5833573" y="925546"/>
                  <a:pt x="5938809" y="980781"/>
                  <a:pt x="6067562" y="937860"/>
                </a:cubicBezTo>
                <a:cubicBezTo>
                  <a:pt x="6149150" y="868587"/>
                  <a:pt x="6184556" y="609969"/>
                  <a:pt x="6206107" y="512988"/>
                </a:cubicBezTo>
                <a:cubicBezTo>
                  <a:pt x="6227658" y="416007"/>
                  <a:pt x="6254867" y="438459"/>
                  <a:pt x="6196871" y="3559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5988FD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712EF71-7780-4A61-8CB2-20BE1F4A334F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2828" y="1417960"/>
            <a:ext cx="1461338" cy="2853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778E9C9-0BBD-4BD8-9507-8D9260D77AAD}"/>
              </a:ext>
            </a:extLst>
          </p:cNvPr>
          <p:cNvSpPr/>
          <p:nvPr/>
        </p:nvSpPr>
        <p:spPr bwMode="auto">
          <a:xfrm>
            <a:off x="2010805" y="1765286"/>
            <a:ext cx="4874448" cy="3805183"/>
          </a:xfrm>
          <a:custGeom>
            <a:avLst/>
            <a:gdLst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896254 w 5034800"/>
              <a:gd name="connsiteY58" fmla="*/ 2863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48109 w 5034800"/>
              <a:gd name="connsiteY71" fmla="*/ 2826327 h 4156363"/>
              <a:gd name="connsiteX72" fmla="*/ 4120400 w 5034800"/>
              <a:gd name="connsiteY72" fmla="*/ 2854036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48109 w 5034800"/>
              <a:gd name="connsiteY71" fmla="*/ 2826327 h 4156363"/>
              <a:gd name="connsiteX72" fmla="*/ 4120400 w 5034800"/>
              <a:gd name="connsiteY72" fmla="*/ 2854036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48109 w 5034800"/>
              <a:gd name="connsiteY71" fmla="*/ 2826327 h 4156363"/>
              <a:gd name="connsiteX72" fmla="*/ 3954145 w 5034800"/>
              <a:gd name="connsiteY72" fmla="*/ 2669309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11164 w 5034800"/>
              <a:gd name="connsiteY71" fmla="*/ 2678546 h 4156363"/>
              <a:gd name="connsiteX72" fmla="*/ 3954145 w 5034800"/>
              <a:gd name="connsiteY72" fmla="*/ 2669309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4028036 w 5034800"/>
              <a:gd name="connsiteY72" fmla="*/ 2881745 h 4156363"/>
              <a:gd name="connsiteX73" fmla="*/ 3935672 w 5034800"/>
              <a:gd name="connsiteY73" fmla="*/ 2900218 h 4156363"/>
              <a:gd name="connsiteX74" fmla="*/ 3797127 w 5034800"/>
              <a:gd name="connsiteY74" fmla="*/ 2909454 h 4156363"/>
              <a:gd name="connsiteX75" fmla="*/ 3363018 w 5034800"/>
              <a:gd name="connsiteY75" fmla="*/ 2927927 h 4156363"/>
              <a:gd name="connsiteX76" fmla="*/ 2947381 w 5034800"/>
              <a:gd name="connsiteY76" fmla="*/ 2992582 h 4156363"/>
              <a:gd name="connsiteX77" fmla="*/ 2734945 w 5034800"/>
              <a:gd name="connsiteY77" fmla="*/ 3038763 h 4156363"/>
              <a:gd name="connsiteX78" fmla="*/ 2559454 w 5034800"/>
              <a:gd name="connsiteY78" fmla="*/ 3094182 h 4156363"/>
              <a:gd name="connsiteX79" fmla="*/ 2254654 w 5034800"/>
              <a:gd name="connsiteY79" fmla="*/ 3186545 h 4156363"/>
              <a:gd name="connsiteX80" fmla="*/ 2042218 w 5034800"/>
              <a:gd name="connsiteY80" fmla="*/ 3306618 h 4156363"/>
              <a:gd name="connsiteX81" fmla="*/ 1940618 w 5034800"/>
              <a:gd name="connsiteY81" fmla="*/ 3408218 h 4156363"/>
              <a:gd name="connsiteX82" fmla="*/ 1700472 w 5034800"/>
              <a:gd name="connsiteY82" fmla="*/ 3546763 h 4156363"/>
              <a:gd name="connsiteX83" fmla="*/ 1635818 w 5034800"/>
              <a:gd name="connsiteY83" fmla="*/ 3592945 h 4156363"/>
              <a:gd name="connsiteX84" fmla="*/ 1589636 w 5034800"/>
              <a:gd name="connsiteY84" fmla="*/ 3666836 h 4156363"/>
              <a:gd name="connsiteX85" fmla="*/ 1275600 w 5034800"/>
              <a:gd name="connsiteY85" fmla="*/ 4017818 h 4156363"/>
              <a:gd name="connsiteX86" fmla="*/ 1220181 w 5034800"/>
              <a:gd name="connsiteY86" fmla="*/ 4064000 h 4156363"/>
              <a:gd name="connsiteX87" fmla="*/ 1155527 w 5034800"/>
              <a:gd name="connsiteY87" fmla="*/ 4119418 h 4156363"/>
              <a:gd name="connsiteX88" fmla="*/ 1053927 w 5034800"/>
              <a:gd name="connsiteY88" fmla="*/ 4137891 h 4156363"/>
              <a:gd name="connsiteX89" fmla="*/ 933854 w 5034800"/>
              <a:gd name="connsiteY89" fmla="*/ 4156363 h 4156363"/>
              <a:gd name="connsiteX90" fmla="*/ 739891 w 5034800"/>
              <a:gd name="connsiteY90" fmla="*/ 4147127 h 4156363"/>
              <a:gd name="connsiteX91" fmla="*/ 666000 w 5034800"/>
              <a:gd name="connsiteY91" fmla="*/ 4110182 h 4156363"/>
              <a:gd name="connsiteX92" fmla="*/ 647527 w 5034800"/>
              <a:gd name="connsiteY92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935672 w 5034800"/>
              <a:gd name="connsiteY72" fmla="*/ 2900218 h 4156363"/>
              <a:gd name="connsiteX73" fmla="*/ 3797127 w 5034800"/>
              <a:gd name="connsiteY73" fmla="*/ 2909454 h 4156363"/>
              <a:gd name="connsiteX74" fmla="*/ 3363018 w 5034800"/>
              <a:gd name="connsiteY74" fmla="*/ 2927927 h 4156363"/>
              <a:gd name="connsiteX75" fmla="*/ 2947381 w 5034800"/>
              <a:gd name="connsiteY75" fmla="*/ 2992582 h 4156363"/>
              <a:gd name="connsiteX76" fmla="*/ 2734945 w 5034800"/>
              <a:gd name="connsiteY76" fmla="*/ 3038763 h 4156363"/>
              <a:gd name="connsiteX77" fmla="*/ 2559454 w 5034800"/>
              <a:gd name="connsiteY77" fmla="*/ 3094182 h 4156363"/>
              <a:gd name="connsiteX78" fmla="*/ 2254654 w 5034800"/>
              <a:gd name="connsiteY78" fmla="*/ 3186545 h 4156363"/>
              <a:gd name="connsiteX79" fmla="*/ 2042218 w 5034800"/>
              <a:gd name="connsiteY79" fmla="*/ 3306618 h 4156363"/>
              <a:gd name="connsiteX80" fmla="*/ 1940618 w 5034800"/>
              <a:gd name="connsiteY80" fmla="*/ 3408218 h 4156363"/>
              <a:gd name="connsiteX81" fmla="*/ 1700472 w 5034800"/>
              <a:gd name="connsiteY81" fmla="*/ 3546763 h 4156363"/>
              <a:gd name="connsiteX82" fmla="*/ 1635818 w 5034800"/>
              <a:gd name="connsiteY82" fmla="*/ 3592945 h 4156363"/>
              <a:gd name="connsiteX83" fmla="*/ 1589636 w 5034800"/>
              <a:gd name="connsiteY83" fmla="*/ 3666836 h 4156363"/>
              <a:gd name="connsiteX84" fmla="*/ 1275600 w 5034800"/>
              <a:gd name="connsiteY84" fmla="*/ 4017818 h 4156363"/>
              <a:gd name="connsiteX85" fmla="*/ 1220181 w 5034800"/>
              <a:gd name="connsiteY85" fmla="*/ 4064000 h 4156363"/>
              <a:gd name="connsiteX86" fmla="*/ 1155527 w 5034800"/>
              <a:gd name="connsiteY86" fmla="*/ 4119418 h 4156363"/>
              <a:gd name="connsiteX87" fmla="*/ 1053927 w 5034800"/>
              <a:gd name="connsiteY87" fmla="*/ 4137891 h 4156363"/>
              <a:gd name="connsiteX88" fmla="*/ 933854 w 5034800"/>
              <a:gd name="connsiteY88" fmla="*/ 4156363 h 4156363"/>
              <a:gd name="connsiteX89" fmla="*/ 739891 w 5034800"/>
              <a:gd name="connsiteY89" fmla="*/ 4147127 h 4156363"/>
              <a:gd name="connsiteX90" fmla="*/ 666000 w 5034800"/>
              <a:gd name="connsiteY90" fmla="*/ 4110182 h 4156363"/>
              <a:gd name="connsiteX91" fmla="*/ 647527 w 5034800"/>
              <a:gd name="connsiteY91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797127 w 5034800"/>
              <a:gd name="connsiteY72" fmla="*/ 2909454 h 4156363"/>
              <a:gd name="connsiteX73" fmla="*/ 3363018 w 5034800"/>
              <a:gd name="connsiteY73" fmla="*/ 2927927 h 4156363"/>
              <a:gd name="connsiteX74" fmla="*/ 2947381 w 5034800"/>
              <a:gd name="connsiteY74" fmla="*/ 2992582 h 4156363"/>
              <a:gd name="connsiteX75" fmla="*/ 2734945 w 5034800"/>
              <a:gd name="connsiteY75" fmla="*/ 3038763 h 4156363"/>
              <a:gd name="connsiteX76" fmla="*/ 2559454 w 5034800"/>
              <a:gd name="connsiteY76" fmla="*/ 3094182 h 4156363"/>
              <a:gd name="connsiteX77" fmla="*/ 2254654 w 5034800"/>
              <a:gd name="connsiteY77" fmla="*/ 3186545 h 4156363"/>
              <a:gd name="connsiteX78" fmla="*/ 2042218 w 5034800"/>
              <a:gd name="connsiteY78" fmla="*/ 3306618 h 4156363"/>
              <a:gd name="connsiteX79" fmla="*/ 1940618 w 5034800"/>
              <a:gd name="connsiteY79" fmla="*/ 3408218 h 4156363"/>
              <a:gd name="connsiteX80" fmla="*/ 1700472 w 5034800"/>
              <a:gd name="connsiteY80" fmla="*/ 3546763 h 4156363"/>
              <a:gd name="connsiteX81" fmla="*/ 1635818 w 5034800"/>
              <a:gd name="connsiteY81" fmla="*/ 3592945 h 4156363"/>
              <a:gd name="connsiteX82" fmla="*/ 1589636 w 5034800"/>
              <a:gd name="connsiteY82" fmla="*/ 3666836 h 4156363"/>
              <a:gd name="connsiteX83" fmla="*/ 1275600 w 5034800"/>
              <a:gd name="connsiteY83" fmla="*/ 4017818 h 4156363"/>
              <a:gd name="connsiteX84" fmla="*/ 1220181 w 5034800"/>
              <a:gd name="connsiteY84" fmla="*/ 4064000 h 4156363"/>
              <a:gd name="connsiteX85" fmla="*/ 1155527 w 5034800"/>
              <a:gd name="connsiteY85" fmla="*/ 4119418 h 4156363"/>
              <a:gd name="connsiteX86" fmla="*/ 1053927 w 5034800"/>
              <a:gd name="connsiteY86" fmla="*/ 4137891 h 4156363"/>
              <a:gd name="connsiteX87" fmla="*/ 933854 w 5034800"/>
              <a:gd name="connsiteY87" fmla="*/ 4156363 h 4156363"/>
              <a:gd name="connsiteX88" fmla="*/ 739891 w 5034800"/>
              <a:gd name="connsiteY88" fmla="*/ 4147127 h 4156363"/>
              <a:gd name="connsiteX89" fmla="*/ 666000 w 5034800"/>
              <a:gd name="connsiteY89" fmla="*/ 4110182 h 4156363"/>
              <a:gd name="connsiteX90" fmla="*/ 647527 w 5034800"/>
              <a:gd name="connsiteY90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713999 w 5034800"/>
              <a:gd name="connsiteY72" fmla="*/ 2780145 h 4156363"/>
              <a:gd name="connsiteX73" fmla="*/ 3363018 w 5034800"/>
              <a:gd name="connsiteY73" fmla="*/ 2927927 h 4156363"/>
              <a:gd name="connsiteX74" fmla="*/ 2947381 w 5034800"/>
              <a:gd name="connsiteY74" fmla="*/ 2992582 h 4156363"/>
              <a:gd name="connsiteX75" fmla="*/ 2734945 w 5034800"/>
              <a:gd name="connsiteY75" fmla="*/ 3038763 h 4156363"/>
              <a:gd name="connsiteX76" fmla="*/ 2559454 w 5034800"/>
              <a:gd name="connsiteY76" fmla="*/ 3094182 h 4156363"/>
              <a:gd name="connsiteX77" fmla="*/ 2254654 w 5034800"/>
              <a:gd name="connsiteY77" fmla="*/ 3186545 h 4156363"/>
              <a:gd name="connsiteX78" fmla="*/ 2042218 w 5034800"/>
              <a:gd name="connsiteY78" fmla="*/ 3306618 h 4156363"/>
              <a:gd name="connsiteX79" fmla="*/ 1940618 w 5034800"/>
              <a:gd name="connsiteY79" fmla="*/ 3408218 h 4156363"/>
              <a:gd name="connsiteX80" fmla="*/ 1700472 w 5034800"/>
              <a:gd name="connsiteY80" fmla="*/ 3546763 h 4156363"/>
              <a:gd name="connsiteX81" fmla="*/ 1635818 w 5034800"/>
              <a:gd name="connsiteY81" fmla="*/ 3592945 h 4156363"/>
              <a:gd name="connsiteX82" fmla="*/ 1589636 w 5034800"/>
              <a:gd name="connsiteY82" fmla="*/ 3666836 h 4156363"/>
              <a:gd name="connsiteX83" fmla="*/ 1275600 w 5034800"/>
              <a:gd name="connsiteY83" fmla="*/ 4017818 h 4156363"/>
              <a:gd name="connsiteX84" fmla="*/ 1220181 w 5034800"/>
              <a:gd name="connsiteY84" fmla="*/ 4064000 h 4156363"/>
              <a:gd name="connsiteX85" fmla="*/ 1155527 w 5034800"/>
              <a:gd name="connsiteY85" fmla="*/ 4119418 h 4156363"/>
              <a:gd name="connsiteX86" fmla="*/ 1053927 w 5034800"/>
              <a:gd name="connsiteY86" fmla="*/ 4137891 h 4156363"/>
              <a:gd name="connsiteX87" fmla="*/ 933854 w 5034800"/>
              <a:gd name="connsiteY87" fmla="*/ 4156363 h 4156363"/>
              <a:gd name="connsiteX88" fmla="*/ 739891 w 5034800"/>
              <a:gd name="connsiteY88" fmla="*/ 4147127 h 4156363"/>
              <a:gd name="connsiteX89" fmla="*/ 666000 w 5034800"/>
              <a:gd name="connsiteY89" fmla="*/ 4110182 h 4156363"/>
              <a:gd name="connsiteX90" fmla="*/ 647527 w 5034800"/>
              <a:gd name="connsiteY90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60545 w 5034800"/>
              <a:gd name="connsiteY70" fmla="*/ 2530763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60545 w 5034800"/>
              <a:gd name="connsiteY70" fmla="*/ 2530763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203527 w 5034800"/>
              <a:gd name="connsiteY70" fmla="*/ 2586182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203527 w 5034800"/>
              <a:gd name="connsiteY70" fmla="*/ 2586182 h 4156363"/>
              <a:gd name="connsiteX71" fmla="*/ 3750944 w 5034800"/>
              <a:gd name="connsiteY71" fmla="*/ 2687781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48385"/>
              <a:gd name="connsiteX1" fmla="*/ 647527 w 5034800"/>
              <a:gd name="connsiteY1" fmla="*/ 4073236 h 4148385"/>
              <a:gd name="connsiteX2" fmla="*/ 536691 w 5034800"/>
              <a:gd name="connsiteY2" fmla="*/ 3999345 h 4148385"/>
              <a:gd name="connsiteX3" fmla="*/ 490509 w 5034800"/>
              <a:gd name="connsiteY3" fmla="*/ 3980873 h 4148385"/>
              <a:gd name="connsiteX4" fmla="*/ 351963 w 5034800"/>
              <a:gd name="connsiteY4" fmla="*/ 3860800 h 4148385"/>
              <a:gd name="connsiteX5" fmla="*/ 296545 w 5034800"/>
              <a:gd name="connsiteY5" fmla="*/ 3814618 h 4148385"/>
              <a:gd name="connsiteX6" fmla="*/ 194945 w 5034800"/>
              <a:gd name="connsiteY6" fmla="*/ 3676073 h 4148385"/>
              <a:gd name="connsiteX7" fmla="*/ 185709 w 5034800"/>
              <a:gd name="connsiteY7" fmla="*/ 3639127 h 4148385"/>
              <a:gd name="connsiteX8" fmla="*/ 176472 w 5034800"/>
              <a:gd name="connsiteY8" fmla="*/ 3611418 h 4148385"/>
              <a:gd name="connsiteX9" fmla="*/ 158000 w 5034800"/>
              <a:gd name="connsiteY9" fmla="*/ 3537527 h 4148385"/>
              <a:gd name="connsiteX10" fmla="*/ 148763 w 5034800"/>
              <a:gd name="connsiteY10" fmla="*/ 3491345 h 4148385"/>
              <a:gd name="connsiteX11" fmla="*/ 121054 w 5034800"/>
              <a:gd name="connsiteY11" fmla="*/ 3408218 h 4148385"/>
              <a:gd name="connsiteX12" fmla="*/ 74872 w 5034800"/>
              <a:gd name="connsiteY12" fmla="*/ 3121891 h 4148385"/>
              <a:gd name="connsiteX13" fmla="*/ 65636 w 5034800"/>
              <a:gd name="connsiteY13" fmla="*/ 3048000 h 4148385"/>
              <a:gd name="connsiteX14" fmla="*/ 28691 w 5034800"/>
              <a:gd name="connsiteY14" fmla="*/ 2890982 h 4148385"/>
              <a:gd name="connsiteX15" fmla="*/ 10218 w 5034800"/>
              <a:gd name="connsiteY15" fmla="*/ 2770909 h 4148385"/>
              <a:gd name="connsiteX16" fmla="*/ 10218 w 5034800"/>
              <a:gd name="connsiteY16" fmla="*/ 2170545 h 4148385"/>
              <a:gd name="connsiteX17" fmla="*/ 37927 w 5034800"/>
              <a:gd name="connsiteY17" fmla="*/ 2068945 h 4148385"/>
              <a:gd name="connsiteX18" fmla="*/ 56400 w 5034800"/>
              <a:gd name="connsiteY18" fmla="*/ 1921163 h 4148385"/>
              <a:gd name="connsiteX19" fmla="*/ 74872 w 5034800"/>
              <a:gd name="connsiteY19" fmla="*/ 1884218 h 4148385"/>
              <a:gd name="connsiteX20" fmla="*/ 84109 w 5034800"/>
              <a:gd name="connsiteY20" fmla="*/ 1856509 h 4148385"/>
              <a:gd name="connsiteX21" fmla="*/ 93345 w 5034800"/>
              <a:gd name="connsiteY21" fmla="*/ 1810327 h 4148385"/>
              <a:gd name="connsiteX22" fmla="*/ 158000 w 5034800"/>
              <a:gd name="connsiteY22" fmla="*/ 1681018 h 4148385"/>
              <a:gd name="connsiteX23" fmla="*/ 241127 w 5034800"/>
              <a:gd name="connsiteY23" fmla="*/ 1505527 h 4148385"/>
              <a:gd name="connsiteX24" fmla="*/ 315018 w 5034800"/>
              <a:gd name="connsiteY24" fmla="*/ 1357745 h 4148385"/>
              <a:gd name="connsiteX25" fmla="*/ 407381 w 5034800"/>
              <a:gd name="connsiteY25" fmla="*/ 1228436 h 4148385"/>
              <a:gd name="connsiteX26" fmla="*/ 453563 w 5034800"/>
              <a:gd name="connsiteY26" fmla="*/ 1173018 h 4148385"/>
              <a:gd name="connsiteX27" fmla="*/ 481272 w 5034800"/>
              <a:gd name="connsiteY27" fmla="*/ 1126836 h 4148385"/>
              <a:gd name="connsiteX28" fmla="*/ 545927 w 5034800"/>
              <a:gd name="connsiteY28" fmla="*/ 1080654 h 4148385"/>
              <a:gd name="connsiteX29" fmla="*/ 573636 w 5034800"/>
              <a:gd name="connsiteY29" fmla="*/ 1052945 h 4148385"/>
              <a:gd name="connsiteX30" fmla="*/ 601345 w 5034800"/>
              <a:gd name="connsiteY30" fmla="*/ 1043709 h 4148385"/>
              <a:gd name="connsiteX31" fmla="*/ 647527 w 5034800"/>
              <a:gd name="connsiteY31" fmla="*/ 1016000 h 4148385"/>
              <a:gd name="connsiteX32" fmla="*/ 804545 w 5034800"/>
              <a:gd name="connsiteY32" fmla="*/ 979054 h 4148385"/>
              <a:gd name="connsiteX33" fmla="*/ 989272 w 5034800"/>
              <a:gd name="connsiteY33" fmla="*/ 905163 h 4148385"/>
              <a:gd name="connsiteX34" fmla="*/ 1137054 w 5034800"/>
              <a:gd name="connsiteY34" fmla="*/ 849745 h 4148385"/>
              <a:gd name="connsiteX35" fmla="*/ 1220181 w 5034800"/>
              <a:gd name="connsiteY35" fmla="*/ 803563 h 4148385"/>
              <a:gd name="connsiteX36" fmla="*/ 1331018 w 5034800"/>
              <a:gd name="connsiteY36" fmla="*/ 757382 h 4148385"/>
              <a:gd name="connsiteX37" fmla="*/ 1441854 w 5034800"/>
              <a:gd name="connsiteY37" fmla="*/ 692727 h 4148385"/>
              <a:gd name="connsiteX38" fmla="*/ 1626581 w 5034800"/>
              <a:gd name="connsiteY38" fmla="*/ 609600 h 4148385"/>
              <a:gd name="connsiteX39" fmla="*/ 1737418 w 5034800"/>
              <a:gd name="connsiteY39" fmla="*/ 554182 h 4148385"/>
              <a:gd name="connsiteX40" fmla="*/ 1940618 w 5034800"/>
              <a:gd name="connsiteY40" fmla="*/ 471054 h 4148385"/>
              <a:gd name="connsiteX41" fmla="*/ 1986800 w 5034800"/>
              <a:gd name="connsiteY41" fmla="*/ 452582 h 4148385"/>
              <a:gd name="connsiteX42" fmla="*/ 2060691 w 5034800"/>
              <a:gd name="connsiteY42" fmla="*/ 443345 h 4148385"/>
              <a:gd name="connsiteX43" fmla="*/ 2310072 w 5034800"/>
              <a:gd name="connsiteY43" fmla="*/ 424873 h 4148385"/>
              <a:gd name="connsiteX44" fmla="*/ 2661054 w 5034800"/>
              <a:gd name="connsiteY44" fmla="*/ 369454 h 4148385"/>
              <a:gd name="connsiteX45" fmla="*/ 2855018 w 5034800"/>
              <a:gd name="connsiteY45" fmla="*/ 323273 h 4148385"/>
              <a:gd name="connsiteX46" fmla="*/ 3012036 w 5034800"/>
              <a:gd name="connsiteY46" fmla="*/ 277091 h 4148385"/>
              <a:gd name="connsiteX47" fmla="*/ 3076691 w 5034800"/>
              <a:gd name="connsiteY47" fmla="*/ 258618 h 4148385"/>
              <a:gd name="connsiteX48" fmla="*/ 3298363 w 5034800"/>
              <a:gd name="connsiteY48" fmla="*/ 166254 h 4148385"/>
              <a:gd name="connsiteX49" fmla="*/ 3464618 w 5034800"/>
              <a:gd name="connsiteY49" fmla="*/ 110836 h 4148385"/>
              <a:gd name="connsiteX50" fmla="*/ 3501563 w 5034800"/>
              <a:gd name="connsiteY50" fmla="*/ 101600 h 4148385"/>
              <a:gd name="connsiteX51" fmla="*/ 3815600 w 5034800"/>
              <a:gd name="connsiteY51" fmla="*/ 92363 h 4148385"/>
              <a:gd name="connsiteX52" fmla="*/ 4009563 w 5034800"/>
              <a:gd name="connsiteY52" fmla="*/ 64654 h 4148385"/>
              <a:gd name="connsiteX53" fmla="*/ 4185054 w 5034800"/>
              <a:gd name="connsiteY53" fmla="*/ 18473 h 4148385"/>
              <a:gd name="connsiteX54" fmla="*/ 4231236 w 5034800"/>
              <a:gd name="connsiteY54" fmla="*/ 0 h 4148385"/>
              <a:gd name="connsiteX55" fmla="*/ 4591454 w 5034800"/>
              <a:gd name="connsiteY55" fmla="*/ 9236 h 4148385"/>
              <a:gd name="connsiteX56" fmla="*/ 4757709 w 5034800"/>
              <a:gd name="connsiteY56" fmla="*/ 36945 h 4148385"/>
              <a:gd name="connsiteX57" fmla="*/ 4803891 w 5034800"/>
              <a:gd name="connsiteY57" fmla="*/ 83127 h 4148385"/>
              <a:gd name="connsiteX58" fmla="*/ 4960908 w 5034800"/>
              <a:gd name="connsiteY58" fmla="*/ 184727 h 4148385"/>
              <a:gd name="connsiteX59" fmla="*/ 4988618 w 5034800"/>
              <a:gd name="connsiteY59" fmla="*/ 369454 h 4148385"/>
              <a:gd name="connsiteX60" fmla="*/ 5016327 w 5034800"/>
              <a:gd name="connsiteY60" fmla="*/ 406400 h 4148385"/>
              <a:gd name="connsiteX61" fmla="*/ 5034800 w 5034800"/>
              <a:gd name="connsiteY61" fmla="*/ 452582 h 4148385"/>
              <a:gd name="connsiteX62" fmla="*/ 4997854 w 5034800"/>
              <a:gd name="connsiteY62" fmla="*/ 923636 h 4148385"/>
              <a:gd name="connsiteX63" fmla="*/ 4923963 w 5034800"/>
              <a:gd name="connsiteY63" fmla="*/ 1200727 h 4148385"/>
              <a:gd name="connsiteX64" fmla="*/ 4887018 w 5034800"/>
              <a:gd name="connsiteY64" fmla="*/ 1413163 h 4148385"/>
              <a:gd name="connsiteX65" fmla="*/ 4776181 w 5034800"/>
              <a:gd name="connsiteY65" fmla="*/ 1782618 h 4148385"/>
              <a:gd name="connsiteX66" fmla="*/ 4693054 w 5034800"/>
              <a:gd name="connsiteY66" fmla="*/ 2004291 h 4148385"/>
              <a:gd name="connsiteX67" fmla="*/ 4665345 w 5034800"/>
              <a:gd name="connsiteY67" fmla="*/ 2068945 h 4148385"/>
              <a:gd name="connsiteX68" fmla="*/ 4545272 w 5034800"/>
              <a:gd name="connsiteY68" fmla="*/ 2272145 h 4148385"/>
              <a:gd name="connsiteX69" fmla="*/ 4489854 w 5034800"/>
              <a:gd name="connsiteY69" fmla="*/ 2364509 h 4148385"/>
              <a:gd name="connsiteX70" fmla="*/ 4203527 w 5034800"/>
              <a:gd name="connsiteY70" fmla="*/ 2586182 h 4148385"/>
              <a:gd name="connsiteX71" fmla="*/ 3750944 w 5034800"/>
              <a:gd name="connsiteY71" fmla="*/ 2687781 h 4148385"/>
              <a:gd name="connsiteX72" fmla="*/ 3363018 w 5034800"/>
              <a:gd name="connsiteY72" fmla="*/ 2927927 h 4148385"/>
              <a:gd name="connsiteX73" fmla="*/ 2947381 w 5034800"/>
              <a:gd name="connsiteY73" fmla="*/ 2992582 h 4148385"/>
              <a:gd name="connsiteX74" fmla="*/ 2734945 w 5034800"/>
              <a:gd name="connsiteY74" fmla="*/ 3038763 h 4148385"/>
              <a:gd name="connsiteX75" fmla="*/ 2559454 w 5034800"/>
              <a:gd name="connsiteY75" fmla="*/ 3094182 h 4148385"/>
              <a:gd name="connsiteX76" fmla="*/ 2254654 w 5034800"/>
              <a:gd name="connsiteY76" fmla="*/ 3186545 h 4148385"/>
              <a:gd name="connsiteX77" fmla="*/ 2042218 w 5034800"/>
              <a:gd name="connsiteY77" fmla="*/ 3306618 h 4148385"/>
              <a:gd name="connsiteX78" fmla="*/ 1940618 w 5034800"/>
              <a:gd name="connsiteY78" fmla="*/ 3408218 h 4148385"/>
              <a:gd name="connsiteX79" fmla="*/ 1700472 w 5034800"/>
              <a:gd name="connsiteY79" fmla="*/ 3546763 h 4148385"/>
              <a:gd name="connsiteX80" fmla="*/ 1635818 w 5034800"/>
              <a:gd name="connsiteY80" fmla="*/ 3592945 h 4148385"/>
              <a:gd name="connsiteX81" fmla="*/ 1589636 w 5034800"/>
              <a:gd name="connsiteY81" fmla="*/ 3666836 h 4148385"/>
              <a:gd name="connsiteX82" fmla="*/ 1275600 w 5034800"/>
              <a:gd name="connsiteY82" fmla="*/ 4017818 h 4148385"/>
              <a:gd name="connsiteX83" fmla="*/ 1220181 w 5034800"/>
              <a:gd name="connsiteY83" fmla="*/ 4064000 h 4148385"/>
              <a:gd name="connsiteX84" fmla="*/ 1155527 w 5034800"/>
              <a:gd name="connsiteY84" fmla="*/ 4119418 h 4148385"/>
              <a:gd name="connsiteX85" fmla="*/ 1053927 w 5034800"/>
              <a:gd name="connsiteY85" fmla="*/ 4137891 h 4148385"/>
              <a:gd name="connsiteX86" fmla="*/ 739891 w 5034800"/>
              <a:gd name="connsiteY86" fmla="*/ 4147127 h 4148385"/>
              <a:gd name="connsiteX87" fmla="*/ 666000 w 5034800"/>
              <a:gd name="connsiteY87" fmla="*/ 4110182 h 4148385"/>
              <a:gd name="connsiteX88" fmla="*/ 647527 w 5034800"/>
              <a:gd name="connsiteY88" fmla="*/ 4073236 h 4148385"/>
              <a:gd name="connsiteX0" fmla="*/ 647527 w 5034800"/>
              <a:gd name="connsiteY0" fmla="*/ 4073236 h 4149888"/>
              <a:gd name="connsiteX1" fmla="*/ 647527 w 5034800"/>
              <a:gd name="connsiteY1" fmla="*/ 4073236 h 4149888"/>
              <a:gd name="connsiteX2" fmla="*/ 536691 w 5034800"/>
              <a:gd name="connsiteY2" fmla="*/ 3999345 h 4149888"/>
              <a:gd name="connsiteX3" fmla="*/ 490509 w 5034800"/>
              <a:gd name="connsiteY3" fmla="*/ 3980873 h 4149888"/>
              <a:gd name="connsiteX4" fmla="*/ 351963 w 5034800"/>
              <a:gd name="connsiteY4" fmla="*/ 3860800 h 4149888"/>
              <a:gd name="connsiteX5" fmla="*/ 296545 w 5034800"/>
              <a:gd name="connsiteY5" fmla="*/ 3814618 h 4149888"/>
              <a:gd name="connsiteX6" fmla="*/ 194945 w 5034800"/>
              <a:gd name="connsiteY6" fmla="*/ 3676073 h 4149888"/>
              <a:gd name="connsiteX7" fmla="*/ 185709 w 5034800"/>
              <a:gd name="connsiteY7" fmla="*/ 3639127 h 4149888"/>
              <a:gd name="connsiteX8" fmla="*/ 176472 w 5034800"/>
              <a:gd name="connsiteY8" fmla="*/ 3611418 h 4149888"/>
              <a:gd name="connsiteX9" fmla="*/ 158000 w 5034800"/>
              <a:gd name="connsiteY9" fmla="*/ 3537527 h 4149888"/>
              <a:gd name="connsiteX10" fmla="*/ 148763 w 5034800"/>
              <a:gd name="connsiteY10" fmla="*/ 3491345 h 4149888"/>
              <a:gd name="connsiteX11" fmla="*/ 121054 w 5034800"/>
              <a:gd name="connsiteY11" fmla="*/ 3408218 h 4149888"/>
              <a:gd name="connsiteX12" fmla="*/ 74872 w 5034800"/>
              <a:gd name="connsiteY12" fmla="*/ 3121891 h 4149888"/>
              <a:gd name="connsiteX13" fmla="*/ 65636 w 5034800"/>
              <a:gd name="connsiteY13" fmla="*/ 3048000 h 4149888"/>
              <a:gd name="connsiteX14" fmla="*/ 28691 w 5034800"/>
              <a:gd name="connsiteY14" fmla="*/ 2890982 h 4149888"/>
              <a:gd name="connsiteX15" fmla="*/ 10218 w 5034800"/>
              <a:gd name="connsiteY15" fmla="*/ 2770909 h 4149888"/>
              <a:gd name="connsiteX16" fmla="*/ 10218 w 5034800"/>
              <a:gd name="connsiteY16" fmla="*/ 2170545 h 4149888"/>
              <a:gd name="connsiteX17" fmla="*/ 37927 w 5034800"/>
              <a:gd name="connsiteY17" fmla="*/ 2068945 h 4149888"/>
              <a:gd name="connsiteX18" fmla="*/ 56400 w 5034800"/>
              <a:gd name="connsiteY18" fmla="*/ 1921163 h 4149888"/>
              <a:gd name="connsiteX19" fmla="*/ 74872 w 5034800"/>
              <a:gd name="connsiteY19" fmla="*/ 1884218 h 4149888"/>
              <a:gd name="connsiteX20" fmla="*/ 84109 w 5034800"/>
              <a:gd name="connsiteY20" fmla="*/ 1856509 h 4149888"/>
              <a:gd name="connsiteX21" fmla="*/ 93345 w 5034800"/>
              <a:gd name="connsiteY21" fmla="*/ 1810327 h 4149888"/>
              <a:gd name="connsiteX22" fmla="*/ 158000 w 5034800"/>
              <a:gd name="connsiteY22" fmla="*/ 1681018 h 4149888"/>
              <a:gd name="connsiteX23" fmla="*/ 241127 w 5034800"/>
              <a:gd name="connsiteY23" fmla="*/ 1505527 h 4149888"/>
              <a:gd name="connsiteX24" fmla="*/ 315018 w 5034800"/>
              <a:gd name="connsiteY24" fmla="*/ 1357745 h 4149888"/>
              <a:gd name="connsiteX25" fmla="*/ 407381 w 5034800"/>
              <a:gd name="connsiteY25" fmla="*/ 1228436 h 4149888"/>
              <a:gd name="connsiteX26" fmla="*/ 453563 w 5034800"/>
              <a:gd name="connsiteY26" fmla="*/ 1173018 h 4149888"/>
              <a:gd name="connsiteX27" fmla="*/ 481272 w 5034800"/>
              <a:gd name="connsiteY27" fmla="*/ 1126836 h 4149888"/>
              <a:gd name="connsiteX28" fmla="*/ 545927 w 5034800"/>
              <a:gd name="connsiteY28" fmla="*/ 1080654 h 4149888"/>
              <a:gd name="connsiteX29" fmla="*/ 573636 w 5034800"/>
              <a:gd name="connsiteY29" fmla="*/ 1052945 h 4149888"/>
              <a:gd name="connsiteX30" fmla="*/ 601345 w 5034800"/>
              <a:gd name="connsiteY30" fmla="*/ 1043709 h 4149888"/>
              <a:gd name="connsiteX31" fmla="*/ 647527 w 5034800"/>
              <a:gd name="connsiteY31" fmla="*/ 1016000 h 4149888"/>
              <a:gd name="connsiteX32" fmla="*/ 804545 w 5034800"/>
              <a:gd name="connsiteY32" fmla="*/ 979054 h 4149888"/>
              <a:gd name="connsiteX33" fmla="*/ 989272 w 5034800"/>
              <a:gd name="connsiteY33" fmla="*/ 905163 h 4149888"/>
              <a:gd name="connsiteX34" fmla="*/ 1137054 w 5034800"/>
              <a:gd name="connsiteY34" fmla="*/ 849745 h 4149888"/>
              <a:gd name="connsiteX35" fmla="*/ 1220181 w 5034800"/>
              <a:gd name="connsiteY35" fmla="*/ 803563 h 4149888"/>
              <a:gd name="connsiteX36" fmla="*/ 1331018 w 5034800"/>
              <a:gd name="connsiteY36" fmla="*/ 757382 h 4149888"/>
              <a:gd name="connsiteX37" fmla="*/ 1441854 w 5034800"/>
              <a:gd name="connsiteY37" fmla="*/ 692727 h 4149888"/>
              <a:gd name="connsiteX38" fmla="*/ 1626581 w 5034800"/>
              <a:gd name="connsiteY38" fmla="*/ 609600 h 4149888"/>
              <a:gd name="connsiteX39" fmla="*/ 1737418 w 5034800"/>
              <a:gd name="connsiteY39" fmla="*/ 554182 h 4149888"/>
              <a:gd name="connsiteX40" fmla="*/ 1940618 w 5034800"/>
              <a:gd name="connsiteY40" fmla="*/ 471054 h 4149888"/>
              <a:gd name="connsiteX41" fmla="*/ 1986800 w 5034800"/>
              <a:gd name="connsiteY41" fmla="*/ 452582 h 4149888"/>
              <a:gd name="connsiteX42" fmla="*/ 2060691 w 5034800"/>
              <a:gd name="connsiteY42" fmla="*/ 443345 h 4149888"/>
              <a:gd name="connsiteX43" fmla="*/ 2310072 w 5034800"/>
              <a:gd name="connsiteY43" fmla="*/ 424873 h 4149888"/>
              <a:gd name="connsiteX44" fmla="*/ 2661054 w 5034800"/>
              <a:gd name="connsiteY44" fmla="*/ 369454 h 4149888"/>
              <a:gd name="connsiteX45" fmla="*/ 2855018 w 5034800"/>
              <a:gd name="connsiteY45" fmla="*/ 323273 h 4149888"/>
              <a:gd name="connsiteX46" fmla="*/ 3012036 w 5034800"/>
              <a:gd name="connsiteY46" fmla="*/ 277091 h 4149888"/>
              <a:gd name="connsiteX47" fmla="*/ 3076691 w 5034800"/>
              <a:gd name="connsiteY47" fmla="*/ 258618 h 4149888"/>
              <a:gd name="connsiteX48" fmla="*/ 3298363 w 5034800"/>
              <a:gd name="connsiteY48" fmla="*/ 166254 h 4149888"/>
              <a:gd name="connsiteX49" fmla="*/ 3464618 w 5034800"/>
              <a:gd name="connsiteY49" fmla="*/ 110836 h 4149888"/>
              <a:gd name="connsiteX50" fmla="*/ 3501563 w 5034800"/>
              <a:gd name="connsiteY50" fmla="*/ 101600 h 4149888"/>
              <a:gd name="connsiteX51" fmla="*/ 3815600 w 5034800"/>
              <a:gd name="connsiteY51" fmla="*/ 92363 h 4149888"/>
              <a:gd name="connsiteX52" fmla="*/ 4009563 w 5034800"/>
              <a:gd name="connsiteY52" fmla="*/ 64654 h 4149888"/>
              <a:gd name="connsiteX53" fmla="*/ 4185054 w 5034800"/>
              <a:gd name="connsiteY53" fmla="*/ 18473 h 4149888"/>
              <a:gd name="connsiteX54" fmla="*/ 4231236 w 5034800"/>
              <a:gd name="connsiteY54" fmla="*/ 0 h 4149888"/>
              <a:gd name="connsiteX55" fmla="*/ 4591454 w 5034800"/>
              <a:gd name="connsiteY55" fmla="*/ 9236 h 4149888"/>
              <a:gd name="connsiteX56" fmla="*/ 4757709 w 5034800"/>
              <a:gd name="connsiteY56" fmla="*/ 36945 h 4149888"/>
              <a:gd name="connsiteX57" fmla="*/ 4803891 w 5034800"/>
              <a:gd name="connsiteY57" fmla="*/ 83127 h 4149888"/>
              <a:gd name="connsiteX58" fmla="*/ 4960908 w 5034800"/>
              <a:gd name="connsiteY58" fmla="*/ 184727 h 4149888"/>
              <a:gd name="connsiteX59" fmla="*/ 4988618 w 5034800"/>
              <a:gd name="connsiteY59" fmla="*/ 369454 h 4149888"/>
              <a:gd name="connsiteX60" fmla="*/ 5016327 w 5034800"/>
              <a:gd name="connsiteY60" fmla="*/ 406400 h 4149888"/>
              <a:gd name="connsiteX61" fmla="*/ 5034800 w 5034800"/>
              <a:gd name="connsiteY61" fmla="*/ 452582 h 4149888"/>
              <a:gd name="connsiteX62" fmla="*/ 4997854 w 5034800"/>
              <a:gd name="connsiteY62" fmla="*/ 923636 h 4149888"/>
              <a:gd name="connsiteX63" fmla="*/ 4923963 w 5034800"/>
              <a:gd name="connsiteY63" fmla="*/ 1200727 h 4149888"/>
              <a:gd name="connsiteX64" fmla="*/ 4887018 w 5034800"/>
              <a:gd name="connsiteY64" fmla="*/ 1413163 h 4149888"/>
              <a:gd name="connsiteX65" fmla="*/ 4776181 w 5034800"/>
              <a:gd name="connsiteY65" fmla="*/ 1782618 h 4149888"/>
              <a:gd name="connsiteX66" fmla="*/ 4693054 w 5034800"/>
              <a:gd name="connsiteY66" fmla="*/ 2004291 h 4149888"/>
              <a:gd name="connsiteX67" fmla="*/ 4665345 w 5034800"/>
              <a:gd name="connsiteY67" fmla="*/ 2068945 h 4149888"/>
              <a:gd name="connsiteX68" fmla="*/ 4545272 w 5034800"/>
              <a:gd name="connsiteY68" fmla="*/ 2272145 h 4149888"/>
              <a:gd name="connsiteX69" fmla="*/ 4489854 w 5034800"/>
              <a:gd name="connsiteY69" fmla="*/ 2364509 h 4149888"/>
              <a:gd name="connsiteX70" fmla="*/ 4203527 w 5034800"/>
              <a:gd name="connsiteY70" fmla="*/ 2586182 h 4149888"/>
              <a:gd name="connsiteX71" fmla="*/ 3750944 w 5034800"/>
              <a:gd name="connsiteY71" fmla="*/ 2687781 h 4149888"/>
              <a:gd name="connsiteX72" fmla="*/ 3363018 w 5034800"/>
              <a:gd name="connsiteY72" fmla="*/ 2927927 h 4149888"/>
              <a:gd name="connsiteX73" fmla="*/ 2947381 w 5034800"/>
              <a:gd name="connsiteY73" fmla="*/ 2992582 h 4149888"/>
              <a:gd name="connsiteX74" fmla="*/ 2734945 w 5034800"/>
              <a:gd name="connsiteY74" fmla="*/ 3038763 h 4149888"/>
              <a:gd name="connsiteX75" fmla="*/ 2559454 w 5034800"/>
              <a:gd name="connsiteY75" fmla="*/ 3094182 h 4149888"/>
              <a:gd name="connsiteX76" fmla="*/ 2254654 w 5034800"/>
              <a:gd name="connsiteY76" fmla="*/ 3186545 h 4149888"/>
              <a:gd name="connsiteX77" fmla="*/ 2042218 w 5034800"/>
              <a:gd name="connsiteY77" fmla="*/ 3306618 h 4149888"/>
              <a:gd name="connsiteX78" fmla="*/ 1940618 w 5034800"/>
              <a:gd name="connsiteY78" fmla="*/ 3408218 h 4149888"/>
              <a:gd name="connsiteX79" fmla="*/ 1700472 w 5034800"/>
              <a:gd name="connsiteY79" fmla="*/ 3546763 h 4149888"/>
              <a:gd name="connsiteX80" fmla="*/ 1635818 w 5034800"/>
              <a:gd name="connsiteY80" fmla="*/ 3592945 h 4149888"/>
              <a:gd name="connsiteX81" fmla="*/ 1589636 w 5034800"/>
              <a:gd name="connsiteY81" fmla="*/ 3666836 h 4149888"/>
              <a:gd name="connsiteX82" fmla="*/ 1275600 w 5034800"/>
              <a:gd name="connsiteY82" fmla="*/ 4017818 h 4149888"/>
              <a:gd name="connsiteX83" fmla="*/ 1220181 w 5034800"/>
              <a:gd name="connsiteY83" fmla="*/ 4064000 h 4149888"/>
              <a:gd name="connsiteX84" fmla="*/ 1053927 w 5034800"/>
              <a:gd name="connsiteY84" fmla="*/ 4137891 h 4149888"/>
              <a:gd name="connsiteX85" fmla="*/ 739891 w 5034800"/>
              <a:gd name="connsiteY85" fmla="*/ 4147127 h 4149888"/>
              <a:gd name="connsiteX86" fmla="*/ 666000 w 5034800"/>
              <a:gd name="connsiteY86" fmla="*/ 4110182 h 4149888"/>
              <a:gd name="connsiteX87" fmla="*/ 647527 w 5034800"/>
              <a:gd name="connsiteY87" fmla="*/ 4073236 h 4149888"/>
              <a:gd name="connsiteX0" fmla="*/ 666000 w 5034800"/>
              <a:gd name="connsiteY0" fmla="*/ 4110182 h 4149888"/>
              <a:gd name="connsiteX1" fmla="*/ 647527 w 5034800"/>
              <a:gd name="connsiteY1" fmla="*/ 4073236 h 4149888"/>
              <a:gd name="connsiteX2" fmla="*/ 536691 w 5034800"/>
              <a:gd name="connsiteY2" fmla="*/ 3999345 h 4149888"/>
              <a:gd name="connsiteX3" fmla="*/ 490509 w 5034800"/>
              <a:gd name="connsiteY3" fmla="*/ 3980873 h 4149888"/>
              <a:gd name="connsiteX4" fmla="*/ 351963 w 5034800"/>
              <a:gd name="connsiteY4" fmla="*/ 3860800 h 4149888"/>
              <a:gd name="connsiteX5" fmla="*/ 296545 w 5034800"/>
              <a:gd name="connsiteY5" fmla="*/ 3814618 h 4149888"/>
              <a:gd name="connsiteX6" fmla="*/ 194945 w 5034800"/>
              <a:gd name="connsiteY6" fmla="*/ 3676073 h 4149888"/>
              <a:gd name="connsiteX7" fmla="*/ 185709 w 5034800"/>
              <a:gd name="connsiteY7" fmla="*/ 3639127 h 4149888"/>
              <a:gd name="connsiteX8" fmla="*/ 176472 w 5034800"/>
              <a:gd name="connsiteY8" fmla="*/ 3611418 h 4149888"/>
              <a:gd name="connsiteX9" fmla="*/ 158000 w 5034800"/>
              <a:gd name="connsiteY9" fmla="*/ 3537527 h 4149888"/>
              <a:gd name="connsiteX10" fmla="*/ 148763 w 5034800"/>
              <a:gd name="connsiteY10" fmla="*/ 3491345 h 4149888"/>
              <a:gd name="connsiteX11" fmla="*/ 121054 w 5034800"/>
              <a:gd name="connsiteY11" fmla="*/ 3408218 h 4149888"/>
              <a:gd name="connsiteX12" fmla="*/ 74872 w 5034800"/>
              <a:gd name="connsiteY12" fmla="*/ 3121891 h 4149888"/>
              <a:gd name="connsiteX13" fmla="*/ 65636 w 5034800"/>
              <a:gd name="connsiteY13" fmla="*/ 3048000 h 4149888"/>
              <a:gd name="connsiteX14" fmla="*/ 28691 w 5034800"/>
              <a:gd name="connsiteY14" fmla="*/ 2890982 h 4149888"/>
              <a:gd name="connsiteX15" fmla="*/ 10218 w 5034800"/>
              <a:gd name="connsiteY15" fmla="*/ 2770909 h 4149888"/>
              <a:gd name="connsiteX16" fmla="*/ 10218 w 5034800"/>
              <a:gd name="connsiteY16" fmla="*/ 2170545 h 4149888"/>
              <a:gd name="connsiteX17" fmla="*/ 37927 w 5034800"/>
              <a:gd name="connsiteY17" fmla="*/ 2068945 h 4149888"/>
              <a:gd name="connsiteX18" fmla="*/ 56400 w 5034800"/>
              <a:gd name="connsiteY18" fmla="*/ 1921163 h 4149888"/>
              <a:gd name="connsiteX19" fmla="*/ 74872 w 5034800"/>
              <a:gd name="connsiteY19" fmla="*/ 1884218 h 4149888"/>
              <a:gd name="connsiteX20" fmla="*/ 84109 w 5034800"/>
              <a:gd name="connsiteY20" fmla="*/ 1856509 h 4149888"/>
              <a:gd name="connsiteX21" fmla="*/ 93345 w 5034800"/>
              <a:gd name="connsiteY21" fmla="*/ 1810327 h 4149888"/>
              <a:gd name="connsiteX22" fmla="*/ 158000 w 5034800"/>
              <a:gd name="connsiteY22" fmla="*/ 1681018 h 4149888"/>
              <a:gd name="connsiteX23" fmla="*/ 241127 w 5034800"/>
              <a:gd name="connsiteY23" fmla="*/ 1505527 h 4149888"/>
              <a:gd name="connsiteX24" fmla="*/ 315018 w 5034800"/>
              <a:gd name="connsiteY24" fmla="*/ 1357745 h 4149888"/>
              <a:gd name="connsiteX25" fmla="*/ 407381 w 5034800"/>
              <a:gd name="connsiteY25" fmla="*/ 1228436 h 4149888"/>
              <a:gd name="connsiteX26" fmla="*/ 453563 w 5034800"/>
              <a:gd name="connsiteY26" fmla="*/ 1173018 h 4149888"/>
              <a:gd name="connsiteX27" fmla="*/ 481272 w 5034800"/>
              <a:gd name="connsiteY27" fmla="*/ 1126836 h 4149888"/>
              <a:gd name="connsiteX28" fmla="*/ 545927 w 5034800"/>
              <a:gd name="connsiteY28" fmla="*/ 1080654 h 4149888"/>
              <a:gd name="connsiteX29" fmla="*/ 573636 w 5034800"/>
              <a:gd name="connsiteY29" fmla="*/ 1052945 h 4149888"/>
              <a:gd name="connsiteX30" fmla="*/ 601345 w 5034800"/>
              <a:gd name="connsiteY30" fmla="*/ 1043709 h 4149888"/>
              <a:gd name="connsiteX31" fmla="*/ 647527 w 5034800"/>
              <a:gd name="connsiteY31" fmla="*/ 1016000 h 4149888"/>
              <a:gd name="connsiteX32" fmla="*/ 804545 w 5034800"/>
              <a:gd name="connsiteY32" fmla="*/ 979054 h 4149888"/>
              <a:gd name="connsiteX33" fmla="*/ 989272 w 5034800"/>
              <a:gd name="connsiteY33" fmla="*/ 905163 h 4149888"/>
              <a:gd name="connsiteX34" fmla="*/ 1137054 w 5034800"/>
              <a:gd name="connsiteY34" fmla="*/ 849745 h 4149888"/>
              <a:gd name="connsiteX35" fmla="*/ 1220181 w 5034800"/>
              <a:gd name="connsiteY35" fmla="*/ 803563 h 4149888"/>
              <a:gd name="connsiteX36" fmla="*/ 1331018 w 5034800"/>
              <a:gd name="connsiteY36" fmla="*/ 757382 h 4149888"/>
              <a:gd name="connsiteX37" fmla="*/ 1441854 w 5034800"/>
              <a:gd name="connsiteY37" fmla="*/ 692727 h 4149888"/>
              <a:gd name="connsiteX38" fmla="*/ 1626581 w 5034800"/>
              <a:gd name="connsiteY38" fmla="*/ 609600 h 4149888"/>
              <a:gd name="connsiteX39" fmla="*/ 1737418 w 5034800"/>
              <a:gd name="connsiteY39" fmla="*/ 554182 h 4149888"/>
              <a:gd name="connsiteX40" fmla="*/ 1940618 w 5034800"/>
              <a:gd name="connsiteY40" fmla="*/ 471054 h 4149888"/>
              <a:gd name="connsiteX41" fmla="*/ 1986800 w 5034800"/>
              <a:gd name="connsiteY41" fmla="*/ 452582 h 4149888"/>
              <a:gd name="connsiteX42" fmla="*/ 2060691 w 5034800"/>
              <a:gd name="connsiteY42" fmla="*/ 443345 h 4149888"/>
              <a:gd name="connsiteX43" fmla="*/ 2310072 w 5034800"/>
              <a:gd name="connsiteY43" fmla="*/ 424873 h 4149888"/>
              <a:gd name="connsiteX44" fmla="*/ 2661054 w 5034800"/>
              <a:gd name="connsiteY44" fmla="*/ 369454 h 4149888"/>
              <a:gd name="connsiteX45" fmla="*/ 2855018 w 5034800"/>
              <a:gd name="connsiteY45" fmla="*/ 323273 h 4149888"/>
              <a:gd name="connsiteX46" fmla="*/ 3012036 w 5034800"/>
              <a:gd name="connsiteY46" fmla="*/ 277091 h 4149888"/>
              <a:gd name="connsiteX47" fmla="*/ 3076691 w 5034800"/>
              <a:gd name="connsiteY47" fmla="*/ 258618 h 4149888"/>
              <a:gd name="connsiteX48" fmla="*/ 3298363 w 5034800"/>
              <a:gd name="connsiteY48" fmla="*/ 166254 h 4149888"/>
              <a:gd name="connsiteX49" fmla="*/ 3464618 w 5034800"/>
              <a:gd name="connsiteY49" fmla="*/ 110836 h 4149888"/>
              <a:gd name="connsiteX50" fmla="*/ 3501563 w 5034800"/>
              <a:gd name="connsiteY50" fmla="*/ 101600 h 4149888"/>
              <a:gd name="connsiteX51" fmla="*/ 3815600 w 5034800"/>
              <a:gd name="connsiteY51" fmla="*/ 92363 h 4149888"/>
              <a:gd name="connsiteX52" fmla="*/ 4009563 w 5034800"/>
              <a:gd name="connsiteY52" fmla="*/ 64654 h 4149888"/>
              <a:gd name="connsiteX53" fmla="*/ 4185054 w 5034800"/>
              <a:gd name="connsiteY53" fmla="*/ 18473 h 4149888"/>
              <a:gd name="connsiteX54" fmla="*/ 4231236 w 5034800"/>
              <a:gd name="connsiteY54" fmla="*/ 0 h 4149888"/>
              <a:gd name="connsiteX55" fmla="*/ 4591454 w 5034800"/>
              <a:gd name="connsiteY55" fmla="*/ 9236 h 4149888"/>
              <a:gd name="connsiteX56" fmla="*/ 4757709 w 5034800"/>
              <a:gd name="connsiteY56" fmla="*/ 36945 h 4149888"/>
              <a:gd name="connsiteX57" fmla="*/ 4803891 w 5034800"/>
              <a:gd name="connsiteY57" fmla="*/ 83127 h 4149888"/>
              <a:gd name="connsiteX58" fmla="*/ 4960908 w 5034800"/>
              <a:gd name="connsiteY58" fmla="*/ 184727 h 4149888"/>
              <a:gd name="connsiteX59" fmla="*/ 4988618 w 5034800"/>
              <a:gd name="connsiteY59" fmla="*/ 369454 h 4149888"/>
              <a:gd name="connsiteX60" fmla="*/ 5016327 w 5034800"/>
              <a:gd name="connsiteY60" fmla="*/ 406400 h 4149888"/>
              <a:gd name="connsiteX61" fmla="*/ 5034800 w 5034800"/>
              <a:gd name="connsiteY61" fmla="*/ 452582 h 4149888"/>
              <a:gd name="connsiteX62" fmla="*/ 4997854 w 5034800"/>
              <a:gd name="connsiteY62" fmla="*/ 923636 h 4149888"/>
              <a:gd name="connsiteX63" fmla="*/ 4923963 w 5034800"/>
              <a:gd name="connsiteY63" fmla="*/ 1200727 h 4149888"/>
              <a:gd name="connsiteX64" fmla="*/ 4887018 w 5034800"/>
              <a:gd name="connsiteY64" fmla="*/ 1413163 h 4149888"/>
              <a:gd name="connsiteX65" fmla="*/ 4776181 w 5034800"/>
              <a:gd name="connsiteY65" fmla="*/ 1782618 h 4149888"/>
              <a:gd name="connsiteX66" fmla="*/ 4693054 w 5034800"/>
              <a:gd name="connsiteY66" fmla="*/ 2004291 h 4149888"/>
              <a:gd name="connsiteX67" fmla="*/ 4665345 w 5034800"/>
              <a:gd name="connsiteY67" fmla="*/ 2068945 h 4149888"/>
              <a:gd name="connsiteX68" fmla="*/ 4545272 w 5034800"/>
              <a:gd name="connsiteY68" fmla="*/ 2272145 h 4149888"/>
              <a:gd name="connsiteX69" fmla="*/ 4489854 w 5034800"/>
              <a:gd name="connsiteY69" fmla="*/ 2364509 h 4149888"/>
              <a:gd name="connsiteX70" fmla="*/ 4203527 w 5034800"/>
              <a:gd name="connsiteY70" fmla="*/ 2586182 h 4149888"/>
              <a:gd name="connsiteX71" fmla="*/ 3750944 w 5034800"/>
              <a:gd name="connsiteY71" fmla="*/ 2687781 h 4149888"/>
              <a:gd name="connsiteX72" fmla="*/ 3363018 w 5034800"/>
              <a:gd name="connsiteY72" fmla="*/ 2927927 h 4149888"/>
              <a:gd name="connsiteX73" fmla="*/ 2947381 w 5034800"/>
              <a:gd name="connsiteY73" fmla="*/ 2992582 h 4149888"/>
              <a:gd name="connsiteX74" fmla="*/ 2734945 w 5034800"/>
              <a:gd name="connsiteY74" fmla="*/ 3038763 h 4149888"/>
              <a:gd name="connsiteX75" fmla="*/ 2559454 w 5034800"/>
              <a:gd name="connsiteY75" fmla="*/ 3094182 h 4149888"/>
              <a:gd name="connsiteX76" fmla="*/ 2254654 w 5034800"/>
              <a:gd name="connsiteY76" fmla="*/ 3186545 h 4149888"/>
              <a:gd name="connsiteX77" fmla="*/ 2042218 w 5034800"/>
              <a:gd name="connsiteY77" fmla="*/ 3306618 h 4149888"/>
              <a:gd name="connsiteX78" fmla="*/ 1940618 w 5034800"/>
              <a:gd name="connsiteY78" fmla="*/ 3408218 h 4149888"/>
              <a:gd name="connsiteX79" fmla="*/ 1700472 w 5034800"/>
              <a:gd name="connsiteY79" fmla="*/ 3546763 h 4149888"/>
              <a:gd name="connsiteX80" fmla="*/ 1635818 w 5034800"/>
              <a:gd name="connsiteY80" fmla="*/ 3592945 h 4149888"/>
              <a:gd name="connsiteX81" fmla="*/ 1589636 w 5034800"/>
              <a:gd name="connsiteY81" fmla="*/ 3666836 h 4149888"/>
              <a:gd name="connsiteX82" fmla="*/ 1275600 w 5034800"/>
              <a:gd name="connsiteY82" fmla="*/ 4017818 h 4149888"/>
              <a:gd name="connsiteX83" fmla="*/ 1220181 w 5034800"/>
              <a:gd name="connsiteY83" fmla="*/ 4064000 h 4149888"/>
              <a:gd name="connsiteX84" fmla="*/ 1053927 w 5034800"/>
              <a:gd name="connsiteY84" fmla="*/ 4137891 h 4149888"/>
              <a:gd name="connsiteX85" fmla="*/ 739891 w 5034800"/>
              <a:gd name="connsiteY85" fmla="*/ 4147127 h 4149888"/>
              <a:gd name="connsiteX86" fmla="*/ 666000 w 5034800"/>
              <a:gd name="connsiteY86" fmla="*/ 4110182 h 4149888"/>
              <a:gd name="connsiteX0" fmla="*/ 739891 w 5034800"/>
              <a:gd name="connsiteY0" fmla="*/ 4147127 h 4149888"/>
              <a:gd name="connsiteX1" fmla="*/ 647527 w 5034800"/>
              <a:gd name="connsiteY1" fmla="*/ 4073236 h 4149888"/>
              <a:gd name="connsiteX2" fmla="*/ 536691 w 5034800"/>
              <a:gd name="connsiteY2" fmla="*/ 3999345 h 4149888"/>
              <a:gd name="connsiteX3" fmla="*/ 490509 w 5034800"/>
              <a:gd name="connsiteY3" fmla="*/ 3980873 h 4149888"/>
              <a:gd name="connsiteX4" fmla="*/ 351963 w 5034800"/>
              <a:gd name="connsiteY4" fmla="*/ 3860800 h 4149888"/>
              <a:gd name="connsiteX5" fmla="*/ 296545 w 5034800"/>
              <a:gd name="connsiteY5" fmla="*/ 3814618 h 4149888"/>
              <a:gd name="connsiteX6" fmla="*/ 194945 w 5034800"/>
              <a:gd name="connsiteY6" fmla="*/ 3676073 h 4149888"/>
              <a:gd name="connsiteX7" fmla="*/ 185709 w 5034800"/>
              <a:gd name="connsiteY7" fmla="*/ 3639127 h 4149888"/>
              <a:gd name="connsiteX8" fmla="*/ 176472 w 5034800"/>
              <a:gd name="connsiteY8" fmla="*/ 3611418 h 4149888"/>
              <a:gd name="connsiteX9" fmla="*/ 158000 w 5034800"/>
              <a:gd name="connsiteY9" fmla="*/ 3537527 h 4149888"/>
              <a:gd name="connsiteX10" fmla="*/ 148763 w 5034800"/>
              <a:gd name="connsiteY10" fmla="*/ 3491345 h 4149888"/>
              <a:gd name="connsiteX11" fmla="*/ 121054 w 5034800"/>
              <a:gd name="connsiteY11" fmla="*/ 3408218 h 4149888"/>
              <a:gd name="connsiteX12" fmla="*/ 74872 w 5034800"/>
              <a:gd name="connsiteY12" fmla="*/ 3121891 h 4149888"/>
              <a:gd name="connsiteX13" fmla="*/ 65636 w 5034800"/>
              <a:gd name="connsiteY13" fmla="*/ 3048000 h 4149888"/>
              <a:gd name="connsiteX14" fmla="*/ 28691 w 5034800"/>
              <a:gd name="connsiteY14" fmla="*/ 2890982 h 4149888"/>
              <a:gd name="connsiteX15" fmla="*/ 10218 w 5034800"/>
              <a:gd name="connsiteY15" fmla="*/ 2770909 h 4149888"/>
              <a:gd name="connsiteX16" fmla="*/ 10218 w 5034800"/>
              <a:gd name="connsiteY16" fmla="*/ 2170545 h 4149888"/>
              <a:gd name="connsiteX17" fmla="*/ 37927 w 5034800"/>
              <a:gd name="connsiteY17" fmla="*/ 2068945 h 4149888"/>
              <a:gd name="connsiteX18" fmla="*/ 56400 w 5034800"/>
              <a:gd name="connsiteY18" fmla="*/ 1921163 h 4149888"/>
              <a:gd name="connsiteX19" fmla="*/ 74872 w 5034800"/>
              <a:gd name="connsiteY19" fmla="*/ 1884218 h 4149888"/>
              <a:gd name="connsiteX20" fmla="*/ 84109 w 5034800"/>
              <a:gd name="connsiteY20" fmla="*/ 1856509 h 4149888"/>
              <a:gd name="connsiteX21" fmla="*/ 93345 w 5034800"/>
              <a:gd name="connsiteY21" fmla="*/ 1810327 h 4149888"/>
              <a:gd name="connsiteX22" fmla="*/ 158000 w 5034800"/>
              <a:gd name="connsiteY22" fmla="*/ 1681018 h 4149888"/>
              <a:gd name="connsiteX23" fmla="*/ 241127 w 5034800"/>
              <a:gd name="connsiteY23" fmla="*/ 1505527 h 4149888"/>
              <a:gd name="connsiteX24" fmla="*/ 315018 w 5034800"/>
              <a:gd name="connsiteY24" fmla="*/ 1357745 h 4149888"/>
              <a:gd name="connsiteX25" fmla="*/ 407381 w 5034800"/>
              <a:gd name="connsiteY25" fmla="*/ 1228436 h 4149888"/>
              <a:gd name="connsiteX26" fmla="*/ 453563 w 5034800"/>
              <a:gd name="connsiteY26" fmla="*/ 1173018 h 4149888"/>
              <a:gd name="connsiteX27" fmla="*/ 481272 w 5034800"/>
              <a:gd name="connsiteY27" fmla="*/ 1126836 h 4149888"/>
              <a:gd name="connsiteX28" fmla="*/ 545927 w 5034800"/>
              <a:gd name="connsiteY28" fmla="*/ 1080654 h 4149888"/>
              <a:gd name="connsiteX29" fmla="*/ 573636 w 5034800"/>
              <a:gd name="connsiteY29" fmla="*/ 1052945 h 4149888"/>
              <a:gd name="connsiteX30" fmla="*/ 601345 w 5034800"/>
              <a:gd name="connsiteY30" fmla="*/ 1043709 h 4149888"/>
              <a:gd name="connsiteX31" fmla="*/ 647527 w 5034800"/>
              <a:gd name="connsiteY31" fmla="*/ 1016000 h 4149888"/>
              <a:gd name="connsiteX32" fmla="*/ 804545 w 5034800"/>
              <a:gd name="connsiteY32" fmla="*/ 979054 h 4149888"/>
              <a:gd name="connsiteX33" fmla="*/ 989272 w 5034800"/>
              <a:gd name="connsiteY33" fmla="*/ 905163 h 4149888"/>
              <a:gd name="connsiteX34" fmla="*/ 1137054 w 5034800"/>
              <a:gd name="connsiteY34" fmla="*/ 849745 h 4149888"/>
              <a:gd name="connsiteX35" fmla="*/ 1220181 w 5034800"/>
              <a:gd name="connsiteY35" fmla="*/ 803563 h 4149888"/>
              <a:gd name="connsiteX36" fmla="*/ 1331018 w 5034800"/>
              <a:gd name="connsiteY36" fmla="*/ 757382 h 4149888"/>
              <a:gd name="connsiteX37" fmla="*/ 1441854 w 5034800"/>
              <a:gd name="connsiteY37" fmla="*/ 692727 h 4149888"/>
              <a:gd name="connsiteX38" fmla="*/ 1626581 w 5034800"/>
              <a:gd name="connsiteY38" fmla="*/ 609600 h 4149888"/>
              <a:gd name="connsiteX39" fmla="*/ 1737418 w 5034800"/>
              <a:gd name="connsiteY39" fmla="*/ 554182 h 4149888"/>
              <a:gd name="connsiteX40" fmla="*/ 1940618 w 5034800"/>
              <a:gd name="connsiteY40" fmla="*/ 471054 h 4149888"/>
              <a:gd name="connsiteX41" fmla="*/ 1986800 w 5034800"/>
              <a:gd name="connsiteY41" fmla="*/ 452582 h 4149888"/>
              <a:gd name="connsiteX42" fmla="*/ 2060691 w 5034800"/>
              <a:gd name="connsiteY42" fmla="*/ 443345 h 4149888"/>
              <a:gd name="connsiteX43" fmla="*/ 2310072 w 5034800"/>
              <a:gd name="connsiteY43" fmla="*/ 424873 h 4149888"/>
              <a:gd name="connsiteX44" fmla="*/ 2661054 w 5034800"/>
              <a:gd name="connsiteY44" fmla="*/ 369454 h 4149888"/>
              <a:gd name="connsiteX45" fmla="*/ 2855018 w 5034800"/>
              <a:gd name="connsiteY45" fmla="*/ 323273 h 4149888"/>
              <a:gd name="connsiteX46" fmla="*/ 3012036 w 5034800"/>
              <a:gd name="connsiteY46" fmla="*/ 277091 h 4149888"/>
              <a:gd name="connsiteX47" fmla="*/ 3076691 w 5034800"/>
              <a:gd name="connsiteY47" fmla="*/ 258618 h 4149888"/>
              <a:gd name="connsiteX48" fmla="*/ 3298363 w 5034800"/>
              <a:gd name="connsiteY48" fmla="*/ 166254 h 4149888"/>
              <a:gd name="connsiteX49" fmla="*/ 3464618 w 5034800"/>
              <a:gd name="connsiteY49" fmla="*/ 110836 h 4149888"/>
              <a:gd name="connsiteX50" fmla="*/ 3501563 w 5034800"/>
              <a:gd name="connsiteY50" fmla="*/ 101600 h 4149888"/>
              <a:gd name="connsiteX51" fmla="*/ 3815600 w 5034800"/>
              <a:gd name="connsiteY51" fmla="*/ 92363 h 4149888"/>
              <a:gd name="connsiteX52" fmla="*/ 4009563 w 5034800"/>
              <a:gd name="connsiteY52" fmla="*/ 64654 h 4149888"/>
              <a:gd name="connsiteX53" fmla="*/ 4185054 w 5034800"/>
              <a:gd name="connsiteY53" fmla="*/ 18473 h 4149888"/>
              <a:gd name="connsiteX54" fmla="*/ 4231236 w 5034800"/>
              <a:gd name="connsiteY54" fmla="*/ 0 h 4149888"/>
              <a:gd name="connsiteX55" fmla="*/ 4591454 w 5034800"/>
              <a:gd name="connsiteY55" fmla="*/ 9236 h 4149888"/>
              <a:gd name="connsiteX56" fmla="*/ 4757709 w 5034800"/>
              <a:gd name="connsiteY56" fmla="*/ 36945 h 4149888"/>
              <a:gd name="connsiteX57" fmla="*/ 4803891 w 5034800"/>
              <a:gd name="connsiteY57" fmla="*/ 83127 h 4149888"/>
              <a:gd name="connsiteX58" fmla="*/ 4960908 w 5034800"/>
              <a:gd name="connsiteY58" fmla="*/ 184727 h 4149888"/>
              <a:gd name="connsiteX59" fmla="*/ 4988618 w 5034800"/>
              <a:gd name="connsiteY59" fmla="*/ 369454 h 4149888"/>
              <a:gd name="connsiteX60" fmla="*/ 5016327 w 5034800"/>
              <a:gd name="connsiteY60" fmla="*/ 406400 h 4149888"/>
              <a:gd name="connsiteX61" fmla="*/ 5034800 w 5034800"/>
              <a:gd name="connsiteY61" fmla="*/ 452582 h 4149888"/>
              <a:gd name="connsiteX62" fmla="*/ 4997854 w 5034800"/>
              <a:gd name="connsiteY62" fmla="*/ 923636 h 4149888"/>
              <a:gd name="connsiteX63" fmla="*/ 4923963 w 5034800"/>
              <a:gd name="connsiteY63" fmla="*/ 1200727 h 4149888"/>
              <a:gd name="connsiteX64" fmla="*/ 4887018 w 5034800"/>
              <a:gd name="connsiteY64" fmla="*/ 1413163 h 4149888"/>
              <a:gd name="connsiteX65" fmla="*/ 4776181 w 5034800"/>
              <a:gd name="connsiteY65" fmla="*/ 1782618 h 4149888"/>
              <a:gd name="connsiteX66" fmla="*/ 4693054 w 5034800"/>
              <a:gd name="connsiteY66" fmla="*/ 2004291 h 4149888"/>
              <a:gd name="connsiteX67" fmla="*/ 4665345 w 5034800"/>
              <a:gd name="connsiteY67" fmla="*/ 2068945 h 4149888"/>
              <a:gd name="connsiteX68" fmla="*/ 4545272 w 5034800"/>
              <a:gd name="connsiteY68" fmla="*/ 2272145 h 4149888"/>
              <a:gd name="connsiteX69" fmla="*/ 4489854 w 5034800"/>
              <a:gd name="connsiteY69" fmla="*/ 2364509 h 4149888"/>
              <a:gd name="connsiteX70" fmla="*/ 4203527 w 5034800"/>
              <a:gd name="connsiteY70" fmla="*/ 2586182 h 4149888"/>
              <a:gd name="connsiteX71" fmla="*/ 3750944 w 5034800"/>
              <a:gd name="connsiteY71" fmla="*/ 2687781 h 4149888"/>
              <a:gd name="connsiteX72" fmla="*/ 3363018 w 5034800"/>
              <a:gd name="connsiteY72" fmla="*/ 2927927 h 4149888"/>
              <a:gd name="connsiteX73" fmla="*/ 2947381 w 5034800"/>
              <a:gd name="connsiteY73" fmla="*/ 2992582 h 4149888"/>
              <a:gd name="connsiteX74" fmla="*/ 2734945 w 5034800"/>
              <a:gd name="connsiteY74" fmla="*/ 3038763 h 4149888"/>
              <a:gd name="connsiteX75" fmla="*/ 2559454 w 5034800"/>
              <a:gd name="connsiteY75" fmla="*/ 3094182 h 4149888"/>
              <a:gd name="connsiteX76" fmla="*/ 2254654 w 5034800"/>
              <a:gd name="connsiteY76" fmla="*/ 3186545 h 4149888"/>
              <a:gd name="connsiteX77" fmla="*/ 2042218 w 5034800"/>
              <a:gd name="connsiteY77" fmla="*/ 3306618 h 4149888"/>
              <a:gd name="connsiteX78" fmla="*/ 1940618 w 5034800"/>
              <a:gd name="connsiteY78" fmla="*/ 3408218 h 4149888"/>
              <a:gd name="connsiteX79" fmla="*/ 1700472 w 5034800"/>
              <a:gd name="connsiteY79" fmla="*/ 3546763 h 4149888"/>
              <a:gd name="connsiteX80" fmla="*/ 1635818 w 5034800"/>
              <a:gd name="connsiteY80" fmla="*/ 3592945 h 4149888"/>
              <a:gd name="connsiteX81" fmla="*/ 1589636 w 5034800"/>
              <a:gd name="connsiteY81" fmla="*/ 3666836 h 4149888"/>
              <a:gd name="connsiteX82" fmla="*/ 1275600 w 5034800"/>
              <a:gd name="connsiteY82" fmla="*/ 4017818 h 4149888"/>
              <a:gd name="connsiteX83" fmla="*/ 1220181 w 5034800"/>
              <a:gd name="connsiteY83" fmla="*/ 4064000 h 4149888"/>
              <a:gd name="connsiteX84" fmla="*/ 1053927 w 5034800"/>
              <a:gd name="connsiteY84" fmla="*/ 4137891 h 4149888"/>
              <a:gd name="connsiteX85" fmla="*/ 739891 w 5034800"/>
              <a:gd name="connsiteY85" fmla="*/ 4147127 h 4149888"/>
              <a:gd name="connsiteX0" fmla="*/ 1053927 w 5034800"/>
              <a:gd name="connsiteY0" fmla="*/ 4137891 h 4137931"/>
              <a:gd name="connsiteX1" fmla="*/ 647527 w 5034800"/>
              <a:gd name="connsiteY1" fmla="*/ 4073236 h 4137931"/>
              <a:gd name="connsiteX2" fmla="*/ 536691 w 5034800"/>
              <a:gd name="connsiteY2" fmla="*/ 3999345 h 4137931"/>
              <a:gd name="connsiteX3" fmla="*/ 490509 w 5034800"/>
              <a:gd name="connsiteY3" fmla="*/ 3980873 h 4137931"/>
              <a:gd name="connsiteX4" fmla="*/ 351963 w 5034800"/>
              <a:gd name="connsiteY4" fmla="*/ 3860800 h 4137931"/>
              <a:gd name="connsiteX5" fmla="*/ 296545 w 5034800"/>
              <a:gd name="connsiteY5" fmla="*/ 3814618 h 4137931"/>
              <a:gd name="connsiteX6" fmla="*/ 194945 w 5034800"/>
              <a:gd name="connsiteY6" fmla="*/ 3676073 h 4137931"/>
              <a:gd name="connsiteX7" fmla="*/ 185709 w 5034800"/>
              <a:gd name="connsiteY7" fmla="*/ 3639127 h 4137931"/>
              <a:gd name="connsiteX8" fmla="*/ 176472 w 5034800"/>
              <a:gd name="connsiteY8" fmla="*/ 3611418 h 4137931"/>
              <a:gd name="connsiteX9" fmla="*/ 158000 w 5034800"/>
              <a:gd name="connsiteY9" fmla="*/ 3537527 h 4137931"/>
              <a:gd name="connsiteX10" fmla="*/ 148763 w 5034800"/>
              <a:gd name="connsiteY10" fmla="*/ 3491345 h 4137931"/>
              <a:gd name="connsiteX11" fmla="*/ 121054 w 5034800"/>
              <a:gd name="connsiteY11" fmla="*/ 3408218 h 4137931"/>
              <a:gd name="connsiteX12" fmla="*/ 74872 w 5034800"/>
              <a:gd name="connsiteY12" fmla="*/ 3121891 h 4137931"/>
              <a:gd name="connsiteX13" fmla="*/ 65636 w 5034800"/>
              <a:gd name="connsiteY13" fmla="*/ 3048000 h 4137931"/>
              <a:gd name="connsiteX14" fmla="*/ 28691 w 5034800"/>
              <a:gd name="connsiteY14" fmla="*/ 2890982 h 4137931"/>
              <a:gd name="connsiteX15" fmla="*/ 10218 w 5034800"/>
              <a:gd name="connsiteY15" fmla="*/ 2770909 h 4137931"/>
              <a:gd name="connsiteX16" fmla="*/ 10218 w 5034800"/>
              <a:gd name="connsiteY16" fmla="*/ 2170545 h 4137931"/>
              <a:gd name="connsiteX17" fmla="*/ 37927 w 5034800"/>
              <a:gd name="connsiteY17" fmla="*/ 2068945 h 4137931"/>
              <a:gd name="connsiteX18" fmla="*/ 56400 w 5034800"/>
              <a:gd name="connsiteY18" fmla="*/ 1921163 h 4137931"/>
              <a:gd name="connsiteX19" fmla="*/ 74872 w 5034800"/>
              <a:gd name="connsiteY19" fmla="*/ 1884218 h 4137931"/>
              <a:gd name="connsiteX20" fmla="*/ 84109 w 5034800"/>
              <a:gd name="connsiteY20" fmla="*/ 1856509 h 4137931"/>
              <a:gd name="connsiteX21" fmla="*/ 93345 w 5034800"/>
              <a:gd name="connsiteY21" fmla="*/ 1810327 h 4137931"/>
              <a:gd name="connsiteX22" fmla="*/ 158000 w 5034800"/>
              <a:gd name="connsiteY22" fmla="*/ 1681018 h 4137931"/>
              <a:gd name="connsiteX23" fmla="*/ 241127 w 5034800"/>
              <a:gd name="connsiteY23" fmla="*/ 1505527 h 4137931"/>
              <a:gd name="connsiteX24" fmla="*/ 315018 w 5034800"/>
              <a:gd name="connsiteY24" fmla="*/ 1357745 h 4137931"/>
              <a:gd name="connsiteX25" fmla="*/ 407381 w 5034800"/>
              <a:gd name="connsiteY25" fmla="*/ 1228436 h 4137931"/>
              <a:gd name="connsiteX26" fmla="*/ 453563 w 5034800"/>
              <a:gd name="connsiteY26" fmla="*/ 1173018 h 4137931"/>
              <a:gd name="connsiteX27" fmla="*/ 481272 w 5034800"/>
              <a:gd name="connsiteY27" fmla="*/ 1126836 h 4137931"/>
              <a:gd name="connsiteX28" fmla="*/ 545927 w 5034800"/>
              <a:gd name="connsiteY28" fmla="*/ 1080654 h 4137931"/>
              <a:gd name="connsiteX29" fmla="*/ 573636 w 5034800"/>
              <a:gd name="connsiteY29" fmla="*/ 1052945 h 4137931"/>
              <a:gd name="connsiteX30" fmla="*/ 601345 w 5034800"/>
              <a:gd name="connsiteY30" fmla="*/ 1043709 h 4137931"/>
              <a:gd name="connsiteX31" fmla="*/ 647527 w 5034800"/>
              <a:gd name="connsiteY31" fmla="*/ 1016000 h 4137931"/>
              <a:gd name="connsiteX32" fmla="*/ 804545 w 5034800"/>
              <a:gd name="connsiteY32" fmla="*/ 979054 h 4137931"/>
              <a:gd name="connsiteX33" fmla="*/ 989272 w 5034800"/>
              <a:gd name="connsiteY33" fmla="*/ 905163 h 4137931"/>
              <a:gd name="connsiteX34" fmla="*/ 1137054 w 5034800"/>
              <a:gd name="connsiteY34" fmla="*/ 849745 h 4137931"/>
              <a:gd name="connsiteX35" fmla="*/ 1220181 w 5034800"/>
              <a:gd name="connsiteY35" fmla="*/ 803563 h 4137931"/>
              <a:gd name="connsiteX36" fmla="*/ 1331018 w 5034800"/>
              <a:gd name="connsiteY36" fmla="*/ 757382 h 4137931"/>
              <a:gd name="connsiteX37" fmla="*/ 1441854 w 5034800"/>
              <a:gd name="connsiteY37" fmla="*/ 692727 h 4137931"/>
              <a:gd name="connsiteX38" fmla="*/ 1626581 w 5034800"/>
              <a:gd name="connsiteY38" fmla="*/ 609600 h 4137931"/>
              <a:gd name="connsiteX39" fmla="*/ 1737418 w 5034800"/>
              <a:gd name="connsiteY39" fmla="*/ 554182 h 4137931"/>
              <a:gd name="connsiteX40" fmla="*/ 1940618 w 5034800"/>
              <a:gd name="connsiteY40" fmla="*/ 471054 h 4137931"/>
              <a:gd name="connsiteX41" fmla="*/ 1986800 w 5034800"/>
              <a:gd name="connsiteY41" fmla="*/ 452582 h 4137931"/>
              <a:gd name="connsiteX42" fmla="*/ 2060691 w 5034800"/>
              <a:gd name="connsiteY42" fmla="*/ 443345 h 4137931"/>
              <a:gd name="connsiteX43" fmla="*/ 2310072 w 5034800"/>
              <a:gd name="connsiteY43" fmla="*/ 424873 h 4137931"/>
              <a:gd name="connsiteX44" fmla="*/ 2661054 w 5034800"/>
              <a:gd name="connsiteY44" fmla="*/ 369454 h 4137931"/>
              <a:gd name="connsiteX45" fmla="*/ 2855018 w 5034800"/>
              <a:gd name="connsiteY45" fmla="*/ 323273 h 4137931"/>
              <a:gd name="connsiteX46" fmla="*/ 3012036 w 5034800"/>
              <a:gd name="connsiteY46" fmla="*/ 277091 h 4137931"/>
              <a:gd name="connsiteX47" fmla="*/ 3076691 w 5034800"/>
              <a:gd name="connsiteY47" fmla="*/ 258618 h 4137931"/>
              <a:gd name="connsiteX48" fmla="*/ 3298363 w 5034800"/>
              <a:gd name="connsiteY48" fmla="*/ 166254 h 4137931"/>
              <a:gd name="connsiteX49" fmla="*/ 3464618 w 5034800"/>
              <a:gd name="connsiteY49" fmla="*/ 110836 h 4137931"/>
              <a:gd name="connsiteX50" fmla="*/ 3501563 w 5034800"/>
              <a:gd name="connsiteY50" fmla="*/ 101600 h 4137931"/>
              <a:gd name="connsiteX51" fmla="*/ 3815600 w 5034800"/>
              <a:gd name="connsiteY51" fmla="*/ 92363 h 4137931"/>
              <a:gd name="connsiteX52" fmla="*/ 4009563 w 5034800"/>
              <a:gd name="connsiteY52" fmla="*/ 64654 h 4137931"/>
              <a:gd name="connsiteX53" fmla="*/ 4185054 w 5034800"/>
              <a:gd name="connsiteY53" fmla="*/ 18473 h 4137931"/>
              <a:gd name="connsiteX54" fmla="*/ 4231236 w 5034800"/>
              <a:gd name="connsiteY54" fmla="*/ 0 h 4137931"/>
              <a:gd name="connsiteX55" fmla="*/ 4591454 w 5034800"/>
              <a:gd name="connsiteY55" fmla="*/ 9236 h 4137931"/>
              <a:gd name="connsiteX56" fmla="*/ 4757709 w 5034800"/>
              <a:gd name="connsiteY56" fmla="*/ 36945 h 4137931"/>
              <a:gd name="connsiteX57" fmla="*/ 4803891 w 5034800"/>
              <a:gd name="connsiteY57" fmla="*/ 83127 h 4137931"/>
              <a:gd name="connsiteX58" fmla="*/ 4960908 w 5034800"/>
              <a:gd name="connsiteY58" fmla="*/ 184727 h 4137931"/>
              <a:gd name="connsiteX59" fmla="*/ 4988618 w 5034800"/>
              <a:gd name="connsiteY59" fmla="*/ 369454 h 4137931"/>
              <a:gd name="connsiteX60" fmla="*/ 5016327 w 5034800"/>
              <a:gd name="connsiteY60" fmla="*/ 406400 h 4137931"/>
              <a:gd name="connsiteX61" fmla="*/ 5034800 w 5034800"/>
              <a:gd name="connsiteY61" fmla="*/ 452582 h 4137931"/>
              <a:gd name="connsiteX62" fmla="*/ 4997854 w 5034800"/>
              <a:gd name="connsiteY62" fmla="*/ 923636 h 4137931"/>
              <a:gd name="connsiteX63" fmla="*/ 4923963 w 5034800"/>
              <a:gd name="connsiteY63" fmla="*/ 1200727 h 4137931"/>
              <a:gd name="connsiteX64" fmla="*/ 4887018 w 5034800"/>
              <a:gd name="connsiteY64" fmla="*/ 1413163 h 4137931"/>
              <a:gd name="connsiteX65" fmla="*/ 4776181 w 5034800"/>
              <a:gd name="connsiteY65" fmla="*/ 1782618 h 4137931"/>
              <a:gd name="connsiteX66" fmla="*/ 4693054 w 5034800"/>
              <a:gd name="connsiteY66" fmla="*/ 2004291 h 4137931"/>
              <a:gd name="connsiteX67" fmla="*/ 4665345 w 5034800"/>
              <a:gd name="connsiteY67" fmla="*/ 2068945 h 4137931"/>
              <a:gd name="connsiteX68" fmla="*/ 4545272 w 5034800"/>
              <a:gd name="connsiteY68" fmla="*/ 2272145 h 4137931"/>
              <a:gd name="connsiteX69" fmla="*/ 4489854 w 5034800"/>
              <a:gd name="connsiteY69" fmla="*/ 2364509 h 4137931"/>
              <a:gd name="connsiteX70" fmla="*/ 4203527 w 5034800"/>
              <a:gd name="connsiteY70" fmla="*/ 2586182 h 4137931"/>
              <a:gd name="connsiteX71" fmla="*/ 3750944 w 5034800"/>
              <a:gd name="connsiteY71" fmla="*/ 2687781 h 4137931"/>
              <a:gd name="connsiteX72" fmla="*/ 3363018 w 5034800"/>
              <a:gd name="connsiteY72" fmla="*/ 2927927 h 4137931"/>
              <a:gd name="connsiteX73" fmla="*/ 2947381 w 5034800"/>
              <a:gd name="connsiteY73" fmla="*/ 2992582 h 4137931"/>
              <a:gd name="connsiteX74" fmla="*/ 2734945 w 5034800"/>
              <a:gd name="connsiteY74" fmla="*/ 3038763 h 4137931"/>
              <a:gd name="connsiteX75" fmla="*/ 2559454 w 5034800"/>
              <a:gd name="connsiteY75" fmla="*/ 3094182 h 4137931"/>
              <a:gd name="connsiteX76" fmla="*/ 2254654 w 5034800"/>
              <a:gd name="connsiteY76" fmla="*/ 3186545 h 4137931"/>
              <a:gd name="connsiteX77" fmla="*/ 2042218 w 5034800"/>
              <a:gd name="connsiteY77" fmla="*/ 3306618 h 4137931"/>
              <a:gd name="connsiteX78" fmla="*/ 1940618 w 5034800"/>
              <a:gd name="connsiteY78" fmla="*/ 3408218 h 4137931"/>
              <a:gd name="connsiteX79" fmla="*/ 1700472 w 5034800"/>
              <a:gd name="connsiteY79" fmla="*/ 3546763 h 4137931"/>
              <a:gd name="connsiteX80" fmla="*/ 1635818 w 5034800"/>
              <a:gd name="connsiteY80" fmla="*/ 3592945 h 4137931"/>
              <a:gd name="connsiteX81" fmla="*/ 1589636 w 5034800"/>
              <a:gd name="connsiteY81" fmla="*/ 3666836 h 4137931"/>
              <a:gd name="connsiteX82" fmla="*/ 1275600 w 5034800"/>
              <a:gd name="connsiteY82" fmla="*/ 4017818 h 4137931"/>
              <a:gd name="connsiteX83" fmla="*/ 1220181 w 5034800"/>
              <a:gd name="connsiteY83" fmla="*/ 4064000 h 4137931"/>
              <a:gd name="connsiteX84" fmla="*/ 1053927 w 5034800"/>
              <a:gd name="connsiteY84" fmla="*/ 4137891 h 4137931"/>
              <a:gd name="connsiteX0" fmla="*/ 1053927 w 5034800"/>
              <a:gd name="connsiteY0" fmla="*/ 4137891 h 4137931"/>
              <a:gd name="connsiteX1" fmla="*/ 647527 w 5034800"/>
              <a:gd name="connsiteY1" fmla="*/ 4073236 h 4137931"/>
              <a:gd name="connsiteX2" fmla="*/ 536691 w 5034800"/>
              <a:gd name="connsiteY2" fmla="*/ 3999345 h 4137931"/>
              <a:gd name="connsiteX3" fmla="*/ 490509 w 5034800"/>
              <a:gd name="connsiteY3" fmla="*/ 3980873 h 4137931"/>
              <a:gd name="connsiteX4" fmla="*/ 351963 w 5034800"/>
              <a:gd name="connsiteY4" fmla="*/ 3860800 h 4137931"/>
              <a:gd name="connsiteX5" fmla="*/ 296545 w 5034800"/>
              <a:gd name="connsiteY5" fmla="*/ 3814618 h 4137931"/>
              <a:gd name="connsiteX6" fmla="*/ 194945 w 5034800"/>
              <a:gd name="connsiteY6" fmla="*/ 3676073 h 4137931"/>
              <a:gd name="connsiteX7" fmla="*/ 185709 w 5034800"/>
              <a:gd name="connsiteY7" fmla="*/ 3639127 h 4137931"/>
              <a:gd name="connsiteX8" fmla="*/ 176472 w 5034800"/>
              <a:gd name="connsiteY8" fmla="*/ 3611418 h 4137931"/>
              <a:gd name="connsiteX9" fmla="*/ 158000 w 5034800"/>
              <a:gd name="connsiteY9" fmla="*/ 3537527 h 4137931"/>
              <a:gd name="connsiteX10" fmla="*/ 148763 w 5034800"/>
              <a:gd name="connsiteY10" fmla="*/ 3491345 h 4137931"/>
              <a:gd name="connsiteX11" fmla="*/ 121054 w 5034800"/>
              <a:gd name="connsiteY11" fmla="*/ 3408218 h 4137931"/>
              <a:gd name="connsiteX12" fmla="*/ 74872 w 5034800"/>
              <a:gd name="connsiteY12" fmla="*/ 3121891 h 4137931"/>
              <a:gd name="connsiteX13" fmla="*/ 65636 w 5034800"/>
              <a:gd name="connsiteY13" fmla="*/ 3048000 h 4137931"/>
              <a:gd name="connsiteX14" fmla="*/ 28691 w 5034800"/>
              <a:gd name="connsiteY14" fmla="*/ 2890982 h 4137931"/>
              <a:gd name="connsiteX15" fmla="*/ 10218 w 5034800"/>
              <a:gd name="connsiteY15" fmla="*/ 2770909 h 4137931"/>
              <a:gd name="connsiteX16" fmla="*/ 10218 w 5034800"/>
              <a:gd name="connsiteY16" fmla="*/ 2170545 h 4137931"/>
              <a:gd name="connsiteX17" fmla="*/ 37927 w 5034800"/>
              <a:gd name="connsiteY17" fmla="*/ 2068945 h 4137931"/>
              <a:gd name="connsiteX18" fmla="*/ 56400 w 5034800"/>
              <a:gd name="connsiteY18" fmla="*/ 1921163 h 4137931"/>
              <a:gd name="connsiteX19" fmla="*/ 74872 w 5034800"/>
              <a:gd name="connsiteY19" fmla="*/ 1884218 h 4137931"/>
              <a:gd name="connsiteX20" fmla="*/ 84109 w 5034800"/>
              <a:gd name="connsiteY20" fmla="*/ 1856509 h 4137931"/>
              <a:gd name="connsiteX21" fmla="*/ 93345 w 5034800"/>
              <a:gd name="connsiteY21" fmla="*/ 1810327 h 4137931"/>
              <a:gd name="connsiteX22" fmla="*/ 158000 w 5034800"/>
              <a:gd name="connsiteY22" fmla="*/ 1681018 h 4137931"/>
              <a:gd name="connsiteX23" fmla="*/ 241127 w 5034800"/>
              <a:gd name="connsiteY23" fmla="*/ 1505527 h 4137931"/>
              <a:gd name="connsiteX24" fmla="*/ 315018 w 5034800"/>
              <a:gd name="connsiteY24" fmla="*/ 1357745 h 4137931"/>
              <a:gd name="connsiteX25" fmla="*/ 407381 w 5034800"/>
              <a:gd name="connsiteY25" fmla="*/ 1228436 h 4137931"/>
              <a:gd name="connsiteX26" fmla="*/ 453563 w 5034800"/>
              <a:gd name="connsiteY26" fmla="*/ 1173018 h 4137931"/>
              <a:gd name="connsiteX27" fmla="*/ 481272 w 5034800"/>
              <a:gd name="connsiteY27" fmla="*/ 1126836 h 4137931"/>
              <a:gd name="connsiteX28" fmla="*/ 545927 w 5034800"/>
              <a:gd name="connsiteY28" fmla="*/ 1080654 h 4137931"/>
              <a:gd name="connsiteX29" fmla="*/ 573636 w 5034800"/>
              <a:gd name="connsiteY29" fmla="*/ 1052945 h 4137931"/>
              <a:gd name="connsiteX30" fmla="*/ 601345 w 5034800"/>
              <a:gd name="connsiteY30" fmla="*/ 1043709 h 4137931"/>
              <a:gd name="connsiteX31" fmla="*/ 647527 w 5034800"/>
              <a:gd name="connsiteY31" fmla="*/ 1016000 h 4137931"/>
              <a:gd name="connsiteX32" fmla="*/ 804545 w 5034800"/>
              <a:gd name="connsiteY32" fmla="*/ 979054 h 4137931"/>
              <a:gd name="connsiteX33" fmla="*/ 989272 w 5034800"/>
              <a:gd name="connsiteY33" fmla="*/ 905163 h 4137931"/>
              <a:gd name="connsiteX34" fmla="*/ 1137054 w 5034800"/>
              <a:gd name="connsiteY34" fmla="*/ 849745 h 4137931"/>
              <a:gd name="connsiteX35" fmla="*/ 1220181 w 5034800"/>
              <a:gd name="connsiteY35" fmla="*/ 803563 h 4137931"/>
              <a:gd name="connsiteX36" fmla="*/ 1331018 w 5034800"/>
              <a:gd name="connsiteY36" fmla="*/ 757382 h 4137931"/>
              <a:gd name="connsiteX37" fmla="*/ 1441854 w 5034800"/>
              <a:gd name="connsiteY37" fmla="*/ 692727 h 4137931"/>
              <a:gd name="connsiteX38" fmla="*/ 1626581 w 5034800"/>
              <a:gd name="connsiteY38" fmla="*/ 609600 h 4137931"/>
              <a:gd name="connsiteX39" fmla="*/ 1737418 w 5034800"/>
              <a:gd name="connsiteY39" fmla="*/ 554182 h 4137931"/>
              <a:gd name="connsiteX40" fmla="*/ 1940618 w 5034800"/>
              <a:gd name="connsiteY40" fmla="*/ 471054 h 4137931"/>
              <a:gd name="connsiteX41" fmla="*/ 1986800 w 5034800"/>
              <a:gd name="connsiteY41" fmla="*/ 452582 h 4137931"/>
              <a:gd name="connsiteX42" fmla="*/ 2060691 w 5034800"/>
              <a:gd name="connsiteY42" fmla="*/ 443345 h 4137931"/>
              <a:gd name="connsiteX43" fmla="*/ 2310072 w 5034800"/>
              <a:gd name="connsiteY43" fmla="*/ 424873 h 4137931"/>
              <a:gd name="connsiteX44" fmla="*/ 2661054 w 5034800"/>
              <a:gd name="connsiteY44" fmla="*/ 369454 h 4137931"/>
              <a:gd name="connsiteX45" fmla="*/ 2855018 w 5034800"/>
              <a:gd name="connsiteY45" fmla="*/ 323273 h 4137931"/>
              <a:gd name="connsiteX46" fmla="*/ 3012036 w 5034800"/>
              <a:gd name="connsiteY46" fmla="*/ 277091 h 4137931"/>
              <a:gd name="connsiteX47" fmla="*/ 3076691 w 5034800"/>
              <a:gd name="connsiteY47" fmla="*/ 258618 h 4137931"/>
              <a:gd name="connsiteX48" fmla="*/ 3298363 w 5034800"/>
              <a:gd name="connsiteY48" fmla="*/ 166254 h 4137931"/>
              <a:gd name="connsiteX49" fmla="*/ 3464618 w 5034800"/>
              <a:gd name="connsiteY49" fmla="*/ 110836 h 4137931"/>
              <a:gd name="connsiteX50" fmla="*/ 3501563 w 5034800"/>
              <a:gd name="connsiteY50" fmla="*/ 101600 h 4137931"/>
              <a:gd name="connsiteX51" fmla="*/ 3815600 w 5034800"/>
              <a:gd name="connsiteY51" fmla="*/ 92363 h 4137931"/>
              <a:gd name="connsiteX52" fmla="*/ 4009563 w 5034800"/>
              <a:gd name="connsiteY52" fmla="*/ 64654 h 4137931"/>
              <a:gd name="connsiteX53" fmla="*/ 4185054 w 5034800"/>
              <a:gd name="connsiteY53" fmla="*/ 18473 h 4137931"/>
              <a:gd name="connsiteX54" fmla="*/ 4231236 w 5034800"/>
              <a:gd name="connsiteY54" fmla="*/ 0 h 4137931"/>
              <a:gd name="connsiteX55" fmla="*/ 4591454 w 5034800"/>
              <a:gd name="connsiteY55" fmla="*/ 9236 h 4137931"/>
              <a:gd name="connsiteX56" fmla="*/ 4757709 w 5034800"/>
              <a:gd name="connsiteY56" fmla="*/ 36945 h 4137931"/>
              <a:gd name="connsiteX57" fmla="*/ 4803891 w 5034800"/>
              <a:gd name="connsiteY57" fmla="*/ 83127 h 4137931"/>
              <a:gd name="connsiteX58" fmla="*/ 4960908 w 5034800"/>
              <a:gd name="connsiteY58" fmla="*/ 184727 h 4137931"/>
              <a:gd name="connsiteX59" fmla="*/ 4988618 w 5034800"/>
              <a:gd name="connsiteY59" fmla="*/ 369454 h 4137931"/>
              <a:gd name="connsiteX60" fmla="*/ 5016327 w 5034800"/>
              <a:gd name="connsiteY60" fmla="*/ 406400 h 4137931"/>
              <a:gd name="connsiteX61" fmla="*/ 5034800 w 5034800"/>
              <a:gd name="connsiteY61" fmla="*/ 452582 h 4137931"/>
              <a:gd name="connsiteX62" fmla="*/ 4997854 w 5034800"/>
              <a:gd name="connsiteY62" fmla="*/ 923636 h 4137931"/>
              <a:gd name="connsiteX63" fmla="*/ 4923963 w 5034800"/>
              <a:gd name="connsiteY63" fmla="*/ 1200727 h 4137931"/>
              <a:gd name="connsiteX64" fmla="*/ 4887018 w 5034800"/>
              <a:gd name="connsiteY64" fmla="*/ 1413163 h 4137931"/>
              <a:gd name="connsiteX65" fmla="*/ 4776181 w 5034800"/>
              <a:gd name="connsiteY65" fmla="*/ 1782618 h 4137931"/>
              <a:gd name="connsiteX66" fmla="*/ 4693054 w 5034800"/>
              <a:gd name="connsiteY66" fmla="*/ 2004291 h 4137931"/>
              <a:gd name="connsiteX67" fmla="*/ 4665345 w 5034800"/>
              <a:gd name="connsiteY67" fmla="*/ 2068945 h 4137931"/>
              <a:gd name="connsiteX68" fmla="*/ 4545272 w 5034800"/>
              <a:gd name="connsiteY68" fmla="*/ 2272145 h 4137931"/>
              <a:gd name="connsiteX69" fmla="*/ 4489854 w 5034800"/>
              <a:gd name="connsiteY69" fmla="*/ 2364509 h 4137931"/>
              <a:gd name="connsiteX70" fmla="*/ 4203527 w 5034800"/>
              <a:gd name="connsiteY70" fmla="*/ 2586182 h 4137931"/>
              <a:gd name="connsiteX71" fmla="*/ 3750944 w 5034800"/>
              <a:gd name="connsiteY71" fmla="*/ 2687781 h 4137931"/>
              <a:gd name="connsiteX72" fmla="*/ 3363018 w 5034800"/>
              <a:gd name="connsiteY72" fmla="*/ 2927927 h 4137931"/>
              <a:gd name="connsiteX73" fmla="*/ 2947381 w 5034800"/>
              <a:gd name="connsiteY73" fmla="*/ 2992582 h 4137931"/>
              <a:gd name="connsiteX74" fmla="*/ 2734945 w 5034800"/>
              <a:gd name="connsiteY74" fmla="*/ 3038763 h 4137931"/>
              <a:gd name="connsiteX75" fmla="*/ 2559454 w 5034800"/>
              <a:gd name="connsiteY75" fmla="*/ 3094182 h 4137931"/>
              <a:gd name="connsiteX76" fmla="*/ 2254654 w 5034800"/>
              <a:gd name="connsiteY76" fmla="*/ 3186545 h 4137931"/>
              <a:gd name="connsiteX77" fmla="*/ 2042218 w 5034800"/>
              <a:gd name="connsiteY77" fmla="*/ 3306618 h 4137931"/>
              <a:gd name="connsiteX78" fmla="*/ 1940618 w 5034800"/>
              <a:gd name="connsiteY78" fmla="*/ 3408218 h 4137931"/>
              <a:gd name="connsiteX79" fmla="*/ 1700472 w 5034800"/>
              <a:gd name="connsiteY79" fmla="*/ 3546763 h 4137931"/>
              <a:gd name="connsiteX80" fmla="*/ 1635818 w 5034800"/>
              <a:gd name="connsiteY80" fmla="*/ 3592945 h 4137931"/>
              <a:gd name="connsiteX81" fmla="*/ 1589636 w 5034800"/>
              <a:gd name="connsiteY81" fmla="*/ 3666836 h 4137931"/>
              <a:gd name="connsiteX82" fmla="*/ 1275600 w 5034800"/>
              <a:gd name="connsiteY82" fmla="*/ 4017818 h 4137931"/>
              <a:gd name="connsiteX83" fmla="*/ 1053927 w 5034800"/>
              <a:gd name="connsiteY83" fmla="*/ 4137891 h 4137931"/>
              <a:gd name="connsiteX0" fmla="*/ 1053927 w 5034800"/>
              <a:gd name="connsiteY0" fmla="*/ 4137891 h 4144860"/>
              <a:gd name="connsiteX1" fmla="*/ 647527 w 5034800"/>
              <a:gd name="connsiteY1" fmla="*/ 4073236 h 4144860"/>
              <a:gd name="connsiteX2" fmla="*/ 536691 w 5034800"/>
              <a:gd name="connsiteY2" fmla="*/ 3999345 h 4144860"/>
              <a:gd name="connsiteX3" fmla="*/ 490509 w 5034800"/>
              <a:gd name="connsiteY3" fmla="*/ 3980873 h 4144860"/>
              <a:gd name="connsiteX4" fmla="*/ 351963 w 5034800"/>
              <a:gd name="connsiteY4" fmla="*/ 3860800 h 4144860"/>
              <a:gd name="connsiteX5" fmla="*/ 296545 w 5034800"/>
              <a:gd name="connsiteY5" fmla="*/ 3814618 h 4144860"/>
              <a:gd name="connsiteX6" fmla="*/ 194945 w 5034800"/>
              <a:gd name="connsiteY6" fmla="*/ 3676073 h 4144860"/>
              <a:gd name="connsiteX7" fmla="*/ 185709 w 5034800"/>
              <a:gd name="connsiteY7" fmla="*/ 3639127 h 4144860"/>
              <a:gd name="connsiteX8" fmla="*/ 176472 w 5034800"/>
              <a:gd name="connsiteY8" fmla="*/ 3611418 h 4144860"/>
              <a:gd name="connsiteX9" fmla="*/ 158000 w 5034800"/>
              <a:gd name="connsiteY9" fmla="*/ 3537527 h 4144860"/>
              <a:gd name="connsiteX10" fmla="*/ 148763 w 5034800"/>
              <a:gd name="connsiteY10" fmla="*/ 3491345 h 4144860"/>
              <a:gd name="connsiteX11" fmla="*/ 121054 w 5034800"/>
              <a:gd name="connsiteY11" fmla="*/ 3408218 h 4144860"/>
              <a:gd name="connsiteX12" fmla="*/ 74872 w 5034800"/>
              <a:gd name="connsiteY12" fmla="*/ 3121891 h 4144860"/>
              <a:gd name="connsiteX13" fmla="*/ 65636 w 5034800"/>
              <a:gd name="connsiteY13" fmla="*/ 3048000 h 4144860"/>
              <a:gd name="connsiteX14" fmla="*/ 28691 w 5034800"/>
              <a:gd name="connsiteY14" fmla="*/ 2890982 h 4144860"/>
              <a:gd name="connsiteX15" fmla="*/ 10218 w 5034800"/>
              <a:gd name="connsiteY15" fmla="*/ 2770909 h 4144860"/>
              <a:gd name="connsiteX16" fmla="*/ 10218 w 5034800"/>
              <a:gd name="connsiteY16" fmla="*/ 2170545 h 4144860"/>
              <a:gd name="connsiteX17" fmla="*/ 37927 w 5034800"/>
              <a:gd name="connsiteY17" fmla="*/ 2068945 h 4144860"/>
              <a:gd name="connsiteX18" fmla="*/ 56400 w 5034800"/>
              <a:gd name="connsiteY18" fmla="*/ 1921163 h 4144860"/>
              <a:gd name="connsiteX19" fmla="*/ 74872 w 5034800"/>
              <a:gd name="connsiteY19" fmla="*/ 1884218 h 4144860"/>
              <a:gd name="connsiteX20" fmla="*/ 84109 w 5034800"/>
              <a:gd name="connsiteY20" fmla="*/ 1856509 h 4144860"/>
              <a:gd name="connsiteX21" fmla="*/ 93345 w 5034800"/>
              <a:gd name="connsiteY21" fmla="*/ 1810327 h 4144860"/>
              <a:gd name="connsiteX22" fmla="*/ 158000 w 5034800"/>
              <a:gd name="connsiteY22" fmla="*/ 1681018 h 4144860"/>
              <a:gd name="connsiteX23" fmla="*/ 241127 w 5034800"/>
              <a:gd name="connsiteY23" fmla="*/ 1505527 h 4144860"/>
              <a:gd name="connsiteX24" fmla="*/ 315018 w 5034800"/>
              <a:gd name="connsiteY24" fmla="*/ 1357745 h 4144860"/>
              <a:gd name="connsiteX25" fmla="*/ 407381 w 5034800"/>
              <a:gd name="connsiteY25" fmla="*/ 1228436 h 4144860"/>
              <a:gd name="connsiteX26" fmla="*/ 453563 w 5034800"/>
              <a:gd name="connsiteY26" fmla="*/ 1173018 h 4144860"/>
              <a:gd name="connsiteX27" fmla="*/ 481272 w 5034800"/>
              <a:gd name="connsiteY27" fmla="*/ 1126836 h 4144860"/>
              <a:gd name="connsiteX28" fmla="*/ 545927 w 5034800"/>
              <a:gd name="connsiteY28" fmla="*/ 1080654 h 4144860"/>
              <a:gd name="connsiteX29" fmla="*/ 573636 w 5034800"/>
              <a:gd name="connsiteY29" fmla="*/ 1052945 h 4144860"/>
              <a:gd name="connsiteX30" fmla="*/ 601345 w 5034800"/>
              <a:gd name="connsiteY30" fmla="*/ 1043709 h 4144860"/>
              <a:gd name="connsiteX31" fmla="*/ 647527 w 5034800"/>
              <a:gd name="connsiteY31" fmla="*/ 1016000 h 4144860"/>
              <a:gd name="connsiteX32" fmla="*/ 804545 w 5034800"/>
              <a:gd name="connsiteY32" fmla="*/ 979054 h 4144860"/>
              <a:gd name="connsiteX33" fmla="*/ 989272 w 5034800"/>
              <a:gd name="connsiteY33" fmla="*/ 905163 h 4144860"/>
              <a:gd name="connsiteX34" fmla="*/ 1137054 w 5034800"/>
              <a:gd name="connsiteY34" fmla="*/ 849745 h 4144860"/>
              <a:gd name="connsiteX35" fmla="*/ 1220181 w 5034800"/>
              <a:gd name="connsiteY35" fmla="*/ 803563 h 4144860"/>
              <a:gd name="connsiteX36" fmla="*/ 1331018 w 5034800"/>
              <a:gd name="connsiteY36" fmla="*/ 757382 h 4144860"/>
              <a:gd name="connsiteX37" fmla="*/ 1441854 w 5034800"/>
              <a:gd name="connsiteY37" fmla="*/ 692727 h 4144860"/>
              <a:gd name="connsiteX38" fmla="*/ 1626581 w 5034800"/>
              <a:gd name="connsiteY38" fmla="*/ 609600 h 4144860"/>
              <a:gd name="connsiteX39" fmla="*/ 1737418 w 5034800"/>
              <a:gd name="connsiteY39" fmla="*/ 554182 h 4144860"/>
              <a:gd name="connsiteX40" fmla="*/ 1940618 w 5034800"/>
              <a:gd name="connsiteY40" fmla="*/ 471054 h 4144860"/>
              <a:gd name="connsiteX41" fmla="*/ 1986800 w 5034800"/>
              <a:gd name="connsiteY41" fmla="*/ 452582 h 4144860"/>
              <a:gd name="connsiteX42" fmla="*/ 2060691 w 5034800"/>
              <a:gd name="connsiteY42" fmla="*/ 443345 h 4144860"/>
              <a:gd name="connsiteX43" fmla="*/ 2310072 w 5034800"/>
              <a:gd name="connsiteY43" fmla="*/ 424873 h 4144860"/>
              <a:gd name="connsiteX44" fmla="*/ 2661054 w 5034800"/>
              <a:gd name="connsiteY44" fmla="*/ 369454 h 4144860"/>
              <a:gd name="connsiteX45" fmla="*/ 2855018 w 5034800"/>
              <a:gd name="connsiteY45" fmla="*/ 323273 h 4144860"/>
              <a:gd name="connsiteX46" fmla="*/ 3012036 w 5034800"/>
              <a:gd name="connsiteY46" fmla="*/ 277091 h 4144860"/>
              <a:gd name="connsiteX47" fmla="*/ 3076691 w 5034800"/>
              <a:gd name="connsiteY47" fmla="*/ 258618 h 4144860"/>
              <a:gd name="connsiteX48" fmla="*/ 3298363 w 5034800"/>
              <a:gd name="connsiteY48" fmla="*/ 166254 h 4144860"/>
              <a:gd name="connsiteX49" fmla="*/ 3464618 w 5034800"/>
              <a:gd name="connsiteY49" fmla="*/ 110836 h 4144860"/>
              <a:gd name="connsiteX50" fmla="*/ 3501563 w 5034800"/>
              <a:gd name="connsiteY50" fmla="*/ 101600 h 4144860"/>
              <a:gd name="connsiteX51" fmla="*/ 3815600 w 5034800"/>
              <a:gd name="connsiteY51" fmla="*/ 92363 h 4144860"/>
              <a:gd name="connsiteX52" fmla="*/ 4009563 w 5034800"/>
              <a:gd name="connsiteY52" fmla="*/ 64654 h 4144860"/>
              <a:gd name="connsiteX53" fmla="*/ 4185054 w 5034800"/>
              <a:gd name="connsiteY53" fmla="*/ 18473 h 4144860"/>
              <a:gd name="connsiteX54" fmla="*/ 4231236 w 5034800"/>
              <a:gd name="connsiteY54" fmla="*/ 0 h 4144860"/>
              <a:gd name="connsiteX55" fmla="*/ 4591454 w 5034800"/>
              <a:gd name="connsiteY55" fmla="*/ 9236 h 4144860"/>
              <a:gd name="connsiteX56" fmla="*/ 4757709 w 5034800"/>
              <a:gd name="connsiteY56" fmla="*/ 36945 h 4144860"/>
              <a:gd name="connsiteX57" fmla="*/ 4803891 w 5034800"/>
              <a:gd name="connsiteY57" fmla="*/ 83127 h 4144860"/>
              <a:gd name="connsiteX58" fmla="*/ 4960908 w 5034800"/>
              <a:gd name="connsiteY58" fmla="*/ 184727 h 4144860"/>
              <a:gd name="connsiteX59" fmla="*/ 4988618 w 5034800"/>
              <a:gd name="connsiteY59" fmla="*/ 369454 h 4144860"/>
              <a:gd name="connsiteX60" fmla="*/ 5016327 w 5034800"/>
              <a:gd name="connsiteY60" fmla="*/ 406400 h 4144860"/>
              <a:gd name="connsiteX61" fmla="*/ 5034800 w 5034800"/>
              <a:gd name="connsiteY61" fmla="*/ 452582 h 4144860"/>
              <a:gd name="connsiteX62" fmla="*/ 4997854 w 5034800"/>
              <a:gd name="connsiteY62" fmla="*/ 923636 h 4144860"/>
              <a:gd name="connsiteX63" fmla="*/ 4923963 w 5034800"/>
              <a:gd name="connsiteY63" fmla="*/ 1200727 h 4144860"/>
              <a:gd name="connsiteX64" fmla="*/ 4887018 w 5034800"/>
              <a:gd name="connsiteY64" fmla="*/ 1413163 h 4144860"/>
              <a:gd name="connsiteX65" fmla="*/ 4776181 w 5034800"/>
              <a:gd name="connsiteY65" fmla="*/ 1782618 h 4144860"/>
              <a:gd name="connsiteX66" fmla="*/ 4693054 w 5034800"/>
              <a:gd name="connsiteY66" fmla="*/ 2004291 h 4144860"/>
              <a:gd name="connsiteX67" fmla="*/ 4665345 w 5034800"/>
              <a:gd name="connsiteY67" fmla="*/ 2068945 h 4144860"/>
              <a:gd name="connsiteX68" fmla="*/ 4545272 w 5034800"/>
              <a:gd name="connsiteY68" fmla="*/ 2272145 h 4144860"/>
              <a:gd name="connsiteX69" fmla="*/ 4489854 w 5034800"/>
              <a:gd name="connsiteY69" fmla="*/ 2364509 h 4144860"/>
              <a:gd name="connsiteX70" fmla="*/ 4203527 w 5034800"/>
              <a:gd name="connsiteY70" fmla="*/ 2586182 h 4144860"/>
              <a:gd name="connsiteX71" fmla="*/ 3750944 w 5034800"/>
              <a:gd name="connsiteY71" fmla="*/ 2687781 h 4144860"/>
              <a:gd name="connsiteX72" fmla="*/ 3363018 w 5034800"/>
              <a:gd name="connsiteY72" fmla="*/ 2927927 h 4144860"/>
              <a:gd name="connsiteX73" fmla="*/ 2947381 w 5034800"/>
              <a:gd name="connsiteY73" fmla="*/ 2992582 h 4144860"/>
              <a:gd name="connsiteX74" fmla="*/ 2734945 w 5034800"/>
              <a:gd name="connsiteY74" fmla="*/ 3038763 h 4144860"/>
              <a:gd name="connsiteX75" fmla="*/ 2559454 w 5034800"/>
              <a:gd name="connsiteY75" fmla="*/ 3094182 h 4144860"/>
              <a:gd name="connsiteX76" fmla="*/ 2254654 w 5034800"/>
              <a:gd name="connsiteY76" fmla="*/ 3186545 h 4144860"/>
              <a:gd name="connsiteX77" fmla="*/ 2042218 w 5034800"/>
              <a:gd name="connsiteY77" fmla="*/ 3306618 h 4144860"/>
              <a:gd name="connsiteX78" fmla="*/ 1940618 w 5034800"/>
              <a:gd name="connsiteY78" fmla="*/ 3408218 h 4144860"/>
              <a:gd name="connsiteX79" fmla="*/ 1700472 w 5034800"/>
              <a:gd name="connsiteY79" fmla="*/ 3546763 h 4144860"/>
              <a:gd name="connsiteX80" fmla="*/ 1635818 w 5034800"/>
              <a:gd name="connsiteY80" fmla="*/ 3592945 h 4144860"/>
              <a:gd name="connsiteX81" fmla="*/ 1589636 w 5034800"/>
              <a:gd name="connsiteY81" fmla="*/ 3666836 h 4144860"/>
              <a:gd name="connsiteX82" fmla="*/ 1238655 w 5034800"/>
              <a:gd name="connsiteY82" fmla="*/ 3897745 h 4144860"/>
              <a:gd name="connsiteX83" fmla="*/ 1053927 w 5034800"/>
              <a:gd name="connsiteY83" fmla="*/ 4137891 h 4144860"/>
              <a:gd name="connsiteX0" fmla="*/ 933854 w 5034800"/>
              <a:gd name="connsiteY0" fmla="*/ 4017818 h 4079211"/>
              <a:gd name="connsiteX1" fmla="*/ 647527 w 5034800"/>
              <a:gd name="connsiteY1" fmla="*/ 4073236 h 4079211"/>
              <a:gd name="connsiteX2" fmla="*/ 536691 w 5034800"/>
              <a:gd name="connsiteY2" fmla="*/ 3999345 h 4079211"/>
              <a:gd name="connsiteX3" fmla="*/ 490509 w 5034800"/>
              <a:gd name="connsiteY3" fmla="*/ 3980873 h 4079211"/>
              <a:gd name="connsiteX4" fmla="*/ 351963 w 5034800"/>
              <a:gd name="connsiteY4" fmla="*/ 3860800 h 4079211"/>
              <a:gd name="connsiteX5" fmla="*/ 296545 w 5034800"/>
              <a:gd name="connsiteY5" fmla="*/ 3814618 h 4079211"/>
              <a:gd name="connsiteX6" fmla="*/ 194945 w 5034800"/>
              <a:gd name="connsiteY6" fmla="*/ 3676073 h 4079211"/>
              <a:gd name="connsiteX7" fmla="*/ 185709 w 5034800"/>
              <a:gd name="connsiteY7" fmla="*/ 3639127 h 4079211"/>
              <a:gd name="connsiteX8" fmla="*/ 176472 w 5034800"/>
              <a:gd name="connsiteY8" fmla="*/ 3611418 h 4079211"/>
              <a:gd name="connsiteX9" fmla="*/ 158000 w 5034800"/>
              <a:gd name="connsiteY9" fmla="*/ 3537527 h 4079211"/>
              <a:gd name="connsiteX10" fmla="*/ 148763 w 5034800"/>
              <a:gd name="connsiteY10" fmla="*/ 3491345 h 4079211"/>
              <a:gd name="connsiteX11" fmla="*/ 121054 w 5034800"/>
              <a:gd name="connsiteY11" fmla="*/ 3408218 h 4079211"/>
              <a:gd name="connsiteX12" fmla="*/ 74872 w 5034800"/>
              <a:gd name="connsiteY12" fmla="*/ 3121891 h 4079211"/>
              <a:gd name="connsiteX13" fmla="*/ 65636 w 5034800"/>
              <a:gd name="connsiteY13" fmla="*/ 3048000 h 4079211"/>
              <a:gd name="connsiteX14" fmla="*/ 28691 w 5034800"/>
              <a:gd name="connsiteY14" fmla="*/ 2890982 h 4079211"/>
              <a:gd name="connsiteX15" fmla="*/ 10218 w 5034800"/>
              <a:gd name="connsiteY15" fmla="*/ 2770909 h 4079211"/>
              <a:gd name="connsiteX16" fmla="*/ 10218 w 5034800"/>
              <a:gd name="connsiteY16" fmla="*/ 2170545 h 4079211"/>
              <a:gd name="connsiteX17" fmla="*/ 37927 w 5034800"/>
              <a:gd name="connsiteY17" fmla="*/ 2068945 h 4079211"/>
              <a:gd name="connsiteX18" fmla="*/ 56400 w 5034800"/>
              <a:gd name="connsiteY18" fmla="*/ 1921163 h 4079211"/>
              <a:gd name="connsiteX19" fmla="*/ 74872 w 5034800"/>
              <a:gd name="connsiteY19" fmla="*/ 1884218 h 4079211"/>
              <a:gd name="connsiteX20" fmla="*/ 84109 w 5034800"/>
              <a:gd name="connsiteY20" fmla="*/ 1856509 h 4079211"/>
              <a:gd name="connsiteX21" fmla="*/ 93345 w 5034800"/>
              <a:gd name="connsiteY21" fmla="*/ 1810327 h 4079211"/>
              <a:gd name="connsiteX22" fmla="*/ 158000 w 5034800"/>
              <a:gd name="connsiteY22" fmla="*/ 1681018 h 4079211"/>
              <a:gd name="connsiteX23" fmla="*/ 241127 w 5034800"/>
              <a:gd name="connsiteY23" fmla="*/ 1505527 h 4079211"/>
              <a:gd name="connsiteX24" fmla="*/ 315018 w 5034800"/>
              <a:gd name="connsiteY24" fmla="*/ 1357745 h 4079211"/>
              <a:gd name="connsiteX25" fmla="*/ 407381 w 5034800"/>
              <a:gd name="connsiteY25" fmla="*/ 1228436 h 4079211"/>
              <a:gd name="connsiteX26" fmla="*/ 453563 w 5034800"/>
              <a:gd name="connsiteY26" fmla="*/ 1173018 h 4079211"/>
              <a:gd name="connsiteX27" fmla="*/ 481272 w 5034800"/>
              <a:gd name="connsiteY27" fmla="*/ 1126836 h 4079211"/>
              <a:gd name="connsiteX28" fmla="*/ 545927 w 5034800"/>
              <a:gd name="connsiteY28" fmla="*/ 1080654 h 4079211"/>
              <a:gd name="connsiteX29" fmla="*/ 573636 w 5034800"/>
              <a:gd name="connsiteY29" fmla="*/ 1052945 h 4079211"/>
              <a:gd name="connsiteX30" fmla="*/ 601345 w 5034800"/>
              <a:gd name="connsiteY30" fmla="*/ 1043709 h 4079211"/>
              <a:gd name="connsiteX31" fmla="*/ 647527 w 5034800"/>
              <a:gd name="connsiteY31" fmla="*/ 1016000 h 4079211"/>
              <a:gd name="connsiteX32" fmla="*/ 804545 w 5034800"/>
              <a:gd name="connsiteY32" fmla="*/ 979054 h 4079211"/>
              <a:gd name="connsiteX33" fmla="*/ 989272 w 5034800"/>
              <a:gd name="connsiteY33" fmla="*/ 905163 h 4079211"/>
              <a:gd name="connsiteX34" fmla="*/ 1137054 w 5034800"/>
              <a:gd name="connsiteY34" fmla="*/ 849745 h 4079211"/>
              <a:gd name="connsiteX35" fmla="*/ 1220181 w 5034800"/>
              <a:gd name="connsiteY35" fmla="*/ 803563 h 4079211"/>
              <a:gd name="connsiteX36" fmla="*/ 1331018 w 5034800"/>
              <a:gd name="connsiteY36" fmla="*/ 757382 h 4079211"/>
              <a:gd name="connsiteX37" fmla="*/ 1441854 w 5034800"/>
              <a:gd name="connsiteY37" fmla="*/ 692727 h 4079211"/>
              <a:gd name="connsiteX38" fmla="*/ 1626581 w 5034800"/>
              <a:gd name="connsiteY38" fmla="*/ 609600 h 4079211"/>
              <a:gd name="connsiteX39" fmla="*/ 1737418 w 5034800"/>
              <a:gd name="connsiteY39" fmla="*/ 554182 h 4079211"/>
              <a:gd name="connsiteX40" fmla="*/ 1940618 w 5034800"/>
              <a:gd name="connsiteY40" fmla="*/ 471054 h 4079211"/>
              <a:gd name="connsiteX41" fmla="*/ 1986800 w 5034800"/>
              <a:gd name="connsiteY41" fmla="*/ 452582 h 4079211"/>
              <a:gd name="connsiteX42" fmla="*/ 2060691 w 5034800"/>
              <a:gd name="connsiteY42" fmla="*/ 443345 h 4079211"/>
              <a:gd name="connsiteX43" fmla="*/ 2310072 w 5034800"/>
              <a:gd name="connsiteY43" fmla="*/ 424873 h 4079211"/>
              <a:gd name="connsiteX44" fmla="*/ 2661054 w 5034800"/>
              <a:gd name="connsiteY44" fmla="*/ 369454 h 4079211"/>
              <a:gd name="connsiteX45" fmla="*/ 2855018 w 5034800"/>
              <a:gd name="connsiteY45" fmla="*/ 323273 h 4079211"/>
              <a:gd name="connsiteX46" fmla="*/ 3012036 w 5034800"/>
              <a:gd name="connsiteY46" fmla="*/ 277091 h 4079211"/>
              <a:gd name="connsiteX47" fmla="*/ 3076691 w 5034800"/>
              <a:gd name="connsiteY47" fmla="*/ 258618 h 4079211"/>
              <a:gd name="connsiteX48" fmla="*/ 3298363 w 5034800"/>
              <a:gd name="connsiteY48" fmla="*/ 166254 h 4079211"/>
              <a:gd name="connsiteX49" fmla="*/ 3464618 w 5034800"/>
              <a:gd name="connsiteY49" fmla="*/ 110836 h 4079211"/>
              <a:gd name="connsiteX50" fmla="*/ 3501563 w 5034800"/>
              <a:gd name="connsiteY50" fmla="*/ 101600 h 4079211"/>
              <a:gd name="connsiteX51" fmla="*/ 3815600 w 5034800"/>
              <a:gd name="connsiteY51" fmla="*/ 92363 h 4079211"/>
              <a:gd name="connsiteX52" fmla="*/ 4009563 w 5034800"/>
              <a:gd name="connsiteY52" fmla="*/ 64654 h 4079211"/>
              <a:gd name="connsiteX53" fmla="*/ 4185054 w 5034800"/>
              <a:gd name="connsiteY53" fmla="*/ 18473 h 4079211"/>
              <a:gd name="connsiteX54" fmla="*/ 4231236 w 5034800"/>
              <a:gd name="connsiteY54" fmla="*/ 0 h 4079211"/>
              <a:gd name="connsiteX55" fmla="*/ 4591454 w 5034800"/>
              <a:gd name="connsiteY55" fmla="*/ 9236 h 4079211"/>
              <a:gd name="connsiteX56" fmla="*/ 4757709 w 5034800"/>
              <a:gd name="connsiteY56" fmla="*/ 36945 h 4079211"/>
              <a:gd name="connsiteX57" fmla="*/ 4803891 w 5034800"/>
              <a:gd name="connsiteY57" fmla="*/ 83127 h 4079211"/>
              <a:gd name="connsiteX58" fmla="*/ 4960908 w 5034800"/>
              <a:gd name="connsiteY58" fmla="*/ 184727 h 4079211"/>
              <a:gd name="connsiteX59" fmla="*/ 4988618 w 5034800"/>
              <a:gd name="connsiteY59" fmla="*/ 369454 h 4079211"/>
              <a:gd name="connsiteX60" fmla="*/ 5016327 w 5034800"/>
              <a:gd name="connsiteY60" fmla="*/ 406400 h 4079211"/>
              <a:gd name="connsiteX61" fmla="*/ 5034800 w 5034800"/>
              <a:gd name="connsiteY61" fmla="*/ 452582 h 4079211"/>
              <a:gd name="connsiteX62" fmla="*/ 4997854 w 5034800"/>
              <a:gd name="connsiteY62" fmla="*/ 923636 h 4079211"/>
              <a:gd name="connsiteX63" fmla="*/ 4923963 w 5034800"/>
              <a:gd name="connsiteY63" fmla="*/ 1200727 h 4079211"/>
              <a:gd name="connsiteX64" fmla="*/ 4887018 w 5034800"/>
              <a:gd name="connsiteY64" fmla="*/ 1413163 h 4079211"/>
              <a:gd name="connsiteX65" fmla="*/ 4776181 w 5034800"/>
              <a:gd name="connsiteY65" fmla="*/ 1782618 h 4079211"/>
              <a:gd name="connsiteX66" fmla="*/ 4693054 w 5034800"/>
              <a:gd name="connsiteY66" fmla="*/ 2004291 h 4079211"/>
              <a:gd name="connsiteX67" fmla="*/ 4665345 w 5034800"/>
              <a:gd name="connsiteY67" fmla="*/ 2068945 h 4079211"/>
              <a:gd name="connsiteX68" fmla="*/ 4545272 w 5034800"/>
              <a:gd name="connsiteY68" fmla="*/ 2272145 h 4079211"/>
              <a:gd name="connsiteX69" fmla="*/ 4489854 w 5034800"/>
              <a:gd name="connsiteY69" fmla="*/ 2364509 h 4079211"/>
              <a:gd name="connsiteX70" fmla="*/ 4203527 w 5034800"/>
              <a:gd name="connsiteY70" fmla="*/ 2586182 h 4079211"/>
              <a:gd name="connsiteX71" fmla="*/ 3750944 w 5034800"/>
              <a:gd name="connsiteY71" fmla="*/ 2687781 h 4079211"/>
              <a:gd name="connsiteX72" fmla="*/ 3363018 w 5034800"/>
              <a:gd name="connsiteY72" fmla="*/ 2927927 h 4079211"/>
              <a:gd name="connsiteX73" fmla="*/ 2947381 w 5034800"/>
              <a:gd name="connsiteY73" fmla="*/ 2992582 h 4079211"/>
              <a:gd name="connsiteX74" fmla="*/ 2734945 w 5034800"/>
              <a:gd name="connsiteY74" fmla="*/ 3038763 h 4079211"/>
              <a:gd name="connsiteX75" fmla="*/ 2559454 w 5034800"/>
              <a:gd name="connsiteY75" fmla="*/ 3094182 h 4079211"/>
              <a:gd name="connsiteX76" fmla="*/ 2254654 w 5034800"/>
              <a:gd name="connsiteY76" fmla="*/ 3186545 h 4079211"/>
              <a:gd name="connsiteX77" fmla="*/ 2042218 w 5034800"/>
              <a:gd name="connsiteY77" fmla="*/ 3306618 h 4079211"/>
              <a:gd name="connsiteX78" fmla="*/ 1940618 w 5034800"/>
              <a:gd name="connsiteY78" fmla="*/ 3408218 h 4079211"/>
              <a:gd name="connsiteX79" fmla="*/ 1700472 w 5034800"/>
              <a:gd name="connsiteY79" fmla="*/ 3546763 h 4079211"/>
              <a:gd name="connsiteX80" fmla="*/ 1635818 w 5034800"/>
              <a:gd name="connsiteY80" fmla="*/ 3592945 h 4079211"/>
              <a:gd name="connsiteX81" fmla="*/ 1589636 w 5034800"/>
              <a:gd name="connsiteY81" fmla="*/ 3666836 h 4079211"/>
              <a:gd name="connsiteX82" fmla="*/ 1238655 w 5034800"/>
              <a:gd name="connsiteY82" fmla="*/ 3897745 h 4079211"/>
              <a:gd name="connsiteX83" fmla="*/ 933854 w 5034800"/>
              <a:gd name="connsiteY83" fmla="*/ 4017818 h 4079211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2042218 w 5034800"/>
              <a:gd name="connsiteY76" fmla="*/ 3306618 h 4023025"/>
              <a:gd name="connsiteX77" fmla="*/ 1940618 w 5034800"/>
              <a:gd name="connsiteY77" fmla="*/ 3408218 h 4023025"/>
              <a:gd name="connsiteX78" fmla="*/ 1700472 w 5034800"/>
              <a:gd name="connsiteY78" fmla="*/ 3546763 h 4023025"/>
              <a:gd name="connsiteX79" fmla="*/ 1635818 w 5034800"/>
              <a:gd name="connsiteY79" fmla="*/ 3592945 h 4023025"/>
              <a:gd name="connsiteX80" fmla="*/ 1589636 w 5034800"/>
              <a:gd name="connsiteY80" fmla="*/ 3666836 h 4023025"/>
              <a:gd name="connsiteX81" fmla="*/ 1238655 w 5034800"/>
              <a:gd name="connsiteY81" fmla="*/ 3897745 h 4023025"/>
              <a:gd name="connsiteX82" fmla="*/ 933854 w 5034800"/>
              <a:gd name="connsiteY82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940618 w 5034800"/>
              <a:gd name="connsiteY77" fmla="*/ 3408218 h 4023025"/>
              <a:gd name="connsiteX78" fmla="*/ 1700472 w 5034800"/>
              <a:gd name="connsiteY78" fmla="*/ 3546763 h 4023025"/>
              <a:gd name="connsiteX79" fmla="*/ 1635818 w 5034800"/>
              <a:gd name="connsiteY79" fmla="*/ 3592945 h 4023025"/>
              <a:gd name="connsiteX80" fmla="*/ 1589636 w 5034800"/>
              <a:gd name="connsiteY80" fmla="*/ 3666836 h 4023025"/>
              <a:gd name="connsiteX81" fmla="*/ 1238655 w 5034800"/>
              <a:gd name="connsiteY81" fmla="*/ 3897745 h 4023025"/>
              <a:gd name="connsiteX82" fmla="*/ 933854 w 5034800"/>
              <a:gd name="connsiteY82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700472 w 5034800"/>
              <a:gd name="connsiteY77" fmla="*/ 3546763 h 4023025"/>
              <a:gd name="connsiteX78" fmla="*/ 1635818 w 5034800"/>
              <a:gd name="connsiteY78" fmla="*/ 3592945 h 4023025"/>
              <a:gd name="connsiteX79" fmla="*/ 1589636 w 5034800"/>
              <a:gd name="connsiteY79" fmla="*/ 3666836 h 4023025"/>
              <a:gd name="connsiteX80" fmla="*/ 1238655 w 5034800"/>
              <a:gd name="connsiteY80" fmla="*/ 3897745 h 4023025"/>
              <a:gd name="connsiteX81" fmla="*/ 933854 w 5034800"/>
              <a:gd name="connsiteY81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700472 w 5034800"/>
              <a:gd name="connsiteY77" fmla="*/ 3546763 h 4023025"/>
              <a:gd name="connsiteX78" fmla="*/ 1635818 w 5034800"/>
              <a:gd name="connsiteY78" fmla="*/ 3592945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700472 w 5034800"/>
              <a:gd name="connsiteY77" fmla="*/ 3546763 h 4023025"/>
              <a:gd name="connsiteX78" fmla="*/ 1608109 w 5034800"/>
              <a:gd name="connsiteY78" fmla="*/ 3731491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700472 w 5034800"/>
              <a:gd name="connsiteY77" fmla="*/ 3546763 h 4023025"/>
              <a:gd name="connsiteX78" fmla="*/ 1608109 w 5034800"/>
              <a:gd name="connsiteY78" fmla="*/ 3731491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608109 w 5034800"/>
              <a:gd name="connsiteY78" fmla="*/ 3731491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561927 w 5034800"/>
              <a:gd name="connsiteY78" fmla="*/ 3740727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561927 w 5034800"/>
              <a:gd name="connsiteY78" fmla="*/ 3740727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561927 w 5034800"/>
              <a:gd name="connsiteY78" fmla="*/ 3740727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0086"/>
              <a:gd name="connsiteX1" fmla="*/ 536691 w 5034800"/>
              <a:gd name="connsiteY1" fmla="*/ 3999345 h 4020086"/>
              <a:gd name="connsiteX2" fmla="*/ 490509 w 5034800"/>
              <a:gd name="connsiteY2" fmla="*/ 3980873 h 4020086"/>
              <a:gd name="connsiteX3" fmla="*/ 351963 w 5034800"/>
              <a:gd name="connsiteY3" fmla="*/ 3860800 h 4020086"/>
              <a:gd name="connsiteX4" fmla="*/ 296545 w 5034800"/>
              <a:gd name="connsiteY4" fmla="*/ 3814618 h 4020086"/>
              <a:gd name="connsiteX5" fmla="*/ 194945 w 5034800"/>
              <a:gd name="connsiteY5" fmla="*/ 3676073 h 4020086"/>
              <a:gd name="connsiteX6" fmla="*/ 185709 w 5034800"/>
              <a:gd name="connsiteY6" fmla="*/ 3639127 h 4020086"/>
              <a:gd name="connsiteX7" fmla="*/ 176472 w 5034800"/>
              <a:gd name="connsiteY7" fmla="*/ 3611418 h 4020086"/>
              <a:gd name="connsiteX8" fmla="*/ 158000 w 5034800"/>
              <a:gd name="connsiteY8" fmla="*/ 3537527 h 4020086"/>
              <a:gd name="connsiteX9" fmla="*/ 148763 w 5034800"/>
              <a:gd name="connsiteY9" fmla="*/ 3491345 h 4020086"/>
              <a:gd name="connsiteX10" fmla="*/ 121054 w 5034800"/>
              <a:gd name="connsiteY10" fmla="*/ 3408218 h 4020086"/>
              <a:gd name="connsiteX11" fmla="*/ 74872 w 5034800"/>
              <a:gd name="connsiteY11" fmla="*/ 3121891 h 4020086"/>
              <a:gd name="connsiteX12" fmla="*/ 65636 w 5034800"/>
              <a:gd name="connsiteY12" fmla="*/ 3048000 h 4020086"/>
              <a:gd name="connsiteX13" fmla="*/ 28691 w 5034800"/>
              <a:gd name="connsiteY13" fmla="*/ 2890982 h 4020086"/>
              <a:gd name="connsiteX14" fmla="*/ 10218 w 5034800"/>
              <a:gd name="connsiteY14" fmla="*/ 2770909 h 4020086"/>
              <a:gd name="connsiteX15" fmla="*/ 10218 w 5034800"/>
              <a:gd name="connsiteY15" fmla="*/ 2170545 h 4020086"/>
              <a:gd name="connsiteX16" fmla="*/ 37927 w 5034800"/>
              <a:gd name="connsiteY16" fmla="*/ 2068945 h 4020086"/>
              <a:gd name="connsiteX17" fmla="*/ 56400 w 5034800"/>
              <a:gd name="connsiteY17" fmla="*/ 1921163 h 4020086"/>
              <a:gd name="connsiteX18" fmla="*/ 74872 w 5034800"/>
              <a:gd name="connsiteY18" fmla="*/ 1884218 h 4020086"/>
              <a:gd name="connsiteX19" fmla="*/ 84109 w 5034800"/>
              <a:gd name="connsiteY19" fmla="*/ 1856509 h 4020086"/>
              <a:gd name="connsiteX20" fmla="*/ 93345 w 5034800"/>
              <a:gd name="connsiteY20" fmla="*/ 1810327 h 4020086"/>
              <a:gd name="connsiteX21" fmla="*/ 158000 w 5034800"/>
              <a:gd name="connsiteY21" fmla="*/ 1681018 h 4020086"/>
              <a:gd name="connsiteX22" fmla="*/ 241127 w 5034800"/>
              <a:gd name="connsiteY22" fmla="*/ 1505527 h 4020086"/>
              <a:gd name="connsiteX23" fmla="*/ 315018 w 5034800"/>
              <a:gd name="connsiteY23" fmla="*/ 1357745 h 4020086"/>
              <a:gd name="connsiteX24" fmla="*/ 407381 w 5034800"/>
              <a:gd name="connsiteY24" fmla="*/ 1228436 h 4020086"/>
              <a:gd name="connsiteX25" fmla="*/ 453563 w 5034800"/>
              <a:gd name="connsiteY25" fmla="*/ 1173018 h 4020086"/>
              <a:gd name="connsiteX26" fmla="*/ 481272 w 5034800"/>
              <a:gd name="connsiteY26" fmla="*/ 1126836 h 4020086"/>
              <a:gd name="connsiteX27" fmla="*/ 545927 w 5034800"/>
              <a:gd name="connsiteY27" fmla="*/ 1080654 h 4020086"/>
              <a:gd name="connsiteX28" fmla="*/ 573636 w 5034800"/>
              <a:gd name="connsiteY28" fmla="*/ 1052945 h 4020086"/>
              <a:gd name="connsiteX29" fmla="*/ 601345 w 5034800"/>
              <a:gd name="connsiteY29" fmla="*/ 1043709 h 4020086"/>
              <a:gd name="connsiteX30" fmla="*/ 647527 w 5034800"/>
              <a:gd name="connsiteY30" fmla="*/ 1016000 h 4020086"/>
              <a:gd name="connsiteX31" fmla="*/ 804545 w 5034800"/>
              <a:gd name="connsiteY31" fmla="*/ 979054 h 4020086"/>
              <a:gd name="connsiteX32" fmla="*/ 989272 w 5034800"/>
              <a:gd name="connsiteY32" fmla="*/ 905163 h 4020086"/>
              <a:gd name="connsiteX33" fmla="*/ 1137054 w 5034800"/>
              <a:gd name="connsiteY33" fmla="*/ 849745 h 4020086"/>
              <a:gd name="connsiteX34" fmla="*/ 1220181 w 5034800"/>
              <a:gd name="connsiteY34" fmla="*/ 803563 h 4020086"/>
              <a:gd name="connsiteX35" fmla="*/ 1331018 w 5034800"/>
              <a:gd name="connsiteY35" fmla="*/ 757382 h 4020086"/>
              <a:gd name="connsiteX36" fmla="*/ 1441854 w 5034800"/>
              <a:gd name="connsiteY36" fmla="*/ 692727 h 4020086"/>
              <a:gd name="connsiteX37" fmla="*/ 1626581 w 5034800"/>
              <a:gd name="connsiteY37" fmla="*/ 609600 h 4020086"/>
              <a:gd name="connsiteX38" fmla="*/ 1737418 w 5034800"/>
              <a:gd name="connsiteY38" fmla="*/ 554182 h 4020086"/>
              <a:gd name="connsiteX39" fmla="*/ 1940618 w 5034800"/>
              <a:gd name="connsiteY39" fmla="*/ 471054 h 4020086"/>
              <a:gd name="connsiteX40" fmla="*/ 1986800 w 5034800"/>
              <a:gd name="connsiteY40" fmla="*/ 452582 h 4020086"/>
              <a:gd name="connsiteX41" fmla="*/ 2060691 w 5034800"/>
              <a:gd name="connsiteY41" fmla="*/ 443345 h 4020086"/>
              <a:gd name="connsiteX42" fmla="*/ 2310072 w 5034800"/>
              <a:gd name="connsiteY42" fmla="*/ 424873 h 4020086"/>
              <a:gd name="connsiteX43" fmla="*/ 2661054 w 5034800"/>
              <a:gd name="connsiteY43" fmla="*/ 369454 h 4020086"/>
              <a:gd name="connsiteX44" fmla="*/ 2855018 w 5034800"/>
              <a:gd name="connsiteY44" fmla="*/ 323273 h 4020086"/>
              <a:gd name="connsiteX45" fmla="*/ 3012036 w 5034800"/>
              <a:gd name="connsiteY45" fmla="*/ 277091 h 4020086"/>
              <a:gd name="connsiteX46" fmla="*/ 3076691 w 5034800"/>
              <a:gd name="connsiteY46" fmla="*/ 258618 h 4020086"/>
              <a:gd name="connsiteX47" fmla="*/ 3298363 w 5034800"/>
              <a:gd name="connsiteY47" fmla="*/ 166254 h 4020086"/>
              <a:gd name="connsiteX48" fmla="*/ 3464618 w 5034800"/>
              <a:gd name="connsiteY48" fmla="*/ 110836 h 4020086"/>
              <a:gd name="connsiteX49" fmla="*/ 3501563 w 5034800"/>
              <a:gd name="connsiteY49" fmla="*/ 101600 h 4020086"/>
              <a:gd name="connsiteX50" fmla="*/ 3815600 w 5034800"/>
              <a:gd name="connsiteY50" fmla="*/ 92363 h 4020086"/>
              <a:gd name="connsiteX51" fmla="*/ 4009563 w 5034800"/>
              <a:gd name="connsiteY51" fmla="*/ 64654 h 4020086"/>
              <a:gd name="connsiteX52" fmla="*/ 4185054 w 5034800"/>
              <a:gd name="connsiteY52" fmla="*/ 18473 h 4020086"/>
              <a:gd name="connsiteX53" fmla="*/ 4231236 w 5034800"/>
              <a:gd name="connsiteY53" fmla="*/ 0 h 4020086"/>
              <a:gd name="connsiteX54" fmla="*/ 4591454 w 5034800"/>
              <a:gd name="connsiteY54" fmla="*/ 9236 h 4020086"/>
              <a:gd name="connsiteX55" fmla="*/ 4757709 w 5034800"/>
              <a:gd name="connsiteY55" fmla="*/ 36945 h 4020086"/>
              <a:gd name="connsiteX56" fmla="*/ 4803891 w 5034800"/>
              <a:gd name="connsiteY56" fmla="*/ 83127 h 4020086"/>
              <a:gd name="connsiteX57" fmla="*/ 4960908 w 5034800"/>
              <a:gd name="connsiteY57" fmla="*/ 184727 h 4020086"/>
              <a:gd name="connsiteX58" fmla="*/ 4988618 w 5034800"/>
              <a:gd name="connsiteY58" fmla="*/ 369454 h 4020086"/>
              <a:gd name="connsiteX59" fmla="*/ 5016327 w 5034800"/>
              <a:gd name="connsiteY59" fmla="*/ 406400 h 4020086"/>
              <a:gd name="connsiteX60" fmla="*/ 5034800 w 5034800"/>
              <a:gd name="connsiteY60" fmla="*/ 452582 h 4020086"/>
              <a:gd name="connsiteX61" fmla="*/ 4997854 w 5034800"/>
              <a:gd name="connsiteY61" fmla="*/ 923636 h 4020086"/>
              <a:gd name="connsiteX62" fmla="*/ 4923963 w 5034800"/>
              <a:gd name="connsiteY62" fmla="*/ 1200727 h 4020086"/>
              <a:gd name="connsiteX63" fmla="*/ 4887018 w 5034800"/>
              <a:gd name="connsiteY63" fmla="*/ 1413163 h 4020086"/>
              <a:gd name="connsiteX64" fmla="*/ 4776181 w 5034800"/>
              <a:gd name="connsiteY64" fmla="*/ 1782618 h 4020086"/>
              <a:gd name="connsiteX65" fmla="*/ 4693054 w 5034800"/>
              <a:gd name="connsiteY65" fmla="*/ 2004291 h 4020086"/>
              <a:gd name="connsiteX66" fmla="*/ 4665345 w 5034800"/>
              <a:gd name="connsiteY66" fmla="*/ 2068945 h 4020086"/>
              <a:gd name="connsiteX67" fmla="*/ 4545272 w 5034800"/>
              <a:gd name="connsiteY67" fmla="*/ 2272145 h 4020086"/>
              <a:gd name="connsiteX68" fmla="*/ 4489854 w 5034800"/>
              <a:gd name="connsiteY68" fmla="*/ 2364509 h 4020086"/>
              <a:gd name="connsiteX69" fmla="*/ 4203527 w 5034800"/>
              <a:gd name="connsiteY69" fmla="*/ 2586182 h 4020086"/>
              <a:gd name="connsiteX70" fmla="*/ 3750944 w 5034800"/>
              <a:gd name="connsiteY70" fmla="*/ 2687781 h 4020086"/>
              <a:gd name="connsiteX71" fmla="*/ 3363018 w 5034800"/>
              <a:gd name="connsiteY71" fmla="*/ 2927927 h 4020086"/>
              <a:gd name="connsiteX72" fmla="*/ 2947381 w 5034800"/>
              <a:gd name="connsiteY72" fmla="*/ 2992582 h 4020086"/>
              <a:gd name="connsiteX73" fmla="*/ 2734945 w 5034800"/>
              <a:gd name="connsiteY73" fmla="*/ 3038763 h 4020086"/>
              <a:gd name="connsiteX74" fmla="*/ 2559454 w 5034800"/>
              <a:gd name="connsiteY74" fmla="*/ 3094182 h 4020086"/>
              <a:gd name="connsiteX75" fmla="*/ 2254654 w 5034800"/>
              <a:gd name="connsiteY75" fmla="*/ 3186545 h 4020086"/>
              <a:gd name="connsiteX76" fmla="*/ 1783600 w 5034800"/>
              <a:gd name="connsiteY76" fmla="*/ 3334327 h 4020086"/>
              <a:gd name="connsiteX77" fmla="*/ 1672763 w 5034800"/>
              <a:gd name="connsiteY77" fmla="*/ 3546763 h 4020086"/>
              <a:gd name="connsiteX78" fmla="*/ 1561927 w 5034800"/>
              <a:gd name="connsiteY78" fmla="*/ 3740727 h 4020086"/>
              <a:gd name="connsiteX79" fmla="*/ 1220183 w 5034800"/>
              <a:gd name="connsiteY79" fmla="*/ 3943927 h 4020086"/>
              <a:gd name="connsiteX80" fmla="*/ 933854 w 5034800"/>
              <a:gd name="connsiteY80" fmla="*/ 4017818 h 4020086"/>
              <a:gd name="connsiteX0" fmla="*/ 878435 w 5034800"/>
              <a:gd name="connsiteY0" fmla="*/ 3990109 h 3999864"/>
              <a:gd name="connsiteX1" fmla="*/ 536691 w 5034800"/>
              <a:gd name="connsiteY1" fmla="*/ 3999345 h 3999864"/>
              <a:gd name="connsiteX2" fmla="*/ 490509 w 5034800"/>
              <a:gd name="connsiteY2" fmla="*/ 3980873 h 3999864"/>
              <a:gd name="connsiteX3" fmla="*/ 351963 w 5034800"/>
              <a:gd name="connsiteY3" fmla="*/ 3860800 h 3999864"/>
              <a:gd name="connsiteX4" fmla="*/ 296545 w 5034800"/>
              <a:gd name="connsiteY4" fmla="*/ 3814618 h 3999864"/>
              <a:gd name="connsiteX5" fmla="*/ 194945 w 5034800"/>
              <a:gd name="connsiteY5" fmla="*/ 3676073 h 3999864"/>
              <a:gd name="connsiteX6" fmla="*/ 185709 w 5034800"/>
              <a:gd name="connsiteY6" fmla="*/ 3639127 h 3999864"/>
              <a:gd name="connsiteX7" fmla="*/ 176472 w 5034800"/>
              <a:gd name="connsiteY7" fmla="*/ 3611418 h 3999864"/>
              <a:gd name="connsiteX8" fmla="*/ 158000 w 5034800"/>
              <a:gd name="connsiteY8" fmla="*/ 3537527 h 3999864"/>
              <a:gd name="connsiteX9" fmla="*/ 148763 w 5034800"/>
              <a:gd name="connsiteY9" fmla="*/ 3491345 h 3999864"/>
              <a:gd name="connsiteX10" fmla="*/ 121054 w 5034800"/>
              <a:gd name="connsiteY10" fmla="*/ 3408218 h 3999864"/>
              <a:gd name="connsiteX11" fmla="*/ 74872 w 5034800"/>
              <a:gd name="connsiteY11" fmla="*/ 3121891 h 3999864"/>
              <a:gd name="connsiteX12" fmla="*/ 65636 w 5034800"/>
              <a:gd name="connsiteY12" fmla="*/ 3048000 h 3999864"/>
              <a:gd name="connsiteX13" fmla="*/ 28691 w 5034800"/>
              <a:gd name="connsiteY13" fmla="*/ 2890982 h 3999864"/>
              <a:gd name="connsiteX14" fmla="*/ 10218 w 5034800"/>
              <a:gd name="connsiteY14" fmla="*/ 2770909 h 3999864"/>
              <a:gd name="connsiteX15" fmla="*/ 10218 w 5034800"/>
              <a:gd name="connsiteY15" fmla="*/ 2170545 h 3999864"/>
              <a:gd name="connsiteX16" fmla="*/ 37927 w 5034800"/>
              <a:gd name="connsiteY16" fmla="*/ 2068945 h 3999864"/>
              <a:gd name="connsiteX17" fmla="*/ 56400 w 5034800"/>
              <a:gd name="connsiteY17" fmla="*/ 1921163 h 3999864"/>
              <a:gd name="connsiteX18" fmla="*/ 74872 w 5034800"/>
              <a:gd name="connsiteY18" fmla="*/ 1884218 h 3999864"/>
              <a:gd name="connsiteX19" fmla="*/ 84109 w 5034800"/>
              <a:gd name="connsiteY19" fmla="*/ 1856509 h 3999864"/>
              <a:gd name="connsiteX20" fmla="*/ 93345 w 5034800"/>
              <a:gd name="connsiteY20" fmla="*/ 1810327 h 3999864"/>
              <a:gd name="connsiteX21" fmla="*/ 158000 w 5034800"/>
              <a:gd name="connsiteY21" fmla="*/ 1681018 h 3999864"/>
              <a:gd name="connsiteX22" fmla="*/ 241127 w 5034800"/>
              <a:gd name="connsiteY22" fmla="*/ 1505527 h 3999864"/>
              <a:gd name="connsiteX23" fmla="*/ 315018 w 5034800"/>
              <a:gd name="connsiteY23" fmla="*/ 1357745 h 3999864"/>
              <a:gd name="connsiteX24" fmla="*/ 407381 w 5034800"/>
              <a:gd name="connsiteY24" fmla="*/ 1228436 h 3999864"/>
              <a:gd name="connsiteX25" fmla="*/ 453563 w 5034800"/>
              <a:gd name="connsiteY25" fmla="*/ 1173018 h 3999864"/>
              <a:gd name="connsiteX26" fmla="*/ 481272 w 5034800"/>
              <a:gd name="connsiteY26" fmla="*/ 1126836 h 3999864"/>
              <a:gd name="connsiteX27" fmla="*/ 545927 w 5034800"/>
              <a:gd name="connsiteY27" fmla="*/ 1080654 h 3999864"/>
              <a:gd name="connsiteX28" fmla="*/ 573636 w 5034800"/>
              <a:gd name="connsiteY28" fmla="*/ 1052945 h 3999864"/>
              <a:gd name="connsiteX29" fmla="*/ 601345 w 5034800"/>
              <a:gd name="connsiteY29" fmla="*/ 1043709 h 3999864"/>
              <a:gd name="connsiteX30" fmla="*/ 647527 w 5034800"/>
              <a:gd name="connsiteY30" fmla="*/ 1016000 h 3999864"/>
              <a:gd name="connsiteX31" fmla="*/ 804545 w 5034800"/>
              <a:gd name="connsiteY31" fmla="*/ 979054 h 3999864"/>
              <a:gd name="connsiteX32" fmla="*/ 989272 w 5034800"/>
              <a:gd name="connsiteY32" fmla="*/ 905163 h 3999864"/>
              <a:gd name="connsiteX33" fmla="*/ 1137054 w 5034800"/>
              <a:gd name="connsiteY33" fmla="*/ 849745 h 3999864"/>
              <a:gd name="connsiteX34" fmla="*/ 1220181 w 5034800"/>
              <a:gd name="connsiteY34" fmla="*/ 803563 h 3999864"/>
              <a:gd name="connsiteX35" fmla="*/ 1331018 w 5034800"/>
              <a:gd name="connsiteY35" fmla="*/ 757382 h 3999864"/>
              <a:gd name="connsiteX36" fmla="*/ 1441854 w 5034800"/>
              <a:gd name="connsiteY36" fmla="*/ 692727 h 3999864"/>
              <a:gd name="connsiteX37" fmla="*/ 1626581 w 5034800"/>
              <a:gd name="connsiteY37" fmla="*/ 609600 h 3999864"/>
              <a:gd name="connsiteX38" fmla="*/ 1737418 w 5034800"/>
              <a:gd name="connsiteY38" fmla="*/ 554182 h 3999864"/>
              <a:gd name="connsiteX39" fmla="*/ 1940618 w 5034800"/>
              <a:gd name="connsiteY39" fmla="*/ 471054 h 3999864"/>
              <a:gd name="connsiteX40" fmla="*/ 1986800 w 5034800"/>
              <a:gd name="connsiteY40" fmla="*/ 452582 h 3999864"/>
              <a:gd name="connsiteX41" fmla="*/ 2060691 w 5034800"/>
              <a:gd name="connsiteY41" fmla="*/ 443345 h 3999864"/>
              <a:gd name="connsiteX42" fmla="*/ 2310072 w 5034800"/>
              <a:gd name="connsiteY42" fmla="*/ 424873 h 3999864"/>
              <a:gd name="connsiteX43" fmla="*/ 2661054 w 5034800"/>
              <a:gd name="connsiteY43" fmla="*/ 369454 h 3999864"/>
              <a:gd name="connsiteX44" fmla="*/ 2855018 w 5034800"/>
              <a:gd name="connsiteY44" fmla="*/ 323273 h 3999864"/>
              <a:gd name="connsiteX45" fmla="*/ 3012036 w 5034800"/>
              <a:gd name="connsiteY45" fmla="*/ 277091 h 3999864"/>
              <a:gd name="connsiteX46" fmla="*/ 3076691 w 5034800"/>
              <a:gd name="connsiteY46" fmla="*/ 258618 h 3999864"/>
              <a:gd name="connsiteX47" fmla="*/ 3298363 w 5034800"/>
              <a:gd name="connsiteY47" fmla="*/ 166254 h 3999864"/>
              <a:gd name="connsiteX48" fmla="*/ 3464618 w 5034800"/>
              <a:gd name="connsiteY48" fmla="*/ 110836 h 3999864"/>
              <a:gd name="connsiteX49" fmla="*/ 3501563 w 5034800"/>
              <a:gd name="connsiteY49" fmla="*/ 101600 h 3999864"/>
              <a:gd name="connsiteX50" fmla="*/ 3815600 w 5034800"/>
              <a:gd name="connsiteY50" fmla="*/ 92363 h 3999864"/>
              <a:gd name="connsiteX51" fmla="*/ 4009563 w 5034800"/>
              <a:gd name="connsiteY51" fmla="*/ 64654 h 3999864"/>
              <a:gd name="connsiteX52" fmla="*/ 4185054 w 5034800"/>
              <a:gd name="connsiteY52" fmla="*/ 18473 h 3999864"/>
              <a:gd name="connsiteX53" fmla="*/ 4231236 w 5034800"/>
              <a:gd name="connsiteY53" fmla="*/ 0 h 3999864"/>
              <a:gd name="connsiteX54" fmla="*/ 4591454 w 5034800"/>
              <a:gd name="connsiteY54" fmla="*/ 9236 h 3999864"/>
              <a:gd name="connsiteX55" fmla="*/ 4757709 w 5034800"/>
              <a:gd name="connsiteY55" fmla="*/ 36945 h 3999864"/>
              <a:gd name="connsiteX56" fmla="*/ 4803891 w 5034800"/>
              <a:gd name="connsiteY56" fmla="*/ 83127 h 3999864"/>
              <a:gd name="connsiteX57" fmla="*/ 4960908 w 5034800"/>
              <a:gd name="connsiteY57" fmla="*/ 184727 h 3999864"/>
              <a:gd name="connsiteX58" fmla="*/ 4988618 w 5034800"/>
              <a:gd name="connsiteY58" fmla="*/ 369454 h 3999864"/>
              <a:gd name="connsiteX59" fmla="*/ 5016327 w 5034800"/>
              <a:gd name="connsiteY59" fmla="*/ 406400 h 3999864"/>
              <a:gd name="connsiteX60" fmla="*/ 5034800 w 5034800"/>
              <a:gd name="connsiteY60" fmla="*/ 452582 h 3999864"/>
              <a:gd name="connsiteX61" fmla="*/ 4997854 w 5034800"/>
              <a:gd name="connsiteY61" fmla="*/ 923636 h 3999864"/>
              <a:gd name="connsiteX62" fmla="*/ 4923963 w 5034800"/>
              <a:gd name="connsiteY62" fmla="*/ 1200727 h 3999864"/>
              <a:gd name="connsiteX63" fmla="*/ 4887018 w 5034800"/>
              <a:gd name="connsiteY63" fmla="*/ 1413163 h 3999864"/>
              <a:gd name="connsiteX64" fmla="*/ 4776181 w 5034800"/>
              <a:gd name="connsiteY64" fmla="*/ 1782618 h 3999864"/>
              <a:gd name="connsiteX65" fmla="*/ 4693054 w 5034800"/>
              <a:gd name="connsiteY65" fmla="*/ 2004291 h 3999864"/>
              <a:gd name="connsiteX66" fmla="*/ 4665345 w 5034800"/>
              <a:gd name="connsiteY66" fmla="*/ 2068945 h 3999864"/>
              <a:gd name="connsiteX67" fmla="*/ 4545272 w 5034800"/>
              <a:gd name="connsiteY67" fmla="*/ 2272145 h 3999864"/>
              <a:gd name="connsiteX68" fmla="*/ 4489854 w 5034800"/>
              <a:gd name="connsiteY68" fmla="*/ 2364509 h 3999864"/>
              <a:gd name="connsiteX69" fmla="*/ 4203527 w 5034800"/>
              <a:gd name="connsiteY69" fmla="*/ 2586182 h 3999864"/>
              <a:gd name="connsiteX70" fmla="*/ 3750944 w 5034800"/>
              <a:gd name="connsiteY70" fmla="*/ 2687781 h 3999864"/>
              <a:gd name="connsiteX71" fmla="*/ 3363018 w 5034800"/>
              <a:gd name="connsiteY71" fmla="*/ 2927927 h 3999864"/>
              <a:gd name="connsiteX72" fmla="*/ 2947381 w 5034800"/>
              <a:gd name="connsiteY72" fmla="*/ 2992582 h 3999864"/>
              <a:gd name="connsiteX73" fmla="*/ 2734945 w 5034800"/>
              <a:gd name="connsiteY73" fmla="*/ 3038763 h 3999864"/>
              <a:gd name="connsiteX74" fmla="*/ 2559454 w 5034800"/>
              <a:gd name="connsiteY74" fmla="*/ 3094182 h 3999864"/>
              <a:gd name="connsiteX75" fmla="*/ 2254654 w 5034800"/>
              <a:gd name="connsiteY75" fmla="*/ 3186545 h 3999864"/>
              <a:gd name="connsiteX76" fmla="*/ 1783600 w 5034800"/>
              <a:gd name="connsiteY76" fmla="*/ 3334327 h 3999864"/>
              <a:gd name="connsiteX77" fmla="*/ 1672763 w 5034800"/>
              <a:gd name="connsiteY77" fmla="*/ 3546763 h 3999864"/>
              <a:gd name="connsiteX78" fmla="*/ 1561927 w 5034800"/>
              <a:gd name="connsiteY78" fmla="*/ 3740727 h 3999864"/>
              <a:gd name="connsiteX79" fmla="*/ 1220183 w 5034800"/>
              <a:gd name="connsiteY79" fmla="*/ 3943927 h 3999864"/>
              <a:gd name="connsiteX80" fmla="*/ 878435 w 5034800"/>
              <a:gd name="connsiteY80" fmla="*/ 3990109 h 3999864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296545 w 5034800"/>
              <a:gd name="connsiteY3" fmla="*/ 3814618 h 4008612"/>
              <a:gd name="connsiteX4" fmla="*/ 194945 w 5034800"/>
              <a:gd name="connsiteY4" fmla="*/ 3676073 h 4008612"/>
              <a:gd name="connsiteX5" fmla="*/ 185709 w 5034800"/>
              <a:gd name="connsiteY5" fmla="*/ 3639127 h 4008612"/>
              <a:gd name="connsiteX6" fmla="*/ 176472 w 5034800"/>
              <a:gd name="connsiteY6" fmla="*/ 3611418 h 4008612"/>
              <a:gd name="connsiteX7" fmla="*/ 158000 w 5034800"/>
              <a:gd name="connsiteY7" fmla="*/ 3537527 h 4008612"/>
              <a:gd name="connsiteX8" fmla="*/ 148763 w 5034800"/>
              <a:gd name="connsiteY8" fmla="*/ 3491345 h 4008612"/>
              <a:gd name="connsiteX9" fmla="*/ 121054 w 5034800"/>
              <a:gd name="connsiteY9" fmla="*/ 3408218 h 4008612"/>
              <a:gd name="connsiteX10" fmla="*/ 74872 w 5034800"/>
              <a:gd name="connsiteY10" fmla="*/ 3121891 h 4008612"/>
              <a:gd name="connsiteX11" fmla="*/ 65636 w 5034800"/>
              <a:gd name="connsiteY11" fmla="*/ 3048000 h 4008612"/>
              <a:gd name="connsiteX12" fmla="*/ 28691 w 5034800"/>
              <a:gd name="connsiteY12" fmla="*/ 2890982 h 4008612"/>
              <a:gd name="connsiteX13" fmla="*/ 10218 w 5034800"/>
              <a:gd name="connsiteY13" fmla="*/ 2770909 h 4008612"/>
              <a:gd name="connsiteX14" fmla="*/ 10218 w 5034800"/>
              <a:gd name="connsiteY14" fmla="*/ 2170545 h 4008612"/>
              <a:gd name="connsiteX15" fmla="*/ 37927 w 5034800"/>
              <a:gd name="connsiteY15" fmla="*/ 2068945 h 4008612"/>
              <a:gd name="connsiteX16" fmla="*/ 56400 w 5034800"/>
              <a:gd name="connsiteY16" fmla="*/ 1921163 h 4008612"/>
              <a:gd name="connsiteX17" fmla="*/ 74872 w 5034800"/>
              <a:gd name="connsiteY17" fmla="*/ 1884218 h 4008612"/>
              <a:gd name="connsiteX18" fmla="*/ 84109 w 5034800"/>
              <a:gd name="connsiteY18" fmla="*/ 1856509 h 4008612"/>
              <a:gd name="connsiteX19" fmla="*/ 93345 w 5034800"/>
              <a:gd name="connsiteY19" fmla="*/ 1810327 h 4008612"/>
              <a:gd name="connsiteX20" fmla="*/ 158000 w 5034800"/>
              <a:gd name="connsiteY20" fmla="*/ 1681018 h 4008612"/>
              <a:gd name="connsiteX21" fmla="*/ 241127 w 5034800"/>
              <a:gd name="connsiteY21" fmla="*/ 1505527 h 4008612"/>
              <a:gd name="connsiteX22" fmla="*/ 315018 w 5034800"/>
              <a:gd name="connsiteY22" fmla="*/ 1357745 h 4008612"/>
              <a:gd name="connsiteX23" fmla="*/ 407381 w 5034800"/>
              <a:gd name="connsiteY23" fmla="*/ 1228436 h 4008612"/>
              <a:gd name="connsiteX24" fmla="*/ 453563 w 5034800"/>
              <a:gd name="connsiteY24" fmla="*/ 1173018 h 4008612"/>
              <a:gd name="connsiteX25" fmla="*/ 481272 w 5034800"/>
              <a:gd name="connsiteY25" fmla="*/ 1126836 h 4008612"/>
              <a:gd name="connsiteX26" fmla="*/ 545927 w 5034800"/>
              <a:gd name="connsiteY26" fmla="*/ 1080654 h 4008612"/>
              <a:gd name="connsiteX27" fmla="*/ 573636 w 5034800"/>
              <a:gd name="connsiteY27" fmla="*/ 1052945 h 4008612"/>
              <a:gd name="connsiteX28" fmla="*/ 601345 w 5034800"/>
              <a:gd name="connsiteY28" fmla="*/ 1043709 h 4008612"/>
              <a:gd name="connsiteX29" fmla="*/ 647527 w 5034800"/>
              <a:gd name="connsiteY29" fmla="*/ 1016000 h 4008612"/>
              <a:gd name="connsiteX30" fmla="*/ 804545 w 5034800"/>
              <a:gd name="connsiteY30" fmla="*/ 979054 h 4008612"/>
              <a:gd name="connsiteX31" fmla="*/ 989272 w 5034800"/>
              <a:gd name="connsiteY31" fmla="*/ 905163 h 4008612"/>
              <a:gd name="connsiteX32" fmla="*/ 1137054 w 5034800"/>
              <a:gd name="connsiteY32" fmla="*/ 849745 h 4008612"/>
              <a:gd name="connsiteX33" fmla="*/ 1220181 w 5034800"/>
              <a:gd name="connsiteY33" fmla="*/ 803563 h 4008612"/>
              <a:gd name="connsiteX34" fmla="*/ 1331018 w 5034800"/>
              <a:gd name="connsiteY34" fmla="*/ 757382 h 4008612"/>
              <a:gd name="connsiteX35" fmla="*/ 1441854 w 5034800"/>
              <a:gd name="connsiteY35" fmla="*/ 692727 h 4008612"/>
              <a:gd name="connsiteX36" fmla="*/ 1626581 w 5034800"/>
              <a:gd name="connsiteY36" fmla="*/ 609600 h 4008612"/>
              <a:gd name="connsiteX37" fmla="*/ 1737418 w 5034800"/>
              <a:gd name="connsiteY37" fmla="*/ 554182 h 4008612"/>
              <a:gd name="connsiteX38" fmla="*/ 1940618 w 5034800"/>
              <a:gd name="connsiteY38" fmla="*/ 471054 h 4008612"/>
              <a:gd name="connsiteX39" fmla="*/ 1986800 w 5034800"/>
              <a:gd name="connsiteY39" fmla="*/ 452582 h 4008612"/>
              <a:gd name="connsiteX40" fmla="*/ 2060691 w 5034800"/>
              <a:gd name="connsiteY40" fmla="*/ 443345 h 4008612"/>
              <a:gd name="connsiteX41" fmla="*/ 2310072 w 5034800"/>
              <a:gd name="connsiteY41" fmla="*/ 424873 h 4008612"/>
              <a:gd name="connsiteX42" fmla="*/ 2661054 w 5034800"/>
              <a:gd name="connsiteY42" fmla="*/ 369454 h 4008612"/>
              <a:gd name="connsiteX43" fmla="*/ 2855018 w 5034800"/>
              <a:gd name="connsiteY43" fmla="*/ 323273 h 4008612"/>
              <a:gd name="connsiteX44" fmla="*/ 3012036 w 5034800"/>
              <a:gd name="connsiteY44" fmla="*/ 277091 h 4008612"/>
              <a:gd name="connsiteX45" fmla="*/ 3076691 w 5034800"/>
              <a:gd name="connsiteY45" fmla="*/ 258618 h 4008612"/>
              <a:gd name="connsiteX46" fmla="*/ 3298363 w 5034800"/>
              <a:gd name="connsiteY46" fmla="*/ 166254 h 4008612"/>
              <a:gd name="connsiteX47" fmla="*/ 3464618 w 5034800"/>
              <a:gd name="connsiteY47" fmla="*/ 110836 h 4008612"/>
              <a:gd name="connsiteX48" fmla="*/ 3501563 w 5034800"/>
              <a:gd name="connsiteY48" fmla="*/ 101600 h 4008612"/>
              <a:gd name="connsiteX49" fmla="*/ 3815600 w 5034800"/>
              <a:gd name="connsiteY49" fmla="*/ 92363 h 4008612"/>
              <a:gd name="connsiteX50" fmla="*/ 4009563 w 5034800"/>
              <a:gd name="connsiteY50" fmla="*/ 64654 h 4008612"/>
              <a:gd name="connsiteX51" fmla="*/ 4185054 w 5034800"/>
              <a:gd name="connsiteY51" fmla="*/ 18473 h 4008612"/>
              <a:gd name="connsiteX52" fmla="*/ 4231236 w 5034800"/>
              <a:gd name="connsiteY52" fmla="*/ 0 h 4008612"/>
              <a:gd name="connsiteX53" fmla="*/ 4591454 w 5034800"/>
              <a:gd name="connsiteY53" fmla="*/ 9236 h 4008612"/>
              <a:gd name="connsiteX54" fmla="*/ 4757709 w 5034800"/>
              <a:gd name="connsiteY54" fmla="*/ 36945 h 4008612"/>
              <a:gd name="connsiteX55" fmla="*/ 4803891 w 5034800"/>
              <a:gd name="connsiteY55" fmla="*/ 83127 h 4008612"/>
              <a:gd name="connsiteX56" fmla="*/ 4960908 w 5034800"/>
              <a:gd name="connsiteY56" fmla="*/ 184727 h 4008612"/>
              <a:gd name="connsiteX57" fmla="*/ 4988618 w 5034800"/>
              <a:gd name="connsiteY57" fmla="*/ 369454 h 4008612"/>
              <a:gd name="connsiteX58" fmla="*/ 5016327 w 5034800"/>
              <a:gd name="connsiteY58" fmla="*/ 406400 h 4008612"/>
              <a:gd name="connsiteX59" fmla="*/ 5034800 w 5034800"/>
              <a:gd name="connsiteY59" fmla="*/ 452582 h 4008612"/>
              <a:gd name="connsiteX60" fmla="*/ 4997854 w 5034800"/>
              <a:gd name="connsiteY60" fmla="*/ 923636 h 4008612"/>
              <a:gd name="connsiteX61" fmla="*/ 4923963 w 5034800"/>
              <a:gd name="connsiteY61" fmla="*/ 1200727 h 4008612"/>
              <a:gd name="connsiteX62" fmla="*/ 4887018 w 5034800"/>
              <a:gd name="connsiteY62" fmla="*/ 1413163 h 4008612"/>
              <a:gd name="connsiteX63" fmla="*/ 4776181 w 5034800"/>
              <a:gd name="connsiteY63" fmla="*/ 1782618 h 4008612"/>
              <a:gd name="connsiteX64" fmla="*/ 4693054 w 5034800"/>
              <a:gd name="connsiteY64" fmla="*/ 2004291 h 4008612"/>
              <a:gd name="connsiteX65" fmla="*/ 4665345 w 5034800"/>
              <a:gd name="connsiteY65" fmla="*/ 2068945 h 4008612"/>
              <a:gd name="connsiteX66" fmla="*/ 4545272 w 5034800"/>
              <a:gd name="connsiteY66" fmla="*/ 2272145 h 4008612"/>
              <a:gd name="connsiteX67" fmla="*/ 4489854 w 5034800"/>
              <a:gd name="connsiteY67" fmla="*/ 2364509 h 4008612"/>
              <a:gd name="connsiteX68" fmla="*/ 4203527 w 5034800"/>
              <a:gd name="connsiteY68" fmla="*/ 2586182 h 4008612"/>
              <a:gd name="connsiteX69" fmla="*/ 3750944 w 5034800"/>
              <a:gd name="connsiteY69" fmla="*/ 2687781 h 4008612"/>
              <a:gd name="connsiteX70" fmla="*/ 3363018 w 5034800"/>
              <a:gd name="connsiteY70" fmla="*/ 2927927 h 4008612"/>
              <a:gd name="connsiteX71" fmla="*/ 2947381 w 5034800"/>
              <a:gd name="connsiteY71" fmla="*/ 2992582 h 4008612"/>
              <a:gd name="connsiteX72" fmla="*/ 2734945 w 5034800"/>
              <a:gd name="connsiteY72" fmla="*/ 3038763 h 4008612"/>
              <a:gd name="connsiteX73" fmla="*/ 2559454 w 5034800"/>
              <a:gd name="connsiteY73" fmla="*/ 3094182 h 4008612"/>
              <a:gd name="connsiteX74" fmla="*/ 2254654 w 5034800"/>
              <a:gd name="connsiteY74" fmla="*/ 3186545 h 4008612"/>
              <a:gd name="connsiteX75" fmla="*/ 1783600 w 5034800"/>
              <a:gd name="connsiteY75" fmla="*/ 3334327 h 4008612"/>
              <a:gd name="connsiteX76" fmla="*/ 1672763 w 5034800"/>
              <a:gd name="connsiteY76" fmla="*/ 3546763 h 4008612"/>
              <a:gd name="connsiteX77" fmla="*/ 1561927 w 5034800"/>
              <a:gd name="connsiteY77" fmla="*/ 3740727 h 4008612"/>
              <a:gd name="connsiteX78" fmla="*/ 1220183 w 5034800"/>
              <a:gd name="connsiteY78" fmla="*/ 3943927 h 4008612"/>
              <a:gd name="connsiteX79" fmla="*/ 878435 w 5034800"/>
              <a:gd name="connsiteY79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76472 w 5034800"/>
              <a:gd name="connsiteY5" fmla="*/ 3611418 h 4008612"/>
              <a:gd name="connsiteX6" fmla="*/ 158000 w 5034800"/>
              <a:gd name="connsiteY6" fmla="*/ 3537527 h 4008612"/>
              <a:gd name="connsiteX7" fmla="*/ 148763 w 5034800"/>
              <a:gd name="connsiteY7" fmla="*/ 3491345 h 4008612"/>
              <a:gd name="connsiteX8" fmla="*/ 121054 w 5034800"/>
              <a:gd name="connsiteY8" fmla="*/ 3408218 h 4008612"/>
              <a:gd name="connsiteX9" fmla="*/ 74872 w 5034800"/>
              <a:gd name="connsiteY9" fmla="*/ 3121891 h 4008612"/>
              <a:gd name="connsiteX10" fmla="*/ 65636 w 5034800"/>
              <a:gd name="connsiteY10" fmla="*/ 3048000 h 4008612"/>
              <a:gd name="connsiteX11" fmla="*/ 28691 w 5034800"/>
              <a:gd name="connsiteY11" fmla="*/ 2890982 h 4008612"/>
              <a:gd name="connsiteX12" fmla="*/ 10218 w 5034800"/>
              <a:gd name="connsiteY12" fmla="*/ 2770909 h 4008612"/>
              <a:gd name="connsiteX13" fmla="*/ 10218 w 5034800"/>
              <a:gd name="connsiteY13" fmla="*/ 2170545 h 4008612"/>
              <a:gd name="connsiteX14" fmla="*/ 37927 w 5034800"/>
              <a:gd name="connsiteY14" fmla="*/ 2068945 h 4008612"/>
              <a:gd name="connsiteX15" fmla="*/ 56400 w 5034800"/>
              <a:gd name="connsiteY15" fmla="*/ 1921163 h 4008612"/>
              <a:gd name="connsiteX16" fmla="*/ 74872 w 5034800"/>
              <a:gd name="connsiteY16" fmla="*/ 1884218 h 4008612"/>
              <a:gd name="connsiteX17" fmla="*/ 84109 w 5034800"/>
              <a:gd name="connsiteY17" fmla="*/ 1856509 h 4008612"/>
              <a:gd name="connsiteX18" fmla="*/ 93345 w 5034800"/>
              <a:gd name="connsiteY18" fmla="*/ 1810327 h 4008612"/>
              <a:gd name="connsiteX19" fmla="*/ 158000 w 5034800"/>
              <a:gd name="connsiteY19" fmla="*/ 1681018 h 4008612"/>
              <a:gd name="connsiteX20" fmla="*/ 241127 w 5034800"/>
              <a:gd name="connsiteY20" fmla="*/ 1505527 h 4008612"/>
              <a:gd name="connsiteX21" fmla="*/ 315018 w 5034800"/>
              <a:gd name="connsiteY21" fmla="*/ 1357745 h 4008612"/>
              <a:gd name="connsiteX22" fmla="*/ 407381 w 5034800"/>
              <a:gd name="connsiteY22" fmla="*/ 1228436 h 4008612"/>
              <a:gd name="connsiteX23" fmla="*/ 453563 w 5034800"/>
              <a:gd name="connsiteY23" fmla="*/ 1173018 h 4008612"/>
              <a:gd name="connsiteX24" fmla="*/ 481272 w 5034800"/>
              <a:gd name="connsiteY24" fmla="*/ 1126836 h 4008612"/>
              <a:gd name="connsiteX25" fmla="*/ 545927 w 5034800"/>
              <a:gd name="connsiteY25" fmla="*/ 1080654 h 4008612"/>
              <a:gd name="connsiteX26" fmla="*/ 573636 w 5034800"/>
              <a:gd name="connsiteY26" fmla="*/ 1052945 h 4008612"/>
              <a:gd name="connsiteX27" fmla="*/ 601345 w 5034800"/>
              <a:gd name="connsiteY27" fmla="*/ 1043709 h 4008612"/>
              <a:gd name="connsiteX28" fmla="*/ 647527 w 5034800"/>
              <a:gd name="connsiteY28" fmla="*/ 1016000 h 4008612"/>
              <a:gd name="connsiteX29" fmla="*/ 804545 w 5034800"/>
              <a:gd name="connsiteY29" fmla="*/ 979054 h 4008612"/>
              <a:gd name="connsiteX30" fmla="*/ 989272 w 5034800"/>
              <a:gd name="connsiteY30" fmla="*/ 905163 h 4008612"/>
              <a:gd name="connsiteX31" fmla="*/ 1137054 w 5034800"/>
              <a:gd name="connsiteY31" fmla="*/ 849745 h 4008612"/>
              <a:gd name="connsiteX32" fmla="*/ 1220181 w 5034800"/>
              <a:gd name="connsiteY32" fmla="*/ 803563 h 4008612"/>
              <a:gd name="connsiteX33" fmla="*/ 1331018 w 5034800"/>
              <a:gd name="connsiteY33" fmla="*/ 757382 h 4008612"/>
              <a:gd name="connsiteX34" fmla="*/ 1441854 w 5034800"/>
              <a:gd name="connsiteY34" fmla="*/ 692727 h 4008612"/>
              <a:gd name="connsiteX35" fmla="*/ 1626581 w 5034800"/>
              <a:gd name="connsiteY35" fmla="*/ 609600 h 4008612"/>
              <a:gd name="connsiteX36" fmla="*/ 1737418 w 5034800"/>
              <a:gd name="connsiteY36" fmla="*/ 554182 h 4008612"/>
              <a:gd name="connsiteX37" fmla="*/ 1940618 w 5034800"/>
              <a:gd name="connsiteY37" fmla="*/ 471054 h 4008612"/>
              <a:gd name="connsiteX38" fmla="*/ 1986800 w 5034800"/>
              <a:gd name="connsiteY38" fmla="*/ 452582 h 4008612"/>
              <a:gd name="connsiteX39" fmla="*/ 2060691 w 5034800"/>
              <a:gd name="connsiteY39" fmla="*/ 443345 h 4008612"/>
              <a:gd name="connsiteX40" fmla="*/ 2310072 w 5034800"/>
              <a:gd name="connsiteY40" fmla="*/ 424873 h 4008612"/>
              <a:gd name="connsiteX41" fmla="*/ 2661054 w 5034800"/>
              <a:gd name="connsiteY41" fmla="*/ 369454 h 4008612"/>
              <a:gd name="connsiteX42" fmla="*/ 2855018 w 5034800"/>
              <a:gd name="connsiteY42" fmla="*/ 323273 h 4008612"/>
              <a:gd name="connsiteX43" fmla="*/ 3012036 w 5034800"/>
              <a:gd name="connsiteY43" fmla="*/ 277091 h 4008612"/>
              <a:gd name="connsiteX44" fmla="*/ 3076691 w 5034800"/>
              <a:gd name="connsiteY44" fmla="*/ 258618 h 4008612"/>
              <a:gd name="connsiteX45" fmla="*/ 3298363 w 5034800"/>
              <a:gd name="connsiteY45" fmla="*/ 166254 h 4008612"/>
              <a:gd name="connsiteX46" fmla="*/ 3464618 w 5034800"/>
              <a:gd name="connsiteY46" fmla="*/ 110836 h 4008612"/>
              <a:gd name="connsiteX47" fmla="*/ 3501563 w 5034800"/>
              <a:gd name="connsiteY47" fmla="*/ 101600 h 4008612"/>
              <a:gd name="connsiteX48" fmla="*/ 3815600 w 5034800"/>
              <a:gd name="connsiteY48" fmla="*/ 92363 h 4008612"/>
              <a:gd name="connsiteX49" fmla="*/ 4009563 w 5034800"/>
              <a:gd name="connsiteY49" fmla="*/ 64654 h 4008612"/>
              <a:gd name="connsiteX50" fmla="*/ 4185054 w 5034800"/>
              <a:gd name="connsiteY50" fmla="*/ 18473 h 4008612"/>
              <a:gd name="connsiteX51" fmla="*/ 4231236 w 5034800"/>
              <a:gd name="connsiteY51" fmla="*/ 0 h 4008612"/>
              <a:gd name="connsiteX52" fmla="*/ 4591454 w 5034800"/>
              <a:gd name="connsiteY52" fmla="*/ 9236 h 4008612"/>
              <a:gd name="connsiteX53" fmla="*/ 4757709 w 5034800"/>
              <a:gd name="connsiteY53" fmla="*/ 36945 h 4008612"/>
              <a:gd name="connsiteX54" fmla="*/ 4803891 w 5034800"/>
              <a:gd name="connsiteY54" fmla="*/ 83127 h 4008612"/>
              <a:gd name="connsiteX55" fmla="*/ 4960908 w 5034800"/>
              <a:gd name="connsiteY55" fmla="*/ 184727 h 4008612"/>
              <a:gd name="connsiteX56" fmla="*/ 4988618 w 5034800"/>
              <a:gd name="connsiteY56" fmla="*/ 369454 h 4008612"/>
              <a:gd name="connsiteX57" fmla="*/ 5016327 w 5034800"/>
              <a:gd name="connsiteY57" fmla="*/ 406400 h 4008612"/>
              <a:gd name="connsiteX58" fmla="*/ 5034800 w 5034800"/>
              <a:gd name="connsiteY58" fmla="*/ 452582 h 4008612"/>
              <a:gd name="connsiteX59" fmla="*/ 4997854 w 5034800"/>
              <a:gd name="connsiteY59" fmla="*/ 923636 h 4008612"/>
              <a:gd name="connsiteX60" fmla="*/ 4923963 w 5034800"/>
              <a:gd name="connsiteY60" fmla="*/ 1200727 h 4008612"/>
              <a:gd name="connsiteX61" fmla="*/ 4887018 w 5034800"/>
              <a:gd name="connsiteY61" fmla="*/ 1413163 h 4008612"/>
              <a:gd name="connsiteX62" fmla="*/ 4776181 w 5034800"/>
              <a:gd name="connsiteY62" fmla="*/ 1782618 h 4008612"/>
              <a:gd name="connsiteX63" fmla="*/ 4693054 w 5034800"/>
              <a:gd name="connsiteY63" fmla="*/ 2004291 h 4008612"/>
              <a:gd name="connsiteX64" fmla="*/ 4665345 w 5034800"/>
              <a:gd name="connsiteY64" fmla="*/ 2068945 h 4008612"/>
              <a:gd name="connsiteX65" fmla="*/ 4545272 w 5034800"/>
              <a:gd name="connsiteY65" fmla="*/ 2272145 h 4008612"/>
              <a:gd name="connsiteX66" fmla="*/ 4489854 w 5034800"/>
              <a:gd name="connsiteY66" fmla="*/ 2364509 h 4008612"/>
              <a:gd name="connsiteX67" fmla="*/ 4203527 w 5034800"/>
              <a:gd name="connsiteY67" fmla="*/ 2586182 h 4008612"/>
              <a:gd name="connsiteX68" fmla="*/ 3750944 w 5034800"/>
              <a:gd name="connsiteY68" fmla="*/ 2687781 h 4008612"/>
              <a:gd name="connsiteX69" fmla="*/ 3363018 w 5034800"/>
              <a:gd name="connsiteY69" fmla="*/ 2927927 h 4008612"/>
              <a:gd name="connsiteX70" fmla="*/ 2947381 w 5034800"/>
              <a:gd name="connsiteY70" fmla="*/ 2992582 h 4008612"/>
              <a:gd name="connsiteX71" fmla="*/ 2734945 w 5034800"/>
              <a:gd name="connsiteY71" fmla="*/ 3038763 h 4008612"/>
              <a:gd name="connsiteX72" fmla="*/ 2559454 w 5034800"/>
              <a:gd name="connsiteY72" fmla="*/ 3094182 h 4008612"/>
              <a:gd name="connsiteX73" fmla="*/ 2254654 w 5034800"/>
              <a:gd name="connsiteY73" fmla="*/ 3186545 h 4008612"/>
              <a:gd name="connsiteX74" fmla="*/ 1783600 w 5034800"/>
              <a:gd name="connsiteY74" fmla="*/ 3334327 h 4008612"/>
              <a:gd name="connsiteX75" fmla="*/ 1672763 w 5034800"/>
              <a:gd name="connsiteY75" fmla="*/ 3546763 h 4008612"/>
              <a:gd name="connsiteX76" fmla="*/ 1561927 w 5034800"/>
              <a:gd name="connsiteY76" fmla="*/ 3740727 h 4008612"/>
              <a:gd name="connsiteX77" fmla="*/ 1220183 w 5034800"/>
              <a:gd name="connsiteY77" fmla="*/ 3943927 h 4008612"/>
              <a:gd name="connsiteX78" fmla="*/ 878435 w 5034800"/>
              <a:gd name="connsiteY78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58000 w 5034800"/>
              <a:gd name="connsiteY5" fmla="*/ 3537527 h 4008612"/>
              <a:gd name="connsiteX6" fmla="*/ 148763 w 5034800"/>
              <a:gd name="connsiteY6" fmla="*/ 3491345 h 4008612"/>
              <a:gd name="connsiteX7" fmla="*/ 121054 w 5034800"/>
              <a:gd name="connsiteY7" fmla="*/ 3408218 h 4008612"/>
              <a:gd name="connsiteX8" fmla="*/ 74872 w 5034800"/>
              <a:gd name="connsiteY8" fmla="*/ 3121891 h 4008612"/>
              <a:gd name="connsiteX9" fmla="*/ 65636 w 5034800"/>
              <a:gd name="connsiteY9" fmla="*/ 3048000 h 4008612"/>
              <a:gd name="connsiteX10" fmla="*/ 28691 w 5034800"/>
              <a:gd name="connsiteY10" fmla="*/ 2890982 h 4008612"/>
              <a:gd name="connsiteX11" fmla="*/ 10218 w 5034800"/>
              <a:gd name="connsiteY11" fmla="*/ 2770909 h 4008612"/>
              <a:gd name="connsiteX12" fmla="*/ 10218 w 5034800"/>
              <a:gd name="connsiteY12" fmla="*/ 2170545 h 4008612"/>
              <a:gd name="connsiteX13" fmla="*/ 37927 w 5034800"/>
              <a:gd name="connsiteY13" fmla="*/ 2068945 h 4008612"/>
              <a:gd name="connsiteX14" fmla="*/ 56400 w 5034800"/>
              <a:gd name="connsiteY14" fmla="*/ 1921163 h 4008612"/>
              <a:gd name="connsiteX15" fmla="*/ 74872 w 5034800"/>
              <a:gd name="connsiteY15" fmla="*/ 1884218 h 4008612"/>
              <a:gd name="connsiteX16" fmla="*/ 84109 w 5034800"/>
              <a:gd name="connsiteY16" fmla="*/ 1856509 h 4008612"/>
              <a:gd name="connsiteX17" fmla="*/ 93345 w 5034800"/>
              <a:gd name="connsiteY17" fmla="*/ 1810327 h 4008612"/>
              <a:gd name="connsiteX18" fmla="*/ 158000 w 5034800"/>
              <a:gd name="connsiteY18" fmla="*/ 1681018 h 4008612"/>
              <a:gd name="connsiteX19" fmla="*/ 241127 w 5034800"/>
              <a:gd name="connsiteY19" fmla="*/ 1505527 h 4008612"/>
              <a:gd name="connsiteX20" fmla="*/ 315018 w 5034800"/>
              <a:gd name="connsiteY20" fmla="*/ 1357745 h 4008612"/>
              <a:gd name="connsiteX21" fmla="*/ 407381 w 5034800"/>
              <a:gd name="connsiteY21" fmla="*/ 1228436 h 4008612"/>
              <a:gd name="connsiteX22" fmla="*/ 453563 w 5034800"/>
              <a:gd name="connsiteY22" fmla="*/ 1173018 h 4008612"/>
              <a:gd name="connsiteX23" fmla="*/ 481272 w 5034800"/>
              <a:gd name="connsiteY23" fmla="*/ 1126836 h 4008612"/>
              <a:gd name="connsiteX24" fmla="*/ 545927 w 5034800"/>
              <a:gd name="connsiteY24" fmla="*/ 1080654 h 4008612"/>
              <a:gd name="connsiteX25" fmla="*/ 573636 w 5034800"/>
              <a:gd name="connsiteY25" fmla="*/ 1052945 h 4008612"/>
              <a:gd name="connsiteX26" fmla="*/ 601345 w 5034800"/>
              <a:gd name="connsiteY26" fmla="*/ 1043709 h 4008612"/>
              <a:gd name="connsiteX27" fmla="*/ 647527 w 5034800"/>
              <a:gd name="connsiteY27" fmla="*/ 1016000 h 4008612"/>
              <a:gd name="connsiteX28" fmla="*/ 804545 w 5034800"/>
              <a:gd name="connsiteY28" fmla="*/ 979054 h 4008612"/>
              <a:gd name="connsiteX29" fmla="*/ 989272 w 5034800"/>
              <a:gd name="connsiteY29" fmla="*/ 905163 h 4008612"/>
              <a:gd name="connsiteX30" fmla="*/ 1137054 w 5034800"/>
              <a:gd name="connsiteY30" fmla="*/ 849745 h 4008612"/>
              <a:gd name="connsiteX31" fmla="*/ 1220181 w 5034800"/>
              <a:gd name="connsiteY31" fmla="*/ 803563 h 4008612"/>
              <a:gd name="connsiteX32" fmla="*/ 1331018 w 5034800"/>
              <a:gd name="connsiteY32" fmla="*/ 757382 h 4008612"/>
              <a:gd name="connsiteX33" fmla="*/ 1441854 w 5034800"/>
              <a:gd name="connsiteY33" fmla="*/ 692727 h 4008612"/>
              <a:gd name="connsiteX34" fmla="*/ 1626581 w 5034800"/>
              <a:gd name="connsiteY34" fmla="*/ 609600 h 4008612"/>
              <a:gd name="connsiteX35" fmla="*/ 1737418 w 5034800"/>
              <a:gd name="connsiteY35" fmla="*/ 554182 h 4008612"/>
              <a:gd name="connsiteX36" fmla="*/ 1940618 w 5034800"/>
              <a:gd name="connsiteY36" fmla="*/ 471054 h 4008612"/>
              <a:gd name="connsiteX37" fmla="*/ 1986800 w 5034800"/>
              <a:gd name="connsiteY37" fmla="*/ 452582 h 4008612"/>
              <a:gd name="connsiteX38" fmla="*/ 2060691 w 5034800"/>
              <a:gd name="connsiteY38" fmla="*/ 443345 h 4008612"/>
              <a:gd name="connsiteX39" fmla="*/ 2310072 w 5034800"/>
              <a:gd name="connsiteY39" fmla="*/ 424873 h 4008612"/>
              <a:gd name="connsiteX40" fmla="*/ 2661054 w 5034800"/>
              <a:gd name="connsiteY40" fmla="*/ 369454 h 4008612"/>
              <a:gd name="connsiteX41" fmla="*/ 2855018 w 5034800"/>
              <a:gd name="connsiteY41" fmla="*/ 323273 h 4008612"/>
              <a:gd name="connsiteX42" fmla="*/ 3012036 w 5034800"/>
              <a:gd name="connsiteY42" fmla="*/ 277091 h 4008612"/>
              <a:gd name="connsiteX43" fmla="*/ 3076691 w 5034800"/>
              <a:gd name="connsiteY43" fmla="*/ 258618 h 4008612"/>
              <a:gd name="connsiteX44" fmla="*/ 3298363 w 5034800"/>
              <a:gd name="connsiteY44" fmla="*/ 166254 h 4008612"/>
              <a:gd name="connsiteX45" fmla="*/ 3464618 w 5034800"/>
              <a:gd name="connsiteY45" fmla="*/ 110836 h 4008612"/>
              <a:gd name="connsiteX46" fmla="*/ 3501563 w 5034800"/>
              <a:gd name="connsiteY46" fmla="*/ 101600 h 4008612"/>
              <a:gd name="connsiteX47" fmla="*/ 3815600 w 5034800"/>
              <a:gd name="connsiteY47" fmla="*/ 92363 h 4008612"/>
              <a:gd name="connsiteX48" fmla="*/ 4009563 w 5034800"/>
              <a:gd name="connsiteY48" fmla="*/ 64654 h 4008612"/>
              <a:gd name="connsiteX49" fmla="*/ 4185054 w 5034800"/>
              <a:gd name="connsiteY49" fmla="*/ 18473 h 4008612"/>
              <a:gd name="connsiteX50" fmla="*/ 4231236 w 5034800"/>
              <a:gd name="connsiteY50" fmla="*/ 0 h 4008612"/>
              <a:gd name="connsiteX51" fmla="*/ 4591454 w 5034800"/>
              <a:gd name="connsiteY51" fmla="*/ 9236 h 4008612"/>
              <a:gd name="connsiteX52" fmla="*/ 4757709 w 5034800"/>
              <a:gd name="connsiteY52" fmla="*/ 36945 h 4008612"/>
              <a:gd name="connsiteX53" fmla="*/ 4803891 w 5034800"/>
              <a:gd name="connsiteY53" fmla="*/ 83127 h 4008612"/>
              <a:gd name="connsiteX54" fmla="*/ 4960908 w 5034800"/>
              <a:gd name="connsiteY54" fmla="*/ 184727 h 4008612"/>
              <a:gd name="connsiteX55" fmla="*/ 4988618 w 5034800"/>
              <a:gd name="connsiteY55" fmla="*/ 369454 h 4008612"/>
              <a:gd name="connsiteX56" fmla="*/ 5016327 w 5034800"/>
              <a:gd name="connsiteY56" fmla="*/ 406400 h 4008612"/>
              <a:gd name="connsiteX57" fmla="*/ 5034800 w 5034800"/>
              <a:gd name="connsiteY57" fmla="*/ 452582 h 4008612"/>
              <a:gd name="connsiteX58" fmla="*/ 4997854 w 5034800"/>
              <a:gd name="connsiteY58" fmla="*/ 923636 h 4008612"/>
              <a:gd name="connsiteX59" fmla="*/ 4923963 w 5034800"/>
              <a:gd name="connsiteY59" fmla="*/ 1200727 h 4008612"/>
              <a:gd name="connsiteX60" fmla="*/ 4887018 w 5034800"/>
              <a:gd name="connsiteY60" fmla="*/ 1413163 h 4008612"/>
              <a:gd name="connsiteX61" fmla="*/ 4776181 w 5034800"/>
              <a:gd name="connsiteY61" fmla="*/ 1782618 h 4008612"/>
              <a:gd name="connsiteX62" fmla="*/ 4693054 w 5034800"/>
              <a:gd name="connsiteY62" fmla="*/ 2004291 h 4008612"/>
              <a:gd name="connsiteX63" fmla="*/ 4665345 w 5034800"/>
              <a:gd name="connsiteY63" fmla="*/ 2068945 h 4008612"/>
              <a:gd name="connsiteX64" fmla="*/ 4545272 w 5034800"/>
              <a:gd name="connsiteY64" fmla="*/ 2272145 h 4008612"/>
              <a:gd name="connsiteX65" fmla="*/ 4489854 w 5034800"/>
              <a:gd name="connsiteY65" fmla="*/ 2364509 h 4008612"/>
              <a:gd name="connsiteX66" fmla="*/ 4203527 w 5034800"/>
              <a:gd name="connsiteY66" fmla="*/ 2586182 h 4008612"/>
              <a:gd name="connsiteX67" fmla="*/ 3750944 w 5034800"/>
              <a:gd name="connsiteY67" fmla="*/ 2687781 h 4008612"/>
              <a:gd name="connsiteX68" fmla="*/ 3363018 w 5034800"/>
              <a:gd name="connsiteY68" fmla="*/ 2927927 h 4008612"/>
              <a:gd name="connsiteX69" fmla="*/ 2947381 w 5034800"/>
              <a:gd name="connsiteY69" fmla="*/ 2992582 h 4008612"/>
              <a:gd name="connsiteX70" fmla="*/ 2734945 w 5034800"/>
              <a:gd name="connsiteY70" fmla="*/ 3038763 h 4008612"/>
              <a:gd name="connsiteX71" fmla="*/ 2559454 w 5034800"/>
              <a:gd name="connsiteY71" fmla="*/ 3094182 h 4008612"/>
              <a:gd name="connsiteX72" fmla="*/ 2254654 w 5034800"/>
              <a:gd name="connsiteY72" fmla="*/ 3186545 h 4008612"/>
              <a:gd name="connsiteX73" fmla="*/ 1783600 w 5034800"/>
              <a:gd name="connsiteY73" fmla="*/ 3334327 h 4008612"/>
              <a:gd name="connsiteX74" fmla="*/ 1672763 w 5034800"/>
              <a:gd name="connsiteY74" fmla="*/ 3546763 h 4008612"/>
              <a:gd name="connsiteX75" fmla="*/ 1561927 w 5034800"/>
              <a:gd name="connsiteY75" fmla="*/ 3740727 h 4008612"/>
              <a:gd name="connsiteX76" fmla="*/ 1220183 w 5034800"/>
              <a:gd name="connsiteY76" fmla="*/ 3943927 h 4008612"/>
              <a:gd name="connsiteX77" fmla="*/ 878435 w 5034800"/>
              <a:gd name="connsiteY77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58000 w 5034800"/>
              <a:gd name="connsiteY5" fmla="*/ 3537527 h 4008612"/>
              <a:gd name="connsiteX6" fmla="*/ 121054 w 5034800"/>
              <a:gd name="connsiteY6" fmla="*/ 3408218 h 4008612"/>
              <a:gd name="connsiteX7" fmla="*/ 74872 w 5034800"/>
              <a:gd name="connsiteY7" fmla="*/ 3121891 h 4008612"/>
              <a:gd name="connsiteX8" fmla="*/ 65636 w 5034800"/>
              <a:gd name="connsiteY8" fmla="*/ 3048000 h 4008612"/>
              <a:gd name="connsiteX9" fmla="*/ 28691 w 5034800"/>
              <a:gd name="connsiteY9" fmla="*/ 2890982 h 4008612"/>
              <a:gd name="connsiteX10" fmla="*/ 10218 w 5034800"/>
              <a:gd name="connsiteY10" fmla="*/ 2770909 h 4008612"/>
              <a:gd name="connsiteX11" fmla="*/ 10218 w 5034800"/>
              <a:gd name="connsiteY11" fmla="*/ 2170545 h 4008612"/>
              <a:gd name="connsiteX12" fmla="*/ 37927 w 5034800"/>
              <a:gd name="connsiteY12" fmla="*/ 2068945 h 4008612"/>
              <a:gd name="connsiteX13" fmla="*/ 56400 w 5034800"/>
              <a:gd name="connsiteY13" fmla="*/ 1921163 h 4008612"/>
              <a:gd name="connsiteX14" fmla="*/ 74872 w 5034800"/>
              <a:gd name="connsiteY14" fmla="*/ 1884218 h 4008612"/>
              <a:gd name="connsiteX15" fmla="*/ 84109 w 5034800"/>
              <a:gd name="connsiteY15" fmla="*/ 1856509 h 4008612"/>
              <a:gd name="connsiteX16" fmla="*/ 93345 w 5034800"/>
              <a:gd name="connsiteY16" fmla="*/ 1810327 h 4008612"/>
              <a:gd name="connsiteX17" fmla="*/ 158000 w 5034800"/>
              <a:gd name="connsiteY17" fmla="*/ 1681018 h 4008612"/>
              <a:gd name="connsiteX18" fmla="*/ 241127 w 5034800"/>
              <a:gd name="connsiteY18" fmla="*/ 1505527 h 4008612"/>
              <a:gd name="connsiteX19" fmla="*/ 315018 w 5034800"/>
              <a:gd name="connsiteY19" fmla="*/ 1357745 h 4008612"/>
              <a:gd name="connsiteX20" fmla="*/ 407381 w 5034800"/>
              <a:gd name="connsiteY20" fmla="*/ 1228436 h 4008612"/>
              <a:gd name="connsiteX21" fmla="*/ 453563 w 5034800"/>
              <a:gd name="connsiteY21" fmla="*/ 1173018 h 4008612"/>
              <a:gd name="connsiteX22" fmla="*/ 481272 w 5034800"/>
              <a:gd name="connsiteY22" fmla="*/ 1126836 h 4008612"/>
              <a:gd name="connsiteX23" fmla="*/ 545927 w 5034800"/>
              <a:gd name="connsiteY23" fmla="*/ 1080654 h 4008612"/>
              <a:gd name="connsiteX24" fmla="*/ 573636 w 5034800"/>
              <a:gd name="connsiteY24" fmla="*/ 1052945 h 4008612"/>
              <a:gd name="connsiteX25" fmla="*/ 601345 w 5034800"/>
              <a:gd name="connsiteY25" fmla="*/ 1043709 h 4008612"/>
              <a:gd name="connsiteX26" fmla="*/ 647527 w 5034800"/>
              <a:gd name="connsiteY26" fmla="*/ 1016000 h 4008612"/>
              <a:gd name="connsiteX27" fmla="*/ 804545 w 5034800"/>
              <a:gd name="connsiteY27" fmla="*/ 979054 h 4008612"/>
              <a:gd name="connsiteX28" fmla="*/ 989272 w 5034800"/>
              <a:gd name="connsiteY28" fmla="*/ 905163 h 4008612"/>
              <a:gd name="connsiteX29" fmla="*/ 1137054 w 5034800"/>
              <a:gd name="connsiteY29" fmla="*/ 849745 h 4008612"/>
              <a:gd name="connsiteX30" fmla="*/ 1220181 w 5034800"/>
              <a:gd name="connsiteY30" fmla="*/ 803563 h 4008612"/>
              <a:gd name="connsiteX31" fmla="*/ 1331018 w 5034800"/>
              <a:gd name="connsiteY31" fmla="*/ 757382 h 4008612"/>
              <a:gd name="connsiteX32" fmla="*/ 1441854 w 5034800"/>
              <a:gd name="connsiteY32" fmla="*/ 692727 h 4008612"/>
              <a:gd name="connsiteX33" fmla="*/ 1626581 w 5034800"/>
              <a:gd name="connsiteY33" fmla="*/ 609600 h 4008612"/>
              <a:gd name="connsiteX34" fmla="*/ 1737418 w 5034800"/>
              <a:gd name="connsiteY34" fmla="*/ 554182 h 4008612"/>
              <a:gd name="connsiteX35" fmla="*/ 1940618 w 5034800"/>
              <a:gd name="connsiteY35" fmla="*/ 471054 h 4008612"/>
              <a:gd name="connsiteX36" fmla="*/ 1986800 w 5034800"/>
              <a:gd name="connsiteY36" fmla="*/ 452582 h 4008612"/>
              <a:gd name="connsiteX37" fmla="*/ 2060691 w 5034800"/>
              <a:gd name="connsiteY37" fmla="*/ 443345 h 4008612"/>
              <a:gd name="connsiteX38" fmla="*/ 2310072 w 5034800"/>
              <a:gd name="connsiteY38" fmla="*/ 424873 h 4008612"/>
              <a:gd name="connsiteX39" fmla="*/ 2661054 w 5034800"/>
              <a:gd name="connsiteY39" fmla="*/ 369454 h 4008612"/>
              <a:gd name="connsiteX40" fmla="*/ 2855018 w 5034800"/>
              <a:gd name="connsiteY40" fmla="*/ 323273 h 4008612"/>
              <a:gd name="connsiteX41" fmla="*/ 3012036 w 5034800"/>
              <a:gd name="connsiteY41" fmla="*/ 277091 h 4008612"/>
              <a:gd name="connsiteX42" fmla="*/ 3076691 w 5034800"/>
              <a:gd name="connsiteY42" fmla="*/ 258618 h 4008612"/>
              <a:gd name="connsiteX43" fmla="*/ 3298363 w 5034800"/>
              <a:gd name="connsiteY43" fmla="*/ 166254 h 4008612"/>
              <a:gd name="connsiteX44" fmla="*/ 3464618 w 5034800"/>
              <a:gd name="connsiteY44" fmla="*/ 110836 h 4008612"/>
              <a:gd name="connsiteX45" fmla="*/ 3501563 w 5034800"/>
              <a:gd name="connsiteY45" fmla="*/ 101600 h 4008612"/>
              <a:gd name="connsiteX46" fmla="*/ 3815600 w 5034800"/>
              <a:gd name="connsiteY46" fmla="*/ 92363 h 4008612"/>
              <a:gd name="connsiteX47" fmla="*/ 4009563 w 5034800"/>
              <a:gd name="connsiteY47" fmla="*/ 64654 h 4008612"/>
              <a:gd name="connsiteX48" fmla="*/ 4185054 w 5034800"/>
              <a:gd name="connsiteY48" fmla="*/ 18473 h 4008612"/>
              <a:gd name="connsiteX49" fmla="*/ 4231236 w 5034800"/>
              <a:gd name="connsiteY49" fmla="*/ 0 h 4008612"/>
              <a:gd name="connsiteX50" fmla="*/ 4591454 w 5034800"/>
              <a:gd name="connsiteY50" fmla="*/ 9236 h 4008612"/>
              <a:gd name="connsiteX51" fmla="*/ 4757709 w 5034800"/>
              <a:gd name="connsiteY51" fmla="*/ 36945 h 4008612"/>
              <a:gd name="connsiteX52" fmla="*/ 4803891 w 5034800"/>
              <a:gd name="connsiteY52" fmla="*/ 83127 h 4008612"/>
              <a:gd name="connsiteX53" fmla="*/ 4960908 w 5034800"/>
              <a:gd name="connsiteY53" fmla="*/ 184727 h 4008612"/>
              <a:gd name="connsiteX54" fmla="*/ 4988618 w 5034800"/>
              <a:gd name="connsiteY54" fmla="*/ 369454 h 4008612"/>
              <a:gd name="connsiteX55" fmla="*/ 5016327 w 5034800"/>
              <a:gd name="connsiteY55" fmla="*/ 406400 h 4008612"/>
              <a:gd name="connsiteX56" fmla="*/ 5034800 w 5034800"/>
              <a:gd name="connsiteY56" fmla="*/ 452582 h 4008612"/>
              <a:gd name="connsiteX57" fmla="*/ 4997854 w 5034800"/>
              <a:gd name="connsiteY57" fmla="*/ 923636 h 4008612"/>
              <a:gd name="connsiteX58" fmla="*/ 4923963 w 5034800"/>
              <a:gd name="connsiteY58" fmla="*/ 1200727 h 4008612"/>
              <a:gd name="connsiteX59" fmla="*/ 4887018 w 5034800"/>
              <a:gd name="connsiteY59" fmla="*/ 1413163 h 4008612"/>
              <a:gd name="connsiteX60" fmla="*/ 4776181 w 5034800"/>
              <a:gd name="connsiteY60" fmla="*/ 1782618 h 4008612"/>
              <a:gd name="connsiteX61" fmla="*/ 4693054 w 5034800"/>
              <a:gd name="connsiteY61" fmla="*/ 2004291 h 4008612"/>
              <a:gd name="connsiteX62" fmla="*/ 4665345 w 5034800"/>
              <a:gd name="connsiteY62" fmla="*/ 2068945 h 4008612"/>
              <a:gd name="connsiteX63" fmla="*/ 4545272 w 5034800"/>
              <a:gd name="connsiteY63" fmla="*/ 2272145 h 4008612"/>
              <a:gd name="connsiteX64" fmla="*/ 4489854 w 5034800"/>
              <a:gd name="connsiteY64" fmla="*/ 2364509 h 4008612"/>
              <a:gd name="connsiteX65" fmla="*/ 4203527 w 5034800"/>
              <a:gd name="connsiteY65" fmla="*/ 2586182 h 4008612"/>
              <a:gd name="connsiteX66" fmla="*/ 3750944 w 5034800"/>
              <a:gd name="connsiteY66" fmla="*/ 2687781 h 4008612"/>
              <a:gd name="connsiteX67" fmla="*/ 3363018 w 5034800"/>
              <a:gd name="connsiteY67" fmla="*/ 2927927 h 4008612"/>
              <a:gd name="connsiteX68" fmla="*/ 2947381 w 5034800"/>
              <a:gd name="connsiteY68" fmla="*/ 2992582 h 4008612"/>
              <a:gd name="connsiteX69" fmla="*/ 2734945 w 5034800"/>
              <a:gd name="connsiteY69" fmla="*/ 3038763 h 4008612"/>
              <a:gd name="connsiteX70" fmla="*/ 2559454 w 5034800"/>
              <a:gd name="connsiteY70" fmla="*/ 3094182 h 4008612"/>
              <a:gd name="connsiteX71" fmla="*/ 2254654 w 5034800"/>
              <a:gd name="connsiteY71" fmla="*/ 3186545 h 4008612"/>
              <a:gd name="connsiteX72" fmla="*/ 1783600 w 5034800"/>
              <a:gd name="connsiteY72" fmla="*/ 3334327 h 4008612"/>
              <a:gd name="connsiteX73" fmla="*/ 1672763 w 5034800"/>
              <a:gd name="connsiteY73" fmla="*/ 3546763 h 4008612"/>
              <a:gd name="connsiteX74" fmla="*/ 1561927 w 5034800"/>
              <a:gd name="connsiteY74" fmla="*/ 3740727 h 4008612"/>
              <a:gd name="connsiteX75" fmla="*/ 1220183 w 5034800"/>
              <a:gd name="connsiteY75" fmla="*/ 3943927 h 4008612"/>
              <a:gd name="connsiteX76" fmla="*/ 878435 w 5034800"/>
              <a:gd name="connsiteY76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58000 w 5034800"/>
              <a:gd name="connsiteY5" fmla="*/ 3537527 h 4008612"/>
              <a:gd name="connsiteX6" fmla="*/ 74872 w 5034800"/>
              <a:gd name="connsiteY6" fmla="*/ 3121891 h 4008612"/>
              <a:gd name="connsiteX7" fmla="*/ 65636 w 5034800"/>
              <a:gd name="connsiteY7" fmla="*/ 3048000 h 4008612"/>
              <a:gd name="connsiteX8" fmla="*/ 28691 w 5034800"/>
              <a:gd name="connsiteY8" fmla="*/ 2890982 h 4008612"/>
              <a:gd name="connsiteX9" fmla="*/ 10218 w 5034800"/>
              <a:gd name="connsiteY9" fmla="*/ 2770909 h 4008612"/>
              <a:gd name="connsiteX10" fmla="*/ 10218 w 5034800"/>
              <a:gd name="connsiteY10" fmla="*/ 2170545 h 4008612"/>
              <a:gd name="connsiteX11" fmla="*/ 37927 w 5034800"/>
              <a:gd name="connsiteY11" fmla="*/ 2068945 h 4008612"/>
              <a:gd name="connsiteX12" fmla="*/ 56400 w 5034800"/>
              <a:gd name="connsiteY12" fmla="*/ 1921163 h 4008612"/>
              <a:gd name="connsiteX13" fmla="*/ 74872 w 5034800"/>
              <a:gd name="connsiteY13" fmla="*/ 1884218 h 4008612"/>
              <a:gd name="connsiteX14" fmla="*/ 84109 w 5034800"/>
              <a:gd name="connsiteY14" fmla="*/ 1856509 h 4008612"/>
              <a:gd name="connsiteX15" fmla="*/ 93345 w 5034800"/>
              <a:gd name="connsiteY15" fmla="*/ 1810327 h 4008612"/>
              <a:gd name="connsiteX16" fmla="*/ 158000 w 5034800"/>
              <a:gd name="connsiteY16" fmla="*/ 1681018 h 4008612"/>
              <a:gd name="connsiteX17" fmla="*/ 241127 w 5034800"/>
              <a:gd name="connsiteY17" fmla="*/ 1505527 h 4008612"/>
              <a:gd name="connsiteX18" fmla="*/ 315018 w 5034800"/>
              <a:gd name="connsiteY18" fmla="*/ 1357745 h 4008612"/>
              <a:gd name="connsiteX19" fmla="*/ 407381 w 5034800"/>
              <a:gd name="connsiteY19" fmla="*/ 1228436 h 4008612"/>
              <a:gd name="connsiteX20" fmla="*/ 453563 w 5034800"/>
              <a:gd name="connsiteY20" fmla="*/ 1173018 h 4008612"/>
              <a:gd name="connsiteX21" fmla="*/ 481272 w 5034800"/>
              <a:gd name="connsiteY21" fmla="*/ 1126836 h 4008612"/>
              <a:gd name="connsiteX22" fmla="*/ 545927 w 5034800"/>
              <a:gd name="connsiteY22" fmla="*/ 1080654 h 4008612"/>
              <a:gd name="connsiteX23" fmla="*/ 573636 w 5034800"/>
              <a:gd name="connsiteY23" fmla="*/ 1052945 h 4008612"/>
              <a:gd name="connsiteX24" fmla="*/ 601345 w 5034800"/>
              <a:gd name="connsiteY24" fmla="*/ 1043709 h 4008612"/>
              <a:gd name="connsiteX25" fmla="*/ 647527 w 5034800"/>
              <a:gd name="connsiteY25" fmla="*/ 1016000 h 4008612"/>
              <a:gd name="connsiteX26" fmla="*/ 804545 w 5034800"/>
              <a:gd name="connsiteY26" fmla="*/ 979054 h 4008612"/>
              <a:gd name="connsiteX27" fmla="*/ 989272 w 5034800"/>
              <a:gd name="connsiteY27" fmla="*/ 905163 h 4008612"/>
              <a:gd name="connsiteX28" fmla="*/ 1137054 w 5034800"/>
              <a:gd name="connsiteY28" fmla="*/ 849745 h 4008612"/>
              <a:gd name="connsiteX29" fmla="*/ 1220181 w 5034800"/>
              <a:gd name="connsiteY29" fmla="*/ 803563 h 4008612"/>
              <a:gd name="connsiteX30" fmla="*/ 1331018 w 5034800"/>
              <a:gd name="connsiteY30" fmla="*/ 757382 h 4008612"/>
              <a:gd name="connsiteX31" fmla="*/ 1441854 w 5034800"/>
              <a:gd name="connsiteY31" fmla="*/ 692727 h 4008612"/>
              <a:gd name="connsiteX32" fmla="*/ 1626581 w 5034800"/>
              <a:gd name="connsiteY32" fmla="*/ 609600 h 4008612"/>
              <a:gd name="connsiteX33" fmla="*/ 1737418 w 5034800"/>
              <a:gd name="connsiteY33" fmla="*/ 554182 h 4008612"/>
              <a:gd name="connsiteX34" fmla="*/ 1940618 w 5034800"/>
              <a:gd name="connsiteY34" fmla="*/ 471054 h 4008612"/>
              <a:gd name="connsiteX35" fmla="*/ 1986800 w 5034800"/>
              <a:gd name="connsiteY35" fmla="*/ 452582 h 4008612"/>
              <a:gd name="connsiteX36" fmla="*/ 2060691 w 5034800"/>
              <a:gd name="connsiteY36" fmla="*/ 443345 h 4008612"/>
              <a:gd name="connsiteX37" fmla="*/ 2310072 w 5034800"/>
              <a:gd name="connsiteY37" fmla="*/ 424873 h 4008612"/>
              <a:gd name="connsiteX38" fmla="*/ 2661054 w 5034800"/>
              <a:gd name="connsiteY38" fmla="*/ 369454 h 4008612"/>
              <a:gd name="connsiteX39" fmla="*/ 2855018 w 5034800"/>
              <a:gd name="connsiteY39" fmla="*/ 323273 h 4008612"/>
              <a:gd name="connsiteX40" fmla="*/ 3012036 w 5034800"/>
              <a:gd name="connsiteY40" fmla="*/ 277091 h 4008612"/>
              <a:gd name="connsiteX41" fmla="*/ 3076691 w 5034800"/>
              <a:gd name="connsiteY41" fmla="*/ 258618 h 4008612"/>
              <a:gd name="connsiteX42" fmla="*/ 3298363 w 5034800"/>
              <a:gd name="connsiteY42" fmla="*/ 166254 h 4008612"/>
              <a:gd name="connsiteX43" fmla="*/ 3464618 w 5034800"/>
              <a:gd name="connsiteY43" fmla="*/ 110836 h 4008612"/>
              <a:gd name="connsiteX44" fmla="*/ 3501563 w 5034800"/>
              <a:gd name="connsiteY44" fmla="*/ 101600 h 4008612"/>
              <a:gd name="connsiteX45" fmla="*/ 3815600 w 5034800"/>
              <a:gd name="connsiteY45" fmla="*/ 92363 h 4008612"/>
              <a:gd name="connsiteX46" fmla="*/ 4009563 w 5034800"/>
              <a:gd name="connsiteY46" fmla="*/ 64654 h 4008612"/>
              <a:gd name="connsiteX47" fmla="*/ 4185054 w 5034800"/>
              <a:gd name="connsiteY47" fmla="*/ 18473 h 4008612"/>
              <a:gd name="connsiteX48" fmla="*/ 4231236 w 5034800"/>
              <a:gd name="connsiteY48" fmla="*/ 0 h 4008612"/>
              <a:gd name="connsiteX49" fmla="*/ 4591454 w 5034800"/>
              <a:gd name="connsiteY49" fmla="*/ 9236 h 4008612"/>
              <a:gd name="connsiteX50" fmla="*/ 4757709 w 5034800"/>
              <a:gd name="connsiteY50" fmla="*/ 36945 h 4008612"/>
              <a:gd name="connsiteX51" fmla="*/ 4803891 w 5034800"/>
              <a:gd name="connsiteY51" fmla="*/ 83127 h 4008612"/>
              <a:gd name="connsiteX52" fmla="*/ 4960908 w 5034800"/>
              <a:gd name="connsiteY52" fmla="*/ 184727 h 4008612"/>
              <a:gd name="connsiteX53" fmla="*/ 4988618 w 5034800"/>
              <a:gd name="connsiteY53" fmla="*/ 369454 h 4008612"/>
              <a:gd name="connsiteX54" fmla="*/ 5016327 w 5034800"/>
              <a:gd name="connsiteY54" fmla="*/ 406400 h 4008612"/>
              <a:gd name="connsiteX55" fmla="*/ 5034800 w 5034800"/>
              <a:gd name="connsiteY55" fmla="*/ 452582 h 4008612"/>
              <a:gd name="connsiteX56" fmla="*/ 4997854 w 5034800"/>
              <a:gd name="connsiteY56" fmla="*/ 923636 h 4008612"/>
              <a:gd name="connsiteX57" fmla="*/ 4923963 w 5034800"/>
              <a:gd name="connsiteY57" fmla="*/ 1200727 h 4008612"/>
              <a:gd name="connsiteX58" fmla="*/ 4887018 w 5034800"/>
              <a:gd name="connsiteY58" fmla="*/ 1413163 h 4008612"/>
              <a:gd name="connsiteX59" fmla="*/ 4776181 w 5034800"/>
              <a:gd name="connsiteY59" fmla="*/ 1782618 h 4008612"/>
              <a:gd name="connsiteX60" fmla="*/ 4693054 w 5034800"/>
              <a:gd name="connsiteY60" fmla="*/ 2004291 h 4008612"/>
              <a:gd name="connsiteX61" fmla="*/ 4665345 w 5034800"/>
              <a:gd name="connsiteY61" fmla="*/ 2068945 h 4008612"/>
              <a:gd name="connsiteX62" fmla="*/ 4545272 w 5034800"/>
              <a:gd name="connsiteY62" fmla="*/ 2272145 h 4008612"/>
              <a:gd name="connsiteX63" fmla="*/ 4489854 w 5034800"/>
              <a:gd name="connsiteY63" fmla="*/ 2364509 h 4008612"/>
              <a:gd name="connsiteX64" fmla="*/ 4203527 w 5034800"/>
              <a:gd name="connsiteY64" fmla="*/ 2586182 h 4008612"/>
              <a:gd name="connsiteX65" fmla="*/ 3750944 w 5034800"/>
              <a:gd name="connsiteY65" fmla="*/ 2687781 h 4008612"/>
              <a:gd name="connsiteX66" fmla="*/ 3363018 w 5034800"/>
              <a:gd name="connsiteY66" fmla="*/ 2927927 h 4008612"/>
              <a:gd name="connsiteX67" fmla="*/ 2947381 w 5034800"/>
              <a:gd name="connsiteY67" fmla="*/ 2992582 h 4008612"/>
              <a:gd name="connsiteX68" fmla="*/ 2734945 w 5034800"/>
              <a:gd name="connsiteY68" fmla="*/ 3038763 h 4008612"/>
              <a:gd name="connsiteX69" fmla="*/ 2559454 w 5034800"/>
              <a:gd name="connsiteY69" fmla="*/ 3094182 h 4008612"/>
              <a:gd name="connsiteX70" fmla="*/ 2254654 w 5034800"/>
              <a:gd name="connsiteY70" fmla="*/ 3186545 h 4008612"/>
              <a:gd name="connsiteX71" fmla="*/ 1783600 w 5034800"/>
              <a:gd name="connsiteY71" fmla="*/ 3334327 h 4008612"/>
              <a:gd name="connsiteX72" fmla="*/ 1672763 w 5034800"/>
              <a:gd name="connsiteY72" fmla="*/ 3546763 h 4008612"/>
              <a:gd name="connsiteX73" fmla="*/ 1561927 w 5034800"/>
              <a:gd name="connsiteY73" fmla="*/ 3740727 h 4008612"/>
              <a:gd name="connsiteX74" fmla="*/ 1220183 w 5034800"/>
              <a:gd name="connsiteY74" fmla="*/ 3943927 h 4008612"/>
              <a:gd name="connsiteX75" fmla="*/ 878435 w 5034800"/>
              <a:gd name="connsiteY75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58000 w 5034800"/>
              <a:gd name="connsiteY4" fmla="*/ 3537527 h 4008612"/>
              <a:gd name="connsiteX5" fmla="*/ 74872 w 5034800"/>
              <a:gd name="connsiteY5" fmla="*/ 3121891 h 4008612"/>
              <a:gd name="connsiteX6" fmla="*/ 65636 w 5034800"/>
              <a:gd name="connsiteY6" fmla="*/ 3048000 h 4008612"/>
              <a:gd name="connsiteX7" fmla="*/ 28691 w 5034800"/>
              <a:gd name="connsiteY7" fmla="*/ 2890982 h 4008612"/>
              <a:gd name="connsiteX8" fmla="*/ 10218 w 5034800"/>
              <a:gd name="connsiteY8" fmla="*/ 2770909 h 4008612"/>
              <a:gd name="connsiteX9" fmla="*/ 10218 w 5034800"/>
              <a:gd name="connsiteY9" fmla="*/ 2170545 h 4008612"/>
              <a:gd name="connsiteX10" fmla="*/ 37927 w 5034800"/>
              <a:gd name="connsiteY10" fmla="*/ 2068945 h 4008612"/>
              <a:gd name="connsiteX11" fmla="*/ 56400 w 5034800"/>
              <a:gd name="connsiteY11" fmla="*/ 1921163 h 4008612"/>
              <a:gd name="connsiteX12" fmla="*/ 74872 w 5034800"/>
              <a:gd name="connsiteY12" fmla="*/ 1884218 h 4008612"/>
              <a:gd name="connsiteX13" fmla="*/ 84109 w 5034800"/>
              <a:gd name="connsiteY13" fmla="*/ 1856509 h 4008612"/>
              <a:gd name="connsiteX14" fmla="*/ 93345 w 5034800"/>
              <a:gd name="connsiteY14" fmla="*/ 1810327 h 4008612"/>
              <a:gd name="connsiteX15" fmla="*/ 158000 w 5034800"/>
              <a:gd name="connsiteY15" fmla="*/ 1681018 h 4008612"/>
              <a:gd name="connsiteX16" fmla="*/ 241127 w 5034800"/>
              <a:gd name="connsiteY16" fmla="*/ 1505527 h 4008612"/>
              <a:gd name="connsiteX17" fmla="*/ 315018 w 5034800"/>
              <a:gd name="connsiteY17" fmla="*/ 1357745 h 4008612"/>
              <a:gd name="connsiteX18" fmla="*/ 407381 w 5034800"/>
              <a:gd name="connsiteY18" fmla="*/ 1228436 h 4008612"/>
              <a:gd name="connsiteX19" fmla="*/ 453563 w 5034800"/>
              <a:gd name="connsiteY19" fmla="*/ 1173018 h 4008612"/>
              <a:gd name="connsiteX20" fmla="*/ 481272 w 5034800"/>
              <a:gd name="connsiteY20" fmla="*/ 1126836 h 4008612"/>
              <a:gd name="connsiteX21" fmla="*/ 545927 w 5034800"/>
              <a:gd name="connsiteY21" fmla="*/ 1080654 h 4008612"/>
              <a:gd name="connsiteX22" fmla="*/ 573636 w 5034800"/>
              <a:gd name="connsiteY22" fmla="*/ 1052945 h 4008612"/>
              <a:gd name="connsiteX23" fmla="*/ 601345 w 5034800"/>
              <a:gd name="connsiteY23" fmla="*/ 1043709 h 4008612"/>
              <a:gd name="connsiteX24" fmla="*/ 647527 w 5034800"/>
              <a:gd name="connsiteY24" fmla="*/ 1016000 h 4008612"/>
              <a:gd name="connsiteX25" fmla="*/ 804545 w 5034800"/>
              <a:gd name="connsiteY25" fmla="*/ 979054 h 4008612"/>
              <a:gd name="connsiteX26" fmla="*/ 989272 w 5034800"/>
              <a:gd name="connsiteY26" fmla="*/ 905163 h 4008612"/>
              <a:gd name="connsiteX27" fmla="*/ 1137054 w 5034800"/>
              <a:gd name="connsiteY27" fmla="*/ 849745 h 4008612"/>
              <a:gd name="connsiteX28" fmla="*/ 1220181 w 5034800"/>
              <a:gd name="connsiteY28" fmla="*/ 803563 h 4008612"/>
              <a:gd name="connsiteX29" fmla="*/ 1331018 w 5034800"/>
              <a:gd name="connsiteY29" fmla="*/ 757382 h 4008612"/>
              <a:gd name="connsiteX30" fmla="*/ 1441854 w 5034800"/>
              <a:gd name="connsiteY30" fmla="*/ 692727 h 4008612"/>
              <a:gd name="connsiteX31" fmla="*/ 1626581 w 5034800"/>
              <a:gd name="connsiteY31" fmla="*/ 609600 h 4008612"/>
              <a:gd name="connsiteX32" fmla="*/ 1737418 w 5034800"/>
              <a:gd name="connsiteY32" fmla="*/ 554182 h 4008612"/>
              <a:gd name="connsiteX33" fmla="*/ 1940618 w 5034800"/>
              <a:gd name="connsiteY33" fmla="*/ 471054 h 4008612"/>
              <a:gd name="connsiteX34" fmla="*/ 1986800 w 5034800"/>
              <a:gd name="connsiteY34" fmla="*/ 452582 h 4008612"/>
              <a:gd name="connsiteX35" fmla="*/ 2060691 w 5034800"/>
              <a:gd name="connsiteY35" fmla="*/ 443345 h 4008612"/>
              <a:gd name="connsiteX36" fmla="*/ 2310072 w 5034800"/>
              <a:gd name="connsiteY36" fmla="*/ 424873 h 4008612"/>
              <a:gd name="connsiteX37" fmla="*/ 2661054 w 5034800"/>
              <a:gd name="connsiteY37" fmla="*/ 369454 h 4008612"/>
              <a:gd name="connsiteX38" fmla="*/ 2855018 w 5034800"/>
              <a:gd name="connsiteY38" fmla="*/ 323273 h 4008612"/>
              <a:gd name="connsiteX39" fmla="*/ 3012036 w 5034800"/>
              <a:gd name="connsiteY39" fmla="*/ 277091 h 4008612"/>
              <a:gd name="connsiteX40" fmla="*/ 3076691 w 5034800"/>
              <a:gd name="connsiteY40" fmla="*/ 258618 h 4008612"/>
              <a:gd name="connsiteX41" fmla="*/ 3298363 w 5034800"/>
              <a:gd name="connsiteY41" fmla="*/ 166254 h 4008612"/>
              <a:gd name="connsiteX42" fmla="*/ 3464618 w 5034800"/>
              <a:gd name="connsiteY42" fmla="*/ 110836 h 4008612"/>
              <a:gd name="connsiteX43" fmla="*/ 3501563 w 5034800"/>
              <a:gd name="connsiteY43" fmla="*/ 101600 h 4008612"/>
              <a:gd name="connsiteX44" fmla="*/ 3815600 w 5034800"/>
              <a:gd name="connsiteY44" fmla="*/ 92363 h 4008612"/>
              <a:gd name="connsiteX45" fmla="*/ 4009563 w 5034800"/>
              <a:gd name="connsiteY45" fmla="*/ 64654 h 4008612"/>
              <a:gd name="connsiteX46" fmla="*/ 4185054 w 5034800"/>
              <a:gd name="connsiteY46" fmla="*/ 18473 h 4008612"/>
              <a:gd name="connsiteX47" fmla="*/ 4231236 w 5034800"/>
              <a:gd name="connsiteY47" fmla="*/ 0 h 4008612"/>
              <a:gd name="connsiteX48" fmla="*/ 4591454 w 5034800"/>
              <a:gd name="connsiteY48" fmla="*/ 9236 h 4008612"/>
              <a:gd name="connsiteX49" fmla="*/ 4757709 w 5034800"/>
              <a:gd name="connsiteY49" fmla="*/ 36945 h 4008612"/>
              <a:gd name="connsiteX50" fmla="*/ 4803891 w 5034800"/>
              <a:gd name="connsiteY50" fmla="*/ 83127 h 4008612"/>
              <a:gd name="connsiteX51" fmla="*/ 4960908 w 5034800"/>
              <a:gd name="connsiteY51" fmla="*/ 184727 h 4008612"/>
              <a:gd name="connsiteX52" fmla="*/ 4988618 w 5034800"/>
              <a:gd name="connsiteY52" fmla="*/ 369454 h 4008612"/>
              <a:gd name="connsiteX53" fmla="*/ 5016327 w 5034800"/>
              <a:gd name="connsiteY53" fmla="*/ 406400 h 4008612"/>
              <a:gd name="connsiteX54" fmla="*/ 5034800 w 5034800"/>
              <a:gd name="connsiteY54" fmla="*/ 452582 h 4008612"/>
              <a:gd name="connsiteX55" fmla="*/ 4997854 w 5034800"/>
              <a:gd name="connsiteY55" fmla="*/ 923636 h 4008612"/>
              <a:gd name="connsiteX56" fmla="*/ 4923963 w 5034800"/>
              <a:gd name="connsiteY56" fmla="*/ 1200727 h 4008612"/>
              <a:gd name="connsiteX57" fmla="*/ 4887018 w 5034800"/>
              <a:gd name="connsiteY57" fmla="*/ 1413163 h 4008612"/>
              <a:gd name="connsiteX58" fmla="*/ 4776181 w 5034800"/>
              <a:gd name="connsiteY58" fmla="*/ 1782618 h 4008612"/>
              <a:gd name="connsiteX59" fmla="*/ 4693054 w 5034800"/>
              <a:gd name="connsiteY59" fmla="*/ 2004291 h 4008612"/>
              <a:gd name="connsiteX60" fmla="*/ 4665345 w 5034800"/>
              <a:gd name="connsiteY60" fmla="*/ 2068945 h 4008612"/>
              <a:gd name="connsiteX61" fmla="*/ 4545272 w 5034800"/>
              <a:gd name="connsiteY61" fmla="*/ 2272145 h 4008612"/>
              <a:gd name="connsiteX62" fmla="*/ 4489854 w 5034800"/>
              <a:gd name="connsiteY62" fmla="*/ 2364509 h 4008612"/>
              <a:gd name="connsiteX63" fmla="*/ 4203527 w 5034800"/>
              <a:gd name="connsiteY63" fmla="*/ 2586182 h 4008612"/>
              <a:gd name="connsiteX64" fmla="*/ 3750944 w 5034800"/>
              <a:gd name="connsiteY64" fmla="*/ 2687781 h 4008612"/>
              <a:gd name="connsiteX65" fmla="*/ 3363018 w 5034800"/>
              <a:gd name="connsiteY65" fmla="*/ 2927927 h 4008612"/>
              <a:gd name="connsiteX66" fmla="*/ 2947381 w 5034800"/>
              <a:gd name="connsiteY66" fmla="*/ 2992582 h 4008612"/>
              <a:gd name="connsiteX67" fmla="*/ 2734945 w 5034800"/>
              <a:gd name="connsiteY67" fmla="*/ 3038763 h 4008612"/>
              <a:gd name="connsiteX68" fmla="*/ 2559454 w 5034800"/>
              <a:gd name="connsiteY68" fmla="*/ 3094182 h 4008612"/>
              <a:gd name="connsiteX69" fmla="*/ 2254654 w 5034800"/>
              <a:gd name="connsiteY69" fmla="*/ 3186545 h 4008612"/>
              <a:gd name="connsiteX70" fmla="*/ 1783600 w 5034800"/>
              <a:gd name="connsiteY70" fmla="*/ 3334327 h 4008612"/>
              <a:gd name="connsiteX71" fmla="*/ 1672763 w 5034800"/>
              <a:gd name="connsiteY71" fmla="*/ 3546763 h 4008612"/>
              <a:gd name="connsiteX72" fmla="*/ 1561927 w 5034800"/>
              <a:gd name="connsiteY72" fmla="*/ 3740727 h 4008612"/>
              <a:gd name="connsiteX73" fmla="*/ 1220183 w 5034800"/>
              <a:gd name="connsiteY73" fmla="*/ 3943927 h 4008612"/>
              <a:gd name="connsiteX74" fmla="*/ 878435 w 5034800"/>
              <a:gd name="connsiteY74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58000 w 5034800"/>
              <a:gd name="connsiteY3" fmla="*/ 3537527 h 4008612"/>
              <a:gd name="connsiteX4" fmla="*/ 74872 w 5034800"/>
              <a:gd name="connsiteY4" fmla="*/ 3121891 h 4008612"/>
              <a:gd name="connsiteX5" fmla="*/ 65636 w 5034800"/>
              <a:gd name="connsiteY5" fmla="*/ 3048000 h 4008612"/>
              <a:gd name="connsiteX6" fmla="*/ 28691 w 5034800"/>
              <a:gd name="connsiteY6" fmla="*/ 2890982 h 4008612"/>
              <a:gd name="connsiteX7" fmla="*/ 10218 w 5034800"/>
              <a:gd name="connsiteY7" fmla="*/ 2770909 h 4008612"/>
              <a:gd name="connsiteX8" fmla="*/ 10218 w 5034800"/>
              <a:gd name="connsiteY8" fmla="*/ 2170545 h 4008612"/>
              <a:gd name="connsiteX9" fmla="*/ 37927 w 5034800"/>
              <a:gd name="connsiteY9" fmla="*/ 2068945 h 4008612"/>
              <a:gd name="connsiteX10" fmla="*/ 56400 w 5034800"/>
              <a:gd name="connsiteY10" fmla="*/ 1921163 h 4008612"/>
              <a:gd name="connsiteX11" fmla="*/ 74872 w 5034800"/>
              <a:gd name="connsiteY11" fmla="*/ 1884218 h 4008612"/>
              <a:gd name="connsiteX12" fmla="*/ 84109 w 5034800"/>
              <a:gd name="connsiteY12" fmla="*/ 1856509 h 4008612"/>
              <a:gd name="connsiteX13" fmla="*/ 93345 w 5034800"/>
              <a:gd name="connsiteY13" fmla="*/ 1810327 h 4008612"/>
              <a:gd name="connsiteX14" fmla="*/ 158000 w 5034800"/>
              <a:gd name="connsiteY14" fmla="*/ 1681018 h 4008612"/>
              <a:gd name="connsiteX15" fmla="*/ 241127 w 5034800"/>
              <a:gd name="connsiteY15" fmla="*/ 1505527 h 4008612"/>
              <a:gd name="connsiteX16" fmla="*/ 315018 w 5034800"/>
              <a:gd name="connsiteY16" fmla="*/ 1357745 h 4008612"/>
              <a:gd name="connsiteX17" fmla="*/ 407381 w 5034800"/>
              <a:gd name="connsiteY17" fmla="*/ 1228436 h 4008612"/>
              <a:gd name="connsiteX18" fmla="*/ 453563 w 5034800"/>
              <a:gd name="connsiteY18" fmla="*/ 1173018 h 4008612"/>
              <a:gd name="connsiteX19" fmla="*/ 481272 w 5034800"/>
              <a:gd name="connsiteY19" fmla="*/ 1126836 h 4008612"/>
              <a:gd name="connsiteX20" fmla="*/ 545927 w 5034800"/>
              <a:gd name="connsiteY20" fmla="*/ 1080654 h 4008612"/>
              <a:gd name="connsiteX21" fmla="*/ 573636 w 5034800"/>
              <a:gd name="connsiteY21" fmla="*/ 1052945 h 4008612"/>
              <a:gd name="connsiteX22" fmla="*/ 601345 w 5034800"/>
              <a:gd name="connsiteY22" fmla="*/ 1043709 h 4008612"/>
              <a:gd name="connsiteX23" fmla="*/ 647527 w 5034800"/>
              <a:gd name="connsiteY23" fmla="*/ 1016000 h 4008612"/>
              <a:gd name="connsiteX24" fmla="*/ 804545 w 5034800"/>
              <a:gd name="connsiteY24" fmla="*/ 979054 h 4008612"/>
              <a:gd name="connsiteX25" fmla="*/ 989272 w 5034800"/>
              <a:gd name="connsiteY25" fmla="*/ 905163 h 4008612"/>
              <a:gd name="connsiteX26" fmla="*/ 1137054 w 5034800"/>
              <a:gd name="connsiteY26" fmla="*/ 849745 h 4008612"/>
              <a:gd name="connsiteX27" fmla="*/ 1220181 w 5034800"/>
              <a:gd name="connsiteY27" fmla="*/ 803563 h 4008612"/>
              <a:gd name="connsiteX28" fmla="*/ 1331018 w 5034800"/>
              <a:gd name="connsiteY28" fmla="*/ 757382 h 4008612"/>
              <a:gd name="connsiteX29" fmla="*/ 1441854 w 5034800"/>
              <a:gd name="connsiteY29" fmla="*/ 692727 h 4008612"/>
              <a:gd name="connsiteX30" fmla="*/ 1626581 w 5034800"/>
              <a:gd name="connsiteY30" fmla="*/ 609600 h 4008612"/>
              <a:gd name="connsiteX31" fmla="*/ 1737418 w 5034800"/>
              <a:gd name="connsiteY31" fmla="*/ 554182 h 4008612"/>
              <a:gd name="connsiteX32" fmla="*/ 1940618 w 5034800"/>
              <a:gd name="connsiteY32" fmla="*/ 471054 h 4008612"/>
              <a:gd name="connsiteX33" fmla="*/ 1986800 w 5034800"/>
              <a:gd name="connsiteY33" fmla="*/ 452582 h 4008612"/>
              <a:gd name="connsiteX34" fmla="*/ 2060691 w 5034800"/>
              <a:gd name="connsiteY34" fmla="*/ 443345 h 4008612"/>
              <a:gd name="connsiteX35" fmla="*/ 2310072 w 5034800"/>
              <a:gd name="connsiteY35" fmla="*/ 424873 h 4008612"/>
              <a:gd name="connsiteX36" fmla="*/ 2661054 w 5034800"/>
              <a:gd name="connsiteY36" fmla="*/ 369454 h 4008612"/>
              <a:gd name="connsiteX37" fmla="*/ 2855018 w 5034800"/>
              <a:gd name="connsiteY37" fmla="*/ 323273 h 4008612"/>
              <a:gd name="connsiteX38" fmla="*/ 3012036 w 5034800"/>
              <a:gd name="connsiteY38" fmla="*/ 277091 h 4008612"/>
              <a:gd name="connsiteX39" fmla="*/ 3076691 w 5034800"/>
              <a:gd name="connsiteY39" fmla="*/ 258618 h 4008612"/>
              <a:gd name="connsiteX40" fmla="*/ 3298363 w 5034800"/>
              <a:gd name="connsiteY40" fmla="*/ 166254 h 4008612"/>
              <a:gd name="connsiteX41" fmla="*/ 3464618 w 5034800"/>
              <a:gd name="connsiteY41" fmla="*/ 110836 h 4008612"/>
              <a:gd name="connsiteX42" fmla="*/ 3501563 w 5034800"/>
              <a:gd name="connsiteY42" fmla="*/ 101600 h 4008612"/>
              <a:gd name="connsiteX43" fmla="*/ 3815600 w 5034800"/>
              <a:gd name="connsiteY43" fmla="*/ 92363 h 4008612"/>
              <a:gd name="connsiteX44" fmla="*/ 4009563 w 5034800"/>
              <a:gd name="connsiteY44" fmla="*/ 64654 h 4008612"/>
              <a:gd name="connsiteX45" fmla="*/ 4185054 w 5034800"/>
              <a:gd name="connsiteY45" fmla="*/ 18473 h 4008612"/>
              <a:gd name="connsiteX46" fmla="*/ 4231236 w 5034800"/>
              <a:gd name="connsiteY46" fmla="*/ 0 h 4008612"/>
              <a:gd name="connsiteX47" fmla="*/ 4591454 w 5034800"/>
              <a:gd name="connsiteY47" fmla="*/ 9236 h 4008612"/>
              <a:gd name="connsiteX48" fmla="*/ 4757709 w 5034800"/>
              <a:gd name="connsiteY48" fmla="*/ 36945 h 4008612"/>
              <a:gd name="connsiteX49" fmla="*/ 4803891 w 5034800"/>
              <a:gd name="connsiteY49" fmla="*/ 83127 h 4008612"/>
              <a:gd name="connsiteX50" fmla="*/ 4960908 w 5034800"/>
              <a:gd name="connsiteY50" fmla="*/ 184727 h 4008612"/>
              <a:gd name="connsiteX51" fmla="*/ 4988618 w 5034800"/>
              <a:gd name="connsiteY51" fmla="*/ 369454 h 4008612"/>
              <a:gd name="connsiteX52" fmla="*/ 5016327 w 5034800"/>
              <a:gd name="connsiteY52" fmla="*/ 406400 h 4008612"/>
              <a:gd name="connsiteX53" fmla="*/ 5034800 w 5034800"/>
              <a:gd name="connsiteY53" fmla="*/ 452582 h 4008612"/>
              <a:gd name="connsiteX54" fmla="*/ 4997854 w 5034800"/>
              <a:gd name="connsiteY54" fmla="*/ 923636 h 4008612"/>
              <a:gd name="connsiteX55" fmla="*/ 4923963 w 5034800"/>
              <a:gd name="connsiteY55" fmla="*/ 1200727 h 4008612"/>
              <a:gd name="connsiteX56" fmla="*/ 4887018 w 5034800"/>
              <a:gd name="connsiteY56" fmla="*/ 1413163 h 4008612"/>
              <a:gd name="connsiteX57" fmla="*/ 4776181 w 5034800"/>
              <a:gd name="connsiteY57" fmla="*/ 1782618 h 4008612"/>
              <a:gd name="connsiteX58" fmla="*/ 4693054 w 5034800"/>
              <a:gd name="connsiteY58" fmla="*/ 2004291 h 4008612"/>
              <a:gd name="connsiteX59" fmla="*/ 4665345 w 5034800"/>
              <a:gd name="connsiteY59" fmla="*/ 2068945 h 4008612"/>
              <a:gd name="connsiteX60" fmla="*/ 4545272 w 5034800"/>
              <a:gd name="connsiteY60" fmla="*/ 2272145 h 4008612"/>
              <a:gd name="connsiteX61" fmla="*/ 4489854 w 5034800"/>
              <a:gd name="connsiteY61" fmla="*/ 2364509 h 4008612"/>
              <a:gd name="connsiteX62" fmla="*/ 4203527 w 5034800"/>
              <a:gd name="connsiteY62" fmla="*/ 2586182 h 4008612"/>
              <a:gd name="connsiteX63" fmla="*/ 3750944 w 5034800"/>
              <a:gd name="connsiteY63" fmla="*/ 2687781 h 4008612"/>
              <a:gd name="connsiteX64" fmla="*/ 3363018 w 5034800"/>
              <a:gd name="connsiteY64" fmla="*/ 2927927 h 4008612"/>
              <a:gd name="connsiteX65" fmla="*/ 2947381 w 5034800"/>
              <a:gd name="connsiteY65" fmla="*/ 2992582 h 4008612"/>
              <a:gd name="connsiteX66" fmla="*/ 2734945 w 5034800"/>
              <a:gd name="connsiteY66" fmla="*/ 3038763 h 4008612"/>
              <a:gd name="connsiteX67" fmla="*/ 2559454 w 5034800"/>
              <a:gd name="connsiteY67" fmla="*/ 3094182 h 4008612"/>
              <a:gd name="connsiteX68" fmla="*/ 2254654 w 5034800"/>
              <a:gd name="connsiteY68" fmla="*/ 3186545 h 4008612"/>
              <a:gd name="connsiteX69" fmla="*/ 1783600 w 5034800"/>
              <a:gd name="connsiteY69" fmla="*/ 3334327 h 4008612"/>
              <a:gd name="connsiteX70" fmla="*/ 1672763 w 5034800"/>
              <a:gd name="connsiteY70" fmla="*/ 3546763 h 4008612"/>
              <a:gd name="connsiteX71" fmla="*/ 1561927 w 5034800"/>
              <a:gd name="connsiteY71" fmla="*/ 3740727 h 4008612"/>
              <a:gd name="connsiteX72" fmla="*/ 1220183 w 5034800"/>
              <a:gd name="connsiteY72" fmla="*/ 3943927 h 4008612"/>
              <a:gd name="connsiteX73" fmla="*/ 878435 w 5034800"/>
              <a:gd name="connsiteY73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21054 w 5034800"/>
              <a:gd name="connsiteY3" fmla="*/ 3602182 h 4008612"/>
              <a:gd name="connsiteX4" fmla="*/ 74872 w 5034800"/>
              <a:gd name="connsiteY4" fmla="*/ 3121891 h 4008612"/>
              <a:gd name="connsiteX5" fmla="*/ 65636 w 5034800"/>
              <a:gd name="connsiteY5" fmla="*/ 3048000 h 4008612"/>
              <a:gd name="connsiteX6" fmla="*/ 28691 w 5034800"/>
              <a:gd name="connsiteY6" fmla="*/ 2890982 h 4008612"/>
              <a:gd name="connsiteX7" fmla="*/ 10218 w 5034800"/>
              <a:gd name="connsiteY7" fmla="*/ 2770909 h 4008612"/>
              <a:gd name="connsiteX8" fmla="*/ 10218 w 5034800"/>
              <a:gd name="connsiteY8" fmla="*/ 2170545 h 4008612"/>
              <a:gd name="connsiteX9" fmla="*/ 37927 w 5034800"/>
              <a:gd name="connsiteY9" fmla="*/ 2068945 h 4008612"/>
              <a:gd name="connsiteX10" fmla="*/ 56400 w 5034800"/>
              <a:gd name="connsiteY10" fmla="*/ 1921163 h 4008612"/>
              <a:gd name="connsiteX11" fmla="*/ 74872 w 5034800"/>
              <a:gd name="connsiteY11" fmla="*/ 1884218 h 4008612"/>
              <a:gd name="connsiteX12" fmla="*/ 84109 w 5034800"/>
              <a:gd name="connsiteY12" fmla="*/ 1856509 h 4008612"/>
              <a:gd name="connsiteX13" fmla="*/ 93345 w 5034800"/>
              <a:gd name="connsiteY13" fmla="*/ 1810327 h 4008612"/>
              <a:gd name="connsiteX14" fmla="*/ 158000 w 5034800"/>
              <a:gd name="connsiteY14" fmla="*/ 1681018 h 4008612"/>
              <a:gd name="connsiteX15" fmla="*/ 241127 w 5034800"/>
              <a:gd name="connsiteY15" fmla="*/ 1505527 h 4008612"/>
              <a:gd name="connsiteX16" fmla="*/ 315018 w 5034800"/>
              <a:gd name="connsiteY16" fmla="*/ 1357745 h 4008612"/>
              <a:gd name="connsiteX17" fmla="*/ 407381 w 5034800"/>
              <a:gd name="connsiteY17" fmla="*/ 1228436 h 4008612"/>
              <a:gd name="connsiteX18" fmla="*/ 453563 w 5034800"/>
              <a:gd name="connsiteY18" fmla="*/ 1173018 h 4008612"/>
              <a:gd name="connsiteX19" fmla="*/ 481272 w 5034800"/>
              <a:gd name="connsiteY19" fmla="*/ 1126836 h 4008612"/>
              <a:gd name="connsiteX20" fmla="*/ 545927 w 5034800"/>
              <a:gd name="connsiteY20" fmla="*/ 1080654 h 4008612"/>
              <a:gd name="connsiteX21" fmla="*/ 573636 w 5034800"/>
              <a:gd name="connsiteY21" fmla="*/ 1052945 h 4008612"/>
              <a:gd name="connsiteX22" fmla="*/ 601345 w 5034800"/>
              <a:gd name="connsiteY22" fmla="*/ 1043709 h 4008612"/>
              <a:gd name="connsiteX23" fmla="*/ 647527 w 5034800"/>
              <a:gd name="connsiteY23" fmla="*/ 1016000 h 4008612"/>
              <a:gd name="connsiteX24" fmla="*/ 804545 w 5034800"/>
              <a:gd name="connsiteY24" fmla="*/ 979054 h 4008612"/>
              <a:gd name="connsiteX25" fmla="*/ 989272 w 5034800"/>
              <a:gd name="connsiteY25" fmla="*/ 905163 h 4008612"/>
              <a:gd name="connsiteX26" fmla="*/ 1137054 w 5034800"/>
              <a:gd name="connsiteY26" fmla="*/ 849745 h 4008612"/>
              <a:gd name="connsiteX27" fmla="*/ 1220181 w 5034800"/>
              <a:gd name="connsiteY27" fmla="*/ 803563 h 4008612"/>
              <a:gd name="connsiteX28" fmla="*/ 1331018 w 5034800"/>
              <a:gd name="connsiteY28" fmla="*/ 757382 h 4008612"/>
              <a:gd name="connsiteX29" fmla="*/ 1441854 w 5034800"/>
              <a:gd name="connsiteY29" fmla="*/ 692727 h 4008612"/>
              <a:gd name="connsiteX30" fmla="*/ 1626581 w 5034800"/>
              <a:gd name="connsiteY30" fmla="*/ 609600 h 4008612"/>
              <a:gd name="connsiteX31" fmla="*/ 1737418 w 5034800"/>
              <a:gd name="connsiteY31" fmla="*/ 554182 h 4008612"/>
              <a:gd name="connsiteX32" fmla="*/ 1940618 w 5034800"/>
              <a:gd name="connsiteY32" fmla="*/ 471054 h 4008612"/>
              <a:gd name="connsiteX33" fmla="*/ 1986800 w 5034800"/>
              <a:gd name="connsiteY33" fmla="*/ 452582 h 4008612"/>
              <a:gd name="connsiteX34" fmla="*/ 2060691 w 5034800"/>
              <a:gd name="connsiteY34" fmla="*/ 443345 h 4008612"/>
              <a:gd name="connsiteX35" fmla="*/ 2310072 w 5034800"/>
              <a:gd name="connsiteY35" fmla="*/ 424873 h 4008612"/>
              <a:gd name="connsiteX36" fmla="*/ 2661054 w 5034800"/>
              <a:gd name="connsiteY36" fmla="*/ 369454 h 4008612"/>
              <a:gd name="connsiteX37" fmla="*/ 2855018 w 5034800"/>
              <a:gd name="connsiteY37" fmla="*/ 323273 h 4008612"/>
              <a:gd name="connsiteX38" fmla="*/ 3012036 w 5034800"/>
              <a:gd name="connsiteY38" fmla="*/ 277091 h 4008612"/>
              <a:gd name="connsiteX39" fmla="*/ 3076691 w 5034800"/>
              <a:gd name="connsiteY39" fmla="*/ 258618 h 4008612"/>
              <a:gd name="connsiteX40" fmla="*/ 3298363 w 5034800"/>
              <a:gd name="connsiteY40" fmla="*/ 166254 h 4008612"/>
              <a:gd name="connsiteX41" fmla="*/ 3464618 w 5034800"/>
              <a:gd name="connsiteY41" fmla="*/ 110836 h 4008612"/>
              <a:gd name="connsiteX42" fmla="*/ 3501563 w 5034800"/>
              <a:gd name="connsiteY42" fmla="*/ 101600 h 4008612"/>
              <a:gd name="connsiteX43" fmla="*/ 3815600 w 5034800"/>
              <a:gd name="connsiteY43" fmla="*/ 92363 h 4008612"/>
              <a:gd name="connsiteX44" fmla="*/ 4009563 w 5034800"/>
              <a:gd name="connsiteY44" fmla="*/ 64654 h 4008612"/>
              <a:gd name="connsiteX45" fmla="*/ 4185054 w 5034800"/>
              <a:gd name="connsiteY45" fmla="*/ 18473 h 4008612"/>
              <a:gd name="connsiteX46" fmla="*/ 4231236 w 5034800"/>
              <a:gd name="connsiteY46" fmla="*/ 0 h 4008612"/>
              <a:gd name="connsiteX47" fmla="*/ 4591454 w 5034800"/>
              <a:gd name="connsiteY47" fmla="*/ 9236 h 4008612"/>
              <a:gd name="connsiteX48" fmla="*/ 4757709 w 5034800"/>
              <a:gd name="connsiteY48" fmla="*/ 36945 h 4008612"/>
              <a:gd name="connsiteX49" fmla="*/ 4803891 w 5034800"/>
              <a:gd name="connsiteY49" fmla="*/ 83127 h 4008612"/>
              <a:gd name="connsiteX50" fmla="*/ 4960908 w 5034800"/>
              <a:gd name="connsiteY50" fmla="*/ 184727 h 4008612"/>
              <a:gd name="connsiteX51" fmla="*/ 4988618 w 5034800"/>
              <a:gd name="connsiteY51" fmla="*/ 369454 h 4008612"/>
              <a:gd name="connsiteX52" fmla="*/ 5016327 w 5034800"/>
              <a:gd name="connsiteY52" fmla="*/ 406400 h 4008612"/>
              <a:gd name="connsiteX53" fmla="*/ 5034800 w 5034800"/>
              <a:gd name="connsiteY53" fmla="*/ 452582 h 4008612"/>
              <a:gd name="connsiteX54" fmla="*/ 4997854 w 5034800"/>
              <a:gd name="connsiteY54" fmla="*/ 923636 h 4008612"/>
              <a:gd name="connsiteX55" fmla="*/ 4923963 w 5034800"/>
              <a:gd name="connsiteY55" fmla="*/ 1200727 h 4008612"/>
              <a:gd name="connsiteX56" fmla="*/ 4887018 w 5034800"/>
              <a:gd name="connsiteY56" fmla="*/ 1413163 h 4008612"/>
              <a:gd name="connsiteX57" fmla="*/ 4776181 w 5034800"/>
              <a:gd name="connsiteY57" fmla="*/ 1782618 h 4008612"/>
              <a:gd name="connsiteX58" fmla="*/ 4693054 w 5034800"/>
              <a:gd name="connsiteY58" fmla="*/ 2004291 h 4008612"/>
              <a:gd name="connsiteX59" fmla="*/ 4665345 w 5034800"/>
              <a:gd name="connsiteY59" fmla="*/ 2068945 h 4008612"/>
              <a:gd name="connsiteX60" fmla="*/ 4545272 w 5034800"/>
              <a:gd name="connsiteY60" fmla="*/ 2272145 h 4008612"/>
              <a:gd name="connsiteX61" fmla="*/ 4489854 w 5034800"/>
              <a:gd name="connsiteY61" fmla="*/ 2364509 h 4008612"/>
              <a:gd name="connsiteX62" fmla="*/ 4203527 w 5034800"/>
              <a:gd name="connsiteY62" fmla="*/ 2586182 h 4008612"/>
              <a:gd name="connsiteX63" fmla="*/ 3750944 w 5034800"/>
              <a:gd name="connsiteY63" fmla="*/ 2687781 h 4008612"/>
              <a:gd name="connsiteX64" fmla="*/ 3363018 w 5034800"/>
              <a:gd name="connsiteY64" fmla="*/ 2927927 h 4008612"/>
              <a:gd name="connsiteX65" fmla="*/ 2947381 w 5034800"/>
              <a:gd name="connsiteY65" fmla="*/ 2992582 h 4008612"/>
              <a:gd name="connsiteX66" fmla="*/ 2734945 w 5034800"/>
              <a:gd name="connsiteY66" fmla="*/ 3038763 h 4008612"/>
              <a:gd name="connsiteX67" fmla="*/ 2559454 w 5034800"/>
              <a:gd name="connsiteY67" fmla="*/ 3094182 h 4008612"/>
              <a:gd name="connsiteX68" fmla="*/ 2254654 w 5034800"/>
              <a:gd name="connsiteY68" fmla="*/ 3186545 h 4008612"/>
              <a:gd name="connsiteX69" fmla="*/ 1783600 w 5034800"/>
              <a:gd name="connsiteY69" fmla="*/ 3334327 h 4008612"/>
              <a:gd name="connsiteX70" fmla="*/ 1672763 w 5034800"/>
              <a:gd name="connsiteY70" fmla="*/ 3546763 h 4008612"/>
              <a:gd name="connsiteX71" fmla="*/ 1561927 w 5034800"/>
              <a:gd name="connsiteY71" fmla="*/ 3740727 h 4008612"/>
              <a:gd name="connsiteX72" fmla="*/ 1220183 w 5034800"/>
              <a:gd name="connsiteY72" fmla="*/ 3943927 h 4008612"/>
              <a:gd name="connsiteX73" fmla="*/ 878435 w 5034800"/>
              <a:gd name="connsiteY73" fmla="*/ 3990109 h 4008612"/>
              <a:gd name="connsiteX0" fmla="*/ 878435 w 5034800"/>
              <a:gd name="connsiteY0" fmla="*/ 3990109 h 4007930"/>
              <a:gd name="connsiteX1" fmla="*/ 536691 w 5034800"/>
              <a:gd name="connsiteY1" fmla="*/ 3999345 h 4007930"/>
              <a:gd name="connsiteX2" fmla="*/ 296545 w 5034800"/>
              <a:gd name="connsiteY2" fmla="*/ 3870037 h 4007930"/>
              <a:gd name="connsiteX3" fmla="*/ 121054 w 5034800"/>
              <a:gd name="connsiteY3" fmla="*/ 3602182 h 4007930"/>
              <a:gd name="connsiteX4" fmla="*/ 74872 w 5034800"/>
              <a:gd name="connsiteY4" fmla="*/ 3121891 h 4007930"/>
              <a:gd name="connsiteX5" fmla="*/ 65636 w 5034800"/>
              <a:gd name="connsiteY5" fmla="*/ 3048000 h 4007930"/>
              <a:gd name="connsiteX6" fmla="*/ 28691 w 5034800"/>
              <a:gd name="connsiteY6" fmla="*/ 2890982 h 4007930"/>
              <a:gd name="connsiteX7" fmla="*/ 10218 w 5034800"/>
              <a:gd name="connsiteY7" fmla="*/ 2770909 h 4007930"/>
              <a:gd name="connsiteX8" fmla="*/ 10218 w 5034800"/>
              <a:gd name="connsiteY8" fmla="*/ 2170545 h 4007930"/>
              <a:gd name="connsiteX9" fmla="*/ 37927 w 5034800"/>
              <a:gd name="connsiteY9" fmla="*/ 2068945 h 4007930"/>
              <a:gd name="connsiteX10" fmla="*/ 56400 w 5034800"/>
              <a:gd name="connsiteY10" fmla="*/ 1921163 h 4007930"/>
              <a:gd name="connsiteX11" fmla="*/ 74872 w 5034800"/>
              <a:gd name="connsiteY11" fmla="*/ 1884218 h 4007930"/>
              <a:gd name="connsiteX12" fmla="*/ 84109 w 5034800"/>
              <a:gd name="connsiteY12" fmla="*/ 1856509 h 4007930"/>
              <a:gd name="connsiteX13" fmla="*/ 93345 w 5034800"/>
              <a:gd name="connsiteY13" fmla="*/ 1810327 h 4007930"/>
              <a:gd name="connsiteX14" fmla="*/ 158000 w 5034800"/>
              <a:gd name="connsiteY14" fmla="*/ 1681018 h 4007930"/>
              <a:gd name="connsiteX15" fmla="*/ 241127 w 5034800"/>
              <a:gd name="connsiteY15" fmla="*/ 1505527 h 4007930"/>
              <a:gd name="connsiteX16" fmla="*/ 315018 w 5034800"/>
              <a:gd name="connsiteY16" fmla="*/ 1357745 h 4007930"/>
              <a:gd name="connsiteX17" fmla="*/ 407381 w 5034800"/>
              <a:gd name="connsiteY17" fmla="*/ 1228436 h 4007930"/>
              <a:gd name="connsiteX18" fmla="*/ 453563 w 5034800"/>
              <a:gd name="connsiteY18" fmla="*/ 1173018 h 4007930"/>
              <a:gd name="connsiteX19" fmla="*/ 481272 w 5034800"/>
              <a:gd name="connsiteY19" fmla="*/ 1126836 h 4007930"/>
              <a:gd name="connsiteX20" fmla="*/ 545927 w 5034800"/>
              <a:gd name="connsiteY20" fmla="*/ 1080654 h 4007930"/>
              <a:gd name="connsiteX21" fmla="*/ 573636 w 5034800"/>
              <a:gd name="connsiteY21" fmla="*/ 1052945 h 4007930"/>
              <a:gd name="connsiteX22" fmla="*/ 601345 w 5034800"/>
              <a:gd name="connsiteY22" fmla="*/ 1043709 h 4007930"/>
              <a:gd name="connsiteX23" fmla="*/ 647527 w 5034800"/>
              <a:gd name="connsiteY23" fmla="*/ 1016000 h 4007930"/>
              <a:gd name="connsiteX24" fmla="*/ 804545 w 5034800"/>
              <a:gd name="connsiteY24" fmla="*/ 979054 h 4007930"/>
              <a:gd name="connsiteX25" fmla="*/ 989272 w 5034800"/>
              <a:gd name="connsiteY25" fmla="*/ 905163 h 4007930"/>
              <a:gd name="connsiteX26" fmla="*/ 1137054 w 5034800"/>
              <a:gd name="connsiteY26" fmla="*/ 849745 h 4007930"/>
              <a:gd name="connsiteX27" fmla="*/ 1220181 w 5034800"/>
              <a:gd name="connsiteY27" fmla="*/ 803563 h 4007930"/>
              <a:gd name="connsiteX28" fmla="*/ 1331018 w 5034800"/>
              <a:gd name="connsiteY28" fmla="*/ 757382 h 4007930"/>
              <a:gd name="connsiteX29" fmla="*/ 1441854 w 5034800"/>
              <a:gd name="connsiteY29" fmla="*/ 692727 h 4007930"/>
              <a:gd name="connsiteX30" fmla="*/ 1626581 w 5034800"/>
              <a:gd name="connsiteY30" fmla="*/ 609600 h 4007930"/>
              <a:gd name="connsiteX31" fmla="*/ 1737418 w 5034800"/>
              <a:gd name="connsiteY31" fmla="*/ 554182 h 4007930"/>
              <a:gd name="connsiteX32" fmla="*/ 1940618 w 5034800"/>
              <a:gd name="connsiteY32" fmla="*/ 471054 h 4007930"/>
              <a:gd name="connsiteX33" fmla="*/ 1986800 w 5034800"/>
              <a:gd name="connsiteY33" fmla="*/ 452582 h 4007930"/>
              <a:gd name="connsiteX34" fmla="*/ 2060691 w 5034800"/>
              <a:gd name="connsiteY34" fmla="*/ 443345 h 4007930"/>
              <a:gd name="connsiteX35" fmla="*/ 2310072 w 5034800"/>
              <a:gd name="connsiteY35" fmla="*/ 424873 h 4007930"/>
              <a:gd name="connsiteX36" fmla="*/ 2661054 w 5034800"/>
              <a:gd name="connsiteY36" fmla="*/ 369454 h 4007930"/>
              <a:gd name="connsiteX37" fmla="*/ 2855018 w 5034800"/>
              <a:gd name="connsiteY37" fmla="*/ 323273 h 4007930"/>
              <a:gd name="connsiteX38" fmla="*/ 3012036 w 5034800"/>
              <a:gd name="connsiteY38" fmla="*/ 277091 h 4007930"/>
              <a:gd name="connsiteX39" fmla="*/ 3076691 w 5034800"/>
              <a:gd name="connsiteY39" fmla="*/ 258618 h 4007930"/>
              <a:gd name="connsiteX40" fmla="*/ 3298363 w 5034800"/>
              <a:gd name="connsiteY40" fmla="*/ 166254 h 4007930"/>
              <a:gd name="connsiteX41" fmla="*/ 3464618 w 5034800"/>
              <a:gd name="connsiteY41" fmla="*/ 110836 h 4007930"/>
              <a:gd name="connsiteX42" fmla="*/ 3501563 w 5034800"/>
              <a:gd name="connsiteY42" fmla="*/ 101600 h 4007930"/>
              <a:gd name="connsiteX43" fmla="*/ 3815600 w 5034800"/>
              <a:gd name="connsiteY43" fmla="*/ 92363 h 4007930"/>
              <a:gd name="connsiteX44" fmla="*/ 4009563 w 5034800"/>
              <a:gd name="connsiteY44" fmla="*/ 64654 h 4007930"/>
              <a:gd name="connsiteX45" fmla="*/ 4185054 w 5034800"/>
              <a:gd name="connsiteY45" fmla="*/ 18473 h 4007930"/>
              <a:gd name="connsiteX46" fmla="*/ 4231236 w 5034800"/>
              <a:gd name="connsiteY46" fmla="*/ 0 h 4007930"/>
              <a:gd name="connsiteX47" fmla="*/ 4591454 w 5034800"/>
              <a:gd name="connsiteY47" fmla="*/ 9236 h 4007930"/>
              <a:gd name="connsiteX48" fmla="*/ 4757709 w 5034800"/>
              <a:gd name="connsiteY48" fmla="*/ 36945 h 4007930"/>
              <a:gd name="connsiteX49" fmla="*/ 4803891 w 5034800"/>
              <a:gd name="connsiteY49" fmla="*/ 83127 h 4007930"/>
              <a:gd name="connsiteX50" fmla="*/ 4960908 w 5034800"/>
              <a:gd name="connsiteY50" fmla="*/ 184727 h 4007930"/>
              <a:gd name="connsiteX51" fmla="*/ 4988618 w 5034800"/>
              <a:gd name="connsiteY51" fmla="*/ 369454 h 4007930"/>
              <a:gd name="connsiteX52" fmla="*/ 5016327 w 5034800"/>
              <a:gd name="connsiteY52" fmla="*/ 406400 h 4007930"/>
              <a:gd name="connsiteX53" fmla="*/ 5034800 w 5034800"/>
              <a:gd name="connsiteY53" fmla="*/ 452582 h 4007930"/>
              <a:gd name="connsiteX54" fmla="*/ 4997854 w 5034800"/>
              <a:gd name="connsiteY54" fmla="*/ 923636 h 4007930"/>
              <a:gd name="connsiteX55" fmla="*/ 4923963 w 5034800"/>
              <a:gd name="connsiteY55" fmla="*/ 1200727 h 4007930"/>
              <a:gd name="connsiteX56" fmla="*/ 4887018 w 5034800"/>
              <a:gd name="connsiteY56" fmla="*/ 1413163 h 4007930"/>
              <a:gd name="connsiteX57" fmla="*/ 4776181 w 5034800"/>
              <a:gd name="connsiteY57" fmla="*/ 1782618 h 4007930"/>
              <a:gd name="connsiteX58" fmla="*/ 4693054 w 5034800"/>
              <a:gd name="connsiteY58" fmla="*/ 2004291 h 4007930"/>
              <a:gd name="connsiteX59" fmla="*/ 4665345 w 5034800"/>
              <a:gd name="connsiteY59" fmla="*/ 2068945 h 4007930"/>
              <a:gd name="connsiteX60" fmla="*/ 4545272 w 5034800"/>
              <a:gd name="connsiteY60" fmla="*/ 2272145 h 4007930"/>
              <a:gd name="connsiteX61" fmla="*/ 4489854 w 5034800"/>
              <a:gd name="connsiteY61" fmla="*/ 2364509 h 4007930"/>
              <a:gd name="connsiteX62" fmla="*/ 4203527 w 5034800"/>
              <a:gd name="connsiteY62" fmla="*/ 2586182 h 4007930"/>
              <a:gd name="connsiteX63" fmla="*/ 3750944 w 5034800"/>
              <a:gd name="connsiteY63" fmla="*/ 2687781 h 4007930"/>
              <a:gd name="connsiteX64" fmla="*/ 3363018 w 5034800"/>
              <a:gd name="connsiteY64" fmla="*/ 2927927 h 4007930"/>
              <a:gd name="connsiteX65" fmla="*/ 2947381 w 5034800"/>
              <a:gd name="connsiteY65" fmla="*/ 2992582 h 4007930"/>
              <a:gd name="connsiteX66" fmla="*/ 2734945 w 5034800"/>
              <a:gd name="connsiteY66" fmla="*/ 3038763 h 4007930"/>
              <a:gd name="connsiteX67" fmla="*/ 2559454 w 5034800"/>
              <a:gd name="connsiteY67" fmla="*/ 3094182 h 4007930"/>
              <a:gd name="connsiteX68" fmla="*/ 2254654 w 5034800"/>
              <a:gd name="connsiteY68" fmla="*/ 3186545 h 4007930"/>
              <a:gd name="connsiteX69" fmla="*/ 1783600 w 5034800"/>
              <a:gd name="connsiteY69" fmla="*/ 3334327 h 4007930"/>
              <a:gd name="connsiteX70" fmla="*/ 1672763 w 5034800"/>
              <a:gd name="connsiteY70" fmla="*/ 3546763 h 4007930"/>
              <a:gd name="connsiteX71" fmla="*/ 1561927 w 5034800"/>
              <a:gd name="connsiteY71" fmla="*/ 3740727 h 4007930"/>
              <a:gd name="connsiteX72" fmla="*/ 1220183 w 5034800"/>
              <a:gd name="connsiteY72" fmla="*/ 3943927 h 4007930"/>
              <a:gd name="connsiteX73" fmla="*/ 878435 w 5034800"/>
              <a:gd name="connsiteY73" fmla="*/ 3990109 h 4007930"/>
              <a:gd name="connsiteX0" fmla="*/ 878435 w 5034800"/>
              <a:gd name="connsiteY0" fmla="*/ 3990109 h 3990317"/>
              <a:gd name="connsiteX1" fmla="*/ 582873 w 5034800"/>
              <a:gd name="connsiteY1" fmla="*/ 3934690 h 3990317"/>
              <a:gd name="connsiteX2" fmla="*/ 296545 w 5034800"/>
              <a:gd name="connsiteY2" fmla="*/ 3870037 h 3990317"/>
              <a:gd name="connsiteX3" fmla="*/ 121054 w 5034800"/>
              <a:gd name="connsiteY3" fmla="*/ 3602182 h 3990317"/>
              <a:gd name="connsiteX4" fmla="*/ 74872 w 5034800"/>
              <a:gd name="connsiteY4" fmla="*/ 3121891 h 3990317"/>
              <a:gd name="connsiteX5" fmla="*/ 65636 w 5034800"/>
              <a:gd name="connsiteY5" fmla="*/ 3048000 h 3990317"/>
              <a:gd name="connsiteX6" fmla="*/ 28691 w 5034800"/>
              <a:gd name="connsiteY6" fmla="*/ 2890982 h 3990317"/>
              <a:gd name="connsiteX7" fmla="*/ 10218 w 5034800"/>
              <a:gd name="connsiteY7" fmla="*/ 2770909 h 3990317"/>
              <a:gd name="connsiteX8" fmla="*/ 10218 w 5034800"/>
              <a:gd name="connsiteY8" fmla="*/ 2170545 h 3990317"/>
              <a:gd name="connsiteX9" fmla="*/ 37927 w 5034800"/>
              <a:gd name="connsiteY9" fmla="*/ 2068945 h 3990317"/>
              <a:gd name="connsiteX10" fmla="*/ 56400 w 5034800"/>
              <a:gd name="connsiteY10" fmla="*/ 1921163 h 3990317"/>
              <a:gd name="connsiteX11" fmla="*/ 74872 w 5034800"/>
              <a:gd name="connsiteY11" fmla="*/ 1884218 h 3990317"/>
              <a:gd name="connsiteX12" fmla="*/ 84109 w 5034800"/>
              <a:gd name="connsiteY12" fmla="*/ 1856509 h 3990317"/>
              <a:gd name="connsiteX13" fmla="*/ 93345 w 5034800"/>
              <a:gd name="connsiteY13" fmla="*/ 1810327 h 3990317"/>
              <a:gd name="connsiteX14" fmla="*/ 158000 w 5034800"/>
              <a:gd name="connsiteY14" fmla="*/ 1681018 h 3990317"/>
              <a:gd name="connsiteX15" fmla="*/ 241127 w 5034800"/>
              <a:gd name="connsiteY15" fmla="*/ 1505527 h 3990317"/>
              <a:gd name="connsiteX16" fmla="*/ 315018 w 5034800"/>
              <a:gd name="connsiteY16" fmla="*/ 1357745 h 3990317"/>
              <a:gd name="connsiteX17" fmla="*/ 407381 w 5034800"/>
              <a:gd name="connsiteY17" fmla="*/ 1228436 h 3990317"/>
              <a:gd name="connsiteX18" fmla="*/ 453563 w 5034800"/>
              <a:gd name="connsiteY18" fmla="*/ 1173018 h 3990317"/>
              <a:gd name="connsiteX19" fmla="*/ 481272 w 5034800"/>
              <a:gd name="connsiteY19" fmla="*/ 1126836 h 3990317"/>
              <a:gd name="connsiteX20" fmla="*/ 545927 w 5034800"/>
              <a:gd name="connsiteY20" fmla="*/ 1080654 h 3990317"/>
              <a:gd name="connsiteX21" fmla="*/ 573636 w 5034800"/>
              <a:gd name="connsiteY21" fmla="*/ 1052945 h 3990317"/>
              <a:gd name="connsiteX22" fmla="*/ 601345 w 5034800"/>
              <a:gd name="connsiteY22" fmla="*/ 1043709 h 3990317"/>
              <a:gd name="connsiteX23" fmla="*/ 647527 w 5034800"/>
              <a:gd name="connsiteY23" fmla="*/ 1016000 h 3990317"/>
              <a:gd name="connsiteX24" fmla="*/ 804545 w 5034800"/>
              <a:gd name="connsiteY24" fmla="*/ 979054 h 3990317"/>
              <a:gd name="connsiteX25" fmla="*/ 989272 w 5034800"/>
              <a:gd name="connsiteY25" fmla="*/ 905163 h 3990317"/>
              <a:gd name="connsiteX26" fmla="*/ 1137054 w 5034800"/>
              <a:gd name="connsiteY26" fmla="*/ 849745 h 3990317"/>
              <a:gd name="connsiteX27" fmla="*/ 1220181 w 5034800"/>
              <a:gd name="connsiteY27" fmla="*/ 803563 h 3990317"/>
              <a:gd name="connsiteX28" fmla="*/ 1331018 w 5034800"/>
              <a:gd name="connsiteY28" fmla="*/ 757382 h 3990317"/>
              <a:gd name="connsiteX29" fmla="*/ 1441854 w 5034800"/>
              <a:gd name="connsiteY29" fmla="*/ 692727 h 3990317"/>
              <a:gd name="connsiteX30" fmla="*/ 1626581 w 5034800"/>
              <a:gd name="connsiteY30" fmla="*/ 609600 h 3990317"/>
              <a:gd name="connsiteX31" fmla="*/ 1737418 w 5034800"/>
              <a:gd name="connsiteY31" fmla="*/ 554182 h 3990317"/>
              <a:gd name="connsiteX32" fmla="*/ 1940618 w 5034800"/>
              <a:gd name="connsiteY32" fmla="*/ 471054 h 3990317"/>
              <a:gd name="connsiteX33" fmla="*/ 1986800 w 5034800"/>
              <a:gd name="connsiteY33" fmla="*/ 452582 h 3990317"/>
              <a:gd name="connsiteX34" fmla="*/ 2060691 w 5034800"/>
              <a:gd name="connsiteY34" fmla="*/ 443345 h 3990317"/>
              <a:gd name="connsiteX35" fmla="*/ 2310072 w 5034800"/>
              <a:gd name="connsiteY35" fmla="*/ 424873 h 3990317"/>
              <a:gd name="connsiteX36" fmla="*/ 2661054 w 5034800"/>
              <a:gd name="connsiteY36" fmla="*/ 369454 h 3990317"/>
              <a:gd name="connsiteX37" fmla="*/ 2855018 w 5034800"/>
              <a:gd name="connsiteY37" fmla="*/ 323273 h 3990317"/>
              <a:gd name="connsiteX38" fmla="*/ 3012036 w 5034800"/>
              <a:gd name="connsiteY38" fmla="*/ 277091 h 3990317"/>
              <a:gd name="connsiteX39" fmla="*/ 3076691 w 5034800"/>
              <a:gd name="connsiteY39" fmla="*/ 258618 h 3990317"/>
              <a:gd name="connsiteX40" fmla="*/ 3298363 w 5034800"/>
              <a:gd name="connsiteY40" fmla="*/ 166254 h 3990317"/>
              <a:gd name="connsiteX41" fmla="*/ 3464618 w 5034800"/>
              <a:gd name="connsiteY41" fmla="*/ 110836 h 3990317"/>
              <a:gd name="connsiteX42" fmla="*/ 3501563 w 5034800"/>
              <a:gd name="connsiteY42" fmla="*/ 101600 h 3990317"/>
              <a:gd name="connsiteX43" fmla="*/ 3815600 w 5034800"/>
              <a:gd name="connsiteY43" fmla="*/ 92363 h 3990317"/>
              <a:gd name="connsiteX44" fmla="*/ 4009563 w 5034800"/>
              <a:gd name="connsiteY44" fmla="*/ 64654 h 3990317"/>
              <a:gd name="connsiteX45" fmla="*/ 4185054 w 5034800"/>
              <a:gd name="connsiteY45" fmla="*/ 18473 h 3990317"/>
              <a:gd name="connsiteX46" fmla="*/ 4231236 w 5034800"/>
              <a:gd name="connsiteY46" fmla="*/ 0 h 3990317"/>
              <a:gd name="connsiteX47" fmla="*/ 4591454 w 5034800"/>
              <a:gd name="connsiteY47" fmla="*/ 9236 h 3990317"/>
              <a:gd name="connsiteX48" fmla="*/ 4757709 w 5034800"/>
              <a:gd name="connsiteY48" fmla="*/ 36945 h 3990317"/>
              <a:gd name="connsiteX49" fmla="*/ 4803891 w 5034800"/>
              <a:gd name="connsiteY49" fmla="*/ 83127 h 3990317"/>
              <a:gd name="connsiteX50" fmla="*/ 4960908 w 5034800"/>
              <a:gd name="connsiteY50" fmla="*/ 184727 h 3990317"/>
              <a:gd name="connsiteX51" fmla="*/ 4988618 w 5034800"/>
              <a:gd name="connsiteY51" fmla="*/ 369454 h 3990317"/>
              <a:gd name="connsiteX52" fmla="*/ 5016327 w 5034800"/>
              <a:gd name="connsiteY52" fmla="*/ 406400 h 3990317"/>
              <a:gd name="connsiteX53" fmla="*/ 5034800 w 5034800"/>
              <a:gd name="connsiteY53" fmla="*/ 452582 h 3990317"/>
              <a:gd name="connsiteX54" fmla="*/ 4997854 w 5034800"/>
              <a:gd name="connsiteY54" fmla="*/ 923636 h 3990317"/>
              <a:gd name="connsiteX55" fmla="*/ 4923963 w 5034800"/>
              <a:gd name="connsiteY55" fmla="*/ 1200727 h 3990317"/>
              <a:gd name="connsiteX56" fmla="*/ 4887018 w 5034800"/>
              <a:gd name="connsiteY56" fmla="*/ 1413163 h 3990317"/>
              <a:gd name="connsiteX57" fmla="*/ 4776181 w 5034800"/>
              <a:gd name="connsiteY57" fmla="*/ 1782618 h 3990317"/>
              <a:gd name="connsiteX58" fmla="*/ 4693054 w 5034800"/>
              <a:gd name="connsiteY58" fmla="*/ 2004291 h 3990317"/>
              <a:gd name="connsiteX59" fmla="*/ 4665345 w 5034800"/>
              <a:gd name="connsiteY59" fmla="*/ 2068945 h 3990317"/>
              <a:gd name="connsiteX60" fmla="*/ 4545272 w 5034800"/>
              <a:gd name="connsiteY60" fmla="*/ 2272145 h 3990317"/>
              <a:gd name="connsiteX61" fmla="*/ 4489854 w 5034800"/>
              <a:gd name="connsiteY61" fmla="*/ 2364509 h 3990317"/>
              <a:gd name="connsiteX62" fmla="*/ 4203527 w 5034800"/>
              <a:gd name="connsiteY62" fmla="*/ 2586182 h 3990317"/>
              <a:gd name="connsiteX63" fmla="*/ 3750944 w 5034800"/>
              <a:gd name="connsiteY63" fmla="*/ 2687781 h 3990317"/>
              <a:gd name="connsiteX64" fmla="*/ 3363018 w 5034800"/>
              <a:gd name="connsiteY64" fmla="*/ 2927927 h 3990317"/>
              <a:gd name="connsiteX65" fmla="*/ 2947381 w 5034800"/>
              <a:gd name="connsiteY65" fmla="*/ 2992582 h 3990317"/>
              <a:gd name="connsiteX66" fmla="*/ 2734945 w 5034800"/>
              <a:gd name="connsiteY66" fmla="*/ 3038763 h 3990317"/>
              <a:gd name="connsiteX67" fmla="*/ 2559454 w 5034800"/>
              <a:gd name="connsiteY67" fmla="*/ 3094182 h 3990317"/>
              <a:gd name="connsiteX68" fmla="*/ 2254654 w 5034800"/>
              <a:gd name="connsiteY68" fmla="*/ 3186545 h 3990317"/>
              <a:gd name="connsiteX69" fmla="*/ 1783600 w 5034800"/>
              <a:gd name="connsiteY69" fmla="*/ 3334327 h 3990317"/>
              <a:gd name="connsiteX70" fmla="*/ 1672763 w 5034800"/>
              <a:gd name="connsiteY70" fmla="*/ 3546763 h 3990317"/>
              <a:gd name="connsiteX71" fmla="*/ 1561927 w 5034800"/>
              <a:gd name="connsiteY71" fmla="*/ 3740727 h 3990317"/>
              <a:gd name="connsiteX72" fmla="*/ 1220183 w 5034800"/>
              <a:gd name="connsiteY72" fmla="*/ 3943927 h 3990317"/>
              <a:gd name="connsiteX73" fmla="*/ 878435 w 5034800"/>
              <a:gd name="connsiteY73" fmla="*/ 3990109 h 3990317"/>
              <a:gd name="connsiteX0" fmla="*/ 896908 w 5034800"/>
              <a:gd name="connsiteY0" fmla="*/ 3925454 h 3954252"/>
              <a:gd name="connsiteX1" fmla="*/ 582873 w 5034800"/>
              <a:gd name="connsiteY1" fmla="*/ 3934690 h 3954252"/>
              <a:gd name="connsiteX2" fmla="*/ 296545 w 5034800"/>
              <a:gd name="connsiteY2" fmla="*/ 3870037 h 3954252"/>
              <a:gd name="connsiteX3" fmla="*/ 121054 w 5034800"/>
              <a:gd name="connsiteY3" fmla="*/ 3602182 h 3954252"/>
              <a:gd name="connsiteX4" fmla="*/ 74872 w 5034800"/>
              <a:gd name="connsiteY4" fmla="*/ 3121891 h 3954252"/>
              <a:gd name="connsiteX5" fmla="*/ 65636 w 5034800"/>
              <a:gd name="connsiteY5" fmla="*/ 3048000 h 3954252"/>
              <a:gd name="connsiteX6" fmla="*/ 28691 w 5034800"/>
              <a:gd name="connsiteY6" fmla="*/ 2890982 h 3954252"/>
              <a:gd name="connsiteX7" fmla="*/ 10218 w 5034800"/>
              <a:gd name="connsiteY7" fmla="*/ 2770909 h 3954252"/>
              <a:gd name="connsiteX8" fmla="*/ 10218 w 5034800"/>
              <a:gd name="connsiteY8" fmla="*/ 2170545 h 3954252"/>
              <a:gd name="connsiteX9" fmla="*/ 37927 w 5034800"/>
              <a:gd name="connsiteY9" fmla="*/ 2068945 h 3954252"/>
              <a:gd name="connsiteX10" fmla="*/ 56400 w 5034800"/>
              <a:gd name="connsiteY10" fmla="*/ 1921163 h 3954252"/>
              <a:gd name="connsiteX11" fmla="*/ 74872 w 5034800"/>
              <a:gd name="connsiteY11" fmla="*/ 1884218 h 3954252"/>
              <a:gd name="connsiteX12" fmla="*/ 84109 w 5034800"/>
              <a:gd name="connsiteY12" fmla="*/ 1856509 h 3954252"/>
              <a:gd name="connsiteX13" fmla="*/ 93345 w 5034800"/>
              <a:gd name="connsiteY13" fmla="*/ 1810327 h 3954252"/>
              <a:gd name="connsiteX14" fmla="*/ 158000 w 5034800"/>
              <a:gd name="connsiteY14" fmla="*/ 1681018 h 3954252"/>
              <a:gd name="connsiteX15" fmla="*/ 241127 w 5034800"/>
              <a:gd name="connsiteY15" fmla="*/ 1505527 h 3954252"/>
              <a:gd name="connsiteX16" fmla="*/ 315018 w 5034800"/>
              <a:gd name="connsiteY16" fmla="*/ 1357745 h 3954252"/>
              <a:gd name="connsiteX17" fmla="*/ 407381 w 5034800"/>
              <a:gd name="connsiteY17" fmla="*/ 1228436 h 3954252"/>
              <a:gd name="connsiteX18" fmla="*/ 453563 w 5034800"/>
              <a:gd name="connsiteY18" fmla="*/ 1173018 h 3954252"/>
              <a:gd name="connsiteX19" fmla="*/ 481272 w 5034800"/>
              <a:gd name="connsiteY19" fmla="*/ 1126836 h 3954252"/>
              <a:gd name="connsiteX20" fmla="*/ 545927 w 5034800"/>
              <a:gd name="connsiteY20" fmla="*/ 1080654 h 3954252"/>
              <a:gd name="connsiteX21" fmla="*/ 573636 w 5034800"/>
              <a:gd name="connsiteY21" fmla="*/ 1052945 h 3954252"/>
              <a:gd name="connsiteX22" fmla="*/ 601345 w 5034800"/>
              <a:gd name="connsiteY22" fmla="*/ 1043709 h 3954252"/>
              <a:gd name="connsiteX23" fmla="*/ 647527 w 5034800"/>
              <a:gd name="connsiteY23" fmla="*/ 1016000 h 3954252"/>
              <a:gd name="connsiteX24" fmla="*/ 804545 w 5034800"/>
              <a:gd name="connsiteY24" fmla="*/ 979054 h 3954252"/>
              <a:gd name="connsiteX25" fmla="*/ 989272 w 5034800"/>
              <a:gd name="connsiteY25" fmla="*/ 905163 h 3954252"/>
              <a:gd name="connsiteX26" fmla="*/ 1137054 w 5034800"/>
              <a:gd name="connsiteY26" fmla="*/ 849745 h 3954252"/>
              <a:gd name="connsiteX27" fmla="*/ 1220181 w 5034800"/>
              <a:gd name="connsiteY27" fmla="*/ 803563 h 3954252"/>
              <a:gd name="connsiteX28" fmla="*/ 1331018 w 5034800"/>
              <a:gd name="connsiteY28" fmla="*/ 757382 h 3954252"/>
              <a:gd name="connsiteX29" fmla="*/ 1441854 w 5034800"/>
              <a:gd name="connsiteY29" fmla="*/ 692727 h 3954252"/>
              <a:gd name="connsiteX30" fmla="*/ 1626581 w 5034800"/>
              <a:gd name="connsiteY30" fmla="*/ 609600 h 3954252"/>
              <a:gd name="connsiteX31" fmla="*/ 1737418 w 5034800"/>
              <a:gd name="connsiteY31" fmla="*/ 554182 h 3954252"/>
              <a:gd name="connsiteX32" fmla="*/ 1940618 w 5034800"/>
              <a:gd name="connsiteY32" fmla="*/ 471054 h 3954252"/>
              <a:gd name="connsiteX33" fmla="*/ 1986800 w 5034800"/>
              <a:gd name="connsiteY33" fmla="*/ 452582 h 3954252"/>
              <a:gd name="connsiteX34" fmla="*/ 2060691 w 5034800"/>
              <a:gd name="connsiteY34" fmla="*/ 443345 h 3954252"/>
              <a:gd name="connsiteX35" fmla="*/ 2310072 w 5034800"/>
              <a:gd name="connsiteY35" fmla="*/ 424873 h 3954252"/>
              <a:gd name="connsiteX36" fmla="*/ 2661054 w 5034800"/>
              <a:gd name="connsiteY36" fmla="*/ 369454 h 3954252"/>
              <a:gd name="connsiteX37" fmla="*/ 2855018 w 5034800"/>
              <a:gd name="connsiteY37" fmla="*/ 323273 h 3954252"/>
              <a:gd name="connsiteX38" fmla="*/ 3012036 w 5034800"/>
              <a:gd name="connsiteY38" fmla="*/ 277091 h 3954252"/>
              <a:gd name="connsiteX39" fmla="*/ 3076691 w 5034800"/>
              <a:gd name="connsiteY39" fmla="*/ 258618 h 3954252"/>
              <a:gd name="connsiteX40" fmla="*/ 3298363 w 5034800"/>
              <a:gd name="connsiteY40" fmla="*/ 166254 h 3954252"/>
              <a:gd name="connsiteX41" fmla="*/ 3464618 w 5034800"/>
              <a:gd name="connsiteY41" fmla="*/ 110836 h 3954252"/>
              <a:gd name="connsiteX42" fmla="*/ 3501563 w 5034800"/>
              <a:gd name="connsiteY42" fmla="*/ 101600 h 3954252"/>
              <a:gd name="connsiteX43" fmla="*/ 3815600 w 5034800"/>
              <a:gd name="connsiteY43" fmla="*/ 92363 h 3954252"/>
              <a:gd name="connsiteX44" fmla="*/ 4009563 w 5034800"/>
              <a:gd name="connsiteY44" fmla="*/ 64654 h 3954252"/>
              <a:gd name="connsiteX45" fmla="*/ 4185054 w 5034800"/>
              <a:gd name="connsiteY45" fmla="*/ 18473 h 3954252"/>
              <a:gd name="connsiteX46" fmla="*/ 4231236 w 5034800"/>
              <a:gd name="connsiteY46" fmla="*/ 0 h 3954252"/>
              <a:gd name="connsiteX47" fmla="*/ 4591454 w 5034800"/>
              <a:gd name="connsiteY47" fmla="*/ 9236 h 3954252"/>
              <a:gd name="connsiteX48" fmla="*/ 4757709 w 5034800"/>
              <a:gd name="connsiteY48" fmla="*/ 36945 h 3954252"/>
              <a:gd name="connsiteX49" fmla="*/ 4803891 w 5034800"/>
              <a:gd name="connsiteY49" fmla="*/ 83127 h 3954252"/>
              <a:gd name="connsiteX50" fmla="*/ 4960908 w 5034800"/>
              <a:gd name="connsiteY50" fmla="*/ 184727 h 3954252"/>
              <a:gd name="connsiteX51" fmla="*/ 4988618 w 5034800"/>
              <a:gd name="connsiteY51" fmla="*/ 369454 h 3954252"/>
              <a:gd name="connsiteX52" fmla="*/ 5016327 w 5034800"/>
              <a:gd name="connsiteY52" fmla="*/ 406400 h 3954252"/>
              <a:gd name="connsiteX53" fmla="*/ 5034800 w 5034800"/>
              <a:gd name="connsiteY53" fmla="*/ 452582 h 3954252"/>
              <a:gd name="connsiteX54" fmla="*/ 4997854 w 5034800"/>
              <a:gd name="connsiteY54" fmla="*/ 923636 h 3954252"/>
              <a:gd name="connsiteX55" fmla="*/ 4923963 w 5034800"/>
              <a:gd name="connsiteY55" fmla="*/ 1200727 h 3954252"/>
              <a:gd name="connsiteX56" fmla="*/ 4887018 w 5034800"/>
              <a:gd name="connsiteY56" fmla="*/ 1413163 h 3954252"/>
              <a:gd name="connsiteX57" fmla="*/ 4776181 w 5034800"/>
              <a:gd name="connsiteY57" fmla="*/ 1782618 h 3954252"/>
              <a:gd name="connsiteX58" fmla="*/ 4693054 w 5034800"/>
              <a:gd name="connsiteY58" fmla="*/ 2004291 h 3954252"/>
              <a:gd name="connsiteX59" fmla="*/ 4665345 w 5034800"/>
              <a:gd name="connsiteY59" fmla="*/ 2068945 h 3954252"/>
              <a:gd name="connsiteX60" fmla="*/ 4545272 w 5034800"/>
              <a:gd name="connsiteY60" fmla="*/ 2272145 h 3954252"/>
              <a:gd name="connsiteX61" fmla="*/ 4489854 w 5034800"/>
              <a:gd name="connsiteY61" fmla="*/ 2364509 h 3954252"/>
              <a:gd name="connsiteX62" fmla="*/ 4203527 w 5034800"/>
              <a:gd name="connsiteY62" fmla="*/ 2586182 h 3954252"/>
              <a:gd name="connsiteX63" fmla="*/ 3750944 w 5034800"/>
              <a:gd name="connsiteY63" fmla="*/ 2687781 h 3954252"/>
              <a:gd name="connsiteX64" fmla="*/ 3363018 w 5034800"/>
              <a:gd name="connsiteY64" fmla="*/ 2927927 h 3954252"/>
              <a:gd name="connsiteX65" fmla="*/ 2947381 w 5034800"/>
              <a:gd name="connsiteY65" fmla="*/ 2992582 h 3954252"/>
              <a:gd name="connsiteX66" fmla="*/ 2734945 w 5034800"/>
              <a:gd name="connsiteY66" fmla="*/ 3038763 h 3954252"/>
              <a:gd name="connsiteX67" fmla="*/ 2559454 w 5034800"/>
              <a:gd name="connsiteY67" fmla="*/ 3094182 h 3954252"/>
              <a:gd name="connsiteX68" fmla="*/ 2254654 w 5034800"/>
              <a:gd name="connsiteY68" fmla="*/ 3186545 h 3954252"/>
              <a:gd name="connsiteX69" fmla="*/ 1783600 w 5034800"/>
              <a:gd name="connsiteY69" fmla="*/ 3334327 h 3954252"/>
              <a:gd name="connsiteX70" fmla="*/ 1672763 w 5034800"/>
              <a:gd name="connsiteY70" fmla="*/ 3546763 h 3954252"/>
              <a:gd name="connsiteX71" fmla="*/ 1561927 w 5034800"/>
              <a:gd name="connsiteY71" fmla="*/ 3740727 h 3954252"/>
              <a:gd name="connsiteX72" fmla="*/ 1220183 w 5034800"/>
              <a:gd name="connsiteY72" fmla="*/ 3943927 h 3954252"/>
              <a:gd name="connsiteX73" fmla="*/ 896908 w 5034800"/>
              <a:gd name="connsiteY73" fmla="*/ 3925454 h 3954252"/>
              <a:gd name="connsiteX0" fmla="*/ 896908 w 5034800"/>
              <a:gd name="connsiteY0" fmla="*/ 3925454 h 3938810"/>
              <a:gd name="connsiteX1" fmla="*/ 582873 w 5034800"/>
              <a:gd name="connsiteY1" fmla="*/ 3934690 h 3938810"/>
              <a:gd name="connsiteX2" fmla="*/ 296545 w 5034800"/>
              <a:gd name="connsiteY2" fmla="*/ 3870037 h 3938810"/>
              <a:gd name="connsiteX3" fmla="*/ 121054 w 5034800"/>
              <a:gd name="connsiteY3" fmla="*/ 3602182 h 3938810"/>
              <a:gd name="connsiteX4" fmla="*/ 74872 w 5034800"/>
              <a:gd name="connsiteY4" fmla="*/ 3121891 h 3938810"/>
              <a:gd name="connsiteX5" fmla="*/ 65636 w 5034800"/>
              <a:gd name="connsiteY5" fmla="*/ 3048000 h 3938810"/>
              <a:gd name="connsiteX6" fmla="*/ 28691 w 5034800"/>
              <a:gd name="connsiteY6" fmla="*/ 2890982 h 3938810"/>
              <a:gd name="connsiteX7" fmla="*/ 10218 w 5034800"/>
              <a:gd name="connsiteY7" fmla="*/ 2770909 h 3938810"/>
              <a:gd name="connsiteX8" fmla="*/ 10218 w 5034800"/>
              <a:gd name="connsiteY8" fmla="*/ 2170545 h 3938810"/>
              <a:gd name="connsiteX9" fmla="*/ 37927 w 5034800"/>
              <a:gd name="connsiteY9" fmla="*/ 2068945 h 3938810"/>
              <a:gd name="connsiteX10" fmla="*/ 56400 w 5034800"/>
              <a:gd name="connsiteY10" fmla="*/ 1921163 h 3938810"/>
              <a:gd name="connsiteX11" fmla="*/ 74872 w 5034800"/>
              <a:gd name="connsiteY11" fmla="*/ 1884218 h 3938810"/>
              <a:gd name="connsiteX12" fmla="*/ 84109 w 5034800"/>
              <a:gd name="connsiteY12" fmla="*/ 1856509 h 3938810"/>
              <a:gd name="connsiteX13" fmla="*/ 93345 w 5034800"/>
              <a:gd name="connsiteY13" fmla="*/ 1810327 h 3938810"/>
              <a:gd name="connsiteX14" fmla="*/ 158000 w 5034800"/>
              <a:gd name="connsiteY14" fmla="*/ 1681018 h 3938810"/>
              <a:gd name="connsiteX15" fmla="*/ 241127 w 5034800"/>
              <a:gd name="connsiteY15" fmla="*/ 1505527 h 3938810"/>
              <a:gd name="connsiteX16" fmla="*/ 315018 w 5034800"/>
              <a:gd name="connsiteY16" fmla="*/ 1357745 h 3938810"/>
              <a:gd name="connsiteX17" fmla="*/ 407381 w 5034800"/>
              <a:gd name="connsiteY17" fmla="*/ 1228436 h 3938810"/>
              <a:gd name="connsiteX18" fmla="*/ 453563 w 5034800"/>
              <a:gd name="connsiteY18" fmla="*/ 1173018 h 3938810"/>
              <a:gd name="connsiteX19" fmla="*/ 481272 w 5034800"/>
              <a:gd name="connsiteY19" fmla="*/ 1126836 h 3938810"/>
              <a:gd name="connsiteX20" fmla="*/ 545927 w 5034800"/>
              <a:gd name="connsiteY20" fmla="*/ 1080654 h 3938810"/>
              <a:gd name="connsiteX21" fmla="*/ 573636 w 5034800"/>
              <a:gd name="connsiteY21" fmla="*/ 1052945 h 3938810"/>
              <a:gd name="connsiteX22" fmla="*/ 601345 w 5034800"/>
              <a:gd name="connsiteY22" fmla="*/ 1043709 h 3938810"/>
              <a:gd name="connsiteX23" fmla="*/ 647527 w 5034800"/>
              <a:gd name="connsiteY23" fmla="*/ 1016000 h 3938810"/>
              <a:gd name="connsiteX24" fmla="*/ 804545 w 5034800"/>
              <a:gd name="connsiteY24" fmla="*/ 979054 h 3938810"/>
              <a:gd name="connsiteX25" fmla="*/ 989272 w 5034800"/>
              <a:gd name="connsiteY25" fmla="*/ 905163 h 3938810"/>
              <a:gd name="connsiteX26" fmla="*/ 1137054 w 5034800"/>
              <a:gd name="connsiteY26" fmla="*/ 849745 h 3938810"/>
              <a:gd name="connsiteX27" fmla="*/ 1220181 w 5034800"/>
              <a:gd name="connsiteY27" fmla="*/ 803563 h 3938810"/>
              <a:gd name="connsiteX28" fmla="*/ 1331018 w 5034800"/>
              <a:gd name="connsiteY28" fmla="*/ 757382 h 3938810"/>
              <a:gd name="connsiteX29" fmla="*/ 1441854 w 5034800"/>
              <a:gd name="connsiteY29" fmla="*/ 692727 h 3938810"/>
              <a:gd name="connsiteX30" fmla="*/ 1626581 w 5034800"/>
              <a:gd name="connsiteY30" fmla="*/ 609600 h 3938810"/>
              <a:gd name="connsiteX31" fmla="*/ 1737418 w 5034800"/>
              <a:gd name="connsiteY31" fmla="*/ 554182 h 3938810"/>
              <a:gd name="connsiteX32" fmla="*/ 1940618 w 5034800"/>
              <a:gd name="connsiteY32" fmla="*/ 471054 h 3938810"/>
              <a:gd name="connsiteX33" fmla="*/ 1986800 w 5034800"/>
              <a:gd name="connsiteY33" fmla="*/ 452582 h 3938810"/>
              <a:gd name="connsiteX34" fmla="*/ 2060691 w 5034800"/>
              <a:gd name="connsiteY34" fmla="*/ 443345 h 3938810"/>
              <a:gd name="connsiteX35" fmla="*/ 2310072 w 5034800"/>
              <a:gd name="connsiteY35" fmla="*/ 424873 h 3938810"/>
              <a:gd name="connsiteX36" fmla="*/ 2661054 w 5034800"/>
              <a:gd name="connsiteY36" fmla="*/ 369454 h 3938810"/>
              <a:gd name="connsiteX37" fmla="*/ 2855018 w 5034800"/>
              <a:gd name="connsiteY37" fmla="*/ 323273 h 3938810"/>
              <a:gd name="connsiteX38" fmla="*/ 3012036 w 5034800"/>
              <a:gd name="connsiteY38" fmla="*/ 277091 h 3938810"/>
              <a:gd name="connsiteX39" fmla="*/ 3076691 w 5034800"/>
              <a:gd name="connsiteY39" fmla="*/ 258618 h 3938810"/>
              <a:gd name="connsiteX40" fmla="*/ 3298363 w 5034800"/>
              <a:gd name="connsiteY40" fmla="*/ 166254 h 3938810"/>
              <a:gd name="connsiteX41" fmla="*/ 3464618 w 5034800"/>
              <a:gd name="connsiteY41" fmla="*/ 110836 h 3938810"/>
              <a:gd name="connsiteX42" fmla="*/ 3501563 w 5034800"/>
              <a:gd name="connsiteY42" fmla="*/ 101600 h 3938810"/>
              <a:gd name="connsiteX43" fmla="*/ 3815600 w 5034800"/>
              <a:gd name="connsiteY43" fmla="*/ 92363 h 3938810"/>
              <a:gd name="connsiteX44" fmla="*/ 4009563 w 5034800"/>
              <a:gd name="connsiteY44" fmla="*/ 64654 h 3938810"/>
              <a:gd name="connsiteX45" fmla="*/ 4185054 w 5034800"/>
              <a:gd name="connsiteY45" fmla="*/ 18473 h 3938810"/>
              <a:gd name="connsiteX46" fmla="*/ 4231236 w 5034800"/>
              <a:gd name="connsiteY46" fmla="*/ 0 h 3938810"/>
              <a:gd name="connsiteX47" fmla="*/ 4591454 w 5034800"/>
              <a:gd name="connsiteY47" fmla="*/ 9236 h 3938810"/>
              <a:gd name="connsiteX48" fmla="*/ 4757709 w 5034800"/>
              <a:gd name="connsiteY48" fmla="*/ 36945 h 3938810"/>
              <a:gd name="connsiteX49" fmla="*/ 4803891 w 5034800"/>
              <a:gd name="connsiteY49" fmla="*/ 83127 h 3938810"/>
              <a:gd name="connsiteX50" fmla="*/ 4960908 w 5034800"/>
              <a:gd name="connsiteY50" fmla="*/ 184727 h 3938810"/>
              <a:gd name="connsiteX51" fmla="*/ 4988618 w 5034800"/>
              <a:gd name="connsiteY51" fmla="*/ 369454 h 3938810"/>
              <a:gd name="connsiteX52" fmla="*/ 5016327 w 5034800"/>
              <a:gd name="connsiteY52" fmla="*/ 406400 h 3938810"/>
              <a:gd name="connsiteX53" fmla="*/ 5034800 w 5034800"/>
              <a:gd name="connsiteY53" fmla="*/ 452582 h 3938810"/>
              <a:gd name="connsiteX54" fmla="*/ 4997854 w 5034800"/>
              <a:gd name="connsiteY54" fmla="*/ 923636 h 3938810"/>
              <a:gd name="connsiteX55" fmla="*/ 4923963 w 5034800"/>
              <a:gd name="connsiteY55" fmla="*/ 1200727 h 3938810"/>
              <a:gd name="connsiteX56" fmla="*/ 4887018 w 5034800"/>
              <a:gd name="connsiteY56" fmla="*/ 1413163 h 3938810"/>
              <a:gd name="connsiteX57" fmla="*/ 4776181 w 5034800"/>
              <a:gd name="connsiteY57" fmla="*/ 1782618 h 3938810"/>
              <a:gd name="connsiteX58" fmla="*/ 4693054 w 5034800"/>
              <a:gd name="connsiteY58" fmla="*/ 2004291 h 3938810"/>
              <a:gd name="connsiteX59" fmla="*/ 4665345 w 5034800"/>
              <a:gd name="connsiteY59" fmla="*/ 2068945 h 3938810"/>
              <a:gd name="connsiteX60" fmla="*/ 4545272 w 5034800"/>
              <a:gd name="connsiteY60" fmla="*/ 2272145 h 3938810"/>
              <a:gd name="connsiteX61" fmla="*/ 4489854 w 5034800"/>
              <a:gd name="connsiteY61" fmla="*/ 2364509 h 3938810"/>
              <a:gd name="connsiteX62" fmla="*/ 4203527 w 5034800"/>
              <a:gd name="connsiteY62" fmla="*/ 2586182 h 3938810"/>
              <a:gd name="connsiteX63" fmla="*/ 3750944 w 5034800"/>
              <a:gd name="connsiteY63" fmla="*/ 2687781 h 3938810"/>
              <a:gd name="connsiteX64" fmla="*/ 3363018 w 5034800"/>
              <a:gd name="connsiteY64" fmla="*/ 2927927 h 3938810"/>
              <a:gd name="connsiteX65" fmla="*/ 2947381 w 5034800"/>
              <a:gd name="connsiteY65" fmla="*/ 2992582 h 3938810"/>
              <a:gd name="connsiteX66" fmla="*/ 2734945 w 5034800"/>
              <a:gd name="connsiteY66" fmla="*/ 3038763 h 3938810"/>
              <a:gd name="connsiteX67" fmla="*/ 2559454 w 5034800"/>
              <a:gd name="connsiteY67" fmla="*/ 3094182 h 3938810"/>
              <a:gd name="connsiteX68" fmla="*/ 2254654 w 5034800"/>
              <a:gd name="connsiteY68" fmla="*/ 3186545 h 3938810"/>
              <a:gd name="connsiteX69" fmla="*/ 1783600 w 5034800"/>
              <a:gd name="connsiteY69" fmla="*/ 3334327 h 3938810"/>
              <a:gd name="connsiteX70" fmla="*/ 1672763 w 5034800"/>
              <a:gd name="connsiteY70" fmla="*/ 3546763 h 3938810"/>
              <a:gd name="connsiteX71" fmla="*/ 1561927 w 5034800"/>
              <a:gd name="connsiteY71" fmla="*/ 3740727 h 3938810"/>
              <a:gd name="connsiteX72" fmla="*/ 1257128 w 5034800"/>
              <a:gd name="connsiteY72" fmla="*/ 3870037 h 3938810"/>
              <a:gd name="connsiteX73" fmla="*/ 896908 w 5034800"/>
              <a:gd name="connsiteY73" fmla="*/ 3925454 h 3938810"/>
              <a:gd name="connsiteX0" fmla="*/ 896908 w 5034800"/>
              <a:gd name="connsiteY0" fmla="*/ 3925454 h 3938810"/>
              <a:gd name="connsiteX1" fmla="*/ 582873 w 5034800"/>
              <a:gd name="connsiteY1" fmla="*/ 3934690 h 3938810"/>
              <a:gd name="connsiteX2" fmla="*/ 296545 w 5034800"/>
              <a:gd name="connsiteY2" fmla="*/ 3870037 h 3938810"/>
              <a:gd name="connsiteX3" fmla="*/ 167236 w 5034800"/>
              <a:gd name="connsiteY3" fmla="*/ 3546764 h 3938810"/>
              <a:gd name="connsiteX4" fmla="*/ 74872 w 5034800"/>
              <a:gd name="connsiteY4" fmla="*/ 3121891 h 3938810"/>
              <a:gd name="connsiteX5" fmla="*/ 65636 w 5034800"/>
              <a:gd name="connsiteY5" fmla="*/ 3048000 h 3938810"/>
              <a:gd name="connsiteX6" fmla="*/ 28691 w 5034800"/>
              <a:gd name="connsiteY6" fmla="*/ 2890982 h 3938810"/>
              <a:gd name="connsiteX7" fmla="*/ 10218 w 5034800"/>
              <a:gd name="connsiteY7" fmla="*/ 2770909 h 3938810"/>
              <a:gd name="connsiteX8" fmla="*/ 10218 w 5034800"/>
              <a:gd name="connsiteY8" fmla="*/ 2170545 h 3938810"/>
              <a:gd name="connsiteX9" fmla="*/ 37927 w 5034800"/>
              <a:gd name="connsiteY9" fmla="*/ 2068945 h 3938810"/>
              <a:gd name="connsiteX10" fmla="*/ 56400 w 5034800"/>
              <a:gd name="connsiteY10" fmla="*/ 1921163 h 3938810"/>
              <a:gd name="connsiteX11" fmla="*/ 74872 w 5034800"/>
              <a:gd name="connsiteY11" fmla="*/ 1884218 h 3938810"/>
              <a:gd name="connsiteX12" fmla="*/ 84109 w 5034800"/>
              <a:gd name="connsiteY12" fmla="*/ 1856509 h 3938810"/>
              <a:gd name="connsiteX13" fmla="*/ 93345 w 5034800"/>
              <a:gd name="connsiteY13" fmla="*/ 1810327 h 3938810"/>
              <a:gd name="connsiteX14" fmla="*/ 158000 w 5034800"/>
              <a:gd name="connsiteY14" fmla="*/ 1681018 h 3938810"/>
              <a:gd name="connsiteX15" fmla="*/ 241127 w 5034800"/>
              <a:gd name="connsiteY15" fmla="*/ 1505527 h 3938810"/>
              <a:gd name="connsiteX16" fmla="*/ 315018 w 5034800"/>
              <a:gd name="connsiteY16" fmla="*/ 1357745 h 3938810"/>
              <a:gd name="connsiteX17" fmla="*/ 407381 w 5034800"/>
              <a:gd name="connsiteY17" fmla="*/ 1228436 h 3938810"/>
              <a:gd name="connsiteX18" fmla="*/ 453563 w 5034800"/>
              <a:gd name="connsiteY18" fmla="*/ 1173018 h 3938810"/>
              <a:gd name="connsiteX19" fmla="*/ 481272 w 5034800"/>
              <a:gd name="connsiteY19" fmla="*/ 1126836 h 3938810"/>
              <a:gd name="connsiteX20" fmla="*/ 545927 w 5034800"/>
              <a:gd name="connsiteY20" fmla="*/ 1080654 h 3938810"/>
              <a:gd name="connsiteX21" fmla="*/ 573636 w 5034800"/>
              <a:gd name="connsiteY21" fmla="*/ 1052945 h 3938810"/>
              <a:gd name="connsiteX22" fmla="*/ 601345 w 5034800"/>
              <a:gd name="connsiteY22" fmla="*/ 1043709 h 3938810"/>
              <a:gd name="connsiteX23" fmla="*/ 647527 w 5034800"/>
              <a:gd name="connsiteY23" fmla="*/ 1016000 h 3938810"/>
              <a:gd name="connsiteX24" fmla="*/ 804545 w 5034800"/>
              <a:gd name="connsiteY24" fmla="*/ 979054 h 3938810"/>
              <a:gd name="connsiteX25" fmla="*/ 989272 w 5034800"/>
              <a:gd name="connsiteY25" fmla="*/ 905163 h 3938810"/>
              <a:gd name="connsiteX26" fmla="*/ 1137054 w 5034800"/>
              <a:gd name="connsiteY26" fmla="*/ 849745 h 3938810"/>
              <a:gd name="connsiteX27" fmla="*/ 1220181 w 5034800"/>
              <a:gd name="connsiteY27" fmla="*/ 803563 h 3938810"/>
              <a:gd name="connsiteX28" fmla="*/ 1331018 w 5034800"/>
              <a:gd name="connsiteY28" fmla="*/ 757382 h 3938810"/>
              <a:gd name="connsiteX29" fmla="*/ 1441854 w 5034800"/>
              <a:gd name="connsiteY29" fmla="*/ 692727 h 3938810"/>
              <a:gd name="connsiteX30" fmla="*/ 1626581 w 5034800"/>
              <a:gd name="connsiteY30" fmla="*/ 609600 h 3938810"/>
              <a:gd name="connsiteX31" fmla="*/ 1737418 w 5034800"/>
              <a:gd name="connsiteY31" fmla="*/ 554182 h 3938810"/>
              <a:gd name="connsiteX32" fmla="*/ 1940618 w 5034800"/>
              <a:gd name="connsiteY32" fmla="*/ 471054 h 3938810"/>
              <a:gd name="connsiteX33" fmla="*/ 1986800 w 5034800"/>
              <a:gd name="connsiteY33" fmla="*/ 452582 h 3938810"/>
              <a:gd name="connsiteX34" fmla="*/ 2060691 w 5034800"/>
              <a:gd name="connsiteY34" fmla="*/ 443345 h 3938810"/>
              <a:gd name="connsiteX35" fmla="*/ 2310072 w 5034800"/>
              <a:gd name="connsiteY35" fmla="*/ 424873 h 3938810"/>
              <a:gd name="connsiteX36" fmla="*/ 2661054 w 5034800"/>
              <a:gd name="connsiteY36" fmla="*/ 369454 h 3938810"/>
              <a:gd name="connsiteX37" fmla="*/ 2855018 w 5034800"/>
              <a:gd name="connsiteY37" fmla="*/ 323273 h 3938810"/>
              <a:gd name="connsiteX38" fmla="*/ 3012036 w 5034800"/>
              <a:gd name="connsiteY38" fmla="*/ 277091 h 3938810"/>
              <a:gd name="connsiteX39" fmla="*/ 3076691 w 5034800"/>
              <a:gd name="connsiteY39" fmla="*/ 258618 h 3938810"/>
              <a:gd name="connsiteX40" fmla="*/ 3298363 w 5034800"/>
              <a:gd name="connsiteY40" fmla="*/ 166254 h 3938810"/>
              <a:gd name="connsiteX41" fmla="*/ 3464618 w 5034800"/>
              <a:gd name="connsiteY41" fmla="*/ 110836 h 3938810"/>
              <a:gd name="connsiteX42" fmla="*/ 3501563 w 5034800"/>
              <a:gd name="connsiteY42" fmla="*/ 101600 h 3938810"/>
              <a:gd name="connsiteX43" fmla="*/ 3815600 w 5034800"/>
              <a:gd name="connsiteY43" fmla="*/ 92363 h 3938810"/>
              <a:gd name="connsiteX44" fmla="*/ 4009563 w 5034800"/>
              <a:gd name="connsiteY44" fmla="*/ 64654 h 3938810"/>
              <a:gd name="connsiteX45" fmla="*/ 4185054 w 5034800"/>
              <a:gd name="connsiteY45" fmla="*/ 18473 h 3938810"/>
              <a:gd name="connsiteX46" fmla="*/ 4231236 w 5034800"/>
              <a:gd name="connsiteY46" fmla="*/ 0 h 3938810"/>
              <a:gd name="connsiteX47" fmla="*/ 4591454 w 5034800"/>
              <a:gd name="connsiteY47" fmla="*/ 9236 h 3938810"/>
              <a:gd name="connsiteX48" fmla="*/ 4757709 w 5034800"/>
              <a:gd name="connsiteY48" fmla="*/ 36945 h 3938810"/>
              <a:gd name="connsiteX49" fmla="*/ 4803891 w 5034800"/>
              <a:gd name="connsiteY49" fmla="*/ 83127 h 3938810"/>
              <a:gd name="connsiteX50" fmla="*/ 4960908 w 5034800"/>
              <a:gd name="connsiteY50" fmla="*/ 184727 h 3938810"/>
              <a:gd name="connsiteX51" fmla="*/ 4988618 w 5034800"/>
              <a:gd name="connsiteY51" fmla="*/ 369454 h 3938810"/>
              <a:gd name="connsiteX52" fmla="*/ 5016327 w 5034800"/>
              <a:gd name="connsiteY52" fmla="*/ 406400 h 3938810"/>
              <a:gd name="connsiteX53" fmla="*/ 5034800 w 5034800"/>
              <a:gd name="connsiteY53" fmla="*/ 452582 h 3938810"/>
              <a:gd name="connsiteX54" fmla="*/ 4997854 w 5034800"/>
              <a:gd name="connsiteY54" fmla="*/ 923636 h 3938810"/>
              <a:gd name="connsiteX55" fmla="*/ 4923963 w 5034800"/>
              <a:gd name="connsiteY55" fmla="*/ 1200727 h 3938810"/>
              <a:gd name="connsiteX56" fmla="*/ 4887018 w 5034800"/>
              <a:gd name="connsiteY56" fmla="*/ 1413163 h 3938810"/>
              <a:gd name="connsiteX57" fmla="*/ 4776181 w 5034800"/>
              <a:gd name="connsiteY57" fmla="*/ 1782618 h 3938810"/>
              <a:gd name="connsiteX58" fmla="*/ 4693054 w 5034800"/>
              <a:gd name="connsiteY58" fmla="*/ 2004291 h 3938810"/>
              <a:gd name="connsiteX59" fmla="*/ 4665345 w 5034800"/>
              <a:gd name="connsiteY59" fmla="*/ 2068945 h 3938810"/>
              <a:gd name="connsiteX60" fmla="*/ 4545272 w 5034800"/>
              <a:gd name="connsiteY60" fmla="*/ 2272145 h 3938810"/>
              <a:gd name="connsiteX61" fmla="*/ 4489854 w 5034800"/>
              <a:gd name="connsiteY61" fmla="*/ 2364509 h 3938810"/>
              <a:gd name="connsiteX62" fmla="*/ 4203527 w 5034800"/>
              <a:gd name="connsiteY62" fmla="*/ 2586182 h 3938810"/>
              <a:gd name="connsiteX63" fmla="*/ 3750944 w 5034800"/>
              <a:gd name="connsiteY63" fmla="*/ 2687781 h 3938810"/>
              <a:gd name="connsiteX64" fmla="*/ 3363018 w 5034800"/>
              <a:gd name="connsiteY64" fmla="*/ 2927927 h 3938810"/>
              <a:gd name="connsiteX65" fmla="*/ 2947381 w 5034800"/>
              <a:gd name="connsiteY65" fmla="*/ 2992582 h 3938810"/>
              <a:gd name="connsiteX66" fmla="*/ 2734945 w 5034800"/>
              <a:gd name="connsiteY66" fmla="*/ 3038763 h 3938810"/>
              <a:gd name="connsiteX67" fmla="*/ 2559454 w 5034800"/>
              <a:gd name="connsiteY67" fmla="*/ 3094182 h 3938810"/>
              <a:gd name="connsiteX68" fmla="*/ 2254654 w 5034800"/>
              <a:gd name="connsiteY68" fmla="*/ 3186545 h 3938810"/>
              <a:gd name="connsiteX69" fmla="*/ 1783600 w 5034800"/>
              <a:gd name="connsiteY69" fmla="*/ 3334327 h 3938810"/>
              <a:gd name="connsiteX70" fmla="*/ 1672763 w 5034800"/>
              <a:gd name="connsiteY70" fmla="*/ 3546763 h 3938810"/>
              <a:gd name="connsiteX71" fmla="*/ 1561927 w 5034800"/>
              <a:gd name="connsiteY71" fmla="*/ 3740727 h 3938810"/>
              <a:gd name="connsiteX72" fmla="*/ 1257128 w 5034800"/>
              <a:gd name="connsiteY72" fmla="*/ 3870037 h 3938810"/>
              <a:gd name="connsiteX73" fmla="*/ 896908 w 5034800"/>
              <a:gd name="connsiteY73" fmla="*/ 3925454 h 3938810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67236 w 5034800"/>
              <a:gd name="connsiteY3" fmla="*/ 3546764 h 3940175"/>
              <a:gd name="connsiteX4" fmla="*/ 74872 w 5034800"/>
              <a:gd name="connsiteY4" fmla="*/ 3121891 h 3940175"/>
              <a:gd name="connsiteX5" fmla="*/ 65636 w 5034800"/>
              <a:gd name="connsiteY5" fmla="*/ 3048000 h 3940175"/>
              <a:gd name="connsiteX6" fmla="*/ 28691 w 5034800"/>
              <a:gd name="connsiteY6" fmla="*/ 2890982 h 3940175"/>
              <a:gd name="connsiteX7" fmla="*/ 10218 w 5034800"/>
              <a:gd name="connsiteY7" fmla="*/ 2770909 h 3940175"/>
              <a:gd name="connsiteX8" fmla="*/ 10218 w 5034800"/>
              <a:gd name="connsiteY8" fmla="*/ 2170545 h 3940175"/>
              <a:gd name="connsiteX9" fmla="*/ 37927 w 5034800"/>
              <a:gd name="connsiteY9" fmla="*/ 2068945 h 3940175"/>
              <a:gd name="connsiteX10" fmla="*/ 56400 w 5034800"/>
              <a:gd name="connsiteY10" fmla="*/ 1921163 h 3940175"/>
              <a:gd name="connsiteX11" fmla="*/ 74872 w 5034800"/>
              <a:gd name="connsiteY11" fmla="*/ 1884218 h 3940175"/>
              <a:gd name="connsiteX12" fmla="*/ 84109 w 5034800"/>
              <a:gd name="connsiteY12" fmla="*/ 1856509 h 3940175"/>
              <a:gd name="connsiteX13" fmla="*/ 93345 w 5034800"/>
              <a:gd name="connsiteY13" fmla="*/ 1810327 h 3940175"/>
              <a:gd name="connsiteX14" fmla="*/ 158000 w 5034800"/>
              <a:gd name="connsiteY14" fmla="*/ 1681018 h 3940175"/>
              <a:gd name="connsiteX15" fmla="*/ 241127 w 5034800"/>
              <a:gd name="connsiteY15" fmla="*/ 1505527 h 3940175"/>
              <a:gd name="connsiteX16" fmla="*/ 315018 w 5034800"/>
              <a:gd name="connsiteY16" fmla="*/ 1357745 h 3940175"/>
              <a:gd name="connsiteX17" fmla="*/ 407381 w 5034800"/>
              <a:gd name="connsiteY17" fmla="*/ 1228436 h 3940175"/>
              <a:gd name="connsiteX18" fmla="*/ 453563 w 5034800"/>
              <a:gd name="connsiteY18" fmla="*/ 1173018 h 3940175"/>
              <a:gd name="connsiteX19" fmla="*/ 481272 w 5034800"/>
              <a:gd name="connsiteY19" fmla="*/ 1126836 h 3940175"/>
              <a:gd name="connsiteX20" fmla="*/ 545927 w 5034800"/>
              <a:gd name="connsiteY20" fmla="*/ 1080654 h 3940175"/>
              <a:gd name="connsiteX21" fmla="*/ 573636 w 5034800"/>
              <a:gd name="connsiteY21" fmla="*/ 1052945 h 3940175"/>
              <a:gd name="connsiteX22" fmla="*/ 601345 w 5034800"/>
              <a:gd name="connsiteY22" fmla="*/ 1043709 h 3940175"/>
              <a:gd name="connsiteX23" fmla="*/ 647527 w 5034800"/>
              <a:gd name="connsiteY23" fmla="*/ 1016000 h 3940175"/>
              <a:gd name="connsiteX24" fmla="*/ 804545 w 5034800"/>
              <a:gd name="connsiteY24" fmla="*/ 979054 h 3940175"/>
              <a:gd name="connsiteX25" fmla="*/ 989272 w 5034800"/>
              <a:gd name="connsiteY25" fmla="*/ 905163 h 3940175"/>
              <a:gd name="connsiteX26" fmla="*/ 1137054 w 5034800"/>
              <a:gd name="connsiteY26" fmla="*/ 849745 h 3940175"/>
              <a:gd name="connsiteX27" fmla="*/ 1220181 w 5034800"/>
              <a:gd name="connsiteY27" fmla="*/ 803563 h 3940175"/>
              <a:gd name="connsiteX28" fmla="*/ 1331018 w 5034800"/>
              <a:gd name="connsiteY28" fmla="*/ 757382 h 3940175"/>
              <a:gd name="connsiteX29" fmla="*/ 1441854 w 5034800"/>
              <a:gd name="connsiteY29" fmla="*/ 692727 h 3940175"/>
              <a:gd name="connsiteX30" fmla="*/ 1626581 w 5034800"/>
              <a:gd name="connsiteY30" fmla="*/ 609600 h 3940175"/>
              <a:gd name="connsiteX31" fmla="*/ 1737418 w 5034800"/>
              <a:gd name="connsiteY31" fmla="*/ 554182 h 3940175"/>
              <a:gd name="connsiteX32" fmla="*/ 1940618 w 5034800"/>
              <a:gd name="connsiteY32" fmla="*/ 471054 h 3940175"/>
              <a:gd name="connsiteX33" fmla="*/ 1986800 w 5034800"/>
              <a:gd name="connsiteY33" fmla="*/ 452582 h 3940175"/>
              <a:gd name="connsiteX34" fmla="*/ 2060691 w 5034800"/>
              <a:gd name="connsiteY34" fmla="*/ 443345 h 3940175"/>
              <a:gd name="connsiteX35" fmla="*/ 2310072 w 5034800"/>
              <a:gd name="connsiteY35" fmla="*/ 424873 h 3940175"/>
              <a:gd name="connsiteX36" fmla="*/ 2661054 w 5034800"/>
              <a:gd name="connsiteY36" fmla="*/ 369454 h 3940175"/>
              <a:gd name="connsiteX37" fmla="*/ 2855018 w 5034800"/>
              <a:gd name="connsiteY37" fmla="*/ 323273 h 3940175"/>
              <a:gd name="connsiteX38" fmla="*/ 3012036 w 5034800"/>
              <a:gd name="connsiteY38" fmla="*/ 277091 h 3940175"/>
              <a:gd name="connsiteX39" fmla="*/ 3076691 w 5034800"/>
              <a:gd name="connsiteY39" fmla="*/ 258618 h 3940175"/>
              <a:gd name="connsiteX40" fmla="*/ 3298363 w 5034800"/>
              <a:gd name="connsiteY40" fmla="*/ 166254 h 3940175"/>
              <a:gd name="connsiteX41" fmla="*/ 3464618 w 5034800"/>
              <a:gd name="connsiteY41" fmla="*/ 110836 h 3940175"/>
              <a:gd name="connsiteX42" fmla="*/ 3501563 w 5034800"/>
              <a:gd name="connsiteY42" fmla="*/ 101600 h 3940175"/>
              <a:gd name="connsiteX43" fmla="*/ 3815600 w 5034800"/>
              <a:gd name="connsiteY43" fmla="*/ 92363 h 3940175"/>
              <a:gd name="connsiteX44" fmla="*/ 4009563 w 5034800"/>
              <a:gd name="connsiteY44" fmla="*/ 64654 h 3940175"/>
              <a:gd name="connsiteX45" fmla="*/ 4185054 w 5034800"/>
              <a:gd name="connsiteY45" fmla="*/ 18473 h 3940175"/>
              <a:gd name="connsiteX46" fmla="*/ 4231236 w 5034800"/>
              <a:gd name="connsiteY46" fmla="*/ 0 h 3940175"/>
              <a:gd name="connsiteX47" fmla="*/ 4591454 w 5034800"/>
              <a:gd name="connsiteY47" fmla="*/ 9236 h 3940175"/>
              <a:gd name="connsiteX48" fmla="*/ 4757709 w 5034800"/>
              <a:gd name="connsiteY48" fmla="*/ 36945 h 3940175"/>
              <a:gd name="connsiteX49" fmla="*/ 4803891 w 5034800"/>
              <a:gd name="connsiteY49" fmla="*/ 83127 h 3940175"/>
              <a:gd name="connsiteX50" fmla="*/ 4960908 w 5034800"/>
              <a:gd name="connsiteY50" fmla="*/ 184727 h 3940175"/>
              <a:gd name="connsiteX51" fmla="*/ 4988618 w 5034800"/>
              <a:gd name="connsiteY51" fmla="*/ 369454 h 3940175"/>
              <a:gd name="connsiteX52" fmla="*/ 5016327 w 5034800"/>
              <a:gd name="connsiteY52" fmla="*/ 406400 h 3940175"/>
              <a:gd name="connsiteX53" fmla="*/ 5034800 w 5034800"/>
              <a:gd name="connsiteY53" fmla="*/ 452582 h 3940175"/>
              <a:gd name="connsiteX54" fmla="*/ 4997854 w 5034800"/>
              <a:gd name="connsiteY54" fmla="*/ 923636 h 3940175"/>
              <a:gd name="connsiteX55" fmla="*/ 4923963 w 5034800"/>
              <a:gd name="connsiteY55" fmla="*/ 1200727 h 3940175"/>
              <a:gd name="connsiteX56" fmla="*/ 4887018 w 5034800"/>
              <a:gd name="connsiteY56" fmla="*/ 1413163 h 3940175"/>
              <a:gd name="connsiteX57" fmla="*/ 4776181 w 5034800"/>
              <a:gd name="connsiteY57" fmla="*/ 1782618 h 3940175"/>
              <a:gd name="connsiteX58" fmla="*/ 4693054 w 5034800"/>
              <a:gd name="connsiteY58" fmla="*/ 2004291 h 3940175"/>
              <a:gd name="connsiteX59" fmla="*/ 4665345 w 5034800"/>
              <a:gd name="connsiteY59" fmla="*/ 2068945 h 3940175"/>
              <a:gd name="connsiteX60" fmla="*/ 4545272 w 5034800"/>
              <a:gd name="connsiteY60" fmla="*/ 2272145 h 3940175"/>
              <a:gd name="connsiteX61" fmla="*/ 4489854 w 5034800"/>
              <a:gd name="connsiteY61" fmla="*/ 2364509 h 3940175"/>
              <a:gd name="connsiteX62" fmla="*/ 4203527 w 5034800"/>
              <a:gd name="connsiteY62" fmla="*/ 2586182 h 3940175"/>
              <a:gd name="connsiteX63" fmla="*/ 3750944 w 5034800"/>
              <a:gd name="connsiteY63" fmla="*/ 2687781 h 3940175"/>
              <a:gd name="connsiteX64" fmla="*/ 3363018 w 5034800"/>
              <a:gd name="connsiteY64" fmla="*/ 2927927 h 3940175"/>
              <a:gd name="connsiteX65" fmla="*/ 2947381 w 5034800"/>
              <a:gd name="connsiteY65" fmla="*/ 2992582 h 3940175"/>
              <a:gd name="connsiteX66" fmla="*/ 2734945 w 5034800"/>
              <a:gd name="connsiteY66" fmla="*/ 3038763 h 3940175"/>
              <a:gd name="connsiteX67" fmla="*/ 2559454 w 5034800"/>
              <a:gd name="connsiteY67" fmla="*/ 3094182 h 3940175"/>
              <a:gd name="connsiteX68" fmla="*/ 2254654 w 5034800"/>
              <a:gd name="connsiteY68" fmla="*/ 3186545 h 3940175"/>
              <a:gd name="connsiteX69" fmla="*/ 1783600 w 5034800"/>
              <a:gd name="connsiteY69" fmla="*/ 3334327 h 3940175"/>
              <a:gd name="connsiteX70" fmla="*/ 1672763 w 5034800"/>
              <a:gd name="connsiteY70" fmla="*/ 3546763 h 3940175"/>
              <a:gd name="connsiteX71" fmla="*/ 1561927 w 5034800"/>
              <a:gd name="connsiteY71" fmla="*/ 3740727 h 3940175"/>
              <a:gd name="connsiteX72" fmla="*/ 1257128 w 5034800"/>
              <a:gd name="connsiteY72" fmla="*/ 3870037 h 3940175"/>
              <a:gd name="connsiteX73" fmla="*/ 896908 w 5034800"/>
              <a:gd name="connsiteY73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74872 w 5034800"/>
              <a:gd name="connsiteY4" fmla="*/ 3121891 h 3940175"/>
              <a:gd name="connsiteX5" fmla="*/ 65636 w 5034800"/>
              <a:gd name="connsiteY5" fmla="*/ 3048000 h 3940175"/>
              <a:gd name="connsiteX6" fmla="*/ 28691 w 5034800"/>
              <a:gd name="connsiteY6" fmla="*/ 2890982 h 3940175"/>
              <a:gd name="connsiteX7" fmla="*/ 10218 w 5034800"/>
              <a:gd name="connsiteY7" fmla="*/ 2770909 h 3940175"/>
              <a:gd name="connsiteX8" fmla="*/ 10218 w 5034800"/>
              <a:gd name="connsiteY8" fmla="*/ 2170545 h 3940175"/>
              <a:gd name="connsiteX9" fmla="*/ 37927 w 5034800"/>
              <a:gd name="connsiteY9" fmla="*/ 2068945 h 3940175"/>
              <a:gd name="connsiteX10" fmla="*/ 56400 w 5034800"/>
              <a:gd name="connsiteY10" fmla="*/ 1921163 h 3940175"/>
              <a:gd name="connsiteX11" fmla="*/ 74872 w 5034800"/>
              <a:gd name="connsiteY11" fmla="*/ 1884218 h 3940175"/>
              <a:gd name="connsiteX12" fmla="*/ 84109 w 5034800"/>
              <a:gd name="connsiteY12" fmla="*/ 1856509 h 3940175"/>
              <a:gd name="connsiteX13" fmla="*/ 93345 w 5034800"/>
              <a:gd name="connsiteY13" fmla="*/ 1810327 h 3940175"/>
              <a:gd name="connsiteX14" fmla="*/ 158000 w 5034800"/>
              <a:gd name="connsiteY14" fmla="*/ 1681018 h 3940175"/>
              <a:gd name="connsiteX15" fmla="*/ 241127 w 5034800"/>
              <a:gd name="connsiteY15" fmla="*/ 1505527 h 3940175"/>
              <a:gd name="connsiteX16" fmla="*/ 315018 w 5034800"/>
              <a:gd name="connsiteY16" fmla="*/ 1357745 h 3940175"/>
              <a:gd name="connsiteX17" fmla="*/ 407381 w 5034800"/>
              <a:gd name="connsiteY17" fmla="*/ 1228436 h 3940175"/>
              <a:gd name="connsiteX18" fmla="*/ 453563 w 5034800"/>
              <a:gd name="connsiteY18" fmla="*/ 1173018 h 3940175"/>
              <a:gd name="connsiteX19" fmla="*/ 481272 w 5034800"/>
              <a:gd name="connsiteY19" fmla="*/ 1126836 h 3940175"/>
              <a:gd name="connsiteX20" fmla="*/ 545927 w 5034800"/>
              <a:gd name="connsiteY20" fmla="*/ 1080654 h 3940175"/>
              <a:gd name="connsiteX21" fmla="*/ 573636 w 5034800"/>
              <a:gd name="connsiteY21" fmla="*/ 1052945 h 3940175"/>
              <a:gd name="connsiteX22" fmla="*/ 601345 w 5034800"/>
              <a:gd name="connsiteY22" fmla="*/ 1043709 h 3940175"/>
              <a:gd name="connsiteX23" fmla="*/ 647527 w 5034800"/>
              <a:gd name="connsiteY23" fmla="*/ 1016000 h 3940175"/>
              <a:gd name="connsiteX24" fmla="*/ 804545 w 5034800"/>
              <a:gd name="connsiteY24" fmla="*/ 979054 h 3940175"/>
              <a:gd name="connsiteX25" fmla="*/ 989272 w 5034800"/>
              <a:gd name="connsiteY25" fmla="*/ 905163 h 3940175"/>
              <a:gd name="connsiteX26" fmla="*/ 1137054 w 5034800"/>
              <a:gd name="connsiteY26" fmla="*/ 849745 h 3940175"/>
              <a:gd name="connsiteX27" fmla="*/ 1220181 w 5034800"/>
              <a:gd name="connsiteY27" fmla="*/ 803563 h 3940175"/>
              <a:gd name="connsiteX28" fmla="*/ 1331018 w 5034800"/>
              <a:gd name="connsiteY28" fmla="*/ 757382 h 3940175"/>
              <a:gd name="connsiteX29" fmla="*/ 1441854 w 5034800"/>
              <a:gd name="connsiteY29" fmla="*/ 692727 h 3940175"/>
              <a:gd name="connsiteX30" fmla="*/ 1626581 w 5034800"/>
              <a:gd name="connsiteY30" fmla="*/ 609600 h 3940175"/>
              <a:gd name="connsiteX31" fmla="*/ 1737418 w 5034800"/>
              <a:gd name="connsiteY31" fmla="*/ 554182 h 3940175"/>
              <a:gd name="connsiteX32" fmla="*/ 1940618 w 5034800"/>
              <a:gd name="connsiteY32" fmla="*/ 471054 h 3940175"/>
              <a:gd name="connsiteX33" fmla="*/ 1986800 w 5034800"/>
              <a:gd name="connsiteY33" fmla="*/ 452582 h 3940175"/>
              <a:gd name="connsiteX34" fmla="*/ 2060691 w 5034800"/>
              <a:gd name="connsiteY34" fmla="*/ 443345 h 3940175"/>
              <a:gd name="connsiteX35" fmla="*/ 2310072 w 5034800"/>
              <a:gd name="connsiteY35" fmla="*/ 424873 h 3940175"/>
              <a:gd name="connsiteX36" fmla="*/ 2661054 w 5034800"/>
              <a:gd name="connsiteY36" fmla="*/ 369454 h 3940175"/>
              <a:gd name="connsiteX37" fmla="*/ 2855018 w 5034800"/>
              <a:gd name="connsiteY37" fmla="*/ 323273 h 3940175"/>
              <a:gd name="connsiteX38" fmla="*/ 3012036 w 5034800"/>
              <a:gd name="connsiteY38" fmla="*/ 277091 h 3940175"/>
              <a:gd name="connsiteX39" fmla="*/ 3076691 w 5034800"/>
              <a:gd name="connsiteY39" fmla="*/ 258618 h 3940175"/>
              <a:gd name="connsiteX40" fmla="*/ 3298363 w 5034800"/>
              <a:gd name="connsiteY40" fmla="*/ 166254 h 3940175"/>
              <a:gd name="connsiteX41" fmla="*/ 3464618 w 5034800"/>
              <a:gd name="connsiteY41" fmla="*/ 110836 h 3940175"/>
              <a:gd name="connsiteX42" fmla="*/ 3501563 w 5034800"/>
              <a:gd name="connsiteY42" fmla="*/ 101600 h 3940175"/>
              <a:gd name="connsiteX43" fmla="*/ 3815600 w 5034800"/>
              <a:gd name="connsiteY43" fmla="*/ 92363 h 3940175"/>
              <a:gd name="connsiteX44" fmla="*/ 4009563 w 5034800"/>
              <a:gd name="connsiteY44" fmla="*/ 64654 h 3940175"/>
              <a:gd name="connsiteX45" fmla="*/ 4185054 w 5034800"/>
              <a:gd name="connsiteY45" fmla="*/ 18473 h 3940175"/>
              <a:gd name="connsiteX46" fmla="*/ 4231236 w 5034800"/>
              <a:gd name="connsiteY46" fmla="*/ 0 h 3940175"/>
              <a:gd name="connsiteX47" fmla="*/ 4591454 w 5034800"/>
              <a:gd name="connsiteY47" fmla="*/ 9236 h 3940175"/>
              <a:gd name="connsiteX48" fmla="*/ 4757709 w 5034800"/>
              <a:gd name="connsiteY48" fmla="*/ 36945 h 3940175"/>
              <a:gd name="connsiteX49" fmla="*/ 4803891 w 5034800"/>
              <a:gd name="connsiteY49" fmla="*/ 83127 h 3940175"/>
              <a:gd name="connsiteX50" fmla="*/ 4960908 w 5034800"/>
              <a:gd name="connsiteY50" fmla="*/ 184727 h 3940175"/>
              <a:gd name="connsiteX51" fmla="*/ 4988618 w 5034800"/>
              <a:gd name="connsiteY51" fmla="*/ 369454 h 3940175"/>
              <a:gd name="connsiteX52" fmla="*/ 5016327 w 5034800"/>
              <a:gd name="connsiteY52" fmla="*/ 406400 h 3940175"/>
              <a:gd name="connsiteX53" fmla="*/ 5034800 w 5034800"/>
              <a:gd name="connsiteY53" fmla="*/ 452582 h 3940175"/>
              <a:gd name="connsiteX54" fmla="*/ 4997854 w 5034800"/>
              <a:gd name="connsiteY54" fmla="*/ 923636 h 3940175"/>
              <a:gd name="connsiteX55" fmla="*/ 4923963 w 5034800"/>
              <a:gd name="connsiteY55" fmla="*/ 1200727 h 3940175"/>
              <a:gd name="connsiteX56" fmla="*/ 4887018 w 5034800"/>
              <a:gd name="connsiteY56" fmla="*/ 1413163 h 3940175"/>
              <a:gd name="connsiteX57" fmla="*/ 4776181 w 5034800"/>
              <a:gd name="connsiteY57" fmla="*/ 1782618 h 3940175"/>
              <a:gd name="connsiteX58" fmla="*/ 4693054 w 5034800"/>
              <a:gd name="connsiteY58" fmla="*/ 2004291 h 3940175"/>
              <a:gd name="connsiteX59" fmla="*/ 4665345 w 5034800"/>
              <a:gd name="connsiteY59" fmla="*/ 2068945 h 3940175"/>
              <a:gd name="connsiteX60" fmla="*/ 4545272 w 5034800"/>
              <a:gd name="connsiteY60" fmla="*/ 2272145 h 3940175"/>
              <a:gd name="connsiteX61" fmla="*/ 4489854 w 5034800"/>
              <a:gd name="connsiteY61" fmla="*/ 2364509 h 3940175"/>
              <a:gd name="connsiteX62" fmla="*/ 4203527 w 5034800"/>
              <a:gd name="connsiteY62" fmla="*/ 2586182 h 3940175"/>
              <a:gd name="connsiteX63" fmla="*/ 3750944 w 5034800"/>
              <a:gd name="connsiteY63" fmla="*/ 2687781 h 3940175"/>
              <a:gd name="connsiteX64" fmla="*/ 3363018 w 5034800"/>
              <a:gd name="connsiteY64" fmla="*/ 2927927 h 3940175"/>
              <a:gd name="connsiteX65" fmla="*/ 2947381 w 5034800"/>
              <a:gd name="connsiteY65" fmla="*/ 2992582 h 3940175"/>
              <a:gd name="connsiteX66" fmla="*/ 2734945 w 5034800"/>
              <a:gd name="connsiteY66" fmla="*/ 3038763 h 3940175"/>
              <a:gd name="connsiteX67" fmla="*/ 2559454 w 5034800"/>
              <a:gd name="connsiteY67" fmla="*/ 3094182 h 3940175"/>
              <a:gd name="connsiteX68" fmla="*/ 2254654 w 5034800"/>
              <a:gd name="connsiteY68" fmla="*/ 3186545 h 3940175"/>
              <a:gd name="connsiteX69" fmla="*/ 1783600 w 5034800"/>
              <a:gd name="connsiteY69" fmla="*/ 3334327 h 3940175"/>
              <a:gd name="connsiteX70" fmla="*/ 1672763 w 5034800"/>
              <a:gd name="connsiteY70" fmla="*/ 3546763 h 3940175"/>
              <a:gd name="connsiteX71" fmla="*/ 1561927 w 5034800"/>
              <a:gd name="connsiteY71" fmla="*/ 3740727 h 3940175"/>
              <a:gd name="connsiteX72" fmla="*/ 1257128 w 5034800"/>
              <a:gd name="connsiteY72" fmla="*/ 3870037 h 3940175"/>
              <a:gd name="connsiteX73" fmla="*/ 896908 w 5034800"/>
              <a:gd name="connsiteY73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65636 w 5034800"/>
              <a:gd name="connsiteY4" fmla="*/ 3260436 h 3940175"/>
              <a:gd name="connsiteX5" fmla="*/ 65636 w 5034800"/>
              <a:gd name="connsiteY5" fmla="*/ 3048000 h 3940175"/>
              <a:gd name="connsiteX6" fmla="*/ 28691 w 5034800"/>
              <a:gd name="connsiteY6" fmla="*/ 2890982 h 3940175"/>
              <a:gd name="connsiteX7" fmla="*/ 10218 w 5034800"/>
              <a:gd name="connsiteY7" fmla="*/ 2770909 h 3940175"/>
              <a:gd name="connsiteX8" fmla="*/ 10218 w 5034800"/>
              <a:gd name="connsiteY8" fmla="*/ 2170545 h 3940175"/>
              <a:gd name="connsiteX9" fmla="*/ 37927 w 5034800"/>
              <a:gd name="connsiteY9" fmla="*/ 2068945 h 3940175"/>
              <a:gd name="connsiteX10" fmla="*/ 56400 w 5034800"/>
              <a:gd name="connsiteY10" fmla="*/ 1921163 h 3940175"/>
              <a:gd name="connsiteX11" fmla="*/ 74872 w 5034800"/>
              <a:gd name="connsiteY11" fmla="*/ 1884218 h 3940175"/>
              <a:gd name="connsiteX12" fmla="*/ 84109 w 5034800"/>
              <a:gd name="connsiteY12" fmla="*/ 1856509 h 3940175"/>
              <a:gd name="connsiteX13" fmla="*/ 93345 w 5034800"/>
              <a:gd name="connsiteY13" fmla="*/ 1810327 h 3940175"/>
              <a:gd name="connsiteX14" fmla="*/ 158000 w 5034800"/>
              <a:gd name="connsiteY14" fmla="*/ 1681018 h 3940175"/>
              <a:gd name="connsiteX15" fmla="*/ 241127 w 5034800"/>
              <a:gd name="connsiteY15" fmla="*/ 1505527 h 3940175"/>
              <a:gd name="connsiteX16" fmla="*/ 315018 w 5034800"/>
              <a:gd name="connsiteY16" fmla="*/ 1357745 h 3940175"/>
              <a:gd name="connsiteX17" fmla="*/ 407381 w 5034800"/>
              <a:gd name="connsiteY17" fmla="*/ 1228436 h 3940175"/>
              <a:gd name="connsiteX18" fmla="*/ 453563 w 5034800"/>
              <a:gd name="connsiteY18" fmla="*/ 1173018 h 3940175"/>
              <a:gd name="connsiteX19" fmla="*/ 481272 w 5034800"/>
              <a:gd name="connsiteY19" fmla="*/ 1126836 h 3940175"/>
              <a:gd name="connsiteX20" fmla="*/ 545927 w 5034800"/>
              <a:gd name="connsiteY20" fmla="*/ 1080654 h 3940175"/>
              <a:gd name="connsiteX21" fmla="*/ 573636 w 5034800"/>
              <a:gd name="connsiteY21" fmla="*/ 1052945 h 3940175"/>
              <a:gd name="connsiteX22" fmla="*/ 601345 w 5034800"/>
              <a:gd name="connsiteY22" fmla="*/ 1043709 h 3940175"/>
              <a:gd name="connsiteX23" fmla="*/ 647527 w 5034800"/>
              <a:gd name="connsiteY23" fmla="*/ 1016000 h 3940175"/>
              <a:gd name="connsiteX24" fmla="*/ 804545 w 5034800"/>
              <a:gd name="connsiteY24" fmla="*/ 979054 h 3940175"/>
              <a:gd name="connsiteX25" fmla="*/ 989272 w 5034800"/>
              <a:gd name="connsiteY25" fmla="*/ 905163 h 3940175"/>
              <a:gd name="connsiteX26" fmla="*/ 1137054 w 5034800"/>
              <a:gd name="connsiteY26" fmla="*/ 849745 h 3940175"/>
              <a:gd name="connsiteX27" fmla="*/ 1220181 w 5034800"/>
              <a:gd name="connsiteY27" fmla="*/ 803563 h 3940175"/>
              <a:gd name="connsiteX28" fmla="*/ 1331018 w 5034800"/>
              <a:gd name="connsiteY28" fmla="*/ 757382 h 3940175"/>
              <a:gd name="connsiteX29" fmla="*/ 1441854 w 5034800"/>
              <a:gd name="connsiteY29" fmla="*/ 692727 h 3940175"/>
              <a:gd name="connsiteX30" fmla="*/ 1626581 w 5034800"/>
              <a:gd name="connsiteY30" fmla="*/ 609600 h 3940175"/>
              <a:gd name="connsiteX31" fmla="*/ 1737418 w 5034800"/>
              <a:gd name="connsiteY31" fmla="*/ 554182 h 3940175"/>
              <a:gd name="connsiteX32" fmla="*/ 1940618 w 5034800"/>
              <a:gd name="connsiteY32" fmla="*/ 471054 h 3940175"/>
              <a:gd name="connsiteX33" fmla="*/ 1986800 w 5034800"/>
              <a:gd name="connsiteY33" fmla="*/ 452582 h 3940175"/>
              <a:gd name="connsiteX34" fmla="*/ 2060691 w 5034800"/>
              <a:gd name="connsiteY34" fmla="*/ 443345 h 3940175"/>
              <a:gd name="connsiteX35" fmla="*/ 2310072 w 5034800"/>
              <a:gd name="connsiteY35" fmla="*/ 424873 h 3940175"/>
              <a:gd name="connsiteX36" fmla="*/ 2661054 w 5034800"/>
              <a:gd name="connsiteY36" fmla="*/ 369454 h 3940175"/>
              <a:gd name="connsiteX37" fmla="*/ 2855018 w 5034800"/>
              <a:gd name="connsiteY37" fmla="*/ 323273 h 3940175"/>
              <a:gd name="connsiteX38" fmla="*/ 3012036 w 5034800"/>
              <a:gd name="connsiteY38" fmla="*/ 277091 h 3940175"/>
              <a:gd name="connsiteX39" fmla="*/ 3076691 w 5034800"/>
              <a:gd name="connsiteY39" fmla="*/ 258618 h 3940175"/>
              <a:gd name="connsiteX40" fmla="*/ 3298363 w 5034800"/>
              <a:gd name="connsiteY40" fmla="*/ 166254 h 3940175"/>
              <a:gd name="connsiteX41" fmla="*/ 3464618 w 5034800"/>
              <a:gd name="connsiteY41" fmla="*/ 110836 h 3940175"/>
              <a:gd name="connsiteX42" fmla="*/ 3501563 w 5034800"/>
              <a:gd name="connsiteY42" fmla="*/ 101600 h 3940175"/>
              <a:gd name="connsiteX43" fmla="*/ 3815600 w 5034800"/>
              <a:gd name="connsiteY43" fmla="*/ 92363 h 3940175"/>
              <a:gd name="connsiteX44" fmla="*/ 4009563 w 5034800"/>
              <a:gd name="connsiteY44" fmla="*/ 64654 h 3940175"/>
              <a:gd name="connsiteX45" fmla="*/ 4185054 w 5034800"/>
              <a:gd name="connsiteY45" fmla="*/ 18473 h 3940175"/>
              <a:gd name="connsiteX46" fmla="*/ 4231236 w 5034800"/>
              <a:gd name="connsiteY46" fmla="*/ 0 h 3940175"/>
              <a:gd name="connsiteX47" fmla="*/ 4591454 w 5034800"/>
              <a:gd name="connsiteY47" fmla="*/ 9236 h 3940175"/>
              <a:gd name="connsiteX48" fmla="*/ 4757709 w 5034800"/>
              <a:gd name="connsiteY48" fmla="*/ 36945 h 3940175"/>
              <a:gd name="connsiteX49" fmla="*/ 4803891 w 5034800"/>
              <a:gd name="connsiteY49" fmla="*/ 83127 h 3940175"/>
              <a:gd name="connsiteX50" fmla="*/ 4960908 w 5034800"/>
              <a:gd name="connsiteY50" fmla="*/ 184727 h 3940175"/>
              <a:gd name="connsiteX51" fmla="*/ 4988618 w 5034800"/>
              <a:gd name="connsiteY51" fmla="*/ 369454 h 3940175"/>
              <a:gd name="connsiteX52" fmla="*/ 5016327 w 5034800"/>
              <a:gd name="connsiteY52" fmla="*/ 406400 h 3940175"/>
              <a:gd name="connsiteX53" fmla="*/ 5034800 w 5034800"/>
              <a:gd name="connsiteY53" fmla="*/ 452582 h 3940175"/>
              <a:gd name="connsiteX54" fmla="*/ 4997854 w 5034800"/>
              <a:gd name="connsiteY54" fmla="*/ 923636 h 3940175"/>
              <a:gd name="connsiteX55" fmla="*/ 4923963 w 5034800"/>
              <a:gd name="connsiteY55" fmla="*/ 1200727 h 3940175"/>
              <a:gd name="connsiteX56" fmla="*/ 4887018 w 5034800"/>
              <a:gd name="connsiteY56" fmla="*/ 1413163 h 3940175"/>
              <a:gd name="connsiteX57" fmla="*/ 4776181 w 5034800"/>
              <a:gd name="connsiteY57" fmla="*/ 1782618 h 3940175"/>
              <a:gd name="connsiteX58" fmla="*/ 4693054 w 5034800"/>
              <a:gd name="connsiteY58" fmla="*/ 2004291 h 3940175"/>
              <a:gd name="connsiteX59" fmla="*/ 4665345 w 5034800"/>
              <a:gd name="connsiteY59" fmla="*/ 2068945 h 3940175"/>
              <a:gd name="connsiteX60" fmla="*/ 4545272 w 5034800"/>
              <a:gd name="connsiteY60" fmla="*/ 2272145 h 3940175"/>
              <a:gd name="connsiteX61" fmla="*/ 4489854 w 5034800"/>
              <a:gd name="connsiteY61" fmla="*/ 2364509 h 3940175"/>
              <a:gd name="connsiteX62" fmla="*/ 4203527 w 5034800"/>
              <a:gd name="connsiteY62" fmla="*/ 2586182 h 3940175"/>
              <a:gd name="connsiteX63" fmla="*/ 3750944 w 5034800"/>
              <a:gd name="connsiteY63" fmla="*/ 2687781 h 3940175"/>
              <a:gd name="connsiteX64" fmla="*/ 3363018 w 5034800"/>
              <a:gd name="connsiteY64" fmla="*/ 2927927 h 3940175"/>
              <a:gd name="connsiteX65" fmla="*/ 2947381 w 5034800"/>
              <a:gd name="connsiteY65" fmla="*/ 2992582 h 3940175"/>
              <a:gd name="connsiteX66" fmla="*/ 2734945 w 5034800"/>
              <a:gd name="connsiteY66" fmla="*/ 3038763 h 3940175"/>
              <a:gd name="connsiteX67" fmla="*/ 2559454 w 5034800"/>
              <a:gd name="connsiteY67" fmla="*/ 3094182 h 3940175"/>
              <a:gd name="connsiteX68" fmla="*/ 2254654 w 5034800"/>
              <a:gd name="connsiteY68" fmla="*/ 3186545 h 3940175"/>
              <a:gd name="connsiteX69" fmla="*/ 1783600 w 5034800"/>
              <a:gd name="connsiteY69" fmla="*/ 3334327 h 3940175"/>
              <a:gd name="connsiteX70" fmla="*/ 1672763 w 5034800"/>
              <a:gd name="connsiteY70" fmla="*/ 3546763 h 3940175"/>
              <a:gd name="connsiteX71" fmla="*/ 1561927 w 5034800"/>
              <a:gd name="connsiteY71" fmla="*/ 3740727 h 3940175"/>
              <a:gd name="connsiteX72" fmla="*/ 1257128 w 5034800"/>
              <a:gd name="connsiteY72" fmla="*/ 3870037 h 3940175"/>
              <a:gd name="connsiteX73" fmla="*/ 896908 w 5034800"/>
              <a:gd name="connsiteY73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65636 w 5034800"/>
              <a:gd name="connsiteY4" fmla="*/ 3260436 h 3940175"/>
              <a:gd name="connsiteX5" fmla="*/ 28691 w 5034800"/>
              <a:gd name="connsiteY5" fmla="*/ 2890982 h 3940175"/>
              <a:gd name="connsiteX6" fmla="*/ 10218 w 5034800"/>
              <a:gd name="connsiteY6" fmla="*/ 2770909 h 3940175"/>
              <a:gd name="connsiteX7" fmla="*/ 10218 w 5034800"/>
              <a:gd name="connsiteY7" fmla="*/ 2170545 h 3940175"/>
              <a:gd name="connsiteX8" fmla="*/ 37927 w 5034800"/>
              <a:gd name="connsiteY8" fmla="*/ 2068945 h 3940175"/>
              <a:gd name="connsiteX9" fmla="*/ 56400 w 5034800"/>
              <a:gd name="connsiteY9" fmla="*/ 1921163 h 3940175"/>
              <a:gd name="connsiteX10" fmla="*/ 74872 w 5034800"/>
              <a:gd name="connsiteY10" fmla="*/ 1884218 h 3940175"/>
              <a:gd name="connsiteX11" fmla="*/ 84109 w 5034800"/>
              <a:gd name="connsiteY11" fmla="*/ 1856509 h 3940175"/>
              <a:gd name="connsiteX12" fmla="*/ 93345 w 5034800"/>
              <a:gd name="connsiteY12" fmla="*/ 1810327 h 3940175"/>
              <a:gd name="connsiteX13" fmla="*/ 158000 w 5034800"/>
              <a:gd name="connsiteY13" fmla="*/ 1681018 h 3940175"/>
              <a:gd name="connsiteX14" fmla="*/ 241127 w 5034800"/>
              <a:gd name="connsiteY14" fmla="*/ 1505527 h 3940175"/>
              <a:gd name="connsiteX15" fmla="*/ 315018 w 5034800"/>
              <a:gd name="connsiteY15" fmla="*/ 1357745 h 3940175"/>
              <a:gd name="connsiteX16" fmla="*/ 407381 w 5034800"/>
              <a:gd name="connsiteY16" fmla="*/ 1228436 h 3940175"/>
              <a:gd name="connsiteX17" fmla="*/ 453563 w 5034800"/>
              <a:gd name="connsiteY17" fmla="*/ 1173018 h 3940175"/>
              <a:gd name="connsiteX18" fmla="*/ 481272 w 5034800"/>
              <a:gd name="connsiteY18" fmla="*/ 1126836 h 3940175"/>
              <a:gd name="connsiteX19" fmla="*/ 545927 w 5034800"/>
              <a:gd name="connsiteY19" fmla="*/ 1080654 h 3940175"/>
              <a:gd name="connsiteX20" fmla="*/ 573636 w 5034800"/>
              <a:gd name="connsiteY20" fmla="*/ 1052945 h 3940175"/>
              <a:gd name="connsiteX21" fmla="*/ 601345 w 5034800"/>
              <a:gd name="connsiteY21" fmla="*/ 1043709 h 3940175"/>
              <a:gd name="connsiteX22" fmla="*/ 647527 w 5034800"/>
              <a:gd name="connsiteY22" fmla="*/ 1016000 h 3940175"/>
              <a:gd name="connsiteX23" fmla="*/ 804545 w 5034800"/>
              <a:gd name="connsiteY23" fmla="*/ 979054 h 3940175"/>
              <a:gd name="connsiteX24" fmla="*/ 989272 w 5034800"/>
              <a:gd name="connsiteY24" fmla="*/ 905163 h 3940175"/>
              <a:gd name="connsiteX25" fmla="*/ 1137054 w 5034800"/>
              <a:gd name="connsiteY25" fmla="*/ 849745 h 3940175"/>
              <a:gd name="connsiteX26" fmla="*/ 1220181 w 5034800"/>
              <a:gd name="connsiteY26" fmla="*/ 803563 h 3940175"/>
              <a:gd name="connsiteX27" fmla="*/ 1331018 w 5034800"/>
              <a:gd name="connsiteY27" fmla="*/ 757382 h 3940175"/>
              <a:gd name="connsiteX28" fmla="*/ 1441854 w 5034800"/>
              <a:gd name="connsiteY28" fmla="*/ 692727 h 3940175"/>
              <a:gd name="connsiteX29" fmla="*/ 1626581 w 5034800"/>
              <a:gd name="connsiteY29" fmla="*/ 609600 h 3940175"/>
              <a:gd name="connsiteX30" fmla="*/ 1737418 w 5034800"/>
              <a:gd name="connsiteY30" fmla="*/ 554182 h 3940175"/>
              <a:gd name="connsiteX31" fmla="*/ 1940618 w 5034800"/>
              <a:gd name="connsiteY31" fmla="*/ 471054 h 3940175"/>
              <a:gd name="connsiteX32" fmla="*/ 1986800 w 5034800"/>
              <a:gd name="connsiteY32" fmla="*/ 452582 h 3940175"/>
              <a:gd name="connsiteX33" fmla="*/ 2060691 w 5034800"/>
              <a:gd name="connsiteY33" fmla="*/ 443345 h 3940175"/>
              <a:gd name="connsiteX34" fmla="*/ 2310072 w 5034800"/>
              <a:gd name="connsiteY34" fmla="*/ 424873 h 3940175"/>
              <a:gd name="connsiteX35" fmla="*/ 2661054 w 5034800"/>
              <a:gd name="connsiteY35" fmla="*/ 369454 h 3940175"/>
              <a:gd name="connsiteX36" fmla="*/ 2855018 w 5034800"/>
              <a:gd name="connsiteY36" fmla="*/ 323273 h 3940175"/>
              <a:gd name="connsiteX37" fmla="*/ 3012036 w 5034800"/>
              <a:gd name="connsiteY37" fmla="*/ 277091 h 3940175"/>
              <a:gd name="connsiteX38" fmla="*/ 3076691 w 5034800"/>
              <a:gd name="connsiteY38" fmla="*/ 258618 h 3940175"/>
              <a:gd name="connsiteX39" fmla="*/ 3298363 w 5034800"/>
              <a:gd name="connsiteY39" fmla="*/ 166254 h 3940175"/>
              <a:gd name="connsiteX40" fmla="*/ 3464618 w 5034800"/>
              <a:gd name="connsiteY40" fmla="*/ 110836 h 3940175"/>
              <a:gd name="connsiteX41" fmla="*/ 3501563 w 5034800"/>
              <a:gd name="connsiteY41" fmla="*/ 101600 h 3940175"/>
              <a:gd name="connsiteX42" fmla="*/ 3815600 w 5034800"/>
              <a:gd name="connsiteY42" fmla="*/ 92363 h 3940175"/>
              <a:gd name="connsiteX43" fmla="*/ 4009563 w 5034800"/>
              <a:gd name="connsiteY43" fmla="*/ 64654 h 3940175"/>
              <a:gd name="connsiteX44" fmla="*/ 4185054 w 5034800"/>
              <a:gd name="connsiteY44" fmla="*/ 18473 h 3940175"/>
              <a:gd name="connsiteX45" fmla="*/ 4231236 w 5034800"/>
              <a:gd name="connsiteY45" fmla="*/ 0 h 3940175"/>
              <a:gd name="connsiteX46" fmla="*/ 4591454 w 5034800"/>
              <a:gd name="connsiteY46" fmla="*/ 9236 h 3940175"/>
              <a:gd name="connsiteX47" fmla="*/ 4757709 w 5034800"/>
              <a:gd name="connsiteY47" fmla="*/ 36945 h 3940175"/>
              <a:gd name="connsiteX48" fmla="*/ 4803891 w 5034800"/>
              <a:gd name="connsiteY48" fmla="*/ 83127 h 3940175"/>
              <a:gd name="connsiteX49" fmla="*/ 4960908 w 5034800"/>
              <a:gd name="connsiteY49" fmla="*/ 184727 h 3940175"/>
              <a:gd name="connsiteX50" fmla="*/ 4988618 w 5034800"/>
              <a:gd name="connsiteY50" fmla="*/ 369454 h 3940175"/>
              <a:gd name="connsiteX51" fmla="*/ 5016327 w 5034800"/>
              <a:gd name="connsiteY51" fmla="*/ 406400 h 3940175"/>
              <a:gd name="connsiteX52" fmla="*/ 5034800 w 5034800"/>
              <a:gd name="connsiteY52" fmla="*/ 452582 h 3940175"/>
              <a:gd name="connsiteX53" fmla="*/ 4997854 w 5034800"/>
              <a:gd name="connsiteY53" fmla="*/ 923636 h 3940175"/>
              <a:gd name="connsiteX54" fmla="*/ 4923963 w 5034800"/>
              <a:gd name="connsiteY54" fmla="*/ 1200727 h 3940175"/>
              <a:gd name="connsiteX55" fmla="*/ 4887018 w 5034800"/>
              <a:gd name="connsiteY55" fmla="*/ 1413163 h 3940175"/>
              <a:gd name="connsiteX56" fmla="*/ 4776181 w 5034800"/>
              <a:gd name="connsiteY56" fmla="*/ 1782618 h 3940175"/>
              <a:gd name="connsiteX57" fmla="*/ 4693054 w 5034800"/>
              <a:gd name="connsiteY57" fmla="*/ 2004291 h 3940175"/>
              <a:gd name="connsiteX58" fmla="*/ 4665345 w 5034800"/>
              <a:gd name="connsiteY58" fmla="*/ 2068945 h 3940175"/>
              <a:gd name="connsiteX59" fmla="*/ 4545272 w 5034800"/>
              <a:gd name="connsiteY59" fmla="*/ 2272145 h 3940175"/>
              <a:gd name="connsiteX60" fmla="*/ 4489854 w 5034800"/>
              <a:gd name="connsiteY60" fmla="*/ 2364509 h 3940175"/>
              <a:gd name="connsiteX61" fmla="*/ 4203527 w 5034800"/>
              <a:gd name="connsiteY61" fmla="*/ 2586182 h 3940175"/>
              <a:gd name="connsiteX62" fmla="*/ 3750944 w 5034800"/>
              <a:gd name="connsiteY62" fmla="*/ 2687781 h 3940175"/>
              <a:gd name="connsiteX63" fmla="*/ 3363018 w 5034800"/>
              <a:gd name="connsiteY63" fmla="*/ 2927927 h 3940175"/>
              <a:gd name="connsiteX64" fmla="*/ 2947381 w 5034800"/>
              <a:gd name="connsiteY64" fmla="*/ 2992582 h 3940175"/>
              <a:gd name="connsiteX65" fmla="*/ 2734945 w 5034800"/>
              <a:gd name="connsiteY65" fmla="*/ 3038763 h 3940175"/>
              <a:gd name="connsiteX66" fmla="*/ 2559454 w 5034800"/>
              <a:gd name="connsiteY66" fmla="*/ 3094182 h 3940175"/>
              <a:gd name="connsiteX67" fmla="*/ 2254654 w 5034800"/>
              <a:gd name="connsiteY67" fmla="*/ 3186545 h 3940175"/>
              <a:gd name="connsiteX68" fmla="*/ 1783600 w 5034800"/>
              <a:gd name="connsiteY68" fmla="*/ 3334327 h 3940175"/>
              <a:gd name="connsiteX69" fmla="*/ 1672763 w 5034800"/>
              <a:gd name="connsiteY69" fmla="*/ 3546763 h 3940175"/>
              <a:gd name="connsiteX70" fmla="*/ 1561927 w 5034800"/>
              <a:gd name="connsiteY70" fmla="*/ 3740727 h 3940175"/>
              <a:gd name="connsiteX71" fmla="*/ 1257128 w 5034800"/>
              <a:gd name="connsiteY71" fmla="*/ 3870037 h 3940175"/>
              <a:gd name="connsiteX72" fmla="*/ 896908 w 5034800"/>
              <a:gd name="connsiteY72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65636 w 5034800"/>
              <a:gd name="connsiteY4" fmla="*/ 3260436 h 3940175"/>
              <a:gd name="connsiteX5" fmla="*/ 10218 w 5034800"/>
              <a:gd name="connsiteY5" fmla="*/ 2770909 h 3940175"/>
              <a:gd name="connsiteX6" fmla="*/ 10218 w 5034800"/>
              <a:gd name="connsiteY6" fmla="*/ 2170545 h 3940175"/>
              <a:gd name="connsiteX7" fmla="*/ 37927 w 5034800"/>
              <a:gd name="connsiteY7" fmla="*/ 2068945 h 3940175"/>
              <a:gd name="connsiteX8" fmla="*/ 56400 w 5034800"/>
              <a:gd name="connsiteY8" fmla="*/ 1921163 h 3940175"/>
              <a:gd name="connsiteX9" fmla="*/ 74872 w 5034800"/>
              <a:gd name="connsiteY9" fmla="*/ 1884218 h 3940175"/>
              <a:gd name="connsiteX10" fmla="*/ 84109 w 5034800"/>
              <a:gd name="connsiteY10" fmla="*/ 1856509 h 3940175"/>
              <a:gd name="connsiteX11" fmla="*/ 93345 w 5034800"/>
              <a:gd name="connsiteY11" fmla="*/ 1810327 h 3940175"/>
              <a:gd name="connsiteX12" fmla="*/ 158000 w 5034800"/>
              <a:gd name="connsiteY12" fmla="*/ 1681018 h 3940175"/>
              <a:gd name="connsiteX13" fmla="*/ 241127 w 5034800"/>
              <a:gd name="connsiteY13" fmla="*/ 1505527 h 3940175"/>
              <a:gd name="connsiteX14" fmla="*/ 315018 w 5034800"/>
              <a:gd name="connsiteY14" fmla="*/ 1357745 h 3940175"/>
              <a:gd name="connsiteX15" fmla="*/ 407381 w 5034800"/>
              <a:gd name="connsiteY15" fmla="*/ 1228436 h 3940175"/>
              <a:gd name="connsiteX16" fmla="*/ 453563 w 5034800"/>
              <a:gd name="connsiteY16" fmla="*/ 1173018 h 3940175"/>
              <a:gd name="connsiteX17" fmla="*/ 481272 w 5034800"/>
              <a:gd name="connsiteY17" fmla="*/ 1126836 h 3940175"/>
              <a:gd name="connsiteX18" fmla="*/ 545927 w 5034800"/>
              <a:gd name="connsiteY18" fmla="*/ 1080654 h 3940175"/>
              <a:gd name="connsiteX19" fmla="*/ 573636 w 5034800"/>
              <a:gd name="connsiteY19" fmla="*/ 1052945 h 3940175"/>
              <a:gd name="connsiteX20" fmla="*/ 601345 w 5034800"/>
              <a:gd name="connsiteY20" fmla="*/ 1043709 h 3940175"/>
              <a:gd name="connsiteX21" fmla="*/ 647527 w 5034800"/>
              <a:gd name="connsiteY21" fmla="*/ 1016000 h 3940175"/>
              <a:gd name="connsiteX22" fmla="*/ 804545 w 5034800"/>
              <a:gd name="connsiteY22" fmla="*/ 979054 h 3940175"/>
              <a:gd name="connsiteX23" fmla="*/ 989272 w 5034800"/>
              <a:gd name="connsiteY23" fmla="*/ 905163 h 3940175"/>
              <a:gd name="connsiteX24" fmla="*/ 1137054 w 5034800"/>
              <a:gd name="connsiteY24" fmla="*/ 849745 h 3940175"/>
              <a:gd name="connsiteX25" fmla="*/ 1220181 w 5034800"/>
              <a:gd name="connsiteY25" fmla="*/ 803563 h 3940175"/>
              <a:gd name="connsiteX26" fmla="*/ 1331018 w 5034800"/>
              <a:gd name="connsiteY26" fmla="*/ 757382 h 3940175"/>
              <a:gd name="connsiteX27" fmla="*/ 1441854 w 5034800"/>
              <a:gd name="connsiteY27" fmla="*/ 692727 h 3940175"/>
              <a:gd name="connsiteX28" fmla="*/ 1626581 w 5034800"/>
              <a:gd name="connsiteY28" fmla="*/ 609600 h 3940175"/>
              <a:gd name="connsiteX29" fmla="*/ 1737418 w 5034800"/>
              <a:gd name="connsiteY29" fmla="*/ 554182 h 3940175"/>
              <a:gd name="connsiteX30" fmla="*/ 1940618 w 5034800"/>
              <a:gd name="connsiteY30" fmla="*/ 471054 h 3940175"/>
              <a:gd name="connsiteX31" fmla="*/ 1986800 w 5034800"/>
              <a:gd name="connsiteY31" fmla="*/ 452582 h 3940175"/>
              <a:gd name="connsiteX32" fmla="*/ 2060691 w 5034800"/>
              <a:gd name="connsiteY32" fmla="*/ 443345 h 3940175"/>
              <a:gd name="connsiteX33" fmla="*/ 2310072 w 5034800"/>
              <a:gd name="connsiteY33" fmla="*/ 424873 h 3940175"/>
              <a:gd name="connsiteX34" fmla="*/ 2661054 w 5034800"/>
              <a:gd name="connsiteY34" fmla="*/ 369454 h 3940175"/>
              <a:gd name="connsiteX35" fmla="*/ 2855018 w 5034800"/>
              <a:gd name="connsiteY35" fmla="*/ 323273 h 3940175"/>
              <a:gd name="connsiteX36" fmla="*/ 3012036 w 5034800"/>
              <a:gd name="connsiteY36" fmla="*/ 277091 h 3940175"/>
              <a:gd name="connsiteX37" fmla="*/ 3076691 w 5034800"/>
              <a:gd name="connsiteY37" fmla="*/ 258618 h 3940175"/>
              <a:gd name="connsiteX38" fmla="*/ 3298363 w 5034800"/>
              <a:gd name="connsiteY38" fmla="*/ 166254 h 3940175"/>
              <a:gd name="connsiteX39" fmla="*/ 3464618 w 5034800"/>
              <a:gd name="connsiteY39" fmla="*/ 110836 h 3940175"/>
              <a:gd name="connsiteX40" fmla="*/ 3501563 w 5034800"/>
              <a:gd name="connsiteY40" fmla="*/ 101600 h 3940175"/>
              <a:gd name="connsiteX41" fmla="*/ 3815600 w 5034800"/>
              <a:gd name="connsiteY41" fmla="*/ 92363 h 3940175"/>
              <a:gd name="connsiteX42" fmla="*/ 4009563 w 5034800"/>
              <a:gd name="connsiteY42" fmla="*/ 64654 h 3940175"/>
              <a:gd name="connsiteX43" fmla="*/ 4185054 w 5034800"/>
              <a:gd name="connsiteY43" fmla="*/ 18473 h 3940175"/>
              <a:gd name="connsiteX44" fmla="*/ 4231236 w 5034800"/>
              <a:gd name="connsiteY44" fmla="*/ 0 h 3940175"/>
              <a:gd name="connsiteX45" fmla="*/ 4591454 w 5034800"/>
              <a:gd name="connsiteY45" fmla="*/ 9236 h 3940175"/>
              <a:gd name="connsiteX46" fmla="*/ 4757709 w 5034800"/>
              <a:gd name="connsiteY46" fmla="*/ 36945 h 3940175"/>
              <a:gd name="connsiteX47" fmla="*/ 4803891 w 5034800"/>
              <a:gd name="connsiteY47" fmla="*/ 83127 h 3940175"/>
              <a:gd name="connsiteX48" fmla="*/ 4960908 w 5034800"/>
              <a:gd name="connsiteY48" fmla="*/ 184727 h 3940175"/>
              <a:gd name="connsiteX49" fmla="*/ 4988618 w 5034800"/>
              <a:gd name="connsiteY49" fmla="*/ 369454 h 3940175"/>
              <a:gd name="connsiteX50" fmla="*/ 5016327 w 5034800"/>
              <a:gd name="connsiteY50" fmla="*/ 406400 h 3940175"/>
              <a:gd name="connsiteX51" fmla="*/ 5034800 w 5034800"/>
              <a:gd name="connsiteY51" fmla="*/ 452582 h 3940175"/>
              <a:gd name="connsiteX52" fmla="*/ 4997854 w 5034800"/>
              <a:gd name="connsiteY52" fmla="*/ 923636 h 3940175"/>
              <a:gd name="connsiteX53" fmla="*/ 4923963 w 5034800"/>
              <a:gd name="connsiteY53" fmla="*/ 1200727 h 3940175"/>
              <a:gd name="connsiteX54" fmla="*/ 4887018 w 5034800"/>
              <a:gd name="connsiteY54" fmla="*/ 1413163 h 3940175"/>
              <a:gd name="connsiteX55" fmla="*/ 4776181 w 5034800"/>
              <a:gd name="connsiteY55" fmla="*/ 1782618 h 3940175"/>
              <a:gd name="connsiteX56" fmla="*/ 4693054 w 5034800"/>
              <a:gd name="connsiteY56" fmla="*/ 2004291 h 3940175"/>
              <a:gd name="connsiteX57" fmla="*/ 4665345 w 5034800"/>
              <a:gd name="connsiteY57" fmla="*/ 2068945 h 3940175"/>
              <a:gd name="connsiteX58" fmla="*/ 4545272 w 5034800"/>
              <a:gd name="connsiteY58" fmla="*/ 2272145 h 3940175"/>
              <a:gd name="connsiteX59" fmla="*/ 4489854 w 5034800"/>
              <a:gd name="connsiteY59" fmla="*/ 2364509 h 3940175"/>
              <a:gd name="connsiteX60" fmla="*/ 4203527 w 5034800"/>
              <a:gd name="connsiteY60" fmla="*/ 2586182 h 3940175"/>
              <a:gd name="connsiteX61" fmla="*/ 3750944 w 5034800"/>
              <a:gd name="connsiteY61" fmla="*/ 2687781 h 3940175"/>
              <a:gd name="connsiteX62" fmla="*/ 3363018 w 5034800"/>
              <a:gd name="connsiteY62" fmla="*/ 2927927 h 3940175"/>
              <a:gd name="connsiteX63" fmla="*/ 2947381 w 5034800"/>
              <a:gd name="connsiteY63" fmla="*/ 2992582 h 3940175"/>
              <a:gd name="connsiteX64" fmla="*/ 2734945 w 5034800"/>
              <a:gd name="connsiteY64" fmla="*/ 3038763 h 3940175"/>
              <a:gd name="connsiteX65" fmla="*/ 2559454 w 5034800"/>
              <a:gd name="connsiteY65" fmla="*/ 3094182 h 3940175"/>
              <a:gd name="connsiteX66" fmla="*/ 2254654 w 5034800"/>
              <a:gd name="connsiteY66" fmla="*/ 3186545 h 3940175"/>
              <a:gd name="connsiteX67" fmla="*/ 1783600 w 5034800"/>
              <a:gd name="connsiteY67" fmla="*/ 3334327 h 3940175"/>
              <a:gd name="connsiteX68" fmla="*/ 1672763 w 5034800"/>
              <a:gd name="connsiteY68" fmla="*/ 3546763 h 3940175"/>
              <a:gd name="connsiteX69" fmla="*/ 1561927 w 5034800"/>
              <a:gd name="connsiteY69" fmla="*/ 3740727 h 3940175"/>
              <a:gd name="connsiteX70" fmla="*/ 1257128 w 5034800"/>
              <a:gd name="connsiteY70" fmla="*/ 3870037 h 3940175"/>
              <a:gd name="connsiteX71" fmla="*/ 896908 w 5034800"/>
              <a:gd name="connsiteY7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139081 w 5108245"/>
              <a:gd name="connsiteY4" fmla="*/ 3260436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388463 w 5108245"/>
              <a:gd name="connsiteY14" fmla="*/ 1357745 h 3940175"/>
              <a:gd name="connsiteX15" fmla="*/ 480826 w 5108245"/>
              <a:gd name="connsiteY15" fmla="*/ 1228436 h 3940175"/>
              <a:gd name="connsiteX16" fmla="*/ 527008 w 5108245"/>
              <a:gd name="connsiteY16" fmla="*/ 1173018 h 3940175"/>
              <a:gd name="connsiteX17" fmla="*/ 554717 w 5108245"/>
              <a:gd name="connsiteY17" fmla="*/ 1126836 h 3940175"/>
              <a:gd name="connsiteX18" fmla="*/ 619372 w 5108245"/>
              <a:gd name="connsiteY18" fmla="*/ 1080654 h 3940175"/>
              <a:gd name="connsiteX19" fmla="*/ 647081 w 5108245"/>
              <a:gd name="connsiteY19" fmla="*/ 1052945 h 3940175"/>
              <a:gd name="connsiteX20" fmla="*/ 674790 w 5108245"/>
              <a:gd name="connsiteY20" fmla="*/ 1043709 h 3940175"/>
              <a:gd name="connsiteX21" fmla="*/ 720972 w 5108245"/>
              <a:gd name="connsiteY21" fmla="*/ 1016000 h 3940175"/>
              <a:gd name="connsiteX22" fmla="*/ 877990 w 5108245"/>
              <a:gd name="connsiteY22" fmla="*/ 979054 h 3940175"/>
              <a:gd name="connsiteX23" fmla="*/ 1062717 w 5108245"/>
              <a:gd name="connsiteY23" fmla="*/ 905163 h 3940175"/>
              <a:gd name="connsiteX24" fmla="*/ 1210499 w 5108245"/>
              <a:gd name="connsiteY24" fmla="*/ 849745 h 3940175"/>
              <a:gd name="connsiteX25" fmla="*/ 1293626 w 5108245"/>
              <a:gd name="connsiteY25" fmla="*/ 803563 h 3940175"/>
              <a:gd name="connsiteX26" fmla="*/ 1404463 w 5108245"/>
              <a:gd name="connsiteY26" fmla="*/ 757382 h 3940175"/>
              <a:gd name="connsiteX27" fmla="*/ 1515299 w 5108245"/>
              <a:gd name="connsiteY27" fmla="*/ 692727 h 3940175"/>
              <a:gd name="connsiteX28" fmla="*/ 1700026 w 5108245"/>
              <a:gd name="connsiteY28" fmla="*/ 609600 h 3940175"/>
              <a:gd name="connsiteX29" fmla="*/ 1810863 w 5108245"/>
              <a:gd name="connsiteY29" fmla="*/ 554182 h 3940175"/>
              <a:gd name="connsiteX30" fmla="*/ 2014063 w 5108245"/>
              <a:gd name="connsiteY30" fmla="*/ 471054 h 3940175"/>
              <a:gd name="connsiteX31" fmla="*/ 2060245 w 5108245"/>
              <a:gd name="connsiteY31" fmla="*/ 452582 h 3940175"/>
              <a:gd name="connsiteX32" fmla="*/ 2134136 w 5108245"/>
              <a:gd name="connsiteY32" fmla="*/ 443345 h 3940175"/>
              <a:gd name="connsiteX33" fmla="*/ 2383517 w 5108245"/>
              <a:gd name="connsiteY33" fmla="*/ 424873 h 3940175"/>
              <a:gd name="connsiteX34" fmla="*/ 2734499 w 5108245"/>
              <a:gd name="connsiteY34" fmla="*/ 369454 h 3940175"/>
              <a:gd name="connsiteX35" fmla="*/ 2928463 w 5108245"/>
              <a:gd name="connsiteY35" fmla="*/ 323273 h 3940175"/>
              <a:gd name="connsiteX36" fmla="*/ 3085481 w 5108245"/>
              <a:gd name="connsiteY36" fmla="*/ 277091 h 3940175"/>
              <a:gd name="connsiteX37" fmla="*/ 3150136 w 5108245"/>
              <a:gd name="connsiteY37" fmla="*/ 258618 h 3940175"/>
              <a:gd name="connsiteX38" fmla="*/ 3371808 w 5108245"/>
              <a:gd name="connsiteY38" fmla="*/ 166254 h 3940175"/>
              <a:gd name="connsiteX39" fmla="*/ 3538063 w 5108245"/>
              <a:gd name="connsiteY39" fmla="*/ 110836 h 3940175"/>
              <a:gd name="connsiteX40" fmla="*/ 3575008 w 5108245"/>
              <a:gd name="connsiteY40" fmla="*/ 101600 h 3940175"/>
              <a:gd name="connsiteX41" fmla="*/ 3889045 w 5108245"/>
              <a:gd name="connsiteY41" fmla="*/ 92363 h 3940175"/>
              <a:gd name="connsiteX42" fmla="*/ 4083008 w 5108245"/>
              <a:gd name="connsiteY42" fmla="*/ 64654 h 3940175"/>
              <a:gd name="connsiteX43" fmla="*/ 4258499 w 5108245"/>
              <a:gd name="connsiteY43" fmla="*/ 18473 h 3940175"/>
              <a:gd name="connsiteX44" fmla="*/ 4304681 w 5108245"/>
              <a:gd name="connsiteY44" fmla="*/ 0 h 3940175"/>
              <a:gd name="connsiteX45" fmla="*/ 4664899 w 5108245"/>
              <a:gd name="connsiteY45" fmla="*/ 9236 h 3940175"/>
              <a:gd name="connsiteX46" fmla="*/ 4831154 w 5108245"/>
              <a:gd name="connsiteY46" fmla="*/ 36945 h 3940175"/>
              <a:gd name="connsiteX47" fmla="*/ 4877336 w 5108245"/>
              <a:gd name="connsiteY47" fmla="*/ 83127 h 3940175"/>
              <a:gd name="connsiteX48" fmla="*/ 5034353 w 5108245"/>
              <a:gd name="connsiteY48" fmla="*/ 184727 h 3940175"/>
              <a:gd name="connsiteX49" fmla="*/ 5062063 w 5108245"/>
              <a:gd name="connsiteY49" fmla="*/ 369454 h 3940175"/>
              <a:gd name="connsiteX50" fmla="*/ 5089772 w 5108245"/>
              <a:gd name="connsiteY50" fmla="*/ 406400 h 3940175"/>
              <a:gd name="connsiteX51" fmla="*/ 5108245 w 5108245"/>
              <a:gd name="connsiteY51" fmla="*/ 452582 h 3940175"/>
              <a:gd name="connsiteX52" fmla="*/ 5071299 w 5108245"/>
              <a:gd name="connsiteY52" fmla="*/ 923636 h 3940175"/>
              <a:gd name="connsiteX53" fmla="*/ 4997408 w 5108245"/>
              <a:gd name="connsiteY53" fmla="*/ 1200727 h 3940175"/>
              <a:gd name="connsiteX54" fmla="*/ 4960463 w 5108245"/>
              <a:gd name="connsiteY54" fmla="*/ 1413163 h 3940175"/>
              <a:gd name="connsiteX55" fmla="*/ 4849626 w 5108245"/>
              <a:gd name="connsiteY55" fmla="*/ 1782618 h 3940175"/>
              <a:gd name="connsiteX56" fmla="*/ 4766499 w 5108245"/>
              <a:gd name="connsiteY56" fmla="*/ 2004291 h 3940175"/>
              <a:gd name="connsiteX57" fmla="*/ 4738790 w 5108245"/>
              <a:gd name="connsiteY57" fmla="*/ 2068945 h 3940175"/>
              <a:gd name="connsiteX58" fmla="*/ 4618717 w 5108245"/>
              <a:gd name="connsiteY58" fmla="*/ 2272145 h 3940175"/>
              <a:gd name="connsiteX59" fmla="*/ 4563299 w 5108245"/>
              <a:gd name="connsiteY59" fmla="*/ 2364509 h 3940175"/>
              <a:gd name="connsiteX60" fmla="*/ 4276972 w 5108245"/>
              <a:gd name="connsiteY60" fmla="*/ 2586182 h 3940175"/>
              <a:gd name="connsiteX61" fmla="*/ 3824389 w 5108245"/>
              <a:gd name="connsiteY61" fmla="*/ 2687781 h 3940175"/>
              <a:gd name="connsiteX62" fmla="*/ 3436463 w 5108245"/>
              <a:gd name="connsiteY62" fmla="*/ 2927927 h 3940175"/>
              <a:gd name="connsiteX63" fmla="*/ 3020826 w 5108245"/>
              <a:gd name="connsiteY63" fmla="*/ 2992582 h 3940175"/>
              <a:gd name="connsiteX64" fmla="*/ 2808390 w 5108245"/>
              <a:gd name="connsiteY64" fmla="*/ 3038763 h 3940175"/>
              <a:gd name="connsiteX65" fmla="*/ 2632899 w 5108245"/>
              <a:gd name="connsiteY65" fmla="*/ 3094182 h 3940175"/>
              <a:gd name="connsiteX66" fmla="*/ 2328099 w 5108245"/>
              <a:gd name="connsiteY66" fmla="*/ 3186545 h 3940175"/>
              <a:gd name="connsiteX67" fmla="*/ 1857045 w 5108245"/>
              <a:gd name="connsiteY67" fmla="*/ 3334327 h 3940175"/>
              <a:gd name="connsiteX68" fmla="*/ 1746208 w 5108245"/>
              <a:gd name="connsiteY68" fmla="*/ 3546763 h 3940175"/>
              <a:gd name="connsiteX69" fmla="*/ 1635372 w 5108245"/>
              <a:gd name="connsiteY69" fmla="*/ 3740727 h 3940175"/>
              <a:gd name="connsiteX70" fmla="*/ 1330573 w 5108245"/>
              <a:gd name="connsiteY70" fmla="*/ 3870037 h 3940175"/>
              <a:gd name="connsiteX71" fmla="*/ 970353 w 5108245"/>
              <a:gd name="connsiteY7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388463 w 5108245"/>
              <a:gd name="connsiteY14" fmla="*/ 1357745 h 3940175"/>
              <a:gd name="connsiteX15" fmla="*/ 480826 w 5108245"/>
              <a:gd name="connsiteY15" fmla="*/ 1228436 h 3940175"/>
              <a:gd name="connsiteX16" fmla="*/ 527008 w 5108245"/>
              <a:gd name="connsiteY16" fmla="*/ 1173018 h 3940175"/>
              <a:gd name="connsiteX17" fmla="*/ 554717 w 5108245"/>
              <a:gd name="connsiteY17" fmla="*/ 1126836 h 3940175"/>
              <a:gd name="connsiteX18" fmla="*/ 619372 w 5108245"/>
              <a:gd name="connsiteY18" fmla="*/ 1080654 h 3940175"/>
              <a:gd name="connsiteX19" fmla="*/ 647081 w 5108245"/>
              <a:gd name="connsiteY19" fmla="*/ 1052945 h 3940175"/>
              <a:gd name="connsiteX20" fmla="*/ 674790 w 5108245"/>
              <a:gd name="connsiteY20" fmla="*/ 1043709 h 3940175"/>
              <a:gd name="connsiteX21" fmla="*/ 720972 w 5108245"/>
              <a:gd name="connsiteY21" fmla="*/ 1016000 h 3940175"/>
              <a:gd name="connsiteX22" fmla="*/ 877990 w 5108245"/>
              <a:gd name="connsiteY22" fmla="*/ 979054 h 3940175"/>
              <a:gd name="connsiteX23" fmla="*/ 1062717 w 5108245"/>
              <a:gd name="connsiteY23" fmla="*/ 905163 h 3940175"/>
              <a:gd name="connsiteX24" fmla="*/ 1210499 w 5108245"/>
              <a:gd name="connsiteY24" fmla="*/ 849745 h 3940175"/>
              <a:gd name="connsiteX25" fmla="*/ 1293626 w 5108245"/>
              <a:gd name="connsiteY25" fmla="*/ 803563 h 3940175"/>
              <a:gd name="connsiteX26" fmla="*/ 1404463 w 5108245"/>
              <a:gd name="connsiteY26" fmla="*/ 757382 h 3940175"/>
              <a:gd name="connsiteX27" fmla="*/ 1515299 w 5108245"/>
              <a:gd name="connsiteY27" fmla="*/ 692727 h 3940175"/>
              <a:gd name="connsiteX28" fmla="*/ 1700026 w 5108245"/>
              <a:gd name="connsiteY28" fmla="*/ 609600 h 3940175"/>
              <a:gd name="connsiteX29" fmla="*/ 1810863 w 5108245"/>
              <a:gd name="connsiteY29" fmla="*/ 554182 h 3940175"/>
              <a:gd name="connsiteX30" fmla="*/ 2014063 w 5108245"/>
              <a:gd name="connsiteY30" fmla="*/ 471054 h 3940175"/>
              <a:gd name="connsiteX31" fmla="*/ 2060245 w 5108245"/>
              <a:gd name="connsiteY31" fmla="*/ 452582 h 3940175"/>
              <a:gd name="connsiteX32" fmla="*/ 2134136 w 5108245"/>
              <a:gd name="connsiteY32" fmla="*/ 443345 h 3940175"/>
              <a:gd name="connsiteX33" fmla="*/ 2383517 w 5108245"/>
              <a:gd name="connsiteY33" fmla="*/ 424873 h 3940175"/>
              <a:gd name="connsiteX34" fmla="*/ 2734499 w 5108245"/>
              <a:gd name="connsiteY34" fmla="*/ 369454 h 3940175"/>
              <a:gd name="connsiteX35" fmla="*/ 2928463 w 5108245"/>
              <a:gd name="connsiteY35" fmla="*/ 323273 h 3940175"/>
              <a:gd name="connsiteX36" fmla="*/ 3085481 w 5108245"/>
              <a:gd name="connsiteY36" fmla="*/ 277091 h 3940175"/>
              <a:gd name="connsiteX37" fmla="*/ 3150136 w 5108245"/>
              <a:gd name="connsiteY37" fmla="*/ 258618 h 3940175"/>
              <a:gd name="connsiteX38" fmla="*/ 3371808 w 5108245"/>
              <a:gd name="connsiteY38" fmla="*/ 166254 h 3940175"/>
              <a:gd name="connsiteX39" fmla="*/ 3538063 w 5108245"/>
              <a:gd name="connsiteY39" fmla="*/ 110836 h 3940175"/>
              <a:gd name="connsiteX40" fmla="*/ 3575008 w 5108245"/>
              <a:gd name="connsiteY40" fmla="*/ 101600 h 3940175"/>
              <a:gd name="connsiteX41" fmla="*/ 3889045 w 5108245"/>
              <a:gd name="connsiteY41" fmla="*/ 92363 h 3940175"/>
              <a:gd name="connsiteX42" fmla="*/ 4083008 w 5108245"/>
              <a:gd name="connsiteY42" fmla="*/ 64654 h 3940175"/>
              <a:gd name="connsiteX43" fmla="*/ 4258499 w 5108245"/>
              <a:gd name="connsiteY43" fmla="*/ 18473 h 3940175"/>
              <a:gd name="connsiteX44" fmla="*/ 4304681 w 5108245"/>
              <a:gd name="connsiteY44" fmla="*/ 0 h 3940175"/>
              <a:gd name="connsiteX45" fmla="*/ 4664899 w 5108245"/>
              <a:gd name="connsiteY45" fmla="*/ 9236 h 3940175"/>
              <a:gd name="connsiteX46" fmla="*/ 4831154 w 5108245"/>
              <a:gd name="connsiteY46" fmla="*/ 36945 h 3940175"/>
              <a:gd name="connsiteX47" fmla="*/ 4877336 w 5108245"/>
              <a:gd name="connsiteY47" fmla="*/ 83127 h 3940175"/>
              <a:gd name="connsiteX48" fmla="*/ 5034353 w 5108245"/>
              <a:gd name="connsiteY48" fmla="*/ 184727 h 3940175"/>
              <a:gd name="connsiteX49" fmla="*/ 5062063 w 5108245"/>
              <a:gd name="connsiteY49" fmla="*/ 369454 h 3940175"/>
              <a:gd name="connsiteX50" fmla="*/ 5089772 w 5108245"/>
              <a:gd name="connsiteY50" fmla="*/ 406400 h 3940175"/>
              <a:gd name="connsiteX51" fmla="*/ 5108245 w 5108245"/>
              <a:gd name="connsiteY51" fmla="*/ 452582 h 3940175"/>
              <a:gd name="connsiteX52" fmla="*/ 5071299 w 5108245"/>
              <a:gd name="connsiteY52" fmla="*/ 923636 h 3940175"/>
              <a:gd name="connsiteX53" fmla="*/ 4997408 w 5108245"/>
              <a:gd name="connsiteY53" fmla="*/ 1200727 h 3940175"/>
              <a:gd name="connsiteX54" fmla="*/ 4960463 w 5108245"/>
              <a:gd name="connsiteY54" fmla="*/ 1413163 h 3940175"/>
              <a:gd name="connsiteX55" fmla="*/ 4849626 w 5108245"/>
              <a:gd name="connsiteY55" fmla="*/ 1782618 h 3940175"/>
              <a:gd name="connsiteX56" fmla="*/ 4766499 w 5108245"/>
              <a:gd name="connsiteY56" fmla="*/ 2004291 h 3940175"/>
              <a:gd name="connsiteX57" fmla="*/ 4738790 w 5108245"/>
              <a:gd name="connsiteY57" fmla="*/ 2068945 h 3940175"/>
              <a:gd name="connsiteX58" fmla="*/ 4618717 w 5108245"/>
              <a:gd name="connsiteY58" fmla="*/ 2272145 h 3940175"/>
              <a:gd name="connsiteX59" fmla="*/ 4563299 w 5108245"/>
              <a:gd name="connsiteY59" fmla="*/ 2364509 h 3940175"/>
              <a:gd name="connsiteX60" fmla="*/ 4276972 w 5108245"/>
              <a:gd name="connsiteY60" fmla="*/ 2586182 h 3940175"/>
              <a:gd name="connsiteX61" fmla="*/ 3824389 w 5108245"/>
              <a:gd name="connsiteY61" fmla="*/ 2687781 h 3940175"/>
              <a:gd name="connsiteX62" fmla="*/ 3436463 w 5108245"/>
              <a:gd name="connsiteY62" fmla="*/ 2927927 h 3940175"/>
              <a:gd name="connsiteX63" fmla="*/ 3020826 w 5108245"/>
              <a:gd name="connsiteY63" fmla="*/ 2992582 h 3940175"/>
              <a:gd name="connsiteX64" fmla="*/ 2808390 w 5108245"/>
              <a:gd name="connsiteY64" fmla="*/ 3038763 h 3940175"/>
              <a:gd name="connsiteX65" fmla="*/ 2632899 w 5108245"/>
              <a:gd name="connsiteY65" fmla="*/ 3094182 h 3940175"/>
              <a:gd name="connsiteX66" fmla="*/ 2328099 w 5108245"/>
              <a:gd name="connsiteY66" fmla="*/ 3186545 h 3940175"/>
              <a:gd name="connsiteX67" fmla="*/ 1857045 w 5108245"/>
              <a:gd name="connsiteY67" fmla="*/ 3334327 h 3940175"/>
              <a:gd name="connsiteX68" fmla="*/ 1746208 w 5108245"/>
              <a:gd name="connsiteY68" fmla="*/ 3546763 h 3940175"/>
              <a:gd name="connsiteX69" fmla="*/ 1635372 w 5108245"/>
              <a:gd name="connsiteY69" fmla="*/ 3740727 h 3940175"/>
              <a:gd name="connsiteX70" fmla="*/ 1330573 w 5108245"/>
              <a:gd name="connsiteY70" fmla="*/ 3870037 h 3940175"/>
              <a:gd name="connsiteX71" fmla="*/ 970353 w 5108245"/>
              <a:gd name="connsiteY7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554717 w 5108245"/>
              <a:gd name="connsiteY16" fmla="*/ 1126836 h 3940175"/>
              <a:gd name="connsiteX17" fmla="*/ 619372 w 5108245"/>
              <a:gd name="connsiteY17" fmla="*/ 1080654 h 3940175"/>
              <a:gd name="connsiteX18" fmla="*/ 647081 w 5108245"/>
              <a:gd name="connsiteY18" fmla="*/ 1052945 h 3940175"/>
              <a:gd name="connsiteX19" fmla="*/ 674790 w 5108245"/>
              <a:gd name="connsiteY19" fmla="*/ 1043709 h 3940175"/>
              <a:gd name="connsiteX20" fmla="*/ 720972 w 5108245"/>
              <a:gd name="connsiteY20" fmla="*/ 1016000 h 3940175"/>
              <a:gd name="connsiteX21" fmla="*/ 877990 w 5108245"/>
              <a:gd name="connsiteY21" fmla="*/ 979054 h 3940175"/>
              <a:gd name="connsiteX22" fmla="*/ 1062717 w 5108245"/>
              <a:gd name="connsiteY22" fmla="*/ 905163 h 3940175"/>
              <a:gd name="connsiteX23" fmla="*/ 1210499 w 5108245"/>
              <a:gd name="connsiteY23" fmla="*/ 849745 h 3940175"/>
              <a:gd name="connsiteX24" fmla="*/ 1293626 w 5108245"/>
              <a:gd name="connsiteY24" fmla="*/ 803563 h 3940175"/>
              <a:gd name="connsiteX25" fmla="*/ 1404463 w 5108245"/>
              <a:gd name="connsiteY25" fmla="*/ 757382 h 3940175"/>
              <a:gd name="connsiteX26" fmla="*/ 1515299 w 5108245"/>
              <a:gd name="connsiteY26" fmla="*/ 692727 h 3940175"/>
              <a:gd name="connsiteX27" fmla="*/ 1700026 w 5108245"/>
              <a:gd name="connsiteY27" fmla="*/ 609600 h 3940175"/>
              <a:gd name="connsiteX28" fmla="*/ 1810863 w 5108245"/>
              <a:gd name="connsiteY28" fmla="*/ 554182 h 3940175"/>
              <a:gd name="connsiteX29" fmla="*/ 2014063 w 5108245"/>
              <a:gd name="connsiteY29" fmla="*/ 471054 h 3940175"/>
              <a:gd name="connsiteX30" fmla="*/ 2060245 w 5108245"/>
              <a:gd name="connsiteY30" fmla="*/ 452582 h 3940175"/>
              <a:gd name="connsiteX31" fmla="*/ 2134136 w 5108245"/>
              <a:gd name="connsiteY31" fmla="*/ 443345 h 3940175"/>
              <a:gd name="connsiteX32" fmla="*/ 2383517 w 5108245"/>
              <a:gd name="connsiteY32" fmla="*/ 424873 h 3940175"/>
              <a:gd name="connsiteX33" fmla="*/ 2734499 w 5108245"/>
              <a:gd name="connsiteY33" fmla="*/ 369454 h 3940175"/>
              <a:gd name="connsiteX34" fmla="*/ 2928463 w 5108245"/>
              <a:gd name="connsiteY34" fmla="*/ 323273 h 3940175"/>
              <a:gd name="connsiteX35" fmla="*/ 3085481 w 5108245"/>
              <a:gd name="connsiteY35" fmla="*/ 277091 h 3940175"/>
              <a:gd name="connsiteX36" fmla="*/ 3150136 w 5108245"/>
              <a:gd name="connsiteY36" fmla="*/ 258618 h 3940175"/>
              <a:gd name="connsiteX37" fmla="*/ 3371808 w 5108245"/>
              <a:gd name="connsiteY37" fmla="*/ 166254 h 3940175"/>
              <a:gd name="connsiteX38" fmla="*/ 3538063 w 5108245"/>
              <a:gd name="connsiteY38" fmla="*/ 110836 h 3940175"/>
              <a:gd name="connsiteX39" fmla="*/ 3575008 w 5108245"/>
              <a:gd name="connsiteY39" fmla="*/ 101600 h 3940175"/>
              <a:gd name="connsiteX40" fmla="*/ 3889045 w 5108245"/>
              <a:gd name="connsiteY40" fmla="*/ 92363 h 3940175"/>
              <a:gd name="connsiteX41" fmla="*/ 4083008 w 5108245"/>
              <a:gd name="connsiteY41" fmla="*/ 64654 h 3940175"/>
              <a:gd name="connsiteX42" fmla="*/ 4258499 w 5108245"/>
              <a:gd name="connsiteY42" fmla="*/ 18473 h 3940175"/>
              <a:gd name="connsiteX43" fmla="*/ 4304681 w 5108245"/>
              <a:gd name="connsiteY43" fmla="*/ 0 h 3940175"/>
              <a:gd name="connsiteX44" fmla="*/ 4664899 w 5108245"/>
              <a:gd name="connsiteY44" fmla="*/ 9236 h 3940175"/>
              <a:gd name="connsiteX45" fmla="*/ 4831154 w 5108245"/>
              <a:gd name="connsiteY45" fmla="*/ 36945 h 3940175"/>
              <a:gd name="connsiteX46" fmla="*/ 4877336 w 5108245"/>
              <a:gd name="connsiteY46" fmla="*/ 83127 h 3940175"/>
              <a:gd name="connsiteX47" fmla="*/ 5034353 w 5108245"/>
              <a:gd name="connsiteY47" fmla="*/ 184727 h 3940175"/>
              <a:gd name="connsiteX48" fmla="*/ 5062063 w 5108245"/>
              <a:gd name="connsiteY48" fmla="*/ 369454 h 3940175"/>
              <a:gd name="connsiteX49" fmla="*/ 5089772 w 5108245"/>
              <a:gd name="connsiteY49" fmla="*/ 406400 h 3940175"/>
              <a:gd name="connsiteX50" fmla="*/ 5108245 w 5108245"/>
              <a:gd name="connsiteY50" fmla="*/ 452582 h 3940175"/>
              <a:gd name="connsiteX51" fmla="*/ 5071299 w 5108245"/>
              <a:gd name="connsiteY51" fmla="*/ 923636 h 3940175"/>
              <a:gd name="connsiteX52" fmla="*/ 4997408 w 5108245"/>
              <a:gd name="connsiteY52" fmla="*/ 1200727 h 3940175"/>
              <a:gd name="connsiteX53" fmla="*/ 4960463 w 5108245"/>
              <a:gd name="connsiteY53" fmla="*/ 1413163 h 3940175"/>
              <a:gd name="connsiteX54" fmla="*/ 4849626 w 5108245"/>
              <a:gd name="connsiteY54" fmla="*/ 1782618 h 3940175"/>
              <a:gd name="connsiteX55" fmla="*/ 4766499 w 5108245"/>
              <a:gd name="connsiteY55" fmla="*/ 2004291 h 3940175"/>
              <a:gd name="connsiteX56" fmla="*/ 4738790 w 5108245"/>
              <a:gd name="connsiteY56" fmla="*/ 2068945 h 3940175"/>
              <a:gd name="connsiteX57" fmla="*/ 4618717 w 5108245"/>
              <a:gd name="connsiteY57" fmla="*/ 2272145 h 3940175"/>
              <a:gd name="connsiteX58" fmla="*/ 4563299 w 5108245"/>
              <a:gd name="connsiteY58" fmla="*/ 2364509 h 3940175"/>
              <a:gd name="connsiteX59" fmla="*/ 4276972 w 5108245"/>
              <a:gd name="connsiteY59" fmla="*/ 2586182 h 3940175"/>
              <a:gd name="connsiteX60" fmla="*/ 3824389 w 5108245"/>
              <a:gd name="connsiteY60" fmla="*/ 2687781 h 3940175"/>
              <a:gd name="connsiteX61" fmla="*/ 3436463 w 5108245"/>
              <a:gd name="connsiteY61" fmla="*/ 2927927 h 3940175"/>
              <a:gd name="connsiteX62" fmla="*/ 3020826 w 5108245"/>
              <a:gd name="connsiteY62" fmla="*/ 2992582 h 3940175"/>
              <a:gd name="connsiteX63" fmla="*/ 2808390 w 5108245"/>
              <a:gd name="connsiteY63" fmla="*/ 3038763 h 3940175"/>
              <a:gd name="connsiteX64" fmla="*/ 2632899 w 5108245"/>
              <a:gd name="connsiteY64" fmla="*/ 3094182 h 3940175"/>
              <a:gd name="connsiteX65" fmla="*/ 2328099 w 5108245"/>
              <a:gd name="connsiteY65" fmla="*/ 3186545 h 3940175"/>
              <a:gd name="connsiteX66" fmla="*/ 1857045 w 5108245"/>
              <a:gd name="connsiteY66" fmla="*/ 3334327 h 3940175"/>
              <a:gd name="connsiteX67" fmla="*/ 1746208 w 5108245"/>
              <a:gd name="connsiteY67" fmla="*/ 3546763 h 3940175"/>
              <a:gd name="connsiteX68" fmla="*/ 1635372 w 5108245"/>
              <a:gd name="connsiteY68" fmla="*/ 3740727 h 3940175"/>
              <a:gd name="connsiteX69" fmla="*/ 1330573 w 5108245"/>
              <a:gd name="connsiteY69" fmla="*/ 3870037 h 3940175"/>
              <a:gd name="connsiteX70" fmla="*/ 970353 w 5108245"/>
              <a:gd name="connsiteY7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554717 w 5108245"/>
              <a:gd name="connsiteY16" fmla="*/ 1126836 h 3940175"/>
              <a:gd name="connsiteX17" fmla="*/ 647081 w 5108245"/>
              <a:gd name="connsiteY17" fmla="*/ 1052945 h 3940175"/>
              <a:gd name="connsiteX18" fmla="*/ 674790 w 5108245"/>
              <a:gd name="connsiteY18" fmla="*/ 1043709 h 3940175"/>
              <a:gd name="connsiteX19" fmla="*/ 720972 w 5108245"/>
              <a:gd name="connsiteY19" fmla="*/ 1016000 h 3940175"/>
              <a:gd name="connsiteX20" fmla="*/ 877990 w 5108245"/>
              <a:gd name="connsiteY20" fmla="*/ 979054 h 3940175"/>
              <a:gd name="connsiteX21" fmla="*/ 1062717 w 5108245"/>
              <a:gd name="connsiteY21" fmla="*/ 905163 h 3940175"/>
              <a:gd name="connsiteX22" fmla="*/ 1210499 w 5108245"/>
              <a:gd name="connsiteY22" fmla="*/ 849745 h 3940175"/>
              <a:gd name="connsiteX23" fmla="*/ 1293626 w 5108245"/>
              <a:gd name="connsiteY23" fmla="*/ 803563 h 3940175"/>
              <a:gd name="connsiteX24" fmla="*/ 1404463 w 5108245"/>
              <a:gd name="connsiteY24" fmla="*/ 757382 h 3940175"/>
              <a:gd name="connsiteX25" fmla="*/ 1515299 w 5108245"/>
              <a:gd name="connsiteY25" fmla="*/ 692727 h 3940175"/>
              <a:gd name="connsiteX26" fmla="*/ 1700026 w 5108245"/>
              <a:gd name="connsiteY26" fmla="*/ 609600 h 3940175"/>
              <a:gd name="connsiteX27" fmla="*/ 1810863 w 5108245"/>
              <a:gd name="connsiteY27" fmla="*/ 554182 h 3940175"/>
              <a:gd name="connsiteX28" fmla="*/ 2014063 w 5108245"/>
              <a:gd name="connsiteY28" fmla="*/ 471054 h 3940175"/>
              <a:gd name="connsiteX29" fmla="*/ 2060245 w 5108245"/>
              <a:gd name="connsiteY29" fmla="*/ 452582 h 3940175"/>
              <a:gd name="connsiteX30" fmla="*/ 2134136 w 5108245"/>
              <a:gd name="connsiteY30" fmla="*/ 443345 h 3940175"/>
              <a:gd name="connsiteX31" fmla="*/ 2383517 w 5108245"/>
              <a:gd name="connsiteY31" fmla="*/ 424873 h 3940175"/>
              <a:gd name="connsiteX32" fmla="*/ 2734499 w 5108245"/>
              <a:gd name="connsiteY32" fmla="*/ 369454 h 3940175"/>
              <a:gd name="connsiteX33" fmla="*/ 2928463 w 5108245"/>
              <a:gd name="connsiteY33" fmla="*/ 323273 h 3940175"/>
              <a:gd name="connsiteX34" fmla="*/ 3085481 w 5108245"/>
              <a:gd name="connsiteY34" fmla="*/ 277091 h 3940175"/>
              <a:gd name="connsiteX35" fmla="*/ 3150136 w 5108245"/>
              <a:gd name="connsiteY35" fmla="*/ 258618 h 3940175"/>
              <a:gd name="connsiteX36" fmla="*/ 3371808 w 5108245"/>
              <a:gd name="connsiteY36" fmla="*/ 166254 h 3940175"/>
              <a:gd name="connsiteX37" fmla="*/ 3538063 w 5108245"/>
              <a:gd name="connsiteY37" fmla="*/ 110836 h 3940175"/>
              <a:gd name="connsiteX38" fmla="*/ 3575008 w 5108245"/>
              <a:gd name="connsiteY38" fmla="*/ 101600 h 3940175"/>
              <a:gd name="connsiteX39" fmla="*/ 3889045 w 5108245"/>
              <a:gd name="connsiteY39" fmla="*/ 92363 h 3940175"/>
              <a:gd name="connsiteX40" fmla="*/ 4083008 w 5108245"/>
              <a:gd name="connsiteY40" fmla="*/ 64654 h 3940175"/>
              <a:gd name="connsiteX41" fmla="*/ 4258499 w 5108245"/>
              <a:gd name="connsiteY41" fmla="*/ 18473 h 3940175"/>
              <a:gd name="connsiteX42" fmla="*/ 4304681 w 5108245"/>
              <a:gd name="connsiteY42" fmla="*/ 0 h 3940175"/>
              <a:gd name="connsiteX43" fmla="*/ 4664899 w 5108245"/>
              <a:gd name="connsiteY43" fmla="*/ 9236 h 3940175"/>
              <a:gd name="connsiteX44" fmla="*/ 4831154 w 5108245"/>
              <a:gd name="connsiteY44" fmla="*/ 36945 h 3940175"/>
              <a:gd name="connsiteX45" fmla="*/ 4877336 w 5108245"/>
              <a:gd name="connsiteY45" fmla="*/ 83127 h 3940175"/>
              <a:gd name="connsiteX46" fmla="*/ 5034353 w 5108245"/>
              <a:gd name="connsiteY46" fmla="*/ 184727 h 3940175"/>
              <a:gd name="connsiteX47" fmla="*/ 5062063 w 5108245"/>
              <a:gd name="connsiteY47" fmla="*/ 369454 h 3940175"/>
              <a:gd name="connsiteX48" fmla="*/ 5089772 w 5108245"/>
              <a:gd name="connsiteY48" fmla="*/ 406400 h 3940175"/>
              <a:gd name="connsiteX49" fmla="*/ 5108245 w 5108245"/>
              <a:gd name="connsiteY49" fmla="*/ 452582 h 3940175"/>
              <a:gd name="connsiteX50" fmla="*/ 5071299 w 5108245"/>
              <a:gd name="connsiteY50" fmla="*/ 923636 h 3940175"/>
              <a:gd name="connsiteX51" fmla="*/ 4997408 w 5108245"/>
              <a:gd name="connsiteY51" fmla="*/ 1200727 h 3940175"/>
              <a:gd name="connsiteX52" fmla="*/ 4960463 w 5108245"/>
              <a:gd name="connsiteY52" fmla="*/ 1413163 h 3940175"/>
              <a:gd name="connsiteX53" fmla="*/ 4849626 w 5108245"/>
              <a:gd name="connsiteY53" fmla="*/ 1782618 h 3940175"/>
              <a:gd name="connsiteX54" fmla="*/ 4766499 w 5108245"/>
              <a:gd name="connsiteY54" fmla="*/ 2004291 h 3940175"/>
              <a:gd name="connsiteX55" fmla="*/ 4738790 w 5108245"/>
              <a:gd name="connsiteY55" fmla="*/ 2068945 h 3940175"/>
              <a:gd name="connsiteX56" fmla="*/ 4618717 w 5108245"/>
              <a:gd name="connsiteY56" fmla="*/ 2272145 h 3940175"/>
              <a:gd name="connsiteX57" fmla="*/ 4563299 w 5108245"/>
              <a:gd name="connsiteY57" fmla="*/ 2364509 h 3940175"/>
              <a:gd name="connsiteX58" fmla="*/ 4276972 w 5108245"/>
              <a:gd name="connsiteY58" fmla="*/ 2586182 h 3940175"/>
              <a:gd name="connsiteX59" fmla="*/ 3824389 w 5108245"/>
              <a:gd name="connsiteY59" fmla="*/ 2687781 h 3940175"/>
              <a:gd name="connsiteX60" fmla="*/ 3436463 w 5108245"/>
              <a:gd name="connsiteY60" fmla="*/ 2927927 h 3940175"/>
              <a:gd name="connsiteX61" fmla="*/ 3020826 w 5108245"/>
              <a:gd name="connsiteY61" fmla="*/ 2992582 h 3940175"/>
              <a:gd name="connsiteX62" fmla="*/ 2808390 w 5108245"/>
              <a:gd name="connsiteY62" fmla="*/ 3038763 h 3940175"/>
              <a:gd name="connsiteX63" fmla="*/ 2632899 w 5108245"/>
              <a:gd name="connsiteY63" fmla="*/ 3094182 h 3940175"/>
              <a:gd name="connsiteX64" fmla="*/ 2328099 w 5108245"/>
              <a:gd name="connsiteY64" fmla="*/ 3186545 h 3940175"/>
              <a:gd name="connsiteX65" fmla="*/ 1857045 w 5108245"/>
              <a:gd name="connsiteY65" fmla="*/ 3334327 h 3940175"/>
              <a:gd name="connsiteX66" fmla="*/ 1746208 w 5108245"/>
              <a:gd name="connsiteY66" fmla="*/ 3546763 h 3940175"/>
              <a:gd name="connsiteX67" fmla="*/ 1635372 w 5108245"/>
              <a:gd name="connsiteY67" fmla="*/ 3740727 h 3940175"/>
              <a:gd name="connsiteX68" fmla="*/ 1330573 w 5108245"/>
              <a:gd name="connsiteY68" fmla="*/ 3870037 h 3940175"/>
              <a:gd name="connsiteX69" fmla="*/ 970353 w 5108245"/>
              <a:gd name="connsiteY69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554717 w 5108245"/>
              <a:gd name="connsiteY16" fmla="*/ 1126836 h 3940175"/>
              <a:gd name="connsiteX17" fmla="*/ 647081 w 5108245"/>
              <a:gd name="connsiteY17" fmla="*/ 1052945 h 3940175"/>
              <a:gd name="connsiteX18" fmla="*/ 674790 w 5108245"/>
              <a:gd name="connsiteY18" fmla="*/ 1043709 h 3940175"/>
              <a:gd name="connsiteX19" fmla="*/ 877990 w 5108245"/>
              <a:gd name="connsiteY19" fmla="*/ 979054 h 3940175"/>
              <a:gd name="connsiteX20" fmla="*/ 1062717 w 5108245"/>
              <a:gd name="connsiteY20" fmla="*/ 905163 h 3940175"/>
              <a:gd name="connsiteX21" fmla="*/ 1210499 w 5108245"/>
              <a:gd name="connsiteY21" fmla="*/ 849745 h 3940175"/>
              <a:gd name="connsiteX22" fmla="*/ 1293626 w 5108245"/>
              <a:gd name="connsiteY22" fmla="*/ 803563 h 3940175"/>
              <a:gd name="connsiteX23" fmla="*/ 1404463 w 5108245"/>
              <a:gd name="connsiteY23" fmla="*/ 757382 h 3940175"/>
              <a:gd name="connsiteX24" fmla="*/ 1515299 w 5108245"/>
              <a:gd name="connsiteY24" fmla="*/ 692727 h 3940175"/>
              <a:gd name="connsiteX25" fmla="*/ 1700026 w 5108245"/>
              <a:gd name="connsiteY25" fmla="*/ 609600 h 3940175"/>
              <a:gd name="connsiteX26" fmla="*/ 1810863 w 5108245"/>
              <a:gd name="connsiteY26" fmla="*/ 554182 h 3940175"/>
              <a:gd name="connsiteX27" fmla="*/ 2014063 w 5108245"/>
              <a:gd name="connsiteY27" fmla="*/ 471054 h 3940175"/>
              <a:gd name="connsiteX28" fmla="*/ 2060245 w 5108245"/>
              <a:gd name="connsiteY28" fmla="*/ 452582 h 3940175"/>
              <a:gd name="connsiteX29" fmla="*/ 2134136 w 5108245"/>
              <a:gd name="connsiteY29" fmla="*/ 443345 h 3940175"/>
              <a:gd name="connsiteX30" fmla="*/ 2383517 w 5108245"/>
              <a:gd name="connsiteY30" fmla="*/ 424873 h 3940175"/>
              <a:gd name="connsiteX31" fmla="*/ 2734499 w 5108245"/>
              <a:gd name="connsiteY31" fmla="*/ 369454 h 3940175"/>
              <a:gd name="connsiteX32" fmla="*/ 2928463 w 5108245"/>
              <a:gd name="connsiteY32" fmla="*/ 323273 h 3940175"/>
              <a:gd name="connsiteX33" fmla="*/ 3085481 w 5108245"/>
              <a:gd name="connsiteY33" fmla="*/ 277091 h 3940175"/>
              <a:gd name="connsiteX34" fmla="*/ 3150136 w 5108245"/>
              <a:gd name="connsiteY34" fmla="*/ 258618 h 3940175"/>
              <a:gd name="connsiteX35" fmla="*/ 3371808 w 5108245"/>
              <a:gd name="connsiteY35" fmla="*/ 166254 h 3940175"/>
              <a:gd name="connsiteX36" fmla="*/ 3538063 w 5108245"/>
              <a:gd name="connsiteY36" fmla="*/ 110836 h 3940175"/>
              <a:gd name="connsiteX37" fmla="*/ 3575008 w 5108245"/>
              <a:gd name="connsiteY37" fmla="*/ 101600 h 3940175"/>
              <a:gd name="connsiteX38" fmla="*/ 3889045 w 5108245"/>
              <a:gd name="connsiteY38" fmla="*/ 92363 h 3940175"/>
              <a:gd name="connsiteX39" fmla="*/ 4083008 w 5108245"/>
              <a:gd name="connsiteY39" fmla="*/ 64654 h 3940175"/>
              <a:gd name="connsiteX40" fmla="*/ 4258499 w 5108245"/>
              <a:gd name="connsiteY40" fmla="*/ 18473 h 3940175"/>
              <a:gd name="connsiteX41" fmla="*/ 4304681 w 5108245"/>
              <a:gd name="connsiteY41" fmla="*/ 0 h 3940175"/>
              <a:gd name="connsiteX42" fmla="*/ 4664899 w 5108245"/>
              <a:gd name="connsiteY42" fmla="*/ 9236 h 3940175"/>
              <a:gd name="connsiteX43" fmla="*/ 4831154 w 5108245"/>
              <a:gd name="connsiteY43" fmla="*/ 36945 h 3940175"/>
              <a:gd name="connsiteX44" fmla="*/ 4877336 w 5108245"/>
              <a:gd name="connsiteY44" fmla="*/ 83127 h 3940175"/>
              <a:gd name="connsiteX45" fmla="*/ 5034353 w 5108245"/>
              <a:gd name="connsiteY45" fmla="*/ 184727 h 3940175"/>
              <a:gd name="connsiteX46" fmla="*/ 5062063 w 5108245"/>
              <a:gd name="connsiteY46" fmla="*/ 369454 h 3940175"/>
              <a:gd name="connsiteX47" fmla="*/ 5089772 w 5108245"/>
              <a:gd name="connsiteY47" fmla="*/ 406400 h 3940175"/>
              <a:gd name="connsiteX48" fmla="*/ 5108245 w 5108245"/>
              <a:gd name="connsiteY48" fmla="*/ 452582 h 3940175"/>
              <a:gd name="connsiteX49" fmla="*/ 5071299 w 5108245"/>
              <a:gd name="connsiteY49" fmla="*/ 923636 h 3940175"/>
              <a:gd name="connsiteX50" fmla="*/ 4997408 w 5108245"/>
              <a:gd name="connsiteY50" fmla="*/ 1200727 h 3940175"/>
              <a:gd name="connsiteX51" fmla="*/ 4960463 w 5108245"/>
              <a:gd name="connsiteY51" fmla="*/ 1413163 h 3940175"/>
              <a:gd name="connsiteX52" fmla="*/ 4849626 w 5108245"/>
              <a:gd name="connsiteY52" fmla="*/ 1782618 h 3940175"/>
              <a:gd name="connsiteX53" fmla="*/ 4766499 w 5108245"/>
              <a:gd name="connsiteY53" fmla="*/ 2004291 h 3940175"/>
              <a:gd name="connsiteX54" fmla="*/ 4738790 w 5108245"/>
              <a:gd name="connsiteY54" fmla="*/ 2068945 h 3940175"/>
              <a:gd name="connsiteX55" fmla="*/ 4618717 w 5108245"/>
              <a:gd name="connsiteY55" fmla="*/ 2272145 h 3940175"/>
              <a:gd name="connsiteX56" fmla="*/ 4563299 w 5108245"/>
              <a:gd name="connsiteY56" fmla="*/ 2364509 h 3940175"/>
              <a:gd name="connsiteX57" fmla="*/ 4276972 w 5108245"/>
              <a:gd name="connsiteY57" fmla="*/ 2586182 h 3940175"/>
              <a:gd name="connsiteX58" fmla="*/ 3824389 w 5108245"/>
              <a:gd name="connsiteY58" fmla="*/ 2687781 h 3940175"/>
              <a:gd name="connsiteX59" fmla="*/ 3436463 w 5108245"/>
              <a:gd name="connsiteY59" fmla="*/ 2927927 h 3940175"/>
              <a:gd name="connsiteX60" fmla="*/ 3020826 w 5108245"/>
              <a:gd name="connsiteY60" fmla="*/ 2992582 h 3940175"/>
              <a:gd name="connsiteX61" fmla="*/ 2808390 w 5108245"/>
              <a:gd name="connsiteY61" fmla="*/ 3038763 h 3940175"/>
              <a:gd name="connsiteX62" fmla="*/ 2632899 w 5108245"/>
              <a:gd name="connsiteY62" fmla="*/ 3094182 h 3940175"/>
              <a:gd name="connsiteX63" fmla="*/ 2328099 w 5108245"/>
              <a:gd name="connsiteY63" fmla="*/ 3186545 h 3940175"/>
              <a:gd name="connsiteX64" fmla="*/ 1857045 w 5108245"/>
              <a:gd name="connsiteY64" fmla="*/ 3334327 h 3940175"/>
              <a:gd name="connsiteX65" fmla="*/ 1746208 w 5108245"/>
              <a:gd name="connsiteY65" fmla="*/ 3546763 h 3940175"/>
              <a:gd name="connsiteX66" fmla="*/ 1635372 w 5108245"/>
              <a:gd name="connsiteY66" fmla="*/ 3740727 h 3940175"/>
              <a:gd name="connsiteX67" fmla="*/ 1330573 w 5108245"/>
              <a:gd name="connsiteY67" fmla="*/ 3870037 h 3940175"/>
              <a:gd name="connsiteX68" fmla="*/ 970353 w 5108245"/>
              <a:gd name="connsiteY68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647081 w 5108245"/>
              <a:gd name="connsiteY16" fmla="*/ 1052945 h 3940175"/>
              <a:gd name="connsiteX17" fmla="*/ 674790 w 5108245"/>
              <a:gd name="connsiteY17" fmla="*/ 1043709 h 3940175"/>
              <a:gd name="connsiteX18" fmla="*/ 877990 w 5108245"/>
              <a:gd name="connsiteY18" fmla="*/ 979054 h 3940175"/>
              <a:gd name="connsiteX19" fmla="*/ 1062717 w 5108245"/>
              <a:gd name="connsiteY19" fmla="*/ 905163 h 3940175"/>
              <a:gd name="connsiteX20" fmla="*/ 1210499 w 5108245"/>
              <a:gd name="connsiteY20" fmla="*/ 849745 h 3940175"/>
              <a:gd name="connsiteX21" fmla="*/ 1293626 w 5108245"/>
              <a:gd name="connsiteY21" fmla="*/ 803563 h 3940175"/>
              <a:gd name="connsiteX22" fmla="*/ 1404463 w 5108245"/>
              <a:gd name="connsiteY22" fmla="*/ 757382 h 3940175"/>
              <a:gd name="connsiteX23" fmla="*/ 1515299 w 5108245"/>
              <a:gd name="connsiteY23" fmla="*/ 692727 h 3940175"/>
              <a:gd name="connsiteX24" fmla="*/ 1700026 w 5108245"/>
              <a:gd name="connsiteY24" fmla="*/ 609600 h 3940175"/>
              <a:gd name="connsiteX25" fmla="*/ 1810863 w 5108245"/>
              <a:gd name="connsiteY25" fmla="*/ 554182 h 3940175"/>
              <a:gd name="connsiteX26" fmla="*/ 2014063 w 5108245"/>
              <a:gd name="connsiteY26" fmla="*/ 471054 h 3940175"/>
              <a:gd name="connsiteX27" fmla="*/ 2060245 w 5108245"/>
              <a:gd name="connsiteY27" fmla="*/ 452582 h 3940175"/>
              <a:gd name="connsiteX28" fmla="*/ 2134136 w 5108245"/>
              <a:gd name="connsiteY28" fmla="*/ 443345 h 3940175"/>
              <a:gd name="connsiteX29" fmla="*/ 2383517 w 5108245"/>
              <a:gd name="connsiteY29" fmla="*/ 424873 h 3940175"/>
              <a:gd name="connsiteX30" fmla="*/ 2734499 w 5108245"/>
              <a:gd name="connsiteY30" fmla="*/ 369454 h 3940175"/>
              <a:gd name="connsiteX31" fmla="*/ 2928463 w 5108245"/>
              <a:gd name="connsiteY31" fmla="*/ 323273 h 3940175"/>
              <a:gd name="connsiteX32" fmla="*/ 3085481 w 5108245"/>
              <a:gd name="connsiteY32" fmla="*/ 277091 h 3940175"/>
              <a:gd name="connsiteX33" fmla="*/ 3150136 w 5108245"/>
              <a:gd name="connsiteY33" fmla="*/ 258618 h 3940175"/>
              <a:gd name="connsiteX34" fmla="*/ 3371808 w 5108245"/>
              <a:gd name="connsiteY34" fmla="*/ 166254 h 3940175"/>
              <a:gd name="connsiteX35" fmla="*/ 3538063 w 5108245"/>
              <a:gd name="connsiteY35" fmla="*/ 110836 h 3940175"/>
              <a:gd name="connsiteX36" fmla="*/ 3575008 w 5108245"/>
              <a:gd name="connsiteY36" fmla="*/ 101600 h 3940175"/>
              <a:gd name="connsiteX37" fmla="*/ 3889045 w 5108245"/>
              <a:gd name="connsiteY37" fmla="*/ 92363 h 3940175"/>
              <a:gd name="connsiteX38" fmla="*/ 4083008 w 5108245"/>
              <a:gd name="connsiteY38" fmla="*/ 64654 h 3940175"/>
              <a:gd name="connsiteX39" fmla="*/ 4258499 w 5108245"/>
              <a:gd name="connsiteY39" fmla="*/ 18473 h 3940175"/>
              <a:gd name="connsiteX40" fmla="*/ 4304681 w 5108245"/>
              <a:gd name="connsiteY40" fmla="*/ 0 h 3940175"/>
              <a:gd name="connsiteX41" fmla="*/ 4664899 w 5108245"/>
              <a:gd name="connsiteY41" fmla="*/ 9236 h 3940175"/>
              <a:gd name="connsiteX42" fmla="*/ 4831154 w 5108245"/>
              <a:gd name="connsiteY42" fmla="*/ 36945 h 3940175"/>
              <a:gd name="connsiteX43" fmla="*/ 4877336 w 5108245"/>
              <a:gd name="connsiteY43" fmla="*/ 83127 h 3940175"/>
              <a:gd name="connsiteX44" fmla="*/ 5034353 w 5108245"/>
              <a:gd name="connsiteY44" fmla="*/ 184727 h 3940175"/>
              <a:gd name="connsiteX45" fmla="*/ 5062063 w 5108245"/>
              <a:gd name="connsiteY45" fmla="*/ 369454 h 3940175"/>
              <a:gd name="connsiteX46" fmla="*/ 5089772 w 5108245"/>
              <a:gd name="connsiteY46" fmla="*/ 406400 h 3940175"/>
              <a:gd name="connsiteX47" fmla="*/ 5108245 w 5108245"/>
              <a:gd name="connsiteY47" fmla="*/ 452582 h 3940175"/>
              <a:gd name="connsiteX48" fmla="*/ 5071299 w 5108245"/>
              <a:gd name="connsiteY48" fmla="*/ 923636 h 3940175"/>
              <a:gd name="connsiteX49" fmla="*/ 4997408 w 5108245"/>
              <a:gd name="connsiteY49" fmla="*/ 1200727 h 3940175"/>
              <a:gd name="connsiteX50" fmla="*/ 4960463 w 5108245"/>
              <a:gd name="connsiteY50" fmla="*/ 1413163 h 3940175"/>
              <a:gd name="connsiteX51" fmla="*/ 4849626 w 5108245"/>
              <a:gd name="connsiteY51" fmla="*/ 1782618 h 3940175"/>
              <a:gd name="connsiteX52" fmla="*/ 4766499 w 5108245"/>
              <a:gd name="connsiteY52" fmla="*/ 2004291 h 3940175"/>
              <a:gd name="connsiteX53" fmla="*/ 4738790 w 5108245"/>
              <a:gd name="connsiteY53" fmla="*/ 2068945 h 3940175"/>
              <a:gd name="connsiteX54" fmla="*/ 4618717 w 5108245"/>
              <a:gd name="connsiteY54" fmla="*/ 2272145 h 3940175"/>
              <a:gd name="connsiteX55" fmla="*/ 4563299 w 5108245"/>
              <a:gd name="connsiteY55" fmla="*/ 2364509 h 3940175"/>
              <a:gd name="connsiteX56" fmla="*/ 4276972 w 5108245"/>
              <a:gd name="connsiteY56" fmla="*/ 2586182 h 3940175"/>
              <a:gd name="connsiteX57" fmla="*/ 3824389 w 5108245"/>
              <a:gd name="connsiteY57" fmla="*/ 2687781 h 3940175"/>
              <a:gd name="connsiteX58" fmla="*/ 3436463 w 5108245"/>
              <a:gd name="connsiteY58" fmla="*/ 2927927 h 3940175"/>
              <a:gd name="connsiteX59" fmla="*/ 3020826 w 5108245"/>
              <a:gd name="connsiteY59" fmla="*/ 2992582 h 3940175"/>
              <a:gd name="connsiteX60" fmla="*/ 2808390 w 5108245"/>
              <a:gd name="connsiteY60" fmla="*/ 3038763 h 3940175"/>
              <a:gd name="connsiteX61" fmla="*/ 2632899 w 5108245"/>
              <a:gd name="connsiteY61" fmla="*/ 3094182 h 3940175"/>
              <a:gd name="connsiteX62" fmla="*/ 2328099 w 5108245"/>
              <a:gd name="connsiteY62" fmla="*/ 3186545 h 3940175"/>
              <a:gd name="connsiteX63" fmla="*/ 1857045 w 5108245"/>
              <a:gd name="connsiteY63" fmla="*/ 3334327 h 3940175"/>
              <a:gd name="connsiteX64" fmla="*/ 1746208 w 5108245"/>
              <a:gd name="connsiteY64" fmla="*/ 3546763 h 3940175"/>
              <a:gd name="connsiteX65" fmla="*/ 1635372 w 5108245"/>
              <a:gd name="connsiteY65" fmla="*/ 3740727 h 3940175"/>
              <a:gd name="connsiteX66" fmla="*/ 1330573 w 5108245"/>
              <a:gd name="connsiteY66" fmla="*/ 3870037 h 3940175"/>
              <a:gd name="connsiteX67" fmla="*/ 970353 w 5108245"/>
              <a:gd name="connsiteY67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674790 w 5108245"/>
              <a:gd name="connsiteY16" fmla="*/ 1043709 h 3940175"/>
              <a:gd name="connsiteX17" fmla="*/ 877990 w 5108245"/>
              <a:gd name="connsiteY17" fmla="*/ 979054 h 3940175"/>
              <a:gd name="connsiteX18" fmla="*/ 1062717 w 5108245"/>
              <a:gd name="connsiteY18" fmla="*/ 905163 h 3940175"/>
              <a:gd name="connsiteX19" fmla="*/ 1210499 w 5108245"/>
              <a:gd name="connsiteY19" fmla="*/ 849745 h 3940175"/>
              <a:gd name="connsiteX20" fmla="*/ 1293626 w 5108245"/>
              <a:gd name="connsiteY20" fmla="*/ 803563 h 3940175"/>
              <a:gd name="connsiteX21" fmla="*/ 1404463 w 5108245"/>
              <a:gd name="connsiteY21" fmla="*/ 757382 h 3940175"/>
              <a:gd name="connsiteX22" fmla="*/ 1515299 w 5108245"/>
              <a:gd name="connsiteY22" fmla="*/ 692727 h 3940175"/>
              <a:gd name="connsiteX23" fmla="*/ 1700026 w 5108245"/>
              <a:gd name="connsiteY23" fmla="*/ 609600 h 3940175"/>
              <a:gd name="connsiteX24" fmla="*/ 1810863 w 5108245"/>
              <a:gd name="connsiteY24" fmla="*/ 554182 h 3940175"/>
              <a:gd name="connsiteX25" fmla="*/ 2014063 w 5108245"/>
              <a:gd name="connsiteY25" fmla="*/ 471054 h 3940175"/>
              <a:gd name="connsiteX26" fmla="*/ 2060245 w 5108245"/>
              <a:gd name="connsiteY26" fmla="*/ 452582 h 3940175"/>
              <a:gd name="connsiteX27" fmla="*/ 2134136 w 5108245"/>
              <a:gd name="connsiteY27" fmla="*/ 443345 h 3940175"/>
              <a:gd name="connsiteX28" fmla="*/ 2383517 w 5108245"/>
              <a:gd name="connsiteY28" fmla="*/ 424873 h 3940175"/>
              <a:gd name="connsiteX29" fmla="*/ 2734499 w 5108245"/>
              <a:gd name="connsiteY29" fmla="*/ 369454 h 3940175"/>
              <a:gd name="connsiteX30" fmla="*/ 2928463 w 5108245"/>
              <a:gd name="connsiteY30" fmla="*/ 323273 h 3940175"/>
              <a:gd name="connsiteX31" fmla="*/ 3085481 w 5108245"/>
              <a:gd name="connsiteY31" fmla="*/ 277091 h 3940175"/>
              <a:gd name="connsiteX32" fmla="*/ 3150136 w 5108245"/>
              <a:gd name="connsiteY32" fmla="*/ 258618 h 3940175"/>
              <a:gd name="connsiteX33" fmla="*/ 3371808 w 5108245"/>
              <a:gd name="connsiteY33" fmla="*/ 166254 h 3940175"/>
              <a:gd name="connsiteX34" fmla="*/ 3538063 w 5108245"/>
              <a:gd name="connsiteY34" fmla="*/ 110836 h 3940175"/>
              <a:gd name="connsiteX35" fmla="*/ 3575008 w 5108245"/>
              <a:gd name="connsiteY35" fmla="*/ 101600 h 3940175"/>
              <a:gd name="connsiteX36" fmla="*/ 3889045 w 5108245"/>
              <a:gd name="connsiteY36" fmla="*/ 92363 h 3940175"/>
              <a:gd name="connsiteX37" fmla="*/ 4083008 w 5108245"/>
              <a:gd name="connsiteY37" fmla="*/ 64654 h 3940175"/>
              <a:gd name="connsiteX38" fmla="*/ 4258499 w 5108245"/>
              <a:gd name="connsiteY38" fmla="*/ 18473 h 3940175"/>
              <a:gd name="connsiteX39" fmla="*/ 4304681 w 5108245"/>
              <a:gd name="connsiteY39" fmla="*/ 0 h 3940175"/>
              <a:gd name="connsiteX40" fmla="*/ 4664899 w 5108245"/>
              <a:gd name="connsiteY40" fmla="*/ 9236 h 3940175"/>
              <a:gd name="connsiteX41" fmla="*/ 4831154 w 5108245"/>
              <a:gd name="connsiteY41" fmla="*/ 36945 h 3940175"/>
              <a:gd name="connsiteX42" fmla="*/ 4877336 w 5108245"/>
              <a:gd name="connsiteY42" fmla="*/ 83127 h 3940175"/>
              <a:gd name="connsiteX43" fmla="*/ 5034353 w 5108245"/>
              <a:gd name="connsiteY43" fmla="*/ 184727 h 3940175"/>
              <a:gd name="connsiteX44" fmla="*/ 5062063 w 5108245"/>
              <a:gd name="connsiteY44" fmla="*/ 369454 h 3940175"/>
              <a:gd name="connsiteX45" fmla="*/ 5089772 w 5108245"/>
              <a:gd name="connsiteY45" fmla="*/ 406400 h 3940175"/>
              <a:gd name="connsiteX46" fmla="*/ 5108245 w 5108245"/>
              <a:gd name="connsiteY46" fmla="*/ 452582 h 3940175"/>
              <a:gd name="connsiteX47" fmla="*/ 5071299 w 5108245"/>
              <a:gd name="connsiteY47" fmla="*/ 923636 h 3940175"/>
              <a:gd name="connsiteX48" fmla="*/ 4997408 w 5108245"/>
              <a:gd name="connsiteY48" fmla="*/ 1200727 h 3940175"/>
              <a:gd name="connsiteX49" fmla="*/ 4960463 w 5108245"/>
              <a:gd name="connsiteY49" fmla="*/ 1413163 h 3940175"/>
              <a:gd name="connsiteX50" fmla="*/ 4849626 w 5108245"/>
              <a:gd name="connsiteY50" fmla="*/ 1782618 h 3940175"/>
              <a:gd name="connsiteX51" fmla="*/ 4766499 w 5108245"/>
              <a:gd name="connsiteY51" fmla="*/ 2004291 h 3940175"/>
              <a:gd name="connsiteX52" fmla="*/ 4738790 w 5108245"/>
              <a:gd name="connsiteY52" fmla="*/ 2068945 h 3940175"/>
              <a:gd name="connsiteX53" fmla="*/ 4618717 w 5108245"/>
              <a:gd name="connsiteY53" fmla="*/ 2272145 h 3940175"/>
              <a:gd name="connsiteX54" fmla="*/ 4563299 w 5108245"/>
              <a:gd name="connsiteY54" fmla="*/ 2364509 h 3940175"/>
              <a:gd name="connsiteX55" fmla="*/ 4276972 w 5108245"/>
              <a:gd name="connsiteY55" fmla="*/ 2586182 h 3940175"/>
              <a:gd name="connsiteX56" fmla="*/ 3824389 w 5108245"/>
              <a:gd name="connsiteY56" fmla="*/ 2687781 h 3940175"/>
              <a:gd name="connsiteX57" fmla="*/ 3436463 w 5108245"/>
              <a:gd name="connsiteY57" fmla="*/ 2927927 h 3940175"/>
              <a:gd name="connsiteX58" fmla="*/ 3020826 w 5108245"/>
              <a:gd name="connsiteY58" fmla="*/ 2992582 h 3940175"/>
              <a:gd name="connsiteX59" fmla="*/ 2808390 w 5108245"/>
              <a:gd name="connsiteY59" fmla="*/ 3038763 h 3940175"/>
              <a:gd name="connsiteX60" fmla="*/ 2632899 w 5108245"/>
              <a:gd name="connsiteY60" fmla="*/ 3094182 h 3940175"/>
              <a:gd name="connsiteX61" fmla="*/ 2328099 w 5108245"/>
              <a:gd name="connsiteY61" fmla="*/ 3186545 h 3940175"/>
              <a:gd name="connsiteX62" fmla="*/ 1857045 w 5108245"/>
              <a:gd name="connsiteY62" fmla="*/ 3334327 h 3940175"/>
              <a:gd name="connsiteX63" fmla="*/ 1746208 w 5108245"/>
              <a:gd name="connsiteY63" fmla="*/ 3546763 h 3940175"/>
              <a:gd name="connsiteX64" fmla="*/ 1635372 w 5108245"/>
              <a:gd name="connsiteY64" fmla="*/ 3740727 h 3940175"/>
              <a:gd name="connsiteX65" fmla="*/ 1330573 w 5108245"/>
              <a:gd name="connsiteY65" fmla="*/ 3870037 h 3940175"/>
              <a:gd name="connsiteX66" fmla="*/ 970353 w 5108245"/>
              <a:gd name="connsiteY66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210499 w 5108245"/>
              <a:gd name="connsiteY18" fmla="*/ 849745 h 3940175"/>
              <a:gd name="connsiteX19" fmla="*/ 1293626 w 5108245"/>
              <a:gd name="connsiteY19" fmla="*/ 803563 h 3940175"/>
              <a:gd name="connsiteX20" fmla="*/ 1404463 w 5108245"/>
              <a:gd name="connsiteY20" fmla="*/ 757382 h 3940175"/>
              <a:gd name="connsiteX21" fmla="*/ 1515299 w 5108245"/>
              <a:gd name="connsiteY21" fmla="*/ 692727 h 3940175"/>
              <a:gd name="connsiteX22" fmla="*/ 1700026 w 5108245"/>
              <a:gd name="connsiteY22" fmla="*/ 609600 h 3940175"/>
              <a:gd name="connsiteX23" fmla="*/ 1810863 w 5108245"/>
              <a:gd name="connsiteY23" fmla="*/ 554182 h 3940175"/>
              <a:gd name="connsiteX24" fmla="*/ 2014063 w 5108245"/>
              <a:gd name="connsiteY24" fmla="*/ 471054 h 3940175"/>
              <a:gd name="connsiteX25" fmla="*/ 2060245 w 5108245"/>
              <a:gd name="connsiteY25" fmla="*/ 452582 h 3940175"/>
              <a:gd name="connsiteX26" fmla="*/ 2134136 w 5108245"/>
              <a:gd name="connsiteY26" fmla="*/ 443345 h 3940175"/>
              <a:gd name="connsiteX27" fmla="*/ 2383517 w 5108245"/>
              <a:gd name="connsiteY27" fmla="*/ 424873 h 3940175"/>
              <a:gd name="connsiteX28" fmla="*/ 2734499 w 5108245"/>
              <a:gd name="connsiteY28" fmla="*/ 369454 h 3940175"/>
              <a:gd name="connsiteX29" fmla="*/ 2928463 w 5108245"/>
              <a:gd name="connsiteY29" fmla="*/ 323273 h 3940175"/>
              <a:gd name="connsiteX30" fmla="*/ 3085481 w 5108245"/>
              <a:gd name="connsiteY30" fmla="*/ 277091 h 3940175"/>
              <a:gd name="connsiteX31" fmla="*/ 3150136 w 5108245"/>
              <a:gd name="connsiteY31" fmla="*/ 258618 h 3940175"/>
              <a:gd name="connsiteX32" fmla="*/ 3371808 w 5108245"/>
              <a:gd name="connsiteY32" fmla="*/ 166254 h 3940175"/>
              <a:gd name="connsiteX33" fmla="*/ 3538063 w 5108245"/>
              <a:gd name="connsiteY33" fmla="*/ 110836 h 3940175"/>
              <a:gd name="connsiteX34" fmla="*/ 3575008 w 5108245"/>
              <a:gd name="connsiteY34" fmla="*/ 101600 h 3940175"/>
              <a:gd name="connsiteX35" fmla="*/ 3889045 w 5108245"/>
              <a:gd name="connsiteY35" fmla="*/ 92363 h 3940175"/>
              <a:gd name="connsiteX36" fmla="*/ 4083008 w 5108245"/>
              <a:gd name="connsiteY36" fmla="*/ 64654 h 3940175"/>
              <a:gd name="connsiteX37" fmla="*/ 4258499 w 5108245"/>
              <a:gd name="connsiteY37" fmla="*/ 18473 h 3940175"/>
              <a:gd name="connsiteX38" fmla="*/ 4304681 w 5108245"/>
              <a:gd name="connsiteY38" fmla="*/ 0 h 3940175"/>
              <a:gd name="connsiteX39" fmla="*/ 4664899 w 5108245"/>
              <a:gd name="connsiteY39" fmla="*/ 9236 h 3940175"/>
              <a:gd name="connsiteX40" fmla="*/ 4831154 w 5108245"/>
              <a:gd name="connsiteY40" fmla="*/ 36945 h 3940175"/>
              <a:gd name="connsiteX41" fmla="*/ 4877336 w 5108245"/>
              <a:gd name="connsiteY41" fmla="*/ 83127 h 3940175"/>
              <a:gd name="connsiteX42" fmla="*/ 5034353 w 5108245"/>
              <a:gd name="connsiteY42" fmla="*/ 184727 h 3940175"/>
              <a:gd name="connsiteX43" fmla="*/ 5062063 w 5108245"/>
              <a:gd name="connsiteY43" fmla="*/ 369454 h 3940175"/>
              <a:gd name="connsiteX44" fmla="*/ 5089772 w 5108245"/>
              <a:gd name="connsiteY44" fmla="*/ 406400 h 3940175"/>
              <a:gd name="connsiteX45" fmla="*/ 5108245 w 5108245"/>
              <a:gd name="connsiteY45" fmla="*/ 452582 h 3940175"/>
              <a:gd name="connsiteX46" fmla="*/ 5071299 w 5108245"/>
              <a:gd name="connsiteY46" fmla="*/ 923636 h 3940175"/>
              <a:gd name="connsiteX47" fmla="*/ 4997408 w 5108245"/>
              <a:gd name="connsiteY47" fmla="*/ 1200727 h 3940175"/>
              <a:gd name="connsiteX48" fmla="*/ 4960463 w 5108245"/>
              <a:gd name="connsiteY48" fmla="*/ 1413163 h 3940175"/>
              <a:gd name="connsiteX49" fmla="*/ 4849626 w 5108245"/>
              <a:gd name="connsiteY49" fmla="*/ 1782618 h 3940175"/>
              <a:gd name="connsiteX50" fmla="*/ 4766499 w 5108245"/>
              <a:gd name="connsiteY50" fmla="*/ 2004291 h 3940175"/>
              <a:gd name="connsiteX51" fmla="*/ 4738790 w 5108245"/>
              <a:gd name="connsiteY51" fmla="*/ 2068945 h 3940175"/>
              <a:gd name="connsiteX52" fmla="*/ 4618717 w 5108245"/>
              <a:gd name="connsiteY52" fmla="*/ 2272145 h 3940175"/>
              <a:gd name="connsiteX53" fmla="*/ 4563299 w 5108245"/>
              <a:gd name="connsiteY53" fmla="*/ 2364509 h 3940175"/>
              <a:gd name="connsiteX54" fmla="*/ 4276972 w 5108245"/>
              <a:gd name="connsiteY54" fmla="*/ 2586182 h 3940175"/>
              <a:gd name="connsiteX55" fmla="*/ 3824389 w 5108245"/>
              <a:gd name="connsiteY55" fmla="*/ 2687781 h 3940175"/>
              <a:gd name="connsiteX56" fmla="*/ 3436463 w 5108245"/>
              <a:gd name="connsiteY56" fmla="*/ 2927927 h 3940175"/>
              <a:gd name="connsiteX57" fmla="*/ 3020826 w 5108245"/>
              <a:gd name="connsiteY57" fmla="*/ 2992582 h 3940175"/>
              <a:gd name="connsiteX58" fmla="*/ 2808390 w 5108245"/>
              <a:gd name="connsiteY58" fmla="*/ 3038763 h 3940175"/>
              <a:gd name="connsiteX59" fmla="*/ 2632899 w 5108245"/>
              <a:gd name="connsiteY59" fmla="*/ 3094182 h 3940175"/>
              <a:gd name="connsiteX60" fmla="*/ 2328099 w 5108245"/>
              <a:gd name="connsiteY60" fmla="*/ 3186545 h 3940175"/>
              <a:gd name="connsiteX61" fmla="*/ 1857045 w 5108245"/>
              <a:gd name="connsiteY61" fmla="*/ 3334327 h 3940175"/>
              <a:gd name="connsiteX62" fmla="*/ 1746208 w 5108245"/>
              <a:gd name="connsiteY62" fmla="*/ 3546763 h 3940175"/>
              <a:gd name="connsiteX63" fmla="*/ 1635372 w 5108245"/>
              <a:gd name="connsiteY63" fmla="*/ 3740727 h 3940175"/>
              <a:gd name="connsiteX64" fmla="*/ 1330573 w 5108245"/>
              <a:gd name="connsiteY64" fmla="*/ 3870037 h 3940175"/>
              <a:gd name="connsiteX65" fmla="*/ 970353 w 5108245"/>
              <a:gd name="connsiteY6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293626 w 5108245"/>
              <a:gd name="connsiteY18" fmla="*/ 803563 h 3940175"/>
              <a:gd name="connsiteX19" fmla="*/ 1404463 w 5108245"/>
              <a:gd name="connsiteY19" fmla="*/ 757382 h 3940175"/>
              <a:gd name="connsiteX20" fmla="*/ 1515299 w 5108245"/>
              <a:gd name="connsiteY20" fmla="*/ 692727 h 3940175"/>
              <a:gd name="connsiteX21" fmla="*/ 1700026 w 5108245"/>
              <a:gd name="connsiteY21" fmla="*/ 609600 h 3940175"/>
              <a:gd name="connsiteX22" fmla="*/ 1810863 w 5108245"/>
              <a:gd name="connsiteY22" fmla="*/ 554182 h 3940175"/>
              <a:gd name="connsiteX23" fmla="*/ 2014063 w 5108245"/>
              <a:gd name="connsiteY23" fmla="*/ 471054 h 3940175"/>
              <a:gd name="connsiteX24" fmla="*/ 2060245 w 5108245"/>
              <a:gd name="connsiteY24" fmla="*/ 452582 h 3940175"/>
              <a:gd name="connsiteX25" fmla="*/ 2134136 w 5108245"/>
              <a:gd name="connsiteY25" fmla="*/ 443345 h 3940175"/>
              <a:gd name="connsiteX26" fmla="*/ 2383517 w 5108245"/>
              <a:gd name="connsiteY26" fmla="*/ 424873 h 3940175"/>
              <a:gd name="connsiteX27" fmla="*/ 2734499 w 5108245"/>
              <a:gd name="connsiteY27" fmla="*/ 369454 h 3940175"/>
              <a:gd name="connsiteX28" fmla="*/ 2928463 w 5108245"/>
              <a:gd name="connsiteY28" fmla="*/ 323273 h 3940175"/>
              <a:gd name="connsiteX29" fmla="*/ 3085481 w 5108245"/>
              <a:gd name="connsiteY29" fmla="*/ 277091 h 3940175"/>
              <a:gd name="connsiteX30" fmla="*/ 3150136 w 5108245"/>
              <a:gd name="connsiteY30" fmla="*/ 258618 h 3940175"/>
              <a:gd name="connsiteX31" fmla="*/ 3371808 w 5108245"/>
              <a:gd name="connsiteY31" fmla="*/ 166254 h 3940175"/>
              <a:gd name="connsiteX32" fmla="*/ 3538063 w 5108245"/>
              <a:gd name="connsiteY32" fmla="*/ 110836 h 3940175"/>
              <a:gd name="connsiteX33" fmla="*/ 3575008 w 5108245"/>
              <a:gd name="connsiteY33" fmla="*/ 101600 h 3940175"/>
              <a:gd name="connsiteX34" fmla="*/ 3889045 w 5108245"/>
              <a:gd name="connsiteY34" fmla="*/ 92363 h 3940175"/>
              <a:gd name="connsiteX35" fmla="*/ 4083008 w 5108245"/>
              <a:gd name="connsiteY35" fmla="*/ 64654 h 3940175"/>
              <a:gd name="connsiteX36" fmla="*/ 4258499 w 5108245"/>
              <a:gd name="connsiteY36" fmla="*/ 18473 h 3940175"/>
              <a:gd name="connsiteX37" fmla="*/ 4304681 w 5108245"/>
              <a:gd name="connsiteY37" fmla="*/ 0 h 3940175"/>
              <a:gd name="connsiteX38" fmla="*/ 4664899 w 5108245"/>
              <a:gd name="connsiteY38" fmla="*/ 9236 h 3940175"/>
              <a:gd name="connsiteX39" fmla="*/ 4831154 w 5108245"/>
              <a:gd name="connsiteY39" fmla="*/ 36945 h 3940175"/>
              <a:gd name="connsiteX40" fmla="*/ 4877336 w 5108245"/>
              <a:gd name="connsiteY40" fmla="*/ 83127 h 3940175"/>
              <a:gd name="connsiteX41" fmla="*/ 5034353 w 5108245"/>
              <a:gd name="connsiteY41" fmla="*/ 184727 h 3940175"/>
              <a:gd name="connsiteX42" fmla="*/ 5062063 w 5108245"/>
              <a:gd name="connsiteY42" fmla="*/ 369454 h 3940175"/>
              <a:gd name="connsiteX43" fmla="*/ 5089772 w 5108245"/>
              <a:gd name="connsiteY43" fmla="*/ 406400 h 3940175"/>
              <a:gd name="connsiteX44" fmla="*/ 5108245 w 5108245"/>
              <a:gd name="connsiteY44" fmla="*/ 452582 h 3940175"/>
              <a:gd name="connsiteX45" fmla="*/ 5071299 w 5108245"/>
              <a:gd name="connsiteY45" fmla="*/ 923636 h 3940175"/>
              <a:gd name="connsiteX46" fmla="*/ 4997408 w 5108245"/>
              <a:gd name="connsiteY46" fmla="*/ 1200727 h 3940175"/>
              <a:gd name="connsiteX47" fmla="*/ 4960463 w 5108245"/>
              <a:gd name="connsiteY47" fmla="*/ 1413163 h 3940175"/>
              <a:gd name="connsiteX48" fmla="*/ 4849626 w 5108245"/>
              <a:gd name="connsiteY48" fmla="*/ 1782618 h 3940175"/>
              <a:gd name="connsiteX49" fmla="*/ 4766499 w 5108245"/>
              <a:gd name="connsiteY49" fmla="*/ 2004291 h 3940175"/>
              <a:gd name="connsiteX50" fmla="*/ 4738790 w 5108245"/>
              <a:gd name="connsiteY50" fmla="*/ 2068945 h 3940175"/>
              <a:gd name="connsiteX51" fmla="*/ 4618717 w 5108245"/>
              <a:gd name="connsiteY51" fmla="*/ 2272145 h 3940175"/>
              <a:gd name="connsiteX52" fmla="*/ 4563299 w 5108245"/>
              <a:gd name="connsiteY52" fmla="*/ 2364509 h 3940175"/>
              <a:gd name="connsiteX53" fmla="*/ 4276972 w 5108245"/>
              <a:gd name="connsiteY53" fmla="*/ 2586182 h 3940175"/>
              <a:gd name="connsiteX54" fmla="*/ 3824389 w 5108245"/>
              <a:gd name="connsiteY54" fmla="*/ 2687781 h 3940175"/>
              <a:gd name="connsiteX55" fmla="*/ 3436463 w 5108245"/>
              <a:gd name="connsiteY55" fmla="*/ 2927927 h 3940175"/>
              <a:gd name="connsiteX56" fmla="*/ 3020826 w 5108245"/>
              <a:gd name="connsiteY56" fmla="*/ 2992582 h 3940175"/>
              <a:gd name="connsiteX57" fmla="*/ 2808390 w 5108245"/>
              <a:gd name="connsiteY57" fmla="*/ 3038763 h 3940175"/>
              <a:gd name="connsiteX58" fmla="*/ 2632899 w 5108245"/>
              <a:gd name="connsiteY58" fmla="*/ 3094182 h 3940175"/>
              <a:gd name="connsiteX59" fmla="*/ 2328099 w 5108245"/>
              <a:gd name="connsiteY59" fmla="*/ 3186545 h 3940175"/>
              <a:gd name="connsiteX60" fmla="*/ 1857045 w 5108245"/>
              <a:gd name="connsiteY60" fmla="*/ 3334327 h 3940175"/>
              <a:gd name="connsiteX61" fmla="*/ 1746208 w 5108245"/>
              <a:gd name="connsiteY61" fmla="*/ 3546763 h 3940175"/>
              <a:gd name="connsiteX62" fmla="*/ 1635372 w 5108245"/>
              <a:gd name="connsiteY62" fmla="*/ 3740727 h 3940175"/>
              <a:gd name="connsiteX63" fmla="*/ 1330573 w 5108245"/>
              <a:gd name="connsiteY63" fmla="*/ 3870037 h 3940175"/>
              <a:gd name="connsiteX64" fmla="*/ 970353 w 5108245"/>
              <a:gd name="connsiteY64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404463 w 5108245"/>
              <a:gd name="connsiteY18" fmla="*/ 757382 h 3940175"/>
              <a:gd name="connsiteX19" fmla="*/ 1515299 w 5108245"/>
              <a:gd name="connsiteY19" fmla="*/ 692727 h 3940175"/>
              <a:gd name="connsiteX20" fmla="*/ 1700026 w 5108245"/>
              <a:gd name="connsiteY20" fmla="*/ 609600 h 3940175"/>
              <a:gd name="connsiteX21" fmla="*/ 1810863 w 5108245"/>
              <a:gd name="connsiteY21" fmla="*/ 554182 h 3940175"/>
              <a:gd name="connsiteX22" fmla="*/ 2014063 w 5108245"/>
              <a:gd name="connsiteY22" fmla="*/ 471054 h 3940175"/>
              <a:gd name="connsiteX23" fmla="*/ 2060245 w 5108245"/>
              <a:gd name="connsiteY23" fmla="*/ 452582 h 3940175"/>
              <a:gd name="connsiteX24" fmla="*/ 2134136 w 5108245"/>
              <a:gd name="connsiteY24" fmla="*/ 443345 h 3940175"/>
              <a:gd name="connsiteX25" fmla="*/ 2383517 w 5108245"/>
              <a:gd name="connsiteY25" fmla="*/ 424873 h 3940175"/>
              <a:gd name="connsiteX26" fmla="*/ 2734499 w 5108245"/>
              <a:gd name="connsiteY26" fmla="*/ 369454 h 3940175"/>
              <a:gd name="connsiteX27" fmla="*/ 2928463 w 5108245"/>
              <a:gd name="connsiteY27" fmla="*/ 323273 h 3940175"/>
              <a:gd name="connsiteX28" fmla="*/ 3085481 w 5108245"/>
              <a:gd name="connsiteY28" fmla="*/ 277091 h 3940175"/>
              <a:gd name="connsiteX29" fmla="*/ 3150136 w 5108245"/>
              <a:gd name="connsiteY29" fmla="*/ 258618 h 3940175"/>
              <a:gd name="connsiteX30" fmla="*/ 3371808 w 5108245"/>
              <a:gd name="connsiteY30" fmla="*/ 166254 h 3940175"/>
              <a:gd name="connsiteX31" fmla="*/ 3538063 w 5108245"/>
              <a:gd name="connsiteY31" fmla="*/ 110836 h 3940175"/>
              <a:gd name="connsiteX32" fmla="*/ 3575008 w 5108245"/>
              <a:gd name="connsiteY32" fmla="*/ 101600 h 3940175"/>
              <a:gd name="connsiteX33" fmla="*/ 3889045 w 5108245"/>
              <a:gd name="connsiteY33" fmla="*/ 92363 h 3940175"/>
              <a:gd name="connsiteX34" fmla="*/ 4083008 w 5108245"/>
              <a:gd name="connsiteY34" fmla="*/ 64654 h 3940175"/>
              <a:gd name="connsiteX35" fmla="*/ 4258499 w 5108245"/>
              <a:gd name="connsiteY35" fmla="*/ 18473 h 3940175"/>
              <a:gd name="connsiteX36" fmla="*/ 4304681 w 5108245"/>
              <a:gd name="connsiteY36" fmla="*/ 0 h 3940175"/>
              <a:gd name="connsiteX37" fmla="*/ 4664899 w 5108245"/>
              <a:gd name="connsiteY37" fmla="*/ 9236 h 3940175"/>
              <a:gd name="connsiteX38" fmla="*/ 4831154 w 5108245"/>
              <a:gd name="connsiteY38" fmla="*/ 36945 h 3940175"/>
              <a:gd name="connsiteX39" fmla="*/ 4877336 w 5108245"/>
              <a:gd name="connsiteY39" fmla="*/ 83127 h 3940175"/>
              <a:gd name="connsiteX40" fmla="*/ 5034353 w 5108245"/>
              <a:gd name="connsiteY40" fmla="*/ 184727 h 3940175"/>
              <a:gd name="connsiteX41" fmla="*/ 5062063 w 5108245"/>
              <a:gd name="connsiteY41" fmla="*/ 369454 h 3940175"/>
              <a:gd name="connsiteX42" fmla="*/ 5089772 w 5108245"/>
              <a:gd name="connsiteY42" fmla="*/ 406400 h 3940175"/>
              <a:gd name="connsiteX43" fmla="*/ 5108245 w 5108245"/>
              <a:gd name="connsiteY43" fmla="*/ 452582 h 3940175"/>
              <a:gd name="connsiteX44" fmla="*/ 5071299 w 5108245"/>
              <a:gd name="connsiteY44" fmla="*/ 923636 h 3940175"/>
              <a:gd name="connsiteX45" fmla="*/ 4997408 w 5108245"/>
              <a:gd name="connsiteY45" fmla="*/ 1200727 h 3940175"/>
              <a:gd name="connsiteX46" fmla="*/ 4960463 w 5108245"/>
              <a:gd name="connsiteY46" fmla="*/ 1413163 h 3940175"/>
              <a:gd name="connsiteX47" fmla="*/ 4849626 w 5108245"/>
              <a:gd name="connsiteY47" fmla="*/ 1782618 h 3940175"/>
              <a:gd name="connsiteX48" fmla="*/ 4766499 w 5108245"/>
              <a:gd name="connsiteY48" fmla="*/ 2004291 h 3940175"/>
              <a:gd name="connsiteX49" fmla="*/ 4738790 w 5108245"/>
              <a:gd name="connsiteY49" fmla="*/ 2068945 h 3940175"/>
              <a:gd name="connsiteX50" fmla="*/ 4618717 w 5108245"/>
              <a:gd name="connsiteY50" fmla="*/ 2272145 h 3940175"/>
              <a:gd name="connsiteX51" fmla="*/ 4563299 w 5108245"/>
              <a:gd name="connsiteY51" fmla="*/ 2364509 h 3940175"/>
              <a:gd name="connsiteX52" fmla="*/ 4276972 w 5108245"/>
              <a:gd name="connsiteY52" fmla="*/ 2586182 h 3940175"/>
              <a:gd name="connsiteX53" fmla="*/ 3824389 w 5108245"/>
              <a:gd name="connsiteY53" fmla="*/ 2687781 h 3940175"/>
              <a:gd name="connsiteX54" fmla="*/ 3436463 w 5108245"/>
              <a:gd name="connsiteY54" fmla="*/ 2927927 h 3940175"/>
              <a:gd name="connsiteX55" fmla="*/ 3020826 w 5108245"/>
              <a:gd name="connsiteY55" fmla="*/ 2992582 h 3940175"/>
              <a:gd name="connsiteX56" fmla="*/ 2808390 w 5108245"/>
              <a:gd name="connsiteY56" fmla="*/ 3038763 h 3940175"/>
              <a:gd name="connsiteX57" fmla="*/ 2632899 w 5108245"/>
              <a:gd name="connsiteY57" fmla="*/ 3094182 h 3940175"/>
              <a:gd name="connsiteX58" fmla="*/ 2328099 w 5108245"/>
              <a:gd name="connsiteY58" fmla="*/ 3186545 h 3940175"/>
              <a:gd name="connsiteX59" fmla="*/ 1857045 w 5108245"/>
              <a:gd name="connsiteY59" fmla="*/ 3334327 h 3940175"/>
              <a:gd name="connsiteX60" fmla="*/ 1746208 w 5108245"/>
              <a:gd name="connsiteY60" fmla="*/ 3546763 h 3940175"/>
              <a:gd name="connsiteX61" fmla="*/ 1635372 w 5108245"/>
              <a:gd name="connsiteY61" fmla="*/ 3740727 h 3940175"/>
              <a:gd name="connsiteX62" fmla="*/ 1330573 w 5108245"/>
              <a:gd name="connsiteY62" fmla="*/ 3870037 h 3940175"/>
              <a:gd name="connsiteX63" fmla="*/ 970353 w 5108245"/>
              <a:gd name="connsiteY63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515299 w 5108245"/>
              <a:gd name="connsiteY18" fmla="*/ 692727 h 3940175"/>
              <a:gd name="connsiteX19" fmla="*/ 1700026 w 5108245"/>
              <a:gd name="connsiteY19" fmla="*/ 609600 h 3940175"/>
              <a:gd name="connsiteX20" fmla="*/ 1810863 w 5108245"/>
              <a:gd name="connsiteY20" fmla="*/ 554182 h 3940175"/>
              <a:gd name="connsiteX21" fmla="*/ 2014063 w 5108245"/>
              <a:gd name="connsiteY21" fmla="*/ 471054 h 3940175"/>
              <a:gd name="connsiteX22" fmla="*/ 2060245 w 5108245"/>
              <a:gd name="connsiteY22" fmla="*/ 452582 h 3940175"/>
              <a:gd name="connsiteX23" fmla="*/ 2134136 w 5108245"/>
              <a:gd name="connsiteY23" fmla="*/ 443345 h 3940175"/>
              <a:gd name="connsiteX24" fmla="*/ 2383517 w 5108245"/>
              <a:gd name="connsiteY24" fmla="*/ 424873 h 3940175"/>
              <a:gd name="connsiteX25" fmla="*/ 2734499 w 5108245"/>
              <a:gd name="connsiteY25" fmla="*/ 369454 h 3940175"/>
              <a:gd name="connsiteX26" fmla="*/ 2928463 w 5108245"/>
              <a:gd name="connsiteY26" fmla="*/ 323273 h 3940175"/>
              <a:gd name="connsiteX27" fmla="*/ 3085481 w 5108245"/>
              <a:gd name="connsiteY27" fmla="*/ 277091 h 3940175"/>
              <a:gd name="connsiteX28" fmla="*/ 3150136 w 5108245"/>
              <a:gd name="connsiteY28" fmla="*/ 258618 h 3940175"/>
              <a:gd name="connsiteX29" fmla="*/ 3371808 w 5108245"/>
              <a:gd name="connsiteY29" fmla="*/ 166254 h 3940175"/>
              <a:gd name="connsiteX30" fmla="*/ 3538063 w 5108245"/>
              <a:gd name="connsiteY30" fmla="*/ 110836 h 3940175"/>
              <a:gd name="connsiteX31" fmla="*/ 3575008 w 5108245"/>
              <a:gd name="connsiteY31" fmla="*/ 101600 h 3940175"/>
              <a:gd name="connsiteX32" fmla="*/ 3889045 w 5108245"/>
              <a:gd name="connsiteY32" fmla="*/ 92363 h 3940175"/>
              <a:gd name="connsiteX33" fmla="*/ 4083008 w 5108245"/>
              <a:gd name="connsiteY33" fmla="*/ 64654 h 3940175"/>
              <a:gd name="connsiteX34" fmla="*/ 4258499 w 5108245"/>
              <a:gd name="connsiteY34" fmla="*/ 18473 h 3940175"/>
              <a:gd name="connsiteX35" fmla="*/ 4304681 w 5108245"/>
              <a:gd name="connsiteY35" fmla="*/ 0 h 3940175"/>
              <a:gd name="connsiteX36" fmla="*/ 4664899 w 5108245"/>
              <a:gd name="connsiteY36" fmla="*/ 9236 h 3940175"/>
              <a:gd name="connsiteX37" fmla="*/ 4831154 w 5108245"/>
              <a:gd name="connsiteY37" fmla="*/ 36945 h 3940175"/>
              <a:gd name="connsiteX38" fmla="*/ 4877336 w 5108245"/>
              <a:gd name="connsiteY38" fmla="*/ 83127 h 3940175"/>
              <a:gd name="connsiteX39" fmla="*/ 5034353 w 5108245"/>
              <a:gd name="connsiteY39" fmla="*/ 184727 h 3940175"/>
              <a:gd name="connsiteX40" fmla="*/ 5062063 w 5108245"/>
              <a:gd name="connsiteY40" fmla="*/ 369454 h 3940175"/>
              <a:gd name="connsiteX41" fmla="*/ 5089772 w 5108245"/>
              <a:gd name="connsiteY41" fmla="*/ 406400 h 3940175"/>
              <a:gd name="connsiteX42" fmla="*/ 5108245 w 5108245"/>
              <a:gd name="connsiteY42" fmla="*/ 452582 h 3940175"/>
              <a:gd name="connsiteX43" fmla="*/ 5071299 w 5108245"/>
              <a:gd name="connsiteY43" fmla="*/ 923636 h 3940175"/>
              <a:gd name="connsiteX44" fmla="*/ 4997408 w 5108245"/>
              <a:gd name="connsiteY44" fmla="*/ 1200727 h 3940175"/>
              <a:gd name="connsiteX45" fmla="*/ 4960463 w 5108245"/>
              <a:gd name="connsiteY45" fmla="*/ 1413163 h 3940175"/>
              <a:gd name="connsiteX46" fmla="*/ 4849626 w 5108245"/>
              <a:gd name="connsiteY46" fmla="*/ 1782618 h 3940175"/>
              <a:gd name="connsiteX47" fmla="*/ 4766499 w 5108245"/>
              <a:gd name="connsiteY47" fmla="*/ 2004291 h 3940175"/>
              <a:gd name="connsiteX48" fmla="*/ 4738790 w 5108245"/>
              <a:gd name="connsiteY48" fmla="*/ 2068945 h 3940175"/>
              <a:gd name="connsiteX49" fmla="*/ 4618717 w 5108245"/>
              <a:gd name="connsiteY49" fmla="*/ 2272145 h 3940175"/>
              <a:gd name="connsiteX50" fmla="*/ 4563299 w 5108245"/>
              <a:gd name="connsiteY50" fmla="*/ 2364509 h 3940175"/>
              <a:gd name="connsiteX51" fmla="*/ 4276972 w 5108245"/>
              <a:gd name="connsiteY51" fmla="*/ 2586182 h 3940175"/>
              <a:gd name="connsiteX52" fmla="*/ 3824389 w 5108245"/>
              <a:gd name="connsiteY52" fmla="*/ 2687781 h 3940175"/>
              <a:gd name="connsiteX53" fmla="*/ 3436463 w 5108245"/>
              <a:gd name="connsiteY53" fmla="*/ 2927927 h 3940175"/>
              <a:gd name="connsiteX54" fmla="*/ 3020826 w 5108245"/>
              <a:gd name="connsiteY54" fmla="*/ 2992582 h 3940175"/>
              <a:gd name="connsiteX55" fmla="*/ 2808390 w 5108245"/>
              <a:gd name="connsiteY55" fmla="*/ 3038763 h 3940175"/>
              <a:gd name="connsiteX56" fmla="*/ 2632899 w 5108245"/>
              <a:gd name="connsiteY56" fmla="*/ 3094182 h 3940175"/>
              <a:gd name="connsiteX57" fmla="*/ 2328099 w 5108245"/>
              <a:gd name="connsiteY57" fmla="*/ 3186545 h 3940175"/>
              <a:gd name="connsiteX58" fmla="*/ 1857045 w 5108245"/>
              <a:gd name="connsiteY58" fmla="*/ 3334327 h 3940175"/>
              <a:gd name="connsiteX59" fmla="*/ 1746208 w 5108245"/>
              <a:gd name="connsiteY59" fmla="*/ 3546763 h 3940175"/>
              <a:gd name="connsiteX60" fmla="*/ 1635372 w 5108245"/>
              <a:gd name="connsiteY60" fmla="*/ 3740727 h 3940175"/>
              <a:gd name="connsiteX61" fmla="*/ 1330573 w 5108245"/>
              <a:gd name="connsiteY61" fmla="*/ 3870037 h 3940175"/>
              <a:gd name="connsiteX62" fmla="*/ 970353 w 5108245"/>
              <a:gd name="connsiteY6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515299 w 5108245"/>
              <a:gd name="connsiteY18" fmla="*/ 692727 h 3940175"/>
              <a:gd name="connsiteX19" fmla="*/ 1700026 w 5108245"/>
              <a:gd name="connsiteY19" fmla="*/ 609600 h 3940175"/>
              <a:gd name="connsiteX20" fmla="*/ 1810863 w 5108245"/>
              <a:gd name="connsiteY20" fmla="*/ 554182 h 3940175"/>
              <a:gd name="connsiteX21" fmla="*/ 2014063 w 5108245"/>
              <a:gd name="connsiteY21" fmla="*/ 471054 h 3940175"/>
              <a:gd name="connsiteX22" fmla="*/ 2060245 w 5108245"/>
              <a:gd name="connsiteY22" fmla="*/ 452582 h 3940175"/>
              <a:gd name="connsiteX23" fmla="*/ 2134136 w 5108245"/>
              <a:gd name="connsiteY23" fmla="*/ 443345 h 3940175"/>
              <a:gd name="connsiteX24" fmla="*/ 2383517 w 5108245"/>
              <a:gd name="connsiteY24" fmla="*/ 424873 h 3940175"/>
              <a:gd name="connsiteX25" fmla="*/ 2734499 w 5108245"/>
              <a:gd name="connsiteY25" fmla="*/ 369454 h 3940175"/>
              <a:gd name="connsiteX26" fmla="*/ 2928463 w 5108245"/>
              <a:gd name="connsiteY26" fmla="*/ 323273 h 3940175"/>
              <a:gd name="connsiteX27" fmla="*/ 3085481 w 5108245"/>
              <a:gd name="connsiteY27" fmla="*/ 277091 h 3940175"/>
              <a:gd name="connsiteX28" fmla="*/ 3150136 w 5108245"/>
              <a:gd name="connsiteY28" fmla="*/ 258618 h 3940175"/>
              <a:gd name="connsiteX29" fmla="*/ 3371808 w 5108245"/>
              <a:gd name="connsiteY29" fmla="*/ 166254 h 3940175"/>
              <a:gd name="connsiteX30" fmla="*/ 3538063 w 5108245"/>
              <a:gd name="connsiteY30" fmla="*/ 110836 h 3940175"/>
              <a:gd name="connsiteX31" fmla="*/ 3575008 w 5108245"/>
              <a:gd name="connsiteY31" fmla="*/ 101600 h 3940175"/>
              <a:gd name="connsiteX32" fmla="*/ 3889045 w 5108245"/>
              <a:gd name="connsiteY32" fmla="*/ 92363 h 3940175"/>
              <a:gd name="connsiteX33" fmla="*/ 4083008 w 5108245"/>
              <a:gd name="connsiteY33" fmla="*/ 64654 h 3940175"/>
              <a:gd name="connsiteX34" fmla="*/ 4258499 w 5108245"/>
              <a:gd name="connsiteY34" fmla="*/ 18473 h 3940175"/>
              <a:gd name="connsiteX35" fmla="*/ 4304681 w 5108245"/>
              <a:gd name="connsiteY35" fmla="*/ 0 h 3940175"/>
              <a:gd name="connsiteX36" fmla="*/ 4664899 w 5108245"/>
              <a:gd name="connsiteY36" fmla="*/ 9236 h 3940175"/>
              <a:gd name="connsiteX37" fmla="*/ 4831154 w 5108245"/>
              <a:gd name="connsiteY37" fmla="*/ 36945 h 3940175"/>
              <a:gd name="connsiteX38" fmla="*/ 4877336 w 5108245"/>
              <a:gd name="connsiteY38" fmla="*/ 83127 h 3940175"/>
              <a:gd name="connsiteX39" fmla="*/ 5034353 w 5108245"/>
              <a:gd name="connsiteY39" fmla="*/ 184727 h 3940175"/>
              <a:gd name="connsiteX40" fmla="*/ 5062063 w 5108245"/>
              <a:gd name="connsiteY40" fmla="*/ 369454 h 3940175"/>
              <a:gd name="connsiteX41" fmla="*/ 5089772 w 5108245"/>
              <a:gd name="connsiteY41" fmla="*/ 406400 h 3940175"/>
              <a:gd name="connsiteX42" fmla="*/ 5108245 w 5108245"/>
              <a:gd name="connsiteY42" fmla="*/ 452582 h 3940175"/>
              <a:gd name="connsiteX43" fmla="*/ 5071299 w 5108245"/>
              <a:gd name="connsiteY43" fmla="*/ 923636 h 3940175"/>
              <a:gd name="connsiteX44" fmla="*/ 4997408 w 5108245"/>
              <a:gd name="connsiteY44" fmla="*/ 1200727 h 3940175"/>
              <a:gd name="connsiteX45" fmla="*/ 4960463 w 5108245"/>
              <a:gd name="connsiteY45" fmla="*/ 1413163 h 3940175"/>
              <a:gd name="connsiteX46" fmla="*/ 4849626 w 5108245"/>
              <a:gd name="connsiteY46" fmla="*/ 1782618 h 3940175"/>
              <a:gd name="connsiteX47" fmla="*/ 4766499 w 5108245"/>
              <a:gd name="connsiteY47" fmla="*/ 2004291 h 3940175"/>
              <a:gd name="connsiteX48" fmla="*/ 4738790 w 5108245"/>
              <a:gd name="connsiteY48" fmla="*/ 2068945 h 3940175"/>
              <a:gd name="connsiteX49" fmla="*/ 4618717 w 5108245"/>
              <a:gd name="connsiteY49" fmla="*/ 2272145 h 3940175"/>
              <a:gd name="connsiteX50" fmla="*/ 4563299 w 5108245"/>
              <a:gd name="connsiteY50" fmla="*/ 2364509 h 3940175"/>
              <a:gd name="connsiteX51" fmla="*/ 4276972 w 5108245"/>
              <a:gd name="connsiteY51" fmla="*/ 2586182 h 3940175"/>
              <a:gd name="connsiteX52" fmla="*/ 3824389 w 5108245"/>
              <a:gd name="connsiteY52" fmla="*/ 2687781 h 3940175"/>
              <a:gd name="connsiteX53" fmla="*/ 3436463 w 5108245"/>
              <a:gd name="connsiteY53" fmla="*/ 2927927 h 3940175"/>
              <a:gd name="connsiteX54" fmla="*/ 3020826 w 5108245"/>
              <a:gd name="connsiteY54" fmla="*/ 2992582 h 3940175"/>
              <a:gd name="connsiteX55" fmla="*/ 2808390 w 5108245"/>
              <a:gd name="connsiteY55" fmla="*/ 3038763 h 3940175"/>
              <a:gd name="connsiteX56" fmla="*/ 2632899 w 5108245"/>
              <a:gd name="connsiteY56" fmla="*/ 3094182 h 3940175"/>
              <a:gd name="connsiteX57" fmla="*/ 2328099 w 5108245"/>
              <a:gd name="connsiteY57" fmla="*/ 3186545 h 3940175"/>
              <a:gd name="connsiteX58" fmla="*/ 1857045 w 5108245"/>
              <a:gd name="connsiteY58" fmla="*/ 3334327 h 3940175"/>
              <a:gd name="connsiteX59" fmla="*/ 1746208 w 5108245"/>
              <a:gd name="connsiteY59" fmla="*/ 3546763 h 3940175"/>
              <a:gd name="connsiteX60" fmla="*/ 1635372 w 5108245"/>
              <a:gd name="connsiteY60" fmla="*/ 3740727 h 3940175"/>
              <a:gd name="connsiteX61" fmla="*/ 1330573 w 5108245"/>
              <a:gd name="connsiteY61" fmla="*/ 3870037 h 3940175"/>
              <a:gd name="connsiteX62" fmla="*/ 970353 w 5108245"/>
              <a:gd name="connsiteY6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367517 w 5108245"/>
              <a:gd name="connsiteY18" fmla="*/ 618836 h 3940175"/>
              <a:gd name="connsiteX19" fmla="*/ 1700026 w 5108245"/>
              <a:gd name="connsiteY19" fmla="*/ 609600 h 3940175"/>
              <a:gd name="connsiteX20" fmla="*/ 1810863 w 5108245"/>
              <a:gd name="connsiteY20" fmla="*/ 554182 h 3940175"/>
              <a:gd name="connsiteX21" fmla="*/ 2014063 w 5108245"/>
              <a:gd name="connsiteY21" fmla="*/ 471054 h 3940175"/>
              <a:gd name="connsiteX22" fmla="*/ 2060245 w 5108245"/>
              <a:gd name="connsiteY22" fmla="*/ 452582 h 3940175"/>
              <a:gd name="connsiteX23" fmla="*/ 2134136 w 5108245"/>
              <a:gd name="connsiteY23" fmla="*/ 443345 h 3940175"/>
              <a:gd name="connsiteX24" fmla="*/ 2383517 w 5108245"/>
              <a:gd name="connsiteY24" fmla="*/ 424873 h 3940175"/>
              <a:gd name="connsiteX25" fmla="*/ 2734499 w 5108245"/>
              <a:gd name="connsiteY25" fmla="*/ 369454 h 3940175"/>
              <a:gd name="connsiteX26" fmla="*/ 2928463 w 5108245"/>
              <a:gd name="connsiteY26" fmla="*/ 323273 h 3940175"/>
              <a:gd name="connsiteX27" fmla="*/ 3085481 w 5108245"/>
              <a:gd name="connsiteY27" fmla="*/ 277091 h 3940175"/>
              <a:gd name="connsiteX28" fmla="*/ 3150136 w 5108245"/>
              <a:gd name="connsiteY28" fmla="*/ 258618 h 3940175"/>
              <a:gd name="connsiteX29" fmla="*/ 3371808 w 5108245"/>
              <a:gd name="connsiteY29" fmla="*/ 166254 h 3940175"/>
              <a:gd name="connsiteX30" fmla="*/ 3538063 w 5108245"/>
              <a:gd name="connsiteY30" fmla="*/ 110836 h 3940175"/>
              <a:gd name="connsiteX31" fmla="*/ 3575008 w 5108245"/>
              <a:gd name="connsiteY31" fmla="*/ 101600 h 3940175"/>
              <a:gd name="connsiteX32" fmla="*/ 3889045 w 5108245"/>
              <a:gd name="connsiteY32" fmla="*/ 92363 h 3940175"/>
              <a:gd name="connsiteX33" fmla="*/ 4083008 w 5108245"/>
              <a:gd name="connsiteY33" fmla="*/ 64654 h 3940175"/>
              <a:gd name="connsiteX34" fmla="*/ 4258499 w 5108245"/>
              <a:gd name="connsiteY34" fmla="*/ 18473 h 3940175"/>
              <a:gd name="connsiteX35" fmla="*/ 4304681 w 5108245"/>
              <a:gd name="connsiteY35" fmla="*/ 0 h 3940175"/>
              <a:gd name="connsiteX36" fmla="*/ 4664899 w 5108245"/>
              <a:gd name="connsiteY36" fmla="*/ 9236 h 3940175"/>
              <a:gd name="connsiteX37" fmla="*/ 4831154 w 5108245"/>
              <a:gd name="connsiteY37" fmla="*/ 36945 h 3940175"/>
              <a:gd name="connsiteX38" fmla="*/ 4877336 w 5108245"/>
              <a:gd name="connsiteY38" fmla="*/ 83127 h 3940175"/>
              <a:gd name="connsiteX39" fmla="*/ 5034353 w 5108245"/>
              <a:gd name="connsiteY39" fmla="*/ 184727 h 3940175"/>
              <a:gd name="connsiteX40" fmla="*/ 5062063 w 5108245"/>
              <a:gd name="connsiteY40" fmla="*/ 369454 h 3940175"/>
              <a:gd name="connsiteX41" fmla="*/ 5089772 w 5108245"/>
              <a:gd name="connsiteY41" fmla="*/ 406400 h 3940175"/>
              <a:gd name="connsiteX42" fmla="*/ 5108245 w 5108245"/>
              <a:gd name="connsiteY42" fmla="*/ 452582 h 3940175"/>
              <a:gd name="connsiteX43" fmla="*/ 5071299 w 5108245"/>
              <a:gd name="connsiteY43" fmla="*/ 923636 h 3940175"/>
              <a:gd name="connsiteX44" fmla="*/ 4997408 w 5108245"/>
              <a:gd name="connsiteY44" fmla="*/ 1200727 h 3940175"/>
              <a:gd name="connsiteX45" fmla="*/ 4960463 w 5108245"/>
              <a:gd name="connsiteY45" fmla="*/ 1413163 h 3940175"/>
              <a:gd name="connsiteX46" fmla="*/ 4849626 w 5108245"/>
              <a:gd name="connsiteY46" fmla="*/ 1782618 h 3940175"/>
              <a:gd name="connsiteX47" fmla="*/ 4766499 w 5108245"/>
              <a:gd name="connsiteY47" fmla="*/ 2004291 h 3940175"/>
              <a:gd name="connsiteX48" fmla="*/ 4738790 w 5108245"/>
              <a:gd name="connsiteY48" fmla="*/ 2068945 h 3940175"/>
              <a:gd name="connsiteX49" fmla="*/ 4618717 w 5108245"/>
              <a:gd name="connsiteY49" fmla="*/ 2272145 h 3940175"/>
              <a:gd name="connsiteX50" fmla="*/ 4563299 w 5108245"/>
              <a:gd name="connsiteY50" fmla="*/ 2364509 h 3940175"/>
              <a:gd name="connsiteX51" fmla="*/ 4276972 w 5108245"/>
              <a:gd name="connsiteY51" fmla="*/ 2586182 h 3940175"/>
              <a:gd name="connsiteX52" fmla="*/ 3824389 w 5108245"/>
              <a:gd name="connsiteY52" fmla="*/ 2687781 h 3940175"/>
              <a:gd name="connsiteX53" fmla="*/ 3436463 w 5108245"/>
              <a:gd name="connsiteY53" fmla="*/ 2927927 h 3940175"/>
              <a:gd name="connsiteX54" fmla="*/ 3020826 w 5108245"/>
              <a:gd name="connsiteY54" fmla="*/ 2992582 h 3940175"/>
              <a:gd name="connsiteX55" fmla="*/ 2808390 w 5108245"/>
              <a:gd name="connsiteY55" fmla="*/ 3038763 h 3940175"/>
              <a:gd name="connsiteX56" fmla="*/ 2632899 w 5108245"/>
              <a:gd name="connsiteY56" fmla="*/ 3094182 h 3940175"/>
              <a:gd name="connsiteX57" fmla="*/ 2328099 w 5108245"/>
              <a:gd name="connsiteY57" fmla="*/ 3186545 h 3940175"/>
              <a:gd name="connsiteX58" fmla="*/ 1857045 w 5108245"/>
              <a:gd name="connsiteY58" fmla="*/ 3334327 h 3940175"/>
              <a:gd name="connsiteX59" fmla="*/ 1746208 w 5108245"/>
              <a:gd name="connsiteY59" fmla="*/ 3546763 h 3940175"/>
              <a:gd name="connsiteX60" fmla="*/ 1635372 w 5108245"/>
              <a:gd name="connsiteY60" fmla="*/ 3740727 h 3940175"/>
              <a:gd name="connsiteX61" fmla="*/ 1330573 w 5108245"/>
              <a:gd name="connsiteY61" fmla="*/ 3870037 h 3940175"/>
              <a:gd name="connsiteX62" fmla="*/ 970353 w 5108245"/>
              <a:gd name="connsiteY6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367517 w 5108245"/>
              <a:gd name="connsiteY17" fmla="*/ 618836 h 3940175"/>
              <a:gd name="connsiteX18" fmla="*/ 1700026 w 5108245"/>
              <a:gd name="connsiteY18" fmla="*/ 609600 h 3940175"/>
              <a:gd name="connsiteX19" fmla="*/ 1810863 w 5108245"/>
              <a:gd name="connsiteY19" fmla="*/ 554182 h 3940175"/>
              <a:gd name="connsiteX20" fmla="*/ 2014063 w 5108245"/>
              <a:gd name="connsiteY20" fmla="*/ 471054 h 3940175"/>
              <a:gd name="connsiteX21" fmla="*/ 2060245 w 5108245"/>
              <a:gd name="connsiteY21" fmla="*/ 452582 h 3940175"/>
              <a:gd name="connsiteX22" fmla="*/ 2134136 w 5108245"/>
              <a:gd name="connsiteY22" fmla="*/ 443345 h 3940175"/>
              <a:gd name="connsiteX23" fmla="*/ 2383517 w 5108245"/>
              <a:gd name="connsiteY23" fmla="*/ 424873 h 3940175"/>
              <a:gd name="connsiteX24" fmla="*/ 2734499 w 5108245"/>
              <a:gd name="connsiteY24" fmla="*/ 369454 h 3940175"/>
              <a:gd name="connsiteX25" fmla="*/ 2928463 w 5108245"/>
              <a:gd name="connsiteY25" fmla="*/ 323273 h 3940175"/>
              <a:gd name="connsiteX26" fmla="*/ 3085481 w 5108245"/>
              <a:gd name="connsiteY26" fmla="*/ 277091 h 3940175"/>
              <a:gd name="connsiteX27" fmla="*/ 3150136 w 5108245"/>
              <a:gd name="connsiteY27" fmla="*/ 258618 h 3940175"/>
              <a:gd name="connsiteX28" fmla="*/ 3371808 w 5108245"/>
              <a:gd name="connsiteY28" fmla="*/ 166254 h 3940175"/>
              <a:gd name="connsiteX29" fmla="*/ 3538063 w 5108245"/>
              <a:gd name="connsiteY29" fmla="*/ 110836 h 3940175"/>
              <a:gd name="connsiteX30" fmla="*/ 3575008 w 5108245"/>
              <a:gd name="connsiteY30" fmla="*/ 101600 h 3940175"/>
              <a:gd name="connsiteX31" fmla="*/ 3889045 w 5108245"/>
              <a:gd name="connsiteY31" fmla="*/ 92363 h 3940175"/>
              <a:gd name="connsiteX32" fmla="*/ 4083008 w 5108245"/>
              <a:gd name="connsiteY32" fmla="*/ 64654 h 3940175"/>
              <a:gd name="connsiteX33" fmla="*/ 4258499 w 5108245"/>
              <a:gd name="connsiteY33" fmla="*/ 18473 h 3940175"/>
              <a:gd name="connsiteX34" fmla="*/ 4304681 w 5108245"/>
              <a:gd name="connsiteY34" fmla="*/ 0 h 3940175"/>
              <a:gd name="connsiteX35" fmla="*/ 4664899 w 5108245"/>
              <a:gd name="connsiteY35" fmla="*/ 9236 h 3940175"/>
              <a:gd name="connsiteX36" fmla="*/ 4831154 w 5108245"/>
              <a:gd name="connsiteY36" fmla="*/ 36945 h 3940175"/>
              <a:gd name="connsiteX37" fmla="*/ 4877336 w 5108245"/>
              <a:gd name="connsiteY37" fmla="*/ 83127 h 3940175"/>
              <a:gd name="connsiteX38" fmla="*/ 5034353 w 5108245"/>
              <a:gd name="connsiteY38" fmla="*/ 184727 h 3940175"/>
              <a:gd name="connsiteX39" fmla="*/ 5062063 w 5108245"/>
              <a:gd name="connsiteY39" fmla="*/ 369454 h 3940175"/>
              <a:gd name="connsiteX40" fmla="*/ 5089772 w 5108245"/>
              <a:gd name="connsiteY40" fmla="*/ 406400 h 3940175"/>
              <a:gd name="connsiteX41" fmla="*/ 5108245 w 5108245"/>
              <a:gd name="connsiteY41" fmla="*/ 452582 h 3940175"/>
              <a:gd name="connsiteX42" fmla="*/ 5071299 w 5108245"/>
              <a:gd name="connsiteY42" fmla="*/ 923636 h 3940175"/>
              <a:gd name="connsiteX43" fmla="*/ 4997408 w 5108245"/>
              <a:gd name="connsiteY43" fmla="*/ 1200727 h 3940175"/>
              <a:gd name="connsiteX44" fmla="*/ 4960463 w 5108245"/>
              <a:gd name="connsiteY44" fmla="*/ 1413163 h 3940175"/>
              <a:gd name="connsiteX45" fmla="*/ 4849626 w 5108245"/>
              <a:gd name="connsiteY45" fmla="*/ 1782618 h 3940175"/>
              <a:gd name="connsiteX46" fmla="*/ 4766499 w 5108245"/>
              <a:gd name="connsiteY46" fmla="*/ 2004291 h 3940175"/>
              <a:gd name="connsiteX47" fmla="*/ 4738790 w 5108245"/>
              <a:gd name="connsiteY47" fmla="*/ 2068945 h 3940175"/>
              <a:gd name="connsiteX48" fmla="*/ 4618717 w 5108245"/>
              <a:gd name="connsiteY48" fmla="*/ 2272145 h 3940175"/>
              <a:gd name="connsiteX49" fmla="*/ 4563299 w 5108245"/>
              <a:gd name="connsiteY49" fmla="*/ 2364509 h 3940175"/>
              <a:gd name="connsiteX50" fmla="*/ 4276972 w 5108245"/>
              <a:gd name="connsiteY50" fmla="*/ 2586182 h 3940175"/>
              <a:gd name="connsiteX51" fmla="*/ 3824389 w 5108245"/>
              <a:gd name="connsiteY51" fmla="*/ 2687781 h 3940175"/>
              <a:gd name="connsiteX52" fmla="*/ 3436463 w 5108245"/>
              <a:gd name="connsiteY52" fmla="*/ 2927927 h 3940175"/>
              <a:gd name="connsiteX53" fmla="*/ 3020826 w 5108245"/>
              <a:gd name="connsiteY53" fmla="*/ 2992582 h 3940175"/>
              <a:gd name="connsiteX54" fmla="*/ 2808390 w 5108245"/>
              <a:gd name="connsiteY54" fmla="*/ 3038763 h 3940175"/>
              <a:gd name="connsiteX55" fmla="*/ 2632899 w 5108245"/>
              <a:gd name="connsiteY55" fmla="*/ 3094182 h 3940175"/>
              <a:gd name="connsiteX56" fmla="*/ 2328099 w 5108245"/>
              <a:gd name="connsiteY56" fmla="*/ 3186545 h 3940175"/>
              <a:gd name="connsiteX57" fmla="*/ 1857045 w 5108245"/>
              <a:gd name="connsiteY57" fmla="*/ 3334327 h 3940175"/>
              <a:gd name="connsiteX58" fmla="*/ 1746208 w 5108245"/>
              <a:gd name="connsiteY58" fmla="*/ 3546763 h 3940175"/>
              <a:gd name="connsiteX59" fmla="*/ 1635372 w 5108245"/>
              <a:gd name="connsiteY59" fmla="*/ 3740727 h 3940175"/>
              <a:gd name="connsiteX60" fmla="*/ 1330573 w 5108245"/>
              <a:gd name="connsiteY60" fmla="*/ 3870037 h 3940175"/>
              <a:gd name="connsiteX61" fmla="*/ 970353 w 5108245"/>
              <a:gd name="connsiteY6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10863 w 5108245"/>
              <a:gd name="connsiteY18" fmla="*/ 554182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10863 w 5108245"/>
              <a:gd name="connsiteY18" fmla="*/ 554182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10863 w 5108245"/>
              <a:gd name="connsiteY18" fmla="*/ 554182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01627 w 5108245"/>
              <a:gd name="connsiteY18" fmla="*/ 387927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060245 w 5108245"/>
              <a:gd name="connsiteY19" fmla="*/ 452582 h 3940175"/>
              <a:gd name="connsiteX20" fmla="*/ 2134136 w 5108245"/>
              <a:gd name="connsiteY20" fmla="*/ 443345 h 3940175"/>
              <a:gd name="connsiteX21" fmla="*/ 2383517 w 5108245"/>
              <a:gd name="connsiteY21" fmla="*/ 424873 h 3940175"/>
              <a:gd name="connsiteX22" fmla="*/ 2734499 w 5108245"/>
              <a:gd name="connsiteY22" fmla="*/ 369454 h 3940175"/>
              <a:gd name="connsiteX23" fmla="*/ 2928463 w 5108245"/>
              <a:gd name="connsiteY23" fmla="*/ 323273 h 3940175"/>
              <a:gd name="connsiteX24" fmla="*/ 3085481 w 5108245"/>
              <a:gd name="connsiteY24" fmla="*/ 277091 h 3940175"/>
              <a:gd name="connsiteX25" fmla="*/ 3150136 w 5108245"/>
              <a:gd name="connsiteY25" fmla="*/ 258618 h 3940175"/>
              <a:gd name="connsiteX26" fmla="*/ 3371808 w 5108245"/>
              <a:gd name="connsiteY26" fmla="*/ 166254 h 3940175"/>
              <a:gd name="connsiteX27" fmla="*/ 3538063 w 5108245"/>
              <a:gd name="connsiteY27" fmla="*/ 110836 h 3940175"/>
              <a:gd name="connsiteX28" fmla="*/ 3575008 w 5108245"/>
              <a:gd name="connsiteY28" fmla="*/ 101600 h 3940175"/>
              <a:gd name="connsiteX29" fmla="*/ 3889045 w 5108245"/>
              <a:gd name="connsiteY29" fmla="*/ 92363 h 3940175"/>
              <a:gd name="connsiteX30" fmla="*/ 4083008 w 5108245"/>
              <a:gd name="connsiteY30" fmla="*/ 64654 h 3940175"/>
              <a:gd name="connsiteX31" fmla="*/ 4258499 w 5108245"/>
              <a:gd name="connsiteY31" fmla="*/ 18473 h 3940175"/>
              <a:gd name="connsiteX32" fmla="*/ 4304681 w 5108245"/>
              <a:gd name="connsiteY32" fmla="*/ 0 h 3940175"/>
              <a:gd name="connsiteX33" fmla="*/ 4664899 w 5108245"/>
              <a:gd name="connsiteY33" fmla="*/ 9236 h 3940175"/>
              <a:gd name="connsiteX34" fmla="*/ 4831154 w 5108245"/>
              <a:gd name="connsiteY34" fmla="*/ 36945 h 3940175"/>
              <a:gd name="connsiteX35" fmla="*/ 4877336 w 5108245"/>
              <a:gd name="connsiteY35" fmla="*/ 83127 h 3940175"/>
              <a:gd name="connsiteX36" fmla="*/ 5034353 w 5108245"/>
              <a:gd name="connsiteY36" fmla="*/ 184727 h 3940175"/>
              <a:gd name="connsiteX37" fmla="*/ 5062063 w 5108245"/>
              <a:gd name="connsiteY37" fmla="*/ 369454 h 3940175"/>
              <a:gd name="connsiteX38" fmla="*/ 5089772 w 5108245"/>
              <a:gd name="connsiteY38" fmla="*/ 406400 h 3940175"/>
              <a:gd name="connsiteX39" fmla="*/ 5108245 w 5108245"/>
              <a:gd name="connsiteY39" fmla="*/ 452582 h 3940175"/>
              <a:gd name="connsiteX40" fmla="*/ 5071299 w 5108245"/>
              <a:gd name="connsiteY40" fmla="*/ 923636 h 3940175"/>
              <a:gd name="connsiteX41" fmla="*/ 4997408 w 5108245"/>
              <a:gd name="connsiteY41" fmla="*/ 1200727 h 3940175"/>
              <a:gd name="connsiteX42" fmla="*/ 4960463 w 5108245"/>
              <a:gd name="connsiteY42" fmla="*/ 1413163 h 3940175"/>
              <a:gd name="connsiteX43" fmla="*/ 4849626 w 5108245"/>
              <a:gd name="connsiteY43" fmla="*/ 1782618 h 3940175"/>
              <a:gd name="connsiteX44" fmla="*/ 4766499 w 5108245"/>
              <a:gd name="connsiteY44" fmla="*/ 2004291 h 3940175"/>
              <a:gd name="connsiteX45" fmla="*/ 4738790 w 5108245"/>
              <a:gd name="connsiteY45" fmla="*/ 2068945 h 3940175"/>
              <a:gd name="connsiteX46" fmla="*/ 4618717 w 5108245"/>
              <a:gd name="connsiteY46" fmla="*/ 2272145 h 3940175"/>
              <a:gd name="connsiteX47" fmla="*/ 4563299 w 5108245"/>
              <a:gd name="connsiteY47" fmla="*/ 2364509 h 3940175"/>
              <a:gd name="connsiteX48" fmla="*/ 4276972 w 5108245"/>
              <a:gd name="connsiteY48" fmla="*/ 2586182 h 3940175"/>
              <a:gd name="connsiteX49" fmla="*/ 3824389 w 5108245"/>
              <a:gd name="connsiteY49" fmla="*/ 2687781 h 3940175"/>
              <a:gd name="connsiteX50" fmla="*/ 3436463 w 5108245"/>
              <a:gd name="connsiteY50" fmla="*/ 2927927 h 3940175"/>
              <a:gd name="connsiteX51" fmla="*/ 3020826 w 5108245"/>
              <a:gd name="connsiteY51" fmla="*/ 2992582 h 3940175"/>
              <a:gd name="connsiteX52" fmla="*/ 2808390 w 5108245"/>
              <a:gd name="connsiteY52" fmla="*/ 3038763 h 3940175"/>
              <a:gd name="connsiteX53" fmla="*/ 2632899 w 5108245"/>
              <a:gd name="connsiteY53" fmla="*/ 3094182 h 3940175"/>
              <a:gd name="connsiteX54" fmla="*/ 2328099 w 5108245"/>
              <a:gd name="connsiteY54" fmla="*/ 3186545 h 3940175"/>
              <a:gd name="connsiteX55" fmla="*/ 1857045 w 5108245"/>
              <a:gd name="connsiteY55" fmla="*/ 3334327 h 3940175"/>
              <a:gd name="connsiteX56" fmla="*/ 1746208 w 5108245"/>
              <a:gd name="connsiteY56" fmla="*/ 3546763 h 3940175"/>
              <a:gd name="connsiteX57" fmla="*/ 1635372 w 5108245"/>
              <a:gd name="connsiteY57" fmla="*/ 3740727 h 3940175"/>
              <a:gd name="connsiteX58" fmla="*/ 1330573 w 5108245"/>
              <a:gd name="connsiteY58" fmla="*/ 3870037 h 3940175"/>
              <a:gd name="connsiteX59" fmla="*/ 970353 w 5108245"/>
              <a:gd name="connsiteY59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060245 w 5108245"/>
              <a:gd name="connsiteY19" fmla="*/ 452582 h 3940175"/>
              <a:gd name="connsiteX20" fmla="*/ 2134136 w 5108245"/>
              <a:gd name="connsiteY20" fmla="*/ 443345 h 3940175"/>
              <a:gd name="connsiteX21" fmla="*/ 2383517 w 5108245"/>
              <a:gd name="connsiteY21" fmla="*/ 424873 h 3940175"/>
              <a:gd name="connsiteX22" fmla="*/ 2928463 w 5108245"/>
              <a:gd name="connsiteY22" fmla="*/ 323273 h 3940175"/>
              <a:gd name="connsiteX23" fmla="*/ 3085481 w 5108245"/>
              <a:gd name="connsiteY23" fmla="*/ 277091 h 3940175"/>
              <a:gd name="connsiteX24" fmla="*/ 3150136 w 5108245"/>
              <a:gd name="connsiteY24" fmla="*/ 258618 h 3940175"/>
              <a:gd name="connsiteX25" fmla="*/ 3371808 w 5108245"/>
              <a:gd name="connsiteY25" fmla="*/ 166254 h 3940175"/>
              <a:gd name="connsiteX26" fmla="*/ 3538063 w 5108245"/>
              <a:gd name="connsiteY26" fmla="*/ 110836 h 3940175"/>
              <a:gd name="connsiteX27" fmla="*/ 3575008 w 5108245"/>
              <a:gd name="connsiteY27" fmla="*/ 101600 h 3940175"/>
              <a:gd name="connsiteX28" fmla="*/ 3889045 w 5108245"/>
              <a:gd name="connsiteY28" fmla="*/ 92363 h 3940175"/>
              <a:gd name="connsiteX29" fmla="*/ 4083008 w 5108245"/>
              <a:gd name="connsiteY29" fmla="*/ 64654 h 3940175"/>
              <a:gd name="connsiteX30" fmla="*/ 4258499 w 5108245"/>
              <a:gd name="connsiteY30" fmla="*/ 18473 h 3940175"/>
              <a:gd name="connsiteX31" fmla="*/ 4304681 w 5108245"/>
              <a:gd name="connsiteY31" fmla="*/ 0 h 3940175"/>
              <a:gd name="connsiteX32" fmla="*/ 4664899 w 5108245"/>
              <a:gd name="connsiteY32" fmla="*/ 9236 h 3940175"/>
              <a:gd name="connsiteX33" fmla="*/ 4831154 w 5108245"/>
              <a:gd name="connsiteY33" fmla="*/ 36945 h 3940175"/>
              <a:gd name="connsiteX34" fmla="*/ 4877336 w 5108245"/>
              <a:gd name="connsiteY34" fmla="*/ 83127 h 3940175"/>
              <a:gd name="connsiteX35" fmla="*/ 5034353 w 5108245"/>
              <a:gd name="connsiteY35" fmla="*/ 184727 h 3940175"/>
              <a:gd name="connsiteX36" fmla="*/ 5062063 w 5108245"/>
              <a:gd name="connsiteY36" fmla="*/ 369454 h 3940175"/>
              <a:gd name="connsiteX37" fmla="*/ 5089772 w 5108245"/>
              <a:gd name="connsiteY37" fmla="*/ 406400 h 3940175"/>
              <a:gd name="connsiteX38" fmla="*/ 5108245 w 5108245"/>
              <a:gd name="connsiteY38" fmla="*/ 452582 h 3940175"/>
              <a:gd name="connsiteX39" fmla="*/ 5071299 w 5108245"/>
              <a:gd name="connsiteY39" fmla="*/ 923636 h 3940175"/>
              <a:gd name="connsiteX40" fmla="*/ 4997408 w 5108245"/>
              <a:gd name="connsiteY40" fmla="*/ 1200727 h 3940175"/>
              <a:gd name="connsiteX41" fmla="*/ 4960463 w 5108245"/>
              <a:gd name="connsiteY41" fmla="*/ 1413163 h 3940175"/>
              <a:gd name="connsiteX42" fmla="*/ 4849626 w 5108245"/>
              <a:gd name="connsiteY42" fmla="*/ 1782618 h 3940175"/>
              <a:gd name="connsiteX43" fmla="*/ 4766499 w 5108245"/>
              <a:gd name="connsiteY43" fmla="*/ 2004291 h 3940175"/>
              <a:gd name="connsiteX44" fmla="*/ 4738790 w 5108245"/>
              <a:gd name="connsiteY44" fmla="*/ 2068945 h 3940175"/>
              <a:gd name="connsiteX45" fmla="*/ 4618717 w 5108245"/>
              <a:gd name="connsiteY45" fmla="*/ 2272145 h 3940175"/>
              <a:gd name="connsiteX46" fmla="*/ 4563299 w 5108245"/>
              <a:gd name="connsiteY46" fmla="*/ 2364509 h 3940175"/>
              <a:gd name="connsiteX47" fmla="*/ 4276972 w 5108245"/>
              <a:gd name="connsiteY47" fmla="*/ 2586182 h 3940175"/>
              <a:gd name="connsiteX48" fmla="*/ 3824389 w 5108245"/>
              <a:gd name="connsiteY48" fmla="*/ 2687781 h 3940175"/>
              <a:gd name="connsiteX49" fmla="*/ 3436463 w 5108245"/>
              <a:gd name="connsiteY49" fmla="*/ 2927927 h 3940175"/>
              <a:gd name="connsiteX50" fmla="*/ 3020826 w 5108245"/>
              <a:gd name="connsiteY50" fmla="*/ 2992582 h 3940175"/>
              <a:gd name="connsiteX51" fmla="*/ 2808390 w 5108245"/>
              <a:gd name="connsiteY51" fmla="*/ 3038763 h 3940175"/>
              <a:gd name="connsiteX52" fmla="*/ 2632899 w 5108245"/>
              <a:gd name="connsiteY52" fmla="*/ 3094182 h 3940175"/>
              <a:gd name="connsiteX53" fmla="*/ 2328099 w 5108245"/>
              <a:gd name="connsiteY53" fmla="*/ 3186545 h 3940175"/>
              <a:gd name="connsiteX54" fmla="*/ 1857045 w 5108245"/>
              <a:gd name="connsiteY54" fmla="*/ 3334327 h 3940175"/>
              <a:gd name="connsiteX55" fmla="*/ 1746208 w 5108245"/>
              <a:gd name="connsiteY55" fmla="*/ 3546763 h 3940175"/>
              <a:gd name="connsiteX56" fmla="*/ 1635372 w 5108245"/>
              <a:gd name="connsiteY56" fmla="*/ 3740727 h 3940175"/>
              <a:gd name="connsiteX57" fmla="*/ 1330573 w 5108245"/>
              <a:gd name="connsiteY57" fmla="*/ 3870037 h 3940175"/>
              <a:gd name="connsiteX58" fmla="*/ 970353 w 5108245"/>
              <a:gd name="connsiteY58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060245 w 5108245"/>
              <a:gd name="connsiteY19" fmla="*/ 452582 h 3940175"/>
              <a:gd name="connsiteX20" fmla="*/ 2134136 w 5108245"/>
              <a:gd name="connsiteY20" fmla="*/ 443345 h 3940175"/>
              <a:gd name="connsiteX21" fmla="*/ 2928463 w 5108245"/>
              <a:gd name="connsiteY21" fmla="*/ 323273 h 3940175"/>
              <a:gd name="connsiteX22" fmla="*/ 3085481 w 5108245"/>
              <a:gd name="connsiteY22" fmla="*/ 277091 h 3940175"/>
              <a:gd name="connsiteX23" fmla="*/ 3150136 w 5108245"/>
              <a:gd name="connsiteY23" fmla="*/ 258618 h 3940175"/>
              <a:gd name="connsiteX24" fmla="*/ 3371808 w 5108245"/>
              <a:gd name="connsiteY24" fmla="*/ 166254 h 3940175"/>
              <a:gd name="connsiteX25" fmla="*/ 3538063 w 5108245"/>
              <a:gd name="connsiteY25" fmla="*/ 110836 h 3940175"/>
              <a:gd name="connsiteX26" fmla="*/ 3575008 w 5108245"/>
              <a:gd name="connsiteY26" fmla="*/ 101600 h 3940175"/>
              <a:gd name="connsiteX27" fmla="*/ 3889045 w 5108245"/>
              <a:gd name="connsiteY27" fmla="*/ 92363 h 3940175"/>
              <a:gd name="connsiteX28" fmla="*/ 4083008 w 5108245"/>
              <a:gd name="connsiteY28" fmla="*/ 64654 h 3940175"/>
              <a:gd name="connsiteX29" fmla="*/ 4258499 w 5108245"/>
              <a:gd name="connsiteY29" fmla="*/ 18473 h 3940175"/>
              <a:gd name="connsiteX30" fmla="*/ 4304681 w 5108245"/>
              <a:gd name="connsiteY30" fmla="*/ 0 h 3940175"/>
              <a:gd name="connsiteX31" fmla="*/ 4664899 w 5108245"/>
              <a:gd name="connsiteY31" fmla="*/ 9236 h 3940175"/>
              <a:gd name="connsiteX32" fmla="*/ 4831154 w 5108245"/>
              <a:gd name="connsiteY32" fmla="*/ 36945 h 3940175"/>
              <a:gd name="connsiteX33" fmla="*/ 4877336 w 5108245"/>
              <a:gd name="connsiteY33" fmla="*/ 83127 h 3940175"/>
              <a:gd name="connsiteX34" fmla="*/ 5034353 w 5108245"/>
              <a:gd name="connsiteY34" fmla="*/ 184727 h 3940175"/>
              <a:gd name="connsiteX35" fmla="*/ 5062063 w 5108245"/>
              <a:gd name="connsiteY35" fmla="*/ 369454 h 3940175"/>
              <a:gd name="connsiteX36" fmla="*/ 5089772 w 5108245"/>
              <a:gd name="connsiteY36" fmla="*/ 406400 h 3940175"/>
              <a:gd name="connsiteX37" fmla="*/ 5108245 w 5108245"/>
              <a:gd name="connsiteY37" fmla="*/ 452582 h 3940175"/>
              <a:gd name="connsiteX38" fmla="*/ 5071299 w 5108245"/>
              <a:gd name="connsiteY38" fmla="*/ 923636 h 3940175"/>
              <a:gd name="connsiteX39" fmla="*/ 4997408 w 5108245"/>
              <a:gd name="connsiteY39" fmla="*/ 1200727 h 3940175"/>
              <a:gd name="connsiteX40" fmla="*/ 4960463 w 5108245"/>
              <a:gd name="connsiteY40" fmla="*/ 1413163 h 3940175"/>
              <a:gd name="connsiteX41" fmla="*/ 4849626 w 5108245"/>
              <a:gd name="connsiteY41" fmla="*/ 1782618 h 3940175"/>
              <a:gd name="connsiteX42" fmla="*/ 4766499 w 5108245"/>
              <a:gd name="connsiteY42" fmla="*/ 2004291 h 3940175"/>
              <a:gd name="connsiteX43" fmla="*/ 4738790 w 5108245"/>
              <a:gd name="connsiteY43" fmla="*/ 2068945 h 3940175"/>
              <a:gd name="connsiteX44" fmla="*/ 4618717 w 5108245"/>
              <a:gd name="connsiteY44" fmla="*/ 2272145 h 3940175"/>
              <a:gd name="connsiteX45" fmla="*/ 4563299 w 5108245"/>
              <a:gd name="connsiteY45" fmla="*/ 2364509 h 3940175"/>
              <a:gd name="connsiteX46" fmla="*/ 4276972 w 5108245"/>
              <a:gd name="connsiteY46" fmla="*/ 2586182 h 3940175"/>
              <a:gd name="connsiteX47" fmla="*/ 3824389 w 5108245"/>
              <a:gd name="connsiteY47" fmla="*/ 2687781 h 3940175"/>
              <a:gd name="connsiteX48" fmla="*/ 3436463 w 5108245"/>
              <a:gd name="connsiteY48" fmla="*/ 2927927 h 3940175"/>
              <a:gd name="connsiteX49" fmla="*/ 3020826 w 5108245"/>
              <a:gd name="connsiteY49" fmla="*/ 2992582 h 3940175"/>
              <a:gd name="connsiteX50" fmla="*/ 2808390 w 5108245"/>
              <a:gd name="connsiteY50" fmla="*/ 3038763 h 3940175"/>
              <a:gd name="connsiteX51" fmla="*/ 2632899 w 5108245"/>
              <a:gd name="connsiteY51" fmla="*/ 3094182 h 3940175"/>
              <a:gd name="connsiteX52" fmla="*/ 2328099 w 5108245"/>
              <a:gd name="connsiteY52" fmla="*/ 3186545 h 3940175"/>
              <a:gd name="connsiteX53" fmla="*/ 1857045 w 5108245"/>
              <a:gd name="connsiteY53" fmla="*/ 3334327 h 3940175"/>
              <a:gd name="connsiteX54" fmla="*/ 1746208 w 5108245"/>
              <a:gd name="connsiteY54" fmla="*/ 3546763 h 3940175"/>
              <a:gd name="connsiteX55" fmla="*/ 1635372 w 5108245"/>
              <a:gd name="connsiteY55" fmla="*/ 3740727 h 3940175"/>
              <a:gd name="connsiteX56" fmla="*/ 1330573 w 5108245"/>
              <a:gd name="connsiteY56" fmla="*/ 3870037 h 3940175"/>
              <a:gd name="connsiteX57" fmla="*/ 970353 w 5108245"/>
              <a:gd name="connsiteY57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134136 w 5108245"/>
              <a:gd name="connsiteY19" fmla="*/ 443345 h 3940175"/>
              <a:gd name="connsiteX20" fmla="*/ 2928463 w 5108245"/>
              <a:gd name="connsiteY20" fmla="*/ 323273 h 3940175"/>
              <a:gd name="connsiteX21" fmla="*/ 3085481 w 5108245"/>
              <a:gd name="connsiteY21" fmla="*/ 277091 h 3940175"/>
              <a:gd name="connsiteX22" fmla="*/ 3150136 w 5108245"/>
              <a:gd name="connsiteY22" fmla="*/ 258618 h 3940175"/>
              <a:gd name="connsiteX23" fmla="*/ 3371808 w 5108245"/>
              <a:gd name="connsiteY23" fmla="*/ 166254 h 3940175"/>
              <a:gd name="connsiteX24" fmla="*/ 3538063 w 5108245"/>
              <a:gd name="connsiteY24" fmla="*/ 110836 h 3940175"/>
              <a:gd name="connsiteX25" fmla="*/ 3575008 w 5108245"/>
              <a:gd name="connsiteY25" fmla="*/ 101600 h 3940175"/>
              <a:gd name="connsiteX26" fmla="*/ 3889045 w 5108245"/>
              <a:gd name="connsiteY26" fmla="*/ 92363 h 3940175"/>
              <a:gd name="connsiteX27" fmla="*/ 4083008 w 5108245"/>
              <a:gd name="connsiteY27" fmla="*/ 64654 h 3940175"/>
              <a:gd name="connsiteX28" fmla="*/ 4258499 w 5108245"/>
              <a:gd name="connsiteY28" fmla="*/ 18473 h 3940175"/>
              <a:gd name="connsiteX29" fmla="*/ 4304681 w 5108245"/>
              <a:gd name="connsiteY29" fmla="*/ 0 h 3940175"/>
              <a:gd name="connsiteX30" fmla="*/ 4664899 w 5108245"/>
              <a:gd name="connsiteY30" fmla="*/ 9236 h 3940175"/>
              <a:gd name="connsiteX31" fmla="*/ 4831154 w 5108245"/>
              <a:gd name="connsiteY31" fmla="*/ 36945 h 3940175"/>
              <a:gd name="connsiteX32" fmla="*/ 4877336 w 5108245"/>
              <a:gd name="connsiteY32" fmla="*/ 83127 h 3940175"/>
              <a:gd name="connsiteX33" fmla="*/ 5034353 w 5108245"/>
              <a:gd name="connsiteY33" fmla="*/ 184727 h 3940175"/>
              <a:gd name="connsiteX34" fmla="*/ 5062063 w 5108245"/>
              <a:gd name="connsiteY34" fmla="*/ 369454 h 3940175"/>
              <a:gd name="connsiteX35" fmla="*/ 5089772 w 5108245"/>
              <a:gd name="connsiteY35" fmla="*/ 406400 h 3940175"/>
              <a:gd name="connsiteX36" fmla="*/ 5108245 w 5108245"/>
              <a:gd name="connsiteY36" fmla="*/ 452582 h 3940175"/>
              <a:gd name="connsiteX37" fmla="*/ 5071299 w 5108245"/>
              <a:gd name="connsiteY37" fmla="*/ 923636 h 3940175"/>
              <a:gd name="connsiteX38" fmla="*/ 4997408 w 5108245"/>
              <a:gd name="connsiteY38" fmla="*/ 1200727 h 3940175"/>
              <a:gd name="connsiteX39" fmla="*/ 4960463 w 5108245"/>
              <a:gd name="connsiteY39" fmla="*/ 1413163 h 3940175"/>
              <a:gd name="connsiteX40" fmla="*/ 4849626 w 5108245"/>
              <a:gd name="connsiteY40" fmla="*/ 1782618 h 3940175"/>
              <a:gd name="connsiteX41" fmla="*/ 4766499 w 5108245"/>
              <a:gd name="connsiteY41" fmla="*/ 2004291 h 3940175"/>
              <a:gd name="connsiteX42" fmla="*/ 4738790 w 5108245"/>
              <a:gd name="connsiteY42" fmla="*/ 2068945 h 3940175"/>
              <a:gd name="connsiteX43" fmla="*/ 4618717 w 5108245"/>
              <a:gd name="connsiteY43" fmla="*/ 2272145 h 3940175"/>
              <a:gd name="connsiteX44" fmla="*/ 4563299 w 5108245"/>
              <a:gd name="connsiteY44" fmla="*/ 2364509 h 3940175"/>
              <a:gd name="connsiteX45" fmla="*/ 4276972 w 5108245"/>
              <a:gd name="connsiteY45" fmla="*/ 2586182 h 3940175"/>
              <a:gd name="connsiteX46" fmla="*/ 3824389 w 5108245"/>
              <a:gd name="connsiteY46" fmla="*/ 2687781 h 3940175"/>
              <a:gd name="connsiteX47" fmla="*/ 3436463 w 5108245"/>
              <a:gd name="connsiteY47" fmla="*/ 2927927 h 3940175"/>
              <a:gd name="connsiteX48" fmla="*/ 3020826 w 5108245"/>
              <a:gd name="connsiteY48" fmla="*/ 2992582 h 3940175"/>
              <a:gd name="connsiteX49" fmla="*/ 2808390 w 5108245"/>
              <a:gd name="connsiteY49" fmla="*/ 3038763 h 3940175"/>
              <a:gd name="connsiteX50" fmla="*/ 2632899 w 5108245"/>
              <a:gd name="connsiteY50" fmla="*/ 3094182 h 3940175"/>
              <a:gd name="connsiteX51" fmla="*/ 2328099 w 5108245"/>
              <a:gd name="connsiteY51" fmla="*/ 3186545 h 3940175"/>
              <a:gd name="connsiteX52" fmla="*/ 1857045 w 5108245"/>
              <a:gd name="connsiteY52" fmla="*/ 3334327 h 3940175"/>
              <a:gd name="connsiteX53" fmla="*/ 1746208 w 5108245"/>
              <a:gd name="connsiteY53" fmla="*/ 3546763 h 3940175"/>
              <a:gd name="connsiteX54" fmla="*/ 1635372 w 5108245"/>
              <a:gd name="connsiteY54" fmla="*/ 3740727 h 3940175"/>
              <a:gd name="connsiteX55" fmla="*/ 1330573 w 5108245"/>
              <a:gd name="connsiteY55" fmla="*/ 3870037 h 3940175"/>
              <a:gd name="connsiteX56" fmla="*/ 970353 w 5108245"/>
              <a:gd name="connsiteY56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134136 w 5108245"/>
              <a:gd name="connsiteY18" fmla="*/ 443345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371808 w 5108245"/>
              <a:gd name="connsiteY21" fmla="*/ 166254 h 3940175"/>
              <a:gd name="connsiteX22" fmla="*/ 3538063 w 5108245"/>
              <a:gd name="connsiteY22" fmla="*/ 110836 h 3940175"/>
              <a:gd name="connsiteX23" fmla="*/ 3575008 w 5108245"/>
              <a:gd name="connsiteY23" fmla="*/ 101600 h 3940175"/>
              <a:gd name="connsiteX24" fmla="*/ 3889045 w 5108245"/>
              <a:gd name="connsiteY24" fmla="*/ 92363 h 3940175"/>
              <a:gd name="connsiteX25" fmla="*/ 4083008 w 5108245"/>
              <a:gd name="connsiteY25" fmla="*/ 64654 h 3940175"/>
              <a:gd name="connsiteX26" fmla="*/ 4258499 w 5108245"/>
              <a:gd name="connsiteY26" fmla="*/ 18473 h 3940175"/>
              <a:gd name="connsiteX27" fmla="*/ 4304681 w 5108245"/>
              <a:gd name="connsiteY27" fmla="*/ 0 h 3940175"/>
              <a:gd name="connsiteX28" fmla="*/ 4664899 w 5108245"/>
              <a:gd name="connsiteY28" fmla="*/ 9236 h 3940175"/>
              <a:gd name="connsiteX29" fmla="*/ 4831154 w 5108245"/>
              <a:gd name="connsiteY29" fmla="*/ 36945 h 3940175"/>
              <a:gd name="connsiteX30" fmla="*/ 4877336 w 5108245"/>
              <a:gd name="connsiteY30" fmla="*/ 83127 h 3940175"/>
              <a:gd name="connsiteX31" fmla="*/ 5034353 w 5108245"/>
              <a:gd name="connsiteY31" fmla="*/ 184727 h 3940175"/>
              <a:gd name="connsiteX32" fmla="*/ 5062063 w 5108245"/>
              <a:gd name="connsiteY32" fmla="*/ 369454 h 3940175"/>
              <a:gd name="connsiteX33" fmla="*/ 5089772 w 5108245"/>
              <a:gd name="connsiteY33" fmla="*/ 406400 h 3940175"/>
              <a:gd name="connsiteX34" fmla="*/ 5108245 w 5108245"/>
              <a:gd name="connsiteY34" fmla="*/ 452582 h 3940175"/>
              <a:gd name="connsiteX35" fmla="*/ 5071299 w 5108245"/>
              <a:gd name="connsiteY35" fmla="*/ 923636 h 3940175"/>
              <a:gd name="connsiteX36" fmla="*/ 4997408 w 5108245"/>
              <a:gd name="connsiteY36" fmla="*/ 1200727 h 3940175"/>
              <a:gd name="connsiteX37" fmla="*/ 4960463 w 5108245"/>
              <a:gd name="connsiteY37" fmla="*/ 1413163 h 3940175"/>
              <a:gd name="connsiteX38" fmla="*/ 4849626 w 5108245"/>
              <a:gd name="connsiteY38" fmla="*/ 1782618 h 3940175"/>
              <a:gd name="connsiteX39" fmla="*/ 4766499 w 5108245"/>
              <a:gd name="connsiteY39" fmla="*/ 2004291 h 3940175"/>
              <a:gd name="connsiteX40" fmla="*/ 4738790 w 5108245"/>
              <a:gd name="connsiteY40" fmla="*/ 2068945 h 3940175"/>
              <a:gd name="connsiteX41" fmla="*/ 4618717 w 5108245"/>
              <a:gd name="connsiteY41" fmla="*/ 2272145 h 3940175"/>
              <a:gd name="connsiteX42" fmla="*/ 4563299 w 5108245"/>
              <a:gd name="connsiteY42" fmla="*/ 2364509 h 3940175"/>
              <a:gd name="connsiteX43" fmla="*/ 4276972 w 5108245"/>
              <a:gd name="connsiteY43" fmla="*/ 2586182 h 3940175"/>
              <a:gd name="connsiteX44" fmla="*/ 3824389 w 5108245"/>
              <a:gd name="connsiteY44" fmla="*/ 2687781 h 3940175"/>
              <a:gd name="connsiteX45" fmla="*/ 3436463 w 5108245"/>
              <a:gd name="connsiteY45" fmla="*/ 2927927 h 3940175"/>
              <a:gd name="connsiteX46" fmla="*/ 3020826 w 5108245"/>
              <a:gd name="connsiteY46" fmla="*/ 2992582 h 3940175"/>
              <a:gd name="connsiteX47" fmla="*/ 2808390 w 5108245"/>
              <a:gd name="connsiteY47" fmla="*/ 3038763 h 3940175"/>
              <a:gd name="connsiteX48" fmla="*/ 2632899 w 5108245"/>
              <a:gd name="connsiteY48" fmla="*/ 3094182 h 3940175"/>
              <a:gd name="connsiteX49" fmla="*/ 2328099 w 5108245"/>
              <a:gd name="connsiteY49" fmla="*/ 3186545 h 3940175"/>
              <a:gd name="connsiteX50" fmla="*/ 1857045 w 5108245"/>
              <a:gd name="connsiteY50" fmla="*/ 3334327 h 3940175"/>
              <a:gd name="connsiteX51" fmla="*/ 1746208 w 5108245"/>
              <a:gd name="connsiteY51" fmla="*/ 3546763 h 3940175"/>
              <a:gd name="connsiteX52" fmla="*/ 1635372 w 5108245"/>
              <a:gd name="connsiteY52" fmla="*/ 3740727 h 3940175"/>
              <a:gd name="connsiteX53" fmla="*/ 1330573 w 5108245"/>
              <a:gd name="connsiteY53" fmla="*/ 3870037 h 3940175"/>
              <a:gd name="connsiteX54" fmla="*/ 970353 w 5108245"/>
              <a:gd name="connsiteY54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3085481 w 5108245"/>
              <a:gd name="connsiteY19" fmla="*/ 277091 h 3940175"/>
              <a:gd name="connsiteX20" fmla="*/ 3371808 w 5108245"/>
              <a:gd name="connsiteY20" fmla="*/ 166254 h 3940175"/>
              <a:gd name="connsiteX21" fmla="*/ 3538063 w 5108245"/>
              <a:gd name="connsiteY21" fmla="*/ 110836 h 3940175"/>
              <a:gd name="connsiteX22" fmla="*/ 3575008 w 5108245"/>
              <a:gd name="connsiteY22" fmla="*/ 101600 h 3940175"/>
              <a:gd name="connsiteX23" fmla="*/ 3889045 w 5108245"/>
              <a:gd name="connsiteY23" fmla="*/ 92363 h 3940175"/>
              <a:gd name="connsiteX24" fmla="*/ 4083008 w 5108245"/>
              <a:gd name="connsiteY24" fmla="*/ 64654 h 3940175"/>
              <a:gd name="connsiteX25" fmla="*/ 4258499 w 5108245"/>
              <a:gd name="connsiteY25" fmla="*/ 18473 h 3940175"/>
              <a:gd name="connsiteX26" fmla="*/ 4304681 w 5108245"/>
              <a:gd name="connsiteY26" fmla="*/ 0 h 3940175"/>
              <a:gd name="connsiteX27" fmla="*/ 4664899 w 5108245"/>
              <a:gd name="connsiteY27" fmla="*/ 9236 h 3940175"/>
              <a:gd name="connsiteX28" fmla="*/ 4831154 w 5108245"/>
              <a:gd name="connsiteY28" fmla="*/ 36945 h 3940175"/>
              <a:gd name="connsiteX29" fmla="*/ 4877336 w 5108245"/>
              <a:gd name="connsiteY29" fmla="*/ 83127 h 3940175"/>
              <a:gd name="connsiteX30" fmla="*/ 5034353 w 5108245"/>
              <a:gd name="connsiteY30" fmla="*/ 184727 h 3940175"/>
              <a:gd name="connsiteX31" fmla="*/ 5062063 w 5108245"/>
              <a:gd name="connsiteY31" fmla="*/ 369454 h 3940175"/>
              <a:gd name="connsiteX32" fmla="*/ 5089772 w 5108245"/>
              <a:gd name="connsiteY32" fmla="*/ 406400 h 3940175"/>
              <a:gd name="connsiteX33" fmla="*/ 5108245 w 5108245"/>
              <a:gd name="connsiteY33" fmla="*/ 452582 h 3940175"/>
              <a:gd name="connsiteX34" fmla="*/ 5071299 w 5108245"/>
              <a:gd name="connsiteY34" fmla="*/ 923636 h 3940175"/>
              <a:gd name="connsiteX35" fmla="*/ 4997408 w 5108245"/>
              <a:gd name="connsiteY35" fmla="*/ 1200727 h 3940175"/>
              <a:gd name="connsiteX36" fmla="*/ 4960463 w 5108245"/>
              <a:gd name="connsiteY36" fmla="*/ 1413163 h 3940175"/>
              <a:gd name="connsiteX37" fmla="*/ 4849626 w 5108245"/>
              <a:gd name="connsiteY37" fmla="*/ 1782618 h 3940175"/>
              <a:gd name="connsiteX38" fmla="*/ 4766499 w 5108245"/>
              <a:gd name="connsiteY38" fmla="*/ 2004291 h 3940175"/>
              <a:gd name="connsiteX39" fmla="*/ 4738790 w 5108245"/>
              <a:gd name="connsiteY39" fmla="*/ 2068945 h 3940175"/>
              <a:gd name="connsiteX40" fmla="*/ 4618717 w 5108245"/>
              <a:gd name="connsiteY40" fmla="*/ 2272145 h 3940175"/>
              <a:gd name="connsiteX41" fmla="*/ 4563299 w 5108245"/>
              <a:gd name="connsiteY41" fmla="*/ 2364509 h 3940175"/>
              <a:gd name="connsiteX42" fmla="*/ 4276972 w 5108245"/>
              <a:gd name="connsiteY42" fmla="*/ 2586182 h 3940175"/>
              <a:gd name="connsiteX43" fmla="*/ 3824389 w 5108245"/>
              <a:gd name="connsiteY43" fmla="*/ 2687781 h 3940175"/>
              <a:gd name="connsiteX44" fmla="*/ 3436463 w 5108245"/>
              <a:gd name="connsiteY44" fmla="*/ 2927927 h 3940175"/>
              <a:gd name="connsiteX45" fmla="*/ 3020826 w 5108245"/>
              <a:gd name="connsiteY45" fmla="*/ 2992582 h 3940175"/>
              <a:gd name="connsiteX46" fmla="*/ 2808390 w 5108245"/>
              <a:gd name="connsiteY46" fmla="*/ 3038763 h 3940175"/>
              <a:gd name="connsiteX47" fmla="*/ 2632899 w 5108245"/>
              <a:gd name="connsiteY47" fmla="*/ 3094182 h 3940175"/>
              <a:gd name="connsiteX48" fmla="*/ 2328099 w 5108245"/>
              <a:gd name="connsiteY48" fmla="*/ 3186545 h 3940175"/>
              <a:gd name="connsiteX49" fmla="*/ 1857045 w 5108245"/>
              <a:gd name="connsiteY49" fmla="*/ 3334327 h 3940175"/>
              <a:gd name="connsiteX50" fmla="*/ 1746208 w 5108245"/>
              <a:gd name="connsiteY50" fmla="*/ 3546763 h 3940175"/>
              <a:gd name="connsiteX51" fmla="*/ 1635372 w 5108245"/>
              <a:gd name="connsiteY51" fmla="*/ 3740727 h 3940175"/>
              <a:gd name="connsiteX52" fmla="*/ 1330573 w 5108245"/>
              <a:gd name="connsiteY52" fmla="*/ 3870037 h 3940175"/>
              <a:gd name="connsiteX53" fmla="*/ 970353 w 5108245"/>
              <a:gd name="connsiteY53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3371808 w 5108245"/>
              <a:gd name="connsiteY19" fmla="*/ 166254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3103954 w 5108245"/>
              <a:gd name="connsiteY19" fmla="*/ 46181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0319 w 5108245"/>
              <a:gd name="connsiteY18" fmla="*/ 138545 h 3940175"/>
              <a:gd name="connsiteX19" fmla="*/ 3103954 w 5108245"/>
              <a:gd name="connsiteY19" fmla="*/ 46181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0319 w 5108245"/>
              <a:gd name="connsiteY18" fmla="*/ 138545 h 3940175"/>
              <a:gd name="connsiteX19" fmla="*/ 3103954 w 5108245"/>
              <a:gd name="connsiteY19" fmla="*/ 9235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0319 w 5108245"/>
              <a:gd name="connsiteY18" fmla="*/ 138545 h 3940175"/>
              <a:gd name="connsiteX19" fmla="*/ 3103954 w 5108245"/>
              <a:gd name="connsiteY19" fmla="*/ 9235 h 3940175"/>
              <a:gd name="connsiteX20" fmla="*/ 3538063 w 5108245"/>
              <a:gd name="connsiteY20" fmla="*/ 110836 h 3940175"/>
              <a:gd name="connsiteX21" fmla="*/ 3889045 w 5108245"/>
              <a:gd name="connsiteY21" fmla="*/ 92363 h 3940175"/>
              <a:gd name="connsiteX22" fmla="*/ 4083008 w 5108245"/>
              <a:gd name="connsiteY22" fmla="*/ 64654 h 3940175"/>
              <a:gd name="connsiteX23" fmla="*/ 4258499 w 5108245"/>
              <a:gd name="connsiteY23" fmla="*/ 18473 h 3940175"/>
              <a:gd name="connsiteX24" fmla="*/ 4304681 w 5108245"/>
              <a:gd name="connsiteY24" fmla="*/ 0 h 3940175"/>
              <a:gd name="connsiteX25" fmla="*/ 4664899 w 5108245"/>
              <a:gd name="connsiteY25" fmla="*/ 9236 h 3940175"/>
              <a:gd name="connsiteX26" fmla="*/ 4831154 w 5108245"/>
              <a:gd name="connsiteY26" fmla="*/ 36945 h 3940175"/>
              <a:gd name="connsiteX27" fmla="*/ 4877336 w 5108245"/>
              <a:gd name="connsiteY27" fmla="*/ 83127 h 3940175"/>
              <a:gd name="connsiteX28" fmla="*/ 5034353 w 5108245"/>
              <a:gd name="connsiteY28" fmla="*/ 184727 h 3940175"/>
              <a:gd name="connsiteX29" fmla="*/ 5062063 w 5108245"/>
              <a:gd name="connsiteY29" fmla="*/ 369454 h 3940175"/>
              <a:gd name="connsiteX30" fmla="*/ 5089772 w 5108245"/>
              <a:gd name="connsiteY30" fmla="*/ 406400 h 3940175"/>
              <a:gd name="connsiteX31" fmla="*/ 5108245 w 5108245"/>
              <a:gd name="connsiteY31" fmla="*/ 452582 h 3940175"/>
              <a:gd name="connsiteX32" fmla="*/ 5071299 w 5108245"/>
              <a:gd name="connsiteY32" fmla="*/ 923636 h 3940175"/>
              <a:gd name="connsiteX33" fmla="*/ 4997408 w 5108245"/>
              <a:gd name="connsiteY33" fmla="*/ 1200727 h 3940175"/>
              <a:gd name="connsiteX34" fmla="*/ 4960463 w 5108245"/>
              <a:gd name="connsiteY34" fmla="*/ 1413163 h 3940175"/>
              <a:gd name="connsiteX35" fmla="*/ 4849626 w 5108245"/>
              <a:gd name="connsiteY35" fmla="*/ 1782618 h 3940175"/>
              <a:gd name="connsiteX36" fmla="*/ 4766499 w 5108245"/>
              <a:gd name="connsiteY36" fmla="*/ 2004291 h 3940175"/>
              <a:gd name="connsiteX37" fmla="*/ 4738790 w 5108245"/>
              <a:gd name="connsiteY37" fmla="*/ 2068945 h 3940175"/>
              <a:gd name="connsiteX38" fmla="*/ 4618717 w 5108245"/>
              <a:gd name="connsiteY38" fmla="*/ 2272145 h 3940175"/>
              <a:gd name="connsiteX39" fmla="*/ 4563299 w 5108245"/>
              <a:gd name="connsiteY39" fmla="*/ 2364509 h 3940175"/>
              <a:gd name="connsiteX40" fmla="*/ 4276972 w 5108245"/>
              <a:gd name="connsiteY40" fmla="*/ 2586182 h 3940175"/>
              <a:gd name="connsiteX41" fmla="*/ 3824389 w 5108245"/>
              <a:gd name="connsiteY41" fmla="*/ 2687781 h 3940175"/>
              <a:gd name="connsiteX42" fmla="*/ 3436463 w 5108245"/>
              <a:gd name="connsiteY42" fmla="*/ 2927927 h 3940175"/>
              <a:gd name="connsiteX43" fmla="*/ 3020826 w 5108245"/>
              <a:gd name="connsiteY43" fmla="*/ 2992582 h 3940175"/>
              <a:gd name="connsiteX44" fmla="*/ 2808390 w 5108245"/>
              <a:gd name="connsiteY44" fmla="*/ 3038763 h 3940175"/>
              <a:gd name="connsiteX45" fmla="*/ 2632899 w 5108245"/>
              <a:gd name="connsiteY45" fmla="*/ 3094182 h 3940175"/>
              <a:gd name="connsiteX46" fmla="*/ 2328099 w 5108245"/>
              <a:gd name="connsiteY46" fmla="*/ 3186545 h 3940175"/>
              <a:gd name="connsiteX47" fmla="*/ 1857045 w 5108245"/>
              <a:gd name="connsiteY47" fmla="*/ 3334327 h 3940175"/>
              <a:gd name="connsiteX48" fmla="*/ 1746208 w 5108245"/>
              <a:gd name="connsiteY48" fmla="*/ 3546763 h 3940175"/>
              <a:gd name="connsiteX49" fmla="*/ 1635372 w 5108245"/>
              <a:gd name="connsiteY49" fmla="*/ 3740727 h 3940175"/>
              <a:gd name="connsiteX50" fmla="*/ 1330573 w 5108245"/>
              <a:gd name="connsiteY50" fmla="*/ 3870037 h 3940175"/>
              <a:gd name="connsiteX51" fmla="*/ 970353 w 5108245"/>
              <a:gd name="connsiteY51" fmla="*/ 3925454 h 3940175"/>
              <a:gd name="connsiteX0" fmla="*/ 970353 w 5108245"/>
              <a:gd name="connsiteY0" fmla="*/ 3949128 h 3963849"/>
              <a:gd name="connsiteX1" fmla="*/ 656318 w 5108245"/>
              <a:gd name="connsiteY1" fmla="*/ 3958364 h 3963849"/>
              <a:gd name="connsiteX2" fmla="*/ 416172 w 5108245"/>
              <a:gd name="connsiteY2" fmla="*/ 3875239 h 3963849"/>
              <a:gd name="connsiteX3" fmla="*/ 259153 w 5108245"/>
              <a:gd name="connsiteY3" fmla="*/ 3505784 h 3963849"/>
              <a:gd name="connsiteX4" fmla="*/ 92899 w 5108245"/>
              <a:gd name="connsiteY4" fmla="*/ 3302583 h 3963849"/>
              <a:gd name="connsiteX5" fmla="*/ 536 w 5108245"/>
              <a:gd name="connsiteY5" fmla="*/ 2803819 h 3963849"/>
              <a:gd name="connsiteX6" fmla="*/ 83663 w 5108245"/>
              <a:gd name="connsiteY6" fmla="*/ 2194219 h 3963849"/>
              <a:gd name="connsiteX7" fmla="*/ 111372 w 5108245"/>
              <a:gd name="connsiteY7" fmla="*/ 2092619 h 3963849"/>
              <a:gd name="connsiteX8" fmla="*/ 129845 w 5108245"/>
              <a:gd name="connsiteY8" fmla="*/ 1944837 h 3963849"/>
              <a:gd name="connsiteX9" fmla="*/ 148317 w 5108245"/>
              <a:gd name="connsiteY9" fmla="*/ 1907892 h 3963849"/>
              <a:gd name="connsiteX10" fmla="*/ 157554 w 5108245"/>
              <a:gd name="connsiteY10" fmla="*/ 1880183 h 3963849"/>
              <a:gd name="connsiteX11" fmla="*/ 166790 w 5108245"/>
              <a:gd name="connsiteY11" fmla="*/ 1834001 h 3963849"/>
              <a:gd name="connsiteX12" fmla="*/ 231445 w 5108245"/>
              <a:gd name="connsiteY12" fmla="*/ 1704692 h 3963849"/>
              <a:gd name="connsiteX13" fmla="*/ 314572 w 5108245"/>
              <a:gd name="connsiteY13" fmla="*/ 1529201 h 3963849"/>
              <a:gd name="connsiteX14" fmla="*/ 480826 w 5108245"/>
              <a:gd name="connsiteY14" fmla="*/ 1252110 h 3963849"/>
              <a:gd name="connsiteX15" fmla="*/ 720972 w 5108245"/>
              <a:gd name="connsiteY15" fmla="*/ 975019 h 3963849"/>
              <a:gd name="connsiteX16" fmla="*/ 1265917 w 5108245"/>
              <a:gd name="connsiteY16" fmla="*/ 568619 h 3963849"/>
              <a:gd name="connsiteX17" fmla="*/ 1736973 w 5108245"/>
              <a:gd name="connsiteY17" fmla="*/ 346947 h 3963849"/>
              <a:gd name="connsiteX18" fmla="*/ 2180319 w 5108245"/>
              <a:gd name="connsiteY18" fmla="*/ 162219 h 3963849"/>
              <a:gd name="connsiteX19" fmla="*/ 3103954 w 5108245"/>
              <a:gd name="connsiteY19" fmla="*/ 32909 h 3963849"/>
              <a:gd name="connsiteX20" fmla="*/ 3575009 w 5108245"/>
              <a:gd name="connsiteY20" fmla="*/ 5200 h 3963849"/>
              <a:gd name="connsiteX21" fmla="*/ 3889045 w 5108245"/>
              <a:gd name="connsiteY21" fmla="*/ 116037 h 3963849"/>
              <a:gd name="connsiteX22" fmla="*/ 4083008 w 5108245"/>
              <a:gd name="connsiteY22" fmla="*/ 88328 h 3963849"/>
              <a:gd name="connsiteX23" fmla="*/ 4258499 w 5108245"/>
              <a:gd name="connsiteY23" fmla="*/ 42147 h 3963849"/>
              <a:gd name="connsiteX24" fmla="*/ 4304681 w 5108245"/>
              <a:gd name="connsiteY24" fmla="*/ 23674 h 3963849"/>
              <a:gd name="connsiteX25" fmla="*/ 4664899 w 5108245"/>
              <a:gd name="connsiteY25" fmla="*/ 32910 h 3963849"/>
              <a:gd name="connsiteX26" fmla="*/ 4831154 w 5108245"/>
              <a:gd name="connsiteY26" fmla="*/ 60619 h 3963849"/>
              <a:gd name="connsiteX27" fmla="*/ 4877336 w 5108245"/>
              <a:gd name="connsiteY27" fmla="*/ 106801 h 3963849"/>
              <a:gd name="connsiteX28" fmla="*/ 5034353 w 5108245"/>
              <a:gd name="connsiteY28" fmla="*/ 208401 h 3963849"/>
              <a:gd name="connsiteX29" fmla="*/ 5062063 w 5108245"/>
              <a:gd name="connsiteY29" fmla="*/ 393128 h 3963849"/>
              <a:gd name="connsiteX30" fmla="*/ 5089772 w 5108245"/>
              <a:gd name="connsiteY30" fmla="*/ 430074 h 3963849"/>
              <a:gd name="connsiteX31" fmla="*/ 5108245 w 5108245"/>
              <a:gd name="connsiteY31" fmla="*/ 476256 h 3963849"/>
              <a:gd name="connsiteX32" fmla="*/ 5071299 w 5108245"/>
              <a:gd name="connsiteY32" fmla="*/ 947310 h 3963849"/>
              <a:gd name="connsiteX33" fmla="*/ 4997408 w 5108245"/>
              <a:gd name="connsiteY33" fmla="*/ 1224401 h 3963849"/>
              <a:gd name="connsiteX34" fmla="*/ 4960463 w 5108245"/>
              <a:gd name="connsiteY34" fmla="*/ 1436837 h 3963849"/>
              <a:gd name="connsiteX35" fmla="*/ 4849626 w 5108245"/>
              <a:gd name="connsiteY35" fmla="*/ 1806292 h 3963849"/>
              <a:gd name="connsiteX36" fmla="*/ 4766499 w 5108245"/>
              <a:gd name="connsiteY36" fmla="*/ 2027965 h 3963849"/>
              <a:gd name="connsiteX37" fmla="*/ 4738790 w 5108245"/>
              <a:gd name="connsiteY37" fmla="*/ 2092619 h 3963849"/>
              <a:gd name="connsiteX38" fmla="*/ 4618717 w 5108245"/>
              <a:gd name="connsiteY38" fmla="*/ 2295819 h 3963849"/>
              <a:gd name="connsiteX39" fmla="*/ 4563299 w 5108245"/>
              <a:gd name="connsiteY39" fmla="*/ 2388183 h 3963849"/>
              <a:gd name="connsiteX40" fmla="*/ 4276972 w 5108245"/>
              <a:gd name="connsiteY40" fmla="*/ 2609856 h 3963849"/>
              <a:gd name="connsiteX41" fmla="*/ 3824389 w 5108245"/>
              <a:gd name="connsiteY41" fmla="*/ 2711455 h 3963849"/>
              <a:gd name="connsiteX42" fmla="*/ 3436463 w 5108245"/>
              <a:gd name="connsiteY42" fmla="*/ 2951601 h 3963849"/>
              <a:gd name="connsiteX43" fmla="*/ 3020826 w 5108245"/>
              <a:gd name="connsiteY43" fmla="*/ 3016256 h 3963849"/>
              <a:gd name="connsiteX44" fmla="*/ 2808390 w 5108245"/>
              <a:gd name="connsiteY44" fmla="*/ 3062437 h 3963849"/>
              <a:gd name="connsiteX45" fmla="*/ 2632899 w 5108245"/>
              <a:gd name="connsiteY45" fmla="*/ 3117856 h 3963849"/>
              <a:gd name="connsiteX46" fmla="*/ 2328099 w 5108245"/>
              <a:gd name="connsiteY46" fmla="*/ 3210219 h 3963849"/>
              <a:gd name="connsiteX47" fmla="*/ 1857045 w 5108245"/>
              <a:gd name="connsiteY47" fmla="*/ 3358001 h 3963849"/>
              <a:gd name="connsiteX48" fmla="*/ 1746208 w 5108245"/>
              <a:gd name="connsiteY48" fmla="*/ 3570437 h 3963849"/>
              <a:gd name="connsiteX49" fmla="*/ 1635372 w 5108245"/>
              <a:gd name="connsiteY49" fmla="*/ 3764401 h 3963849"/>
              <a:gd name="connsiteX50" fmla="*/ 1330573 w 5108245"/>
              <a:gd name="connsiteY50" fmla="*/ 3893711 h 3963849"/>
              <a:gd name="connsiteX51" fmla="*/ 970353 w 5108245"/>
              <a:gd name="connsiteY51" fmla="*/ 3949128 h 3963849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083008 w 5108245"/>
              <a:gd name="connsiteY22" fmla="*/ 83453 h 3958974"/>
              <a:gd name="connsiteX23" fmla="*/ 4258499 w 5108245"/>
              <a:gd name="connsiteY23" fmla="*/ 37272 h 3958974"/>
              <a:gd name="connsiteX24" fmla="*/ 4304681 w 5108245"/>
              <a:gd name="connsiteY24" fmla="*/ 18799 h 3958974"/>
              <a:gd name="connsiteX25" fmla="*/ 4664899 w 5108245"/>
              <a:gd name="connsiteY25" fmla="*/ 28035 h 3958974"/>
              <a:gd name="connsiteX26" fmla="*/ 4831154 w 5108245"/>
              <a:gd name="connsiteY26" fmla="*/ 55744 h 3958974"/>
              <a:gd name="connsiteX27" fmla="*/ 4877336 w 5108245"/>
              <a:gd name="connsiteY27" fmla="*/ 101926 h 3958974"/>
              <a:gd name="connsiteX28" fmla="*/ 5034353 w 5108245"/>
              <a:gd name="connsiteY28" fmla="*/ 203526 h 3958974"/>
              <a:gd name="connsiteX29" fmla="*/ 5062063 w 5108245"/>
              <a:gd name="connsiteY29" fmla="*/ 388253 h 3958974"/>
              <a:gd name="connsiteX30" fmla="*/ 5089772 w 5108245"/>
              <a:gd name="connsiteY30" fmla="*/ 425199 h 3958974"/>
              <a:gd name="connsiteX31" fmla="*/ 5108245 w 5108245"/>
              <a:gd name="connsiteY31" fmla="*/ 471381 h 3958974"/>
              <a:gd name="connsiteX32" fmla="*/ 5071299 w 5108245"/>
              <a:gd name="connsiteY32" fmla="*/ 942435 h 3958974"/>
              <a:gd name="connsiteX33" fmla="*/ 4997408 w 5108245"/>
              <a:gd name="connsiteY33" fmla="*/ 1219526 h 3958974"/>
              <a:gd name="connsiteX34" fmla="*/ 4960463 w 5108245"/>
              <a:gd name="connsiteY34" fmla="*/ 1431962 h 3958974"/>
              <a:gd name="connsiteX35" fmla="*/ 4849626 w 5108245"/>
              <a:gd name="connsiteY35" fmla="*/ 1801417 h 3958974"/>
              <a:gd name="connsiteX36" fmla="*/ 4766499 w 5108245"/>
              <a:gd name="connsiteY36" fmla="*/ 2023090 h 3958974"/>
              <a:gd name="connsiteX37" fmla="*/ 4738790 w 5108245"/>
              <a:gd name="connsiteY37" fmla="*/ 2087744 h 3958974"/>
              <a:gd name="connsiteX38" fmla="*/ 4618717 w 5108245"/>
              <a:gd name="connsiteY38" fmla="*/ 2290944 h 3958974"/>
              <a:gd name="connsiteX39" fmla="*/ 4563299 w 5108245"/>
              <a:gd name="connsiteY39" fmla="*/ 2383308 h 3958974"/>
              <a:gd name="connsiteX40" fmla="*/ 4276972 w 5108245"/>
              <a:gd name="connsiteY40" fmla="*/ 2604981 h 3958974"/>
              <a:gd name="connsiteX41" fmla="*/ 3824389 w 5108245"/>
              <a:gd name="connsiteY41" fmla="*/ 2706580 h 3958974"/>
              <a:gd name="connsiteX42" fmla="*/ 3436463 w 5108245"/>
              <a:gd name="connsiteY42" fmla="*/ 2946726 h 3958974"/>
              <a:gd name="connsiteX43" fmla="*/ 3020826 w 5108245"/>
              <a:gd name="connsiteY43" fmla="*/ 3011381 h 3958974"/>
              <a:gd name="connsiteX44" fmla="*/ 2808390 w 5108245"/>
              <a:gd name="connsiteY44" fmla="*/ 3057562 h 3958974"/>
              <a:gd name="connsiteX45" fmla="*/ 2632899 w 5108245"/>
              <a:gd name="connsiteY45" fmla="*/ 3112981 h 3958974"/>
              <a:gd name="connsiteX46" fmla="*/ 2328099 w 5108245"/>
              <a:gd name="connsiteY46" fmla="*/ 3205344 h 3958974"/>
              <a:gd name="connsiteX47" fmla="*/ 1857045 w 5108245"/>
              <a:gd name="connsiteY47" fmla="*/ 3353126 h 3958974"/>
              <a:gd name="connsiteX48" fmla="*/ 1746208 w 5108245"/>
              <a:gd name="connsiteY48" fmla="*/ 3565562 h 3958974"/>
              <a:gd name="connsiteX49" fmla="*/ 1635372 w 5108245"/>
              <a:gd name="connsiteY49" fmla="*/ 3759526 h 3958974"/>
              <a:gd name="connsiteX50" fmla="*/ 1330573 w 5108245"/>
              <a:gd name="connsiteY50" fmla="*/ 3888836 h 3958974"/>
              <a:gd name="connsiteX51" fmla="*/ 970353 w 5108245"/>
              <a:gd name="connsiteY51" fmla="*/ 3944253 h 3958974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083008 w 5108245"/>
              <a:gd name="connsiteY22" fmla="*/ 83453 h 3958974"/>
              <a:gd name="connsiteX23" fmla="*/ 4304681 w 5108245"/>
              <a:gd name="connsiteY23" fmla="*/ 18799 h 3958974"/>
              <a:gd name="connsiteX24" fmla="*/ 4664899 w 5108245"/>
              <a:gd name="connsiteY24" fmla="*/ 28035 h 3958974"/>
              <a:gd name="connsiteX25" fmla="*/ 4831154 w 5108245"/>
              <a:gd name="connsiteY25" fmla="*/ 55744 h 3958974"/>
              <a:gd name="connsiteX26" fmla="*/ 4877336 w 5108245"/>
              <a:gd name="connsiteY26" fmla="*/ 101926 h 3958974"/>
              <a:gd name="connsiteX27" fmla="*/ 5034353 w 5108245"/>
              <a:gd name="connsiteY27" fmla="*/ 203526 h 3958974"/>
              <a:gd name="connsiteX28" fmla="*/ 5062063 w 5108245"/>
              <a:gd name="connsiteY28" fmla="*/ 388253 h 3958974"/>
              <a:gd name="connsiteX29" fmla="*/ 5089772 w 5108245"/>
              <a:gd name="connsiteY29" fmla="*/ 425199 h 3958974"/>
              <a:gd name="connsiteX30" fmla="*/ 5108245 w 5108245"/>
              <a:gd name="connsiteY30" fmla="*/ 471381 h 3958974"/>
              <a:gd name="connsiteX31" fmla="*/ 5071299 w 5108245"/>
              <a:gd name="connsiteY31" fmla="*/ 942435 h 3958974"/>
              <a:gd name="connsiteX32" fmla="*/ 4997408 w 5108245"/>
              <a:gd name="connsiteY32" fmla="*/ 1219526 h 3958974"/>
              <a:gd name="connsiteX33" fmla="*/ 4960463 w 5108245"/>
              <a:gd name="connsiteY33" fmla="*/ 1431962 h 3958974"/>
              <a:gd name="connsiteX34" fmla="*/ 4849626 w 5108245"/>
              <a:gd name="connsiteY34" fmla="*/ 1801417 h 3958974"/>
              <a:gd name="connsiteX35" fmla="*/ 4766499 w 5108245"/>
              <a:gd name="connsiteY35" fmla="*/ 2023090 h 3958974"/>
              <a:gd name="connsiteX36" fmla="*/ 4738790 w 5108245"/>
              <a:gd name="connsiteY36" fmla="*/ 2087744 h 3958974"/>
              <a:gd name="connsiteX37" fmla="*/ 4618717 w 5108245"/>
              <a:gd name="connsiteY37" fmla="*/ 2290944 h 3958974"/>
              <a:gd name="connsiteX38" fmla="*/ 4563299 w 5108245"/>
              <a:gd name="connsiteY38" fmla="*/ 2383308 h 3958974"/>
              <a:gd name="connsiteX39" fmla="*/ 4276972 w 5108245"/>
              <a:gd name="connsiteY39" fmla="*/ 2604981 h 3958974"/>
              <a:gd name="connsiteX40" fmla="*/ 3824389 w 5108245"/>
              <a:gd name="connsiteY40" fmla="*/ 2706580 h 3958974"/>
              <a:gd name="connsiteX41" fmla="*/ 3436463 w 5108245"/>
              <a:gd name="connsiteY41" fmla="*/ 2946726 h 3958974"/>
              <a:gd name="connsiteX42" fmla="*/ 3020826 w 5108245"/>
              <a:gd name="connsiteY42" fmla="*/ 3011381 h 3958974"/>
              <a:gd name="connsiteX43" fmla="*/ 2808390 w 5108245"/>
              <a:gd name="connsiteY43" fmla="*/ 3057562 h 3958974"/>
              <a:gd name="connsiteX44" fmla="*/ 2632899 w 5108245"/>
              <a:gd name="connsiteY44" fmla="*/ 3112981 h 3958974"/>
              <a:gd name="connsiteX45" fmla="*/ 2328099 w 5108245"/>
              <a:gd name="connsiteY45" fmla="*/ 3205344 h 3958974"/>
              <a:gd name="connsiteX46" fmla="*/ 1857045 w 5108245"/>
              <a:gd name="connsiteY46" fmla="*/ 3353126 h 3958974"/>
              <a:gd name="connsiteX47" fmla="*/ 1746208 w 5108245"/>
              <a:gd name="connsiteY47" fmla="*/ 3565562 h 3958974"/>
              <a:gd name="connsiteX48" fmla="*/ 1635372 w 5108245"/>
              <a:gd name="connsiteY48" fmla="*/ 3759526 h 3958974"/>
              <a:gd name="connsiteX49" fmla="*/ 1330573 w 5108245"/>
              <a:gd name="connsiteY49" fmla="*/ 3888836 h 3958974"/>
              <a:gd name="connsiteX50" fmla="*/ 970353 w 5108245"/>
              <a:gd name="connsiteY50" fmla="*/ 3944253 h 3958974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304681 w 5108245"/>
              <a:gd name="connsiteY22" fmla="*/ 18799 h 3958974"/>
              <a:gd name="connsiteX23" fmla="*/ 4664899 w 5108245"/>
              <a:gd name="connsiteY23" fmla="*/ 28035 h 3958974"/>
              <a:gd name="connsiteX24" fmla="*/ 4831154 w 5108245"/>
              <a:gd name="connsiteY24" fmla="*/ 55744 h 3958974"/>
              <a:gd name="connsiteX25" fmla="*/ 4877336 w 5108245"/>
              <a:gd name="connsiteY25" fmla="*/ 101926 h 3958974"/>
              <a:gd name="connsiteX26" fmla="*/ 5034353 w 5108245"/>
              <a:gd name="connsiteY26" fmla="*/ 203526 h 3958974"/>
              <a:gd name="connsiteX27" fmla="*/ 5062063 w 5108245"/>
              <a:gd name="connsiteY27" fmla="*/ 388253 h 3958974"/>
              <a:gd name="connsiteX28" fmla="*/ 5089772 w 5108245"/>
              <a:gd name="connsiteY28" fmla="*/ 425199 h 3958974"/>
              <a:gd name="connsiteX29" fmla="*/ 5108245 w 5108245"/>
              <a:gd name="connsiteY29" fmla="*/ 471381 h 3958974"/>
              <a:gd name="connsiteX30" fmla="*/ 5071299 w 5108245"/>
              <a:gd name="connsiteY30" fmla="*/ 942435 h 3958974"/>
              <a:gd name="connsiteX31" fmla="*/ 4997408 w 5108245"/>
              <a:gd name="connsiteY31" fmla="*/ 1219526 h 3958974"/>
              <a:gd name="connsiteX32" fmla="*/ 4960463 w 5108245"/>
              <a:gd name="connsiteY32" fmla="*/ 1431962 h 3958974"/>
              <a:gd name="connsiteX33" fmla="*/ 4849626 w 5108245"/>
              <a:gd name="connsiteY33" fmla="*/ 1801417 h 3958974"/>
              <a:gd name="connsiteX34" fmla="*/ 4766499 w 5108245"/>
              <a:gd name="connsiteY34" fmla="*/ 2023090 h 3958974"/>
              <a:gd name="connsiteX35" fmla="*/ 4738790 w 5108245"/>
              <a:gd name="connsiteY35" fmla="*/ 2087744 h 3958974"/>
              <a:gd name="connsiteX36" fmla="*/ 4618717 w 5108245"/>
              <a:gd name="connsiteY36" fmla="*/ 2290944 h 3958974"/>
              <a:gd name="connsiteX37" fmla="*/ 4563299 w 5108245"/>
              <a:gd name="connsiteY37" fmla="*/ 2383308 h 3958974"/>
              <a:gd name="connsiteX38" fmla="*/ 4276972 w 5108245"/>
              <a:gd name="connsiteY38" fmla="*/ 2604981 h 3958974"/>
              <a:gd name="connsiteX39" fmla="*/ 3824389 w 5108245"/>
              <a:gd name="connsiteY39" fmla="*/ 2706580 h 3958974"/>
              <a:gd name="connsiteX40" fmla="*/ 3436463 w 5108245"/>
              <a:gd name="connsiteY40" fmla="*/ 2946726 h 3958974"/>
              <a:gd name="connsiteX41" fmla="*/ 3020826 w 5108245"/>
              <a:gd name="connsiteY41" fmla="*/ 3011381 h 3958974"/>
              <a:gd name="connsiteX42" fmla="*/ 2808390 w 5108245"/>
              <a:gd name="connsiteY42" fmla="*/ 3057562 h 3958974"/>
              <a:gd name="connsiteX43" fmla="*/ 2632899 w 5108245"/>
              <a:gd name="connsiteY43" fmla="*/ 3112981 h 3958974"/>
              <a:gd name="connsiteX44" fmla="*/ 2328099 w 5108245"/>
              <a:gd name="connsiteY44" fmla="*/ 3205344 h 3958974"/>
              <a:gd name="connsiteX45" fmla="*/ 1857045 w 5108245"/>
              <a:gd name="connsiteY45" fmla="*/ 3353126 h 3958974"/>
              <a:gd name="connsiteX46" fmla="*/ 1746208 w 5108245"/>
              <a:gd name="connsiteY46" fmla="*/ 3565562 h 3958974"/>
              <a:gd name="connsiteX47" fmla="*/ 1635372 w 5108245"/>
              <a:gd name="connsiteY47" fmla="*/ 3759526 h 3958974"/>
              <a:gd name="connsiteX48" fmla="*/ 1330573 w 5108245"/>
              <a:gd name="connsiteY48" fmla="*/ 3888836 h 3958974"/>
              <a:gd name="connsiteX49" fmla="*/ 970353 w 5108245"/>
              <a:gd name="connsiteY49" fmla="*/ 3944253 h 3958974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664899 w 5108245"/>
              <a:gd name="connsiteY22" fmla="*/ 28035 h 3958974"/>
              <a:gd name="connsiteX23" fmla="*/ 4831154 w 5108245"/>
              <a:gd name="connsiteY23" fmla="*/ 55744 h 3958974"/>
              <a:gd name="connsiteX24" fmla="*/ 4877336 w 5108245"/>
              <a:gd name="connsiteY24" fmla="*/ 101926 h 3958974"/>
              <a:gd name="connsiteX25" fmla="*/ 5034353 w 5108245"/>
              <a:gd name="connsiteY25" fmla="*/ 203526 h 3958974"/>
              <a:gd name="connsiteX26" fmla="*/ 5062063 w 5108245"/>
              <a:gd name="connsiteY26" fmla="*/ 388253 h 3958974"/>
              <a:gd name="connsiteX27" fmla="*/ 5089772 w 5108245"/>
              <a:gd name="connsiteY27" fmla="*/ 425199 h 3958974"/>
              <a:gd name="connsiteX28" fmla="*/ 5108245 w 5108245"/>
              <a:gd name="connsiteY28" fmla="*/ 471381 h 3958974"/>
              <a:gd name="connsiteX29" fmla="*/ 5071299 w 5108245"/>
              <a:gd name="connsiteY29" fmla="*/ 942435 h 3958974"/>
              <a:gd name="connsiteX30" fmla="*/ 4997408 w 5108245"/>
              <a:gd name="connsiteY30" fmla="*/ 1219526 h 3958974"/>
              <a:gd name="connsiteX31" fmla="*/ 4960463 w 5108245"/>
              <a:gd name="connsiteY31" fmla="*/ 1431962 h 3958974"/>
              <a:gd name="connsiteX32" fmla="*/ 4849626 w 5108245"/>
              <a:gd name="connsiteY32" fmla="*/ 1801417 h 3958974"/>
              <a:gd name="connsiteX33" fmla="*/ 4766499 w 5108245"/>
              <a:gd name="connsiteY33" fmla="*/ 2023090 h 3958974"/>
              <a:gd name="connsiteX34" fmla="*/ 4738790 w 5108245"/>
              <a:gd name="connsiteY34" fmla="*/ 2087744 h 3958974"/>
              <a:gd name="connsiteX35" fmla="*/ 4618717 w 5108245"/>
              <a:gd name="connsiteY35" fmla="*/ 2290944 h 3958974"/>
              <a:gd name="connsiteX36" fmla="*/ 4563299 w 5108245"/>
              <a:gd name="connsiteY36" fmla="*/ 2383308 h 3958974"/>
              <a:gd name="connsiteX37" fmla="*/ 4276972 w 5108245"/>
              <a:gd name="connsiteY37" fmla="*/ 2604981 h 3958974"/>
              <a:gd name="connsiteX38" fmla="*/ 3824389 w 5108245"/>
              <a:gd name="connsiteY38" fmla="*/ 2706580 h 3958974"/>
              <a:gd name="connsiteX39" fmla="*/ 3436463 w 5108245"/>
              <a:gd name="connsiteY39" fmla="*/ 2946726 h 3958974"/>
              <a:gd name="connsiteX40" fmla="*/ 3020826 w 5108245"/>
              <a:gd name="connsiteY40" fmla="*/ 3011381 h 3958974"/>
              <a:gd name="connsiteX41" fmla="*/ 2808390 w 5108245"/>
              <a:gd name="connsiteY41" fmla="*/ 3057562 h 3958974"/>
              <a:gd name="connsiteX42" fmla="*/ 2632899 w 5108245"/>
              <a:gd name="connsiteY42" fmla="*/ 3112981 h 3958974"/>
              <a:gd name="connsiteX43" fmla="*/ 2328099 w 5108245"/>
              <a:gd name="connsiteY43" fmla="*/ 3205344 h 3958974"/>
              <a:gd name="connsiteX44" fmla="*/ 1857045 w 5108245"/>
              <a:gd name="connsiteY44" fmla="*/ 3353126 h 3958974"/>
              <a:gd name="connsiteX45" fmla="*/ 1746208 w 5108245"/>
              <a:gd name="connsiteY45" fmla="*/ 3565562 h 3958974"/>
              <a:gd name="connsiteX46" fmla="*/ 1635372 w 5108245"/>
              <a:gd name="connsiteY46" fmla="*/ 3759526 h 3958974"/>
              <a:gd name="connsiteX47" fmla="*/ 1330573 w 5108245"/>
              <a:gd name="connsiteY47" fmla="*/ 3888836 h 3958974"/>
              <a:gd name="connsiteX48" fmla="*/ 970353 w 5108245"/>
              <a:gd name="connsiteY48" fmla="*/ 3944253 h 3958974"/>
              <a:gd name="connsiteX0" fmla="*/ 970353 w 5108245"/>
              <a:gd name="connsiteY0" fmla="*/ 3943928 h 3958649"/>
              <a:gd name="connsiteX1" fmla="*/ 656318 w 5108245"/>
              <a:gd name="connsiteY1" fmla="*/ 3953164 h 3958649"/>
              <a:gd name="connsiteX2" fmla="*/ 416172 w 5108245"/>
              <a:gd name="connsiteY2" fmla="*/ 3870039 h 3958649"/>
              <a:gd name="connsiteX3" fmla="*/ 259153 w 5108245"/>
              <a:gd name="connsiteY3" fmla="*/ 3500584 h 3958649"/>
              <a:gd name="connsiteX4" fmla="*/ 92899 w 5108245"/>
              <a:gd name="connsiteY4" fmla="*/ 3297383 h 3958649"/>
              <a:gd name="connsiteX5" fmla="*/ 536 w 5108245"/>
              <a:gd name="connsiteY5" fmla="*/ 2798619 h 3958649"/>
              <a:gd name="connsiteX6" fmla="*/ 83663 w 5108245"/>
              <a:gd name="connsiteY6" fmla="*/ 2189019 h 3958649"/>
              <a:gd name="connsiteX7" fmla="*/ 111372 w 5108245"/>
              <a:gd name="connsiteY7" fmla="*/ 2087419 h 3958649"/>
              <a:gd name="connsiteX8" fmla="*/ 129845 w 5108245"/>
              <a:gd name="connsiteY8" fmla="*/ 1939637 h 3958649"/>
              <a:gd name="connsiteX9" fmla="*/ 148317 w 5108245"/>
              <a:gd name="connsiteY9" fmla="*/ 1902692 h 3958649"/>
              <a:gd name="connsiteX10" fmla="*/ 157554 w 5108245"/>
              <a:gd name="connsiteY10" fmla="*/ 1874983 h 3958649"/>
              <a:gd name="connsiteX11" fmla="*/ 166790 w 5108245"/>
              <a:gd name="connsiteY11" fmla="*/ 1828801 h 3958649"/>
              <a:gd name="connsiteX12" fmla="*/ 231445 w 5108245"/>
              <a:gd name="connsiteY12" fmla="*/ 1699492 h 3958649"/>
              <a:gd name="connsiteX13" fmla="*/ 314572 w 5108245"/>
              <a:gd name="connsiteY13" fmla="*/ 1524001 h 3958649"/>
              <a:gd name="connsiteX14" fmla="*/ 480826 w 5108245"/>
              <a:gd name="connsiteY14" fmla="*/ 1246910 h 3958649"/>
              <a:gd name="connsiteX15" fmla="*/ 720972 w 5108245"/>
              <a:gd name="connsiteY15" fmla="*/ 969819 h 3958649"/>
              <a:gd name="connsiteX16" fmla="*/ 1265917 w 5108245"/>
              <a:gd name="connsiteY16" fmla="*/ 563419 h 3958649"/>
              <a:gd name="connsiteX17" fmla="*/ 1736973 w 5108245"/>
              <a:gd name="connsiteY17" fmla="*/ 341747 h 3958649"/>
              <a:gd name="connsiteX18" fmla="*/ 2180319 w 5108245"/>
              <a:gd name="connsiteY18" fmla="*/ 157019 h 3958649"/>
              <a:gd name="connsiteX19" fmla="*/ 3103954 w 5108245"/>
              <a:gd name="connsiteY19" fmla="*/ 27709 h 3958649"/>
              <a:gd name="connsiteX20" fmla="*/ 3575009 w 5108245"/>
              <a:gd name="connsiteY20" fmla="*/ 0 h 3958649"/>
              <a:gd name="connsiteX21" fmla="*/ 4664899 w 5108245"/>
              <a:gd name="connsiteY21" fmla="*/ 27710 h 3958649"/>
              <a:gd name="connsiteX22" fmla="*/ 4831154 w 5108245"/>
              <a:gd name="connsiteY22" fmla="*/ 55419 h 3958649"/>
              <a:gd name="connsiteX23" fmla="*/ 4877336 w 5108245"/>
              <a:gd name="connsiteY23" fmla="*/ 101601 h 3958649"/>
              <a:gd name="connsiteX24" fmla="*/ 5034353 w 5108245"/>
              <a:gd name="connsiteY24" fmla="*/ 203201 h 3958649"/>
              <a:gd name="connsiteX25" fmla="*/ 5062063 w 5108245"/>
              <a:gd name="connsiteY25" fmla="*/ 387928 h 3958649"/>
              <a:gd name="connsiteX26" fmla="*/ 5089772 w 5108245"/>
              <a:gd name="connsiteY26" fmla="*/ 424874 h 3958649"/>
              <a:gd name="connsiteX27" fmla="*/ 5108245 w 5108245"/>
              <a:gd name="connsiteY27" fmla="*/ 471056 h 3958649"/>
              <a:gd name="connsiteX28" fmla="*/ 5071299 w 5108245"/>
              <a:gd name="connsiteY28" fmla="*/ 942110 h 3958649"/>
              <a:gd name="connsiteX29" fmla="*/ 4997408 w 5108245"/>
              <a:gd name="connsiteY29" fmla="*/ 1219201 h 3958649"/>
              <a:gd name="connsiteX30" fmla="*/ 4960463 w 5108245"/>
              <a:gd name="connsiteY30" fmla="*/ 1431637 h 3958649"/>
              <a:gd name="connsiteX31" fmla="*/ 4849626 w 5108245"/>
              <a:gd name="connsiteY31" fmla="*/ 1801092 h 3958649"/>
              <a:gd name="connsiteX32" fmla="*/ 4766499 w 5108245"/>
              <a:gd name="connsiteY32" fmla="*/ 2022765 h 3958649"/>
              <a:gd name="connsiteX33" fmla="*/ 4738790 w 5108245"/>
              <a:gd name="connsiteY33" fmla="*/ 2087419 h 3958649"/>
              <a:gd name="connsiteX34" fmla="*/ 4618717 w 5108245"/>
              <a:gd name="connsiteY34" fmla="*/ 2290619 h 3958649"/>
              <a:gd name="connsiteX35" fmla="*/ 4563299 w 5108245"/>
              <a:gd name="connsiteY35" fmla="*/ 2382983 h 3958649"/>
              <a:gd name="connsiteX36" fmla="*/ 4276972 w 5108245"/>
              <a:gd name="connsiteY36" fmla="*/ 2604656 h 3958649"/>
              <a:gd name="connsiteX37" fmla="*/ 3824389 w 5108245"/>
              <a:gd name="connsiteY37" fmla="*/ 2706255 h 3958649"/>
              <a:gd name="connsiteX38" fmla="*/ 3436463 w 5108245"/>
              <a:gd name="connsiteY38" fmla="*/ 2946401 h 3958649"/>
              <a:gd name="connsiteX39" fmla="*/ 3020826 w 5108245"/>
              <a:gd name="connsiteY39" fmla="*/ 3011056 h 3958649"/>
              <a:gd name="connsiteX40" fmla="*/ 2808390 w 5108245"/>
              <a:gd name="connsiteY40" fmla="*/ 3057237 h 3958649"/>
              <a:gd name="connsiteX41" fmla="*/ 2632899 w 5108245"/>
              <a:gd name="connsiteY41" fmla="*/ 3112656 h 3958649"/>
              <a:gd name="connsiteX42" fmla="*/ 2328099 w 5108245"/>
              <a:gd name="connsiteY42" fmla="*/ 3205019 h 3958649"/>
              <a:gd name="connsiteX43" fmla="*/ 1857045 w 5108245"/>
              <a:gd name="connsiteY43" fmla="*/ 3352801 h 3958649"/>
              <a:gd name="connsiteX44" fmla="*/ 1746208 w 5108245"/>
              <a:gd name="connsiteY44" fmla="*/ 3565237 h 3958649"/>
              <a:gd name="connsiteX45" fmla="*/ 1635372 w 5108245"/>
              <a:gd name="connsiteY45" fmla="*/ 3759201 h 3958649"/>
              <a:gd name="connsiteX46" fmla="*/ 1330573 w 5108245"/>
              <a:gd name="connsiteY46" fmla="*/ 3888511 h 3958649"/>
              <a:gd name="connsiteX47" fmla="*/ 970353 w 5108245"/>
              <a:gd name="connsiteY47" fmla="*/ 3943928 h 3958649"/>
              <a:gd name="connsiteX0" fmla="*/ 970353 w 5108245"/>
              <a:gd name="connsiteY0" fmla="*/ 3943928 h 3958649"/>
              <a:gd name="connsiteX1" fmla="*/ 656318 w 5108245"/>
              <a:gd name="connsiteY1" fmla="*/ 3953164 h 3958649"/>
              <a:gd name="connsiteX2" fmla="*/ 416172 w 5108245"/>
              <a:gd name="connsiteY2" fmla="*/ 3870039 h 3958649"/>
              <a:gd name="connsiteX3" fmla="*/ 259153 w 5108245"/>
              <a:gd name="connsiteY3" fmla="*/ 3500584 h 3958649"/>
              <a:gd name="connsiteX4" fmla="*/ 92899 w 5108245"/>
              <a:gd name="connsiteY4" fmla="*/ 3297383 h 3958649"/>
              <a:gd name="connsiteX5" fmla="*/ 536 w 5108245"/>
              <a:gd name="connsiteY5" fmla="*/ 2798619 h 3958649"/>
              <a:gd name="connsiteX6" fmla="*/ 83663 w 5108245"/>
              <a:gd name="connsiteY6" fmla="*/ 2189019 h 3958649"/>
              <a:gd name="connsiteX7" fmla="*/ 111372 w 5108245"/>
              <a:gd name="connsiteY7" fmla="*/ 2087419 h 3958649"/>
              <a:gd name="connsiteX8" fmla="*/ 129845 w 5108245"/>
              <a:gd name="connsiteY8" fmla="*/ 1939637 h 3958649"/>
              <a:gd name="connsiteX9" fmla="*/ 148317 w 5108245"/>
              <a:gd name="connsiteY9" fmla="*/ 1902692 h 3958649"/>
              <a:gd name="connsiteX10" fmla="*/ 157554 w 5108245"/>
              <a:gd name="connsiteY10" fmla="*/ 1874983 h 3958649"/>
              <a:gd name="connsiteX11" fmla="*/ 166790 w 5108245"/>
              <a:gd name="connsiteY11" fmla="*/ 1828801 h 3958649"/>
              <a:gd name="connsiteX12" fmla="*/ 231445 w 5108245"/>
              <a:gd name="connsiteY12" fmla="*/ 1699492 h 3958649"/>
              <a:gd name="connsiteX13" fmla="*/ 314572 w 5108245"/>
              <a:gd name="connsiteY13" fmla="*/ 1524001 h 3958649"/>
              <a:gd name="connsiteX14" fmla="*/ 480826 w 5108245"/>
              <a:gd name="connsiteY14" fmla="*/ 1246910 h 3958649"/>
              <a:gd name="connsiteX15" fmla="*/ 720972 w 5108245"/>
              <a:gd name="connsiteY15" fmla="*/ 969819 h 3958649"/>
              <a:gd name="connsiteX16" fmla="*/ 1265917 w 5108245"/>
              <a:gd name="connsiteY16" fmla="*/ 563419 h 3958649"/>
              <a:gd name="connsiteX17" fmla="*/ 1736973 w 5108245"/>
              <a:gd name="connsiteY17" fmla="*/ 341747 h 3958649"/>
              <a:gd name="connsiteX18" fmla="*/ 2180319 w 5108245"/>
              <a:gd name="connsiteY18" fmla="*/ 157019 h 3958649"/>
              <a:gd name="connsiteX19" fmla="*/ 3103954 w 5108245"/>
              <a:gd name="connsiteY19" fmla="*/ 27709 h 3958649"/>
              <a:gd name="connsiteX20" fmla="*/ 3575009 w 5108245"/>
              <a:gd name="connsiteY20" fmla="*/ 0 h 3958649"/>
              <a:gd name="connsiteX21" fmla="*/ 4664899 w 5108245"/>
              <a:gd name="connsiteY21" fmla="*/ 27710 h 3958649"/>
              <a:gd name="connsiteX22" fmla="*/ 4877336 w 5108245"/>
              <a:gd name="connsiteY22" fmla="*/ 101601 h 3958649"/>
              <a:gd name="connsiteX23" fmla="*/ 5034353 w 5108245"/>
              <a:gd name="connsiteY23" fmla="*/ 203201 h 3958649"/>
              <a:gd name="connsiteX24" fmla="*/ 5062063 w 5108245"/>
              <a:gd name="connsiteY24" fmla="*/ 387928 h 3958649"/>
              <a:gd name="connsiteX25" fmla="*/ 5089772 w 5108245"/>
              <a:gd name="connsiteY25" fmla="*/ 424874 h 3958649"/>
              <a:gd name="connsiteX26" fmla="*/ 5108245 w 5108245"/>
              <a:gd name="connsiteY26" fmla="*/ 471056 h 3958649"/>
              <a:gd name="connsiteX27" fmla="*/ 5071299 w 5108245"/>
              <a:gd name="connsiteY27" fmla="*/ 942110 h 3958649"/>
              <a:gd name="connsiteX28" fmla="*/ 4997408 w 5108245"/>
              <a:gd name="connsiteY28" fmla="*/ 1219201 h 3958649"/>
              <a:gd name="connsiteX29" fmla="*/ 4960463 w 5108245"/>
              <a:gd name="connsiteY29" fmla="*/ 1431637 h 3958649"/>
              <a:gd name="connsiteX30" fmla="*/ 4849626 w 5108245"/>
              <a:gd name="connsiteY30" fmla="*/ 1801092 h 3958649"/>
              <a:gd name="connsiteX31" fmla="*/ 4766499 w 5108245"/>
              <a:gd name="connsiteY31" fmla="*/ 2022765 h 3958649"/>
              <a:gd name="connsiteX32" fmla="*/ 4738790 w 5108245"/>
              <a:gd name="connsiteY32" fmla="*/ 2087419 h 3958649"/>
              <a:gd name="connsiteX33" fmla="*/ 4618717 w 5108245"/>
              <a:gd name="connsiteY33" fmla="*/ 2290619 h 3958649"/>
              <a:gd name="connsiteX34" fmla="*/ 4563299 w 5108245"/>
              <a:gd name="connsiteY34" fmla="*/ 2382983 h 3958649"/>
              <a:gd name="connsiteX35" fmla="*/ 4276972 w 5108245"/>
              <a:gd name="connsiteY35" fmla="*/ 2604656 h 3958649"/>
              <a:gd name="connsiteX36" fmla="*/ 3824389 w 5108245"/>
              <a:gd name="connsiteY36" fmla="*/ 2706255 h 3958649"/>
              <a:gd name="connsiteX37" fmla="*/ 3436463 w 5108245"/>
              <a:gd name="connsiteY37" fmla="*/ 2946401 h 3958649"/>
              <a:gd name="connsiteX38" fmla="*/ 3020826 w 5108245"/>
              <a:gd name="connsiteY38" fmla="*/ 3011056 h 3958649"/>
              <a:gd name="connsiteX39" fmla="*/ 2808390 w 5108245"/>
              <a:gd name="connsiteY39" fmla="*/ 3057237 h 3958649"/>
              <a:gd name="connsiteX40" fmla="*/ 2632899 w 5108245"/>
              <a:gd name="connsiteY40" fmla="*/ 3112656 h 3958649"/>
              <a:gd name="connsiteX41" fmla="*/ 2328099 w 5108245"/>
              <a:gd name="connsiteY41" fmla="*/ 3205019 h 3958649"/>
              <a:gd name="connsiteX42" fmla="*/ 1857045 w 5108245"/>
              <a:gd name="connsiteY42" fmla="*/ 3352801 h 3958649"/>
              <a:gd name="connsiteX43" fmla="*/ 1746208 w 5108245"/>
              <a:gd name="connsiteY43" fmla="*/ 3565237 h 3958649"/>
              <a:gd name="connsiteX44" fmla="*/ 1635372 w 5108245"/>
              <a:gd name="connsiteY44" fmla="*/ 3759201 h 3958649"/>
              <a:gd name="connsiteX45" fmla="*/ 1330573 w 5108245"/>
              <a:gd name="connsiteY45" fmla="*/ 3888511 h 3958649"/>
              <a:gd name="connsiteX46" fmla="*/ 970353 w 5108245"/>
              <a:gd name="connsiteY46" fmla="*/ 3943928 h 3958649"/>
              <a:gd name="connsiteX0" fmla="*/ 970353 w 5108245"/>
              <a:gd name="connsiteY0" fmla="*/ 3944365 h 3959086"/>
              <a:gd name="connsiteX1" fmla="*/ 656318 w 5108245"/>
              <a:gd name="connsiteY1" fmla="*/ 3953601 h 3959086"/>
              <a:gd name="connsiteX2" fmla="*/ 416172 w 5108245"/>
              <a:gd name="connsiteY2" fmla="*/ 3870476 h 3959086"/>
              <a:gd name="connsiteX3" fmla="*/ 259153 w 5108245"/>
              <a:gd name="connsiteY3" fmla="*/ 3501021 h 3959086"/>
              <a:gd name="connsiteX4" fmla="*/ 92899 w 5108245"/>
              <a:gd name="connsiteY4" fmla="*/ 3297820 h 3959086"/>
              <a:gd name="connsiteX5" fmla="*/ 536 w 5108245"/>
              <a:gd name="connsiteY5" fmla="*/ 2799056 h 3959086"/>
              <a:gd name="connsiteX6" fmla="*/ 83663 w 5108245"/>
              <a:gd name="connsiteY6" fmla="*/ 2189456 h 3959086"/>
              <a:gd name="connsiteX7" fmla="*/ 111372 w 5108245"/>
              <a:gd name="connsiteY7" fmla="*/ 2087856 h 3959086"/>
              <a:gd name="connsiteX8" fmla="*/ 129845 w 5108245"/>
              <a:gd name="connsiteY8" fmla="*/ 1940074 h 3959086"/>
              <a:gd name="connsiteX9" fmla="*/ 148317 w 5108245"/>
              <a:gd name="connsiteY9" fmla="*/ 1903129 h 3959086"/>
              <a:gd name="connsiteX10" fmla="*/ 157554 w 5108245"/>
              <a:gd name="connsiteY10" fmla="*/ 1875420 h 3959086"/>
              <a:gd name="connsiteX11" fmla="*/ 166790 w 5108245"/>
              <a:gd name="connsiteY11" fmla="*/ 1829238 h 3959086"/>
              <a:gd name="connsiteX12" fmla="*/ 231445 w 5108245"/>
              <a:gd name="connsiteY12" fmla="*/ 1699929 h 3959086"/>
              <a:gd name="connsiteX13" fmla="*/ 314572 w 5108245"/>
              <a:gd name="connsiteY13" fmla="*/ 1524438 h 3959086"/>
              <a:gd name="connsiteX14" fmla="*/ 480826 w 5108245"/>
              <a:gd name="connsiteY14" fmla="*/ 1247347 h 3959086"/>
              <a:gd name="connsiteX15" fmla="*/ 720972 w 5108245"/>
              <a:gd name="connsiteY15" fmla="*/ 970256 h 3959086"/>
              <a:gd name="connsiteX16" fmla="*/ 1265917 w 5108245"/>
              <a:gd name="connsiteY16" fmla="*/ 563856 h 3959086"/>
              <a:gd name="connsiteX17" fmla="*/ 1736973 w 5108245"/>
              <a:gd name="connsiteY17" fmla="*/ 342184 h 3959086"/>
              <a:gd name="connsiteX18" fmla="*/ 2180319 w 5108245"/>
              <a:gd name="connsiteY18" fmla="*/ 157456 h 3959086"/>
              <a:gd name="connsiteX19" fmla="*/ 3103954 w 5108245"/>
              <a:gd name="connsiteY19" fmla="*/ 28146 h 3959086"/>
              <a:gd name="connsiteX20" fmla="*/ 3575009 w 5108245"/>
              <a:gd name="connsiteY20" fmla="*/ 437 h 3959086"/>
              <a:gd name="connsiteX21" fmla="*/ 4664899 w 5108245"/>
              <a:gd name="connsiteY21" fmla="*/ 28147 h 3959086"/>
              <a:gd name="connsiteX22" fmla="*/ 5034353 w 5108245"/>
              <a:gd name="connsiteY22" fmla="*/ 203638 h 3959086"/>
              <a:gd name="connsiteX23" fmla="*/ 5062063 w 5108245"/>
              <a:gd name="connsiteY23" fmla="*/ 388365 h 3959086"/>
              <a:gd name="connsiteX24" fmla="*/ 5089772 w 5108245"/>
              <a:gd name="connsiteY24" fmla="*/ 425311 h 3959086"/>
              <a:gd name="connsiteX25" fmla="*/ 5108245 w 5108245"/>
              <a:gd name="connsiteY25" fmla="*/ 471493 h 3959086"/>
              <a:gd name="connsiteX26" fmla="*/ 5071299 w 5108245"/>
              <a:gd name="connsiteY26" fmla="*/ 942547 h 3959086"/>
              <a:gd name="connsiteX27" fmla="*/ 4997408 w 5108245"/>
              <a:gd name="connsiteY27" fmla="*/ 1219638 h 3959086"/>
              <a:gd name="connsiteX28" fmla="*/ 4960463 w 5108245"/>
              <a:gd name="connsiteY28" fmla="*/ 1432074 h 3959086"/>
              <a:gd name="connsiteX29" fmla="*/ 4849626 w 5108245"/>
              <a:gd name="connsiteY29" fmla="*/ 1801529 h 3959086"/>
              <a:gd name="connsiteX30" fmla="*/ 4766499 w 5108245"/>
              <a:gd name="connsiteY30" fmla="*/ 2023202 h 3959086"/>
              <a:gd name="connsiteX31" fmla="*/ 4738790 w 5108245"/>
              <a:gd name="connsiteY31" fmla="*/ 2087856 h 3959086"/>
              <a:gd name="connsiteX32" fmla="*/ 4618717 w 5108245"/>
              <a:gd name="connsiteY32" fmla="*/ 2291056 h 3959086"/>
              <a:gd name="connsiteX33" fmla="*/ 4563299 w 5108245"/>
              <a:gd name="connsiteY33" fmla="*/ 2383420 h 3959086"/>
              <a:gd name="connsiteX34" fmla="*/ 4276972 w 5108245"/>
              <a:gd name="connsiteY34" fmla="*/ 2605093 h 3959086"/>
              <a:gd name="connsiteX35" fmla="*/ 3824389 w 5108245"/>
              <a:gd name="connsiteY35" fmla="*/ 2706692 h 3959086"/>
              <a:gd name="connsiteX36" fmla="*/ 3436463 w 5108245"/>
              <a:gd name="connsiteY36" fmla="*/ 2946838 h 3959086"/>
              <a:gd name="connsiteX37" fmla="*/ 3020826 w 5108245"/>
              <a:gd name="connsiteY37" fmla="*/ 3011493 h 3959086"/>
              <a:gd name="connsiteX38" fmla="*/ 2808390 w 5108245"/>
              <a:gd name="connsiteY38" fmla="*/ 3057674 h 3959086"/>
              <a:gd name="connsiteX39" fmla="*/ 2632899 w 5108245"/>
              <a:gd name="connsiteY39" fmla="*/ 3113093 h 3959086"/>
              <a:gd name="connsiteX40" fmla="*/ 2328099 w 5108245"/>
              <a:gd name="connsiteY40" fmla="*/ 3205456 h 3959086"/>
              <a:gd name="connsiteX41" fmla="*/ 1857045 w 5108245"/>
              <a:gd name="connsiteY41" fmla="*/ 3353238 h 3959086"/>
              <a:gd name="connsiteX42" fmla="*/ 1746208 w 5108245"/>
              <a:gd name="connsiteY42" fmla="*/ 3565674 h 3959086"/>
              <a:gd name="connsiteX43" fmla="*/ 1635372 w 5108245"/>
              <a:gd name="connsiteY43" fmla="*/ 3759638 h 3959086"/>
              <a:gd name="connsiteX44" fmla="*/ 1330573 w 5108245"/>
              <a:gd name="connsiteY44" fmla="*/ 3888948 h 3959086"/>
              <a:gd name="connsiteX45" fmla="*/ 970353 w 5108245"/>
              <a:gd name="connsiteY45" fmla="*/ 3944365 h 3959086"/>
              <a:gd name="connsiteX0" fmla="*/ 970353 w 5108245"/>
              <a:gd name="connsiteY0" fmla="*/ 4016620 h 4031341"/>
              <a:gd name="connsiteX1" fmla="*/ 656318 w 5108245"/>
              <a:gd name="connsiteY1" fmla="*/ 4025856 h 4031341"/>
              <a:gd name="connsiteX2" fmla="*/ 416172 w 5108245"/>
              <a:gd name="connsiteY2" fmla="*/ 3942731 h 4031341"/>
              <a:gd name="connsiteX3" fmla="*/ 259153 w 5108245"/>
              <a:gd name="connsiteY3" fmla="*/ 3573276 h 4031341"/>
              <a:gd name="connsiteX4" fmla="*/ 92899 w 5108245"/>
              <a:gd name="connsiteY4" fmla="*/ 3370075 h 4031341"/>
              <a:gd name="connsiteX5" fmla="*/ 536 w 5108245"/>
              <a:gd name="connsiteY5" fmla="*/ 2871311 h 4031341"/>
              <a:gd name="connsiteX6" fmla="*/ 83663 w 5108245"/>
              <a:gd name="connsiteY6" fmla="*/ 2261711 h 4031341"/>
              <a:gd name="connsiteX7" fmla="*/ 111372 w 5108245"/>
              <a:gd name="connsiteY7" fmla="*/ 2160111 h 4031341"/>
              <a:gd name="connsiteX8" fmla="*/ 129845 w 5108245"/>
              <a:gd name="connsiteY8" fmla="*/ 2012329 h 4031341"/>
              <a:gd name="connsiteX9" fmla="*/ 148317 w 5108245"/>
              <a:gd name="connsiteY9" fmla="*/ 1975384 h 4031341"/>
              <a:gd name="connsiteX10" fmla="*/ 157554 w 5108245"/>
              <a:gd name="connsiteY10" fmla="*/ 1947675 h 4031341"/>
              <a:gd name="connsiteX11" fmla="*/ 166790 w 5108245"/>
              <a:gd name="connsiteY11" fmla="*/ 1901493 h 4031341"/>
              <a:gd name="connsiteX12" fmla="*/ 231445 w 5108245"/>
              <a:gd name="connsiteY12" fmla="*/ 1772184 h 4031341"/>
              <a:gd name="connsiteX13" fmla="*/ 314572 w 5108245"/>
              <a:gd name="connsiteY13" fmla="*/ 1596693 h 4031341"/>
              <a:gd name="connsiteX14" fmla="*/ 480826 w 5108245"/>
              <a:gd name="connsiteY14" fmla="*/ 1319602 h 4031341"/>
              <a:gd name="connsiteX15" fmla="*/ 720972 w 5108245"/>
              <a:gd name="connsiteY15" fmla="*/ 1042511 h 4031341"/>
              <a:gd name="connsiteX16" fmla="*/ 1265917 w 5108245"/>
              <a:gd name="connsiteY16" fmla="*/ 636111 h 4031341"/>
              <a:gd name="connsiteX17" fmla="*/ 1736973 w 5108245"/>
              <a:gd name="connsiteY17" fmla="*/ 414439 h 4031341"/>
              <a:gd name="connsiteX18" fmla="*/ 2180319 w 5108245"/>
              <a:gd name="connsiteY18" fmla="*/ 229711 h 4031341"/>
              <a:gd name="connsiteX19" fmla="*/ 3103954 w 5108245"/>
              <a:gd name="connsiteY19" fmla="*/ 100401 h 4031341"/>
              <a:gd name="connsiteX20" fmla="*/ 3575009 w 5108245"/>
              <a:gd name="connsiteY20" fmla="*/ 72692 h 4031341"/>
              <a:gd name="connsiteX21" fmla="*/ 4489409 w 5108245"/>
              <a:gd name="connsiteY21" fmla="*/ 8039 h 4031341"/>
              <a:gd name="connsiteX22" fmla="*/ 5034353 w 5108245"/>
              <a:gd name="connsiteY22" fmla="*/ 275893 h 4031341"/>
              <a:gd name="connsiteX23" fmla="*/ 5062063 w 5108245"/>
              <a:gd name="connsiteY23" fmla="*/ 460620 h 4031341"/>
              <a:gd name="connsiteX24" fmla="*/ 5089772 w 5108245"/>
              <a:gd name="connsiteY24" fmla="*/ 497566 h 4031341"/>
              <a:gd name="connsiteX25" fmla="*/ 5108245 w 5108245"/>
              <a:gd name="connsiteY25" fmla="*/ 543748 h 4031341"/>
              <a:gd name="connsiteX26" fmla="*/ 5071299 w 5108245"/>
              <a:gd name="connsiteY26" fmla="*/ 1014802 h 4031341"/>
              <a:gd name="connsiteX27" fmla="*/ 4997408 w 5108245"/>
              <a:gd name="connsiteY27" fmla="*/ 1291893 h 4031341"/>
              <a:gd name="connsiteX28" fmla="*/ 4960463 w 5108245"/>
              <a:gd name="connsiteY28" fmla="*/ 1504329 h 4031341"/>
              <a:gd name="connsiteX29" fmla="*/ 4849626 w 5108245"/>
              <a:gd name="connsiteY29" fmla="*/ 1873784 h 4031341"/>
              <a:gd name="connsiteX30" fmla="*/ 4766499 w 5108245"/>
              <a:gd name="connsiteY30" fmla="*/ 2095457 h 4031341"/>
              <a:gd name="connsiteX31" fmla="*/ 4738790 w 5108245"/>
              <a:gd name="connsiteY31" fmla="*/ 2160111 h 4031341"/>
              <a:gd name="connsiteX32" fmla="*/ 4618717 w 5108245"/>
              <a:gd name="connsiteY32" fmla="*/ 2363311 h 4031341"/>
              <a:gd name="connsiteX33" fmla="*/ 4563299 w 5108245"/>
              <a:gd name="connsiteY33" fmla="*/ 2455675 h 4031341"/>
              <a:gd name="connsiteX34" fmla="*/ 4276972 w 5108245"/>
              <a:gd name="connsiteY34" fmla="*/ 2677348 h 4031341"/>
              <a:gd name="connsiteX35" fmla="*/ 3824389 w 5108245"/>
              <a:gd name="connsiteY35" fmla="*/ 2778947 h 4031341"/>
              <a:gd name="connsiteX36" fmla="*/ 3436463 w 5108245"/>
              <a:gd name="connsiteY36" fmla="*/ 3019093 h 4031341"/>
              <a:gd name="connsiteX37" fmla="*/ 3020826 w 5108245"/>
              <a:gd name="connsiteY37" fmla="*/ 3083748 h 4031341"/>
              <a:gd name="connsiteX38" fmla="*/ 2808390 w 5108245"/>
              <a:gd name="connsiteY38" fmla="*/ 3129929 h 4031341"/>
              <a:gd name="connsiteX39" fmla="*/ 2632899 w 5108245"/>
              <a:gd name="connsiteY39" fmla="*/ 3185348 h 4031341"/>
              <a:gd name="connsiteX40" fmla="*/ 2328099 w 5108245"/>
              <a:gd name="connsiteY40" fmla="*/ 3277711 h 4031341"/>
              <a:gd name="connsiteX41" fmla="*/ 1857045 w 5108245"/>
              <a:gd name="connsiteY41" fmla="*/ 3425493 h 4031341"/>
              <a:gd name="connsiteX42" fmla="*/ 1746208 w 5108245"/>
              <a:gd name="connsiteY42" fmla="*/ 3637929 h 4031341"/>
              <a:gd name="connsiteX43" fmla="*/ 1635372 w 5108245"/>
              <a:gd name="connsiteY43" fmla="*/ 3831893 h 4031341"/>
              <a:gd name="connsiteX44" fmla="*/ 1330573 w 5108245"/>
              <a:gd name="connsiteY44" fmla="*/ 3961203 h 4031341"/>
              <a:gd name="connsiteX45" fmla="*/ 970353 w 5108245"/>
              <a:gd name="connsiteY45" fmla="*/ 4016620 h 4031341"/>
              <a:gd name="connsiteX0" fmla="*/ 970353 w 5108245"/>
              <a:gd name="connsiteY0" fmla="*/ 4054086 h 4068807"/>
              <a:gd name="connsiteX1" fmla="*/ 656318 w 5108245"/>
              <a:gd name="connsiteY1" fmla="*/ 4063322 h 4068807"/>
              <a:gd name="connsiteX2" fmla="*/ 416172 w 5108245"/>
              <a:gd name="connsiteY2" fmla="*/ 3980197 h 4068807"/>
              <a:gd name="connsiteX3" fmla="*/ 259153 w 5108245"/>
              <a:gd name="connsiteY3" fmla="*/ 3610742 h 4068807"/>
              <a:gd name="connsiteX4" fmla="*/ 92899 w 5108245"/>
              <a:gd name="connsiteY4" fmla="*/ 3407541 h 4068807"/>
              <a:gd name="connsiteX5" fmla="*/ 536 w 5108245"/>
              <a:gd name="connsiteY5" fmla="*/ 2908777 h 4068807"/>
              <a:gd name="connsiteX6" fmla="*/ 83663 w 5108245"/>
              <a:gd name="connsiteY6" fmla="*/ 2299177 h 4068807"/>
              <a:gd name="connsiteX7" fmla="*/ 111372 w 5108245"/>
              <a:gd name="connsiteY7" fmla="*/ 2197577 h 4068807"/>
              <a:gd name="connsiteX8" fmla="*/ 129845 w 5108245"/>
              <a:gd name="connsiteY8" fmla="*/ 2049795 h 4068807"/>
              <a:gd name="connsiteX9" fmla="*/ 148317 w 5108245"/>
              <a:gd name="connsiteY9" fmla="*/ 2012850 h 4068807"/>
              <a:gd name="connsiteX10" fmla="*/ 157554 w 5108245"/>
              <a:gd name="connsiteY10" fmla="*/ 1985141 h 4068807"/>
              <a:gd name="connsiteX11" fmla="*/ 166790 w 5108245"/>
              <a:gd name="connsiteY11" fmla="*/ 1938959 h 4068807"/>
              <a:gd name="connsiteX12" fmla="*/ 231445 w 5108245"/>
              <a:gd name="connsiteY12" fmla="*/ 1809650 h 4068807"/>
              <a:gd name="connsiteX13" fmla="*/ 314572 w 5108245"/>
              <a:gd name="connsiteY13" fmla="*/ 1634159 h 4068807"/>
              <a:gd name="connsiteX14" fmla="*/ 480826 w 5108245"/>
              <a:gd name="connsiteY14" fmla="*/ 1357068 h 4068807"/>
              <a:gd name="connsiteX15" fmla="*/ 720972 w 5108245"/>
              <a:gd name="connsiteY15" fmla="*/ 1079977 h 4068807"/>
              <a:gd name="connsiteX16" fmla="*/ 1265917 w 5108245"/>
              <a:gd name="connsiteY16" fmla="*/ 673577 h 4068807"/>
              <a:gd name="connsiteX17" fmla="*/ 1736973 w 5108245"/>
              <a:gd name="connsiteY17" fmla="*/ 451905 h 4068807"/>
              <a:gd name="connsiteX18" fmla="*/ 2180319 w 5108245"/>
              <a:gd name="connsiteY18" fmla="*/ 267177 h 4068807"/>
              <a:gd name="connsiteX19" fmla="*/ 3103954 w 5108245"/>
              <a:gd name="connsiteY19" fmla="*/ 137867 h 4068807"/>
              <a:gd name="connsiteX20" fmla="*/ 3575009 w 5108245"/>
              <a:gd name="connsiteY20" fmla="*/ 8558 h 4068807"/>
              <a:gd name="connsiteX21" fmla="*/ 4489409 w 5108245"/>
              <a:gd name="connsiteY21" fmla="*/ 45505 h 4068807"/>
              <a:gd name="connsiteX22" fmla="*/ 5034353 w 5108245"/>
              <a:gd name="connsiteY22" fmla="*/ 313359 h 4068807"/>
              <a:gd name="connsiteX23" fmla="*/ 5062063 w 5108245"/>
              <a:gd name="connsiteY23" fmla="*/ 498086 h 4068807"/>
              <a:gd name="connsiteX24" fmla="*/ 5089772 w 5108245"/>
              <a:gd name="connsiteY24" fmla="*/ 535032 h 4068807"/>
              <a:gd name="connsiteX25" fmla="*/ 5108245 w 5108245"/>
              <a:gd name="connsiteY25" fmla="*/ 581214 h 4068807"/>
              <a:gd name="connsiteX26" fmla="*/ 5071299 w 5108245"/>
              <a:gd name="connsiteY26" fmla="*/ 1052268 h 4068807"/>
              <a:gd name="connsiteX27" fmla="*/ 4997408 w 5108245"/>
              <a:gd name="connsiteY27" fmla="*/ 1329359 h 4068807"/>
              <a:gd name="connsiteX28" fmla="*/ 4960463 w 5108245"/>
              <a:gd name="connsiteY28" fmla="*/ 1541795 h 4068807"/>
              <a:gd name="connsiteX29" fmla="*/ 4849626 w 5108245"/>
              <a:gd name="connsiteY29" fmla="*/ 1911250 h 4068807"/>
              <a:gd name="connsiteX30" fmla="*/ 4766499 w 5108245"/>
              <a:gd name="connsiteY30" fmla="*/ 2132923 h 4068807"/>
              <a:gd name="connsiteX31" fmla="*/ 4738790 w 5108245"/>
              <a:gd name="connsiteY31" fmla="*/ 2197577 h 4068807"/>
              <a:gd name="connsiteX32" fmla="*/ 4618717 w 5108245"/>
              <a:gd name="connsiteY32" fmla="*/ 2400777 h 4068807"/>
              <a:gd name="connsiteX33" fmla="*/ 4563299 w 5108245"/>
              <a:gd name="connsiteY33" fmla="*/ 2493141 h 4068807"/>
              <a:gd name="connsiteX34" fmla="*/ 4276972 w 5108245"/>
              <a:gd name="connsiteY34" fmla="*/ 2714814 h 4068807"/>
              <a:gd name="connsiteX35" fmla="*/ 3824389 w 5108245"/>
              <a:gd name="connsiteY35" fmla="*/ 2816413 h 4068807"/>
              <a:gd name="connsiteX36" fmla="*/ 3436463 w 5108245"/>
              <a:gd name="connsiteY36" fmla="*/ 3056559 h 4068807"/>
              <a:gd name="connsiteX37" fmla="*/ 3020826 w 5108245"/>
              <a:gd name="connsiteY37" fmla="*/ 3121214 h 4068807"/>
              <a:gd name="connsiteX38" fmla="*/ 2808390 w 5108245"/>
              <a:gd name="connsiteY38" fmla="*/ 3167395 h 4068807"/>
              <a:gd name="connsiteX39" fmla="*/ 2632899 w 5108245"/>
              <a:gd name="connsiteY39" fmla="*/ 3222814 h 4068807"/>
              <a:gd name="connsiteX40" fmla="*/ 2328099 w 5108245"/>
              <a:gd name="connsiteY40" fmla="*/ 3315177 h 4068807"/>
              <a:gd name="connsiteX41" fmla="*/ 1857045 w 5108245"/>
              <a:gd name="connsiteY41" fmla="*/ 3462959 h 4068807"/>
              <a:gd name="connsiteX42" fmla="*/ 1746208 w 5108245"/>
              <a:gd name="connsiteY42" fmla="*/ 3675395 h 4068807"/>
              <a:gd name="connsiteX43" fmla="*/ 1635372 w 5108245"/>
              <a:gd name="connsiteY43" fmla="*/ 3869359 h 4068807"/>
              <a:gd name="connsiteX44" fmla="*/ 1330573 w 5108245"/>
              <a:gd name="connsiteY44" fmla="*/ 3998669 h 4068807"/>
              <a:gd name="connsiteX45" fmla="*/ 970353 w 5108245"/>
              <a:gd name="connsiteY45" fmla="*/ 4054086 h 4068807"/>
              <a:gd name="connsiteX0" fmla="*/ 970353 w 5108245"/>
              <a:gd name="connsiteY0" fmla="*/ 4049985 h 4064706"/>
              <a:gd name="connsiteX1" fmla="*/ 656318 w 5108245"/>
              <a:gd name="connsiteY1" fmla="*/ 4059221 h 4064706"/>
              <a:gd name="connsiteX2" fmla="*/ 416172 w 5108245"/>
              <a:gd name="connsiteY2" fmla="*/ 3976096 h 4064706"/>
              <a:gd name="connsiteX3" fmla="*/ 259153 w 5108245"/>
              <a:gd name="connsiteY3" fmla="*/ 3606641 h 4064706"/>
              <a:gd name="connsiteX4" fmla="*/ 92899 w 5108245"/>
              <a:gd name="connsiteY4" fmla="*/ 3403440 h 4064706"/>
              <a:gd name="connsiteX5" fmla="*/ 536 w 5108245"/>
              <a:gd name="connsiteY5" fmla="*/ 2904676 h 4064706"/>
              <a:gd name="connsiteX6" fmla="*/ 83663 w 5108245"/>
              <a:gd name="connsiteY6" fmla="*/ 2295076 h 4064706"/>
              <a:gd name="connsiteX7" fmla="*/ 111372 w 5108245"/>
              <a:gd name="connsiteY7" fmla="*/ 2193476 h 4064706"/>
              <a:gd name="connsiteX8" fmla="*/ 129845 w 5108245"/>
              <a:gd name="connsiteY8" fmla="*/ 2045694 h 4064706"/>
              <a:gd name="connsiteX9" fmla="*/ 148317 w 5108245"/>
              <a:gd name="connsiteY9" fmla="*/ 2008749 h 4064706"/>
              <a:gd name="connsiteX10" fmla="*/ 157554 w 5108245"/>
              <a:gd name="connsiteY10" fmla="*/ 1981040 h 4064706"/>
              <a:gd name="connsiteX11" fmla="*/ 166790 w 5108245"/>
              <a:gd name="connsiteY11" fmla="*/ 1934858 h 4064706"/>
              <a:gd name="connsiteX12" fmla="*/ 231445 w 5108245"/>
              <a:gd name="connsiteY12" fmla="*/ 1805549 h 4064706"/>
              <a:gd name="connsiteX13" fmla="*/ 314572 w 5108245"/>
              <a:gd name="connsiteY13" fmla="*/ 1630058 h 4064706"/>
              <a:gd name="connsiteX14" fmla="*/ 480826 w 5108245"/>
              <a:gd name="connsiteY14" fmla="*/ 1352967 h 4064706"/>
              <a:gd name="connsiteX15" fmla="*/ 720972 w 5108245"/>
              <a:gd name="connsiteY15" fmla="*/ 1075876 h 4064706"/>
              <a:gd name="connsiteX16" fmla="*/ 1265917 w 5108245"/>
              <a:gd name="connsiteY16" fmla="*/ 669476 h 4064706"/>
              <a:gd name="connsiteX17" fmla="*/ 1736973 w 5108245"/>
              <a:gd name="connsiteY17" fmla="*/ 447804 h 4064706"/>
              <a:gd name="connsiteX18" fmla="*/ 2180319 w 5108245"/>
              <a:gd name="connsiteY18" fmla="*/ 263076 h 4064706"/>
              <a:gd name="connsiteX19" fmla="*/ 3094717 w 5108245"/>
              <a:gd name="connsiteY19" fmla="*/ 78348 h 4064706"/>
              <a:gd name="connsiteX20" fmla="*/ 3575009 w 5108245"/>
              <a:gd name="connsiteY20" fmla="*/ 4457 h 4064706"/>
              <a:gd name="connsiteX21" fmla="*/ 4489409 w 5108245"/>
              <a:gd name="connsiteY21" fmla="*/ 41404 h 4064706"/>
              <a:gd name="connsiteX22" fmla="*/ 5034353 w 5108245"/>
              <a:gd name="connsiteY22" fmla="*/ 309258 h 4064706"/>
              <a:gd name="connsiteX23" fmla="*/ 5062063 w 5108245"/>
              <a:gd name="connsiteY23" fmla="*/ 493985 h 4064706"/>
              <a:gd name="connsiteX24" fmla="*/ 5089772 w 5108245"/>
              <a:gd name="connsiteY24" fmla="*/ 530931 h 4064706"/>
              <a:gd name="connsiteX25" fmla="*/ 5108245 w 5108245"/>
              <a:gd name="connsiteY25" fmla="*/ 577113 h 4064706"/>
              <a:gd name="connsiteX26" fmla="*/ 5071299 w 5108245"/>
              <a:gd name="connsiteY26" fmla="*/ 1048167 h 4064706"/>
              <a:gd name="connsiteX27" fmla="*/ 4997408 w 5108245"/>
              <a:gd name="connsiteY27" fmla="*/ 1325258 h 4064706"/>
              <a:gd name="connsiteX28" fmla="*/ 4960463 w 5108245"/>
              <a:gd name="connsiteY28" fmla="*/ 1537694 h 4064706"/>
              <a:gd name="connsiteX29" fmla="*/ 4849626 w 5108245"/>
              <a:gd name="connsiteY29" fmla="*/ 1907149 h 4064706"/>
              <a:gd name="connsiteX30" fmla="*/ 4766499 w 5108245"/>
              <a:gd name="connsiteY30" fmla="*/ 2128822 h 4064706"/>
              <a:gd name="connsiteX31" fmla="*/ 4738790 w 5108245"/>
              <a:gd name="connsiteY31" fmla="*/ 2193476 h 4064706"/>
              <a:gd name="connsiteX32" fmla="*/ 4618717 w 5108245"/>
              <a:gd name="connsiteY32" fmla="*/ 2396676 h 4064706"/>
              <a:gd name="connsiteX33" fmla="*/ 4563299 w 5108245"/>
              <a:gd name="connsiteY33" fmla="*/ 2489040 h 4064706"/>
              <a:gd name="connsiteX34" fmla="*/ 4276972 w 5108245"/>
              <a:gd name="connsiteY34" fmla="*/ 2710713 h 4064706"/>
              <a:gd name="connsiteX35" fmla="*/ 3824389 w 5108245"/>
              <a:gd name="connsiteY35" fmla="*/ 2812312 h 4064706"/>
              <a:gd name="connsiteX36" fmla="*/ 3436463 w 5108245"/>
              <a:gd name="connsiteY36" fmla="*/ 3052458 h 4064706"/>
              <a:gd name="connsiteX37" fmla="*/ 3020826 w 5108245"/>
              <a:gd name="connsiteY37" fmla="*/ 3117113 h 4064706"/>
              <a:gd name="connsiteX38" fmla="*/ 2808390 w 5108245"/>
              <a:gd name="connsiteY38" fmla="*/ 3163294 h 4064706"/>
              <a:gd name="connsiteX39" fmla="*/ 2632899 w 5108245"/>
              <a:gd name="connsiteY39" fmla="*/ 3218713 h 4064706"/>
              <a:gd name="connsiteX40" fmla="*/ 2328099 w 5108245"/>
              <a:gd name="connsiteY40" fmla="*/ 3311076 h 4064706"/>
              <a:gd name="connsiteX41" fmla="*/ 1857045 w 5108245"/>
              <a:gd name="connsiteY41" fmla="*/ 3458858 h 4064706"/>
              <a:gd name="connsiteX42" fmla="*/ 1746208 w 5108245"/>
              <a:gd name="connsiteY42" fmla="*/ 3671294 h 4064706"/>
              <a:gd name="connsiteX43" fmla="*/ 1635372 w 5108245"/>
              <a:gd name="connsiteY43" fmla="*/ 3865258 h 4064706"/>
              <a:gd name="connsiteX44" fmla="*/ 1330573 w 5108245"/>
              <a:gd name="connsiteY44" fmla="*/ 3994568 h 4064706"/>
              <a:gd name="connsiteX45" fmla="*/ 970353 w 5108245"/>
              <a:gd name="connsiteY45" fmla="*/ 4049985 h 4064706"/>
              <a:gd name="connsiteX0" fmla="*/ 970353 w 5108245"/>
              <a:gd name="connsiteY0" fmla="*/ 4049985 h 4064706"/>
              <a:gd name="connsiteX1" fmla="*/ 656318 w 5108245"/>
              <a:gd name="connsiteY1" fmla="*/ 4059221 h 4064706"/>
              <a:gd name="connsiteX2" fmla="*/ 416172 w 5108245"/>
              <a:gd name="connsiteY2" fmla="*/ 3976096 h 4064706"/>
              <a:gd name="connsiteX3" fmla="*/ 508535 w 5108245"/>
              <a:gd name="connsiteY3" fmla="*/ 3560459 h 4064706"/>
              <a:gd name="connsiteX4" fmla="*/ 92899 w 5108245"/>
              <a:gd name="connsiteY4" fmla="*/ 3403440 h 4064706"/>
              <a:gd name="connsiteX5" fmla="*/ 536 w 5108245"/>
              <a:gd name="connsiteY5" fmla="*/ 2904676 h 4064706"/>
              <a:gd name="connsiteX6" fmla="*/ 83663 w 5108245"/>
              <a:gd name="connsiteY6" fmla="*/ 2295076 h 4064706"/>
              <a:gd name="connsiteX7" fmla="*/ 111372 w 5108245"/>
              <a:gd name="connsiteY7" fmla="*/ 2193476 h 4064706"/>
              <a:gd name="connsiteX8" fmla="*/ 129845 w 5108245"/>
              <a:gd name="connsiteY8" fmla="*/ 2045694 h 4064706"/>
              <a:gd name="connsiteX9" fmla="*/ 148317 w 5108245"/>
              <a:gd name="connsiteY9" fmla="*/ 2008749 h 4064706"/>
              <a:gd name="connsiteX10" fmla="*/ 157554 w 5108245"/>
              <a:gd name="connsiteY10" fmla="*/ 1981040 h 4064706"/>
              <a:gd name="connsiteX11" fmla="*/ 166790 w 5108245"/>
              <a:gd name="connsiteY11" fmla="*/ 1934858 h 4064706"/>
              <a:gd name="connsiteX12" fmla="*/ 231445 w 5108245"/>
              <a:gd name="connsiteY12" fmla="*/ 1805549 h 4064706"/>
              <a:gd name="connsiteX13" fmla="*/ 314572 w 5108245"/>
              <a:gd name="connsiteY13" fmla="*/ 1630058 h 4064706"/>
              <a:gd name="connsiteX14" fmla="*/ 480826 w 5108245"/>
              <a:gd name="connsiteY14" fmla="*/ 1352967 h 4064706"/>
              <a:gd name="connsiteX15" fmla="*/ 720972 w 5108245"/>
              <a:gd name="connsiteY15" fmla="*/ 1075876 h 4064706"/>
              <a:gd name="connsiteX16" fmla="*/ 1265917 w 5108245"/>
              <a:gd name="connsiteY16" fmla="*/ 669476 h 4064706"/>
              <a:gd name="connsiteX17" fmla="*/ 1736973 w 5108245"/>
              <a:gd name="connsiteY17" fmla="*/ 447804 h 4064706"/>
              <a:gd name="connsiteX18" fmla="*/ 2180319 w 5108245"/>
              <a:gd name="connsiteY18" fmla="*/ 263076 h 4064706"/>
              <a:gd name="connsiteX19" fmla="*/ 3094717 w 5108245"/>
              <a:gd name="connsiteY19" fmla="*/ 78348 h 4064706"/>
              <a:gd name="connsiteX20" fmla="*/ 3575009 w 5108245"/>
              <a:gd name="connsiteY20" fmla="*/ 4457 h 4064706"/>
              <a:gd name="connsiteX21" fmla="*/ 4489409 w 5108245"/>
              <a:gd name="connsiteY21" fmla="*/ 41404 h 4064706"/>
              <a:gd name="connsiteX22" fmla="*/ 5034353 w 5108245"/>
              <a:gd name="connsiteY22" fmla="*/ 309258 h 4064706"/>
              <a:gd name="connsiteX23" fmla="*/ 5062063 w 5108245"/>
              <a:gd name="connsiteY23" fmla="*/ 493985 h 4064706"/>
              <a:gd name="connsiteX24" fmla="*/ 5089772 w 5108245"/>
              <a:gd name="connsiteY24" fmla="*/ 530931 h 4064706"/>
              <a:gd name="connsiteX25" fmla="*/ 5108245 w 5108245"/>
              <a:gd name="connsiteY25" fmla="*/ 577113 h 4064706"/>
              <a:gd name="connsiteX26" fmla="*/ 5071299 w 5108245"/>
              <a:gd name="connsiteY26" fmla="*/ 1048167 h 4064706"/>
              <a:gd name="connsiteX27" fmla="*/ 4997408 w 5108245"/>
              <a:gd name="connsiteY27" fmla="*/ 1325258 h 4064706"/>
              <a:gd name="connsiteX28" fmla="*/ 4960463 w 5108245"/>
              <a:gd name="connsiteY28" fmla="*/ 1537694 h 4064706"/>
              <a:gd name="connsiteX29" fmla="*/ 4849626 w 5108245"/>
              <a:gd name="connsiteY29" fmla="*/ 1907149 h 4064706"/>
              <a:gd name="connsiteX30" fmla="*/ 4766499 w 5108245"/>
              <a:gd name="connsiteY30" fmla="*/ 2128822 h 4064706"/>
              <a:gd name="connsiteX31" fmla="*/ 4738790 w 5108245"/>
              <a:gd name="connsiteY31" fmla="*/ 2193476 h 4064706"/>
              <a:gd name="connsiteX32" fmla="*/ 4618717 w 5108245"/>
              <a:gd name="connsiteY32" fmla="*/ 2396676 h 4064706"/>
              <a:gd name="connsiteX33" fmla="*/ 4563299 w 5108245"/>
              <a:gd name="connsiteY33" fmla="*/ 2489040 h 4064706"/>
              <a:gd name="connsiteX34" fmla="*/ 4276972 w 5108245"/>
              <a:gd name="connsiteY34" fmla="*/ 2710713 h 4064706"/>
              <a:gd name="connsiteX35" fmla="*/ 3824389 w 5108245"/>
              <a:gd name="connsiteY35" fmla="*/ 2812312 h 4064706"/>
              <a:gd name="connsiteX36" fmla="*/ 3436463 w 5108245"/>
              <a:gd name="connsiteY36" fmla="*/ 3052458 h 4064706"/>
              <a:gd name="connsiteX37" fmla="*/ 3020826 w 5108245"/>
              <a:gd name="connsiteY37" fmla="*/ 3117113 h 4064706"/>
              <a:gd name="connsiteX38" fmla="*/ 2808390 w 5108245"/>
              <a:gd name="connsiteY38" fmla="*/ 3163294 h 4064706"/>
              <a:gd name="connsiteX39" fmla="*/ 2632899 w 5108245"/>
              <a:gd name="connsiteY39" fmla="*/ 3218713 h 4064706"/>
              <a:gd name="connsiteX40" fmla="*/ 2328099 w 5108245"/>
              <a:gd name="connsiteY40" fmla="*/ 3311076 h 4064706"/>
              <a:gd name="connsiteX41" fmla="*/ 1857045 w 5108245"/>
              <a:gd name="connsiteY41" fmla="*/ 3458858 h 4064706"/>
              <a:gd name="connsiteX42" fmla="*/ 1746208 w 5108245"/>
              <a:gd name="connsiteY42" fmla="*/ 3671294 h 4064706"/>
              <a:gd name="connsiteX43" fmla="*/ 1635372 w 5108245"/>
              <a:gd name="connsiteY43" fmla="*/ 3865258 h 4064706"/>
              <a:gd name="connsiteX44" fmla="*/ 1330573 w 5108245"/>
              <a:gd name="connsiteY44" fmla="*/ 3994568 h 4064706"/>
              <a:gd name="connsiteX45" fmla="*/ 970353 w 5108245"/>
              <a:gd name="connsiteY45" fmla="*/ 4049985 h 4064706"/>
              <a:gd name="connsiteX0" fmla="*/ 970353 w 5108245"/>
              <a:gd name="connsiteY0" fmla="*/ 4049985 h 4049985"/>
              <a:gd name="connsiteX1" fmla="*/ 416172 w 5108245"/>
              <a:gd name="connsiteY1" fmla="*/ 3976096 h 4049985"/>
              <a:gd name="connsiteX2" fmla="*/ 508535 w 5108245"/>
              <a:gd name="connsiteY2" fmla="*/ 3560459 h 4049985"/>
              <a:gd name="connsiteX3" fmla="*/ 92899 w 5108245"/>
              <a:gd name="connsiteY3" fmla="*/ 3403440 h 4049985"/>
              <a:gd name="connsiteX4" fmla="*/ 536 w 5108245"/>
              <a:gd name="connsiteY4" fmla="*/ 2904676 h 4049985"/>
              <a:gd name="connsiteX5" fmla="*/ 83663 w 5108245"/>
              <a:gd name="connsiteY5" fmla="*/ 2295076 h 4049985"/>
              <a:gd name="connsiteX6" fmla="*/ 111372 w 5108245"/>
              <a:gd name="connsiteY6" fmla="*/ 2193476 h 4049985"/>
              <a:gd name="connsiteX7" fmla="*/ 129845 w 5108245"/>
              <a:gd name="connsiteY7" fmla="*/ 2045694 h 4049985"/>
              <a:gd name="connsiteX8" fmla="*/ 148317 w 5108245"/>
              <a:gd name="connsiteY8" fmla="*/ 2008749 h 4049985"/>
              <a:gd name="connsiteX9" fmla="*/ 157554 w 5108245"/>
              <a:gd name="connsiteY9" fmla="*/ 1981040 h 4049985"/>
              <a:gd name="connsiteX10" fmla="*/ 166790 w 5108245"/>
              <a:gd name="connsiteY10" fmla="*/ 1934858 h 4049985"/>
              <a:gd name="connsiteX11" fmla="*/ 231445 w 5108245"/>
              <a:gd name="connsiteY11" fmla="*/ 1805549 h 4049985"/>
              <a:gd name="connsiteX12" fmla="*/ 314572 w 5108245"/>
              <a:gd name="connsiteY12" fmla="*/ 1630058 h 4049985"/>
              <a:gd name="connsiteX13" fmla="*/ 480826 w 5108245"/>
              <a:gd name="connsiteY13" fmla="*/ 1352967 h 4049985"/>
              <a:gd name="connsiteX14" fmla="*/ 720972 w 5108245"/>
              <a:gd name="connsiteY14" fmla="*/ 1075876 h 4049985"/>
              <a:gd name="connsiteX15" fmla="*/ 1265917 w 5108245"/>
              <a:gd name="connsiteY15" fmla="*/ 669476 h 4049985"/>
              <a:gd name="connsiteX16" fmla="*/ 1736973 w 5108245"/>
              <a:gd name="connsiteY16" fmla="*/ 447804 h 4049985"/>
              <a:gd name="connsiteX17" fmla="*/ 2180319 w 5108245"/>
              <a:gd name="connsiteY17" fmla="*/ 263076 h 4049985"/>
              <a:gd name="connsiteX18" fmla="*/ 3094717 w 5108245"/>
              <a:gd name="connsiteY18" fmla="*/ 78348 h 4049985"/>
              <a:gd name="connsiteX19" fmla="*/ 3575009 w 5108245"/>
              <a:gd name="connsiteY19" fmla="*/ 4457 h 4049985"/>
              <a:gd name="connsiteX20" fmla="*/ 4489409 w 5108245"/>
              <a:gd name="connsiteY20" fmla="*/ 41404 h 4049985"/>
              <a:gd name="connsiteX21" fmla="*/ 5034353 w 5108245"/>
              <a:gd name="connsiteY21" fmla="*/ 309258 h 4049985"/>
              <a:gd name="connsiteX22" fmla="*/ 5062063 w 5108245"/>
              <a:gd name="connsiteY22" fmla="*/ 493985 h 4049985"/>
              <a:gd name="connsiteX23" fmla="*/ 5089772 w 5108245"/>
              <a:gd name="connsiteY23" fmla="*/ 530931 h 4049985"/>
              <a:gd name="connsiteX24" fmla="*/ 5108245 w 5108245"/>
              <a:gd name="connsiteY24" fmla="*/ 577113 h 4049985"/>
              <a:gd name="connsiteX25" fmla="*/ 5071299 w 5108245"/>
              <a:gd name="connsiteY25" fmla="*/ 1048167 h 4049985"/>
              <a:gd name="connsiteX26" fmla="*/ 4997408 w 5108245"/>
              <a:gd name="connsiteY26" fmla="*/ 1325258 h 4049985"/>
              <a:gd name="connsiteX27" fmla="*/ 4960463 w 5108245"/>
              <a:gd name="connsiteY27" fmla="*/ 1537694 h 4049985"/>
              <a:gd name="connsiteX28" fmla="*/ 4849626 w 5108245"/>
              <a:gd name="connsiteY28" fmla="*/ 1907149 h 4049985"/>
              <a:gd name="connsiteX29" fmla="*/ 4766499 w 5108245"/>
              <a:gd name="connsiteY29" fmla="*/ 2128822 h 4049985"/>
              <a:gd name="connsiteX30" fmla="*/ 4738790 w 5108245"/>
              <a:gd name="connsiteY30" fmla="*/ 2193476 h 4049985"/>
              <a:gd name="connsiteX31" fmla="*/ 4618717 w 5108245"/>
              <a:gd name="connsiteY31" fmla="*/ 2396676 h 4049985"/>
              <a:gd name="connsiteX32" fmla="*/ 4563299 w 5108245"/>
              <a:gd name="connsiteY32" fmla="*/ 2489040 h 4049985"/>
              <a:gd name="connsiteX33" fmla="*/ 4276972 w 5108245"/>
              <a:gd name="connsiteY33" fmla="*/ 2710713 h 4049985"/>
              <a:gd name="connsiteX34" fmla="*/ 3824389 w 5108245"/>
              <a:gd name="connsiteY34" fmla="*/ 2812312 h 4049985"/>
              <a:gd name="connsiteX35" fmla="*/ 3436463 w 5108245"/>
              <a:gd name="connsiteY35" fmla="*/ 3052458 h 4049985"/>
              <a:gd name="connsiteX36" fmla="*/ 3020826 w 5108245"/>
              <a:gd name="connsiteY36" fmla="*/ 3117113 h 4049985"/>
              <a:gd name="connsiteX37" fmla="*/ 2808390 w 5108245"/>
              <a:gd name="connsiteY37" fmla="*/ 3163294 h 4049985"/>
              <a:gd name="connsiteX38" fmla="*/ 2632899 w 5108245"/>
              <a:gd name="connsiteY38" fmla="*/ 3218713 h 4049985"/>
              <a:gd name="connsiteX39" fmla="*/ 2328099 w 5108245"/>
              <a:gd name="connsiteY39" fmla="*/ 3311076 h 4049985"/>
              <a:gd name="connsiteX40" fmla="*/ 1857045 w 5108245"/>
              <a:gd name="connsiteY40" fmla="*/ 3458858 h 4049985"/>
              <a:gd name="connsiteX41" fmla="*/ 1746208 w 5108245"/>
              <a:gd name="connsiteY41" fmla="*/ 3671294 h 4049985"/>
              <a:gd name="connsiteX42" fmla="*/ 1635372 w 5108245"/>
              <a:gd name="connsiteY42" fmla="*/ 3865258 h 4049985"/>
              <a:gd name="connsiteX43" fmla="*/ 1330573 w 5108245"/>
              <a:gd name="connsiteY43" fmla="*/ 3994568 h 4049985"/>
              <a:gd name="connsiteX44" fmla="*/ 970353 w 5108245"/>
              <a:gd name="connsiteY44" fmla="*/ 4049985 h 4049985"/>
              <a:gd name="connsiteX0" fmla="*/ 970353 w 5108245"/>
              <a:gd name="connsiteY0" fmla="*/ 4049985 h 4050766"/>
              <a:gd name="connsiteX1" fmla="*/ 600899 w 5108245"/>
              <a:gd name="connsiteY1" fmla="*/ 3985332 h 4050766"/>
              <a:gd name="connsiteX2" fmla="*/ 508535 w 5108245"/>
              <a:gd name="connsiteY2" fmla="*/ 3560459 h 4050766"/>
              <a:gd name="connsiteX3" fmla="*/ 92899 w 5108245"/>
              <a:gd name="connsiteY3" fmla="*/ 3403440 h 4050766"/>
              <a:gd name="connsiteX4" fmla="*/ 536 w 5108245"/>
              <a:gd name="connsiteY4" fmla="*/ 2904676 h 4050766"/>
              <a:gd name="connsiteX5" fmla="*/ 83663 w 5108245"/>
              <a:gd name="connsiteY5" fmla="*/ 2295076 h 4050766"/>
              <a:gd name="connsiteX6" fmla="*/ 111372 w 5108245"/>
              <a:gd name="connsiteY6" fmla="*/ 2193476 h 4050766"/>
              <a:gd name="connsiteX7" fmla="*/ 129845 w 5108245"/>
              <a:gd name="connsiteY7" fmla="*/ 2045694 h 4050766"/>
              <a:gd name="connsiteX8" fmla="*/ 148317 w 5108245"/>
              <a:gd name="connsiteY8" fmla="*/ 2008749 h 4050766"/>
              <a:gd name="connsiteX9" fmla="*/ 157554 w 5108245"/>
              <a:gd name="connsiteY9" fmla="*/ 1981040 h 4050766"/>
              <a:gd name="connsiteX10" fmla="*/ 166790 w 5108245"/>
              <a:gd name="connsiteY10" fmla="*/ 1934858 h 4050766"/>
              <a:gd name="connsiteX11" fmla="*/ 231445 w 5108245"/>
              <a:gd name="connsiteY11" fmla="*/ 1805549 h 4050766"/>
              <a:gd name="connsiteX12" fmla="*/ 314572 w 5108245"/>
              <a:gd name="connsiteY12" fmla="*/ 1630058 h 4050766"/>
              <a:gd name="connsiteX13" fmla="*/ 480826 w 5108245"/>
              <a:gd name="connsiteY13" fmla="*/ 1352967 h 4050766"/>
              <a:gd name="connsiteX14" fmla="*/ 720972 w 5108245"/>
              <a:gd name="connsiteY14" fmla="*/ 1075876 h 4050766"/>
              <a:gd name="connsiteX15" fmla="*/ 1265917 w 5108245"/>
              <a:gd name="connsiteY15" fmla="*/ 669476 h 4050766"/>
              <a:gd name="connsiteX16" fmla="*/ 1736973 w 5108245"/>
              <a:gd name="connsiteY16" fmla="*/ 447804 h 4050766"/>
              <a:gd name="connsiteX17" fmla="*/ 2180319 w 5108245"/>
              <a:gd name="connsiteY17" fmla="*/ 263076 h 4050766"/>
              <a:gd name="connsiteX18" fmla="*/ 3094717 w 5108245"/>
              <a:gd name="connsiteY18" fmla="*/ 78348 h 4050766"/>
              <a:gd name="connsiteX19" fmla="*/ 3575009 w 5108245"/>
              <a:gd name="connsiteY19" fmla="*/ 4457 h 4050766"/>
              <a:gd name="connsiteX20" fmla="*/ 4489409 w 5108245"/>
              <a:gd name="connsiteY20" fmla="*/ 41404 h 4050766"/>
              <a:gd name="connsiteX21" fmla="*/ 5034353 w 5108245"/>
              <a:gd name="connsiteY21" fmla="*/ 309258 h 4050766"/>
              <a:gd name="connsiteX22" fmla="*/ 5062063 w 5108245"/>
              <a:gd name="connsiteY22" fmla="*/ 493985 h 4050766"/>
              <a:gd name="connsiteX23" fmla="*/ 5089772 w 5108245"/>
              <a:gd name="connsiteY23" fmla="*/ 530931 h 4050766"/>
              <a:gd name="connsiteX24" fmla="*/ 5108245 w 5108245"/>
              <a:gd name="connsiteY24" fmla="*/ 577113 h 4050766"/>
              <a:gd name="connsiteX25" fmla="*/ 5071299 w 5108245"/>
              <a:gd name="connsiteY25" fmla="*/ 1048167 h 4050766"/>
              <a:gd name="connsiteX26" fmla="*/ 4997408 w 5108245"/>
              <a:gd name="connsiteY26" fmla="*/ 1325258 h 4050766"/>
              <a:gd name="connsiteX27" fmla="*/ 4960463 w 5108245"/>
              <a:gd name="connsiteY27" fmla="*/ 1537694 h 4050766"/>
              <a:gd name="connsiteX28" fmla="*/ 4849626 w 5108245"/>
              <a:gd name="connsiteY28" fmla="*/ 1907149 h 4050766"/>
              <a:gd name="connsiteX29" fmla="*/ 4766499 w 5108245"/>
              <a:gd name="connsiteY29" fmla="*/ 2128822 h 4050766"/>
              <a:gd name="connsiteX30" fmla="*/ 4738790 w 5108245"/>
              <a:gd name="connsiteY30" fmla="*/ 2193476 h 4050766"/>
              <a:gd name="connsiteX31" fmla="*/ 4618717 w 5108245"/>
              <a:gd name="connsiteY31" fmla="*/ 2396676 h 4050766"/>
              <a:gd name="connsiteX32" fmla="*/ 4563299 w 5108245"/>
              <a:gd name="connsiteY32" fmla="*/ 2489040 h 4050766"/>
              <a:gd name="connsiteX33" fmla="*/ 4276972 w 5108245"/>
              <a:gd name="connsiteY33" fmla="*/ 2710713 h 4050766"/>
              <a:gd name="connsiteX34" fmla="*/ 3824389 w 5108245"/>
              <a:gd name="connsiteY34" fmla="*/ 2812312 h 4050766"/>
              <a:gd name="connsiteX35" fmla="*/ 3436463 w 5108245"/>
              <a:gd name="connsiteY35" fmla="*/ 3052458 h 4050766"/>
              <a:gd name="connsiteX36" fmla="*/ 3020826 w 5108245"/>
              <a:gd name="connsiteY36" fmla="*/ 3117113 h 4050766"/>
              <a:gd name="connsiteX37" fmla="*/ 2808390 w 5108245"/>
              <a:gd name="connsiteY37" fmla="*/ 3163294 h 4050766"/>
              <a:gd name="connsiteX38" fmla="*/ 2632899 w 5108245"/>
              <a:gd name="connsiteY38" fmla="*/ 3218713 h 4050766"/>
              <a:gd name="connsiteX39" fmla="*/ 2328099 w 5108245"/>
              <a:gd name="connsiteY39" fmla="*/ 3311076 h 4050766"/>
              <a:gd name="connsiteX40" fmla="*/ 1857045 w 5108245"/>
              <a:gd name="connsiteY40" fmla="*/ 3458858 h 4050766"/>
              <a:gd name="connsiteX41" fmla="*/ 1746208 w 5108245"/>
              <a:gd name="connsiteY41" fmla="*/ 3671294 h 4050766"/>
              <a:gd name="connsiteX42" fmla="*/ 1635372 w 5108245"/>
              <a:gd name="connsiteY42" fmla="*/ 3865258 h 4050766"/>
              <a:gd name="connsiteX43" fmla="*/ 1330573 w 5108245"/>
              <a:gd name="connsiteY43" fmla="*/ 3994568 h 4050766"/>
              <a:gd name="connsiteX44" fmla="*/ 970353 w 5108245"/>
              <a:gd name="connsiteY44" fmla="*/ 4049985 h 4050766"/>
              <a:gd name="connsiteX0" fmla="*/ 970353 w 5108245"/>
              <a:gd name="connsiteY0" fmla="*/ 4040748 h 4043649"/>
              <a:gd name="connsiteX1" fmla="*/ 600899 w 5108245"/>
              <a:gd name="connsiteY1" fmla="*/ 3985332 h 4043649"/>
              <a:gd name="connsiteX2" fmla="*/ 508535 w 5108245"/>
              <a:gd name="connsiteY2" fmla="*/ 3560459 h 4043649"/>
              <a:gd name="connsiteX3" fmla="*/ 92899 w 5108245"/>
              <a:gd name="connsiteY3" fmla="*/ 3403440 h 4043649"/>
              <a:gd name="connsiteX4" fmla="*/ 536 w 5108245"/>
              <a:gd name="connsiteY4" fmla="*/ 2904676 h 4043649"/>
              <a:gd name="connsiteX5" fmla="*/ 83663 w 5108245"/>
              <a:gd name="connsiteY5" fmla="*/ 2295076 h 4043649"/>
              <a:gd name="connsiteX6" fmla="*/ 111372 w 5108245"/>
              <a:gd name="connsiteY6" fmla="*/ 2193476 h 4043649"/>
              <a:gd name="connsiteX7" fmla="*/ 129845 w 5108245"/>
              <a:gd name="connsiteY7" fmla="*/ 2045694 h 4043649"/>
              <a:gd name="connsiteX8" fmla="*/ 148317 w 5108245"/>
              <a:gd name="connsiteY8" fmla="*/ 2008749 h 4043649"/>
              <a:gd name="connsiteX9" fmla="*/ 157554 w 5108245"/>
              <a:gd name="connsiteY9" fmla="*/ 1981040 h 4043649"/>
              <a:gd name="connsiteX10" fmla="*/ 166790 w 5108245"/>
              <a:gd name="connsiteY10" fmla="*/ 1934858 h 4043649"/>
              <a:gd name="connsiteX11" fmla="*/ 231445 w 5108245"/>
              <a:gd name="connsiteY11" fmla="*/ 1805549 h 4043649"/>
              <a:gd name="connsiteX12" fmla="*/ 314572 w 5108245"/>
              <a:gd name="connsiteY12" fmla="*/ 1630058 h 4043649"/>
              <a:gd name="connsiteX13" fmla="*/ 480826 w 5108245"/>
              <a:gd name="connsiteY13" fmla="*/ 1352967 h 4043649"/>
              <a:gd name="connsiteX14" fmla="*/ 720972 w 5108245"/>
              <a:gd name="connsiteY14" fmla="*/ 1075876 h 4043649"/>
              <a:gd name="connsiteX15" fmla="*/ 1265917 w 5108245"/>
              <a:gd name="connsiteY15" fmla="*/ 669476 h 4043649"/>
              <a:gd name="connsiteX16" fmla="*/ 1736973 w 5108245"/>
              <a:gd name="connsiteY16" fmla="*/ 447804 h 4043649"/>
              <a:gd name="connsiteX17" fmla="*/ 2180319 w 5108245"/>
              <a:gd name="connsiteY17" fmla="*/ 263076 h 4043649"/>
              <a:gd name="connsiteX18" fmla="*/ 3094717 w 5108245"/>
              <a:gd name="connsiteY18" fmla="*/ 78348 h 4043649"/>
              <a:gd name="connsiteX19" fmla="*/ 3575009 w 5108245"/>
              <a:gd name="connsiteY19" fmla="*/ 4457 h 4043649"/>
              <a:gd name="connsiteX20" fmla="*/ 4489409 w 5108245"/>
              <a:gd name="connsiteY20" fmla="*/ 41404 h 4043649"/>
              <a:gd name="connsiteX21" fmla="*/ 5034353 w 5108245"/>
              <a:gd name="connsiteY21" fmla="*/ 309258 h 4043649"/>
              <a:gd name="connsiteX22" fmla="*/ 5062063 w 5108245"/>
              <a:gd name="connsiteY22" fmla="*/ 493985 h 4043649"/>
              <a:gd name="connsiteX23" fmla="*/ 5089772 w 5108245"/>
              <a:gd name="connsiteY23" fmla="*/ 530931 h 4043649"/>
              <a:gd name="connsiteX24" fmla="*/ 5108245 w 5108245"/>
              <a:gd name="connsiteY24" fmla="*/ 577113 h 4043649"/>
              <a:gd name="connsiteX25" fmla="*/ 5071299 w 5108245"/>
              <a:gd name="connsiteY25" fmla="*/ 1048167 h 4043649"/>
              <a:gd name="connsiteX26" fmla="*/ 4997408 w 5108245"/>
              <a:gd name="connsiteY26" fmla="*/ 1325258 h 4043649"/>
              <a:gd name="connsiteX27" fmla="*/ 4960463 w 5108245"/>
              <a:gd name="connsiteY27" fmla="*/ 1537694 h 4043649"/>
              <a:gd name="connsiteX28" fmla="*/ 4849626 w 5108245"/>
              <a:gd name="connsiteY28" fmla="*/ 1907149 h 4043649"/>
              <a:gd name="connsiteX29" fmla="*/ 4766499 w 5108245"/>
              <a:gd name="connsiteY29" fmla="*/ 2128822 h 4043649"/>
              <a:gd name="connsiteX30" fmla="*/ 4738790 w 5108245"/>
              <a:gd name="connsiteY30" fmla="*/ 2193476 h 4043649"/>
              <a:gd name="connsiteX31" fmla="*/ 4618717 w 5108245"/>
              <a:gd name="connsiteY31" fmla="*/ 2396676 h 4043649"/>
              <a:gd name="connsiteX32" fmla="*/ 4563299 w 5108245"/>
              <a:gd name="connsiteY32" fmla="*/ 2489040 h 4043649"/>
              <a:gd name="connsiteX33" fmla="*/ 4276972 w 5108245"/>
              <a:gd name="connsiteY33" fmla="*/ 2710713 h 4043649"/>
              <a:gd name="connsiteX34" fmla="*/ 3824389 w 5108245"/>
              <a:gd name="connsiteY34" fmla="*/ 2812312 h 4043649"/>
              <a:gd name="connsiteX35" fmla="*/ 3436463 w 5108245"/>
              <a:gd name="connsiteY35" fmla="*/ 3052458 h 4043649"/>
              <a:gd name="connsiteX36" fmla="*/ 3020826 w 5108245"/>
              <a:gd name="connsiteY36" fmla="*/ 3117113 h 4043649"/>
              <a:gd name="connsiteX37" fmla="*/ 2808390 w 5108245"/>
              <a:gd name="connsiteY37" fmla="*/ 3163294 h 4043649"/>
              <a:gd name="connsiteX38" fmla="*/ 2632899 w 5108245"/>
              <a:gd name="connsiteY38" fmla="*/ 3218713 h 4043649"/>
              <a:gd name="connsiteX39" fmla="*/ 2328099 w 5108245"/>
              <a:gd name="connsiteY39" fmla="*/ 3311076 h 4043649"/>
              <a:gd name="connsiteX40" fmla="*/ 1857045 w 5108245"/>
              <a:gd name="connsiteY40" fmla="*/ 3458858 h 4043649"/>
              <a:gd name="connsiteX41" fmla="*/ 1746208 w 5108245"/>
              <a:gd name="connsiteY41" fmla="*/ 3671294 h 4043649"/>
              <a:gd name="connsiteX42" fmla="*/ 1635372 w 5108245"/>
              <a:gd name="connsiteY42" fmla="*/ 3865258 h 4043649"/>
              <a:gd name="connsiteX43" fmla="*/ 1330573 w 5108245"/>
              <a:gd name="connsiteY43" fmla="*/ 3994568 h 4043649"/>
              <a:gd name="connsiteX44" fmla="*/ 970353 w 5108245"/>
              <a:gd name="connsiteY44" fmla="*/ 4040748 h 4043649"/>
              <a:gd name="connsiteX0" fmla="*/ 1330573 w 5108245"/>
              <a:gd name="connsiteY0" fmla="*/ 3994568 h 4025661"/>
              <a:gd name="connsiteX1" fmla="*/ 600899 w 5108245"/>
              <a:gd name="connsiteY1" fmla="*/ 3985332 h 4025661"/>
              <a:gd name="connsiteX2" fmla="*/ 508535 w 5108245"/>
              <a:gd name="connsiteY2" fmla="*/ 3560459 h 4025661"/>
              <a:gd name="connsiteX3" fmla="*/ 92899 w 5108245"/>
              <a:gd name="connsiteY3" fmla="*/ 3403440 h 4025661"/>
              <a:gd name="connsiteX4" fmla="*/ 536 w 5108245"/>
              <a:gd name="connsiteY4" fmla="*/ 2904676 h 4025661"/>
              <a:gd name="connsiteX5" fmla="*/ 83663 w 5108245"/>
              <a:gd name="connsiteY5" fmla="*/ 2295076 h 4025661"/>
              <a:gd name="connsiteX6" fmla="*/ 111372 w 5108245"/>
              <a:gd name="connsiteY6" fmla="*/ 2193476 h 4025661"/>
              <a:gd name="connsiteX7" fmla="*/ 129845 w 5108245"/>
              <a:gd name="connsiteY7" fmla="*/ 2045694 h 4025661"/>
              <a:gd name="connsiteX8" fmla="*/ 148317 w 5108245"/>
              <a:gd name="connsiteY8" fmla="*/ 2008749 h 4025661"/>
              <a:gd name="connsiteX9" fmla="*/ 157554 w 5108245"/>
              <a:gd name="connsiteY9" fmla="*/ 1981040 h 4025661"/>
              <a:gd name="connsiteX10" fmla="*/ 166790 w 5108245"/>
              <a:gd name="connsiteY10" fmla="*/ 1934858 h 4025661"/>
              <a:gd name="connsiteX11" fmla="*/ 231445 w 5108245"/>
              <a:gd name="connsiteY11" fmla="*/ 1805549 h 4025661"/>
              <a:gd name="connsiteX12" fmla="*/ 314572 w 5108245"/>
              <a:gd name="connsiteY12" fmla="*/ 1630058 h 4025661"/>
              <a:gd name="connsiteX13" fmla="*/ 480826 w 5108245"/>
              <a:gd name="connsiteY13" fmla="*/ 1352967 h 4025661"/>
              <a:gd name="connsiteX14" fmla="*/ 720972 w 5108245"/>
              <a:gd name="connsiteY14" fmla="*/ 1075876 h 4025661"/>
              <a:gd name="connsiteX15" fmla="*/ 1265917 w 5108245"/>
              <a:gd name="connsiteY15" fmla="*/ 669476 h 4025661"/>
              <a:gd name="connsiteX16" fmla="*/ 1736973 w 5108245"/>
              <a:gd name="connsiteY16" fmla="*/ 447804 h 4025661"/>
              <a:gd name="connsiteX17" fmla="*/ 2180319 w 5108245"/>
              <a:gd name="connsiteY17" fmla="*/ 263076 h 4025661"/>
              <a:gd name="connsiteX18" fmla="*/ 3094717 w 5108245"/>
              <a:gd name="connsiteY18" fmla="*/ 78348 h 4025661"/>
              <a:gd name="connsiteX19" fmla="*/ 3575009 w 5108245"/>
              <a:gd name="connsiteY19" fmla="*/ 4457 h 4025661"/>
              <a:gd name="connsiteX20" fmla="*/ 4489409 w 5108245"/>
              <a:gd name="connsiteY20" fmla="*/ 41404 h 4025661"/>
              <a:gd name="connsiteX21" fmla="*/ 5034353 w 5108245"/>
              <a:gd name="connsiteY21" fmla="*/ 309258 h 4025661"/>
              <a:gd name="connsiteX22" fmla="*/ 5062063 w 5108245"/>
              <a:gd name="connsiteY22" fmla="*/ 493985 h 4025661"/>
              <a:gd name="connsiteX23" fmla="*/ 5089772 w 5108245"/>
              <a:gd name="connsiteY23" fmla="*/ 530931 h 4025661"/>
              <a:gd name="connsiteX24" fmla="*/ 5108245 w 5108245"/>
              <a:gd name="connsiteY24" fmla="*/ 577113 h 4025661"/>
              <a:gd name="connsiteX25" fmla="*/ 5071299 w 5108245"/>
              <a:gd name="connsiteY25" fmla="*/ 1048167 h 4025661"/>
              <a:gd name="connsiteX26" fmla="*/ 4997408 w 5108245"/>
              <a:gd name="connsiteY26" fmla="*/ 1325258 h 4025661"/>
              <a:gd name="connsiteX27" fmla="*/ 4960463 w 5108245"/>
              <a:gd name="connsiteY27" fmla="*/ 1537694 h 4025661"/>
              <a:gd name="connsiteX28" fmla="*/ 4849626 w 5108245"/>
              <a:gd name="connsiteY28" fmla="*/ 1907149 h 4025661"/>
              <a:gd name="connsiteX29" fmla="*/ 4766499 w 5108245"/>
              <a:gd name="connsiteY29" fmla="*/ 2128822 h 4025661"/>
              <a:gd name="connsiteX30" fmla="*/ 4738790 w 5108245"/>
              <a:gd name="connsiteY30" fmla="*/ 2193476 h 4025661"/>
              <a:gd name="connsiteX31" fmla="*/ 4618717 w 5108245"/>
              <a:gd name="connsiteY31" fmla="*/ 2396676 h 4025661"/>
              <a:gd name="connsiteX32" fmla="*/ 4563299 w 5108245"/>
              <a:gd name="connsiteY32" fmla="*/ 2489040 h 4025661"/>
              <a:gd name="connsiteX33" fmla="*/ 4276972 w 5108245"/>
              <a:gd name="connsiteY33" fmla="*/ 2710713 h 4025661"/>
              <a:gd name="connsiteX34" fmla="*/ 3824389 w 5108245"/>
              <a:gd name="connsiteY34" fmla="*/ 2812312 h 4025661"/>
              <a:gd name="connsiteX35" fmla="*/ 3436463 w 5108245"/>
              <a:gd name="connsiteY35" fmla="*/ 3052458 h 4025661"/>
              <a:gd name="connsiteX36" fmla="*/ 3020826 w 5108245"/>
              <a:gd name="connsiteY36" fmla="*/ 3117113 h 4025661"/>
              <a:gd name="connsiteX37" fmla="*/ 2808390 w 5108245"/>
              <a:gd name="connsiteY37" fmla="*/ 3163294 h 4025661"/>
              <a:gd name="connsiteX38" fmla="*/ 2632899 w 5108245"/>
              <a:gd name="connsiteY38" fmla="*/ 3218713 h 4025661"/>
              <a:gd name="connsiteX39" fmla="*/ 2328099 w 5108245"/>
              <a:gd name="connsiteY39" fmla="*/ 3311076 h 4025661"/>
              <a:gd name="connsiteX40" fmla="*/ 1857045 w 5108245"/>
              <a:gd name="connsiteY40" fmla="*/ 3458858 h 4025661"/>
              <a:gd name="connsiteX41" fmla="*/ 1746208 w 5108245"/>
              <a:gd name="connsiteY41" fmla="*/ 3671294 h 4025661"/>
              <a:gd name="connsiteX42" fmla="*/ 1635372 w 5108245"/>
              <a:gd name="connsiteY42" fmla="*/ 3865258 h 4025661"/>
              <a:gd name="connsiteX43" fmla="*/ 1330573 w 5108245"/>
              <a:gd name="connsiteY43" fmla="*/ 3994568 h 4025661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1857045 w 5108245"/>
              <a:gd name="connsiteY40" fmla="*/ 3458858 h 4019674"/>
              <a:gd name="connsiteX41" fmla="*/ 1746208 w 5108245"/>
              <a:gd name="connsiteY41" fmla="*/ 3671294 h 4019674"/>
              <a:gd name="connsiteX42" fmla="*/ 1635372 w 5108245"/>
              <a:gd name="connsiteY42" fmla="*/ 3865258 h 4019674"/>
              <a:gd name="connsiteX43" fmla="*/ 1330573 w 5108245"/>
              <a:gd name="connsiteY43" fmla="*/ 3994568 h 4019674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1857045 w 5108245"/>
              <a:gd name="connsiteY40" fmla="*/ 3458858 h 4019674"/>
              <a:gd name="connsiteX41" fmla="*/ 1746208 w 5108245"/>
              <a:gd name="connsiteY41" fmla="*/ 3671294 h 4019674"/>
              <a:gd name="connsiteX42" fmla="*/ 1672317 w 5108245"/>
              <a:gd name="connsiteY42" fmla="*/ 3865258 h 4019674"/>
              <a:gd name="connsiteX43" fmla="*/ 1330573 w 5108245"/>
              <a:gd name="connsiteY43" fmla="*/ 3994568 h 4019674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2032536 w 5108245"/>
              <a:gd name="connsiteY40" fmla="*/ 3541986 h 4019674"/>
              <a:gd name="connsiteX41" fmla="*/ 1746208 w 5108245"/>
              <a:gd name="connsiteY41" fmla="*/ 3671294 h 4019674"/>
              <a:gd name="connsiteX42" fmla="*/ 1672317 w 5108245"/>
              <a:gd name="connsiteY42" fmla="*/ 3865258 h 4019674"/>
              <a:gd name="connsiteX43" fmla="*/ 1330573 w 5108245"/>
              <a:gd name="connsiteY43" fmla="*/ 3994568 h 4019674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2032536 w 5108245"/>
              <a:gd name="connsiteY40" fmla="*/ 3541986 h 4019674"/>
              <a:gd name="connsiteX41" fmla="*/ 1672317 w 5108245"/>
              <a:gd name="connsiteY41" fmla="*/ 3865258 h 4019674"/>
              <a:gd name="connsiteX42" fmla="*/ 1330573 w 5108245"/>
              <a:gd name="connsiteY42" fmla="*/ 3994568 h 4019674"/>
              <a:gd name="connsiteX0" fmla="*/ 1330573 w 5108245"/>
              <a:gd name="connsiteY0" fmla="*/ 3994568 h 4022356"/>
              <a:gd name="connsiteX1" fmla="*/ 730208 w 5108245"/>
              <a:gd name="connsiteY1" fmla="*/ 3976095 h 4022356"/>
              <a:gd name="connsiteX2" fmla="*/ 508535 w 5108245"/>
              <a:gd name="connsiteY2" fmla="*/ 3560459 h 4022356"/>
              <a:gd name="connsiteX3" fmla="*/ 92899 w 5108245"/>
              <a:gd name="connsiteY3" fmla="*/ 3403440 h 4022356"/>
              <a:gd name="connsiteX4" fmla="*/ 536 w 5108245"/>
              <a:gd name="connsiteY4" fmla="*/ 2904676 h 4022356"/>
              <a:gd name="connsiteX5" fmla="*/ 83663 w 5108245"/>
              <a:gd name="connsiteY5" fmla="*/ 2295076 h 4022356"/>
              <a:gd name="connsiteX6" fmla="*/ 111372 w 5108245"/>
              <a:gd name="connsiteY6" fmla="*/ 2193476 h 4022356"/>
              <a:gd name="connsiteX7" fmla="*/ 129845 w 5108245"/>
              <a:gd name="connsiteY7" fmla="*/ 2045694 h 4022356"/>
              <a:gd name="connsiteX8" fmla="*/ 148317 w 5108245"/>
              <a:gd name="connsiteY8" fmla="*/ 2008749 h 4022356"/>
              <a:gd name="connsiteX9" fmla="*/ 157554 w 5108245"/>
              <a:gd name="connsiteY9" fmla="*/ 1981040 h 4022356"/>
              <a:gd name="connsiteX10" fmla="*/ 166790 w 5108245"/>
              <a:gd name="connsiteY10" fmla="*/ 1934858 h 4022356"/>
              <a:gd name="connsiteX11" fmla="*/ 231445 w 5108245"/>
              <a:gd name="connsiteY11" fmla="*/ 1805549 h 4022356"/>
              <a:gd name="connsiteX12" fmla="*/ 314572 w 5108245"/>
              <a:gd name="connsiteY12" fmla="*/ 1630058 h 4022356"/>
              <a:gd name="connsiteX13" fmla="*/ 480826 w 5108245"/>
              <a:gd name="connsiteY13" fmla="*/ 1352967 h 4022356"/>
              <a:gd name="connsiteX14" fmla="*/ 720972 w 5108245"/>
              <a:gd name="connsiteY14" fmla="*/ 1075876 h 4022356"/>
              <a:gd name="connsiteX15" fmla="*/ 1265917 w 5108245"/>
              <a:gd name="connsiteY15" fmla="*/ 669476 h 4022356"/>
              <a:gd name="connsiteX16" fmla="*/ 1736973 w 5108245"/>
              <a:gd name="connsiteY16" fmla="*/ 447804 h 4022356"/>
              <a:gd name="connsiteX17" fmla="*/ 2180319 w 5108245"/>
              <a:gd name="connsiteY17" fmla="*/ 263076 h 4022356"/>
              <a:gd name="connsiteX18" fmla="*/ 3094717 w 5108245"/>
              <a:gd name="connsiteY18" fmla="*/ 78348 h 4022356"/>
              <a:gd name="connsiteX19" fmla="*/ 3575009 w 5108245"/>
              <a:gd name="connsiteY19" fmla="*/ 4457 h 4022356"/>
              <a:gd name="connsiteX20" fmla="*/ 4489409 w 5108245"/>
              <a:gd name="connsiteY20" fmla="*/ 41404 h 4022356"/>
              <a:gd name="connsiteX21" fmla="*/ 5034353 w 5108245"/>
              <a:gd name="connsiteY21" fmla="*/ 309258 h 4022356"/>
              <a:gd name="connsiteX22" fmla="*/ 5062063 w 5108245"/>
              <a:gd name="connsiteY22" fmla="*/ 493985 h 4022356"/>
              <a:gd name="connsiteX23" fmla="*/ 5089772 w 5108245"/>
              <a:gd name="connsiteY23" fmla="*/ 530931 h 4022356"/>
              <a:gd name="connsiteX24" fmla="*/ 5108245 w 5108245"/>
              <a:gd name="connsiteY24" fmla="*/ 577113 h 4022356"/>
              <a:gd name="connsiteX25" fmla="*/ 5071299 w 5108245"/>
              <a:gd name="connsiteY25" fmla="*/ 1048167 h 4022356"/>
              <a:gd name="connsiteX26" fmla="*/ 4997408 w 5108245"/>
              <a:gd name="connsiteY26" fmla="*/ 1325258 h 4022356"/>
              <a:gd name="connsiteX27" fmla="*/ 4960463 w 5108245"/>
              <a:gd name="connsiteY27" fmla="*/ 1537694 h 4022356"/>
              <a:gd name="connsiteX28" fmla="*/ 4849626 w 5108245"/>
              <a:gd name="connsiteY28" fmla="*/ 1907149 h 4022356"/>
              <a:gd name="connsiteX29" fmla="*/ 4766499 w 5108245"/>
              <a:gd name="connsiteY29" fmla="*/ 2128822 h 4022356"/>
              <a:gd name="connsiteX30" fmla="*/ 4738790 w 5108245"/>
              <a:gd name="connsiteY30" fmla="*/ 2193476 h 4022356"/>
              <a:gd name="connsiteX31" fmla="*/ 4618717 w 5108245"/>
              <a:gd name="connsiteY31" fmla="*/ 2396676 h 4022356"/>
              <a:gd name="connsiteX32" fmla="*/ 4563299 w 5108245"/>
              <a:gd name="connsiteY32" fmla="*/ 2489040 h 4022356"/>
              <a:gd name="connsiteX33" fmla="*/ 4276972 w 5108245"/>
              <a:gd name="connsiteY33" fmla="*/ 2710713 h 4022356"/>
              <a:gd name="connsiteX34" fmla="*/ 3824389 w 5108245"/>
              <a:gd name="connsiteY34" fmla="*/ 2812312 h 4022356"/>
              <a:gd name="connsiteX35" fmla="*/ 3436463 w 5108245"/>
              <a:gd name="connsiteY35" fmla="*/ 3052458 h 4022356"/>
              <a:gd name="connsiteX36" fmla="*/ 3020826 w 5108245"/>
              <a:gd name="connsiteY36" fmla="*/ 3117113 h 4022356"/>
              <a:gd name="connsiteX37" fmla="*/ 2808390 w 5108245"/>
              <a:gd name="connsiteY37" fmla="*/ 3163294 h 4022356"/>
              <a:gd name="connsiteX38" fmla="*/ 2632899 w 5108245"/>
              <a:gd name="connsiteY38" fmla="*/ 3218713 h 4022356"/>
              <a:gd name="connsiteX39" fmla="*/ 2328099 w 5108245"/>
              <a:gd name="connsiteY39" fmla="*/ 3311076 h 4022356"/>
              <a:gd name="connsiteX40" fmla="*/ 2032536 w 5108245"/>
              <a:gd name="connsiteY40" fmla="*/ 3541986 h 4022356"/>
              <a:gd name="connsiteX41" fmla="*/ 1810863 w 5108245"/>
              <a:gd name="connsiteY41" fmla="*/ 3819076 h 4022356"/>
              <a:gd name="connsiteX42" fmla="*/ 1330573 w 5108245"/>
              <a:gd name="connsiteY42" fmla="*/ 3994568 h 4022356"/>
              <a:gd name="connsiteX0" fmla="*/ 1330573 w 5108245"/>
              <a:gd name="connsiteY0" fmla="*/ 3994568 h 4022356"/>
              <a:gd name="connsiteX1" fmla="*/ 730208 w 5108245"/>
              <a:gd name="connsiteY1" fmla="*/ 3976095 h 4022356"/>
              <a:gd name="connsiteX2" fmla="*/ 508535 w 5108245"/>
              <a:gd name="connsiteY2" fmla="*/ 3560459 h 4022356"/>
              <a:gd name="connsiteX3" fmla="*/ 92899 w 5108245"/>
              <a:gd name="connsiteY3" fmla="*/ 3403440 h 4022356"/>
              <a:gd name="connsiteX4" fmla="*/ 536 w 5108245"/>
              <a:gd name="connsiteY4" fmla="*/ 2904676 h 4022356"/>
              <a:gd name="connsiteX5" fmla="*/ 83663 w 5108245"/>
              <a:gd name="connsiteY5" fmla="*/ 2295076 h 4022356"/>
              <a:gd name="connsiteX6" fmla="*/ 111372 w 5108245"/>
              <a:gd name="connsiteY6" fmla="*/ 2193476 h 4022356"/>
              <a:gd name="connsiteX7" fmla="*/ 129845 w 5108245"/>
              <a:gd name="connsiteY7" fmla="*/ 2045694 h 4022356"/>
              <a:gd name="connsiteX8" fmla="*/ 148317 w 5108245"/>
              <a:gd name="connsiteY8" fmla="*/ 2008749 h 4022356"/>
              <a:gd name="connsiteX9" fmla="*/ 157554 w 5108245"/>
              <a:gd name="connsiteY9" fmla="*/ 1981040 h 4022356"/>
              <a:gd name="connsiteX10" fmla="*/ 166790 w 5108245"/>
              <a:gd name="connsiteY10" fmla="*/ 1934858 h 4022356"/>
              <a:gd name="connsiteX11" fmla="*/ 231445 w 5108245"/>
              <a:gd name="connsiteY11" fmla="*/ 1805549 h 4022356"/>
              <a:gd name="connsiteX12" fmla="*/ 314572 w 5108245"/>
              <a:gd name="connsiteY12" fmla="*/ 1630058 h 4022356"/>
              <a:gd name="connsiteX13" fmla="*/ 480826 w 5108245"/>
              <a:gd name="connsiteY13" fmla="*/ 1352967 h 4022356"/>
              <a:gd name="connsiteX14" fmla="*/ 720972 w 5108245"/>
              <a:gd name="connsiteY14" fmla="*/ 1075876 h 4022356"/>
              <a:gd name="connsiteX15" fmla="*/ 1265917 w 5108245"/>
              <a:gd name="connsiteY15" fmla="*/ 669476 h 4022356"/>
              <a:gd name="connsiteX16" fmla="*/ 1736973 w 5108245"/>
              <a:gd name="connsiteY16" fmla="*/ 447804 h 4022356"/>
              <a:gd name="connsiteX17" fmla="*/ 2180319 w 5108245"/>
              <a:gd name="connsiteY17" fmla="*/ 263076 h 4022356"/>
              <a:gd name="connsiteX18" fmla="*/ 3094717 w 5108245"/>
              <a:gd name="connsiteY18" fmla="*/ 78348 h 4022356"/>
              <a:gd name="connsiteX19" fmla="*/ 3575009 w 5108245"/>
              <a:gd name="connsiteY19" fmla="*/ 4457 h 4022356"/>
              <a:gd name="connsiteX20" fmla="*/ 4489409 w 5108245"/>
              <a:gd name="connsiteY20" fmla="*/ 41404 h 4022356"/>
              <a:gd name="connsiteX21" fmla="*/ 5034353 w 5108245"/>
              <a:gd name="connsiteY21" fmla="*/ 309258 h 4022356"/>
              <a:gd name="connsiteX22" fmla="*/ 5062063 w 5108245"/>
              <a:gd name="connsiteY22" fmla="*/ 493985 h 4022356"/>
              <a:gd name="connsiteX23" fmla="*/ 5089772 w 5108245"/>
              <a:gd name="connsiteY23" fmla="*/ 530931 h 4022356"/>
              <a:gd name="connsiteX24" fmla="*/ 5108245 w 5108245"/>
              <a:gd name="connsiteY24" fmla="*/ 577113 h 4022356"/>
              <a:gd name="connsiteX25" fmla="*/ 5071299 w 5108245"/>
              <a:gd name="connsiteY25" fmla="*/ 1048167 h 4022356"/>
              <a:gd name="connsiteX26" fmla="*/ 4997408 w 5108245"/>
              <a:gd name="connsiteY26" fmla="*/ 1325258 h 4022356"/>
              <a:gd name="connsiteX27" fmla="*/ 4960463 w 5108245"/>
              <a:gd name="connsiteY27" fmla="*/ 1537694 h 4022356"/>
              <a:gd name="connsiteX28" fmla="*/ 4849626 w 5108245"/>
              <a:gd name="connsiteY28" fmla="*/ 1907149 h 4022356"/>
              <a:gd name="connsiteX29" fmla="*/ 4766499 w 5108245"/>
              <a:gd name="connsiteY29" fmla="*/ 2128822 h 4022356"/>
              <a:gd name="connsiteX30" fmla="*/ 4738790 w 5108245"/>
              <a:gd name="connsiteY30" fmla="*/ 2193476 h 4022356"/>
              <a:gd name="connsiteX31" fmla="*/ 4618717 w 5108245"/>
              <a:gd name="connsiteY31" fmla="*/ 2396676 h 4022356"/>
              <a:gd name="connsiteX32" fmla="*/ 4563299 w 5108245"/>
              <a:gd name="connsiteY32" fmla="*/ 2489040 h 4022356"/>
              <a:gd name="connsiteX33" fmla="*/ 4276972 w 5108245"/>
              <a:gd name="connsiteY33" fmla="*/ 2710713 h 4022356"/>
              <a:gd name="connsiteX34" fmla="*/ 3824389 w 5108245"/>
              <a:gd name="connsiteY34" fmla="*/ 2812312 h 4022356"/>
              <a:gd name="connsiteX35" fmla="*/ 3436463 w 5108245"/>
              <a:gd name="connsiteY35" fmla="*/ 3052458 h 4022356"/>
              <a:gd name="connsiteX36" fmla="*/ 3020826 w 5108245"/>
              <a:gd name="connsiteY36" fmla="*/ 3117113 h 4022356"/>
              <a:gd name="connsiteX37" fmla="*/ 2808390 w 5108245"/>
              <a:gd name="connsiteY37" fmla="*/ 3163294 h 4022356"/>
              <a:gd name="connsiteX38" fmla="*/ 2632899 w 5108245"/>
              <a:gd name="connsiteY38" fmla="*/ 3218713 h 4022356"/>
              <a:gd name="connsiteX39" fmla="*/ 2328099 w 5108245"/>
              <a:gd name="connsiteY39" fmla="*/ 3311076 h 4022356"/>
              <a:gd name="connsiteX40" fmla="*/ 1995590 w 5108245"/>
              <a:gd name="connsiteY40" fmla="*/ 3541986 h 4022356"/>
              <a:gd name="connsiteX41" fmla="*/ 1810863 w 5108245"/>
              <a:gd name="connsiteY41" fmla="*/ 3819076 h 4022356"/>
              <a:gd name="connsiteX42" fmla="*/ 1330573 w 5108245"/>
              <a:gd name="connsiteY42" fmla="*/ 3994568 h 4022356"/>
              <a:gd name="connsiteX0" fmla="*/ 1330573 w 5108245"/>
              <a:gd name="connsiteY0" fmla="*/ 3994568 h 4022356"/>
              <a:gd name="connsiteX1" fmla="*/ 730208 w 5108245"/>
              <a:gd name="connsiteY1" fmla="*/ 3976095 h 4022356"/>
              <a:gd name="connsiteX2" fmla="*/ 508535 w 5108245"/>
              <a:gd name="connsiteY2" fmla="*/ 3560459 h 4022356"/>
              <a:gd name="connsiteX3" fmla="*/ 92899 w 5108245"/>
              <a:gd name="connsiteY3" fmla="*/ 3403440 h 4022356"/>
              <a:gd name="connsiteX4" fmla="*/ 536 w 5108245"/>
              <a:gd name="connsiteY4" fmla="*/ 2904676 h 4022356"/>
              <a:gd name="connsiteX5" fmla="*/ 83663 w 5108245"/>
              <a:gd name="connsiteY5" fmla="*/ 2295076 h 4022356"/>
              <a:gd name="connsiteX6" fmla="*/ 111372 w 5108245"/>
              <a:gd name="connsiteY6" fmla="*/ 2193476 h 4022356"/>
              <a:gd name="connsiteX7" fmla="*/ 129845 w 5108245"/>
              <a:gd name="connsiteY7" fmla="*/ 2045694 h 4022356"/>
              <a:gd name="connsiteX8" fmla="*/ 148317 w 5108245"/>
              <a:gd name="connsiteY8" fmla="*/ 2008749 h 4022356"/>
              <a:gd name="connsiteX9" fmla="*/ 157554 w 5108245"/>
              <a:gd name="connsiteY9" fmla="*/ 1981040 h 4022356"/>
              <a:gd name="connsiteX10" fmla="*/ 166790 w 5108245"/>
              <a:gd name="connsiteY10" fmla="*/ 1934858 h 4022356"/>
              <a:gd name="connsiteX11" fmla="*/ 231445 w 5108245"/>
              <a:gd name="connsiteY11" fmla="*/ 1805549 h 4022356"/>
              <a:gd name="connsiteX12" fmla="*/ 314572 w 5108245"/>
              <a:gd name="connsiteY12" fmla="*/ 1630058 h 4022356"/>
              <a:gd name="connsiteX13" fmla="*/ 480826 w 5108245"/>
              <a:gd name="connsiteY13" fmla="*/ 1352967 h 4022356"/>
              <a:gd name="connsiteX14" fmla="*/ 720972 w 5108245"/>
              <a:gd name="connsiteY14" fmla="*/ 1075876 h 4022356"/>
              <a:gd name="connsiteX15" fmla="*/ 1265917 w 5108245"/>
              <a:gd name="connsiteY15" fmla="*/ 669476 h 4022356"/>
              <a:gd name="connsiteX16" fmla="*/ 1736973 w 5108245"/>
              <a:gd name="connsiteY16" fmla="*/ 447804 h 4022356"/>
              <a:gd name="connsiteX17" fmla="*/ 2180319 w 5108245"/>
              <a:gd name="connsiteY17" fmla="*/ 263076 h 4022356"/>
              <a:gd name="connsiteX18" fmla="*/ 3094717 w 5108245"/>
              <a:gd name="connsiteY18" fmla="*/ 78348 h 4022356"/>
              <a:gd name="connsiteX19" fmla="*/ 3575009 w 5108245"/>
              <a:gd name="connsiteY19" fmla="*/ 4457 h 4022356"/>
              <a:gd name="connsiteX20" fmla="*/ 4489409 w 5108245"/>
              <a:gd name="connsiteY20" fmla="*/ 41404 h 4022356"/>
              <a:gd name="connsiteX21" fmla="*/ 5034353 w 5108245"/>
              <a:gd name="connsiteY21" fmla="*/ 309258 h 4022356"/>
              <a:gd name="connsiteX22" fmla="*/ 5062063 w 5108245"/>
              <a:gd name="connsiteY22" fmla="*/ 493985 h 4022356"/>
              <a:gd name="connsiteX23" fmla="*/ 5089772 w 5108245"/>
              <a:gd name="connsiteY23" fmla="*/ 530931 h 4022356"/>
              <a:gd name="connsiteX24" fmla="*/ 5108245 w 5108245"/>
              <a:gd name="connsiteY24" fmla="*/ 577113 h 4022356"/>
              <a:gd name="connsiteX25" fmla="*/ 5071299 w 5108245"/>
              <a:gd name="connsiteY25" fmla="*/ 1048167 h 4022356"/>
              <a:gd name="connsiteX26" fmla="*/ 4997408 w 5108245"/>
              <a:gd name="connsiteY26" fmla="*/ 1325258 h 4022356"/>
              <a:gd name="connsiteX27" fmla="*/ 4960463 w 5108245"/>
              <a:gd name="connsiteY27" fmla="*/ 1537694 h 4022356"/>
              <a:gd name="connsiteX28" fmla="*/ 4849626 w 5108245"/>
              <a:gd name="connsiteY28" fmla="*/ 1907149 h 4022356"/>
              <a:gd name="connsiteX29" fmla="*/ 4766499 w 5108245"/>
              <a:gd name="connsiteY29" fmla="*/ 2128822 h 4022356"/>
              <a:gd name="connsiteX30" fmla="*/ 4738790 w 5108245"/>
              <a:gd name="connsiteY30" fmla="*/ 2193476 h 4022356"/>
              <a:gd name="connsiteX31" fmla="*/ 4618717 w 5108245"/>
              <a:gd name="connsiteY31" fmla="*/ 2396676 h 4022356"/>
              <a:gd name="connsiteX32" fmla="*/ 4563299 w 5108245"/>
              <a:gd name="connsiteY32" fmla="*/ 2489040 h 4022356"/>
              <a:gd name="connsiteX33" fmla="*/ 4276972 w 5108245"/>
              <a:gd name="connsiteY33" fmla="*/ 2710713 h 4022356"/>
              <a:gd name="connsiteX34" fmla="*/ 3824389 w 5108245"/>
              <a:gd name="connsiteY34" fmla="*/ 2812312 h 4022356"/>
              <a:gd name="connsiteX35" fmla="*/ 3436463 w 5108245"/>
              <a:gd name="connsiteY35" fmla="*/ 3052458 h 4022356"/>
              <a:gd name="connsiteX36" fmla="*/ 3020826 w 5108245"/>
              <a:gd name="connsiteY36" fmla="*/ 3117113 h 4022356"/>
              <a:gd name="connsiteX37" fmla="*/ 2808390 w 5108245"/>
              <a:gd name="connsiteY37" fmla="*/ 3163294 h 4022356"/>
              <a:gd name="connsiteX38" fmla="*/ 2632899 w 5108245"/>
              <a:gd name="connsiteY38" fmla="*/ 3218713 h 4022356"/>
              <a:gd name="connsiteX39" fmla="*/ 2328099 w 5108245"/>
              <a:gd name="connsiteY39" fmla="*/ 3311076 h 4022356"/>
              <a:gd name="connsiteX40" fmla="*/ 1995590 w 5108245"/>
              <a:gd name="connsiteY40" fmla="*/ 3541986 h 4022356"/>
              <a:gd name="connsiteX41" fmla="*/ 1810863 w 5108245"/>
              <a:gd name="connsiteY41" fmla="*/ 3819076 h 4022356"/>
              <a:gd name="connsiteX42" fmla="*/ 1330573 w 5108245"/>
              <a:gd name="connsiteY42" fmla="*/ 3994568 h 4022356"/>
              <a:gd name="connsiteX0" fmla="*/ 1330573 w 5108245"/>
              <a:gd name="connsiteY0" fmla="*/ 3994568 h 4000410"/>
              <a:gd name="connsiteX1" fmla="*/ 757917 w 5108245"/>
              <a:gd name="connsiteY1" fmla="*/ 3920677 h 4000410"/>
              <a:gd name="connsiteX2" fmla="*/ 508535 w 5108245"/>
              <a:gd name="connsiteY2" fmla="*/ 3560459 h 4000410"/>
              <a:gd name="connsiteX3" fmla="*/ 92899 w 5108245"/>
              <a:gd name="connsiteY3" fmla="*/ 3403440 h 4000410"/>
              <a:gd name="connsiteX4" fmla="*/ 536 w 5108245"/>
              <a:gd name="connsiteY4" fmla="*/ 2904676 h 4000410"/>
              <a:gd name="connsiteX5" fmla="*/ 83663 w 5108245"/>
              <a:gd name="connsiteY5" fmla="*/ 2295076 h 4000410"/>
              <a:gd name="connsiteX6" fmla="*/ 111372 w 5108245"/>
              <a:gd name="connsiteY6" fmla="*/ 2193476 h 4000410"/>
              <a:gd name="connsiteX7" fmla="*/ 129845 w 5108245"/>
              <a:gd name="connsiteY7" fmla="*/ 2045694 h 4000410"/>
              <a:gd name="connsiteX8" fmla="*/ 148317 w 5108245"/>
              <a:gd name="connsiteY8" fmla="*/ 2008749 h 4000410"/>
              <a:gd name="connsiteX9" fmla="*/ 157554 w 5108245"/>
              <a:gd name="connsiteY9" fmla="*/ 1981040 h 4000410"/>
              <a:gd name="connsiteX10" fmla="*/ 166790 w 5108245"/>
              <a:gd name="connsiteY10" fmla="*/ 1934858 h 4000410"/>
              <a:gd name="connsiteX11" fmla="*/ 231445 w 5108245"/>
              <a:gd name="connsiteY11" fmla="*/ 1805549 h 4000410"/>
              <a:gd name="connsiteX12" fmla="*/ 314572 w 5108245"/>
              <a:gd name="connsiteY12" fmla="*/ 1630058 h 4000410"/>
              <a:gd name="connsiteX13" fmla="*/ 480826 w 5108245"/>
              <a:gd name="connsiteY13" fmla="*/ 1352967 h 4000410"/>
              <a:gd name="connsiteX14" fmla="*/ 720972 w 5108245"/>
              <a:gd name="connsiteY14" fmla="*/ 1075876 h 4000410"/>
              <a:gd name="connsiteX15" fmla="*/ 1265917 w 5108245"/>
              <a:gd name="connsiteY15" fmla="*/ 669476 h 4000410"/>
              <a:gd name="connsiteX16" fmla="*/ 1736973 w 5108245"/>
              <a:gd name="connsiteY16" fmla="*/ 447804 h 4000410"/>
              <a:gd name="connsiteX17" fmla="*/ 2180319 w 5108245"/>
              <a:gd name="connsiteY17" fmla="*/ 263076 h 4000410"/>
              <a:gd name="connsiteX18" fmla="*/ 3094717 w 5108245"/>
              <a:gd name="connsiteY18" fmla="*/ 78348 h 4000410"/>
              <a:gd name="connsiteX19" fmla="*/ 3575009 w 5108245"/>
              <a:gd name="connsiteY19" fmla="*/ 4457 h 4000410"/>
              <a:gd name="connsiteX20" fmla="*/ 4489409 w 5108245"/>
              <a:gd name="connsiteY20" fmla="*/ 41404 h 4000410"/>
              <a:gd name="connsiteX21" fmla="*/ 5034353 w 5108245"/>
              <a:gd name="connsiteY21" fmla="*/ 309258 h 4000410"/>
              <a:gd name="connsiteX22" fmla="*/ 5062063 w 5108245"/>
              <a:gd name="connsiteY22" fmla="*/ 493985 h 4000410"/>
              <a:gd name="connsiteX23" fmla="*/ 5089772 w 5108245"/>
              <a:gd name="connsiteY23" fmla="*/ 530931 h 4000410"/>
              <a:gd name="connsiteX24" fmla="*/ 5108245 w 5108245"/>
              <a:gd name="connsiteY24" fmla="*/ 577113 h 4000410"/>
              <a:gd name="connsiteX25" fmla="*/ 5071299 w 5108245"/>
              <a:gd name="connsiteY25" fmla="*/ 1048167 h 4000410"/>
              <a:gd name="connsiteX26" fmla="*/ 4997408 w 5108245"/>
              <a:gd name="connsiteY26" fmla="*/ 1325258 h 4000410"/>
              <a:gd name="connsiteX27" fmla="*/ 4960463 w 5108245"/>
              <a:gd name="connsiteY27" fmla="*/ 1537694 h 4000410"/>
              <a:gd name="connsiteX28" fmla="*/ 4849626 w 5108245"/>
              <a:gd name="connsiteY28" fmla="*/ 1907149 h 4000410"/>
              <a:gd name="connsiteX29" fmla="*/ 4766499 w 5108245"/>
              <a:gd name="connsiteY29" fmla="*/ 2128822 h 4000410"/>
              <a:gd name="connsiteX30" fmla="*/ 4738790 w 5108245"/>
              <a:gd name="connsiteY30" fmla="*/ 2193476 h 4000410"/>
              <a:gd name="connsiteX31" fmla="*/ 4618717 w 5108245"/>
              <a:gd name="connsiteY31" fmla="*/ 2396676 h 4000410"/>
              <a:gd name="connsiteX32" fmla="*/ 4563299 w 5108245"/>
              <a:gd name="connsiteY32" fmla="*/ 2489040 h 4000410"/>
              <a:gd name="connsiteX33" fmla="*/ 4276972 w 5108245"/>
              <a:gd name="connsiteY33" fmla="*/ 2710713 h 4000410"/>
              <a:gd name="connsiteX34" fmla="*/ 3824389 w 5108245"/>
              <a:gd name="connsiteY34" fmla="*/ 2812312 h 4000410"/>
              <a:gd name="connsiteX35" fmla="*/ 3436463 w 5108245"/>
              <a:gd name="connsiteY35" fmla="*/ 3052458 h 4000410"/>
              <a:gd name="connsiteX36" fmla="*/ 3020826 w 5108245"/>
              <a:gd name="connsiteY36" fmla="*/ 3117113 h 4000410"/>
              <a:gd name="connsiteX37" fmla="*/ 2808390 w 5108245"/>
              <a:gd name="connsiteY37" fmla="*/ 3163294 h 4000410"/>
              <a:gd name="connsiteX38" fmla="*/ 2632899 w 5108245"/>
              <a:gd name="connsiteY38" fmla="*/ 3218713 h 4000410"/>
              <a:gd name="connsiteX39" fmla="*/ 2328099 w 5108245"/>
              <a:gd name="connsiteY39" fmla="*/ 3311076 h 4000410"/>
              <a:gd name="connsiteX40" fmla="*/ 1995590 w 5108245"/>
              <a:gd name="connsiteY40" fmla="*/ 3541986 h 4000410"/>
              <a:gd name="connsiteX41" fmla="*/ 1810863 w 5108245"/>
              <a:gd name="connsiteY41" fmla="*/ 3819076 h 4000410"/>
              <a:gd name="connsiteX42" fmla="*/ 1330573 w 5108245"/>
              <a:gd name="connsiteY42" fmla="*/ 3994568 h 4000410"/>
              <a:gd name="connsiteX0" fmla="*/ 1330573 w 5108245"/>
              <a:gd name="connsiteY0" fmla="*/ 3968779 h 3974621"/>
              <a:gd name="connsiteX1" fmla="*/ 757917 w 5108245"/>
              <a:gd name="connsiteY1" fmla="*/ 3894888 h 3974621"/>
              <a:gd name="connsiteX2" fmla="*/ 508535 w 5108245"/>
              <a:gd name="connsiteY2" fmla="*/ 3534670 h 3974621"/>
              <a:gd name="connsiteX3" fmla="*/ 92899 w 5108245"/>
              <a:gd name="connsiteY3" fmla="*/ 3377651 h 3974621"/>
              <a:gd name="connsiteX4" fmla="*/ 536 w 5108245"/>
              <a:gd name="connsiteY4" fmla="*/ 2878887 h 3974621"/>
              <a:gd name="connsiteX5" fmla="*/ 83663 w 5108245"/>
              <a:gd name="connsiteY5" fmla="*/ 2269287 h 3974621"/>
              <a:gd name="connsiteX6" fmla="*/ 111372 w 5108245"/>
              <a:gd name="connsiteY6" fmla="*/ 2167687 h 3974621"/>
              <a:gd name="connsiteX7" fmla="*/ 129845 w 5108245"/>
              <a:gd name="connsiteY7" fmla="*/ 2019905 h 3974621"/>
              <a:gd name="connsiteX8" fmla="*/ 148317 w 5108245"/>
              <a:gd name="connsiteY8" fmla="*/ 1982960 h 3974621"/>
              <a:gd name="connsiteX9" fmla="*/ 157554 w 5108245"/>
              <a:gd name="connsiteY9" fmla="*/ 1955251 h 3974621"/>
              <a:gd name="connsiteX10" fmla="*/ 166790 w 5108245"/>
              <a:gd name="connsiteY10" fmla="*/ 1909069 h 3974621"/>
              <a:gd name="connsiteX11" fmla="*/ 231445 w 5108245"/>
              <a:gd name="connsiteY11" fmla="*/ 1779760 h 3974621"/>
              <a:gd name="connsiteX12" fmla="*/ 314572 w 5108245"/>
              <a:gd name="connsiteY12" fmla="*/ 1604269 h 3974621"/>
              <a:gd name="connsiteX13" fmla="*/ 480826 w 5108245"/>
              <a:gd name="connsiteY13" fmla="*/ 1327178 h 3974621"/>
              <a:gd name="connsiteX14" fmla="*/ 720972 w 5108245"/>
              <a:gd name="connsiteY14" fmla="*/ 1050087 h 3974621"/>
              <a:gd name="connsiteX15" fmla="*/ 1265917 w 5108245"/>
              <a:gd name="connsiteY15" fmla="*/ 643687 h 3974621"/>
              <a:gd name="connsiteX16" fmla="*/ 1736973 w 5108245"/>
              <a:gd name="connsiteY16" fmla="*/ 422015 h 3974621"/>
              <a:gd name="connsiteX17" fmla="*/ 2180319 w 5108245"/>
              <a:gd name="connsiteY17" fmla="*/ 237287 h 3974621"/>
              <a:gd name="connsiteX18" fmla="*/ 3094717 w 5108245"/>
              <a:gd name="connsiteY18" fmla="*/ 52559 h 3974621"/>
              <a:gd name="connsiteX19" fmla="*/ 3602718 w 5108245"/>
              <a:gd name="connsiteY19" fmla="*/ 34086 h 3974621"/>
              <a:gd name="connsiteX20" fmla="*/ 4489409 w 5108245"/>
              <a:gd name="connsiteY20" fmla="*/ 15615 h 3974621"/>
              <a:gd name="connsiteX21" fmla="*/ 5034353 w 5108245"/>
              <a:gd name="connsiteY21" fmla="*/ 283469 h 3974621"/>
              <a:gd name="connsiteX22" fmla="*/ 5062063 w 5108245"/>
              <a:gd name="connsiteY22" fmla="*/ 468196 h 3974621"/>
              <a:gd name="connsiteX23" fmla="*/ 5089772 w 5108245"/>
              <a:gd name="connsiteY23" fmla="*/ 505142 h 3974621"/>
              <a:gd name="connsiteX24" fmla="*/ 5108245 w 5108245"/>
              <a:gd name="connsiteY24" fmla="*/ 551324 h 3974621"/>
              <a:gd name="connsiteX25" fmla="*/ 5071299 w 5108245"/>
              <a:gd name="connsiteY25" fmla="*/ 1022378 h 3974621"/>
              <a:gd name="connsiteX26" fmla="*/ 4997408 w 5108245"/>
              <a:gd name="connsiteY26" fmla="*/ 1299469 h 3974621"/>
              <a:gd name="connsiteX27" fmla="*/ 4960463 w 5108245"/>
              <a:gd name="connsiteY27" fmla="*/ 1511905 h 3974621"/>
              <a:gd name="connsiteX28" fmla="*/ 4849626 w 5108245"/>
              <a:gd name="connsiteY28" fmla="*/ 1881360 h 3974621"/>
              <a:gd name="connsiteX29" fmla="*/ 4766499 w 5108245"/>
              <a:gd name="connsiteY29" fmla="*/ 2103033 h 3974621"/>
              <a:gd name="connsiteX30" fmla="*/ 4738790 w 5108245"/>
              <a:gd name="connsiteY30" fmla="*/ 2167687 h 3974621"/>
              <a:gd name="connsiteX31" fmla="*/ 4618717 w 5108245"/>
              <a:gd name="connsiteY31" fmla="*/ 2370887 h 3974621"/>
              <a:gd name="connsiteX32" fmla="*/ 4563299 w 5108245"/>
              <a:gd name="connsiteY32" fmla="*/ 2463251 h 3974621"/>
              <a:gd name="connsiteX33" fmla="*/ 4276972 w 5108245"/>
              <a:gd name="connsiteY33" fmla="*/ 2684924 h 3974621"/>
              <a:gd name="connsiteX34" fmla="*/ 3824389 w 5108245"/>
              <a:gd name="connsiteY34" fmla="*/ 2786523 h 3974621"/>
              <a:gd name="connsiteX35" fmla="*/ 3436463 w 5108245"/>
              <a:gd name="connsiteY35" fmla="*/ 3026669 h 3974621"/>
              <a:gd name="connsiteX36" fmla="*/ 3020826 w 5108245"/>
              <a:gd name="connsiteY36" fmla="*/ 3091324 h 3974621"/>
              <a:gd name="connsiteX37" fmla="*/ 2808390 w 5108245"/>
              <a:gd name="connsiteY37" fmla="*/ 3137505 h 3974621"/>
              <a:gd name="connsiteX38" fmla="*/ 2632899 w 5108245"/>
              <a:gd name="connsiteY38" fmla="*/ 3192924 h 3974621"/>
              <a:gd name="connsiteX39" fmla="*/ 2328099 w 5108245"/>
              <a:gd name="connsiteY39" fmla="*/ 3285287 h 3974621"/>
              <a:gd name="connsiteX40" fmla="*/ 1995590 w 5108245"/>
              <a:gd name="connsiteY40" fmla="*/ 3516197 h 3974621"/>
              <a:gd name="connsiteX41" fmla="*/ 1810863 w 5108245"/>
              <a:gd name="connsiteY41" fmla="*/ 3793287 h 3974621"/>
              <a:gd name="connsiteX42" fmla="*/ 1330573 w 5108245"/>
              <a:gd name="connsiteY42" fmla="*/ 3968779 h 3974621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2328099 w 5108245"/>
              <a:gd name="connsiteY38" fmla="*/ 3285652 h 3974986"/>
              <a:gd name="connsiteX39" fmla="*/ 1995590 w 5108245"/>
              <a:gd name="connsiteY39" fmla="*/ 3516562 h 3974986"/>
              <a:gd name="connsiteX40" fmla="*/ 1810863 w 5108245"/>
              <a:gd name="connsiteY40" fmla="*/ 3793652 h 3974986"/>
              <a:gd name="connsiteX41" fmla="*/ 1330573 w 5108245"/>
              <a:gd name="connsiteY41" fmla="*/ 3969144 h 3974986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1995590 w 5108245"/>
              <a:gd name="connsiteY38" fmla="*/ 3516562 h 3974986"/>
              <a:gd name="connsiteX39" fmla="*/ 1810863 w 5108245"/>
              <a:gd name="connsiteY39" fmla="*/ 3793652 h 3974986"/>
              <a:gd name="connsiteX40" fmla="*/ 1330573 w 5108245"/>
              <a:gd name="connsiteY40" fmla="*/ 3969144 h 3974986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2272681 w 5108245"/>
              <a:gd name="connsiteY38" fmla="*/ 3636635 h 3974986"/>
              <a:gd name="connsiteX39" fmla="*/ 1810863 w 5108245"/>
              <a:gd name="connsiteY39" fmla="*/ 3793652 h 3974986"/>
              <a:gd name="connsiteX40" fmla="*/ 1330573 w 5108245"/>
              <a:gd name="connsiteY40" fmla="*/ 3969144 h 3974986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2272681 w 5108245"/>
              <a:gd name="connsiteY38" fmla="*/ 3636635 h 3974986"/>
              <a:gd name="connsiteX39" fmla="*/ 1810863 w 5108245"/>
              <a:gd name="connsiteY39" fmla="*/ 3793652 h 3974986"/>
              <a:gd name="connsiteX40" fmla="*/ 1330573 w 5108245"/>
              <a:gd name="connsiteY40" fmla="*/ 3969144 h 3974986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632899 w 5108245"/>
              <a:gd name="connsiteY37" fmla="*/ 3193289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767292 w 5108245"/>
              <a:gd name="connsiteY36" fmla="*/ 3352328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767292 w 5108245"/>
              <a:gd name="connsiteY36" fmla="*/ 3352328 h 3969402"/>
              <a:gd name="connsiteX37" fmla="*/ 2427515 w 5108245"/>
              <a:gd name="connsiteY37" fmla="*/ 352346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767292 w 5108245"/>
              <a:gd name="connsiteY36" fmla="*/ 3352328 h 3969402"/>
              <a:gd name="connsiteX37" fmla="*/ 2427515 w 5108245"/>
              <a:gd name="connsiteY37" fmla="*/ 3523464 h 3969402"/>
              <a:gd name="connsiteX38" fmla="*/ 2252132 w 5108245"/>
              <a:gd name="connsiteY38" fmla="*/ 3789821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276972 w 5108245"/>
              <a:gd name="connsiteY32" fmla="*/ 2685289 h 3970068"/>
              <a:gd name="connsiteX33" fmla="*/ 3824389 w 5108245"/>
              <a:gd name="connsiteY33" fmla="*/ 2786888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276972 w 5108245"/>
              <a:gd name="connsiteY32" fmla="*/ 2685289 h 3970068"/>
              <a:gd name="connsiteX33" fmla="*/ 4112081 w 5108245"/>
              <a:gd name="connsiteY33" fmla="*/ 3103470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821531 w 5108245"/>
              <a:gd name="connsiteY32" fmla="*/ 3032509 h 3970068"/>
              <a:gd name="connsiteX33" fmla="*/ 4112081 w 5108245"/>
              <a:gd name="connsiteY33" fmla="*/ 3103470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729059 w 5108245"/>
              <a:gd name="connsiteY32" fmla="*/ 2930385 h 3970068"/>
              <a:gd name="connsiteX33" fmla="*/ 4112081 w 5108245"/>
              <a:gd name="connsiteY33" fmla="*/ 3103470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563299 w 5108245"/>
              <a:gd name="connsiteY30" fmla="*/ 2463616 h 3970068"/>
              <a:gd name="connsiteX31" fmla="*/ 4729059 w 5108245"/>
              <a:gd name="connsiteY31" fmla="*/ 2930385 h 3970068"/>
              <a:gd name="connsiteX32" fmla="*/ 4112081 w 5108245"/>
              <a:gd name="connsiteY32" fmla="*/ 3103470 h 3970068"/>
              <a:gd name="connsiteX33" fmla="*/ 3446739 w 5108245"/>
              <a:gd name="connsiteY33" fmla="*/ 3241493 h 3970068"/>
              <a:gd name="connsiteX34" fmla="*/ 3020826 w 5108245"/>
              <a:gd name="connsiteY34" fmla="*/ 3316360 h 3970068"/>
              <a:gd name="connsiteX35" fmla="*/ 2767292 w 5108245"/>
              <a:gd name="connsiteY35" fmla="*/ 3352328 h 3970068"/>
              <a:gd name="connsiteX36" fmla="*/ 2427515 w 5108245"/>
              <a:gd name="connsiteY36" fmla="*/ 3523464 h 3970068"/>
              <a:gd name="connsiteX37" fmla="*/ 2252132 w 5108245"/>
              <a:gd name="connsiteY37" fmla="*/ 3789821 h 3970068"/>
              <a:gd name="connsiteX38" fmla="*/ 1873441 w 5108245"/>
              <a:gd name="connsiteY38" fmla="*/ 3926865 h 3970068"/>
              <a:gd name="connsiteX39" fmla="*/ 1330573 w 5108245"/>
              <a:gd name="connsiteY39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0 w 5108245"/>
              <a:gd name="connsiteY28" fmla="*/ 2168052 h 3970068"/>
              <a:gd name="connsiteX29" fmla="*/ 4563299 w 5108245"/>
              <a:gd name="connsiteY29" fmla="*/ 2463616 h 3970068"/>
              <a:gd name="connsiteX30" fmla="*/ 4729059 w 5108245"/>
              <a:gd name="connsiteY30" fmla="*/ 2930385 h 3970068"/>
              <a:gd name="connsiteX31" fmla="*/ 4112081 w 5108245"/>
              <a:gd name="connsiteY31" fmla="*/ 3103470 h 3970068"/>
              <a:gd name="connsiteX32" fmla="*/ 3446739 w 5108245"/>
              <a:gd name="connsiteY32" fmla="*/ 3241493 h 3970068"/>
              <a:gd name="connsiteX33" fmla="*/ 3020826 w 5108245"/>
              <a:gd name="connsiteY33" fmla="*/ 3316360 h 3970068"/>
              <a:gd name="connsiteX34" fmla="*/ 2767292 w 5108245"/>
              <a:gd name="connsiteY34" fmla="*/ 3352328 h 3970068"/>
              <a:gd name="connsiteX35" fmla="*/ 2427515 w 5108245"/>
              <a:gd name="connsiteY35" fmla="*/ 3523464 h 3970068"/>
              <a:gd name="connsiteX36" fmla="*/ 2252132 w 5108245"/>
              <a:gd name="connsiteY36" fmla="*/ 3789821 h 3970068"/>
              <a:gd name="connsiteX37" fmla="*/ 1873441 w 5108245"/>
              <a:gd name="connsiteY37" fmla="*/ 3926865 h 3970068"/>
              <a:gd name="connsiteX38" fmla="*/ 1330573 w 5108245"/>
              <a:gd name="connsiteY38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0 w 5108245"/>
              <a:gd name="connsiteY28" fmla="*/ 2168052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0 w 5108245"/>
              <a:gd name="connsiteY28" fmla="*/ 2168052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1 w 5108245"/>
              <a:gd name="connsiteY28" fmla="*/ 2168052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882637 w 5108245"/>
              <a:gd name="connsiteY28" fmla="*/ 2208901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82637 w 5108245"/>
              <a:gd name="connsiteY27" fmla="*/ 2208901 h 3970068"/>
              <a:gd name="connsiteX28" fmla="*/ 4729059 w 5108245"/>
              <a:gd name="connsiteY28" fmla="*/ 2930385 h 3970068"/>
              <a:gd name="connsiteX29" fmla="*/ 4112081 w 5108245"/>
              <a:gd name="connsiteY29" fmla="*/ 3103470 h 3970068"/>
              <a:gd name="connsiteX30" fmla="*/ 3446739 w 5108245"/>
              <a:gd name="connsiteY30" fmla="*/ 3241493 h 3970068"/>
              <a:gd name="connsiteX31" fmla="*/ 3020826 w 5108245"/>
              <a:gd name="connsiteY31" fmla="*/ 3316360 h 3970068"/>
              <a:gd name="connsiteX32" fmla="*/ 2767292 w 5108245"/>
              <a:gd name="connsiteY32" fmla="*/ 3352328 h 3970068"/>
              <a:gd name="connsiteX33" fmla="*/ 2427515 w 5108245"/>
              <a:gd name="connsiteY33" fmla="*/ 3523464 h 3970068"/>
              <a:gd name="connsiteX34" fmla="*/ 2252132 w 5108245"/>
              <a:gd name="connsiteY34" fmla="*/ 3789821 h 3970068"/>
              <a:gd name="connsiteX35" fmla="*/ 1873441 w 5108245"/>
              <a:gd name="connsiteY35" fmla="*/ 3926865 h 3970068"/>
              <a:gd name="connsiteX36" fmla="*/ 1330573 w 5108245"/>
              <a:gd name="connsiteY36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882637 w 5108245"/>
              <a:gd name="connsiteY26" fmla="*/ 2208901 h 3970068"/>
              <a:gd name="connsiteX27" fmla="*/ 4729059 w 5108245"/>
              <a:gd name="connsiteY27" fmla="*/ 2930385 h 3970068"/>
              <a:gd name="connsiteX28" fmla="*/ 4112081 w 5108245"/>
              <a:gd name="connsiteY28" fmla="*/ 3103470 h 3970068"/>
              <a:gd name="connsiteX29" fmla="*/ 3446739 w 5108245"/>
              <a:gd name="connsiteY29" fmla="*/ 3241493 h 3970068"/>
              <a:gd name="connsiteX30" fmla="*/ 3020826 w 5108245"/>
              <a:gd name="connsiteY30" fmla="*/ 3316360 h 3970068"/>
              <a:gd name="connsiteX31" fmla="*/ 2767292 w 5108245"/>
              <a:gd name="connsiteY31" fmla="*/ 3352328 h 3970068"/>
              <a:gd name="connsiteX32" fmla="*/ 2427515 w 5108245"/>
              <a:gd name="connsiteY32" fmla="*/ 3523464 h 3970068"/>
              <a:gd name="connsiteX33" fmla="*/ 2252132 w 5108245"/>
              <a:gd name="connsiteY33" fmla="*/ 3789821 h 3970068"/>
              <a:gd name="connsiteX34" fmla="*/ 1873441 w 5108245"/>
              <a:gd name="connsiteY34" fmla="*/ 3926865 h 3970068"/>
              <a:gd name="connsiteX35" fmla="*/ 1330573 w 5108245"/>
              <a:gd name="connsiteY35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12081 w 5108245"/>
              <a:gd name="connsiteY27" fmla="*/ 3103470 h 3970068"/>
              <a:gd name="connsiteX28" fmla="*/ 3446739 w 5108245"/>
              <a:gd name="connsiteY28" fmla="*/ 3241493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446739 w 5108245"/>
              <a:gd name="connsiteY28" fmla="*/ 3241493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446739 w 5108245"/>
              <a:gd name="connsiteY28" fmla="*/ 3241493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31101 w 5108245"/>
              <a:gd name="connsiteY29" fmla="*/ 3244874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359170 w 5108245"/>
              <a:gd name="connsiteY26" fmla="*/ 2521892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31101 w 5108245"/>
              <a:gd name="connsiteY29" fmla="*/ 3244874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44286 w 5108245"/>
              <a:gd name="connsiteY25" fmla="*/ 1882107 h 3970068"/>
              <a:gd name="connsiteX26" fmla="*/ 4359170 w 5108245"/>
              <a:gd name="connsiteY26" fmla="*/ 2521892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31101 w 5108245"/>
              <a:gd name="connsiteY29" fmla="*/ 3244874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45449"/>
              <a:gd name="connsiteY0" fmla="*/ 3969144 h 3970068"/>
              <a:gd name="connsiteX1" fmla="*/ 757917 w 5145449"/>
              <a:gd name="connsiteY1" fmla="*/ 3895253 h 3970068"/>
              <a:gd name="connsiteX2" fmla="*/ 508535 w 5145449"/>
              <a:gd name="connsiteY2" fmla="*/ 3535035 h 3970068"/>
              <a:gd name="connsiteX3" fmla="*/ 92899 w 5145449"/>
              <a:gd name="connsiteY3" fmla="*/ 3378016 h 3970068"/>
              <a:gd name="connsiteX4" fmla="*/ 536 w 5145449"/>
              <a:gd name="connsiteY4" fmla="*/ 2879252 h 3970068"/>
              <a:gd name="connsiteX5" fmla="*/ 83663 w 5145449"/>
              <a:gd name="connsiteY5" fmla="*/ 2269652 h 3970068"/>
              <a:gd name="connsiteX6" fmla="*/ 111372 w 5145449"/>
              <a:gd name="connsiteY6" fmla="*/ 2168052 h 3970068"/>
              <a:gd name="connsiteX7" fmla="*/ 129845 w 5145449"/>
              <a:gd name="connsiteY7" fmla="*/ 2020270 h 3970068"/>
              <a:gd name="connsiteX8" fmla="*/ 148317 w 5145449"/>
              <a:gd name="connsiteY8" fmla="*/ 1983325 h 3970068"/>
              <a:gd name="connsiteX9" fmla="*/ 157554 w 5145449"/>
              <a:gd name="connsiteY9" fmla="*/ 1955616 h 3970068"/>
              <a:gd name="connsiteX10" fmla="*/ 166790 w 5145449"/>
              <a:gd name="connsiteY10" fmla="*/ 1909434 h 3970068"/>
              <a:gd name="connsiteX11" fmla="*/ 231445 w 5145449"/>
              <a:gd name="connsiteY11" fmla="*/ 1780125 h 3970068"/>
              <a:gd name="connsiteX12" fmla="*/ 314572 w 5145449"/>
              <a:gd name="connsiteY12" fmla="*/ 1604634 h 3970068"/>
              <a:gd name="connsiteX13" fmla="*/ 480826 w 5145449"/>
              <a:gd name="connsiteY13" fmla="*/ 1327543 h 3970068"/>
              <a:gd name="connsiteX14" fmla="*/ 720972 w 5145449"/>
              <a:gd name="connsiteY14" fmla="*/ 1050452 h 3970068"/>
              <a:gd name="connsiteX15" fmla="*/ 1265917 w 5145449"/>
              <a:gd name="connsiteY15" fmla="*/ 644052 h 3970068"/>
              <a:gd name="connsiteX16" fmla="*/ 1736973 w 5145449"/>
              <a:gd name="connsiteY16" fmla="*/ 422380 h 3970068"/>
              <a:gd name="connsiteX17" fmla="*/ 2180319 w 5145449"/>
              <a:gd name="connsiteY17" fmla="*/ 237652 h 3970068"/>
              <a:gd name="connsiteX18" fmla="*/ 3094717 w 5145449"/>
              <a:gd name="connsiteY18" fmla="*/ 52924 h 3970068"/>
              <a:gd name="connsiteX19" fmla="*/ 4489409 w 5145449"/>
              <a:gd name="connsiteY19" fmla="*/ 15980 h 3970068"/>
              <a:gd name="connsiteX20" fmla="*/ 5034353 w 5145449"/>
              <a:gd name="connsiteY20" fmla="*/ 283834 h 3970068"/>
              <a:gd name="connsiteX21" fmla="*/ 5062063 w 5145449"/>
              <a:gd name="connsiteY21" fmla="*/ 468561 h 3970068"/>
              <a:gd name="connsiteX22" fmla="*/ 5089772 w 5145449"/>
              <a:gd name="connsiteY22" fmla="*/ 505507 h 3970068"/>
              <a:gd name="connsiteX23" fmla="*/ 5108245 w 5145449"/>
              <a:gd name="connsiteY23" fmla="*/ 551689 h 3970068"/>
              <a:gd name="connsiteX24" fmla="*/ 5071299 w 5145449"/>
              <a:gd name="connsiteY24" fmla="*/ 1022743 h 3970068"/>
              <a:gd name="connsiteX25" fmla="*/ 5129232 w 5145449"/>
              <a:gd name="connsiteY25" fmla="*/ 2168051 h 3970068"/>
              <a:gd name="connsiteX26" fmla="*/ 4359170 w 5145449"/>
              <a:gd name="connsiteY26" fmla="*/ 2521892 h 3970068"/>
              <a:gd name="connsiteX27" fmla="*/ 4142905 w 5145449"/>
              <a:gd name="connsiteY27" fmla="*/ 3174956 h 3970068"/>
              <a:gd name="connsiteX28" fmla="*/ 3395365 w 5145449"/>
              <a:gd name="connsiteY28" fmla="*/ 3221069 h 3970068"/>
              <a:gd name="connsiteX29" fmla="*/ 3031101 w 5145449"/>
              <a:gd name="connsiteY29" fmla="*/ 3244874 h 3970068"/>
              <a:gd name="connsiteX30" fmla="*/ 2767292 w 5145449"/>
              <a:gd name="connsiteY30" fmla="*/ 3352328 h 3970068"/>
              <a:gd name="connsiteX31" fmla="*/ 2427515 w 5145449"/>
              <a:gd name="connsiteY31" fmla="*/ 3523464 h 3970068"/>
              <a:gd name="connsiteX32" fmla="*/ 2252132 w 5145449"/>
              <a:gd name="connsiteY32" fmla="*/ 3789821 h 3970068"/>
              <a:gd name="connsiteX33" fmla="*/ 1873441 w 5145449"/>
              <a:gd name="connsiteY33" fmla="*/ 3926865 h 3970068"/>
              <a:gd name="connsiteX34" fmla="*/ 1330573 w 5145449"/>
              <a:gd name="connsiteY34" fmla="*/ 3969144 h 3970068"/>
              <a:gd name="connsiteX0" fmla="*/ 1330573 w 5373140"/>
              <a:gd name="connsiteY0" fmla="*/ 3969144 h 3970068"/>
              <a:gd name="connsiteX1" fmla="*/ 757917 w 5373140"/>
              <a:gd name="connsiteY1" fmla="*/ 3895253 h 3970068"/>
              <a:gd name="connsiteX2" fmla="*/ 508535 w 5373140"/>
              <a:gd name="connsiteY2" fmla="*/ 3535035 h 3970068"/>
              <a:gd name="connsiteX3" fmla="*/ 92899 w 5373140"/>
              <a:gd name="connsiteY3" fmla="*/ 3378016 h 3970068"/>
              <a:gd name="connsiteX4" fmla="*/ 536 w 5373140"/>
              <a:gd name="connsiteY4" fmla="*/ 2879252 h 3970068"/>
              <a:gd name="connsiteX5" fmla="*/ 83663 w 5373140"/>
              <a:gd name="connsiteY5" fmla="*/ 2269652 h 3970068"/>
              <a:gd name="connsiteX6" fmla="*/ 111372 w 5373140"/>
              <a:gd name="connsiteY6" fmla="*/ 2168052 h 3970068"/>
              <a:gd name="connsiteX7" fmla="*/ 129845 w 5373140"/>
              <a:gd name="connsiteY7" fmla="*/ 2020270 h 3970068"/>
              <a:gd name="connsiteX8" fmla="*/ 148317 w 5373140"/>
              <a:gd name="connsiteY8" fmla="*/ 1983325 h 3970068"/>
              <a:gd name="connsiteX9" fmla="*/ 157554 w 5373140"/>
              <a:gd name="connsiteY9" fmla="*/ 1955616 h 3970068"/>
              <a:gd name="connsiteX10" fmla="*/ 166790 w 5373140"/>
              <a:gd name="connsiteY10" fmla="*/ 1909434 h 3970068"/>
              <a:gd name="connsiteX11" fmla="*/ 231445 w 5373140"/>
              <a:gd name="connsiteY11" fmla="*/ 1780125 h 3970068"/>
              <a:gd name="connsiteX12" fmla="*/ 314572 w 5373140"/>
              <a:gd name="connsiteY12" fmla="*/ 1604634 h 3970068"/>
              <a:gd name="connsiteX13" fmla="*/ 480826 w 5373140"/>
              <a:gd name="connsiteY13" fmla="*/ 1327543 h 3970068"/>
              <a:gd name="connsiteX14" fmla="*/ 720972 w 5373140"/>
              <a:gd name="connsiteY14" fmla="*/ 1050452 h 3970068"/>
              <a:gd name="connsiteX15" fmla="*/ 1265917 w 5373140"/>
              <a:gd name="connsiteY15" fmla="*/ 644052 h 3970068"/>
              <a:gd name="connsiteX16" fmla="*/ 1736973 w 5373140"/>
              <a:gd name="connsiteY16" fmla="*/ 422380 h 3970068"/>
              <a:gd name="connsiteX17" fmla="*/ 2180319 w 5373140"/>
              <a:gd name="connsiteY17" fmla="*/ 237652 h 3970068"/>
              <a:gd name="connsiteX18" fmla="*/ 3094717 w 5373140"/>
              <a:gd name="connsiteY18" fmla="*/ 52924 h 3970068"/>
              <a:gd name="connsiteX19" fmla="*/ 4489409 w 5373140"/>
              <a:gd name="connsiteY19" fmla="*/ 15980 h 3970068"/>
              <a:gd name="connsiteX20" fmla="*/ 5034353 w 5373140"/>
              <a:gd name="connsiteY20" fmla="*/ 283834 h 3970068"/>
              <a:gd name="connsiteX21" fmla="*/ 5062063 w 5373140"/>
              <a:gd name="connsiteY21" fmla="*/ 468561 h 3970068"/>
              <a:gd name="connsiteX22" fmla="*/ 5089772 w 5373140"/>
              <a:gd name="connsiteY22" fmla="*/ 505507 h 3970068"/>
              <a:gd name="connsiteX23" fmla="*/ 5108245 w 5373140"/>
              <a:gd name="connsiteY23" fmla="*/ 551689 h 3970068"/>
              <a:gd name="connsiteX24" fmla="*/ 5071299 w 5373140"/>
              <a:gd name="connsiteY24" fmla="*/ 1022743 h 3970068"/>
              <a:gd name="connsiteX25" fmla="*/ 5129232 w 5373140"/>
              <a:gd name="connsiteY25" fmla="*/ 2168051 h 3970068"/>
              <a:gd name="connsiteX26" fmla="*/ 5335268 w 5373140"/>
              <a:gd name="connsiteY26" fmla="*/ 3144843 h 3970068"/>
              <a:gd name="connsiteX27" fmla="*/ 4142905 w 5373140"/>
              <a:gd name="connsiteY27" fmla="*/ 3174956 h 3970068"/>
              <a:gd name="connsiteX28" fmla="*/ 3395365 w 5373140"/>
              <a:gd name="connsiteY28" fmla="*/ 3221069 h 3970068"/>
              <a:gd name="connsiteX29" fmla="*/ 3031101 w 5373140"/>
              <a:gd name="connsiteY29" fmla="*/ 3244874 h 3970068"/>
              <a:gd name="connsiteX30" fmla="*/ 2767292 w 5373140"/>
              <a:gd name="connsiteY30" fmla="*/ 3352328 h 3970068"/>
              <a:gd name="connsiteX31" fmla="*/ 2427515 w 5373140"/>
              <a:gd name="connsiteY31" fmla="*/ 3523464 h 3970068"/>
              <a:gd name="connsiteX32" fmla="*/ 2252132 w 5373140"/>
              <a:gd name="connsiteY32" fmla="*/ 3789821 h 3970068"/>
              <a:gd name="connsiteX33" fmla="*/ 1873441 w 5373140"/>
              <a:gd name="connsiteY33" fmla="*/ 3926865 h 3970068"/>
              <a:gd name="connsiteX34" fmla="*/ 1330573 w 5373140"/>
              <a:gd name="connsiteY34" fmla="*/ 3969144 h 3970068"/>
              <a:gd name="connsiteX0" fmla="*/ 1330573 w 5373140"/>
              <a:gd name="connsiteY0" fmla="*/ 3969144 h 3970068"/>
              <a:gd name="connsiteX1" fmla="*/ 757917 w 5373140"/>
              <a:gd name="connsiteY1" fmla="*/ 3895253 h 3970068"/>
              <a:gd name="connsiteX2" fmla="*/ 508535 w 5373140"/>
              <a:gd name="connsiteY2" fmla="*/ 3535035 h 3970068"/>
              <a:gd name="connsiteX3" fmla="*/ 92899 w 5373140"/>
              <a:gd name="connsiteY3" fmla="*/ 3378016 h 3970068"/>
              <a:gd name="connsiteX4" fmla="*/ 536 w 5373140"/>
              <a:gd name="connsiteY4" fmla="*/ 2879252 h 3970068"/>
              <a:gd name="connsiteX5" fmla="*/ 83663 w 5373140"/>
              <a:gd name="connsiteY5" fmla="*/ 2269652 h 3970068"/>
              <a:gd name="connsiteX6" fmla="*/ 111372 w 5373140"/>
              <a:gd name="connsiteY6" fmla="*/ 2168052 h 3970068"/>
              <a:gd name="connsiteX7" fmla="*/ 129845 w 5373140"/>
              <a:gd name="connsiteY7" fmla="*/ 2020270 h 3970068"/>
              <a:gd name="connsiteX8" fmla="*/ 148317 w 5373140"/>
              <a:gd name="connsiteY8" fmla="*/ 1983325 h 3970068"/>
              <a:gd name="connsiteX9" fmla="*/ 157554 w 5373140"/>
              <a:gd name="connsiteY9" fmla="*/ 1955616 h 3970068"/>
              <a:gd name="connsiteX10" fmla="*/ 166790 w 5373140"/>
              <a:gd name="connsiteY10" fmla="*/ 1909434 h 3970068"/>
              <a:gd name="connsiteX11" fmla="*/ 231445 w 5373140"/>
              <a:gd name="connsiteY11" fmla="*/ 1780125 h 3970068"/>
              <a:gd name="connsiteX12" fmla="*/ 314572 w 5373140"/>
              <a:gd name="connsiteY12" fmla="*/ 1604634 h 3970068"/>
              <a:gd name="connsiteX13" fmla="*/ 480826 w 5373140"/>
              <a:gd name="connsiteY13" fmla="*/ 1327543 h 3970068"/>
              <a:gd name="connsiteX14" fmla="*/ 720972 w 5373140"/>
              <a:gd name="connsiteY14" fmla="*/ 1050452 h 3970068"/>
              <a:gd name="connsiteX15" fmla="*/ 1265917 w 5373140"/>
              <a:gd name="connsiteY15" fmla="*/ 644052 h 3970068"/>
              <a:gd name="connsiteX16" fmla="*/ 1736973 w 5373140"/>
              <a:gd name="connsiteY16" fmla="*/ 422380 h 3970068"/>
              <a:gd name="connsiteX17" fmla="*/ 2180319 w 5373140"/>
              <a:gd name="connsiteY17" fmla="*/ 237652 h 3970068"/>
              <a:gd name="connsiteX18" fmla="*/ 3094717 w 5373140"/>
              <a:gd name="connsiteY18" fmla="*/ 52924 h 3970068"/>
              <a:gd name="connsiteX19" fmla="*/ 4489409 w 5373140"/>
              <a:gd name="connsiteY19" fmla="*/ 15980 h 3970068"/>
              <a:gd name="connsiteX20" fmla="*/ 5034353 w 5373140"/>
              <a:gd name="connsiteY20" fmla="*/ 283834 h 3970068"/>
              <a:gd name="connsiteX21" fmla="*/ 5062063 w 5373140"/>
              <a:gd name="connsiteY21" fmla="*/ 468561 h 3970068"/>
              <a:gd name="connsiteX22" fmla="*/ 5089772 w 5373140"/>
              <a:gd name="connsiteY22" fmla="*/ 505507 h 3970068"/>
              <a:gd name="connsiteX23" fmla="*/ 5108245 w 5373140"/>
              <a:gd name="connsiteY23" fmla="*/ 551689 h 3970068"/>
              <a:gd name="connsiteX24" fmla="*/ 5071299 w 5373140"/>
              <a:gd name="connsiteY24" fmla="*/ 1022743 h 3970068"/>
              <a:gd name="connsiteX25" fmla="*/ 5129232 w 5373140"/>
              <a:gd name="connsiteY25" fmla="*/ 2168051 h 3970068"/>
              <a:gd name="connsiteX26" fmla="*/ 5335268 w 5373140"/>
              <a:gd name="connsiteY26" fmla="*/ 3144843 h 3970068"/>
              <a:gd name="connsiteX27" fmla="*/ 4142905 w 5373140"/>
              <a:gd name="connsiteY27" fmla="*/ 3174956 h 3970068"/>
              <a:gd name="connsiteX28" fmla="*/ 3395365 w 5373140"/>
              <a:gd name="connsiteY28" fmla="*/ 3221069 h 3970068"/>
              <a:gd name="connsiteX29" fmla="*/ 3031101 w 5373140"/>
              <a:gd name="connsiteY29" fmla="*/ 3244874 h 3970068"/>
              <a:gd name="connsiteX30" fmla="*/ 2767292 w 5373140"/>
              <a:gd name="connsiteY30" fmla="*/ 3352328 h 3970068"/>
              <a:gd name="connsiteX31" fmla="*/ 2427515 w 5373140"/>
              <a:gd name="connsiteY31" fmla="*/ 3523464 h 3970068"/>
              <a:gd name="connsiteX32" fmla="*/ 2252132 w 5373140"/>
              <a:gd name="connsiteY32" fmla="*/ 3789821 h 3970068"/>
              <a:gd name="connsiteX33" fmla="*/ 1873441 w 5373140"/>
              <a:gd name="connsiteY33" fmla="*/ 3926865 h 3970068"/>
              <a:gd name="connsiteX34" fmla="*/ 1330573 w 5373140"/>
              <a:gd name="connsiteY34" fmla="*/ 3969144 h 3970068"/>
              <a:gd name="connsiteX0" fmla="*/ 1330573 w 5393301"/>
              <a:gd name="connsiteY0" fmla="*/ 3969144 h 3970068"/>
              <a:gd name="connsiteX1" fmla="*/ 757917 w 5393301"/>
              <a:gd name="connsiteY1" fmla="*/ 3895253 h 3970068"/>
              <a:gd name="connsiteX2" fmla="*/ 508535 w 5393301"/>
              <a:gd name="connsiteY2" fmla="*/ 3535035 h 3970068"/>
              <a:gd name="connsiteX3" fmla="*/ 92899 w 5393301"/>
              <a:gd name="connsiteY3" fmla="*/ 3378016 h 3970068"/>
              <a:gd name="connsiteX4" fmla="*/ 536 w 5393301"/>
              <a:gd name="connsiteY4" fmla="*/ 2879252 h 3970068"/>
              <a:gd name="connsiteX5" fmla="*/ 83663 w 5393301"/>
              <a:gd name="connsiteY5" fmla="*/ 2269652 h 3970068"/>
              <a:gd name="connsiteX6" fmla="*/ 111372 w 5393301"/>
              <a:gd name="connsiteY6" fmla="*/ 2168052 h 3970068"/>
              <a:gd name="connsiteX7" fmla="*/ 129845 w 5393301"/>
              <a:gd name="connsiteY7" fmla="*/ 2020270 h 3970068"/>
              <a:gd name="connsiteX8" fmla="*/ 148317 w 5393301"/>
              <a:gd name="connsiteY8" fmla="*/ 1983325 h 3970068"/>
              <a:gd name="connsiteX9" fmla="*/ 157554 w 5393301"/>
              <a:gd name="connsiteY9" fmla="*/ 1955616 h 3970068"/>
              <a:gd name="connsiteX10" fmla="*/ 166790 w 5393301"/>
              <a:gd name="connsiteY10" fmla="*/ 1909434 h 3970068"/>
              <a:gd name="connsiteX11" fmla="*/ 231445 w 5393301"/>
              <a:gd name="connsiteY11" fmla="*/ 1780125 h 3970068"/>
              <a:gd name="connsiteX12" fmla="*/ 314572 w 5393301"/>
              <a:gd name="connsiteY12" fmla="*/ 1604634 h 3970068"/>
              <a:gd name="connsiteX13" fmla="*/ 480826 w 5393301"/>
              <a:gd name="connsiteY13" fmla="*/ 1327543 h 3970068"/>
              <a:gd name="connsiteX14" fmla="*/ 720972 w 5393301"/>
              <a:gd name="connsiteY14" fmla="*/ 1050452 h 3970068"/>
              <a:gd name="connsiteX15" fmla="*/ 1265917 w 5393301"/>
              <a:gd name="connsiteY15" fmla="*/ 644052 h 3970068"/>
              <a:gd name="connsiteX16" fmla="*/ 1736973 w 5393301"/>
              <a:gd name="connsiteY16" fmla="*/ 422380 h 3970068"/>
              <a:gd name="connsiteX17" fmla="*/ 2180319 w 5393301"/>
              <a:gd name="connsiteY17" fmla="*/ 237652 h 3970068"/>
              <a:gd name="connsiteX18" fmla="*/ 3094717 w 5393301"/>
              <a:gd name="connsiteY18" fmla="*/ 52924 h 3970068"/>
              <a:gd name="connsiteX19" fmla="*/ 4489409 w 5393301"/>
              <a:gd name="connsiteY19" fmla="*/ 15980 h 3970068"/>
              <a:gd name="connsiteX20" fmla="*/ 5034353 w 5393301"/>
              <a:gd name="connsiteY20" fmla="*/ 283834 h 3970068"/>
              <a:gd name="connsiteX21" fmla="*/ 5062063 w 5393301"/>
              <a:gd name="connsiteY21" fmla="*/ 468561 h 3970068"/>
              <a:gd name="connsiteX22" fmla="*/ 5089772 w 5393301"/>
              <a:gd name="connsiteY22" fmla="*/ 505507 h 3970068"/>
              <a:gd name="connsiteX23" fmla="*/ 5108245 w 5393301"/>
              <a:gd name="connsiteY23" fmla="*/ 551689 h 3970068"/>
              <a:gd name="connsiteX24" fmla="*/ 5071299 w 5393301"/>
              <a:gd name="connsiteY24" fmla="*/ 1022743 h 3970068"/>
              <a:gd name="connsiteX25" fmla="*/ 5129232 w 5393301"/>
              <a:gd name="connsiteY25" fmla="*/ 2168051 h 3970068"/>
              <a:gd name="connsiteX26" fmla="*/ 5335268 w 5393301"/>
              <a:gd name="connsiteY26" fmla="*/ 3144843 h 3970068"/>
              <a:gd name="connsiteX27" fmla="*/ 4142905 w 5393301"/>
              <a:gd name="connsiteY27" fmla="*/ 3174956 h 3970068"/>
              <a:gd name="connsiteX28" fmla="*/ 3395365 w 5393301"/>
              <a:gd name="connsiteY28" fmla="*/ 3221069 h 3970068"/>
              <a:gd name="connsiteX29" fmla="*/ 3031101 w 5393301"/>
              <a:gd name="connsiteY29" fmla="*/ 3244874 h 3970068"/>
              <a:gd name="connsiteX30" fmla="*/ 2767292 w 5393301"/>
              <a:gd name="connsiteY30" fmla="*/ 3352328 h 3970068"/>
              <a:gd name="connsiteX31" fmla="*/ 2427515 w 5393301"/>
              <a:gd name="connsiteY31" fmla="*/ 3523464 h 3970068"/>
              <a:gd name="connsiteX32" fmla="*/ 2252132 w 5393301"/>
              <a:gd name="connsiteY32" fmla="*/ 3789821 h 3970068"/>
              <a:gd name="connsiteX33" fmla="*/ 1873441 w 5393301"/>
              <a:gd name="connsiteY33" fmla="*/ 3926865 h 3970068"/>
              <a:gd name="connsiteX34" fmla="*/ 1330573 w 5393301"/>
              <a:gd name="connsiteY34" fmla="*/ 3969144 h 3970068"/>
              <a:gd name="connsiteX0" fmla="*/ 1330573 w 5393302"/>
              <a:gd name="connsiteY0" fmla="*/ 3969144 h 3970068"/>
              <a:gd name="connsiteX1" fmla="*/ 757917 w 5393302"/>
              <a:gd name="connsiteY1" fmla="*/ 3895253 h 3970068"/>
              <a:gd name="connsiteX2" fmla="*/ 508535 w 5393302"/>
              <a:gd name="connsiteY2" fmla="*/ 3535035 h 3970068"/>
              <a:gd name="connsiteX3" fmla="*/ 92899 w 5393302"/>
              <a:gd name="connsiteY3" fmla="*/ 3378016 h 3970068"/>
              <a:gd name="connsiteX4" fmla="*/ 536 w 5393302"/>
              <a:gd name="connsiteY4" fmla="*/ 2879252 h 3970068"/>
              <a:gd name="connsiteX5" fmla="*/ 83663 w 5393302"/>
              <a:gd name="connsiteY5" fmla="*/ 2269652 h 3970068"/>
              <a:gd name="connsiteX6" fmla="*/ 111372 w 5393302"/>
              <a:gd name="connsiteY6" fmla="*/ 2168052 h 3970068"/>
              <a:gd name="connsiteX7" fmla="*/ 129845 w 5393302"/>
              <a:gd name="connsiteY7" fmla="*/ 2020270 h 3970068"/>
              <a:gd name="connsiteX8" fmla="*/ 148317 w 5393302"/>
              <a:gd name="connsiteY8" fmla="*/ 1983325 h 3970068"/>
              <a:gd name="connsiteX9" fmla="*/ 157554 w 5393302"/>
              <a:gd name="connsiteY9" fmla="*/ 1955616 h 3970068"/>
              <a:gd name="connsiteX10" fmla="*/ 166790 w 5393302"/>
              <a:gd name="connsiteY10" fmla="*/ 1909434 h 3970068"/>
              <a:gd name="connsiteX11" fmla="*/ 231445 w 5393302"/>
              <a:gd name="connsiteY11" fmla="*/ 1780125 h 3970068"/>
              <a:gd name="connsiteX12" fmla="*/ 314572 w 5393302"/>
              <a:gd name="connsiteY12" fmla="*/ 1604634 h 3970068"/>
              <a:gd name="connsiteX13" fmla="*/ 480826 w 5393302"/>
              <a:gd name="connsiteY13" fmla="*/ 1327543 h 3970068"/>
              <a:gd name="connsiteX14" fmla="*/ 720972 w 5393302"/>
              <a:gd name="connsiteY14" fmla="*/ 1050452 h 3970068"/>
              <a:gd name="connsiteX15" fmla="*/ 1265917 w 5393302"/>
              <a:gd name="connsiteY15" fmla="*/ 644052 h 3970068"/>
              <a:gd name="connsiteX16" fmla="*/ 1736973 w 5393302"/>
              <a:gd name="connsiteY16" fmla="*/ 422380 h 3970068"/>
              <a:gd name="connsiteX17" fmla="*/ 2180319 w 5393302"/>
              <a:gd name="connsiteY17" fmla="*/ 237652 h 3970068"/>
              <a:gd name="connsiteX18" fmla="*/ 3094717 w 5393302"/>
              <a:gd name="connsiteY18" fmla="*/ 52924 h 3970068"/>
              <a:gd name="connsiteX19" fmla="*/ 4489409 w 5393302"/>
              <a:gd name="connsiteY19" fmla="*/ 15980 h 3970068"/>
              <a:gd name="connsiteX20" fmla="*/ 5034353 w 5393302"/>
              <a:gd name="connsiteY20" fmla="*/ 283834 h 3970068"/>
              <a:gd name="connsiteX21" fmla="*/ 5062063 w 5393302"/>
              <a:gd name="connsiteY21" fmla="*/ 468561 h 3970068"/>
              <a:gd name="connsiteX22" fmla="*/ 5089772 w 5393302"/>
              <a:gd name="connsiteY22" fmla="*/ 505507 h 3970068"/>
              <a:gd name="connsiteX23" fmla="*/ 5108245 w 5393302"/>
              <a:gd name="connsiteY23" fmla="*/ 551689 h 3970068"/>
              <a:gd name="connsiteX24" fmla="*/ 5071299 w 5393302"/>
              <a:gd name="connsiteY24" fmla="*/ 1022743 h 3970068"/>
              <a:gd name="connsiteX25" fmla="*/ 5129232 w 5393302"/>
              <a:gd name="connsiteY25" fmla="*/ 2168051 h 3970068"/>
              <a:gd name="connsiteX26" fmla="*/ 5335268 w 5393302"/>
              <a:gd name="connsiteY26" fmla="*/ 3144843 h 3970068"/>
              <a:gd name="connsiteX27" fmla="*/ 4142905 w 5393302"/>
              <a:gd name="connsiteY27" fmla="*/ 3174956 h 3970068"/>
              <a:gd name="connsiteX28" fmla="*/ 3395365 w 5393302"/>
              <a:gd name="connsiteY28" fmla="*/ 3221069 h 3970068"/>
              <a:gd name="connsiteX29" fmla="*/ 3031101 w 5393302"/>
              <a:gd name="connsiteY29" fmla="*/ 3244874 h 3970068"/>
              <a:gd name="connsiteX30" fmla="*/ 2767292 w 5393302"/>
              <a:gd name="connsiteY30" fmla="*/ 3352328 h 3970068"/>
              <a:gd name="connsiteX31" fmla="*/ 2427515 w 5393302"/>
              <a:gd name="connsiteY31" fmla="*/ 3523464 h 3970068"/>
              <a:gd name="connsiteX32" fmla="*/ 2252132 w 5393302"/>
              <a:gd name="connsiteY32" fmla="*/ 3789821 h 3970068"/>
              <a:gd name="connsiteX33" fmla="*/ 1873441 w 5393302"/>
              <a:gd name="connsiteY33" fmla="*/ 3926865 h 3970068"/>
              <a:gd name="connsiteX34" fmla="*/ 1330573 w 5393302"/>
              <a:gd name="connsiteY34" fmla="*/ 3969144 h 3970068"/>
              <a:gd name="connsiteX0" fmla="*/ 1330573 w 5422428"/>
              <a:gd name="connsiteY0" fmla="*/ 3969144 h 3970068"/>
              <a:gd name="connsiteX1" fmla="*/ 757917 w 5422428"/>
              <a:gd name="connsiteY1" fmla="*/ 3895253 h 3970068"/>
              <a:gd name="connsiteX2" fmla="*/ 508535 w 5422428"/>
              <a:gd name="connsiteY2" fmla="*/ 3535035 h 3970068"/>
              <a:gd name="connsiteX3" fmla="*/ 92899 w 5422428"/>
              <a:gd name="connsiteY3" fmla="*/ 3378016 h 3970068"/>
              <a:gd name="connsiteX4" fmla="*/ 536 w 5422428"/>
              <a:gd name="connsiteY4" fmla="*/ 2879252 h 3970068"/>
              <a:gd name="connsiteX5" fmla="*/ 83663 w 5422428"/>
              <a:gd name="connsiteY5" fmla="*/ 2269652 h 3970068"/>
              <a:gd name="connsiteX6" fmla="*/ 111372 w 5422428"/>
              <a:gd name="connsiteY6" fmla="*/ 2168052 h 3970068"/>
              <a:gd name="connsiteX7" fmla="*/ 129845 w 5422428"/>
              <a:gd name="connsiteY7" fmla="*/ 2020270 h 3970068"/>
              <a:gd name="connsiteX8" fmla="*/ 148317 w 5422428"/>
              <a:gd name="connsiteY8" fmla="*/ 1983325 h 3970068"/>
              <a:gd name="connsiteX9" fmla="*/ 157554 w 5422428"/>
              <a:gd name="connsiteY9" fmla="*/ 1955616 h 3970068"/>
              <a:gd name="connsiteX10" fmla="*/ 166790 w 5422428"/>
              <a:gd name="connsiteY10" fmla="*/ 1909434 h 3970068"/>
              <a:gd name="connsiteX11" fmla="*/ 231445 w 5422428"/>
              <a:gd name="connsiteY11" fmla="*/ 1780125 h 3970068"/>
              <a:gd name="connsiteX12" fmla="*/ 314572 w 5422428"/>
              <a:gd name="connsiteY12" fmla="*/ 1604634 h 3970068"/>
              <a:gd name="connsiteX13" fmla="*/ 480826 w 5422428"/>
              <a:gd name="connsiteY13" fmla="*/ 1327543 h 3970068"/>
              <a:gd name="connsiteX14" fmla="*/ 720972 w 5422428"/>
              <a:gd name="connsiteY14" fmla="*/ 1050452 h 3970068"/>
              <a:gd name="connsiteX15" fmla="*/ 1265917 w 5422428"/>
              <a:gd name="connsiteY15" fmla="*/ 644052 h 3970068"/>
              <a:gd name="connsiteX16" fmla="*/ 1736973 w 5422428"/>
              <a:gd name="connsiteY16" fmla="*/ 422380 h 3970068"/>
              <a:gd name="connsiteX17" fmla="*/ 2180319 w 5422428"/>
              <a:gd name="connsiteY17" fmla="*/ 237652 h 3970068"/>
              <a:gd name="connsiteX18" fmla="*/ 3094717 w 5422428"/>
              <a:gd name="connsiteY18" fmla="*/ 52924 h 3970068"/>
              <a:gd name="connsiteX19" fmla="*/ 4489409 w 5422428"/>
              <a:gd name="connsiteY19" fmla="*/ 15980 h 3970068"/>
              <a:gd name="connsiteX20" fmla="*/ 5034353 w 5422428"/>
              <a:gd name="connsiteY20" fmla="*/ 283834 h 3970068"/>
              <a:gd name="connsiteX21" fmla="*/ 5062063 w 5422428"/>
              <a:gd name="connsiteY21" fmla="*/ 468561 h 3970068"/>
              <a:gd name="connsiteX22" fmla="*/ 5089772 w 5422428"/>
              <a:gd name="connsiteY22" fmla="*/ 505507 h 3970068"/>
              <a:gd name="connsiteX23" fmla="*/ 5108245 w 5422428"/>
              <a:gd name="connsiteY23" fmla="*/ 551689 h 3970068"/>
              <a:gd name="connsiteX24" fmla="*/ 5071299 w 5422428"/>
              <a:gd name="connsiteY24" fmla="*/ 1022743 h 3970068"/>
              <a:gd name="connsiteX25" fmla="*/ 5129232 w 5422428"/>
              <a:gd name="connsiteY25" fmla="*/ 2168051 h 3970068"/>
              <a:gd name="connsiteX26" fmla="*/ 5335268 w 5422428"/>
              <a:gd name="connsiteY26" fmla="*/ 3144843 h 3970068"/>
              <a:gd name="connsiteX27" fmla="*/ 4142905 w 5422428"/>
              <a:gd name="connsiteY27" fmla="*/ 3174956 h 3970068"/>
              <a:gd name="connsiteX28" fmla="*/ 3395365 w 5422428"/>
              <a:gd name="connsiteY28" fmla="*/ 3221069 h 3970068"/>
              <a:gd name="connsiteX29" fmla="*/ 3031101 w 5422428"/>
              <a:gd name="connsiteY29" fmla="*/ 3244874 h 3970068"/>
              <a:gd name="connsiteX30" fmla="*/ 2767292 w 5422428"/>
              <a:gd name="connsiteY30" fmla="*/ 3352328 h 3970068"/>
              <a:gd name="connsiteX31" fmla="*/ 2427515 w 5422428"/>
              <a:gd name="connsiteY31" fmla="*/ 3523464 h 3970068"/>
              <a:gd name="connsiteX32" fmla="*/ 2252132 w 5422428"/>
              <a:gd name="connsiteY32" fmla="*/ 3789821 h 3970068"/>
              <a:gd name="connsiteX33" fmla="*/ 1873441 w 5422428"/>
              <a:gd name="connsiteY33" fmla="*/ 3926865 h 3970068"/>
              <a:gd name="connsiteX34" fmla="*/ 1330573 w 5422428"/>
              <a:gd name="connsiteY34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3031101 w 5422429"/>
              <a:gd name="connsiteY29" fmla="*/ 3244874 h 3970068"/>
              <a:gd name="connsiteX30" fmla="*/ 2427515 w 5422429"/>
              <a:gd name="connsiteY30" fmla="*/ 3523464 h 3970068"/>
              <a:gd name="connsiteX31" fmla="*/ 2252132 w 5422429"/>
              <a:gd name="connsiteY31" fmla="*/ 3789821 h 3970068"/>
              <a:gd name="connsiteX32" fmla="*/ 1873441 w 5422429"/>
              <a:gd name="connsiteY32" fmla="*/ 3926865 h 3970068"/>
              <a:gd name="connsiteX33" fmla="*/ 1330573 w 5422429"/>
              <a:gd name="connsiteY33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3031101 w 5422429"/>
              <a:gd name="connsiteY29" fmla="*/ 3244874 h 3970068"/>
              <a:gd name="connsiteX30" fmla="*/ 2386417 w 5422429"/>
              <a:gd name="connsiteY30" fmla="*/ 3431554 h 3970068"/>
              <a:gd name="connsiteX31" fmla="*/ 2252132 w 5422429"/>
              <a:gd name="connsiteY31" fmla="*/ 3789821 h 3970068"/>
              <a:gd name="connsiteX32" fmla="*/ 1873441 w 5422429"/>
              <a:gd name="connsiteY32" fmla="*/ 3926865 h 3970068"/>
              <a:gd name="connsiteX33" fmla="*/ 1330573 w 5422429"/>
              <a:gd name="connsiteY33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2386417 w 5422429"/>
              <a:gd name="connsiteY29" fmla="*/ 3431554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6 w 5422429"/>
              <a:gd name="connsiteY28" fmla="*/ 3190432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6 w 5422429"/>
              <a:gd name="connsiteY28" fmla="*/ 3190432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4195364"/>
              <a:gd name="connsiteX1" fmla="*/ 757917 w 5422429"/>
              <a:gd name="connsiteY1" fmla="*/ 3895253 h 4195364"/>
              <a:gd name="connsiteX2" fmla="*/ 508535 w 5422429"/>
              <a:gd name="connsiteY2" fmla="*/ 3535035 h 4195364"/>
              <a:gd name="connsiteX3" fmla="*/ 92899 w 5422429"/>
              <a:gd name="connsiteY3" fmla="*/ 3378016 h 4195364"/>
              <a:gd name="connsiteX4" fmla="*/ 536 w 5422429"/>
              <a:gd name="connsiteY4" fmla="*/ 2879252 h 4195364"/>
              <a:gd name="connsiteX5" fmla="*/ 83663 w 5422429"/>
              <a:gd name="connsiteY5" fmla="*/ 2269652 h 4195364"/>
              <a:gd name="connsiteX6" fmla="*/ 111372 w 5422429"/>
              <a:gd name="connsiteY6" fmla="*/ 2168052 h 4195364"/>
              <a:gd name="connsiteX7" fmla="*/ 129845 w 5422429"/>
              <a:gd name="connsiteY7" fmla="*/ 2020270 h 4195364"/>
              <a:gd name="connsiteX8" fmla="*/ 148317 w 5422429"/>
              <a:gd name="connsiteY8" fmla="*/ 1983325 h 4195364"/>
              <a:gd name="connsiteX9" fmla="*/ 157554 w 5422429"/>
              <a:gd name="connsiteY9" fmla="*/ 1955616 h 4195364"/>
              <a:gd name="connsiteX10" fmla="*/ 166790 w 5422429"/>
              <a:gd name="connsiteY10" fmla="*/ 1909434 h 4195364"/>
              <a:gd name="connsiteX11" fmla="*/ 231445 w 5422429"/>
              <a:gd name="connsiteY11" fmla="*/ 1780125 h 4195364"/>
              <a:gd name="connsiteX12" fmla="*/ 314572 w 5422429"/>
              <a:gd name="connsiteY12" fmla="*/ 1604634 h 4195364"/>
              <a:gd name="connsiteX13" fmla="*/ 480826 w 5422429"/>
              <a:gd name="connsiteY13" fmla="*/ 1327543 h 4195364"/>
              <a:gd name="connsiteX14" fmla="*/ 720972 w 5422429"/>
              <a:gd name="connsiteY14" fmla="*/ 1050452 h 4195364"/>
              <a:gd name="connsiteX15" fmla="*/ 1265917 w 5422429"/>
              <a:gd name="connsiteY15" fmla="*/ 644052 h 4195364"/>
              <a:gd name="connsiteX16" fmla="*/ 1736973 w 5422429"/>
              <a:gd name="connsiteY16" fmla="*/ 422380 h 4195364"/>
              <a:gd name="connsiteX17" fmla="*/ 2180319 w 5422429"/>
              <a:gd name="connsiteY17" fmla="*/ 237652 h 4195364"/>
              <a:gd name="connsiteX18" fmla="*/ 3094717 w 5422429"/>
              <a:gd name="connsiteY18" fmla="*/ 52924 h 4195364"/>
              <a:gd name="connsiteX19" fmla="*/ 4489409 w 5422429"/>
              <a:gd name="connsiteY19" fmla="*/ 15980 h 4195364"/>
              <a:gd name="connsiteX20" fmla="*/ 5034353 w 5422429"/>
              <a:gd name="connsiteY20" fmla="*/ 283834 h 4195364"/>
              <a:gd name="connsiteX21" fmla="*/ 5062063 w 5422429"/>
              <a:gd name="connsiteY21" fmla="*/ 468561 h 4195364"/>
              <a:gd name="connsiteX22" fmla="*/ 5089772 w 5422429"/>
              <a:gd name="connsiteY22" fmla="*/ 505507 h 4195364"/>
              <a:gd name="connsiteX23" fmla="*/ 5108245 w 5422429"/>
              <a:gd name="connsiteY23" fmla="*/ 551689 h 4195364"/>
              <a:gd name="connsiteX24" fmla="*/ 5071299 w 5422429"/>
              <a:gd name="connsiteY24" fmla="*/ 1022743 h 4195364"/>
              <a:gd name="connsiteX25" fmla="*/ 5129232 w 5422429"/>
              <a:gd name="connsiteY25" fmla="*/ 2168051 h 4195364"/>
              <a:gd name="connsiteX26" fmla="*/ 5335268 w 5422429"/>
              <a:gd name="connsiteY26" fmla="*/ 3144843 h 4195364"/>
              <a:gd name="connsiteX27" fmla="*/ 4142905 w 5422429"/>
              <a:gd name="connsiteY27" fmla="*/ 3174956 h 4195364"/>
              <a:gd name="connsiteX28" fmla="*/ 3395366 w 5422429"/>
              <a:gd name="connsiteY28" fmla="*/ 3190432 h 4195364"/>
              <a:gd name="connsiteX29" fmla="*/ 2478890 w 5422429"/>
              <a:gd name="connsiteY29" fmla="*/ 3329430 h 4195364"/>
              <a:gd name="connsiteX30" fmla="*/ 2252132 w 5422429"/>
              <a:gd name="connsiteY30" fmla="*/ 3789821 h 4195364"/>
              <a:gd name="connsiteX31" fmla="*/ 1893990 w 5422429"/>
              <a:gd name="connsiteY31" fmla="*/ 4192385 h 4195364"/>
              <a:gd name="connsiteX32" fmla="*/ 1330573 w 5422429"/>
              <a:gd name="connsiteY32" fmla="*/ 3969144 h 4195364"/>
              <a:gd name="connsiteX0" fmla="*/ 1330573 w 5422429"/>
              <a:gd name="connsiteY0" fmla="*/ 3969144 h 4192398"/>
              <a:gd name="connsiteX1" fmla="*/ 757917 w 5422429"/>
              <a:gd name="connsiteY1" fmla="*/ 3895253 h 4192398"/>
              <a:gd name="connsiteX2" fmla="*/ 508535 w 5422429"/>
              <a:gd name="connsiteY2" fmla="*/ 3535035 h 4192398"/>
              <a:gd name="connsiteX3" fmla="*/ 92899 w 5422429"/>
              <a:gd name="connsiteY3" fmla="*/ 3378016 h 4192398"/>
              <a:gd name="connsiteX4" fmla="*/ 536 w 5422429"/>
              <a:gd name="connsiteY4" fmla="*/ 2879252 h 4192398"/>
              <a:gd name="connsiteX5" fmla="*/ 83663 w 5422429"/>
              <a:gd name="connsiteY5" fmla="*/ 2269652 h 4192398"/>
              <a:gd name="connsiteX6" fmla="*/ 111372 w 5422429"/>
              <a:gd name="connsiteY6" fmla="*/ 2168052 h 4192398"/>
              <a:gd name="connsiteX7" fmla="*/ 129845 w 5422429"/>
              <a:gd name="connsiteY7" fmla="*/ 2020270 h 4192398"/>
              <a:gd name="connsiteX8" fmla="*/ 148317 w 5422429"/>
              <a:gd name="connsiteY8" fmla="*/ 1983325 h 4192398"/>
              <a:gd name="connsiteX9" fmla="*/ 157554 w 5422429"/>
              <a:gd name="connsiteY9" fmla="*/ 1955616 h 4192398"/>
              <a:gd name="connsiteX10" fmla="*/ 166790 w 5422429"/>
              <a:gd name="connsiteY10" fmla="*/ 1909434 h 4192398"/>
              <a:gd name="connsiteX11" fmla="*/ 231445 w 5422429"/>
              <a:gd name="connsiteY11" fmla="*/ 1780125 h 4192398"/>
              <a:gd name="connsiteX12" fmla="*/ 314572 w 5422429"/>
              <a:gd name="connsiteY12" fmla="*/ 1604634 h 4192398"/>
              <a:gd name="connsiteX13" fmla="*/ 480826 w 5422429"/>
              <a:gd name="connsiteY13" fmla="*/ 1327543 h 4192398"/>
              <a:gd name="connsiteX14" fmla="*/ 720972 w 5422429"/>
              <a:gd name="connsiteY14" fmla="*/ 1050452 h 4192398"/>
              <a:gd name="connsiteX15" fmla="*/ 1265917 w 5422429"/>
              <a:gd name="connsiteY15" fmla="*/ 644052 h 4192398"/>
              <a:gd name="connsiteX16" fmla="*/ 1736973 w 5422429"/>
              <a:gd name="connsiteY16" fmla="*/ 422380 h 4192398"/>
              <a:gd name="connsiteX17" fmla="*/ 2180319 w 5422429"/>
              <a:gd name="connsiteY17" fmla="*/ 237652 h 4192398"/>
              <a:gd name="connsiteX18" fmla="*/ 3094717 w 5422429"/>
              <a:gd name="connsiteY18" fmla="*/ 52924 h 4192398"/>
              <a:gd name="connsiteX19" fmla="*/ 4489409 w 5422429"/>
              <a:gd name="connsiteY19" fmla="*/ 15980 h 4192398"/>
              <a:gd name="connsiteX20" fmla="*/ 5034353 w 5422429"/>
              <a:gd name="connsiteY20" fmla="*/ 283834 h 4192398"/>
              <a:gd name="connsiteX21" fmla="*/ 5062063 w 5422429"/>
              <a:gd name="connsiteY21" fmla="*/ 468561 h 4192398"/>
              <a:gd name="connsiteX22" fmla="*/ 5089772 w 5422429"/>
              <a:gd name="connsiteY22" fmla="*/ 505507 h 4192398"/>
              <a:gd name="connsiteX23" fmla="*/ 5108245 w 5422429"/>
              <a:gd name="connsiteY23" fmla="*/ 551689 h 4192398"/>
              <a:gd name="connsiteX24" fmla="*/ 5071299 w 5422429"/>
              <a:gd name="connsiteY24" fmla="*/ 1022743 h 4192398"/>
              <a:gd name="connsiteX25" fmla="*/ 5129232 w 5422429"/>
              <a:gd name="connsiteY25" fmla="*/ 2168051 h 4192398"/>
              <a:gd name="connsiteX26" fmla="*/ 5335268 w 5422429"/>
              <a:gd name="connsiteY26" fmla="*/ 3144843 h 4192398"/>
              <a:gd name="connsiteX27" fmla="*/ 4142905 w 5422429"/>
              <a:gd name="connsiteY27" fmla="*/ 3174956 h 4192398"/>
              <a:gd name="connsiteX28" fmla="*/ 3395366 w 5422429"/>
              <a:gd name="connsiteY28" fmla="*/ 3190432 h 4192398"/>
              <a:gd name="connsiteX29" fmla="*/ 2478890 w 5422429"/>
              <a:gd name="connsiteY29" fmla="*/ 3329430 h 4192398"/>
              <a:gd name="connsiteX30" fmla="*/ 2211033 w 5422429"/>
              <a:gd name="connsiteY30" fmla="*/ 3973644 h 4192398"/>
              <a:gd name="connsiteX31" fmla="*/ 1893990 w 5422429"/>
              <a:gd name="connsiteY31" fmla="*/ 4192385 h 4192398"/>
              <a:gd name="connsiteX32" fmla="*/ 1330573 w 5422429"/>
              <a:gd name="connsiteY32" fmla="*/ 3969144 h 4192398"/>
              <a:gd name="connsiteX0" fmla="*/ 1371673 w 5422429"/>
              <a:gd name="connsiteY0" fmla="*/ 4183604 h 4219697"/>
              <a:gd name="connsiteX1" fmla="*/ 757917 w 5422429"/>
              <a:gd name="connsiteY1" fmla="*/ 3895253 h 4219697"/>
              <a:gd name="connsiteX2" fmla="*/ 508535 w 5422429"/>
              <a:gd name="connsiteY2" fmla="*/ 3535035 h 4219697"/>
              <a:gd name="connsiteX3" fmla="*/ 92899 w 5422429"/>
              <a:gd name="connsiteY3" fmla="*/ 3378016 h 4219697"/>
              <a:gd name="connsiteX4" fmla="*/ 536 w 5422429"/>
              <a:gd name="connsiteY4" fmla="*/ 2879252 h 4219697"/>
              <a:gd name="connsiteX5" fmla="*/ 83663 w 5422429"/>
              <a:gd name="connsiteY5" fmla="*/ 2269652 h 4219697"/>
              <a:gd name="connsiteX6" fmla="*/ 111372 w 5422429"/>
              <a:gd name="connsiteY6" fmla="*/ 2168052 h 4219697"/>
              <a:gd name="connsiteX7" fmla="*/ 129845 w 5422429"/>
              <a:gd name="connsiteY7" fmla="*/ 2020270 h 4219697"/>
              <a:gd name="connsiteX8" fmla="*/ 148317 w 5422429"/>
              <a:gd name="connsiteY8" fmla="*/ 1983325 h 4219697"/>
              <a:gd name="connsiteX9" fmla="*/ 157554 w 5422429"/>
              <a:gd name="connsiteY9" fmla="*/ 1955616 h 4219697"/>
              <a:gd name="connsiteX10" fmla="*/ 166790 w 5422429"/>
              <a:gd name="connsiteY10" fmla="*/ 1909434 h 4219697"/>
              <a:gd name="connsiteX11" fmla="*/ 231445 w 5422429"/>
              <a:gd name="connsiteY11" fmla="*/ 1780125 h 4219697"/>
              <a:gd name="connsiteX12" fmla="*/ 314572 w 5422429"/>
              <a:gd name="connsiteY12" fmla="*/ 1604634 h 4219697"/>
              <a:gd name="connsiteX13" fmla="*/ 480826 w 5422429"/>
              <a:gd name="connsiteY13" fmla="*/ 1327543 h 4219697"/>
              <a:gd name="connsiteX14" fmla="*/ 720972 w 5422429"/>
              <a:gd name="connsiteY14" fmla="*/ 1050452 h 4219697"/>
              <a:gd name="connsiteX15" fmla="*/ 1265917 w 5422429"/>
              <a:gd name="connsiteY15" fmla="*/ 644052 h 4219697"/>
              <a:gd name="connsiteX16" fmla="*/ 1736973 w 5422429"/>
              <a:gd name="connsiteY16" fmla="*/ 422380 h 4219697"/>
              <a:gd name="connsiteX17" fmla="*/ 2180319 w 5422429"/>
              <a:gd name="connsiteY17" fmla="*/ 237652 h 4219697"/>
              <a:gd name="connsiteX18" fmla="*/ 3094717 w 5422429"/>
              <a:gd name="connsiteY18" fmla="*/ 52924 h 4219697"/>
              <a:gd name="connsiteX19" fmla="*/ 4489409 w 5422429"/>
              <a:gd name="connsiteY19" fmla="*/ 15980 h 4219697"/>
              <a:gd name="connsiteX20" fmla="*/ 5034353 w 5422429"/>
              <a:gd name="connsiteY20" fmla="*/ 283834 h 4219697"/>
              <a:gd name="connsiteX21" fmla="*/ 5062063 w 5422429"/>
              <a:gd name="connsiteY21" fmla="*/ 468561 h 4219697"/>
              <a:gd name="connsiteX22" fmla="*/ 5089772 w 5422429"/>
              <a:gd name="connsiteY22" fmla="*/ 505507 h 4219697"/>
              <a:gd name="connsiteX23" fmla="*/ 5108245 w 5422429"/>
              <a:gd name="connsiteY23" fmla="*/ 551689 h 4219697"/>
              <a:gd name="connsiteX24" fmla="*/ 5071299 w 5422429"/>
              <a:gd name="connsiteY24" fmla="*/ 1022743 h 4219697"/>
              <a:gd name="connsiteX25" fmla="*/ 5129232 w 5422429"/>
              <a:gd name="connsiteY25" fmla="*/ 2168051 h 4219697"/>
              <a:gd name="connsiteX26" fmla="*/ 5335268 w 5422429"/>
              <a:gd name="connsiteY26" fmla="*/ 3144843 h 4219697"/>
              <a:gd name="connsiteX27" fmla="*/ 4142905 w 5422429"/>
              <a:gd name="connsiteY27" fmla="*/ 3174956 h 4219697"/>
              <a:gd name="connsiteX28" fmla="*/ 3395366 w 5422429"/>
              <a:gd name="connsiteY28" fmla="*/ 3190432 h 4219697"/>
              <a:gd name="connsiteX29" fmla="*/ 2478890 w 5422429"/>
              <a:gd name="connsiteY29" fmla="*/ 3329430 h 4219697"/>
              <a:gd name="connsiteX30" fmla="*/ 2211033 w 5422429"/>
              <a:gd name="connsiteY30" fmla="*/ 3973644 h 4219697"/>
              <a:gd name="connsiteX31" fmla="*/ 1893990 w 5422429"/>
              <a:gd name="connsiteY31" fmla="*/ 4192385 h 4219697"/>
              <a:gd name="connsiteX32" fmla="*/ 1371673 w 5422429"/>
              <a:gd name="connsiteY32" fmla="*/ 4183604 h 4219697"/>
              <a:gd name="connsiteX0" fmla="*/ 1371673 w 5422429"/>
              <a:gd name="connsiteY0" fmla="*/ 4183604 h 4205682"/>
              <a:gd name="connsiteX1" fmla="*/ 757917 w 5422429"/>
              <a:gd name="connsiteY1" fmla="*/ 3895253 h 4205682"/>
              <a:gd name="connsiteX2" fmla="*/ 508535 w 5422429"/>
              <a:gd name="connsiteY2" fmla="*/ 3535035 h 4205682"/>
              <a:gd name="connsiteX3" fmla="*/ 92899 w 5422429"/>
              <a:gd name="connsiteY3" fmla="*/ 3378016 h 4205682"/>
              <a:gd name="connsiteX4" fmla="*/ 536 w 5422429"/>
              <a:gd name="connsiteY4" fmla="*/ 2879252 h 4205682"/>
              <a:gd name="connsiteX5" fmla="*/ 83663 w 5422429"/>
              <a:gd name="connsiteY5" fmla="*/ 2269652 h 4205682"/>
              <a:gd name="connsiteX6" fmla="*/ 111372 w 5422429"/>
              <a:gd name="connsiteY6" fmla="*/ 2168052 h 4205682"/>
              <a:gd name="connsiteX7" fmla="*/ 129845 w 5422429"/>
              <a:gd name="connsiteY7" fmla="*/ 2020270 h 4205682"/>
              <a:gd name="connsiteX8" fmla="*/ 148317 w 5422429"/>
              <a:gd name="connsiteY8" fmla="*/ 1983325 h 4205682"/>
              <a:gd name="connsiteX9" fmla="*/ 157554 w 5422429"/>
              <a:gd name="connsiteY9" fmla="*/ 1955616 h 4205682"/>
              <a:gd name="connsiteX10" fmla="*/ 166790 w 5422429"/>
              <a:gd name="connsiteY10" fmla="*/ 1909434 h 4205682"/>
              <a:gd name="connsiteX11" fmla="*/ 231445 w 5422429"/>
              <a:gd name="connsiteY11" fmla="*/ 1780125 h 4205682"/>
              <a:gd name="connsiteX12" fmla="*/ 314572 w 5422429"/>
              <a:gd name="connsiteY12" fmla="*/ 1604634 h 4205682"/>
              <a:gd name="connsiteX13" fmla="*/ 480826 w 5422429"/>
              <a:gd name="connsiteY13" fmla="*/ 1327543 h 4205682"/>
              <a:gd name="connsiteX14" fmla="*/ 720972 w 5422429"/>
              <a:gd name="connsiteY14" fmla="*/ 1050452 h 4205682"/>
              <a:gd name="connsiteX15" fmla="*/ 1265917 w 5422429"/>
              <a:gd name="connsiteY15" fmla="*/ 644052 h 4205682"/>
              <a:gd name="connsiteX16" fmla="*/ 1736973 w 5422429"/>
              <a:gd name="connsiteY16" fmla="*/ 422380 h 4205682"/>
              <a:gd name="connsiteX17" fmla="*/ 2180319 w 5422429"/>
              <a:gd name="connsiteY17" fmla="*/ 237652 h 4205682"/>
              <a:gd name="connsiteX18" fmla="*/ 3094717 w 5422429"/>
              <a:gd name="connsiteY18" fmla="*/ 52924 h 4205682"/>
              <a:gd name="connsiteX19" fmla="*/ 4489409 w 5422429"/>
              <a:gd name="connsiteY19" fmla="*/ 15980 h 4205682"/>
              <a:gd name="connsiteX20" fmla="*/ 5034353 w 5422429"/>
              <a:gd name="connsiteY20" fmla="*/ 283834 h 4205682"/>
              <a:gd name="connsiteX21" fmla="*/ 5062063 w 5422429"/>
              <a:gd name="connsiteY21" fmla="*/ 468561 h 4205682"/>
              <a:gd name="connsiteX22" fmla="*/ 5089772 w 5422429"/>
              <a:gd name="connsiteY22" fmla="*/ 505507 h 4205682"/>
              <a:gd name="connsiteX23" fmla="*/ 5108245 w 5422429"/>
              <a:gd name="connsiteY23" fmla="*/ 551689 h 4205682"/>
              <a:gd name="connsiteX24" fmla="*/ 5071299 w 5422429"/>
              <a:gd name="connsiteY24" fmla="*/ 1022743 h 4205682"/>
              <a:gd name="connsiteX25" fmla="*/ 5129232 w 5422429"/>
              <a:gd name="connsiteY25" fmla="*/ 2168051 h 4205682"/>
              <a:gd name="connsiteX26" fmla="*/ 5335268 w 5422429"/>
              <a:gd name="connsiteY26" fmla="*/ 3144843 h 4205682"/>
              <a:gd name="connsiteX27" fmla="*/ 4142905 w 5422429"/>
              <a:gd name="connsiteY27" fmla="*/ 3174956 h 4205682"/>
              <a:gd name="connsiteX28" fmla="*/ 3395366 w 5422429"/>
              <a:gd name="connsiteY28" fmla="*/ 3190432 h 4205682"/>
              <a:gd name="connsiteX29" fmla="*/ 2478890 w 5422429"/>
              <a:gd name="connsiteY29" fmla="*/ 3329430 h 4205682"/>
              <a:gd name="connsiteX30" fmla="*/ 2211033 w 5422429"/>
              <a:gd name="connsiteY30" fmla="*/ 3973644 h 4205682"/>
              <a:gd name="connsiteX31" fmla="*/ 1893990 w 5422429"/>
              <a:gd name="connsiteY31" fmla="*/ 4192385 h 4205682"/>
              <a:gd name="connsiteX32" fmla="*/ 1371673 w 5422429"/>
              <a:gd name="connsiteY32" fmla="*/ 4183604 h 4205682"/>
              <a:gd name="connsiteX0" fmla="*/ 1371673 w 5422429"/>
              <a:gd name="connsiteY0" fmla="*/ 4183604 h 4207258"/>
              <a:gd name="connsiteX1" fmla="*/ 747642 w 5422429"/>
              <a:gd name="connsiteY1" fmla="*/ 4150561 h 4207258"/>
              <a:gd name="connsiteX2" fmla="*/ 508535 w 5422429"/>
              <a:gd name="connsiteY2" fmla="*/ 3535035 h 4207258"/>
              <a:gd name="connsiteX3" fmla="*/ 92899 w 5422429"/>
              <a:gd name="connsiteY3" fmla="*/ 3378016 h 4207258"/>
              <a:gd name="connsiteX4" fmla="*/ 536 w 5422429"/>
              <a:gd name="connsiteY4" fmla="*/ 2879252 h 4207258"/>
              <a:gd name="connsiteX5" fmla="*/ 83663 w 5422429"/>
              <a:gd name="connsiteY5" fmla="*/ 2269652 h 4207258"/>
              <a:gd name="connsiteX6" fmla="*/ 111372 w 5422429"/>
              <a:gd name="connsiteY6" fmla="*/ 2168052 h 4207258"/>
              <a:gd name="connsiteX7" fmla="*/ 129845 w 5422429"/>
              <a:gd name="connsiteY7" fmla="*/ 2020270 h 4207258"/>
              <a:gd name="connsiteX8" fmla="*/ 148317 w 5422429"/>
              <a:gd name="connsiteY8" fmla="*/ 1983325 h 4207258"/>
              <a:gd name="connsiteX9" fmla="*/ 157554 w 5422429"/>
              <a:gd name="connsiteY9" fmla="*/ 1955616 h 4207258"/>
              <a:gd name="connsiteX10" fmla="*/ 166790 w 5422429"/>
              <a:gd name="connsiteY10" fmla="*/ 1909434 h 4207258"/>
              <a:gd name="connsiteX11" fmla="*/ 231445 w 5422429"/>
              <a:gd name="connsiteY11" fmla="*/ 1780125 h 4207258"/>
              <a:gd name="connsiteX12" fmla="*/ 314572 w 5422429"/>
              <a:gd name="connsiteY12" fmla="*/ 1604634 h 4207258"/>
              <a:gd name="connsiteX13" fmla="*/ 480826 w 5422429"/>
              <a:gd name="connsiteY13" fmla="*/ 1327543 h 4207258"/>
              <a:gd name="connsiteX14" fmla="*/ 720972 w 5422429"/>
              <a:gd name="connsiteY14" fmla="*/ 1050452 h 4207258"/>
              <a:gd name="connsiteX15" fmla="*/ 1265917 w 5422429"/>
              <a:gd name="connsiteY15" fmla="*/ 644052 h 4207258"/>
              <a:gd name="connsiteX16" fmla="*/ 1736973 w 5422429"/>
              <a:gd name="connsiteY16" fmla="*/ 422380 h 4207258"/>
              <a:gd name="connsiteX17" fmla="*/ 2180319 w 5422429"/>
              <a:gd name="connsiteY17" fmla="*/ 237652 h 4207258"/>
              <a:gd name="connsiteX18" fmla="*/ 3094717 w 5422429"/>
              <a:gd name="connsiteY18" fmla="*/ 52924 h 4207258"/>
              <a:gd name="connsiteX19" fmla="*/ 4489409 w 5422429"/>
              <a:gd name="connsiteY19" fmla="*/ 15980 h 4207258"/>
              <a:gd name="connsiteX20" fmla="*/ 5034353 w 5422429"/>
              <a:gd name="connsiteY20" fmla="*/ 283834 h 4207258"/>
              <a:gd name="connsiteX21" fmla="*/ 5062063 w 5422429"/>
              <a:gd name="connsiteY21" fmla="*/ 468561 h 4207258"/>
              <a:gd name="connsiteX22" fmla="*/ 5089772 w 5422429"/>
              <a:gd name="connsiteY22" fmla="*/ 505507 h 4207258"/>
              <a:gd name="connsiteX23" fmla="*/ 5108245 w 5422429"/>
              <a:gd name="connsiteY23" fmla="*/ 551689 h 4207258"/>
              <a:gd name="connsiteX24" fmla="*/ 5071299 w 5422429"/>
              <a:gd name="connsiteY24" fmla="*/ 1022743 h 4207258"/>
              <a:gd name="connsiteX25" fmla="*/ 5129232 w 5422429"/>
              <a:gd name="connsiteY25" fmla="*/ 2168051 h 4207258"/>
              <a:gd name="connsiteX26" fmla="*/ 5335268 w 5422429"/>
              <a:gd name="connsiteY26" fmla="*/ 3144843 h 4207258"/>
              <a:gd name="connsiteX27" fmla="*/ 4142905 w 5422429"/>
              <a:gd name="connsiteY27" fmla="*/ 3174956 h 4207258"/>
              <a:gd name="connsiteX28" fmla="*/ 3395366 w 5422429"/>
              <a:gd name="connsiteY28" fmla="*/ 3190432 h 4207258"/>
              <a:gd name="connsiteX29" fmla="*/ 2478890 w 5422429"/>
              <a:gd name="connsiteY29" fmla="*/ 3329430 h 4207258"/>
              <a:gd name="connsiteX30" fmla="*/ 2211033 w 5422429"/>
              <a:gd name="connsiteY30" fmla="*/ 3973644 h 4207258"/>
              <a:gd name="connsiteX31" fmla="*/ 1893990 w 5422429"/>
              <a:gd name="connsiteY31" fmla="*/ 4192385 h 4207258"/>
              <a:gd name="connsiteX32" fmla="*/ 1371673 w 5422429"/>
              <a:gd name="connsiteY32" fmla="*/ 4183604 h 4207258"/>
              <a:gd name="connsiteX0" fmla="*/ 1371673 w 5422429"/>
              <a:gd name="connsiteY0" fmla="*/ 4183604 h 4207258"/>
              <a:gd name="connsiteX1" fmla="*/ 747642 w 5422429"/>
              <a:gd name="connsiteY1" fmla="*/ 4150561 h 4207258"/>
              <a:gd name="connsiteX2" fmla="*/ 570183 w 5422429"/>
              <a:gd name="connsiteY2" fmla="*/ 3565672 h 4207258"/>
              <a:gd name="connsiteX3" fmla="*/ 92899 w 5422429"/>
              <a:gd name="connsiteY3" fmla="*/ 3378016 h 4207258"/>
              <a:gd name="connsiteX4" fmla="*/ 536 w 5422429"/>
              <a:gd name="connsiteY4" fmla="*/ 2879252 h 4207258"/>
              <a:gd name="connsiteX5" fmla="*/ 83663 w 5422429"/>
              <a:gd name="connsiteY5" fmla="*/ 2269652 h 4207258"/>
              <a:gd name="connsiteX6" fmla="*/ 111372 w 5422429"/>
              <a:gd name="connsiteY6" fmla="*/ 2168052 h 4207258"/>
              <a:gd name="connsiteX7" fmla="*/ 129845 w 5422429"/>
              <a:gd name="connsiteY7" fmla="*/ 2020270 h 4207258"/>
              <a:gd name="connsiteX8" fmla="*/ 148317 w 5422429"/>
              <a:gd name="connsiteY8" fmla="*/ 1983325 h 4207258"/>
              <a:gd name="connsiteX9" fmla="*/ 157554 w 5422429"/>
              <a:gd name="connsiteY9" fmla="*/ 1955616 h 4207258"/>
              <a:gd name="connsiteX10" fmla="*/ 166790 w 5422429"/>
              <a:gd name="connsiteY10" fmla="*/ 1909434 h 4207258"/>
              <a:gd name="connsiteX11" fmla="*/ 231445 w 5422429"/>
              <a:gd name="connsiteY11" fmla="*/ 1780125 h 4207258"/>
              <a:gd name="connsiteX12" fmla="*/ 314572 w 5422429"/>
              <a:gd name="connsiteY12" fmla="*/ 1604634 h 4207258"/>
              <a:gd name="connsiteX13" fmla="*/ 480826 w 5422429"/>
              <a:gd name="connsiteY13" fmla="*/ 1327543 h 4207258"/>
              <a:gd name="connsiteX14" fmla="*/ 720972 w 5422429"/>
              <a:gd name="connsiteY14" fmla="*/ 1050452 h 4207258"/>
              <a:gd name="connsiteX15" fmla="*/ 1265917 w 5422429"/>
              <a:gd name="connsiteY15" fmla="*/ 644052 h 4207258"/>
              <a:gd name="connsiteX16" fmla="*/ 1736973 w 5422429"/>
              <a:gd name="connsiteY16" fmla="*/ 422380 h 4207258"/>
              <a:gd name="connsiteX17" fmla="*/ 2180319 w 5422429"/>
              <a:gd name="connsiteY17" fmla="*/ 237652 h 4207258"/>
              <a:gd name="connsiteX18" fmla="*/ 3094717 w 5422429"/>
              <a:gd name="connsiteY18" fmla="*/ 52924 h 4207258"/>
              <a:gd name="connsiteX19" fmla="*/ 4489409 w 5422429"/>
              <a:gd name="connsiteY19" fmla="*/ 15980 h 4207258"/>
              <a:gd name="connsiteX20" fmla="*/ 5034353 w 5422429"/>
              <a:gd name="connsiteY20" fmla="*/ 283834 h 4207258"/>
              <a:gd name="connsiteX21" fmla="*/ 5062063 w 5422429"/>
              <a:gd name="connsiteY21" fmla="*/ 468561 h 4207258"/>
              <a:gd name="connsiteX22" fmla="*/ 5089772 w 5422429"/>
              <a:gd name="connsiteY22" fmla="*/ 505507 h 4207258"/>
              <a:gd name="connsiteX23" fmla="*/ 5108245 w 5422429"/>
              <a:gd name="connsiteY23" fmla="*/ 551689 h 4207258"/>
              <a:gd name="connsiteX24" fmla="*/ 5071299 w 5422429"/>
              <a:gd name="connsiteY24" fmla="*/ 1022743 h 4207258"/>
              <a:gd name="connsiteX25" fmla="*/ 5129232 w 5422429"/>
              <a:gd name="connsiteY25" fmla="*/ 2168051 h 4207258"/>
              <a:gd name="connsiteX26" fmla="*/ 5335268 w 5422429"/>
              <a:gd name="connsiteY26" fmla="*/ 3144843 h 4207258"/>
              <a:gd name="connsiteX27" fmla="*/ 4142905 w 5422429"/>
              <a:gd name="connsiteY27" fmla="*/ 3174956 h 4207258"/>
              <a:gd name="connsiteX28" fmla="*/ 3395366 w 5422429"/>
              <a:gd name="connsiteY28" fmla="*/ 3190432 h 4207258"/>
              <a:gd name="connsiteX29" fmla="*/ 2478890 w 5422429"/>
              <a:gd name="connsiteY29" fmla="*/ 3329430 h 4207258"/>
              <a:gd name="connsiteX30" fmla="*/ 2211033 w 5422429"/>
              <a:gd name="connsiteY30" fmla="*/ 3973644 h 4207258"/>
              <a:gd name="connsiteX31" fmla="*/ 1893990 w 5422429"/>
              <a:gd name="connsiteY31" fmla="*/ 4192385 h 4207258"/>
              <a:gd name="connsiteX32" fmla="*/ 1371673 w 5422429"/>
              <a:gd name="connsiteY32" fmla="*/ 4183604 h 4207258"/>
              <a:gd name="connsiteX0" fmla="*/ 1371673 w 5422429"/>
              <a:gd name="connsiteY0" fmla="*/ 4183604 h 4207258"/>
              <a:gd name="connsiteX1" fmla="*/ 747642 w 5422429"/>
              <a:gd name="connsiteY1" fmla="*/ 4150561 h 4207258"/>
              <a:gd name="connsiteX2" fmla="*/ 570183 w 5422429"/>
              <a:gd name="connsiteY2" fmla="*/ 3565672 h 4207258"/>
              <a:gd name="connsiteX3" fmla="*/ 144272 w 5422429"/>
              <a:gd name="connsiteY3" fmla="*/ 3378016 h 4207258"/>
              <a:gd name="connsiteX4" fmla="*/ 536 w 5422429"/>
              <a:gd name="connsiteY4" fmla="*/ 2879252 h 4207258"/>
              <a:gd name="connsiteX5" fmla="*/ 83663 w 5422429"/>
              <a:gd name="connsiteY5" fmla="*/ 2269652 h 4207258"/>
              <a:gd name="connsiteX6" fmla="*/ 111372 w 5422429"/>
              <a:gd name="connsiteY6" fmla="*/ 2168052 h 4207258"/>
              <a:gd name="connsiteX7" fmla="*/ 129845 w 5422429"/>
              <a:gd name="connsiteY7" fmla="*/ 2020270 h 4207258"/>
              <a:gd name="connsiteX8" fmla="*/ 148317 w 5422429"/>
              <a:gd name="connsiteY8" fmla="*/ 1983325 h 4207258"/>
              <a:gd name="connsiteX9" fmla="*/ 157554 w 5422429"/>
              <a:gd name="connsiteY9" fmla="*/ 1955616 h 4207258"/>
              <a:gd name="connsiteX10" fmla="*/ 166790 w 5422429"/>
              <a:gd name="connsiteY10" fmla="*/ 1909434 h 4207258"/>
              <a:gd name="connsiteX11" fmla="*/ 231445 w 5422429"/>
              <a:gd name="connsiteY11" fmla="*/ 1780125 h 4207258"/>
              <a:gd name="connsiteX12" fmla="*/ 314572 w 5422429"/>
              <a:gd name="connsiteY12" fmla="*/ 1604634 h 4207258"/>
              <a:gd name="connsiteX13" fmla="*/ 480826 w 5422429"/>
              <a:gd name="connsiteY13" fmla="*/ 1327543 h 4207258"/>
              <a:gd name="connsiteX14" fmla="*/ 720972 w 5422429"/>
              <a:gd name="connsiteY14" fmla="*/ 1050452 h 4207258"/>
              <a:gd name="connsiteX15" fmla="*/ 1265917 w 5422429"/>
              <a:gd name="connsiteY15" fmla="*/ 644052 h 4207258"/>
              <a:gd name="connsiteX16" fmla="*/ 1736973 w 5422429"/>
              <a:gd name="connsiteY16" fmla="*/ 422380 h 4207258"/>
              <a:gd name="connsiteX17" fmla="*/ 2180319 w 5422429"/>
              <a:gd name="connsiteY17" fmla="*/ 237652 h 4207258"/>
              <a:gd name="connsiteX18" fmla="*/ 3094717 w 5422429"/>
              <a:gd name="connsiteY18" fmla="*/ 52924 h 4207258"/>
              <a:gd name="connsiteX19" fmla="*/ 4489409 w 5422429"/>
              <a:gd name="connsiteY19" fmla="*/ 15980 h 4207258"/>
              <a:gd name="connsiteX20" fmla="*/ 5034353 w 5422429"/>
              <a:gd name="connsiteY20" fmla="*/ 283834 h 4207258"/>
              <a:gd name="connsiteX21" fmla="*/ 5062063 w 5422429"/>
              <a:gd name="connsiteY21" fmla="*/ 468561 h 4207258"/>
              <a:gd name="connsiteX22" fmla="*/ 5089772 w 5422429"/>
              <a:gd name="connsiteY22" fmla="*/ 505507 h 4207258"/>
              <a:gd name="connsiteX23" fmla="*/ 5108245 w 5422429"/>
              <a:gd name="connsiteY23" fmla="*/ 551689 h 4207258"/>
              <a:gd name="connsiteX24" fmla="*/ 5071299 w 5422429"/>
              <a:gd name="connsiteY24" fmla="*/ 1022743 h 4207258"/>
              <a:gd name="connsiteX25" fmla="*/ 5129232 w 5422429"/>
              <a:gd name="connsiteY25" fmla="*/ 2168051 h 4207258"/>
              <a:gd name="connsiteX26" fmla="*/ 5335268 w 5422429"/>
              <a:gd name="connsiteY26" fmla="*/ 3144843 h 4207258"/>
              <a:gd name="connsiteX27" fmla="*/ 4142905 w 5422429"/>
              <a:gd name="connsiteY27" fmla="*/ 3174956 h 4207258"/>
              <a:gd name="connsiteX28" fmla="*/ 3395366 w 5422429"/>
              <a:gd name="connsiteY28" fmla="*/ 3190432 h 4207258"/>
              <a:gd name="connsiteX29" fmla="*/ 2478890 w 5422429"/>
              <a:gd name="connsiteY29" fmla="*/ 3329430 h 4207258"/>
              <a:gd name="connsiteX30" fmla="*/ 2211033 w 5422429"/>
              <a:gd name="connsiteY30" fmla="*/ 3973644 h 4207258"/>
              <a:gd name="connsiteX31" fmla="*/ 1893990 w 5422429"/>
              <a:gd name="connsiteY31" fmla="*/ 4192385 h 4207258"/>
              <a:gd name="connsiteX32" fmla="*/ 1371673 w 5422429"/>
              <a:gd name="connsiteY32" fmla="*/ 4183604 h 420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22429" h="4207258">
                <a:moveTo>
                  <a:pt x="1371673" y="4183604"/>
                </a:moveTo>
                <a:cubicBezTo>
                  <a:pt x="1180615" y="4176633"/>
                  <a:pt x="881224" y="4253550"/>
                  <a:pt x="747642" y="4150561"/>
                </a:cubicBezTo>
                <a:cubicBezTo>
                  <a:pt x="614060" y="4047572"/>
                  <a:pt x="670745" y="3694429"/>
                  <a:pt x="570183" y="3565672"/>
                </a:cubicBezTo>
                <a:cubicBezTo>
                  <a:pt x="469621" y="3436915"/>
                  <a:pt x="159666" y="3459604"/>
                  <a:pt x="144272" y="3378016"/>
                </a:cubicBezTo>
                <a:cubicBezTo>
                  <a:pt x="115024" y="3259483"/>
                  <a:pt x="9772" y="3060900"/>
                  <a:pt x="536" y="2879252"/>
                </a:cubicBezTo>
                <a:cubicBezTo>
                  <a:pt x="-6904" y="2663501"/>
                  <a:pt x="65190" y="2388185"/>
                  <a:pt x="83663" y="2269652"/>
                </a:cubicBezTo>
                <a:cubicBezTo>
                  <a:pt x="102136" y="2151119"/>
                  <a:pt x="102136" y="2201919"/>
                  <a:pt x="111372" y="2168052"/>
                </a:cubicBezTo>
                <a:cubicBezTo>
                  <a:pt x="112465" y="2158214"/>
                  <a:pt x="124901" y="2038398"/>
                  <a:pt x="129845" y="2020270"/>
                </a:cubicBezTo>
                <a:cubicBezTo>
                  <a:pt x="133468" y="2006987"/>
                  <a:pt x="142893" y="1995980"/>
                  <a:pt x="148317" y="1983325"/>
                </a:cubicBezTo>
                <a:cubicBezTo>
                  <a:pt x="152152" y="1974376"/>
                  <a:pt x="155193" y="1965061"/>
                  <a:pt x="157554" y="1955616"/>
                </a:cubicBezTo>
                <a:cubicBezTo>
                  <a:pt x="161362" y="1940386"/>
                  <a:pt x="160698" y="1923903"/>
                  <a:pt x="166790" y="1909434"/>
                </a:cubicBezTo>
                <a:cubicBezTo>
                  <a:pt x="185491" y="1865020"/>
                  <a:pt x="216206" y="1825843"/>
                  <a:pt x="231445" y="1780125"/>
                </a:cubicBezTo>
                <a:cubicBezTo>
                  <a:pt x="280059" y="1634284"/>
                  <a:pt x="273009" y="1680064"/>
                  <a:pt x="314572" y="1604634"/>
                </a:cubicBezTo>
                <a:cubicBezTo>
                  <a:pt x="356135" y="1529204"/>
                  <a:pt x="413093" y="1419907"/>
                  <a:pt x="480826" y="1327543"/>
                </a:cubicBezTo>
                <a:cubicBezTo>
                  <a:pt x="548559" y="1235179"/>
                  <a:pt x="590124" y="1164367"/>
                  <a:pt x="720972" y="1050452"/>
                </a:cubicBezTo>
                <a:cubicBezTo>
                  <a:pt x="851820" y="936537"/>
                  <a:pt x="1096584" y="748731"/>
                  <a:pt x="1265917" y="644052"/>
                </a:cubicBezTo>
                <a:cubicBezTo>
                  <a:pt x="1435250" y="539373"/>
                  <a:pt x="1584573" y="490113"/>
                  <a:pt x="1736973" y="422380"/>
                </a:cubicBezTo>
                <a:cubicBezTo>
                  <a:pt x="1889373" y="354647"/>
                  <a:pt x="1954028" y="299228"/>
                  <a:pt x="2180319" y="237652"/>
                </a:cubicBezTo>
                <a:cubicBezTo>
                  <a:pt x="2406610" y="176076"/>
                  <a:pt x="2709869" y="89869"/>
                  <a:pt x="3094717" y="52924"/>
                </a:cubicBezTo>
                <a:cubicBezTo>
                  <a:pt x="3479565" y="15979"/>
                  <a:pt x="4166136" y="-22505"/>
                  <a:pt x="4489409" y="15980"/>
                </a:cubicBezTo>
                <a:cubicBezTo>
                  <a:pt x="4812682" y="54465"/>
                  <a:pt x="4938911" y="208404"/>
                  <a:pt x="5034353" y="283834"/>
                </a:cubicBezTo>
                <a:cubicBezTo>
                  <a:pt x="5129795" y="359264"/>
                  <a:pt x="5052827" y="431616"/>
                  <a:pt x="5062063" y="468561"/>
                </a:cubicBezTo>
                <a:cubicBezTo>
                  <a:pt x="5071299" y="505506"/>
                  <a:pt x="5082296" y="492050"/>
                  <a:pt x="5089772" y="505507"/>
                </a:cubicBezTo>
                <a:cubicBezTo>
                  <a:pt x="5097824" y="520000"/>
                  <a:pt x="5102087" y="536295"/>
                  <a:pt x="5108245" y="551689"/>
                </a:cubicBezTo>
                <a:cubicBezTo>
                  <a:pt x="5102061" y="706272"/>
                  <a:pt x="5067801" y="753349"/>
                  <a:pt x="5071299" y="1022743"/>
                </a:cubicBezTo>
                <a:cubicBezTo>
                  <a:pt x="5074797" y="1292137"/>
                  <a:pt x="5062976" y="1768412"/>
                  <a:pt x="5129232" y="2168051"/>
                </a:cubicBezTo>
                <a:cubicBezTo>
                  <a:pt x="5431808" y="2485991"/>
                  <a:pt x="5499656" y="2977026"/>
                  <a:pt x="5335268" y="3144843"/>
                </a:cubicBezTo>
                <a:cubicBezTo>
                  <a:pt x="5170880" y="3312660"/>
                  <a:pt x="4466222" y="3167358"/>
                  <a:pt x="4142905" y="3174956"/>
                </a:cubicBezTo>
                <a:lnTo>
                  <a:pt x="3395366" y="3190432"/>
                </a:lnTo>
                <a:cubicBezTo>
                  <a:pt x="3102618" y="3233198"/>
                  <a:pt x="2669429" y="3234638"/>
                  <a:pt x="2478890" y="3329430"/>
                </a:cubicBezTo>
                <a:cubicBezTo>
                  <a:pt x="2334187" y="3455660"/>
                  <a:pt x="2300318" y="3847414"/>
                  <a:pt x="2211033" y="3973644"/>
                </a:cubicBezTo>
                <a:cubicBezTo>
                  <a:pt x="2087881" y="4159911"/>
                  <a:pt x="2033883" y="4157392"/>
                  <a:pt x="1893990" y="4192385"/>
                </a:cubicBezTo>
                <a:cubicBezTo>
                  <a:pt x="1754097" y="4227378"/>
                  <a:pt x="1562731" y="4190575"/>
                  <a:pt x="1371673" y="41836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rgbClr val="5D8BFD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15195B7-6D59-4064-851D-AF02C6658A60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4420" y="1632583"/>
            <a:ext cx="314693" cy="177152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AE824C6-B0B2-4846-99B9-CE5FDC9CE209}"/>
              </a:ext>
            </a:extLst>
          </p:cNvPr>
          <p:cNvCxnSpPr>
            <a:cxnSpLocks/>
          </p:cNvCxnSpPr>
          <p:nvPr/>
        </p:nvCxnSpPr>
        <p:spPr bwMode="auto">
          <a:xfrm flipH="1">
            <a:off x="3462328" y="1704133"/>
            <a:ext cx="585372" cy="2234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A43125D-938D-4434-93FB-98B22CD110E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17307" y="1134125"/>
            <a:ext cx="2154068" cy="212237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8" name="Straight Connector 57"/>
          <p:cNvCxnSpPr>
            <a:cxnSpLocks/>
          </p:cNvCxnSpPr>
          <p:nvPr/>
        </p:nvCxnSpPr>
        <p:spPr bwMode="auto">
          <a:xfrm flipH="1" flipV="1">
            <a:off x="2304028" y="1644283"/>
            <a:ext cx="849427" cy="55719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Straight Connector 45"/>
          <p:cNvCxnSpPr>
            <a:cxnSpLocks/>
          </p:cNvCxnSpPr>
          <p:nvPr/>
        </p:nvCxnSpPr>
        <p:spPr bwMode="auto">
          <a:xfrm flipH="1" flipV="1">
            <a:off x="5674116" y="3385291"/>
            <a:ext cx="1063658" cy="85367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146" y="4739597"/>
            <a:ext cx="821419" cy="648236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6371" y="5004209"/>
            <a:ext cx="506544" cy="764458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3" name="Straight Connector 22"/>
          <p:cNvCxnSpPr>
            <a:cxnSpLocks/>
          </p:cNvCxnSpPr>
          <p:nvPr/>
        </p:nvCxnSpPr>
        <p:spPr bwMode="auto">
          <a:xfrm flipH="1">
            <a:off x="1062855" y="3456264"/>
            <a:ext cx="4458733" cy="76689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Straight Connector 35"/>
          <p:cNvCxnSpPr>
            <a:cxnSpLocks/>
            <a:endCxn id="11" idx="0"/>
          </p:cNvCxnSpPr>
          <p:nvPr/>
        </p:nvCxnSpPr>
        <p:spPr bwMode="auto">
          <a:xfrm flipH="1">
            <a:off x="1950511" y="3454481"/>
            <a:ext cx="43072" cy="47206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Straight Connector 42"/>
          <p:cNvCxnSpPr>
            <a:cxnSpLocks/>
          </p:cNvCxnSpPr>
          <p:nvPr/>
        </p:nvCxnSpPr>
        <p:spPr bwMode="auto">
          <a:xfrm flipH="1" flipV="1">
            <a:off x="1206915" y="3315930"/>
            <a:ext cx="4275170" cy="477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2" name="Straight Connector 61"/>
          <p:cNvCxnSpPr>
            <a:cxnSpLocks/>
          </p:cNvCxnSpPr>
          <p:nvPr/>
        </p:nvCxnSpPr>
        <p:spPr bwMode="auto">
          <a:xfrm flipH="1" flipV="1">
            <a:off x="1472611" y="2207651"/>
            <a:ext cx="3976634" cy="110217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3" name="Straight Connector 62"/>
          <p:cNvCxnSpPr>
            <a:cxnSpLocks/>
          </p:cNvCxnSpPr>
          <p:nvPr/>
        </p:nvCxnSpPr>
        <p:spPr bwMode="auto">
          <a:xfrm flipH="1" flipV="1">
            <a:off x="3362372" y="2294108"/>
            <a:ext cx="2113311" cy="91066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4" name="Straight Connector 63"/>
          <p:cNvCxnSpPr>
            <a:cxnSpLocks/>
            <a:endCxn id="8" idx="0"/>
          </p:cNvCxnSpPr>
          <p:nvPr/>
        </p:nvCxnSpPr>
        <p:spPr bwMode="auto">
          <a:xfrm flipH="1">
            <a:off x="2046195" y="2667698"/>
            <a:ext cx="222953" cy="48406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5" name="Straight Connector 64"/>
          <p:cNvCxnSpPr>
            <a:cxnSpLocks/>
            <a:stCxn id="10" idx="1"/>
          </p:cNvCxnSpPr>
          <p:nvPr/>
        </p:nvCxnSpPr>
        <p:spPr bwMode="auto">
          <a:xfrm flipH="1">
            <a:off x="2362154" y="2182686"/>
            <a:ext cx="578531" cy="44811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6690" y="2420132"/>
            <a:ext cx="523703" cy="526902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69467" y="2993574"/>
            <a:ext cx="594660" cy="598293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40684" y="1873796"/>
            <a:ext cx="614027" cy="617778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41045" y="1359126"/>
            <a:ext cx="608737" cy="612456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5" name="TextBox 74"/>
          <p:cNvSpPr txBox="1"/>
          <p:nvPr/>
        </p:nvSpPr>
        <p:spPr bwMode="auto">
          <a:xfrm>
            <a:off x="5976923" y="4808933"/>
            <a:ext cx="1265090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Vehicle Ground </a:t>
            </a:r>
          </a:p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Processing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2139996" y="4264981"/>
            <a:ext cx="756938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Launch 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Vehicles</a:t>
            </a:r>
          </a:p>
        </p:txBody>
      </p:sp>
      <p:sp>
        <p:nvSpPr>
          <p:cNvPr id="77" name="TextBox 76"/>
          <p:cNvSpPr txBox="1"/>
          <p:nvPr/>
        </p:nvSpPr>
        <p:spPr bwMode="auto">
          <a:xfrm>
            <a:off x="2006643" y="1916403"/>
            <a:ext cx="554960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EVAs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054573" y="1288269"/>
            <a:ext cx="410996" cy="620260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 bwMode="auto">
          <a:xfrm>
            <a:off x="705108" y="3515047"/>
            <a:ext cx="990977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Instruments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E6CC66-4999-48AA-8A12-A241FE3F2CA0}"/>
              </a:ext>
            </a:extLst>
          </p:cNvPr>
          <p:cNvSpPr txBox="1"/>
          <p:nvPr/>
        </p:nvSpPr>
        <p:spPr bwMode="auto">
          <a:xfrm>
            <a:off x="881194" y="2358221"/>
            <a:ext cx="906017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Spacecraft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Payloads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46275" y="3151763"/>
            <a:ext cx="599839" cy="427427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6645" y="2888159"/>
            <a:ext cx="410996" cy="620260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57581" y="1713464"/>
            <a:ext cx="410996" cy="620260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AE6A32E2-C3B0-486F-82B8-FB6D5444B563}"/>
              </a:ext>
            </a:extLst>
          </p:cNvPr>
          <p:cNvSpPr txBox="1"/>
          <p:nvPr/>
        </p:nvSpPr>
        <p:spPr bwMode="auto">
          <a:xfrm>
            <a:off x="2324452" y="3378935"/>
            <a:ext cx="1470274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Robotic Spacecraft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710A7C-BA2F-4070-BE2B-FD4E6399283C}"/>
              </a:ext>
            </a:extLst>
          </p:cNvPr>
          <p:cNvSpPr txBox="1"/>
          <p:nvPr/>
        </p:nvSpPr>
        <p:spPr bwMode="auto">
          <a:xfrm>
            <a:off x="2379755" y="2922164"/>
            <a:ext cx="1423788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Human Spacecraft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7C86EFC-871E-41A0-BC1B-B2CD6551D08B}"/>
              </a:ext>
            </a:extLst>
          </p:cNvPr>
          <p:cNvSpPr txBox="1"/>
          <p:nvPr/>
        </p:nvSpPr>
        <p:spPr bwMode="auto">
          <a:xfrm>
            <a:off x="2764905" y="2459914"/>
            <a:ext cx="1691221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Planetary 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                    Surfaces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C0439B-032A-46B2-B6C7-6D31AD2BE16C}"/>
              </a:ext>
            </a:extLst>
          </p:cNvPr>
          <p:cNvSpPr txBox="1"/>
          <p:nvPr/>
        </p:nvSpPr>
        <p:spPr bwMode="auto">
          <a:xfrm>
            <a:off x="3719138" y="1990239"/>
            <a:ext cx="740908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Habitats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E00361-9F04-46CD-938B-DDFA1A5050C2}"/>
              </a:ext>
            </a:extLst>
          </p:cNvPr>
          <p:cNvSpPr txBox="1"/>
          <p:nvPr/>
        </p:nvSpPr>
        <p:spPr bwMode="auto">
          <a:xfrm>
            <a:off x="2553472" y="5035832"/>
            <a:ext cx="1462260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Space-to-Ground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Comm &amp; Transport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D061921-11F0-4FBA-A810-E7DD049D4F7E}"/>
              </a:ext>
            </a:extLst>
          </p:cNvPr>
          <p:cNvSpPr txBox="1"/>
          <p:nvPr/>
        </p:nvSpPr>
        <p:spPr bwMode="auto">
          <a:xfrm>
            <a:off x="830962" y="5005930"/>
            <a:ext cx="811441" cy="6001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In-Space 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Comm &amp;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Services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914A0E5-5C8E-400C-ADF7-1CA78A6513CA}"/>
              </a:ext>
            </a:extLst>
          </p:cNvPr>
          <p:cNvSpPr txBox="1"/>
          <p:nvPr/>
        </p:nvSpPr>
        <p:spPr bwMode="auto">
          <a:xfrm>
            <a:off x="2765763" y="1388769"/>
            <a:ext cx="835485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Robotic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Explorers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F6AB070-0218-4D2C-879F-8CA4F23CD2F0}"/>
              </a:ext>
            </a:extLst>
          </p:cNvPr>
          <p:cNvSpPr txBox="1"/>
          <p:nvPr/>
        </p:nvSpPr>
        <p:spPr bwMode="auto">
          <a:xfrm>
            <a:off x="6622978" y="2535119"/>
            <a:ext cx="624723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</a:t>
            </a:r>
          </a:p>
          <a:p>
            <a:pPr algn="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Debris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2D64B57-1D29-42B0-8E42-D25E310F15B7}"/>
              </a:ext>
            </a:extLst>
          </p:cNvPr>
          <p:cNvSpPr txBox="1"/>
          <p:nvPr/>
        </p:nvSpPr>
        <p:spPr bwMode="auto">
          <a:xfrm>
            <a:off x="5651073" y="1953325"/>
            <a:ext cx="1277915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 </a:t>
            </a:r>
          </a:p>
          <a:p>
            <a:pPr algn="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      Environment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D934179-C72C-4B8B-A6C3-7D6C572E8CCC}"/>
              </a:ext>
            </a:extLst>
          </p:cNvPr>
          <p:cNvSpPr txBox="1"/>
          <p:nvPr/>
        </p:nvSpPr>
        <p:spPr bwMode="auto">
          <a:xfrm>
            <a:off x="4598321" y="1841788"/>
            <a:ext cx="1156086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Constellations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805614-55CC-4FBB-81F7-89A9846E27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0503" y="944025"/>
            <a:ext cx="588197" cy="441658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01C8AB7C-4133-44A1-A1D4-350D3B68FC66}"/>
              </a:ext>
            </a:extLst>
          </p:cNvPr>
          <p:cNvSpPr txBox="1"/>
          <p:nvPr/>
        </p:nvSpPr>
        <p:spPr bwMode="auto">
          <a:xfrm>
            <a:off x="7174397" y="4037914"/>
            <a:ext cx="1059906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Mission Ops </a:t>
            </a:r>
          </a:p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and Support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531F79A-E3DE-4C2C-A1F9-79DB5EFC3DD7}"/>
              </a:ext>
            </a:extLst>
          </p:cNvPr>
          <p:cNvSpPr txBox="1"/>
          <p:nvPr/>
        </p:nvSpPr>
        <p:spPr bwMode="auto">
          <a:xfrm>
            <a:off x="4782843" y="5394049"/>
            <a:ext cx="1649812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Spacecraft </a:t>
            </a:r>
          </a:p>
          <a:p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Development and test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A601BD3-7356-43F1-B5B0-97FBEC3492A2}"/>
              </a:ext>
            </a:extLst>
          </p:cNvPr>
          <p:cNvSpPr txBox="1"/>
          <p:nvPr/>
        </p:nvSpPr>
        <p:spPr bwMode="auto">
          <a:xfrm>
            <a:off x="1620798" y="5050371"/>
            <a:ext cx="952505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End-to-End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Networking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C7DBD-95B6-4671-9A12-60391A758A43}"/>
              </a:ext>
            </a:extLst>
          </p:cNvPr>
          <p:cNvSpPr txBox="1"/>
          <p:nvPr/>
        </p:nvSpPr>
        <p:spPr bwMode="auto">
          <a:xfrm>
            <a:off x="4119927" y="5879662"/>
            <a:ext cx="253146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Arial" charset="0"/>
              </a:rPr>
              <a:t>Systems Engineering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E366D6F-94A8-44D0-97F3-E28EDBA09F18}"/>
              </a:ext>
            </a:extLst>
          </p:cNvPr>
          <p:cNvSpPr txBox="1"/>
          <p:nvPr/>
        </p:nvSpPr>
        <p:spPr bwMode="auto">
          <a:xfrm>
            <a:off x="4738587" y="6249599"/>
            <a:ext cx="132600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Enterprise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092D7E2-71D0-4506-A2D0-74337754318C}"/>
              </a:ext>
            </a:extLst>
          </p:cNvPr>
          <p:cNvSpPr/>
          <p:nvPr/>
        </p:nvSpPr>
        <p:spPr bwMode="auto">
          <a:xfrm rot="545914">
            <a:off x="6729818" y="1171565"/>
            <a:ext cx="1286957" cy="1094332"/>
          </a:xfrm>
          <a:custGeom>
            <a:avLst/>
            <a:gdLst>
              <a:gd name="connsiteX0" fmla="*/ 157018 w 1431636"/>
              <a:gd name="connsiteY0" fmla="*/ 0 h 1209964"/>
              <a:gd name="connsiteX1" fmla="*/ 0 w 1431636"/>
              <a:gd name="connsiteY1" fmla="*/ 304800 h 1209964"/>
              <a:gd name="connsiteX2" fmla="*/ 203200 w 1431636"/>
              <a:gd name="connsiteY2" fmla="*/ 397164 h 1209964"/>
              <a:gd name="connsiteX3" fmla="*/ 434109 w 1431636"/>
              <a:gd name="connsiteY3" fmla="*/ 554182 h 1209964"/>
              <a:gd name="connsiteX4" fmla="*/ 628072 w 1431636"/>
              <a:gd name="connsiteY4" fmla="*/ 701964 h 1209964"/>
              <a:gd name="connsiteX5" fmla="*/ 877454 w 1431636"/>
              <a:gd name="connsiteY5" fmla="*/ 960582 h 1209964"/>
              <a:gd name="connsiteX6" fmla="*/ 1025236 w 1431636"/>
              <a:gd name="connsiteY6" fmla="*/ 1117600 h 1209964"/>
              <a:gd name="connsiteX7" fmla="*/ 1089891 w 1431636"/>
              <a:gd name="connsiteY7" fmla="*/ 1209964 h 1209964"/>
              <a:gd name="connsiteX8" fmla="*/ 1431636 w 1431636"/>
              <a:gd name="connsiteY8" fmla="*/ 914400 h 1209964"/>
              <a:gd name="connsiteX9" fmla="*/ 212436 w 1431636"/>
              <a:gd name="connsiteY9" fmla="*/ 9236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1636" h="1209964">
                <a:moveTo>
                  <a:pt x="157018" y="0"/>
                </a:moveTo>
                <a:lnTo>
                  <a:pt x="0" y="304800"/>
                </a:lnTo>
                <a:lnTo>
                  <a:pt x="203200" y="397164"/>
                </a:lnTo>
                <a:lnTo>
                  <a:pt x="434109" y="554182"/>
                </a:lnTo>
                <a:lnTo>
                  <a:pt x="628072" y="701964"/>
                </a:lnTo>
                <a:lnTo>
                  <a:pt x="877454" y="960582"/>
                </a:lnTo>
                <a:lnTo>
                  <a:pt x="1025236" y="1117600"/>
                </a:lnTo>
                <a:lnTo>
                  <a:pt x="1089891" y="1209964"/>
                </a:lnTo>
                <a:lnTo>
                  <a:pt x="1431636" y="914400"/>
                </a:lnTo>
                <a:lnTo>
                  <a:pt x="212436" y="9236"/>
                </a:lnTo>
              </a:path>
            </a:pathLst>
          </a:custGeom>
          <a:solidFill>
            <a:schemeClr val="bg1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7A60C46-FFF1-4CA6-8C53-A5548078A09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79888" y="1439068"/>
            <a:ext cx="142707" cy="3445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Block Arc 14">
            <a:extLst>
              <a:ext uri="{FF2B5EF4-FFF2-40B4-BE49-F238E27FC236}">
                <a16:creationId xmlns:a16="http://schemas.microsoft.com/office/drawing/2014/main" id="{8EB9E50F-5FA6-44CD-98A2-95D127266F16}"/>
              </a:ext>
            </a:extLst>
          </p:cNvPr>
          <p:cNvSpPr/>
          <p:nvPr/>
        </p:nvSpPr>
        <p:spPr bwMode="auto">
          <a:xfrm rot="1299280">
            <a:off x="4141243" y="1129209"/>
            <a:ext cx="3539522" cy="3440873"/>
          </a:xfrm>
          <a:prstGeom prst="blockArc">
            <a:avLst>
              <a:gd name="adj1" fmla="val 12585066"/>
              <a:gd name="adj2" fmla="val 15596741"/>
              <a:gd name="adj3" fmla="val 15315"/>
            </a:avLst>
          </a:prstGeom>
          <a:solidFill>
            <a:srgbClr val="0033CC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33D574-FEE4-4468-AC78-3668A61ED24A}"/>
              </a:ext>
            </a:extLst>
          </p:cNvPr>
          <p:cNvGrpSpPr/>
          <p:nvPr/>
        </p:nvGrpSpPr>
        <p:grpSpPr>
          <a:xfrm rot="15161445">
            <a:off x="4247718" y="1170831"/>
            <a:ext cx="3506487" cy="3539522"/>
            <a:chOff x="4273207" y="1179021"/>
            <a:chExt cx="3876998" cy="3937433"/>
          </a:xfrm>
        </p:grpSpPr>
        <p:sp>
          <p:nvSpPr>
            <p:cNvPr id="85" name="Block Arc 84">
              <a:extLst>
                <a:ext uri="{FF2B5EF4-FFF2-40B4-BE49-F238E27FC236}">
                  <a16:creationId xmlns:a16="http://schemas.microsoft.com/office/drawing/2014/main" id="{FEFF239A-69EE-44CE-A02B-73211B4E39C4}"/>
                </a:ext>
              </a:extLst>
            </p:cNvPr>
            <p:cNvSpPr/>
            <p:nvPr/>
          </p:nvSpPr>
          <p:spPr bwMode="auto">
            <a:xfrm rot="7631299">
              <a:off x="4206716" y="1245512"/>
              <a:ext cx="3937433" cy="3804451"/>
            </a:xfrm>
            <a:prstGeom prst="blockArc">
              <a:avLst>
                <a:gd name="adj1" fmla="val 12681883"/>
                <a:gd name="adj2" fmla="val 15437867"/>
                <a:gd name="adj3" fmla="val 3936"/>
              </a:avLst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sz="2000"/>
            </a:p>
          </p:txBody>
        </p:sp>
        <p:pic>
          <p:nvPicPr>
            <p:cNvPr id="1028" name="Picture 4" descr="Iridium-NEXT – Spacecraft &amp;amp; Satellites">
              <a:extLst>
                <a:ext uri="{FF2B5EF4-FFF2-40B4-BE49-F238E27FC236}">
                  <a16:creationId xmlns:a16="http://schemas.microsoft.com/office/drawing/2014/main" id="{DD966D57-0F60-48C7-8AFE-4993AB03E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8553">
              <a:off x="7718581" y="2557509"/>
              <a:ext cx="447908" cy="37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4" descr="Iridium-NEXT – Spacecraft &amp;amp; Satellites">
              <a:extLst>
                <a:ext uri="{FF2B5EF4-FFF2-40B4-BE49-F238E27FC236}">
                  <a16:creationId xmlns:a16="http://schemas.microsoft.com/office/drawing/2014/main" id="{E247ABC5-B65F-4659-8652-25FA67FB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25653">
              <a:off x="7738318" y="3008138"/>
              <a:ext cx="447908" cy="37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4" descr="Iridium-NEXT – Spacecraft &amp;amp; Satellites">
              <a:extLst>
                <a:ext uri="{FF2B5EF4-FFF2-40B4-BE49-F238E27FC236}">
                  <a16:creationId xmlns:a16="http://schemas.microsoft.com/office/drawing/2014/main" id="{D7E84C06-4ED5-4A6E-B4F2-6863E0487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37704">
              <a:off x="7663940" y="3476300"/>
              <a:ext cx="447908" cy="37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F8B2DAC-0A91-4BC0-9ADD-51DEE4BDA33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255899" y="2266082"/>
            <a:ext cx="94188" cy="17516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A4442A47-E7F4-4E43-9243-16CAAC640F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080550">
            <a:off x="3921426" y="1161406"/>
            <a:ext cx="3797092" cy="3708882"/>
          </a:xfrm>
          <a:prstGeom prst="blockArc">
            <a:avLst>
              <a:gd name="adj1" fmla="val 18725900"/>
              <a:gd name="adj2" fmla="val 21522236"/>
              <a:gd name="adj3" fmla="val 14188"/>
            </a:avLst>
          </a:prstGeom>
        </p:spPr>
      </p:pic>
      <p:sp>
        <p:nvSpPr>
          <p:cNvPr id="66" name="Block Arc 65">
            <a:extLst>
              <a:ext uri="{FF2B5EF4-FFF2-40B4-BE49-F238E27FC236}">
                <a16:creationId xmlns:a16="http://schemas.microsoft.com/office/drawing/2014/main" id="{A59C6CEB-DF2A-467F-83C1-266F4F3A6EA9}"/>
              </a:ext>
            </a:extLst>
          </p:cNvPr>
          <p:cNvSpPr/>
          <p:nvPr/>
        </p:nvSpPr>
        <p:spPr bwMode="auto">
          <a:xfrm rot="7631299">
            <a:off x="4181798" y="1229277"/>
            <a:ext cx="3561146" cy="3419979"/>
          </a:xfrm>
          <a:prstGeom prst="blockArc">
            <a:avLst>
              <a:gd name="adj1" fmla="val 12585066"/>
              <a:gd name="adj2" fmla="val 15596741"/>
              <a:gd name="adj3" fmla="val 15315"/>
            </a:avLst>
          </a:prstGeom>
          <a:solidFill>
            <a:srgbClr val="0033CC"/>
          </a:soli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77EAD6-BD50-4C56-9D35-F33058B22D2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111111"/>
              </a:clrFrom>
              <a:clrTo>
                <a:srgbClr val="111111">
                  <a:alpha val="0"/>
                </a:srgbClr>
              </a:clrTo>
            </a:clrChange>
          </a:blip>
          <a:stretch>
            <a:fillRect/>
          </a:stretch>
        </p:blipFill>
        <p:spPr>
          <a:xfrm rot="18443625">
            <a:off x="6953897" y="2644721"/>
            <a:ext cx="907022" cy="728976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7E8265A6-6143-4194-B550-77713DB8DDB3}"/>
              </a:ext>
            </a:extLst>
          </p:cNvPr>
          <p:cNvSpPr txBox="1"/>
          <p:nvPr/>
        </p:nvSpPr>
        <p:spPr bwMode="auto">
          <a:xfrm>
            <a:off x="745960" y="4444764"/>
            <a:ext cx="805029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Launch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Payloads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EFF2C80-0EED-49F5-94C6-A006B9F1763E}"/>
              </a:ext>
            </a:extLst>
          </p:cNvPr>
          <p:cNvSpPr txBox="1"/>
          <p:nvPr/>
        </p:nvSpPr>
        <p:spPr bwMode="auto">
          <a:xfrm>
            <a:off x="4700976" y="3607027"/>
            <a:ext cx="1337225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Space-to-Ground</a:t>
            </a:r>
          </a:p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Comm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A81205F-DB8F-4544-8003-956395E5B30A}"/>
              </a:ext>
            </a:extLst>
          </p:cNvPr>
          <p:cNvSpPr txBox="1"/>
          <p:nvPr/>
        </p:nvSpPr>
        <p:spPr bwMode="auto">
          <a:xfrm>
            <a:off x="4350076" y="4287665"/>
            <a:ext cx="1854996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3CC"/>
                </a:solidFill>
                <a:latin typeface="Arial" charset="0"/>
              </a:rPr>
              <a:t>Launch Ground Systems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33770DD-F65A-49D6-8263-B4D38CD5D275}"/>
              </a:ext>
            </a:extLst>
          </p:cNvPr>
          <p:cNvCxnSpPr>
            <a:cxnSpLocks/>
          </p:cNvCxnSpPr>
          <p:nvPr/>
        </p:nvCxnSpPr>
        <p:spPr bwMode="auto">
          <a:xfrm flipH="1">
            <a:off x="1257581" y="4259515"/>
            <a:ext cx="5539079" cy="248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212AE3A-D6B9-4CF6-87EB-F2520ECBBC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1501" y="3846460"/>
            <a:ext cx="547447" cy="598304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474169" y="3994556"/>
            <a:ext cx="699573" cy="469232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745013" y="3926549"/>
            <a:ext cx="410996" cy="606569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6BE1FD-6FB6-4023-91B8-30F52E0D783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03062" y="4026320"/>
            <a:ext cx="655855" cy="572502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112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ローチャート: データ 3">
            <a:extLst>
              <a:ext uri="{FF2B5EF4-FFF2-40B4-BE49-F238E27FC236}">
                <a16:creationId xmlns:a16="http://schemas.microsoft.com/office/drawing/2014/main" id="{558CA4C5-BA46-399E-C87A-C6B6DFB7CFB0}"/>
              </a:ext>
            </a:extLst>
          </p:cNvPr>
          <p:cNvSpPr/>
          <p:nvPr/>
        </p:nvSpPr>
        <p:spPr>
          <a:xfrm>
            <a:off x="2729110" y="3504151"/>
            <a:ext cx="4486151" cy="1422409"/>
          </a:xfrm>
          <a:prstGeom prst="flowChartInputOutpu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E1859CB8-5189-D3F3-DC1D-33AA9C8F18A1}"/>
              </a:ext>
            </a:extLst>
          </p:cNvPr>
          <p:cNvGrpSpPr/>
          <p:nvPr/>
        </p:nvGrpSpPr>
        <p:grpSpPr>
          <a:xfrm>
            <a:off x="2862636" y="3490122"/>
            <a:ext cx="4225506" cy="1438513"/>
            <a:chOff x="7770790" y="512433"/>
            <a:chExt cx="4225506" cy="1438513"/>
          </a:xfrm>
        </p:grpSpPr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16E60C7A-3D63-E305-3B45-325CDF5311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4213" y="528537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20D6B07F-B625-A181-2B2E-2D13D3421D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8368" y="1239742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C0060E95-514F-3E42-C37B-B4B51078E1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8801" y="863994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>
              <a:extLst>
                <a:ext uri="{FF2B5EF4-FFF2-40B4-BE49-F238E27FC236}">
                  <a16:creationId xmlns:a16="http://schemas.microsoft.com/office/drawing/2014/main" id="{B958FF35-AFC5-D366-C705-0A1B1D9B04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0790" y="1690518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D9085DE1-6983-E796-6A72-FC881A65C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0985" y="524445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7BCCBEA9-A764-D451-E1B4-38D7F53445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145" y="522659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26D4F25E-C6A2-E94E-CD5B-6B4AFE5B9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70402" y="512433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603CE75D-D095-C1DC-84FD-0B765A778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4875" y="515720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8856242C-46D6-86DF-9CD4-098DBE032B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7375" y="685294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FB405504-CB7E-8EDC-68D6-75725C4B4A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3091" y="1049242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853EE3E1-FC99-839F-39FF-76408DECBA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9164" y="1453481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77AF76-E066-1899-5155-5FC63C37CE03}"/>
              </a:ext>
            </a:extLst>
          </p:cNvPr>
          <p:cNvSpPr txBox="1"/>
          <p:nvPr/>
        </p:nvSpPr>
        <p:spPr>
          <a:xfrm>
            <a:off x="878878" y="1937653"/>
            <a:ext cx="1374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00B050"/>
                </a:solidFill>
                <a:latin typeface="Cambria" panose="02040503050406030204" pitchFamily="18" charset="0"/>
              </a:rPr>
              <a:t>Enterprise</a:t>
            </a:r>
            <a:endParaRPr kumimoji="1" lang="ja-JP" altLang="en-US" sz="16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F735510-9C96-0669-0969-742EC2D20A2D}"/>
              </a:ext>
            </a:extLst>
          </p:cNvPr>
          <p:cNvSpPr txBox="1"/>
          <p:nvPr/>
        </p:nvSpPr>
        <p:spPr>
          <a:xfrm>
            <a:off x="839393" y="3606091"/>
            <a:ext cx="1502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A26BBA-3C8B-0A40-7FBA-5ED70B7C06B4}"/>
              </a:ext>
            </a:extLst>
          </p:cNvPr>
          <p:cNvSpPr txBox="1"/>
          <p:nvPr/>
        </p:nvSpPr>
        <p:spPr>
          <a:xfrm>
            <a:off x="790338" y="5280543"/>
            <a:ext cx="1696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Environment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695C6A-EB7C-287F-E156-78092E7F6F39}"/>
              </a:ext>
            </a:extLst>
          </p:cNvPr>
          <p:cNvSpPr txBox="1"/>
          <p:nvPr/>
        </p:nvSpPr>
        <p:spPr>
          <a:xfrm>
            <a:off x="841694" y="3055908"/>
            <a:ext cx="1487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Function</a:t>
            </a:r>
            <a:endParaRPr kumimoji="1" lang="ja-JP" altLang="en-US" sz="16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8530DF0-7CB6-1E2D-E3D5-D2741D3F364B}"/>
              </a:ext>
            </a:extLst>
          </p:cNvPr>
          <p:cNvSpPr txBox="1"/>
          <p:nvPr/>
        </p:nvSpPr>
        <p:spPr>
          <a:xfrm rot="18106214">
            <a:off x="1664869" y="5643014"/>
            <a:ext cx="1503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Requirement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FAF25B-D7FC-D315-0380-95DC5491BE86}"/>
              </a:ext>
            </a:extLst>
          </p:cNvPr>
          <p:cNvSpPr txBox="1"/>
          <p:nvPr/>
        </p:nvSpPr>
        <p:spPr>
          <a:xfrm rot="18106214">
            <a:off x="2564097" y="5695159"/>
            <a:ext cx="173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Design &amp; Engineering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AD9EC49-713F-40D1-61BA-20863C4A21EF}"/>
              </a:ext>
            </a:extLst>
          </p:cNvPr>
          <p:cNvSpPr txBox="1"/>
          <p:nvPr/>
        </p:nvSpPr>
        <p:spPr>
          <a:xfrm rot="18106214">
            <a:off x="3399751" y="5655479"/>
            <a:ext cx="1422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Production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EF1E9A-7DA2-3AC9-1B16-E8FE7CC083F1}"/>
              </a:ext>
            </a:extLst>
          </p:cNvPr>
          <p:cNvSpPr txBox="1"/>
          <p:nvPr/>
        </p:nvSpPr>
        <p:spPr>
          <a:xfrm rot="18106214">
            <a:off x="3934691" y="5623646"/>
            <a:ext cx="1407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Verification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5FBBC69-EF83-536C-96D3-E141FED3201D}"/>
              </a:ext>
            </a:extLst>
          </p:cNvPr>
          <p:cNvSpPr txBox="1"/>
          <p:nvPr/>
        </p:nvSpPr>
        <p:spPr>
          <a:xfrm rot="18106214">
            <a:off x="4458619" y="5573971"/>
            <a:ext cx="1413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Operations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166B8F1-C694-6629-3471-A86EFD72DCF4}"/>
              </a:ext>
            </a:extLst>
          </p:cNvPr>
          <p:cNvCxnSpPr>
            <a:cxnSpLocks/>
          </p:cNvCxnSpPr>
          <p:nvPr/>
        </p:nvCxnSpPr>
        <p:spPr>
          <a:xfrm>
            <a:off x="2729110" y="5136357"/>
            <a:ext cx="3578049" cy="59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F68AA50-0946-5EB5-91A2-E053A729F173}"/>
              </a:ext>
            </a:extLst>
          </p:cNvPr>
          <p:cNvSpPr txBox="1"/>
          <p:nvPr/>
        </p:nvSpPr>
        <p:spPr>
          <a:xfrm>
            <a:off x="6785225" y="4545472"/>
            <a:ext cx="131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System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0811F03-8A48-BEBC-4CC2-E781B13CE9A9}"/>
              </a:ext>
            </a:extLst>
          </p:cNvPr>
          <p:cNvSpPr txBox="1"/>
          <p:nvPr/>
        </p:nvSpPr>
        <p:spPr>
          <a:xfrm>
            <a:off x="6940884" y="4328469"/>
            <a:ext cx="131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Venue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886E1C3-E8DB-621B-1B53-72DD587BBF0F}"/>
              </a:ext>
            </a:extLst>
          </p:cNvPr>
          <p:cNvSpPr txBox="1"/>
          <p:nvPr/>
        </p:nvSpPr>
        <p:spPr>
          <a:xfrm>
            <a:off x="7252304" y="3863610"/>
            <a:ext cx="131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Region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91D29B6-B4BE-954F-705B-D8642C29B912}"/>
              </a:ext>
            </a:extLst>
          </p:cNvPr>
          <p:cNvSpPr txBox="1"/>
          <p:nvPr/>
        </p:nvSpPr>
        <p:spPr>
          <a:xfrm>
            <a:off x="7387587" y="3656322"/>
            <a:ext cx="131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Globe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29AD7F-4343-5939-2E41-DF50A82695AC}"/>
              </a:ext>
            </a:extLst>
          </p:cNvPr>
          <p:cNvSpPr txBox="1"/>
          <p:nvPr/>
        </p:nvSpPr>
        <p:spPr>
          <a:xfrm>
            <a:off x="7495603" y="3415757"/>
            <a:ext cx="90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Space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F9830D4-560F-B0C2-F823-319E5BC7F4EE}"/>
              </a:ext>
            </a:extLst>
          </p:cNvPr>
          <p:cNvSpPr txBox="1"/>
          <p:nvPr/>
        </p:nvSpPr>
        <p:spPr>
          <a:xfrm>
            <a:off x="7095234" y="4089484"/>
            <a:ext cx="1199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City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76FCCBE-24DD-0443-96BE-F18A956C95F1}"/>
              </a:ext>
            </a:extLst>
          </p:cNvPr>
          <p:cNvSpPr txBox="1"/>
          <p:nvPr/>
        </p:nvSpPr>
        <p:spPr>
          <a:xfrm>
            <a:off x="3899841" y="4947272"/>
            <a:ext cx="1040872" cy="31892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Lifecycle</a:t>
            </a:r>
            <a:endParaRPr kumimoji="1" lang="ja-JP" altLang="en-US" sz="1600" b="1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1F3FDC9-4B38-9370-8DD4-D5C0D58CFFF9}"/>
              </a:ext>
            </a:extLst>
          </p:cNvPr>
          <p:cNvSpPr txBox="1"/>
          <p:nvPr/>
        </p:nvSpPr>
        <p:spPr>
          <a:xfrm rot="16200000">
            <a:off x="-1366037" y="3146200"/>
            <a:ext cx="3691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RASDS/RASDS++</a:t>
            </a:r>
          </a:p>
          <a:p>
            <a:pPr algn="ctr"/>
            <a:r>
              <a:rPr lang="en-US" altLang="ja-JP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Interoperability viewpoints</a:t>
            </a:r>
            <a:endParaRPr kumimoji="1" lang="ja-JP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1814370-C28B-B6D3-ED46-979940ADE11D}"/>
              </a:ext>
            </a:extLst>
          </p:cNvPr>
          <p:cNvSpPr txBox="1"/>
          <p:nvPr/>
        </p:nvSpPr>
        <p:spPr>
          <a:xfrm rot="18106214">
            <a:off x="5259950" y="5445172"/>
            <a:ext cx="1029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Disposal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5496E9B-109F-B3E5-A3C2-B138749E0C58}"/>
              </a:ext>
            </a:extLst>
          </p:cNvPr>
          <p:cNvCxnSpPr>
            <a:cxnSpLocks/>
          </p:cNvCxnSpPr>
          <p:nvPr/>
        </p:nvCxnSpPr>
        <p:spPr>
          <a:xfrm flipV="1">
            <a:off x="6551344" y="3504151"/>
            <a:ext cx="849642" cy="148019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D5AFE90-7BF4-0BFD-308F-52A9DA4A5768}"/>
              </a:ext>
            </a:extLst>
          </p:cNvPr>
          <p:cNvSpPr txBox="1"/>
          <p:nvPr/>
        </p:nvSpPr>
        <p:spPr>
          <a:xfrm rot="18126862">
            <a:off x="6505181" y="4110307"/>
            <a:ext cx="88579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Scope</a:t>
            </a:r>
            <a:endParaRPr kumimoji="1" lang="ja-JP" altLang="en-US" sz="1600" b="1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EBA6755-66B0-C3B5-5314-AA0BDE19B71E}"/>
              </a:ext>
            </a:extLst>
          </p:cNvPr>
          <p:cNvSpPr txBox="1"/>
          <p:nvPr/>
        </p:nvSpPr>
        <p:spPr>
          <a:xfrm>
            <a:off x="6634912" y="4782490"/>
            <a:ext cx="131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mbria" panose="02040503050406030204" pitchFamily="18" charset="0"/>
                <a:ea typeface="Cambria" panose="02040503050406030204" pitchFamily="18" charset="0"/>
              </a:rPr>
              <a:t>Component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1AA7901-239D-3999-B2E7-FA05A343503A}"/>
              </a:ext>
            </a:extLst>
          </p:cNvPr>
          <p:cNvSpPr txBox="1"/>
          <p:nvPr/>
        </p:nvSpPr>
        <p:spPr>
          <a:xfrm>
            <a:off x="846296" y="2401466"/>
            <a:ext cx="169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Connectivity</a:t>
            </a:r>
          </a:p>
          <a:p>
            <a:r>
              <a:rPr kumimoji="1" lang="en-US" altLang="ja-JP" sz="16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(Structure)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A23CABB-325B-AD97-096B-50E3B8BE301C}"/>
              </a:ext>
            </a:extLst>
          </p:cNvPr>
          <p:cNvSpPr txBox="1"/>
          <p:nvPr/>
        </p:nvSpPr>
        <p:spPr>
          <a:xfrm>
            <a:off x="824537" y="4114800"/>
            <a:ext cx="185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E9C25937-A566-EACC-C382-9E987B1190EB}"/>
              </a:ext>
            </a:extLst>
          </p:cNvPr>
          <p:cNvSpPr/>
          <p:nvPr/>
        </p:nvSpPr>
        <p:spPr>
          <a:xfrm>
            <a:off x="3645522" y="6442279"/>
            <a:ext cx="2087417" cy="33640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  <a:latin typeface="Cambria" panose="02040503050406030204" pitchFamily="18" charset="0"/>
              </a:rPr>
              <a:t>Mission assurance</a:t>
            </a:r>
            <a:endParaRPr kumimoji="1" lang="ja-JP" alt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27A4A4F-9A75-BEC7-1FDD-9B40D3B09F7B}"/>
              </a:ext>
            </a:extLst>
          </p:cNvPr>
          <p:cNvSpPr/>
          <p:nvPr/>
        </p:nvSpPr>
        <p:spPr>
          <a:xfrm>
            <a:off x="5185516" y="6058991"/>
            <a:ext cx="2087417" cy="3058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  <a:latin typeface="Cambria" panose="02040503050406030204" pitchFamily="18" charset="0"/>
              </a:rPr>
              <a:t>Service/Operation</a:t>
            </a:r>
            <a:endParaRPr kumimoji="1" lang="ja-JP" alt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右中かっこ 61">
            <a:extLst>
              <a:ext uri="{FF2B5EF4-FFF2-40B4-BE49-F238E27FC236}">
                <a16:creationId xmlns:a16="http://schemas.microsoft.com/office/drawing/2014/main" id="{AB2FC3F4-C191-E8A9-8921-9E56F6BB3939}"/>
              </a:ext>
            </a:extLst>
          </p:cNvPr>
          <p:cNvSpPr/>
          <p:nvPr/>
        </p:nvSpPr>
        <p:spPr>
          <a:xfrm rot="5400000">
            <a:off x="4610138" y="5765601"/>
            <a:ext cx="157740" cy="8476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2B573F7-380D-7157-6A97-7D6390541BE5}"/>
              </a:ext>
            </a:extLst>
          </p:cNvPr>
          <p:cNvCxnSpPr>
            <a:cxnSpLocks/>
            <a:stCxn id="60" idx="0"/>
            <a:endCxn id="62" idx="1"/>
          </p:cNvCxnSpPr>
          <p:nvPr/>
        </p:nvCxnSpPr>
        <p:spPr>
          <a:xfrm flipH="1" flipV="1">
            <a:off x="4689008" y="6268307"/>
            <a:ext cx="223" cy="1739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00194833-CD82-1B69-937F-AC396C3C1A06}"/>
              </a:ext>
            </a:extLst>
          </p:cNvPr>
          <p:cNvCxnSpPr>
            <a:cxnSpLocks/>
            <a:endCxn id="19" idx="2"/>
          </p:cNvCxnSpPr>
          <p:nvPr/>
        </p:nvCxnSpPr>
        <p:spPr>
          <a:xfrm flipH="1" flipV="1">
            <a:off x="5309290" y="5832375"/>
            <a:ext cx="84000" cy="226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D1A4B30-88C2-4155-8C67-93788FA7623A}"/>
              </a:ext>
            </a:extLst>
          </p:cNvPr>
          <p:cNvSpPr/>
          <p:nvPr/>
        </p:nvSpPr>
        <p:spPr>
          <a:xfrm>
            <a:off x="7562441" y="2698980"/>
            <a:ext cx="1498167" cy="64741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  <a:latin typeface="Cambria" panose="02040503050406030204" pitchFamily="18" charset="0"/>
              </a:rPr>
              <a:t>Wider </a:t>
            </a:r>
          </a:p>
          <a:p>
            <a:pPr algn="ctr"/>
            <a:r>
              <a:rPr lang="en-US" altLang="ja-JP" sz="1600" dirty="0">
                <a:solidFill>
                  <a:schemeClr val="bg1"/>
                </a:solidFill>
                <a:latin typeface="Cambria" panose="02040503050406030204" pitchFamily="18" charset="0"/>
              </a:rPr>
              <a:t>Spatial Scope</a:t>
            </a:r>
          </a:p>
        </p:txBody>
      </p:sp>
      <p:sp>
        <p:nvSpPr>
          <p:cNvPr id="66" name="右中かっこ 65">
            <a:extLst>
              <a:ext uri="{FF2B5EF4-FFF2-40B4-BE49-F238E27FC236}">
                <a16:creationId xmlns:a16="http://schemas.microsoft.com/office/drawing/2014/main" id="{18B4A1FC-333F-F3E8-B14C-27EB1A7D74A7}"/>
              </a:ext>
            </a:extLst>
          </p:cNvPr>
          <p:cNvSpPr/>
          <p:nvPr/>
        </p:nvSpPr>
        <p:spPr>
          <a:xfrm>
            <a:off x="8200813" y="3604938"/>
            <a:ext cx="221424" cy="53961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12966390-AB1B-9DCC-AA7D-F4D67EC604EE}"/>
              </a:ext>
            </a:extLst>
          </p:cNvPr>
          <p:cNvCxnSpPr>
            <a:cxnSpLocks/>
            <a:stCxn id="66" idx="1"/>
          </p:cNvCxnSpPr>
          <p:nvPr/>
        </p:nvCxnSpPr>
        <p:spPr>
          <a:xfrm flipV="1">
            <a:off x="8422237" y="3340820"/>
            <a:ext cx="0" cy="5339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B94E6C4A-4192-9AAA-BE9E-953417E623ED}"/>
              </a:ext>
            </a:extLst>
          </p:cNvPr>
          <p:cNvSpPr txBox="1"/>
          <p:nvPr/>
        </p:nvSpPr>
        <p:spPr>
          <a:xfrm>
            <a:off x="14724" y="-17307"/>
            <a:ext cx="9144000" cy="584775"/>
          </a:xfrm>
          <a:prstGeom prst="rect">
            <a:avLst/>
          </a:prstGeom>
        </p:spPr>
        <p:txBody>
          <a:bodyPr vert="horz"/>
          <a:lstStyle>
            <a:lvl1pPr algn="ctr" eaLnBrk="0" hangingPunct="0">
              <a:lnSpc>
                <a:spcPct val="90000"/>
              </a:lnSpc>
              <a:defRPr>
                <a:solidFill>
                  <a:srgbClr val="0099A6"/>
                </a:solidFill>
                <a:cs typeface="ＭＳ Ｐゴシック" pitchFamily="26" charset="-128"/>
              </a:defRPr>
            </a:lvl1pPr>
            <a:lvl2pPr algn="ctr" eaLnBrk="0" hangingPunct="0">
              <a:lnSpc>
                <a:spcPct val="90000"/>
              </a:lnSpc>
              <a:defRPr sz="2500">
                <a:solidFill>
                  <a:schemeClr val="hlink"/>
                </a:solidFill>
                <a:latin typeface="Arial" pitchFamily="-107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eaLnBrk="0" hangingPunct="0">
              <a:lnSpc>
                <a:spcPct val="90000"/>
              </a:lnSpc>
              <a:defRPr sz="2500">
                <a:solidFill>
                  <a:schemeClr val="hlink"/>
                </a:solidFill>
                <a:latin typeface="Arial" pitchFamily="-107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eaLnBrk="0" hangingPunct="0">
              <a:lnSpc>
                <a:spcPct val="90000"/>
              </a:lnSpc>
              <a:defRPr sz="2500">
                <a:solidFill>
                  <a:schemeClr val="hlink"/>
                </a:solidFill>
                <a:latin typeface="Arial" pitchFamily="-107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eaLnBrk="0" hangingPunct="0">
              <a:lnSpc>
                <a:spcPct val="90000"/>
              </a:lnSpc>
              <a:defRPr sz="2500">
                <a:solidFill>
                  <a:schemeClr val="hlink"/>
                </a:solidFill>
                <a:latin typeface="Arial" pitchFamily="-107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hlink"/>
                </a:solidFill>
                <a:latin typeface="Arial" pitchFamily="-107" charset="0"/>
              </a:defRPr>
            </a:lvl6pPr>
            <a:lvl7pPr marL="9144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hlink"/>
                </a:solidFill>
                <a:latin typeface="Arial" pitchFamily="-107" charset="0"/>
              </a:defRPr>
            </a:lvl7pPr>
            <a:lvl8pPr marL="1371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hlink"/>
                </a:solidFill>
                <a:latin typeface="Arial" pitchFamily="-107" charset="0"/>
              </a:defRPr>
            </a:lvl8pPr>
            <a:lvl9pPr marL="18288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hlink"/>
                </a:solidFill>
                <a:latin typeface="Arial" pitchFamily="-107" charset="0"/>
              </a:defRPr>
            </a:lvl9pPr>
          </a:lstStyle>
          <a:p>
            <a:r>
              <a:rPr lang="en-US" altLang="ja-JP" dirty="0"/>
              <a:t>Use RASDS++ to show “As is”</a:t>
            </a:r>
            <a:endParaRPr lang="ja-JP" altLang="en-US" dirty="0"/>
          </a:p>
        </p:txBody>
      </p: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5C07D7B7-65B7-8DAB-67E9-FAB501883E1C}"/>
              </a:ext>
            </a:extLst>
          </p:cNvPr>
          <p:cNvGrpSpPr/>
          <p:nvPr/>
        </p:nvGrpSpPr>
        <p:grpSpPr>
          <a:xfrm>
            <a:off x="2794011" y="2484192"/>
            <a:ext cx="4225506" cy="1438513"/>
            <a:chOff x="7770790" y="512433"/>
            <a:chExt cx="4225506" cy="1438513"/>
          </a:xfrm>
        </p:grpSpPr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609CD2DB-C477-483F-AD2C-6D901BFAFA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4213" y="528537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DDEEE7F3-29CE-16B1-1A44-B47B614F85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8368" y="1239742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7CB24E81-7B17-D634-2587-B5AE8214B2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8801" y="863994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8D87F1B9-5B7A-BD34-0BF6-61EA522B1B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0790" y="1690518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8E474BA7-D27E-ED58-0AD3-B6DA201D10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0985" y="524445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0125A1C0-F7F5-DDAB-9E4B-95721C17C3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145" y="522659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92C3F02F-3690-9E74-E105-8B6EDCCF20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70402" y="512433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371C2B96-C848-8376-EBA9-D35413E851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4875" y="515720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BDD11E10-BEFE-27E5-49E4-C3FBEC603C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7375" y="685294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79C8A411-93B8-9C20-8C6B-0E87834E5D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3091" y="1049242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6678C8FB-9B5B-1292-0ECC-DB3D5131B0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9164" y="1453481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フローチャート: データ 4">
            <a:extLst>
              <a:ext uri="{FF2B5EF4-FFF2-40B4-BE49-F238E27FC236}">
                <a16:creationId xmlns:a16="http://schemas.microsoft.com/office/drawing/2014/main" id="{C0400292-6AA8-1CA7-D09A-C5EB08B2FB2A}"/>
              </a:ext>
            </a:extLst>
          </p:cNvPr>
          <p:cNvSpPr/>
          <p:nvPr/>
        </p:nvSpPr>
        <p:spPr>
          <a:xfrm>
            <a:off x="2724611" y="3047797"/>
            <a:ext cx="4486151" cy="1422409"/>
          </a:xfrm>
          <a:prstGeom prst="flowChartInputOutput">
            <a:avLst/>
          </a:prstGeom>
          <a:solidFill>
            <a:srgbClr val="548235">
              <a:alpha val="8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3A41BFE0-9520-8F62-C989-916315514086}"/>
              </a:ext>
            </a:extLst>
          </p:cNvPr>
          <p:cNvGrpSpPr/>
          <p:nvPr/>
        </p:nvGrpSpPr>
        <p:grpSpPr>
          <a:xfrm>
            <a:off x="2862985" y="3050817"/>
            <a:ext cx="4225506" cy="1438513"/>
            <a:chOff x="7770790" y="512433"/>
            <a:chExt cx="4225506" cy="1438513"/>
          </a:xfrm>
        </p:grpSpPr>
        <p:cxnSp>
          <p:nvCxnSpPr>
            <p:cNvPr id="147" name="直線コネクタ 146">
              <a:extLst>
                <a:ext uri="{FF2B5EF4-FFF2-40B4-BE49-F238E27FC236}">
                  <a16:creationId xmlns:a16="http://schemas.microsoft.com/office/drawing/2014/main" id="{820B7C2F-A267-4E05-8226-A941C5260B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4213" y="528537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>
              <a:extLst>
                <a:ext uri="{FF2B5EF4-FFF2-40B4-BE49-F238E27FC236}">
                  <a16:creationId xmlns:a16="http://schemas.microsoft.com/office/drawing/2014/main" id="{E14A217D-20CE-B9AF-9394-338B76636D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8368" y="1239742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コネクタ 148">
              <a:extLst>
                <a:ext uri="{FF2B5EF4-FFF2-40B4-BE49-F238E27FC236}">
                  <a16:creationId xmlns:a16="http://schemas.microsoft.com/office/drawing/2014/main" id="{6D479667-C50E-A495-0113-079D3C64C0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8801" y="863994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>
              <a:extLst>
                <a:ext uri="{FF2B5EF4-FFF2-40B4-BE49-F238E27FC236}">
                  <a16:creationId xmlns:a16="http://schemas.microsoft.com/office/drawing/2014/main" id="{EE108D06-9239-FCF2-A9B8-A7AF368530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0790" y="1690518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>
              <a:extLst>
                <a:ext uri="{FF2B5EF4-FFF2-40B4-BE49-F238E27FC236}">
                  <a16:creationId xmlns:a16="http://schemas.microsoft.com/office/drawing/2014/main" id="{AF797C10-0CD6-777F-F9F2-ADA60A745C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0985" y="524445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>
              <a:extLst>
                <a:ext uri="{FF2B5EF4-FFF2-40B4-BE49-F238E27FC236}">
                  <a16:creationId xmlns:a16="http://schemas.microsoft.com/office/drawing/2014/main" id="{37967316-ACEF-D486-E098-CB5CDE699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145" y="522659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>
              <a:extLst>
                <a:ext uri="{FF2B5EF4-FFF2-40B4-BE49-F238E27FC236}">
                  <a16:creationId xmlns:a16="http://schemas.microsoft.com/office/drawing/2014/main" id="{12B6F657-2106-3043-6809-213FD7BC64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70402" y="512433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>
              <a:extLst>
                <a:ext uri="{FF2B5EF4-FFF2-40B4-BE49-F238E27FC236}">
                  <a16:creationId xmlns:a16="http://schemas.microsoft.com/office/drawing/2014/main" id="{5ADFE216-5E7F-9C67-8EBC-A318F1991A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4875" y="515720"/>
              <a:ext cx="897231" cy="14224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コネクタ 154">
              <a:extLst>
                <a:ext uri="{FF2B5EF4-FFF2-40B4-BE49-F238E27FC236}">
                  <a16:creationId xmlns:a16="http://schemas.microsoft.com/office/drawing/2014/main" id="{C5E197D4-E912-F39D-B14D-734C6D009C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7375" y="685294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>
              <a:extLst>
                <a:ext uri="{FF2B5EF4-FFF2-40B4-BE49-F238E27FC236}">
                  <a16:creationId xmlns:a16="http://schemas.microsoft.com/office/drawing/2014/main" id="{7E216ECD-99F4-67F9-0778-40E8480C54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3091" y="1049242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>
              <a:extLst>
                <a:ext uri="{FF2B5EF4-FFF2-40B4-BE49-F238E27FC236}">
                  <a16:creationId xmlns:a16="http://schemas.microsoft.com/office/drawing/2014/main" id="{34361B0D-A1E8-3DEE-1B91-0692E7D5AC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9164" y="1453481"/>
              <a:ext cx="358892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楕円 69">
            <a:extLst>
              <a:ext uri="{FF2B5EF4-FFF2-40B4-BE49-F238E27FC236}">
                <a16:creationId xmlns:a16="http://schemas.microsoft.com/office/drawing/2014/main" id="{84D39FE4-8BB8-61DC-CD1C-A0486931D752}"/>
              </a:ext>
            </a:extLst>
          </p:cNvPr>
          <p:cNvSpPr/>
          <p:nvPr/>
        </p:nvSpPr>
        <p:spPr>
          <a:xfrm>
            <a:off x="3645522" y="3968683"/>
            <a:ext cx="1357228" cy="293933"/>
          </a:xfrm>
          <a:prstGeom prst="ellipse">
            <a:avLst/>
          </a:prstGeom>
          <a:solidFill>
            <a:srgbClr val="385723">
              <a:alpha val="98039"/>
            </a:srgbClr>
          </a:solidFill>
          <a:ln w="3175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sz="13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Protocol</a:t>
            </a:r>
            <a:endParaRPr kumimoji="1" lang="ja-JP" altLang="en-US" sz="13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778CF907-25B9-A2D6-2559-D64C4F6B74E1}"/>
              </a:ext>
            </a:extLst>
          </p:cNvPr>
          <p:cNvSpPr/>
          <p:nvPr/>
        </p:nvSpPr>
        <p:spPr>
          <a:xfrm>
            <a:off x="5157013" y="3962152"/>
            <a:ext cx="682290" cy="235090"/>
          </a:xfrm>
          <a:prstGeom prst="ellipse">
            <a:avLst/>
          </a:prstGeom>
          <a:solidFill>
            <a:srgbClr val="385723">
              <a:alpha val="98039"/>
            </a:srgbClr>
          </a:solidFill>
          <a:ln w="3175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sz="13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RF</a:t>
            </a:r>
            <a:endParaRPr kumimoji="1" lang="ja-JP" altLang="en-US" sz="13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フローチャート: データ 5">
            <a:extLst>
              <a:ext uri="{FF2B5EF4-FFF2-40B4-BE49-F238E27FC236}">
                <a16:creationId xmlns:a16="http://schemas.microsoft.com/office/drawing/2014/main" id="{61E0B80B-F9C6-1BD2-6D02-B51AFD34DFA6}"/>
              </a:ext>
            </a:extLst>
          </p:cNvPr>
          <p:cNvSpPr/>
          <p:nvPr/>
        </p:nvSpPr>
        <p:spPr>
          <a:xfrm>
            <a:off x="2668363" y="2482200"/>
            <a:ext cx="4486151" cy="1422409"/>
          </a:xfrm>
          <a:prstGeom prst="flowChartInputOutput">
            <a:avLst/>
          </a:prstGeom>
          <a:solidFill>
            <a:srgbClr val="A9D18E">
              <a:alpha val="81176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7F14D1FC-5A6C-95F0-D344-9EE85F03AA56}"/>
              </a:ext>
            </a:extLst>
          </p:cNvPr>
          <p:cNvSpPr/>
          <p:nvPr/>
        </p:nvSpPr>
        <p:spPr>
          <a:xfrm>
            <a:off x="3952933" y="3476191"/>
            <a:ext cx="1569224" cy="2975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sz="13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Data model</a:t>
            </a:r>
            <a:endParaRPr kumimoji="1" lang="ja-JP" altLang="en-US" sz="13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162" name="グループ化 161">
            <a:extLst>
              <a:ext uri="{FF2B5EF4-FFF2-40B4-BE49-F238E27FC236}">
                <a16:creationId xmlns:a16="http://schemas.microsoft.com/office/drawing/2014/main" id="{3C1E58A2-003E-AB53-5599-3F33DCEE07F5}"/>
              </a:ext>
            </a:extLst>
          </p:cNvPr>
          <p:cNvGrpSpPr/>
          <p:nvPr/>
        </p:nvGrpSpPr>
        <p:grpSpPr>
          <a:xfrm>
            <a:off x="2655198" y="1920685"/>
            <a:ext cx="4486151" cy="1438513"/>
            <a:chOff x="1825006" y="643238"/>
            <a:chExt cx="4486151" cy="1438513"/>
          </a:xfrm>
        </p:grpSpPr>
        <p:sp>
          <p:nvSpPr>
            <p:cNvPr id="7" name="フローチャート: データ 6">
              <a:extLst>
                <a:ext uri="{FF2B5EF4-FFF2-40B4-BE49-F238E27FC236}">
                  <a16:creationId xmlns:a16="http://schemas.microsoft.com/office/drawing/2014/main" id="{EBBF413D-C4D6-80D4-2E83-13362006100C}"/>
                </a:ext>
              </a:extLst>
            </p:cNvPr>
            <p:cNvSpPr/>
            <p:nvPr/>
          </p:nvSpPr>
          <p:spPr>
            <a:xfrm>
              <a:off x="1825006" y="654886"/>
              <a:ext cx="4486151" cy="1422409"/>
            </a:xfrm>
            <a:prstGeom prst="flowChartInputOutput">
              <a:avLst/>
            </a:prstGeom>
            <a:solidFill>
              <a:srgbClr val="C5E0B4">
                <a:alpha val="80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3" name="グループ化 132">
              <a:extLst>
                <a:ext uri="{FF2B5EF4-FFF2-40B4-BE49-F238E27FC236}">
                  <a16:creationId xmlns:a16="http://schemas.microsoft.com/office/drawing/2014/main" id="{E48A4142-9CA5-CFCF-704E-F83E25AEC371}"/>
                </a:ext>
              </a:extLst>
            </p:cNvPr>
            <p:cNvGrpSpPr/>
            <p:nvPr/>
          </p:nvGrpSpPr>
          <p:grpSpPr>
            <a:xfrm>
              <a:off x="1958785" y="643238"/>
              <a:ext cx="4225506" cy="1438513"/>
              <a:chOff x="7770790" y="512433"/>
              <a:chExt cx="4225506" cy="1438513"/>
            </a:xfrm>
          </p:grpSpPr>
          <p:cxnSp>
            <p:nvCxnSpPr>
              <p:cNvPr id="134" name="直線コネクタ 133">
                <a:extLst>
                  <a:ext uri="{FF2B5EF4-FFF2-40B4-BE49-F238E27FC236}">
                    <a16:creationId xmlns:a16="http://schemas.microsoft.com/office/drawing/2014/main" id="{377171F6-E1E0-2C98-B35E-A0583B94D6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04213" y="528537"/>
                <a:ext cx="897231" cy="1422409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>
                <a:extLst>
                  <a:ext uri="{FF2B5EF4-FFF2-40B4-BE49-F238E27FC236}">
                    <a16:creationId xmlns:a16="http://schemas.microsoft.com/office/drawing/2014/main" id="{94B2A503-2206-EB52-5D17-12058E0136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58368" y="1239742"/>
                <a:ext cx="3588921" cy="0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>
                <a:extLst>
                  <a:ext uri="{FF2B5EF4-FFF2-40B4-BE49-F238E27FC236}">
                    <a16:creationId xmlns:a16="http://schemas.microsoft.com/office/drawing/2014/main" id="{C8AAEA0A-A32D-9BD1-9DD5-235C1EE30F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88801" y="863994"/>
                <a:ext cx="3588921" cy="0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>
                <a:extLst>
                  <a:ext uri="{FF2B5EF4-FFF2-40B4-BE49-F238E27FC236}">
                    <a16:creationId xmlns:a16="http://schemas.microsoft.com/office/drawing/2014/main" id="{CEB58057-00F0-9C95-8A86-6FBAC8F5C3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70790" y="1690518"/>
                <a:ext cx="3588921" cy="0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>
                <a:extLst>
                  <a:ext uri="{FF2B5EF4-FFF2-40B4-BE49-F238E27FC236}">
                    <a16:creationId xmlns:a16="http://schemas.microsoft.com/office/drawing/2014/main" id="{71B32F7B-C9EC-4134-2998-352A02060D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80985" y="524445"/>
                <a:ext cx="897231" cy="1422409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>
                <a:extLst>
                  <a:ext uri="{FF2B5EF4-FFF2-40B4-BE49-F238E27FC236}">
                    <a16:creationId xmlns:a16="http://schemas.microsoft.com/office/drawing/2014/main" id="{6D28BE18-FA31-B421-AE71-E4EAF28657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4145" y="522659"/>
                <a:ext cx="897231" cy="1422409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>
                <a:extLst>
                  <a:ext uri="{FF2B5EF4-FFF2-40B4-BE49-F238E27FC236}">
                    <a16:creationId xmlns:a16="http://schemas.microsoft.com/office/drawing/2014/main" id="{0DF4739F-C815-5ECE-B28A-CC639CAC2D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70402" y="512433"/>
                <a:ext cx="897231" cy="1422409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>
                <a:extLst>
                  <a:ext uri="{FF2B5EF4-FFF2-40B4-BE49-F238E27FC236}">
                    <a16:creationId xmlns:a16="http://schemas.microsoft.com/office/drawing/2014/main" id="{D317F123-A6B2-168C-630C-95DD3FC737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94875" y="515720"/>
                <a:ext cx="897231" cy="1422409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>
                <a:extLst>
                  <a:ext uri="{FF2B5EF4-FFF2-40B4-BE49-F238E27FC236}">
                    <a16:creationId xmlns:a16="http://schemas.microsoft.com/office/drawing/2014/main" id="{D2D0BC2C-32A9-2519-06C1-A9D069A7E6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07375" y="685294"/>
                <a:ext cx="3588921" cy="0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>
                <a:extLst>
                  <a:ext uri="{FF2B5EF4-FFF2-40B4-BE49-F238E27FC236}">
                    <a16:creationId xmlns:a16="http://schemas.microsoft.com/office/drawing/2014/main" id="{F8807D5E-4B3F-905D-41DE-2038391E4C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3091" y="1049242"/>
                <a:ext cx="3588921" cy="0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E9BA6BF8-B921-F4AD-8D13-0BB303C705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19164" y="1453481"/>
                <a:ext cx="3588921" cy="0"/>
              </a:xfrm>
              <a:prstGeom prst="line">
                <a:avLst/>
              </a:prstGeom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8" name="グループ化 157">
            <a:extLst>
              <a:ext uri="{FF2B5EF4-FFF2-40B4-BE49-F238E27FC236}">
                <a16:creationId xmlns:a16="http://schemas.microsoft.com/office/drawing/2014/main" id="{4E405ADE-EEAD-C68D-8D70-60E5683F776B}"/>
              </a:ext>
            </a:extLst>
          </p:cNvPr>
          <p:cNvGrpSpPr/>
          <p:nvPr/>
        </p:nvGrpSpPr>
        <p:grpSpPr>
          <a:xfrm>
            <a:off x="2648916" y="1421517"/>
            <a:ext cx="4486151" cy="1466730"/>
            <a:chOff x="2674516" y="1225025"/>
            <a:chExt cx="4486151" cy="1466730"/>
          </a:xfrm>
        </p:grpSpPr>
        <p:sp>
          <p:nvSpPr>
            <p:cNvPr id="8" name="フローチャート: データ 7">
              <a:extLst>
                <a:ext uri="{FF2B5EF4-FFF2-40B4-BE49-F238E27FC236}">
                  <a16:creationId xmlns:a16="http://schemas.microsoft.com/office/drawing/2014/main" id="{E688FDC7-CDA2-510E-FE04-73DA1DD2BA1E}"/>
                </a:ext>
              </a:extLst>
            </p:cNvPr>
            <p:cNvSpPr/>
            <p:nvPr/>
          </p:nvSpPr>
          <p:spPr>
            <a:xfrm>
              <a:off x="2674516" y="1243463"/>
              <a:ext cx="4486151" cy="1422409"/>
            </a:xfrm>
            <a:prstGeom prst="flowChartInputOutput">
              <a:avLst/>
            </a:prstGeom>
            <a:solidFill>
              <a:srgbClr val="D8EBCD">
                <a:alpha val="69804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C318C851-30C2-2703-1619-F2E3064FED86}"/>
                </a:ext>
              </a:extLst>
            </p:cNvPr>
            <p:cNvSpPr/>
            <p:nvPr/>
          </p:nvSpPr>
          <p:spPr>
            <a:xfrm rot="2539700">
              <a:off x="3863480" y="1388584"/>
              <a:ext cx="709782" cy="119633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ambria" panose="02040503050406030204" pitchFamily="18" charset="0"/>
              </a:endParaRPr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716F626A-E562-5527-5016-7A12618AE61B}"/>
                </a:ext>
              </a:extLst>
            </p:cNvPr>
            <p:cNvCxnSpPr>
              <a:cxnSpLocks/>
              <a:stCxn id="8" idx="0"/>
              <a:endCxn id="8" idx="3"/>
            </p:cNvCxnSpPr>
            <p:nvPr/>
          </p:nvCxnSpPr>
          <p:spPr>
            <a:xfrm flipH="1">
              <a:off x="4468976" y="1243463"/>
              <a:ext cx="897231" cy="1422409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AB87B35C-7C26-D504-1B1F-B4EA3786E4DD}"/>
                </a:ext>
              </a:extLst>
            </p:cNvPr>
            <p:cNvCxnSpPr>
              <a:cxnSpLocks/>
              <a:stCxn id="8" idx="5"/>
              <a:endCxn id="8" idx="2"/>
            </p:cNvCxnSpPr>
            <p:nvPr/>
          </p:nvCxnSpPr>
          <p:spPr>
            <a:xfrm flipH="1">
              <a:off x="3123131" y="1954668"/>
              <a:ext cx="3588921" cy="0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BBC3F94B-52AA-017B-3D45-89F8B4BBF0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0449" y="1587340"/>
              <a:ext cx="3588921" cy="0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3DCDFE58-A143-68C6-D282-3F1B5EE609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0535" y="2417159"/>
              <a:ext cx="3588921" cy="0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92AD6898-D43E-6B05-453D-8579DB916C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1017" y="1269346"/>
              <a:ext cx="897231" cy="1422409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726341DC-2E38-DEE3-27E4-B0A330A356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9070" y="1230567"/>
              <a:ext cx="897231" cy="1422409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A9867191-8BB5-E265-1503-FFB4EC7AA1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4110" y="1245472"/>
              <a:ext cx="897231" cy="1422409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DDB00B70-F857-8717-EB3E-38A89702E9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8588" y="1225025"/>
              <a:ext cx="897231" cy="1422409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FFC4EA2D-7FAC-ACDC-C708-775D43F96500}"/>
                </a:ext>
              </a:extLst>
            </p:cNvPr>
            <p:cNvSpPr/>
            <p:nvPr/>
          </p:nvSpPr>
          <p:spPr>
            <a:xfrm rot="2539700">
              <a:off x="4994952" y="1289020"/>
              <a:ext cx="357551" cy="6384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ambria" panose="02040503050406030204" pitchFamily="18" charset="0"/>
              </a:endParaRP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E199657F-6073-ABC4-C0C1-E8A5C87A51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0388" y="2175284"/>
              <a:ext cx="3588921" cy="0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3E33060B-8FB6-EC04-B3DE-0FA741F447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0770" y="1759473"/>
              <a:ext cx="3589531" cy="15501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BA626B00-3994-9837-13AD-93973B0DEE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511" y="1393457"/>
              <a:ext cx="3588921" cy="0"/>
            </a:xfrm>
            <a:prstGeom prst="line">
              <a:avLst/>
            </a:prstGeom>
            <a:ln w="31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B708FEB-E7A0-98E2-D571-35C55285BA7E}"/>
              </a:ext>
            </a:extLst>
          </p:cNvPr>
          <p:cNvCxnSpPr>
            <a:cxnSpLocks/>
          </p:cNvCxnSpPr>
          <p:nvPr/>
        </p:nvCxnSpPr>
        <p:spPr>
          <a:xfrm flipH="1">
            <a:off x="3957262" y="2093234"/>
            <a:ext cx="1066" cy="34963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8450E21F-3DA8-D54A-44E1-E77FEB0D3294}"/>
              </a:ext>
            </a:extLst>
          </p:cNvPr>
          <p:cNvCxnSpPr>
            <a:cxnSpLocks/>
          </p:cNvCxnSpPr>
          <p:nvPr/>
        </p:nvCxnSpPr>
        <p:spPr>
          <a:xfrm>
            <a:off x="4321778" y="1904288"/>
            <a:ext cx="0" cy="30529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7DE40591-9868-DA8D-7F0E-8B0B63A45935}"/>
              </a:ext>
            </a:extLst>
          </p:cNvPr>
          <p:cNvCxnSpPr>
            <a:cxnSpLocks/>
          </p:cNvCxnSpPr>
          <p:nvPr/>
        </p:nvCxnSpPr>
        <p:spPr>
          <a:xfrm flipH="1">
            <a:off x="5308554" y="1326536"/>
            <a:ext cx="8701" cy="24126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グループ化 160">
            <a:extLst>
              <a:ext uri="{FF2B5EF4-FFF2-40B4-BE49-F238E27FC236}">
                <a16:creationId xmlns:a16="http://schemas.microsoft.com/office/drawing/2014/main" id="{8D179726-6027-BCE9-5211-61ABD02EADF1}"/>
              </a:ext>
            </a:extLst>
          </p:cNvPr>
          <p:cNvGrpSpPr/>
          <p:nvPr/>
        </p:nvGrpSpPr>
        <p:grpSpPr>
          <a:xfrm>
            <a:off x="2623188" y="914183"/>
            <a:ext cx="4486151" cy="1438513"/>
            <a:chOff x="7609753" y="512433"/>
            <a:chExt cx="4486151" cy="1438513"/>
          </a:xfrm>
        </p:grpSpPr>
        <p:sp>
          <p:nvSpPr>
            <p:cNvPr id="59" name="フローチャート: データ 58">
              <a:extLst>
                <a:ext uri="{FF2B5EF4-FFF2-40B4-BE49-F238E27FC236}">
                  <a16:creationId xmlns:a16="http://schemas.microsoft.com/office/drawing/2014/main" id="{CB68DF6A-222B-3A22-B97B-5BDB252B928C}"/>
                </a:ext>
              </a:extLst>
            </p:cNvPr>
            <p:cNvSpPr/>
            <p:nvPr/>
          </p:nvSpPr>
          <p:spPr>
            <a:xfrm>
              <a:off x="7609753" y="528537"/>
              <a:ext cx="4486151" cy="1422409"/>
            </a:xfrm>
            <a:prstGeom prst="flowChartInputOutput">
              <a:avLst/>
            </a:prstGeom>
            <a:solidFill>
              <a:srgbClr val="E2F0D9">
                <a:alpha val="60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4E0150E0-7AEF-C127-6824-46035B63ECB0}"/>
                </a:ext>
              </a:extLst>
            </p:cNvPr>
            <p:cNvGrpSpPr/>
            <p:nvPr/>
          </p:nvGrpSpPr>
          <p:grpSpPr>
            <a:xfrm>
              <a:off x="7770790" y="512433"/>
              <a:ext cx="4225506" cy="1438513"/>
              <a:chOff x="7770790" y="512433"/>
              <a:chExt cx="4225506" cy="1438513"/>
            </a:xfrm>
          </p:grpSpPr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EDBA9A38-1E5D-51A7-F685-42EDEC348DA7}"/>
                  </a:ext>
                </a:extLst>
              </p:cNvPr>
              <p:cNvCxnSpPr>
                <a:cxnSpLocks/>
                <a:stCxn id="59" idx="0"/>
                <a:endCxn id="59" idx="3"/>
              </p:cNvCxnSpPr>
              <p:nvPr/>
            </p:nvCxnSpPr>
            <p:spPr>
              <a:xfrm flipH="1">
                <a:off x="9404213" y="528537"/>
                <a:ext cx="897231" cy="1422409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632C7790-0FFE-1C93-4242-78CD717422C5}"/>
                  </a:ext>
                </a:extLst>
              </p:cNvPr>
              <p:cNvCxnSpPr>
                <a:cxnSpLocks/>
                <a:stCxn id="59" idx="5"/>
                <a:endCxn id="59" idx="2"/>
              </p:cNvCxnSpPr>
              <p:nvPr/>
            </p:nvCxnSpPr>
            <p:spPr>
              <a:xfrm flipH="1">
                <a:off x="8058368" y="1239742"/>
                <a:ext cx="3588921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7DCF84CD-DEB5-48B0-BBE1-E7ACE00BE6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88801" y="863994"/>
                <a:ext cx="3588921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30A4BEDD-FDD8-43B8-08BF-968F2068DB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70790" y="1690518"/>
                <a:ext cx="3588921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7FF77502-F676-5E36-6EC2-0852C2D978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80985" y="524445"/>
                <a:ext cx="897231" cy="1422409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A88B2D62-F40F-9ECF-90A7-8BB96F59EC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4145" y="522659"/>
                <a:ext cx="897231" cy="1422409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67045FA8-C94A-E61A-8D76-26F3200125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70402" y="512433"/>
                <a:ext cx="897231" cy="1422409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74F90B14-37F3-FFD1-49FB-E66329AEAB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94875" y="515720"/>
                <a:ext cx="897231" cy="1422409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3C7A5D5B-A77E-6164-0DB3-6F0E9401D3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07375" y="685294"/>
                <a:ext cx="3588921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992C17D4-953E-5C5A-49A3-038DD23BBC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3091" y="1049242"/>
                <a:ext cx="3588921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>
                <a:extLst>
                  <a:ext uri="{FF2B5EF4-FFF2-40B4-BE49-F238E27FC236}">
                    <a16:creationId xmlns:a16="http://schemas.microsoft.com/office/drawing/2014/main" id="{04565467-D896-851F-F6D1-FAB30B673C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19164" y="1453481"/>
                <a:ext cx="3588921" cy="0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57C0C7BF-0980-F16A-5482-935869B06103}"/>
                </a:ext>
              </a:extLst>
            </p:cNvPr>
            <p:cNvSpPr/>
            <p:nvPr/>
          </p:nvSpPr>
          <p:spPr>
            <a:xfrm rot="2539700">
              <a:off x="8786289" y="625106"/>
              <a:ext cx="709782" cy="1196330"/>
            </a:xfrm>
            <a:prstGeom prst="ellipse">
              <a:avLst/>
            </a:prstGeom>
            <a:solidFill>
              <a:srgbClr val="C5E0B4">
                <a:alpha val="70980"/>
              </a:srgbClr>
            </a:solidFill>
            <a:ln w="3175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ambria" panose="02040503050406030204" pitchFamily="18" charset="0"/>
              </a:endParaRP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CDC9EA8E-45AF-0BC7-5CD1-56EA38371240}"/>
                </a:ext>
              </a:extLst>
            </p:cNvPr>
            <p:cNvSpPr/>
            <p:nvPr/>
          </p:nvSpPr>
          <p:spPr>
            <a:xfrm rot="2539700">
              <a:off x="10027350" y="594770"/>
              <a:ext cx="432804" cy="609408"/>
            </a:xfrm>
            <a:prstGeom prst="ellipse">
              <a:avLst/>
            </a:prstGeom>
            <a:solidFill>
              <a:srgbClr val="C5E0B4">
                <a:alpha val="60000"/>
              </a:srgbClr>
            </a:solidFill>
            <a:ln w="3175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ambria" panose="02040503050406030204" pitchFamily="18" charset="0"/>
              </a:endParaRPr>
            </a:p>
          </p:txBody>
        </p:sp>
      </p:grp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8F2466BE-DE90-78A9-8B68-4DD11CC8A564}"/>
              </a:ext>
            </a:extLst>
          </p:cNvPr>
          <p:cNvCxnSpPr>
            <a:cxnSpLocks/>
          </p:cNvCxnSpPr>
          <p:nvPr/>
        </p:nvCxnSpPr>
        <p:spPr>
          <a:xfrm>
            <a:off x="5112844" y="1533094"/>
            <a:ext cx="0" cy="25073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テキスト ボックス 74">
            <a:extLst>
              <a:ext uri="{FF2B5EF4-FFF2-40B4-BE49-F238E27FC236}">
                <a16:creationId xmlns:a16="http://schemas.microsoft.com/office/drawing/2014/main" id="{F13B3091-3F30-E95E-19A5-070EE3B8BCC3}"/>
              </a:ext>
            </a:extLst>
          </p:cNvPr>
          <p:cNvSpPr txBox="1"/>
          <p:nvPr/>
        </p:nvSpPr>
        <p:spPr>
          <a:xfrm>
            <a:off x="287167" y="381000"/>
            <a:ext cx="8645236" cy="75713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ctr" eaLnBrk="0" hangingPunct="0">
              <a:lnSpc>
                <a:spcPct val="90000"/>
              </a:lnSpc>
              <a:defRPr>
                <a:solidFill>
                  <a:srgbClr val="0099A6"/>
                </a:solidFill>
                <a:cs typeface="ＭＳ Ｐゴシック" pitchFamily="26" charset="-128"/>
              </a:defRPr>
            </a:lvl1pPr>
            <a:lvl2pPr algn="ctr" eaLnBrk="0" hangingPunct="0">
              <a:lnSpc>
                <a:spcPct val="90000"/>
              </a:lnSpc>
              <a:defRPr sz="2500">
                <a:solidFill>
                  <a:schemeClr val="hlink"/>
                </a:solidFill>
                <a:latin typeface="Arial" pitchFamily="-107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eaLnBrk="0" hangingPunct="0">
              <a:lnSpc>
                <a:spcPct val="90000"/>
              </a:lnSpc>
              <a:defRPr sz="2500">
                <a:solidFill>
                  <a:schemeClr val="hlink"/>
                </a:solidFill>
                <a:latin typeface="Arial" pitchFamily="-107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eaLnBrk="0" hangingPunct="0">
              <a:lnSpc>
                <a:spcPct val="90000"/>
              </a:lnSpc>
              <a:defRPr sz="2500">
                <a:solidFill>
                  <a:schemeClr val="hlink"/>
                </a:solidFill>
                <a:latin typeface="Arial" pitchFamily="-107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eaLnBrk="0" hangingPunct="0">
              <a:lnSpc>
                <a:spcPct val="90000"/>
              </a:lnSpc>
              <a:defRPr sz="2500">
                <a:solidFill>
                  <a:schemeClr val="hlink"/>
                </a:solidFill>
                <a:latin typeface="Arial" pitchFamily="-107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hlink"/>
                </a:solidFill>
                <a:latin typeface="Arial" pitchFamily="-107" charset="0"/>
              </a:defRPr>
            </a:lvl6pPr>
            <a:lvl7pPr marL="9144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hlink"/>
                </a:solidFill>
                <a:latin typeface="Arial" pitchFamily="-107" charset="0"/>
              </a:defRPr>
            </a:lvl7pPr>
            <a:lvl8pPr marL="1371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hlink"/>
                </a:solidFill>
                <a:latin typeface="Arial" pitchFamily="-107" charset="0"/>
              </a:defRPr>
            </a:lvl8pPr>
            <a:lvl9pPr marL="18288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hlink"/>
                </a:solidFill>
                <a:latin typeface="Arial" pitchFamily="-107" charset="0"/>
              </a:defRPr>
            </a:lvl9pPr>
          </a:lstStyle>
          <a:p>
            <a:r>
              <a:rPr lang="en-US" altLang="ja-JP" sz="1600" dirty="0"/>
              <a:t>Viewpoints, Lifecycle, Scope Scale</a:t>
            </a:r>
            <a:endParaRPr lang="ja-JP" altLang="en-US" sz="1600" dirty="0"/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620E44B8-ED8A-516C-49A2-768DB7A7B662}"/>
              </a:ext>
            </a:extLst>
          </p:cNvPr>
          <p:cNvSpPr txBox="1"/>
          <p:nvPr/>
        </p:nvSpPr>
        <p:spPr>
          <a:xfrm>
            <a:off x="3742761" y="1351927"/>
            <a:ext cx="8659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3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Business</a:t>
            </a:r>
          </a:p>
          <a:p>
            <a:pPr algn="ctr"/>
            <a:r>
              <a:rPr kumimoji="1" lang="en-US" altLang="ja-JP" sz="13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</a:t>
            </a:r>
          </a:p>
        </p:txBody>
      </p:sp>
      <p:sp>
        <p:nvSpPr>
          <p:cNvPr id="128" name="テキスト ボックス 14">
            <a:extLst>
              <a:ext uri="{FF2B5EF4-FFF2-40B4-BE49-F238E27FC236}">
                <a16:creationId xmlns:a16="http://schemas.microsoft.com/office/drawing/2014/main" id="{8CBB11C2-470C-3DCD-AF0F-ADB2A189574A}"/>
              </a:ext>
            </a:extLst>
          </p:cNvPr>
          <p:cNvSpPr txBox="1"/>
          <p:nvPr/>
        </p:nvSpPr>
        <p:spPr>
          <a:xfrm rot="18106214">
            <a:off x="2160737" y="5691607"/>
            <a:ext cx="1503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Architecture</a:t>
            </a:r>
            <a:endParaRPr kumimoji="1" lang="ja-JP" altLang="en-US" sz="16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29" name="テキスト ボックス 12">
            <a:extLst>
              <a:ext uri="{FF2B5EF4-FFF2-40B4-BE49-F238E27FC236}">
                <a16:creationId xmlns:a16="http://schemas.microsoft.com/office/drawing/2014/main" id="{FA6EDDC7-D95F-74B0-E468-C9BC6E3D964D}"/>
              </a:ext>
            </a:extLst>
          </p:cNvPr>
          <p:cNvSpPr txBox="1"/>
          <p:nvPr/>
        </p:nvSpPr>
        <p:spPr>
          <a:xfrm>
            <a:off x="827844" y="4615017"/>
            <a:ext cx="1696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Operational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57AF59-8B51-59A3-8ACB-75FB4F500BA7}"/>
              </a:ext>
            </a:extLst>
          </p:cNvPr>
          <p:cNvSpPr/>
          <p:nvPr/>
        </p:nvSpPr>
        <p:spPr>
          <a:xfrm>
            <a:off x="846296" y="1875147"/>
            <a:ext cx="1643078" cy="3405396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A03FF40-74E3-D95D-6E43-83C486A1C0C8}"/>
              </a:ext>
            </a:extLst>
          </p:cNvPr>
          <p:cNvSpPr txBox="1"/>
          <p:nvPr/>
        </p:nvSpPr>
        <p:spPr>
          <a:xfrm>
            <a:off x="14724" y="6285374"/>
            <a:ext cx="2777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1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Source: Koki </a:t>
            </a:r>
            <a:r>
              <a:rPr lang="en-US" altLang="ja-JP" sz="100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Asari</a:t>
            </a:r>
            <a:r>
              <a:rPr lang="en-US" altLang="ja-JP" sz="1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Japan Space Systems </a:t>
            </a:r>
          </a:p>
          <a:p>
            <a:pPr marL="0" indent="0">
              <a:buNone/>
            </a:pPr>
            <a:r>
              <a:rPr lang="en-US" altLang="ja-JP" sz="1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ISO</a:t>
            </a:r>
            <a:r>
              <a:rPr lang="ja-JP" altLang="en-US" sz="1000" b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HG丸ｺﾞｼｯｸM-PRO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TC 20/SC 14/WG8</a:t>
            </a:r>
            <a:endParaRPr lang="en-US" altLang="ja-JP" sz="1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A2DE28C-1149-096D-14C4-6A71DA2F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Nov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5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355C236-C325-214E-8562-DBF78B28D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8855" y="-27594"/>
            <a:ext cx="7232648" cy="1254124"/>
          </a:xfrm>
        </p:spPr>
        <p:txBody>
          <a:bodyPr vert="horz"/>
          <a:lstStyle/>
          <a:p>
            <a:pPr algn="ctr"/>
            <a:br>
              <a:rPr lang="en-US" altLang="en-US" dirty="0">
                <a:solidFill>
                  <a:srgbClr val="0099A6"/>
                </a:solidFill>
              </a:rPr>
            </a:br>
            <a:r>
              <a:rPr lang="en-US" altLang="en-US" dirty="0">
                <a:solidFill>
                  <a:srgbClr val="0099A6"/>
                </a:solidFill>
              </a:rPr>
              <a:t>RASDS++ (DRAFT) Viewpoints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9273D62-BA20-8D43-8FBD-4E1C2BA81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3065444"/>
            <a:ext cx="1202092" cy="381918"/>
          </a:xfrm>
          <a:prstGeom prst="rect">
            <a:avLst/>
          </a:prstGeom>
          <a:solidFill>
            <a:srgbClr val="CC0E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latin typeface="Helvetica" charset="0"/>
                <a:ea typeface="ＭＳ Ｐゴシック" charset="0"/>
              </a:rPr>
              <a:t>Function</a:t>
            </a:r>
          </a:p>
        </p:txBody>
      </p:sp>
      <p:cxnSp>
        <p:nvCxnSpPr>
          <p:cNvPr id="3076" name="AutoShape 4">
            <a:extLst>
              <a:ext uri="{FF2B5EF4-FFF2-40B4-BE49-F238E27FC236}">
                <a16:creationId xmlns:a16="http://schemas.microsoft.com/office/drawing/2014/main" id="{6DADE0E2-C239-3F4B-8C87-0A2992EB3115}"/>
              </a:ext>
            </a:extLst>
          </p:cNvPr>
          <p:cNvCxnSpPr>
            <a:cxnSpLocks noChangeShapeType="1"/>
            <a:stCxn id="3075" idx="3"/>
            <a:endCxn id="3075" idx="0"/>
          </p:cNvCxnSpPr>
          <p:nvPr/>
        </p:nvCxnSpPr>
        <p:spPr bwMode="auto">
          <a:xfrm flipH="1" flipV="1">
            <a:off x="2800489" y="3065444"/>
            <a:ext cx="601046" cy="190959"/>
          </a:xfrm>
          <a:prstGeom prst="bentConnector4">
            <a:avLst>
              <a:gd name="adj1" fmla="val -33333"/>
              <a:gd name="adj2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77" name="Rectangle 5">
            <a:extLst>
              <a:ext uri="{FF2B5EF4-FFF2-40B4-BE49-F238E27FC236}">
                <a16:creationId xmlns:a16="http://schemas.microsoft.com/office/drawing/2014/main" id="{2C707252-70FF-534E-A072-C4A171336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3638321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Behavior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8A22B49-AF5B-0C40-9526-D22F3B445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3829280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Interfaces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BCEE73D-5588-334B-815C-E299D96E2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4020239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Constraints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DAB38622-D61F-9D49-AED4-FCCFC82B3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43" y="3447362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Logical structure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5CC97385-5D98-794A-B9B7-9A59B5550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416" y="5356953"/>
            <a:ext cx="1068526" cy="381918"/>
          </a:xfrm>
          <a:prstGeom prst="rect">
            <a:avLst/>
          </a:prstGeom>
          <a:solidFill>
            <a:srgbClr val="0C8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Connector</a:t>
            </a:r>
          </a:p>
          <a:p>
            <a:pPr algn="ctr" eaLnBrk="1" hangingPunct="1">
              <a:defRPr/>
            </a:pPr>
            <a:r>
              <a:rPr lang="en-US" sz="1400" dirty="0">
                <a:latin typeface="Helvetica" charset="0"/>
              </a:rPr>
              <a:t>(Link)</a:t>
            </a:r>
            <a:endParaRPr lang="en-US" sz="1400" dirty="0">
              <a:latin typeface="Helvetica" charset="0"/>
              <a:ea typeface="ＭＳ Ｐゴシック" charset="0"/>
            </a:endParaRP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9F48BCD1-D91F-D343-A75E-AF651518B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416" y="5738871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Type</a:t>
            </a: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27C0CBF3-2BCF-8242-8A83-9669AB933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575" y="4911382"/>
            <a:ext cx="1335657" cy="445571"/>
          </a:xfrm>
          <a:prstGeom prst="rect">
            <a:avLst/>
          </a:prstGeom>
          <a:solidFill>
            <a:srgbClr val="CCC30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Protocol</a:t>
            </a:r>
            <a:endParaRPr lang="en-US" sz="1200" dirty="0">
              <a:latin typeface="Helvetica" charset="0"/>
              <a:ea typeface="ＭＳ Ｐゴシック" charset="0"/>
            </a:endParaRP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B1522F21-C50D-BE42-8066-3E177BB4E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575" y="5356953"/>
            <a:ext cx="1335657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Protocol stack</a:t>
            </a:r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F3EE2F1C-0088-9D45-9933-C164BCE71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575" y="5547912"/>
            <a:ext cx="1335657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Standards</a:t>
            </a:r>
          </a:p>
        </p:txBody>
      </p:sp>
      <p:cxnSp>
        <p:nvCxnSpPr>
          <p:cNvPr id="3087" name="AutoShape 15">
            <a:extLst>
              <a:ext uri="{FF2B5EF4-FFF2-40B4-BE49-F238E27FC236}">
                <a16:creationId xmlns:a16="http://schemas.microsoft.com/office/drawing/2014/main" id="{7816692A-3A25-7341-8AD4-65FD598807DC}"/>
              </a:ext>
            </a:extLst>
          </p:cNvPr>
          <p:cNvCxnSpPr>
            <a:cxnSpLocks noChangeShapeType="1"/>
            <a:stCxn id="3088" idx="3"/>
            <a:endCxn id="3088" idx="0"/>
          </p:cNvCxnSpPr>
          <p:nvPr/>
        </p:nvCxnSpPr>
        <p:spPr bwMode="auto">
          <a:xfrm flipH="1" flipV="1">
            <a:off x="4670409" y="1284383"/>
            <a:ext cx="534263" cy="190959"/>
          </a:xfrm>
          <a:prstGeom prst="bentConnector4">
            <a:avLst>
              <a:gd name="adj1" fmla="val -37500"/>
              <a:gd name="adj2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88" name="Rectangle 16">
            <a:extLst>
              <a:ext uri="{FF2B5EF4-FFF2-40B4-BE49-F238E27FC236}">
                <a16:creationId xmlns:a16="http://schemas.microsoft.com/office/drawing/2014/main" id="{2BFD9055-C92C-3A49-85BA-64BC10E01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1284383"/>
            <a:ext cx="1068526" cy="38191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Enterprise</a:t>
            </a:r>
          </a:p>
        </p:txBody>
      </p:sp>
      <p:sp>
        <p:nvSpPr>
          <p:cNvPr id="3089" name="Rectangle 17">
            <a:extLst>
              <a:ext uri="{FF2B5EF4-FFF2-40B4-BE49-F238E27FC236}">
                <a16:creationId xmlns:a16="http://schemas.microsoft.com/office/drawing/2014/main" id="{64599D5F-82AA-964A-9F46-346AD6EAF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1857260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Requirements</a:t>
            </a:r>
          </a:p>
        </p:txBody>
      </p:sp>
      <p:sp>
        <p:nvSpPr>
          <p:cNvPr id="3090" name="Rectangle 18">
            <a:extLst>
              <a:ext uri="{FF2B5EF4-FFF2-40B4-BE49-F238E27FC236}">
                <a16:creationId xmlns:a16="http://schemas.microsoft.com/office/drawing/2014/main" id="{D6C0F7AD-C415-C04B-8722-3D808A9C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2048219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Objectives</a:t>
            </a:r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7C640ABE-5ABD-AE49-9169-8B01F976D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2239178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Governance</a:t>
            </a:r>
          </a:p>
        </p:txBody>
      </p:sp>
      <p:sp>
        <p:nvSpPr>
          <p:cNvPr id="3092" name="Rectangle 20">
            <a:extLst>
              <a:ext uri="{FF2B5EF4-FFF2-40B4-BE49-F238E27FC236}">
                <a16:creationId xmlns:a16="http://schemas.microsoft.com/office/drawing/2014/main" id="{3CF02F0A-CC6D-DE4E-AEB1-79925FB4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2430137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Use Cases</a:t>
            </a:r>
          </a:p>
        </p:txBody>
      </p:sp>
      <p:sp>
        <p:nvSpPr>
          <p:cNvPr id="3093" name="Rectangle 21">
            <a:extLst>
              <a:ext uri="{FF2B5EF4-FFF2-40B4-BE49-F238E27FC236}">
                <a16:creationId xmlns:a16="http://schemas.microsoft.com/office/drawing/2014/main" id="{94D3C20E-CE81-5E4C-AA70-C5B1C4D67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146" y="1666301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Mission</a:t>
            </a:r>
          </a:p>
        </p:txBody>
      </p:sp>
      <p:cxnSp>
        <p:nvCxnSpPr>
          <p:cNvPr id="3094" name="AutoShape 22">
            <a:extLst>
              <a:ext uri="{FF2B5EF4-FFF2-40B4-BE49-F238E27FC236}">
                <a16:creationId xmlns:a16="http://schemas.microsoft.com/office/drawing/2014/main" id="{734F0C61-F203-6843-A1F8-EF950E4579AE}"/>
              </a:ext>
            </a:extLst>
          </p:cNvPr>
          <p:cNvCxnSpPr>
            <a:cxnSpLocks noChangeShapeType="1"/>
            <a:stCxn id="3089" idx="1"/>
            <a:endCxn id="3075" idx="0"/>
          </p:cNvCxnSpPr>
          <p:nvPr/>
        </p:nvCxnSpPr>
        <p:spPr bwMode="auto">
          <a:xfrm rot="10800000" flipV="1">
            <a:off x="2800490" y="1952740"/>
            <a:ext cx="1335657" cy="111270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95" name="Rectangle 23">
            <a:extLst>
              <a:ext uri="{FF2B5EF4-FFF2-40B4-BE49-F238E27FC236}">
                <a16:creationId xmlns:a16="http://schemas.microsoft.com/office/drawing/2014/main" id="{2FB7F1DC-A9A3-6543-9E7A-4EBD6510B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620" y="2365261"/>
            <a:ext cx="644728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 err="1">
                <a:latin typeface="Helvetica" charset="0"/>
                <a:ea typeface="ＭＳ Ｐゴシック" charset="0"/>
              </a:rPr>
              <a:t>FulfilledBy</a:t>
            </a:r>
            <a:endParaRPr lang="en-US" sz="700" dirty="0">
              <a:latin typeface="Helvetica" charset="0"/>
              <a:ea typeface="ＭＳ Ｐゴシック" charset="0"/>
            </a:endParaRPr>
          </a:p>
        </p:txBody>
      </p:sp>
      <p:sp>
        <p:nvSpPr>
          <p:cNvPr id="3096" name="Rectangle 24">
            <a:extLst>
              <a:ext uri="{FF2B5EF4-FFF2-40B4-BE49-F238E27FC236}">
                <a16:creationId xmlns:a16="http://schemas.microsoft.com/office/drawing/2014/main" id="{B23EF4A7-452E-1D46-9C65-1EC0D4A1E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1883" y="2810832"/>
            <a:ext cx="43954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Meets</a:t>
            </a:r>
          </a:p>
        </p:txBody>
      </p:sp>
      <p:cxnSp>
        <p:nvCxnSpPr>
          <p:cNvPr id="3097" name="AutoShape 25">
            <a:extLst>
              <a:ext uri="{FF2B5EF4-FFF2-40B4-BE49-F238E27FC236}">
                <a16:creationId xmlns:a16="http://schemas.microsoft.com/office/drawing/2014/main" id="{6AF610FF-D9ED-734C-9F2B-FABD1A33B701}"/>
              </a:ext>
            </a:extLst>
          </p:cNvPr>
          <p:cNvCxnSpPr>
            <a:cxnSpLocks noChangeShapeType="1"/>
            <a:stCxn id="3077" idx="3"/>
            <a:endCxn id="3127" idx="0"/>
          </p:cNvCxnSpPr>
          <p:nvPr/>
        </p:nvCxnSpPr>
        <p:spPr bwMode="auto">
          <a:xfrm>
            <a:off x="3401535" y="3733801"/>
            <a:ext cx="1803138" cy="41374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98" name="Rectangle 26">
            <a:extLst>
              <a:ext uri="{FF2B5EF4-FFF2-40B4-BE49-F238E27FC236}">
                <a16:creationId xmlns:a16="http://schemas.microsoft.com/office/drawing/2014/main" id="{3B0E92C9-22DE-8D44-9EA6-3AF0280B5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798" y="3765627"/>
            <a:ext cx="928459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 err="1">
                <a:latin typeface="Helvetica" charset="0"/>
                <a:ea typeface="ＭＳ Ｐゴシック" charset="0"/>
              </a:rPr>
              <a:t>IsImplementedBy</a:t>
            </a:r>
            <a:endParaRPr lang="en-US" sz="700" dirty="0">
              <a:latin typeface="Helvetica" charset="0"/>
              <a:ea typeface="ＭＳ Ｐゴシック" charset="0"/>
            </a:endParaRPr>
          </a:p>
        </p:txBody>
      </p:sp>
      <p:sp>
        <p:nvSpPr>
          <p:cNvPr id="3099" name="Rectangle 27">
            <a:extLst>
              <a:ext uri="{FF2B5EF4-FFF2-40B4-BE49-F238E27FC236}">
                <a16:creationId xmlns:a16="http://schemas.microsoft.com/office/drawing/2014/main" id="{C80C69A5-9F93-514C-B290-BEFE473A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055" y="2692809"/>
            <a:ext cx="747320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ComposedOf</a:t>
            </a:r>
          </a:p>
        </p:txBody>
      </p:sp>
      <p:sp>
        <p:nvSpPr>
          <p:cNvPr id="3100" name="Rectangle 28">
            <a:extLst>
              <a:ext uri="{FF2B5EF4-FFF2-40B4-BE49-F238E27FC236}">
                <a16:creationId xmlns:a16="http://schemas.microsoft.com/office/drawing/2014/main" id="{55D09621-0D2B-2545-A1A7-9CF07BEF8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914400"/>
            <a:ext cx="772969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Composed Of</a:t>
            </a:r>
          </a:p>
        </p:txBody>
      </p:sp>
      <p:sp>
        <p:nvSpPr>
          <p:cNvPr id="3101" name="Rectangle 29">
            <a:extLst>
              <a:ext uri="{FF2B5EF4-FFF2-40B4-BE49-F238E27FC236}">
                <a16:creationId xmlns:a16="http://schemas.microsoft.com/office/drawing/2014/main" id="{1EC5A58C-D6EF-8C4A-96DC-689D7245E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238" y="3829280"/>
            <a:ext cx="747320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 err="1">
                <a:latin typeface="Helvetica" charset="0"/>
                <a:ea typeface="ＭＳ Ｐゴシック" charset="0"/>
              </a:rPr>
              <a:t>ComposedOf</a:t>
            </a:r>
            <a:endParaRPr lang="en-US" sz="700" dirty="0">
              <a:latin typeface="Helvetica" charset="0"/>
              <a:ea typeface="ＭＳ Ｐゴシック" charset="0"/>
            </a:endParaRPr>
          </a:p>
        </p:txBody>
      </p:sp>
      <p:cxnSp>
        <p:nvCxnSpPr>
          <p:cNvPr id="3102" name="AutoShape 30">
            <a:extLst>
              <a:ext uri="{FF2B5EF4-FFF2-40B4-BE49-F238E27FC236}">
                <a16:creationId xmlns:a16="http://schemas.microsoft.com/office/drawing/2014/main" id="{058C1ADF-C6EE-6B4C-8B07-9B9F2BD799BE}"/>
              </a:ext>
            </a:extLst>
          </p:cNvPr>
          <p:cNvCxnSpPr>
            <a:cxnSpLocks noChangeShapeType="1"/>
            <a:stCxn id="3127" idx="1"/>
            <a:endCxn id="3078" idx="3"/>
          </p:cNvCxnSpPr>
          <p:nvPr/>
        </p:nvCxnSpPr>
        <p:spPr bwMode="auto">
          <a:xfrm rot="10800000">
            <a:off x="3401535" y="3924760"/>
            <a:ext cx="1268875" cy="41374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03" name="Rectangle 31">
            <a:extLst>
              <a:ext uri="{FF2B5EF4-FFF2-40B4-BE49-F238E27FC236}">
                <a16:creationId xmlns:a16="http://schemas.microsoft.com/office/drawing/2014/main" id="{8E252B92-6C97-CB4C-BAB6-6D8A304DE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666" y="4083892"/>
            <a:ext cx="981359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ContainsInstances</a:t>
            </a:r>
          </a:p>
        </p:txBody>
      </p:sp>
      <p:cxnSp>
        <p:nvCxnSpPr>
          <p:cNvPr id="3104" name="AutoShape 32">
            <a:extLst>
              <a:ext uri="{FF2B5EF4-FFF2-40B4-BE49-F238E27FC236}">
                <a16:creationId xmlns:a16="http://schemas.microsoft.com/office/drawing/2014/main" id="{E0514BD1-0DA8-1C47-BC95-DE52DB7FC2AC}"/>
              </a:ext>
            </a:extLst>
          </p:cNvPr>
          <p:cNvCxnSpPr>
            <a:cxnSpLocks noChangeShapeType="1"/>
            <a:stCxn id="3075" idx="3"/>
            <a:endCxn id="3120" idx="1"/>
          </p:cNvCxnSpPr>
          <p:nvPr/>
        </p:nvCxnSpPr>
        <p:spPr bwMode="auto">
          <a:xfrm>
            <a:off x="3401535" y="3256403"/>
            <a:ext cx="333914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05" name="AutoShape 33">
            <a:extLst>
              <a:ext uri="{FF2B5EF4-FFF2-40B4-BE49-F238E27FC236}">
                <a16:creationId xmlns:a16="http://schemas.microsoft.com/office/drawing/2014/main" id="{7CB5DECA-1C72-3549-9A36-C381B2BEFB9A}"/>
              </a:ext>
            </a:extLst>
          </p:cNvPr>
          <p:cNvCxnSpPr>
            <a:cxnSpLocks noChangeShapeType="1"/>
            <a:stCxn id="3121" idx="1"/>
            <a:endCxn id="3080" idx="3"/>
          </p:cNvCxnSpPr>
          <p:nvPr/>
        </p:nvCxnSpPr>
        <p:spPr bwMode="auto">
          <a:xfrm rot="10800000">
            <a:off x="3401535" y="3542842"/>
            <a:ext cx="333914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06" name="Rectangle 34">
            <a:extLst>
              <a:ext uri="{FF2B5EF4-FFF2-40B4-BE49-F238E27FC236}">
                <a16:creationId xmlns:a16="http://schemas.microsoft.com/office/drawing/2014/main" id="{657ED9BC-1A2C-E543-B809-2FFB98B36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453" y="3072789"/>
            <a:ext cx="591829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Produces</a:t>
            </a:r>
          </a:p>
        </p:txBody>
      </p:sp>
      <p:sp>
        <p:nvSpPr>
          <p:cNvPr id="3107" name="Rectangle 35">
            <a:extLst>
              <a:ext uri="{FF2B5EF4-FFF2-40B4-BE49-F238E27FC236}">
                <a16:creationId xmlns:a16="http://schemas.microsoft.com/office/drawing/2014/main" id="{231A9335-48D8-1B49-BCB8-1A241FC35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453" y="3383708"/>
            <a:ext cx="641522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Consumes</a:t>
            </a:r>
          </a:p>
        </p:txBody>
      </p:sp>
      <p:cxnSp>
        <p:nvCxnSpPr>
          <p:cNvPr id="3108" name="AutoShape 36">
            <a:extLst>
              <a:ext uri="{FF2B5EF4-FFF2-40B4-BE49-F238E27FC236}">
                <a16:creationId xmlns:a16="http://schemas.microsoft.com/office/drawing/2014/main" id="{F48DB7BF-A588-DC48-BABF-3C14F17844D6}"/>
              </a:ext>
            </a:extLst>
          </p:cNvPr>
          <p:cNvCxnSpPr>
            <a:cxnSpLocks noChangeShapeType="1"/>
            <a:stCxn id="3127" idx="3"/>
            <a:endCxn id="3081" idx="0"/>
          </p:cNvCxnSpPr>
          <p:nvPr/>
        </p:nvCxnSpPr>
        <p:spPr bwMode="auto">
          <a:xfrm>
            <a:off x="5738935" y="4338505"/>
            <a:ext cx="1001743" cy="101844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0" name="Rectangle 38">
            <a:extLst>
              <a:ext uri="{FF2B5EF4-FFF2-40B4-BE49-F238E27FC236}">
                <a16:creationId xmlns:a16="http://schemas.microsoft.com/office/drawing/2014/main" id="{9EB1A252-AB35-444D-AB15-E10DB9EAC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633" y="4720423"/>
            <a:ext cx="676788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ConnectVia</a:t>
            </a:r>
          </a:p>
        </p:txBody>
      </p:sp>
      <p:cxnSp>
        <p:nvCxnSpPr>
          <p:cNvPr id="3112" name="AutoShape 40">
            <a:extLst>
              <a:ext uri="{FF2B5EF4-FFF2-40B4-BE49-F238E27FC236}">
                <a16:creationId xmlns:a16="http://schemas.microsoft.com/office/drawing/2014/main" id="{FE792D99-4F30-774F-885B-214B6E32D9E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417006" y="4394333"/>
            <a:ext cx="700183" cy="33391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3" name="Rectangle 41">
            <a:extLst>
              <a:ext uri="{FF2B5EF4-FFF2-40B4-BE49-F238E27FC236}">
                <a16:creationId xmlns:a16="http://schemas.microsoft.com/office/drawing/2014/main" id="{A41DA616-20A6-5147-B126-4215D95E5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357" y="4529464"/>
            <a:ext cx="397866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Uses</a:t>
            </a:r>
          </a:p>
        </p:txBody>
      </p:sp>
      <p:cxnSp>
        <p:nvCxnSpPr>
          <p:cNvPr id="3114" name="AutoShape 42">
            <a:extLst>
              <a:ext uri="{FF2B5EF4-FFF2-40B4-BE49-F238E27FC236}">
                <a16:creationId xmlns:a16="http://schemas.microsoft.com/office/drawing/2014/main" id="{E572C3E0-9804-5447-8010-77F86C1A73BB}"/>
              </a:ext>
            </a:extLst>
          </p:cNvPr>
          <p:cNvCxnSpPr>
            <a:cxnSpLocks noChangeShapeType="1"/>
            <a:stCxn id="3084" idx="0"/>
            <a:endCxn id="3079" idx="2"/>
          </p:cNvCxnSpPr>
          <p:nvPr/>
        </p:nvCxnSpPr>
        <p:spPr bwMode="auto">
          <a:xfrm rot="5400000" flipH="1">
            <a:off x="2617355" y="4394333"/>
            <a:ext cx="700183" cy="33391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5" name="Rectangle 43">
            <a:extLst>
              <a:ext uri="{FF2B5EF4-FFF2-40B4-BE49-F238E27FC236}">
                <a16:creationId xmlns:a16="http://schemas.microsoft.com/office/drawing/2014/main" id="{2C80C9E3-2280-1841-8EEF-A9D90FA13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272" y="4402158"/>
            <a:ext cx="881973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ProvidesService</a:t>
            </a:r>
          </a:p>
        </p:txBody>
      </p:sp>
      <p:cxnSp>
        <p:nvCxnSpPr>
          <p:cNvPr id="3116" name="AutoShape 44">
            <a:extLst>
              <a:ext uri="{FF2B5EF4-FFF2-40B4-BE49-F238E27FC236}">
                <a16:creationId xmlns:a16="http://schemas.microsoft.com/office/drawing/2014/main" id="{2793AB55-A349-AB41-AB81-A8CD285EBC94}"/>
              </a:ext>
            </a:extLst>
          </p:cNvPr>
          <p:cNvCxnSpPr>
            <a:cxnSpLocks noChangeShapeType="1"/>
            <a:stCxn id="3085" idx="3"/>
            <a:endCxn id="115" idx="1"/>
          </p:cNvCxnSpPr>
          <p:nvPr/>
        </p:nvCxnSpPr>
        <p:spPr bwMode="auto">
          <a:xfrm>
            <a:off x="3802232" y="5452433"/>
            <a:ext cx="2406599" cy="827046"/>
          </a:xfrm>
          <a:prstGeom prst="curvedConnector3">
            <a:avLst>
              <a:gd name="adj1" fmla="val 311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7" name="Rectangle 45">
            <a:extLst>
              <a:ext uri="{FF2B5EF4-FFF2-40B4-BE49-F238E27FC236}">
                <a16:creationId xmlns:a16="http://schemas.microsoft.com/office/drawing/2014/main" id="{8E7430EC-00BB-D449-9D3B-01AE36CC1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330" y="5822892"/>
            <a:ext cx="857927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 err="1">
                <a:latin typeface="Helvetica" charset="0"/>
                <a:ea typeface="ＭＳ Ｐゴシック" charset="0"/>
              </a:rPr>
              <a:t>AssociatedWith</a:t>
            </a:r>
            <a:endParaRPr lang="en-US" sz="700" dirty="0">
              <a:latin typeface="Helvetica" charset="0"/>
              <a:ea typeface="ＭＳ Ｐゴシック" charset="0"/>
            </a:endParaRPr>
          </a:p>
        </p:txBody>
      </p:sp>
      <p:cxnSp>
        <p:nvCxnSpPr>
          <p:cNvPr id="3118" name="AutoShape 46">
            <a:extLst>
              <a:ext uri="{FF2B5EF4-FFF2-40B4-BE49-F238E27FC236}">
                <a16:creationId xmlns:a16="http://schemas.microsoft.com/office/drawing/2014/main" id="{6E117464-70F5-6648-978C-E16E7FBA054A}"/>
              </a:ext>
            </a:extLst>
          </p:cNvPr>
          <p:cNvCxnSpPr>
            <a:cxnSpLocks noChangeShapeType="1"/>
            <a:stCxn id="3084" idx="3"/>
            <a:endCxn id="3129" idx="1"/>
          </p:cNvCxnSpPr>
          <p:nvPr/>
        </p:nvCxnSpPr>
        <p:spPr bwMode="auto">
          <a:xfrm flipV="1">
            <a:off x="3802232" y="4624943"/>
            <a:ext cx="868177" cy="50922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9" name="Rectangle 47">
            <a:extLst>
              <a:ext uri="{FF2B5EF4-FFF2-40B4-BE49-F238E27FC236}">
                <a16:creationId xmlns:a16="http://schemas.microsoft.com/office/drawing/2014/main" id="{634A2C2E-6531-334D-8A95-1C9BE2BBD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840" y="4720423"/>
            <a:ext cx="864339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ImplementedOn</a:t>
            </a:r>
          </a:p>
        </p:txBody>
      </p:sp>
      <p:sp>
        <p:nvSpPr>
          <p:cNvPr id="3120" name="Rectangle 48">
            <a:extLst>
              <a:ext uri="{FF2B5EF4-FFF2-40B4-BE49-F238E27FC236}">
                <a16:creationId xmlns:a16="http://schemas.microsoft.com/office/drawing/2014/main" id="{20BA96D3-20F7-7547-BDF4-9A34639A9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3065444"/>
            <a:ext cx="1068526" cy="381918"/>
          </a:xfrm>
          <a:prstGeom prst="rect">
            <a:avLst/>
          </a:prstGeom>
          <a:solidFill>
            <a:srgbClr val="CC060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latin typeface="Helvetica" charset="0"/>
                <a:ea typeface="ＭＳ Ｐゴシック" charset="0"/>
              </a:rPr>
              <a:t>Information</a:t>
            </a:r>
          </a:p>
        </p:txBody>
      </p:sp>
      <p:sp>
        <p:nvSpPr>
          <p:cNvPr id="3121" name="Rectangle 49">
            <a:extLst>
              <a:ext uri="{FF2B5EF4-FFF2-40B4-BE49-F238E27FC236}">
                <a16:creationId xmlns:a16="http://schemas.microsoft.com/office/drawing/2014/main" id="{6A13006E-B37B-8446-AA71-702E259AF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3447362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Data</a:t>
            </a:r>
          </a:p>
        </p:txBody>
      </p:sp>
      <p:sp>
        <p:nvSpPr>
          <p:cNvPr id="3122" name="Rectangle 50">
            <a:extLst>
              <a:ext uri="{FF2B5EF4-FFF2-40B4-BE49-F238E27FC236}">
                <a16:creationId xmlns:a16="http://schemas.microsoft.com/office/drawing/2014/main" id="{DBCE49D1-2B96-7641-91C3-8EFA6AF89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3638321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Metadata</a:t>
            </a:r>
          </a:p>
        </p:txBody>
      </p:sp>
      <p:sp>
        <p:nvSpPr>
          <p:cNvPr id="3123" name="Rectangle 51">
            <a:extLst>
              <a:ext uri="{FF2B5EF4-FFF2-40B4-BE49-F238E27FC236}">
                <a16:creationId xmlns:a16="http://schemas.microsoft.com/office/drawing/2014/main" id="{643CB921-F66F-4D49-9010-B04303208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3829280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Rules</a:t>
            </a:r>
          </a:p>
        </p:txBody>
      </p:sp>
      <p:cxnSp>
        <p:nvCxnSpPr>
          <p:cNvPr id="3124" name="AutoShape 52">
            <a:extLst>
              <a:ext uri="{FF2B5EF4-FFF2-40B4-BE49-F238E27FC236}">
                <a16:creationId xmlns:a16="http://schemas.microsoft.com/office/drawing/2014/main" id="{B276AD62-3040-1841-8284-9230CF05CB4A}"/>
              </a:ext>
            </a:extLst>
          </p:cNvPr>
          <p:cNvCxnSpPr>
            <a:cxnSpLocks noChangeShapeType="1"/>
            <a:stCxn id="3075" idx="3"/>
            <a:endCxn id="3090" idx="1"/>
          </p:cNvCxnSpPr>
          <p:nvPr/>
        </p:nvCxnSpPr>
        <p:spPr bwMode="auto">
          <a:xfrm flipV="1">
            <a:off x="3401535" y="2143699"/>
            <a:ext cx="734611" cy="111270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25" name="AutoShape 53">
            <a:extLst>
              <a:ext uri="{FF2B5EF4-FFF2-40B4-BE49-F238E27FC236}">
                <a16:creationId xmlns:a16="http://schemas.microsoft.com/office/drawing/2014/main" id="{63E3A658-D405-ED49-870B-5A0AB389BEFB}"/>
              </a:ext>
            </a:extLst>
          </p:cNvPr>
          <p:cNvCxnSpPr>
            <a:cxnSpLocks noChangeShapeType="1"/>
            <a:stCxn id="3093" idx="3"/>
          </p:cNvCxnSpPr>
          <p:nvPr/>
        </p:nvCxnSpPr>
        <p:spPr bwMode="auto">
          <a:xfrm flipH="1">
            <a:off x="5196230" y="1761781"/>
            <a:ext cx="8442" cy="2391798"/>
          </a:xfrm>
          <a:prstGeom prst="curvedConnector4">
            <a:avLst>
              <a:gd name="adj1" fmla="val -2707889"/>
              <a:gd name="adj2" fmla="val 519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26" name="Rectangle 54">
            <a:extLst>
              <a:ext uri="{FF2B5EF4-FFF2-40B4-BE49-F238E27FC236}">
                <a16:creationId xmlns:a16="http://schemas.microsoft.com/office/drawing/2014/main" id="{8F5136E7-2E98-C041-84B4-5EB083DA5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717" y="2747179"/>
            <a:ext cx="93006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Develops  / Owns</a:t>
            </a:r>
          </a:p>
        </p:txBody>
      </p:sp>
      <p:sp>
        <p:nvSpPr>
          <p:cNvPr id="3127" name="Rectangle 55">
            <a:extLst>
              <a:ext uri="{FF2B5EF4-FFF2-40B4-BE49-F238E27FC236}">
                <a16:creationId xmlns:a16="http://schemas.microsoft.com/office/drawing/2014/main" id="{A6434DBB-DF18-1644-8698-246E82E40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4147545"/>
            <a:ext cx="1068526" cy="381918"/>
          </a:xfrm>
          <a:prstGeom prst="rect">
            <a:avLst/>
          </a:prstGeom>
          <a:solidFill>
            <a:srgbClr val="0C8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Component</a:t>
            </a:r>
          </a:p>
          <a:p>
            <a:pPr algn="ctr" eaLnBrk="1" hangingPunct="1">
              <a:defRPr/>
            </a:pPr>
            <a:r>
              <a:rPr lang="en-US" sz="1400" dirty="0">
                <a:latin typeface="Helvetica" charset="0"/>
              </a:rPr>
              <a:t>(Node)</a:t>
            </a:r>
            <a:endParaRPr lang="en-US" sz="1200" dirty="0">
              <a:latin typeface="Helvetica" charset="0"/>
              <a:ea typeface="ＭＳ Ｐゴシック" charset="0"/>
            </a:endParaRPr>
          </a:p>
        </p:txBody>
      </p:sp>
      <p:cxnSp>
        <p:nvCxnSpPr>
          <p:cNvPr id="3128" name="AutoShape 56">
            <a:extLst>
              <a:ext uri="{FF2B5EF4-FFF2-40B4-BE49-F238E27FC236}">
                <a16:creationId xmlns:a16="http://schemas.microsoft.com/office/drawing/2014/main" id="{2C3FEDEB-742E-5343-A710-826EE67698E1}"/>
              </a:ext>
            </a:extLst>
          </p:cNvPr>
          <p:cNvCxnSpPr>
            <a:cxnSpLocks noChangeShapeType="1"/>
            <a:stCxn id="3127" idx="3"/>
            <a:endCxn id="3127" idx="0"/>
          </p:cNvCxnSpPr>
          <p:nvPr/>
        </p:nvCxnSpPr>
        <p:spPr bwMode="auto">
          <a:xfrm flipH="1" flipV="1">
            <a:off x="5204672" y="4147545"/>
            <a:ext cx="534263" cy="190959"/>
          </a:xfrm>
          <a:prstGeom prst="bentConnector4">
            <a:avLst>
              <a:gd name="adj1" fmla="val -37500"/>
              <a:gd name="adj2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29" name="Rectangle 57">
            <a:extLst>
              <a:ext uri="{FF2B5EF4-FFF2-40B4-BE49-F238E27FC236}">
                <a16:creationId xmlns:a16="http://schemas.microsoft.com/office/drawing/2014/main" id="{F6F5324B-9B51-AB49-905A-4E92729DF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4529464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Type</a:t>
            </a:r>
          </a:p>
        </p:txBody>
      </p:sp>
      <p:sp>
        <p:nvSpPr>
          <p:cNvPr id="3130" name="Rectangle 58">
            <a:extLst>
              <a:ext uri="{FF2B5EF4-FFF2-40B4-BE49-F238E27FC236}">
                <a16:creationId xmlns:a16="http://schemas.microsoft.com/office/drawing/2014/main" id="{2FF235E1-8E14-2841-AC7E-D5838B4C7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4720422"/>
            <a:ext cx="1068526" cy="691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Attributes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(comm, power,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thermal, prop,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other)</a:t>
            </a:r>
          </a:p>
        </p:txBody>
      </p:sp>
      <p:sp>
        <p:nvSpPr>
          <p:cNvPr id="3131" name="Rectangle 59">
            <a:extLst>
              <a:ext uri="{FF2B5EF4-FFF2-40B4-BE49-F238E27FC236}">
                <a16:creationId xmlns:a16="http://schemas.microsoft.com/office/drawing/2014/main" id="{69369C6C-A673-8C44-B43D-650DEA190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5409282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Attachment</a:t>
            </a:r>
          </a:p>
        </p:txBody>
      </p:sp>
      <p:cxnSp>
        <p:nvCxnSpPr>
          <p:cNvPr id="3132" name="AutoShape 60">
            <a:extLst>
              <a:ext uri="{FF2B5EF4-FFF2-40B4-BE49-F238E27FC236}">
                <a16:creationId xmlns:a16="http://schemas.microsoft.com/office/drawing/2014/main" id="{7E2A0034-9894-024D-9AC3-D22195263D1A}"/>
              </a:ext>
            </a:extLst>
          </p:cNvPr>
          <p:cNvCxnSpPr>
            <a:cxnSpLocks noChangeShapeType="1"/>
            <a:stCxn id="3080" idx="1"/>
            <a:endCxn id="3075" idx="1"/>
          </p:cNvCxnSpPr>
          <p:nvPr/>
        </p:nvCxnSpPr>
        <p:spPr bwMode="auto">
          <a:xfrm rot="10800000" flipH="1">
            <a:off x="2199443" y="3256403"/>
            <a:ext cx="1392" cy="286439"/>
          </a:xfrm>
          <a:prstGeom prst="bentConnector3">
            <a:avLst>
              <a:gd name="adj1" fmla="val -273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33" name="Rectangle 61">
            <a:extLst>
              <a:ext uri="{FF2B5EF4-FFF2-40B4-BE49-F238E27FC236}">
                <a16:creationId xmlns:a16="http://schemas.microsoft.com/office/drawing/2014/main" id="{38B5B4CE-E38D-5E43-8B6D-AFE8AB2A4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3065444"/>
            <a:ext cx="399468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Calls</a:t>
            </a:r>
          </a:p>
        </p:txBody>
      </p:sp>
      <p:sp>
        <p:nvSpPr>
          <p:cNvPr id="3134" name="Rectangle 62">
            <a:extLst>
              <a:ext uri="{FF2B5EF4-FFF2-40B4-BE49-F238E27FC236}">
                <a16:creationId xmlns:a16="http://schemas.microsoft.com/office/drawing/2014/main" id="{6675C354-0422-1544-AE8E-72AD3F49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724" y="4338505"/>
            <a:ext cx="1202092" cy="381918"/>
          </a:xfrm>
          <a:prstGeom prst="rect">
            <a:avLst/>
          </a:prstGeom>
          <a:solidFill>
            <a:srgbClr val="0C8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latin typeface="Helvetica" charset="0"/>
                <a:ea typeface="ＭＳ Ｐゴシック" charset="0"/>
              </a:rPr>
              <a:t>Environment</a:t>
            </a:r>
            <a:endParaRPr lang="en-US" sz="1200">
              <a:latin typeface="Helvetica" charset="0"/>
              <a:ea typeface="ＭＳ Ｐゴシック" charset="0"/>
            </a:endParaRPr>
          </a:p>
        </p:txBody>
      </p:sp>
      <p:sp>
        <p:nvSpPr>
          <p:cNvPr id="3135" name="Rectangle 63">
            <a:extLst>
              <a:ext uri="{FF2B5EF4-FFF2-40B4-BE49-F238E27FC236}">
                <a16:creationId xmlns:a16="http://schemas.microsoft.com/office/drawing/2014/main" id="{74CCD07C-AF0A-884D-B162-495F84617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724" y="4720423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Physical Environs</a:t>
            </a:r>
          </a:p>
        </p:txBody>
      </p:sp>
      <p:cxnSp>
        <p:nvCxnSpPr>
          <p:cNvPr id="3136" name="AutoShape 64">
            <a:extLst>
              <a:ext uri="{FF2B5EF4-FFF2-40B4-BE49-F238E27FC236}">
                <a16:creationId xmlns:a16="http://schemas.microsoft.com/office/drawing/2014/main" id="{ACB4714E-3662-A447-B3C6-4588951AA69A}"/>
              </a:ext>
            </a:extLst>
          </p:cNvPr>
          <p:cNvCxnSpPr>
            <a:cxnSpLocks noChangeShapeType="1"/>
            <a:stCxn id="3134" idx="1"/>
            <a:endCxn id="3127" idx="3"/>
          </p:cNvCxnSpPr>
          <p:nvPr/>
        </p:nvCxnSpPr>
        <p:spPr bwMode="auto">
          <a:xfrm rot="10800000">
            <a:off x="5738935" y="4338505"/>
            <a:ext cx="1602789" cy="19095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37" name="Rectangle 65">
            <a:extLst>
              <a:ext uri="{FF2B5EF4-FFF2-40B4-BE49-F238E27FC236}">
                <a16:creationId xmlns:a16="http://schemas.microsoft.com/office/drawing/2014/main" id="{6AC8A100-665B-044F-A9C8-03AF43B1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79" y="4477746"/>
            <a:ext cx="489236" cy="19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>
                <a:latin typeface="Helvetica" charset="0"/>
                <a:ea typeface="ＭＳ Ｐゴシック" charset="0"/>
              </a:rPr>
              <a:t>Affects</a:t>
            </a:r>
          </a:p>
        </p:txBody>
      </p:sp>
      <p:cxnSp>
        <p:nvCxnSpPr>
          <p:cNvPr id="3138" name="AutoShape 66">
            <a:extLst>
              <a:ext uri="{FF2B5EF4-FFF2-40B4-BE49-F238E27FC236}">
                <a16:creationId xmlns:a16="http://schemas.microsoft.com/office/drawing/2014/main" id="{2260C7EA-86C3-B143-BA19-2898432D6100}"/>
              </a:ext>
            </a:extLst>
          </p:cNvPr>
          <p:cNvCxnSpPr>
            <a:cxnSpLocks noChangeShapeType="1"/>
            <a:stCxn id="3134" idx="1"/>
            <a:endCxn id="3081" idx="0"/>
          </p:cNvCxnSpPr>
          <p:nvPr/>
        </p:nvCxnSpPr>
        <p:spPr bwMode="auto">
          <a:xfrm rot="10800000" flipV="1">
            <a:off x="6740679" y="4529464"/>
            <a:ext cx="601046" cy="827489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46" name="Rectangle 74">
            <a:extLst>
              <a:ext uri="{FF2B5EF4-FFF2-40B4-BE49-F238E27FC236}">
                <a16:creationId xmlns:a16="http://schemas.microsoft.com/office/drawing/2014/main" id="{B68E4013-D5C1-724B-A73A-2A8C23243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09" y="5600241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Location</a:t>
            </a:r>
          </a:p>
        </p:txBody>
      </p:sp>
      <p:sp>
        <p:nvSpPr>
          <p:cNvPr id="3147" name="Rectangle 75">
            <a:extLst>
              <a:ext uri="{FF2B5EF4-FFF2-40B4-BE49-F238E27FC236}">
                <a16:creationId xmlns:a16="http://schemas.microsoft.com/office/drawing/2014/main" id="{322E2AA8-93F5-DC4D-B9D5-D2C9632A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724" y="4911382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>
                <a:latin typeface="Helvetica" charset="0"/>
                <a:ea typeface="ＭＳ Ｐゴシック" charset="0"/>
              </a:rPr>
              <a:t> Attributes</a:t>
            </a:r>
          </a:p>
        </p:txBody>
      </p:sp>
      <p:grpSp>
        <p:nvGrpSpPr>
          <p:cNvPr id="26692" name="Group 78">
            <a:extLst>
              <a:ext uri="{FF2B5EF4-FFF2-40B4-BE49-F238E27FC236}">
                <a16:creationId xmlns:a16="http://schemas.microsoft.com/office/drawing/2014/main" id="{E49D5D71-B992-CD43-8CA3-86955C05B444}"/>
              </a:ext>
            </a:extLst>
          </p:cNvPr>
          <p:cNvGrpSpPr>
            <a:grpSpLocks/>
          </p:cNvGrpSpPr>
          <p:nvPr/>
        </p:nvGrpSpPr>
        <p:grpSpPr bwMode="auto">
          <a:xfrm>
            <a:off x="5987233" y="1295400"/>
            <a:ext cx="2470966" cy="1335387"/>
            <a:chOff x="3648" y="862"/>
            <a:chExt cx="1776" cy="1007"/>
          </a:xfrm>
        </p:grpSpPr>
        <p:sp>
          <p:nvSpPr>
            <p:cNvPr id="3139" name="Rectangle 67">
              <a:extLst>
                <a:ext uri="{FF2B5EF4-FFF2-40B4-BE49-F238E27FC236}">
                  <a16:creationId xmlns:a16="http://schemas.microsoft.com/office/drawing/2014/main" id="{C6C8315F-A1B8-DA48-B6CC-C530EB812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862"/>
              <a:ext cx="960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400" dirty="0">
                  <a:latin typeface="Helvetica" charset="0"/>
                  <a:ea typeface="ＭＳ Ｐゴシック" charset="0"/>
                </a:rPr>
                <a:t>Meta-model</a:t>
              </a:r>
            </a:p>
            <a:p>
              <a:pPr algn="ctr" eaLnBrk="1" hangingPunct="1">
                <a:defRPr/>
              </a:pPr>
              <a:r>
                <a:rPr lang="en-US" sz="1100" dirty="0">
                  <a:latin typeface="Helvetica" charset="0"/>
                  <a:ea typeface="ＭＳ Ｐゴシック" charset="0"/>
                </a:rPr>
                <a:t>(each Viewpoint)</a:t>
              </a:r>
              <a:endParaRPr lang="en-US" sz="1200" dirty="0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3140" name="Rectangle 68">
              <a:extLst>
                <a:ext uri="{FF2B5EF4-FFF2-40B4-BE49-F238E27FC236}">
                  <a16:creationId xmlns:a16="http://schemas.microsoft.com/office/drawing/2014/main" id="{DF89473C-180F-4C48-B111-752380006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152"/>
              <a:ext cx="96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0606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Tx/>
                <a:buChar char="•"/>
                <a:defRPr/>
              </a:pPr>
              <a:r>
                <a:rPr lang="en-US" sz="1100">
                  <a:latin typeface="Helvetica" charset="0"/>
                  <a:ea typeface="ＭＳ Ｐゴシック" charset="0"/>
                </a:rPr>
                <a:t> Defines Objects</a:t>
              </a:r>
            </a:p>
          </p:txBody>
        </p:sp>
        <p:sp>
          <p:nvSpPr>
            <p:cNvPr id="3141" name="Rectangle 69">
              <a:extLst>
                <a:ext uri="{FF2B5EF4-FFF2-40B4-BE49-F238E27FC236}">
                  <a16:creationId xmlns:a16="http://schemas.microsoft.com/office/drawing/2014/main" id="{4BD94763-D967-0446-A454-426B8E7CD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440"/>
              <a:ext cx="96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0606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Tx/>
                <a:buChar char="•"/>
                <a:defRPr/>
              </a:pPr>
              <a:r>
                <a:rPr lang="en-US" sz="1100">
                  <a:latin typeface="Helvetica" charset="0"/>
                  <a:ea typeface="ＭＳ Ｐゴシック" charset="0"/>
                </a:rPr>
                <a:t> Defines Rules</a:t>
              </a:r>
            </a:p>
          </p:txBody>
        </p:sp>
        <p:sp>
          <p:nvSpPr>
            <p:cNvPr id="3142" name="Rectangle 70">
              <a:extLst>
                <a:ext uri="{FF2B5EF4-FFF2-40B4-BE49-F238E27FC236}">
                  <a16:creationId xmlns:a16="http://schemas.microsoft.com/office/drawing/2014/main" id="{4D9EB143-ED46-A44E-BF41-5EF3D44A9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725"/>
              <a:ext cx="96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0606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Tx/>
                <a:buChar char="•"/>
                <a:defRPr/>
              </a:pPr>
              <a:r>
                <a:rPr lang="en-US" sz="1100" dirty="0">
                  <a:latin typeface="Helvetica" charset="0"/>
                  <a:ea typeface="ＭＳ Ｐゴシック" charset="0"/>
                </a:rPr>
                <a:t> Exposes Concerns</a:t>
              </a:r>
            </a:p>
          </p:txBody>
        </p:sp>
        <p:cxnSp>
          <p:nvCxnSpPr>
            <p:cNvPr id="3143" name="AutoShape 71">
              <a:extLst>
                <a:ext uri="{FF2B5EF4-FFF2-40B4-BE49-F238E27FC236}">
                  <a16:creationId xmlns:a16="http://schemas.microsoft.com/office/drawing/2014/main" id="{9EDC6943-B29D-0840-AF03-DE63211180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3648" y="1056"/>
              <a:ext cx="816" cy="1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44" name="AutoShape 72">
              <a:extLst>
                <a:ext uri="{FF2B5EF4-FFF2-40B4-BE49-F238E27FC236}">
                  <a16:creationId xmlns:a16="http://schemas.microsoft.com/office/drawing/2014/main" id="{9B8454D3-496D-DF46-A281-0798391ACB93}"/>
                </a:ext>
              </a:extLst>
            </p:cNvPr>
            <p:cNvCxnSpPr>
              <a:cxnSpLocks noChangeShapeType="1"/>
              <a:stCxn id="3140" idx="1"/>
            </p:cNvCxnSpPr>
            <p:nvPr/>
          </p:nvCxnSpPr>
          <p:spPr bwMode="auto">
            <a:xfrm rot="10800000" flipV="1">
              <a:off x="3648" y="1224"/>
              <a:ext cx="816" cy="16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45" name="AutoShape 73">
              <a:extLst>
                <a:ext uri="{FF2B5EF4-FFF2-40B4-BE49-F238E27FC236}">
                  <a16:creationId xmlns:a16="http://schemas.microsoft.com/office/drawing/2014/main" id="{6038E92B-2769-A44C-B681-2F602B698A47}"/>
                </a:ext>
              </a:extLst>
            </p:cNvPr>
            <p:cNvCxnSpPr>
              <a:cxnSpLocks noChangeShapeType="1"/>
              <a:stCxn id="3140" idx="1"/>
            </p:cNvCxnSpPr>
            <p:nvPr/>
          </p:nvCxnSpPr>
          <p:spPr bwMode="auto">
            <a:xfrm rot="10800000" flipV="1">
              <a:off x="4080" y="1224"/>
              <a:ext cx="384" cy="40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149" name="Rectangle 77">
              <a:extLst>
                <a:ext uri="{FF2B5EF4-FFF2-40B4-BE49-F238E27FC236}">
                  <a16:creationId xmlns:a16="http://schemas.microsoft.com/office/drawing/2014/main" id="{9C42F07B-8CE0-FB4B-8905-CEFF84E38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296"/>
              <a:ext cx="96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0606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Tx/>
                <a:buChar char="•"/>
                <a:defRPr/>
              </a:pPr>
              <a:r>
                <a:rPr lang="en-US" sz="1100">
                  <a:latin typeface="Helvetica" charset="0"/>
                  <a:ea typeface="ＭＳ Ｐゴシック" charset="0"/>
                </a:rPr>
                <a:t> Defines Relations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3070C-63C1-574E-8CD5-25AB68C8F79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0" y="6553200"/>
            <a:ext cx="173196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628" tIns="41315" rIns="82628" bIns="413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333399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14 Nov 2022</a:t>
            </a:r>
            <a:endParaRPr lang="en-US" dirty="0"/>
          </a:p>
        </p:txBody>
      </p:sp>
      <p:sp>
        <p:nvSpPr>
          <p:cNvPr id="81" name="Rectangle 16">
            <a:extLst>
              <a:ext uri="{FF2B5EF4-FFF2-40B4-BE49-F238E27FC236}">
                <a16:creationId xmlns:a16="http://schemas.microsoft.com/office/drawing/2014/main" id="{E7A80D54-EBF5-3D41-8C41-11122DC5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1066800"/>
            <a:ext cx="1068526" cy="381918"/>
          </a:xfrm>
          <a:prstGeom prst="rect">
            <a:avLst/>
          </a:prstGeom>
          <a:solidFill>
            <a:srgbClr val="3FCCB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Operations</a:t>
            </a:r>
          </a:p>
        </p:txBody>
      </p:sp>
      <p:sp>
        <p:nvSpPr>
          <p:cNvPr id="82" name="Rectangle 17">
            <a:extLst>
              <a:ext uri="{FF2B5EF4-FFF2-40B4-BE49-F238E27FC236}">
                <a16:creationId xmlns:a16="http://schemas.microsoft.com/office/drawing/2014/main" id="{8E6D24CD-C0FF-FF4B-9E28-57680BC95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1639677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Processes</a:t>
            </a:r>
          </a:p>
        </p:txBody>
      </p:sp>
      <p:sp>
        <p:nvSpPr>
          <p:cNvPr id="83" name="Rectangle 18">
            <a:extLst>
              <a:ext uri="{FF2B5EF4-FFF2-40B4-BE49-F238E27FC236}">
                <a16:creationId xmlns:a16="http://schemas.microsoft.com/office/drawing/2014/main" id="{9B133B66-7794-8D46-A63F-5A0F17774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1830636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  <a:r>
              <a:rPr lang="en-US" sz="1100" dirty="0">
                <a:latin typeface="Helvetica" charset="0"/>
              </a:rPr>
              <a:t>Activities</a:t>
            </a:r>
            <a:endParaRPr lang="en-US" sz="1100" dirty="0">
              <a:latin typeface="Helvetica" charset="0"/>
              <a:ea typeface="ＭＳ Ｐゴシック" charset="0"/>
            </a:endParaRPr>
          </a:p>
        </p:txBody>
      </p:sp>
      <p:sp>
        <p:nvSpPr>
          <p:cNvPr id="84" name="Rectangle 19">
            <a:extLst>
              <a:ext uri="{FF2B5EF4-FFF2-40B4-BE49-F238E27FC236}">
                <a16:creationId xmlns:a16="http://schemas.microsoft.com/office/drawing/2014/main" id="{AFEA9E26-6021-7142-9BF5-95BE766B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2021595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</a:rPr>
              <a:t> </a:t>
            </a:r>
            <a:r>
              <a:rPr lang="en-US" sz="1100" dirty="0">
                <a:solidFill>
                  <a:srgbClr val="C00000"/>
                </a:solidFill>
                <a:latin typeface="Helvetica" charset="0"/>
              </a:rPr>
              <a:t>Tasks</a:t>
            </a: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</a:p>
        </p:txBody>
      </p:sp>
      <p:sp>
        <p:nvSpPr>
          <p:cNvPr id="85" name="Rectangle 20">
            <a:extLst>
              <a:ext uri="{FF2B5EF4-FFF2-40B4-BE49-F238E27FC236}">
                <a16:creationId xmlns:a16="http://schemas.microsoft.com/office/drawing/2014/main" id="{40455169-5230-CD42-8B8D-B7BCD54B3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2212554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Modes/states</a:t>
            </a:r>
          </a:p>
        </p:txBody>
      </p:sp>
      <p:sp>
        <p:nvSpPr>
          <p:cNvPr id="86" name="Rectangle 21">
            <a:extLst>
              <a:ext uri="{FF2B5EF4-FFF2-40B4-BE49-F238E27FC236}">
                <a16:creationId xmlns:a16="http://schemas.microsoft.com/office/drawing/2014/main" id="{53262119-9608-B04A-8FC1-9F3C01BAF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96" y="1448718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  <a:r>
              <a:rPr lang="en-US" sz="1100" dirty="0">
                <a:latin typeface="Helvetica" charset="0"/>
              </a:rPr>
              <a:t>Scenarios</a:t>
            </a:r>
            <a:endParaRPr lang="en-US" sz="1100" dirty="0">
              <a:latin typeface="Helvetica" charset="0"/>
              <a:ea typeface="ＭＳ Ｐゴシック" charset="0"/>
            </a:endParaRPr>
          </a:p>
        </p:txBody>
      </p:sp>
      <p:cxnSp>
        <p:nvCxnSpPr>
          <p:cNvPr id="89" name="AutoShape 22">
            <a:extLst>
              <a:ext uri="{FF2B5EF4-FFF2-40B4-BE49-F238E27FC236}">
                <a16:creationId xmlns:a16="http://schemas.microsoft.com/office/drawing/2014/main" id="{C1A8E364-642F-3440-9047-67E5A2E46B0A}"/>
              </a:ext>
            </a:extLst>
          </p:cNvPr>
          <p:cNvCxnSpPr>
            <a:cxnSpLocks noChangeShapeType="1"/>
            <a:stCxn id="3093" idx="1"/>
            <a:endCxn id="81" idx="3"/>
          </p:cNvCxnSpPr>
          <p:nvPr/>
        </p:nvCxnSpPr>
        <p:spPr bwMode="auto">
          <a:xfrm rot="10800000">
            <a:off x="2643822" y="1257759"/>
            <a:ext cx="1492324" cy="50402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3" name="Rectangle 23">
            <a:extLst>
              <a:ext uri="{FF2B5EF4-FFF2-40B4-BE49-F238E27FC236}">
                <a16:creationId xmlns:a16="http://schemas.microsoft.com/office/drawing/2014/main" id="{CC93E301-7EA8-3D42-AF02-E7EF6059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113" y="1543927"/>
            <a:ext cx="57900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Performs</a:t>
            </a:r>
          </a:p>
        </p:txBody>
      </p:sp>
      <p:cxnSp>
        <p:nvCxnSpPr>
          <p:cNvPr id="94" name="AutoShape 22">
            <a:extLst>
              <a:ext uri="{FF2B5EF4-FFF2-40B4-BE49-F238E27FC236}">
                <a16:creationId xmlns:a16="http://schemas.microsoft.com/office/drawing/2014/main" id="{DC7D1C71-3274-9C41-AA9B-93005CC8E86C}"/>
              </a:ext>
            </a:extLst>
          </p:cNvPr>
          <p:cNvCxnSpPr>
            <a:cxnSpLocks noChangeShapeType="1"/>
            <a:stCxn id="81" idx="1"/>
            <a:endCxn id="3075" idx="1"/>
          </p:cNvCxnSpPr>
          <p:nvPr/>
        </p:nvCxnSpPr>
        <p:spPr bwMode="auto">
          <a:xfrm rot="10800000" flipH="1" flipV="1">
            <a:off x="1575295" y="1257759"/>
            <a:ext cx="624147" cy="1998644"/>
          </a:xfrm>
          <a:prstGeom prst="curvedConnector3">
            <a:avLst>
              <a:gd name="adj1" fmla="val -8410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8" name="Rectangle 23">
            <a:extLst>
              <a:ext uri="{FF2B5EF4-FFF2-40B4-BE49-F238E27FC236}">
                <a16:creationId xmlns:a16="http://schemas.microsoft.com/office/drawing/2014/main" id="{BCD0B745-2319-5B48-9BA7-0D193CA17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23" y="2017046"/>
            <a:ext cx="46839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Invoke</a:t>
            </a:r>
          </a:p>
        </p:txBody>
      </p:sp>
      <p:sp>
        <p:nvSpPr>
          <p:cNvPr id="99" name="Rectangle 3">
            <a:extLst>
              <a:ext uri="{FF2B5EF4-FFF2-40B4-BE49-F238E27FC236}">
                <a16:creationId xmlns:a16="http://schemas.microsoft.com/office/drawing/2014/main" id="{32894D98-7E6A-2C48-95E1-F6B2AAFE6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3977986"/>
            <a:ext cx="1202092" cy="381918"/>
          </a:xfrm>
          <a:prstGeom prst="rect">
            <a:avLst/>
          </a:prstGeom>
          <a:solidFill>
            <a:srgbClr val="FF7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dirty="0">
                <a:latin typeface="Helvetica" charset="0"/>
                <a:ea typeface="ＭＳ Ｐゴシック" charset="0"/>
              </a:rPr>
              <a:t>Service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7A28FAE0-37FF-1649-964E-80DF861B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4353501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Svc Behavior</a:t>
            </a:r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44D3ECF6-8DFA-4248-9591-69FA31DBA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4544460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Interface Sig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D0BF3FC9-D0BE-A345-8C74-621402230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4735419"/>
            <a:ext cx="1202092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Svc Constraints</a:t>
            </a:r>
          </a:p>
        </p:txBody>
      </p:sp>
      <p:cxnSp>
        <p:nvCxnSpPr>
          <p:cNvPr id="103" name="AutoShape 22">
            <a:extLst>
              <a:ext uri="{FF2B5EF4-FFF2-40B4-BE49-F238E27FC236}">
                <a16:creationId xmlns:a16="http://schemas.microsoft.com/office/drawing/2014/main" id="{484F7AE9-DB0F-FA41-A439-EAC69795295B}"/>
              </a:ext>
            </a:extLst>
          </p:cNvPr>
          <p:cNvCxnSpPr>
            <a:cxnSpLocks noChangeShapeType="1"/>
            <a:stCxn id="3075" idx="1"/>
          </p:cNvCxnSpPr>
          <p:nvPr/>
        </p:nvCxnSpPr>
        <p:spPr bwMode="auto">
          <a:xfrm rot="10800000" flipV="1">
            <a:off x="1083069" y="3256403"/>
            <a:ext cx="1116375" cy="720930"/>
          </a:xfrm>
          <a:prstGeom prst="curvedConnector3">
            <a:avLst>
              <a:gd name="adj1" fmla="val 1008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" name="Rectangle 23">
            <a:extLst>
              <a:ext uri="{FF2B5EF4-FFF2-40B4-BE49-F238E27FC236}">
                <a16:creationId xmlns:a16="http://schemas.microsoft.com/office/drawing/2014/main" id="{0E898314-66FA-CE4C-A545-484EBEFF2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43" y="3411512"/>
            <a:ext cx="45076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Offers</a:t>
            </a:r>
          </a:p>
        </p:txBody>
      </p:sp>
      <p:cxnSp>
        <p:nvCxnSpPr>
          <p:cNvPr id="110" name="AutoShape 40">
            <a:extLst>
              <a:ext uri="{FF2B5EF4-FFF2-40B4-BE49-F238E27FC236}">
                <a16:creationId xmlns:a16="http://schemas.microsoft.com/office/drawing/2014/main" id="{D4D1C5FB-B007-7A4B-9822-C80931C110AB}"/>
              </a:ext>
            </a:extLst>
          </p:cNvPr>
          <p:cNvCxnSpPr>
            <a:cxnSpLocks noChangeShapeType="1"/>
            <a:stCxn id="101" idx="3"/>
            <a:endCxn id="3085" idx="1"/>
          </p:cNvCxnSpPr>
          <p:nvPr/>
        </p:nvCxnSpPr>
        <p:spPr bwMode="auto">
          <a:xfrm>
            <a:off x="1692630" y="4639940"/>
            <a:ext cx="773945" cy="81249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3" name="Rectangle 41">
            <a:extLst>
              <a:ext uri="{FF2B5EF4-FFF2-40B4-BE49-F238E27FC236}">
                <a16:creationId xmlns:a16="http://schemas.microsoft.com/office/drawing/2014/main" id="{6A054066-7971-5A4C-B9BF-FF2781771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603" y="4959514"/>
            <a:ext cx="64312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Helvetica" charset="0"/>
                <a:ea typeface="ＭＳ Ｐゴシック" charset="0"/>
              </a:rPr>
              <a:t>Defined by</a:t>
            </a:r>
          </a:p>
        </p:txBody>
      </p:sp>
      <p:sp>
        <p:nvSpPr>
          <p:cNvPr id="115" name="Rectangle 58">
            <a:extLst>
              <a:ext uri="{FF2B5EF4-FFF2-40B4-BE49-F238E27FC236}">
                <a16:creationId xmlns:a16="http://schemas.microsoft.com/office/drawing/2014/main" id="{0546DFF8-C667-9044-B4C9-4562BAC05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831" y="5929558"/>
            <a:ext cx="1068526" cy="699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Flows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(comm, power,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thermal, prop,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other)</a:t>
            </a:r>
          </a:p>
        </p:txBody>
      </p:sp>
      <p:sp>
        <p:nvSpPr>
          <p:cNvPr id="95" name="Rectangle 70">
            <a:extLst>
              <a:ext uri="{FF2B5EF4-FFF2-40B4-BE49-F238E27FC236}">
                <a16:creationId xmlns:a16="http://schemas.microsoft.com/office/drawing/2014/main" id="{D52971D8-BBAB-B447-A9AB-1D61C88BE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543" y="2247441"/>
            <a:ext cx="1335657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Defines Correspondences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2DD7B909-7710-4D48-1253-C5D0944EF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842" y="2621003"/>
            <a:ext cx="1068526" cy="19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60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Tx/>
              <a:buChar char="•"/>
              <a:defRPr/>
            </a:pPr>
            <a:r>
              <a:rPr lang="en-US" sz="1100" dirty="0">
                <a:latin typeface="Helvetica" charset="0"/>
                <a:ea typeface="ＭＳ Ｐゴシック" charset="0"/>
              </a:rPr>
              <a:t> </a:t>
            </a:r>
            <a:r>
              <a:rPr lang="en-US" sz="1100" dirty="0">
                <a:solidFill>
                  <a:srgbClr val="C00000"/>
                </a:solidFill>
                <a:latin typeface="Helvetica" charset="0"/>
                <a:ea typeface="ＭＳ Ｐゴシック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80436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759739" y="1693505"/>
            <a:ext cx="7824424" cy="4835652"/>
          </a:xfrm>
        </p:spPr>
        <p:txBody>
          <a:bodyPr/>
          <a:lstStyle/>
          <a:p>
            <a:pPr algn="ctr"/>
            <a:r>
              <a:rPr lang="en-US" dirty="0"/>
              <a:t>Step 2: Identify what is of specific interest or change in the Transnational Space Reference Architecture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Example: On- Orbit Servicing</a:t>
            </a:r>
          </a:p>
        </p:txBody>
      </p:sp>
    </p:spTree>
    <p:extLst>
      <p:ext uri="{BB962C8B-B14F-4D97-AF65-F5344CB8AC3E}">
        <p14:creationId xmlns:p14="http://schemas.microsoft.com/office/powerpoint/2010/main" val="214729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EC203D-A4BC-AEE6-9298-5BC18B764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D8018-4E6A-F974-A624-5B207C83E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18" y="1017037"/>
            <a:ext cx="8404561" cy="4823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276F38-8959-9D67-980E-0E678090725C}"/>
              </a:ext>
            </a:extLst>
          </p:cNvPr>
          <p:cNvSpPr txBox="1"/>
          <p:nvPr/>
        </p:nvSpPr>
        <p:spPr bwMode="auto">
          <a:xfrm>
            <a:off x="1622899" y="152400"/>
            <a:ext cx="622570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800" b="1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I would call this an OV-1, and I think it shows Operations Steps and activities, not functions, per se</a:t>
            </a:r>
          </a:p>
        </p:txBody>
      </p:sp>
    </p:spTree>
    <p:extLst>
      <p:ext uri="{BB962C8B-B14F-4D97-AF65-F5344CB8AC3E}">
        <p14:creationId xmlns:p14="http://schemas.microsoft.com/office/powerpoint/2010/main" val="140541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0E58-8407-6588-724D-83A14DD9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Prox</a:t>
            </a:r>
            <a:r>
              <a:rPr lang="en-US" dirty="0"/>
              <a:t> Ops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ECAA94-E3B1-4FDF-75BA-5E1FD828A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54F87D94-2FF5-7C60-CB76-1830B9EAD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7F0D5-7763-82BC-7941-10FB2937C82A}"/>
              </a:ext>
            </a:extLst>
          </p:cNvPr>
          <p:cNvSpPr txBox="1"/>
          <p:nvPr/>
        </p:nvSpPr>
        <p:spPr bwMode="auto">
          <a:xfrm>
            <a:off x="3500337" y="324111"/>
            <a:ext cx="622570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800" b="1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I think it shows Operations Steps and activities</a:t>
            </a:r>
          </a:p>
        </p:txBody>
      </p:sp>
    </p:spTree>
    <p:extLst>
      <p:ext uri="{BB962C8B-B14F-4D97-AF65-F5344CB8AC3E}">
        <p14:creationId xmlns:p14="http://schemas.microsoft.com/office/powerpoint/2010/main" val="388389986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38100">
          <a:noFill/>
          <a:round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marL="112713" indent="-112713">
          <a:buFont typeface="Wingdings" pitchFamily="2" charset="2"/>
          <a:buChar char=""/>
          <a:defRPr sz="1000" b="1" dirty="0" smtClean="0">
            <a:solidFill>
              <a:srgbClr val="0033CC"/>
            </a:solidFill>
            <a:latin typeface="Arial" charset="0"/>
          </a:defRPr>
        </a:defPPr>
      </a:lstStyle>
    </a:tx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ormal.potx" id="{935DECC2-4FF5-49C9-96C8-76B19F921323}" vid="{CD57C4AB-659B-4C77-9AC8-3AF292381BB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8643</TotalTime>
  <Pages>51</Pages>
  <Words>1612</Words>
  <Application>Microsoft Macintosh PowerPoint</Application>
  <PresentationFormat>Letter Paper (8.5x11 in)</PresentationFormat>
  <Paragraphs>510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Wingdings</vt:lpstr>
      <vt:lpstr>Wingdings 2</vt:lpstr>
      <vt:lpstr>Arial</vt:lpstr>
      <vt:lpstr>Cambria</vt:lpstr>
      <vt:lpstr>Times New Roman</vt:lpstr>
      <vt:lpstr>Helvetica</vt:lpstr>
      <vt:lpstr>Arial Narrow</vt:lpstr>
      <vt:lpstr>Blank</vt:lpstr>
      <vt:lpstr>How to use the Space Reference Architecture  Fourth Draft  (Comments by Peter Shames) </vt:lpstr>
      <vt:lpstr>Help all participants understand modeling, articulating challenges and controlling risks   Help coordinate serial and parallel process development across an organization/organizations   Be consistent among the multitude of standards in the various Standards Development efforts:  - Avoid superposition of subjects.  - Identify cross issues in different standards.  - reduce inclusion of requirements that we really do not need.</vt:lpstr>
      <vt:lpstr>Step 1: Identify what is in the Transnational Space Reference Architecture</vt:lpstr>
      <vt:lpstr>Transnational Space Architecture Framework</vt:lpstr>
      <vt:lpstr>PowerPoint Presentation</vt:lpstr>
      <vt:lpstr> RASDS++ (DRAFT) Viewpoints</vt:lpstr>
      <vt:lpstr>Step 2: Identify what is of specific interest or change in the Transnational Space Reference Architecture  Example: On- Orbit Servicing</vt:lpstr>
      <vt:lpstr>PowerPoint Presentation</vt:lpstr>
      <vt:lpstr>Prox Ops example</vt:lpstr>
      <vt:lpstr> Identify (OOS) Change Impact</vt:lpstr>
      <vt:lpstr>Step 3: Reestablish the Transnational Space Reference Architecture</vt:lpstr>
      <vt:lpstr>Re-EstablishTransnational Space Architecture Framework</vt:lpstr>
      <vt:lpstr>Step 4: Iterate the Transnational Space Reference Architecture from “As is” As Needed</vt:lpstr>
      <vt:lpstr>Under the Hood</vt:lpstr>
      <vt:lpstr>Backgound</vt:lpstr>
      <vt:lpstr>Space Standards Framework (v2)</vt:lpstr>
      <vt:lpstr>Space Standards Framework (v3)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CCSDS Overview</dc:subject>
  <dc:creator>Mike Kearney</dc:creator>
  <cp:lastModifiedBy>Shames, Peter M (US 312B)</cp:lastModifiedBy>
  <cp:revision>75</cp:revision>
  <cp:lastPrinted>2001-11-29T04:39:41Z</cp:lastPrinted>
  <dcterms:created xsi:type="dcterms:W3CDTF">2015-07-21T18:26:44Z</dcterms:created>
  <dcterms:modified xsi:type="dcterms:W3CDTF">2023-08-14T16:18:11Z</dcterms:modified>
</cp:coreProperties>
</file>