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38" r:id="rId2"/>
    <p:sldId id="739" r:id="rId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A6"/>
    <a:srgbClr val="800080"/>
    <a:srgbClr val="A50021"/>
    <a:srgbClr val="0000FF"/>
    <a:srgbClr val="CC0000"/>
    <a:srgbClr val="BF7512"/>
    <a:srgbClr val="FA0DA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9449" autoAdjust="0"/>
  </p:normalViewPr>
  <p:slideViewPr>
    <p:cSldViewPr>
      <p:cViewPr varScale="1">
        <p:scale>
          <a:sx n="127" d="100"/>
          <a:sy n="127" d="100"/>
        </p:scale>
        <p:origin x="968" y="184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b="0" i="1">
                <a:latin typeface="Times New Roman" charset="0"/>
              </a:defRPr>
            </a:lvl1pPr>
          </a:lstStyle>
          <a:p>
            <a:fld id="{2AC74424-C686-C245-95CF-A686DA47A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000" b="0" i="1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000" b="0" i="1">
                <a:latin typeface="Times New Roman" charset="0"/>
              </a:defRPr>
            </a:lvl1pPr>
          </a:lstStyle>
          <a:p>
            <a:fld id="{B3493824-80A5-B747-91FF-F475772D27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60888"/>
            <a:ext cx="53594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2" tIns="44759" rIns="91112" bIns="44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558809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4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8E4DD65A-BA7B-D04E-95B1-EFE67F81DF15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9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157111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D5BC4973-2DC5-7F49-98DC-0DB93428E062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216214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5F4755A6-3225-7E48-9F3D-4C93E6C4DD6B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36866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161E4687-1ABE-B44F-A6A6-CFBCB0686193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9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22271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1C527252-DB41-8B40-8BD8-C999B497A3B1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42812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8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BFF68888-5E0E-D545-9F3E-5F557FB942E3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9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4333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3EFE623B-8E6C-F149-90FF-2D6D06886A68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11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9840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4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31C6867A-A690-EA45-93A8-A8F53C9DE089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7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409726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8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0452566C-52AE-3B42-BC92-E99F64FF8610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6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27070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8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89780DDF-6A49-9946-81E9-F97A108AF92B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9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427853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6" name="Bitmap Image" r:id="rId3" imgW="5668166" imgH="809738" progId="">
                  <p:embed/>
                </p:oleObj>
              </mc:Choice>
              <mc:Fallback>
                <p:oleObj name="Bitmap Image" r:id="rId3" imgW="5668166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8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5B7F7E20-F281-214D-AEF5-4B82AF58D484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9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0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Jul 2015</a:t>
            </a:r>
          </a:p>
        </p:txBody>
      </p:sp>
    </p:spTree>
    <p:extLst>
      <p:ext uri="{BB962C8B-B14F-4D97-AF65-F5344CB8AC3E}">
        <p14:creationId xmlns:p14="http://schemas.microsoft.com/office/powerpoint/2010/main" val="9559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52800" y="6488113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Bitmap Image" r:id="rId14" imgW="5668166" imgH="809738" progId="">
                  <p:embed/>
                </p:oleObj>
              </mc:Choice>
              <mc:Fallback>
                <p:oleObj name="Bitmap Image" r:id="rId14" imgW="5668166" imgH="8097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488113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10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49" name="Line 1001"/>
          <p:cNvSpPr>
            <a:spLocks noChangeShapeType="1"/>
          </p:cNvSpPr>
          <p:nvPr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40650" name="Rectangle 100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731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628" tIns="41315" rIns="82628" bIns="4131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333399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r>
              <a:rPr lang="en-US"/>
              <a:t>1 Jul 2015</a:t>
            </a:r>
            <a:endParaRPr lang="en-US" dirty="0"/>
          </a:p>
        </p:txBody>
      </p:sp>
      <p:sp>
        <p:nvSpPr>
          <p:cNvPr id="540651" name="Rectangle 1003"/>
          <p:cNvSpPr>
            <a:spLocks noChangeArrowheads="1"/>
          </p:cNvSpPr>
          <p:nvPr/>
        </p:nvSpPr>
        <p:spPr bwMode="auto">
          <a:xfrm>
            <a:off x="8513763" y="6624638"/>
            <a:ext cx="622300" cy="236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000" b="0">
                <a:solidFill>
                  <a:srgbClr val="333399"/>
                </a:solidFill>
              </a:rPr>
              <a:t>SEA-</a:t>
            </a:r>
            <a:fld id="{1A7827CB-B016-B64A-8767-604E4B81BBA7}" type="slidenum">
              <a:rPr lang="en-US" sz="1000" b="0">
                <a:solidFill>
                  <a:srgbClr val="333399"/>
                </a:solidFill>
              </a:rPr>
              <a:pPr defTabSz="820738" eaLnBrk="0" hangingPunct="0"/>
              <a:t>‹#›</a:t>
            </a:fld>
            <a:endParaRPr lang="en-US" sz="1000" b="0">
              <a:solidFill>
                <a:srgbClr val="333399"/>
              </a:solidFill>
            </a:endParaRPr>
          </a:p>
        </p:txBody>
      </p:sp>
      <p:pic>
        <p:nvPicPr>
          <p:cNvPr id="1031" name="Picture 100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76200"/>
            <a:ext cx="9096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  <a:ea typeface="ＭＳ Ｐゴシック" pitchFamily="26" charset="-128"/>
          <a:cs typeface="ＭＳ Ｐゴシック" pitchFamily="26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  <a:ea typeface="ＭＳ Ｐゴシック" pitchFamily="26" charset="-128"/>
          <a:cs typeface="ＭＳ Ｐゴシック" pitchFamily="26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  <a:ea typeface="ＭＳ Ｐゴシック" pitchFamily="26" charset="-128"/>
          <a:cs typeface="ＭＳ Ｐゴシック" pitchFamily="26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  <a:ea typeface="ＭＳ Ｐゴシック" pitchFamily="26" charset="-128"/>
          <a:cs typeface="ＭＳ Ｐゴシック" pitchFamily="26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pitchFamily="-107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  <a:ea typeface="ＭＳ Ｐゴシック" pitchFamily="-107" charset="-128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b="1">
          <a:solidFill>
            <a:schemeClr val="tx1"/>
          </a:solidFill>
          <a:latin typeface="+mn-lt"/>
          <a:ea typeface="ＭＳ Ｐゴシック" pitchFamily="-107" charset="-128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b="1">
          <a:solidFill>
            <a:schemeClr val="tx1"/>
          </a:solidFill>
          <a:latin typeface="+mn-lt"/>
          <a:ea typeface="ＭＳ Ｐゴシック" pitchFamily="-107" charset="-128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  <a:ea typeface="ＭＳ Ｐゴシック" pitchFamily="-107" charset="-128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  <a:ea typeface="ＭＳ Ｐゴシック" pitchFamily="-107" charset="-128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  <a:ea typeface="ＭＳ Ｐゴシック" pitchFamily="-107" charset="-128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  <a:ea typeface="ＭＳ Ｐゴシック" pitchFamily="-107" charset="-128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ESA SM&amp;C / SOIS Future Architecture</a:t>
            </a:r>
            <a:br>
              <a:rPr lang="en-US" sz="2400" dirty="0"/>
            </a:br>
            <a:r>
              <a:rPr lang="en-US" sz="1800" dirty="0"/>
              <a:t>(from EGOS-GEN-SMCSOIS-TN-1001 1) </a:t>
            </a:r>
          </a:p>
        </p:txBody>
      </p:sp>
      <p:pic>
        <p:nvPicPr>
          <p:cNvPr id="9" name="Content Placeholder 8" descr="Screen Shot 2015-07-09 at 11.54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5" r="-6075"/>
          <a:stretch>
            <a:fillRect/>
          </a:stretch>
        </p:blipFill>
        <p:spPr>
          <a:xfrm>
            <a:off x="-357912" y="1160840"/>
            <a:ext cx="9948128" cy="5471087"/>
          </a:xfrm>
        </p:spPr>
      </p:pic>
    </p:spTree>
    <p:extLst>
      <p:ext uri="{BB962C8B-B14F-4D97-AF65-F5344CB8AC3E}">
        <p14:creationId xmlns:p14="http://schemas.microsoft.com/office/powerpoint/2010/main" val="27653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ESA SM&amp;C / SOIS Future Architecture</a:t>
            </a:r>
            <a:br>
              <a:rPr lang="en-US" sz="2400" dirty="0"/>
            </a:br>
            <a:r>
              <a:rPr lang="en-US" sz="1800" dirty="0"/>
              <a:t>(from EGOS-GEN-SMCSOIS-TN-1001 1) 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With Terra Incognita shown</a:t>
            </a:r>
          </a:p>
        </p:txBody>
      </p:sp>
      <p:pic>
        <p:nvPicPr>
          <p:cNvPr id="9" name="Content Placeholder 8" descr="Screen Shot 2015-07-09 at 11.54.3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5" r="-6075"/>
          <a:stretch>
            <a:fillRect/>
          </a:stretch>
        </p:blipFill>
        <p:spPr>
          <a:xfrm>
            <a:off x="-357912" y="1160840"/>
            <a:ext cx="9948128" cy="5471087"/>
          </a:xfrm>
        </p:spPr>
      </p:pic>
      <p:grpSp>
        <p:nvGrpSpPr>
          <p:cNvPr id="14" name="Group 13"/>
          <p:cNvGrpSpPr/>
          <p:nvPr/>
        </p:nvGrpSpPr>
        <p:grpSpPr>
          <a:xfrm>
            <a:off x="399109" y="2402197"/>
            <a:ext cx="8360458" cy="3320771"/>
            <a:chOff x="399109" y="2402197"/>
            <a:chExt cx="8360458" cy="3320771"/>
          </a:xfrm>
        </p:grpSpPr>
        <p:sp>
          <p:nvSpPr>
            <p:cNvPr id="10" name="Rectangle 9"/>
            <p:cNvSpPr/>
            <p:nvPr/>
          </p:nvSpPr>
          <p:spPr>
            <a:xfrm>
              <a:off x="399109" y="4703650"/>
              <a:ext cx="26214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CSS (SLE, CSTS, CSSM) and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</a:rPr>
                <a:t>SLS (link, coding, modulation) </a:t>
              </a:r>
              <a:r>
                <a:rPr lang="en-US" sz="1600" b="1" dirty="0">
                  <a:solidFill>
                    <a:srgbClr val="FF0000"/>
                  </a:solidFill>
                </a:rPr>
                <a:t>live in here</a:t>
              </a:r>
              <a:endParaRPr lang="en-US" sz="16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9520" y="4621337"/>
              <a:ext cx="3067238" cy="1101631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86180" y="3487351"/>
              <a:ext cx="4273387" cy="2235617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62800" y="4252005"/>
              <a:ext cx="62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SOIS</a:t>
              </a:r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5AB7A67-8888-3749-AA73-205748021EEF}"/>
                </a:ext>
              </a:extLst>
            </p:cNvPr>
            <p:cNvSpPr/>
            <p:nvPr/>
          </p:nvSpPr>
          <p:spPr>
            <a:xfrm>
              <a:off x="3466759" y="4495800"/>
              <a:ext cx="1019422" cy="1227168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2E1C2FE-8496-8847-996F-2F95E0E43062}"/>
                </a:ext>
              </a:extLst>
            </p:cNvPr>
            <p:cNvSpPr/>
            <p:nvPr/>
          </p:nvSpPr>
          <p:spPr>
            <a:xfrm>
              <a:off x="6705600" y="2402197"/>
              <a:ext cx="2053967" cy="105056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Spacecraft &amp; Device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Real-Time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Functions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92C16E-37C0-7948-87BD-3C59D0277071}"/>
                </a:ext>
              </a:extLst>
            </p:cNvPr>
            <p:cNvSpPr/>
            <p:nvPr/>
          </p:nvSpPr>
          <p:spPr>
            <a:xfrm>
              <a:off x="3509933" y="4495800"/>
              <a:ext cx="62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SOIS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31704</TotalTime>
  <Pages>51</Pages>
  <Words>43</Words>
  <Application>Microsoft Macintosh PowerPoint</Application>
  <PresentationFormat>Letter Paper (8.5x11 in)</PresentationFormat>
  <Paragraphs>9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TMOD Presentations</vt:lpstr>
      <vt:lpstr>Bitmap Image</vt:lpstr>
      <vt:lpstr>ESA SM&amp;C / SOIS Future Architecture (from EGOS-GEN-SMCSOIS-TN-1001 1) </vt:lpstr>
      <vt:lpstr>ESA SM&amp;C / SOIS Future Architecture (from EGOS-GEN-SMCSOIS-TN-1001 1)  With Terra Incognita shown</vt:lpstr>
    </vt:vector>
  </TitlesOfParts>
  <Company>NASA / JPL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Shames</dc:creator>
  <cp:keywords/>
  <dc:description/>
  <cp:lastModifiedBy>Peter Shames</cp:lastModifiedBy>
  <cp:revision>68</cp:revision>
  <cp:lastPrinted>2001-11-29T04:39:41Z</cp:lastPrinted>
  <dcterms:created xsi:type="dcterms:W3CDTF">2009-09-30T14:54:45Z</dcterms:created>
  <dcterms:modified xsi:type="dcterms:W3CDTF">2019-04-18T17:31:37Z</dcterms:modified>
</cp:coreProperties>
</file>