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96EA8-B988-4853-907D-475F77174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847EC-CB85-4B6E-BE01-0C3BE0C0D7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F600A-CB2F-4A42-B1BB-001FEBC4B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4444-DAAC-4C9C-B884-FF6ABC38DBC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1BFF3-D197-4831-BD33-07C29B0D9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B67A7-93B2-4AA5-BAFC-E505E13C7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0D6A-6101-44FD-9AAB-EF98CBA28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1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ED623-FA1E-46E2-B893-8818892C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048CCB-846E-4E7C-8558-C46685138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1D5D6-4066-43C7-A271-FA46C55C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4444-DAAC-4C9C-B884-FF6ABC38DBC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EA5D1-DD92-4DBD-BA80-024FC0648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5FF2B-5813-4415-825D-26A5F58AA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0D6A-6101-44FD-9AAB-EF98CBA28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8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8F09BF-2DDD-417B-A5B7-624B276C31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EF59D7-80D8-46E2-ACFA-FF5506C03F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D7C31-4143-4102-8BC8-6FA41B211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4444-DAAC-4C9C-B884-FF6ABC38DBC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AC4D3-C3FC-4FD8-8A1D-E92FE3522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1D45E-3724-4ED3-9683-A6B1681A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0D6A-6101-44FD-9AAB-EF98CBA28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8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2CD30-947C-4479-8EE5-6E79586F6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CC40B-07D8-40C7-B17E-00BE2F1DA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D7613-2598-4E51-A95C-1884B43CC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4444-DAAC-4C9C-B884-FF6ABC38DBC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A5D21-D30D-4836-A7B2-C227BF7ED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78319-48AA-4C96-B659-770E5B30C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0D6A-6101-44FD-9AAB-EF98CBA28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2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F4B3B-4E38-47F3-B838-12A1526F0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F7A80-329C-4506-ABE2-05A0C2BE9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A40FF-492A-4B64-BF80-BB073C3E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4444-DAAC-4C9C-B884-FF6ABC38DBC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D90FB-9C9E-4773-BB55-A799AD084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2DF6B-A2FD-4623-80E2-3E1BC6ECB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0D6A-6101-44FD-9AAB-EF98CBA28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2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2E10B-A70D-4768-A5EB-260F02C7A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CBD00-3AD1-4C4B-B00C-FC39FCADC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168782-5A12-409F-B9B9-544A03AAF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B76DC-A1BD-4849-984F-E433A1B0F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4444-DAAC-4C9C-B884-FF6ABC38DBC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36BA28-F9BC-4229-AD82-0304509FD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DAAF98-AD3C-4C17-943A-B2E9ADD3E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0D6A-6101-44FD-9AAB-EF98CBA28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0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F1CEE-7B3F-4D62-A82A-0590309F3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E1EE7-39B5-4411-B369-63F9284AC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401FC-A250-40FB-B610-52561FF52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994C5-0EA2-4CA8-A5EB-8A2EB6CA8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47F5DC-E3C1-45D3-8DA6-F11B6EF32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E6FEB2-F59B-4C30-82D2-122921A23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4444-DAAC-4C9C-B884-FF6ABC38DBC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77D7B4-C34C-46B6-BBEA-460DF3252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5C0A7E-7A4B-44B8-B377-178CF4743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0D6A-6101-44FD-9AAB-EF98CBA28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6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BA370-7CE6-4867-A1E8-39955175F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D7A6E0-F915-4D35-8CE3-5AB51DCB8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4444-DAAC-4C9C-B884-FF6ABC38DBC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B7C225-EC7A-419D-B9F8-1DFC8E050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2187D-AC67-44DF-8898-4DAEF268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0D6A-6101-44FD-9AAB-EF98CBA28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EC7A2D-5416-4AD4-922C-8F1D8E7C7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4444-DAAC-4C9C-B884-FF6ABC38DBC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55C108-C0C0-433B-A307-3D0C1D518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D87DF2-23CC-4DCF-A4F1-1E6487FA0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0D6A-6101-44FD-9AAB-EF98CBA28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77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52957-56E6-4051-B71E-5C65AE04A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CD325-BA62-4DB4-B3DD-B9C4D6185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60277-7451-4B91-97C6-8067ECBFE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C9FE0-A1DF-40A9-A825-67CB77BAC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4444-DAAC-4C9C-B884-FF6ABC38DBC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47176-4D81-4053-B096-AF51618F2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B023D-792B-40FD-AD6A-21DDD33AF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0D6A-6101-44FD-9AAB-EF98CBA28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7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61FEE-A236-4506-A4E5-8186D78CF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EB92CE-0CC6-415B-AA7F-8DA8D6EED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3D0DED-6F0F-4F16-BC00-296DAD459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448EA-7F67-46C1-835A-EFCF1CEF8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4444-DAAC-4C9C-B884-FF6ABC38DBC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C90908-7C95-4EFA-B828-B39B3F99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BB7E8-AC81-4C55-854E-8168028C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0D6A-6101-44FD-9AAB-EF98CBA28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0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E54042-861F-4EED-A9AC-9B21B2DD6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A24DA-71D9-4A18-9822-BE8932F46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4BF2E-29FB-4EC2-8B90-2CCD4EC30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A4444-DAAC-4C9C-B884-FF6ABC38DBC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7626B-E556-4BC7-A11E-A64DF31AAF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FC301-5D90-49C9-BFC5-E98B1F83DF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E0D6A-6101-44FD-9AAB-EF98CBA28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2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81868-BAEF-495B-AD7C-356F62F86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Preparation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D6169A0-A7C5-4A38-8064-BDA87F8EE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5450" y="3405696"/>
            <a:ext cx="1352313" cy="6221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Spacecraft</a:t>
            </a:r>
            <a:b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Development &amp; Maintenance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E0C0996-F659-48F0-8AD2-3CA2082423FF}"/>
              </a:ext>
            </a:extLst>
          </p:cNvPr>
          <p:cNvCxnSpPr>
            <a:cxnSpLocks/>
            <a:stCxn id="4" idx="3"/>
            <a:endCxn id="40" idx="0"/>
          </p:cNvCxnSpPr>
          <p:nvPr/>
        </p:nvCxnSpPr>
        <p:spPr bwMode="auto">
          <a:xfrm flipH="1">
            <a:off x="4926558" y="3936756"/>
            <a:ext cx="626934" cy="51056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D8A04A9F-5645-4C62-871F-7AE68FBA2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2816" y="1760119"/>
            <a:ext cx="1352313" cy="6221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Spacecraft</a:t>
            </a:r>
            <a:b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Component Supplier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28B364B-30A3-4217-8359-3E43D647B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3323" y="1760119"/>
            <a:ext cx="1352313" cy="6221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Spacecraft</a:t>
            </a:r>
            <a:b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Component Supplier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0CD488-C38F-43D3-A78F-5D97668E5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6857" y="1760119"/>
            <a:ext cx="1352313" cy="6221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Spacecraft</a:t>
            </a:r>
            <a:b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Component Supplier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FAA2F8-B49A-4FCF-836F-F4977DB77313}"/>
              </a:ext>
            </a:extLst>
          </p:cNvPr>
          <p:cNvSpPr txBox="1"/>
          <p:nvPr/>
        </p:nvSpPr>
        <p:spPr>
          <a:xfrm>
            <a:off x="6814564" y="188654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A1D4162-6D07-4323-A9EA-84B7FCEE2D2B}"/>
              </a:ext>
            </a:extLst>
          </p:cNvPr>
          <p:cNvSpPr/>
          <p:nvPr/>
        </p:nvSpPr>
        <p:spPr bwMode="auto">
          <a:xfrm>
            <a:off x="5126841" y="4044314"/>
            <a:ext cx="350925" cy="1594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SEDS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7DB285D-2986-411E-8134-5A5001025278}"/>
              </a:ext>
            </a:extLst>
          </p:cNvPr>
          <p:cNvCxnSpPr>
            <a:cxnSpLocks/>
            <a:stCxn id="12" idx="4"/>
            <a:endCxn id="4" idx="1"/>
          </p:cNvCxnSpPr>
          <p:nvPr/>
        </p:nvCxnSpPr>
        <p:spPr bwMode="auto">
          <a:xfrm>
            <a:off x="4308973" y="2382295"/>
            <a:ext cx="1244519" cy="111451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046EA22-BD47-435F-9CF4-4570F8CD08D6}"/>
              </a:ext>
            </a:extLst>
          </p:cNvPr>
          <p:cNvCxnSpPr>
            <a:cxnSpLocks/>
            <a:stCxn id="13" idx="4"/>
            <a:endCxn id="4" idx="0"/>
          </p:cNvCxnSpPr>
          <p:nvPr/>
        </p:nvCxnSpPr>
        <p:spPr bwMode="auto">
          <a:xfrm>
            <a:off x="5889480" y="2382295"/>
            <a:ext cx="142127" cy="102340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AB15293-A3B8-4ED8-8CC6-12AA2797C544}"/>
              </a:ext>
            </a:extLst>
          </p:cNvPr>
          <p:cNvCxnSpPr>
            <a:cxnSpLocks/>
            <a:stCxn id="14" idx="4"/>
            <a:endCxn id="4" idx="7"/>
          </p:cNvCxnSpPr>
          <p:nvPr/>
        </p:nvCxnSpPr>
        <p:spPr bwMode="auto">
          <a:xfrm flipH="1">
            <a:off x="6509721" y="2382295"/>
            <a:ext cx="1573293" cy="111451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C24206D2-947A-43BE-B7E6-DD76CDBE8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2250" y="4444662"/>
            <a:ext cx="1352313" cy="6221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Agency Tool Chain: SEDS to XTCE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1F99F1E-04AE-4530-89D7-CD9DBE455A32}"/>
              </a:ext>
            </a:extLst>
          </p:cNvPr>
          <p:cNvCxnSpPr>
            <a:cxnSpLocks/>
            <a:stCxn id="4" idx="5"/>
            <a:endCxn id="29" idx="0"/>
          </p:cNvCxnSpPr>
          <p:nvPr/>
        </p:nvCxnSpPr>
        <p:spPr bwMode="auto">
          <a:xfrm>
            <a:off x="6509721" y="3936756"/>
            <a:ext cx="588686" cy="50790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098C0EDA-F5D1-49C7-AD03-22778A575BA6}"/>
              </a:ext>
            </a:extLst>
          </p:cNvPr>
          <p:cNvSpPr/>
          <p:nvPr/>
        </p:nvSpPr>
        <p:spPr bwMode="auto">
          <a:xfrm>
            <a:off x="6565636" y="4043775"/>
            <a:ext cx="350925" cy="1594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SEDS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2D33371-F452-4B6B-BAA4-69B107849CBE}"/>
              </a:ext>
            </a:extLst>
          </p:cNvPr>
          <p:cNvCxnSpPr>
            <a:cxnSpLocks/>
            <a:stCxn id="29" idx="4"/>
            <a:endCxn id="5" idx="0"/>
          </p:cNvCxnSpPr>
          <p:nvPr/>
        </p:nvCxnSpPr>
        <p:spPr bwMode="auto">
          <a:xfrm flipH="1">
            <a:off x="6031606" y="5066838"/>
            <a:ext cx="1066801" cy="6760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9036715F-B4E6-4A1E-A4FF-8261AC435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0401" y="4447319"/>
            <a:ext cx="1352313" cy="6221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Agency Tool Chain: SEDS to </a:t>
            </a:r>
            <a:r>
              <a:rPr kumimoji="1" lang="en-US" sz="1100" b="0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SDB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9A32C52-36CF-45E0-8629-B31BB0658851}"/>
              </a:ext>
            </a:extLst>
          </p:cNvPr>
          <p:cNvCxnSpPr>
            <a:cxnSpLocks/>
            <a:stCxn id="40" idx="4"/>
            <a:endCxn id="5" idx="0"/>
          </p:cNvCxnSpPr>
          <p:nvPr/>
        </p:nvCxnSpPr>
        <p:spPr bwMode="auto">
          <a:xfrm>
            <a:off x="4926558" y="5069495"/>
            <a:ext cx="1105048" cy="67338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3E8C81E-E63B-4A09-990A-0E04512B3760}"/>
              </a:ext>
            </a:extLst>
          </p:cNvPr>
          <p:cNvSpPr/>
          <p:nvPr/>
        </p:nvSpPr>
        <p:spPr bwMode="auto">
          <a:xfrm>
            <a:off x="5290036" y="5318095"/>
            <a:ext cx="350926" cy="15946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SDB</a:t>
            </a:r>
            <a:endParaRPr kumimoji="0" lang="en-GB" sz="800" b="1" i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49F9AC-B212-4E07-8458-05B9687E0238}"/>
              </a:ext>
            </a:extLst>
          </p:cNvPr>
          <p:cNvSpPr/>
          <p:nvPr/>
        </p:nvSpPr>
        <p:spPr bwMode="auto">
          <a:xfrm>
            <a:off x="6334258" y="5324166"/>
            <a:ext cx="350925" cy="1594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XTCE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16F52C4-5E0B-4C27-B38E-E3C2F43C97D5}"/>
              </a:ext>
            </a:extLst>
          </p:cNvPr>
          <p:cNvSpPr/>
          <p:nvPr/>
        </p:nvSpPr>
        <p:spPr bwMode="auto">
          <a:xfrm>
            <a:off x="7347834" y="2700360"/>
            <a:ext cx="350925" cy="1594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SEDS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D7D6D4-8A45-40B9-8F4D-631697FDEF3E}"/>
              </a:ext>
            </a:extLst>
          </p:cNvPr>
          <p:cNvSpPr/>
          <p:nvPr/>
        </p:nvSpPr>
        <p:spPr bwMode="auto">
          <a:xfrm>
            <a:off x="5752680" y="2704586"/>
            <a:ext cx="350925" cy="1594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SEDS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BCDE5B-CC81-4E3F-B60A-592AA5528115}"/>
              </a:ext>
            </a:extLst>
          </p:cNvPr>
          <p:cNvSpPr/>
          <p:nvPr/>
        </p:nvSpPr>
        <p:spPr bwMode="auto">
          <a:xfrm>
            <a:off x="4579957" y="2700360"/>
            <a:ext cx="350925" cy="1594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SEDS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7ABB1B-2A2D-4DAF-A853-596328DBB1E7}"/>
              </a:ext>
            </a:extLst>
          </p:cNvPr>
          <p:cNvCxnSpPr>
            <a:cxnSpLocks/>
            <a:stCxn id="4" idx="4"/>
            <a:endCxn id="5" idx="0"/>
          </p:cNvCxnSpPr>
          <p:nvPr/>
        </p:nvCxnSpPr>
        <p:spPr bwMode="auto">
          <a:xfrm flipH="1">
            <a:off x="6031606" y="4027872"/>
            <a:ext cx="1" cy="171500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76C69DA8-166B-4C1E-8B68-E0435FB99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5449" y="5742880"/>
            <a:ext cx="1352313" cy="622176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Satellite DB</a:t>
            </a:r>
            <a:b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Definition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3F5BA70-5669-4DDB-A1CA-31E80B2528E6}"/>
              </a:ext>
            </a:extLst>
          </p:cNvPr>
          <p:cNvSpPr/>
          <p:nvPr/>
        </p:nvSpPr>
        <p:spPr>
          <a:xfrm>
            <a:off x="5959605" y="5670880"/>
            <a:ext cx="144000" cy="144000"/>
          </a:xfrm>
          <a:prstGeom prst="ellipse">
            <a:avLst/>
          </a:prstGeom>
          <a:solidFill>
            <a:srgbClr val="FF99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96048AB-CCC9-471F-9CE2-1215634172AC}"/>
              </a:ext>
            </a:extLst>
          </p:cNvPr>
          <p:cNvSpPr/>
          <p:nvPr/>
        </p:nvSpPr>
        <p:spPr bwMode="auto">
          <a:xfrm>
            <a:off x="5856142" y="4285200"/>
            <a:ext cx="350925" cy="1594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SEDS</a:t>
            </a:r>
          </a:p>
        </p:txBody>
      </p:sp>
    </p:spTree>
    <p:extLst>
      <p:ext uri="{BB962C8B-B14F-4D97-AF65-F5344CB8AC3E}">
        <p14:creationId xmlns:p14="http://schemas.microsoft.com/office/powerpoint/2010/main" val="936857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Operations Preparation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SOIS EDS</dc:title>
  <dc:creator>Ramon Krosley</dc:creator>
  <cp:lastModifiedBy>Ramon Krosley</cp:lastModifiedBy>
  <cp:revision>7</cp:revision>
  <dcterms:created xsi:type="dcterms:W3CDTF">2017-11-07T04:24:18Z</dcterms:created>
  <dcterms:modified xsi:type="dcterms:W3CDTF">2017-11-07T04:58:57Z</dcterms:modified>
</cp:coreProperties>
</file>