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74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0F2F0-8A06-4537-A82B-87CF972C151E}" type="datetimeFigureOut">
              <a:rPr lang="zh-CN" altLang="en-US" smtClean="0"/>
              <a:t>2016-1-22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EAD39-D285-4BA9-9EDC-3D2E49BFD7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6178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EAD39-D285-4BA9-9EDC-3D2E49BFD73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9061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EAD39-D285-4BA9-9EDC-3D2E49BFD73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76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EAD39-D285-4BA9-9EDC-3D2E49BFD73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78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2016-1-22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756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2016-1-22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929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2016-1-22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36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2016-1-22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155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2016-1-22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640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2016-1-22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646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2016-1-22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040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2016-1-22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133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2016-1-22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42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2016-1-22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535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2016-1-22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649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1D08E-81F9-4630-A1D0-4EDE198F90F1}" type="datetimeFigureOut">
              <a:rPr lang="zh-CN" altLang="en-US" smtClean="0"/>
              <a:t>2016-1-22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3989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109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内容占位符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023999"/>
              </p:ext>
            </p:extLst>
          </p:nvPr>
        </p:nvGraphicFramePr>
        <p:xfrm>
          <a:off x="576263" y="-128588"/>
          <a:ext cx="8759825" cy="695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isio" r:id="rId4" imgW="7925885" imgH="6289266" progId="Visio.Drawing.11">
                  <p:embed/>
                </p:oleObj>
              </mc:Choice>
              <mc:Fallback>
                <p:oleObj name="Visio" r:id="rId4" imgW="7925885" imgH="628926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6263" y="-128588"/>
                        <a:ext cx="8759825" cy="695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2587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内容占位符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691329"/>
              </p:ext>
            </p:extLst>
          </p:nvPr>
        </p:nvGraphicFramePr>
        <p:xfrm>
          <a:off x="1000125" y="146050"/>
          <a:ext cx="6962775" cy="598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Visio" r:id="rId4" imgW="6298235" imgH="5411081" progId="Visio.Drawing.11">
                  <p:embed/>
                </p:oleObj>
              </mc:Choice>
              <mc:Fallback>
                <p:oleObj name="Visio" r:id="rId4" imgW="6298235" imgH="541108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0125" y="146050"/>
                        <a:ext cx="6962775" cy="5983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35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全屏显示(4:3)</PresentationFormat>
  <Paragraphs>3</Paragraphs>
  <Slides>3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5" baseType="lpstr">
      <vt:lpstr>Office 主题​​</vt:lpstr>
      <vt:lpstr>Microsoft Visio 绘图</vt:lpstr>
      <vt:lpstr>PowerPoint 演示文稿</vt:lpstr>
      <vt:lpstr>PowerPoint 演示文稿</vt:lpstr>
      <vt:lpstr>PowerPoint 演示文稿</vt:lpstr>
    </vt:vector>
  </TitlesOfParts>
  <Company>空间中心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黄永辉</dc:creator>
  <cp:lastModifiedBy>黄永辉</cp:lastModifiedBy>
  <cp:revision>1</cp:revision>
  <dcterms:created xsi:type="dcterms:W3CDTF">2016-01-22T00:50:21Z</dcterms:created>
  <dcterms:modified xsi:type="dcterms:W3CDTF">2016-01-22T00:54:46Z</dcterms:modified>
</cp:coreProperties>
</file>