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vml" ContentType="application/vnd.openxmlformats-officedocument.vmlDrawin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644" r:id="rId2"/>
    <p:sldId id="696" r:id="rId3"/>
    <p:sldId id="674" r:id="rId4"/>
    <p:sldId id="697" r:id="rId5"/>
    <p:sldId id="698" r:id="rId6"/>
    <p:sldId id="699" r:id="rId7"/>
  </p:sldIdLst>
  <p:sldSz cx="9144000" cy="6858000" type="letter"/>
  <p:notesSz cx="7315200" cy="9601200"/>
  <p:defaultTextStyle>
    <a:defPPr>
      <a:defRPr lang="en-US"/>
    </a:defPPr>
    <a:lvl1pPr algn="l" rtl="0" fontAlgn="base">
      <a:spcBef>
        <a:spcPct val="0"/>
      </a:spcBef>
      <a:spcAft>
        <a:spcPct val="0"/>
      </a:spcAft>
      <a:defRPr sz="2400" b="1"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400" b="1"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400" b="1"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400" b="1"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400" b="1"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b="1"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b="1"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b="1"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b="1"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A6"/>
    <a:srgbClr val="800080"/>
    <a:srgbClr val="A50021"/>
    <a:srgbClr val="0000FF"/>
    <a:srgbClr val="CC0000"/>
    <a:srgbClr val="BF7512"/>
    <a:srgbClr val="FA0DAA"/>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449" autoAdjust="0"/>
  </p:normalViewPr>
  <p:slideViewPr>
    <p:cSldViewPr>
      <p:cViewPr varScale="1">
        <p:scale>
          <a:sx n="98" d="100"/>
          <a:sy n="98" d="100"/>
        </p:scale>
        <p:origin x="-712" y="-120"/>
      </p:cViewPr>
      <p:guideLst>
        <p:guide orient="horz" pos="79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35" d="100"/>
          <a:sy n="35" d="100"/>
        </p:scale>
        <p:origin x="-1494" y="-7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68650" cy="47942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defRPr sz="1000" b="0" i="1">
                <a:latin typeface="Times New Roman" pitchFamily="26" charset="0"/>
                <a:ea typeface="ＭＳ Ｐゴシック" pitchFamily="26" charset="-128"/>
                <a:cs typeface="ＭＳ Ｐゴシック" pitchFamily="26" charset="-128"/>
              </a:defRPr>
            </a:lvl1pPr>
          </a:lstStyle>
          <a:p>
            <a:pPr>
              <a:defRPr/>
            </a:pPr>
            <a:endParaRPr lang="en-US"/>
          </a:p>
        </p:txBody>
      </p:sp>
      <p:sp>
        <p:nvSpPr>
          <p:cNvPr id="4099" name="Rectangle 3"/>
          <p:cNvSpPr>
            <a:spLocks noGrp="1" noChangeArrowheads="1"/>
          </p:cNvSpPr>
          <p:nvPr>
            <p:ph type="dt" sz="quarter" idx="1"/>
          </p:nvPr>
        </p:nvSpPr>
        <p:spPr bwMode="auto">
          <a:xfrm>
            <a:off x="4146550" y="0"/>
            <a:ext cx="3168650" cy="47942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defRPr sz="1000" b="0" i="1">
                <a:latin typeface="Times New Roman" pitchFamily="26" charset="0"/>
                <a:ea typeface="ＭＳ Ｐゴシック" pitchFamily="26" charset="-128"/>
                <a:cs typeface="ＭＳ Ｐゴシック" pitchFamily="26" charset="-128"/>
              </a:defRPr>
            </a:lvl1pPr>
          </a:lstStyle>
          <a:p>
            <a:pPr>
              <a:defRPr/>
            </a:pPr>
            <a:endParaRPr lang="en-US"/>
          </a:p>
        </p:txBody>
      </p:sp>
      <p:sp>
        <p:nvSpPr>
          <p:cNvPr id="4100" name="Rectangle 4"/>
          <p:cNvSpPr>
            <a:spLocks noGrp="1" noChangeArrowheads="1"/>
          </p:cNvSpPr>
          <p:nvPr>
            <p:ph type="ftr" sz="quarter" idx="2"/>
          </p:nvPr>
        </p:nvSpPr>
        <p:spPr bwMode="auto">
          <a:xfrm>
            <a:off x="0" y="9121775"/>
            <a:ext cx="3168650" cy="47942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defRPr sz="1000" b="0" i="1">
                <a:latin typeface="Times New Roman" pitchFamily="26" charset="0"/>
                <a:ea typeface="ＭＳ Ｐゴシック" pitchFamily="26" charset="-128"/>
                <a:cs typeface="ＭＳ Ｐゴシック" pitchFamily="26" charset="-128"/>
              </a:defRPr>
            </a:lvl1pPr>
          </a:lstStyle>
          <a:p>
            <a:pPr>
              <a:defRPr/>
            </a:pPr>
            <a:endParaRPr lang="en-US"/>
          </a:p>
        </p:txBody>
      </p:sp>
      <p:sp>
        <p:nvSpPr>
          <p:cNvPr id="4101" name="Rectangle 5"/>
          <p:cNvSpPr>
            <a:spLocks noGrp="1" noChangeArrowheads="1"/>
          </p:cNvSpPr>
          <p:nvPr>
            <p:ph type="sldNum" sz="quarter" idx="3"/>
          </p:nvPr>
        </p:nvSpPr>
        <p:spPr bwMode="auto">
          <a:xfrm>
            <a:off x="4146550" y="9121775"/>
            <a:ext cx="3168650" cy="47942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defRPr sz="1000" b="0" i="1">
                <a:latin typeface="Times New Roman" charset="0"/>
              </a:defRPr>
            </a:lvl1pPr>
          </a:lstStyle>
          <a:p>
            <a:fld id="{2AC74424-C686-C245-95CF-A686DA47A8D1}" type="slidenum">
              <a:rPr lang="en-US"/>
              <a:pPr/>
              <a:t>‹#›</a:t>
            </a:fld>
            <a:endParaRPr lang="en-US"/>
          </a:p>
        </p:txBody>
      </p:sp>
    </p:spTree>
    <p:extLst>
      <p:ext uri="{BB962C8B-B14F-4D97-AF65-F5344CB8AC3E}">
        <p14:creationId xmlns:p14="http://schemas.microsoft.com/office/powerpoint/2010/main" val="7444346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168650" cy="47942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defRPr sz="1000" b="0" i="1">
                <a:latin typeface="Times New Roman" pitchFamily="26" charset="0"/>
                <a:ea typeface="ＭＳ Ｐゴシック" pitchFamily="26" charset="-128"/>
                <a:cs typeface="ＭＳ Ｐゴシック" pitchFamily="26" charset="-128"/>
              </a:defRPr>
            </a:lvl1pPr>
          </a:lstStyle>
          <a:p>
            <a:pPr>
              <a:defRPr/>
            </a:pPr>
            <a:endParaRPr lang="en-US"/>
          </a:p>
        </p:txBody>
      </p:sp>
      <p:sp>
        <p:nvSpPr>
          <p:cNvPr id="2051" name="Rectangle 3"/>
          <p:cNvSpPr>
            <a:spLocks noGrp="1" noChangeArrowheads="1"/>
          </p:cNvSpPr>
          <p:nvPr>
            <p:ph type="dt" idx="1"/>
          </p:nvPr>
        </p:nvSpPr>
        <p:spPr bwMode="auto">
          <a:xfrm>
            <a:off x="4146550" y="0"/>
            <a:ext cx="3168650" cy="47942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defRPr sz="1000" b="0" i="1">
                <a:latin typeface="Times New Roman" pitchFamily="26" charset="0"/>
                <a:ea typeface="ＭＳ Ｐゴシック" pitchFamily="26" charset="-128"/>
                <a:cs typeface="ＭＳ Ｐゴシック" pitchFamily="26" charset="-128"/>
              </a:defRPr>
            </a:lvl1pPr>
          </a:lstStyle>
          <a:p>
            <a:pPr>
              <a:defRPr/>
            </a:pPr>
            <a:endParaRPr lang="en-US"/>
          </a:p>
        </p:txBody>
      </p:sp>
      <p:sp>
        <p:nvSpPr>
          <p:cNvPr id="2052" name="Rectangle 4"/>
          <p:cNvSpPr>
            <a:spLocks noGrp="1" noChangeArrowheads="1"/>
          </p:cNvSpPr>
          <p:nvPr>
            <p:ph type="ftr" sz="quarter" idx="4"/>
          </p:nvPr>
        </p:nvSpPr>
        <p:spPr bwMode="auto">
          <a:xfrm>
            <a:off x="0" y="9121775"/>
            <a:ext cx="3168650" cy="47942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defRPr sz="1000" b="0" i="1">
                <a:latin typeface="Times New Roman" pitchFamily="26" charset="0"/>
                <a:ea typeface="ＭＳ Ｐゴシック" pitchFamily="26" charset="-128"/>
                <a:cs typeface="ＭＳ Ｐゴシック" pitchFamily="26" charset="-128"/>
              </a:defRPr>
            </a:lvl1pPr>
          </a:lstStyle>
          <a:p>
            <a:pPr>
              <a:defRPr/>
            </a:pPr>
            <a:endParaRPr lang="en-US"/>
          </a:p>
        </p:txBody>
      </p:sp>
      <p:sp>
        <p:nvSpPr>
          <p:cNvPr id="2053" name="Rectangle 5"/>
          <p:cNvSpPr>
            <a:spLocks noGrp="1" noChangeArrowheads="1"/>
          </p:cNvSpPr>
          <p:nvPr>
            <p:ph type="sldNum" sz="quarter" idx="5"/>
          </p:nvPr>
        </p:nvSpPr>
        <p:spPr bwMode="auto">
          <a:xfrm>
            <a:off x="4146550" y="9121775"/>
            <a:ext cx="3168650" cy="47942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defRPr sz="1000" b="0" i="1">
                <a:latin typeface="Times New Roman" charset="0"/>
              </a:defRPr>
            </a:lvl1pPr>
          </a:lstStyle>
          <a:p>
            <a:fld id="{B3493824-80A5-B747-91FF-F475772D276E}" type="slidenum">
              <a:rPr lang="en-US"/>
              <a:pPr/>
              <a:t>‹#›</a:t>
            </a:fld>
            <a:endParaRPr lang="en-US"/>
          </a:p>
        </p:txBody>
      </p:sp>
      <p:sp>
        <p:nvSpPr>
          <p:cNvPr id="2054" name="Rectangle 6"/>
          <p:cNvSpPr>
            <a:spLocks noGrp="1" noChangeArrowheads="1"/>
          </p:cNvSpPr>
          <p:nvPr>
            <p:ph type="body" sz="quarter" idx="3"/>
          </p:nvPr>
        </p:nvSpPr>
        <p:spPr bwMode="auto">
          <a:xfrm>
            <a:off x="977900" y="4560888"/>
            <a:ext cx="5359400" cy="4322762"/>
          </a:xfrm>
          <a:prstGeom prst="rect">
            <a:avLst/>
          </a:prstGeom>
          <a:noFill/>
          <a:ln w="9525">
            <a:noFill/>
            <a:miter lim="800000"/>
            <a:headEnd/>
            <a:tailEnd/>
          </a:ln>
          <a:effectLst/>
        </p:spPr>
        <p:txBody>
          <a:bodyPr vert="horz" wrap="square" lIns="91112" tIns="44759" rIns="91112" bIns="447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367" name="Rectangle 7"/>
          <p:cNvSpPr>
            <a:spLocks noGrp="1" noRot="1" noChangeAspect="1" noChangeArrowheads="1" noTextEdit="1"/>
          </p:cNvSpPr>
          <p:nvPr>
            <p:ph type="sldImg" idx="2"/>
          </p:nvPr>
        </p:nvSpPr>
        <p:spPr bwMode="auto">
          <a:xfrm>
            <a:off x="1271588" y="727075"/>
            <a:ext cx="4783137" cy="35877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Tree>
    <p:extLst>
      <p:ext uri="{BB962C8B-B14F-4D97-AF65-F5344CB8AC3E}">
        <p14:creationId xmlns:p14="http://schemas.microsoft.com/office/powerpoint/2010/main" val="155880922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7" charset="0"/>
        <a:ea typeface="ＭＳ Ｐゴシック" pitchFamily="26" charset="-128"/>
        <a:cs typeface="ＭＳ Ｐゴシック" pitchFamily="26" charset="-128"/>
      </a:defRPr>
    </a:lvl1pPr>
    <a:lvl2pPr marL="457200"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eaLnBrk="0" hangingPunct="0">
              <a:defRPr sz="2400" b="1">
                <a:solidFill>
                  <a:schemeClr val="tx1"/>
                </a:solidFill>
                <a:latin typeface="Arial" charset="0"/>
                <a:ea typeface="ＭＳ Ｐゴシック" charset="0"/>
                <a:cs typeface="ＭＳ Ｐゴシック" charset="0"/>
              </a:defRPr>
            </a:lvl1pPr>
            <a:lvl2pPr marL="37931725" indent="-37474525" defTabSz="920750" eaLnBrk="0" hangingPunct="0">
              <a:defRPr sz="2400" b="1">
                <a:solidFill>
                  <a:schemeClr val="tx1"/>
                </a:solidFill>
                <a:latin typeface="Arial" charset="0"/>
                <a:ea typeface="ＭＳ Ｐゴシック" charset="0"/>
              </a:defRPr>
            </a:lvl2pPr>
            <a:lvl3pPr eaLnBrk="0" hangingPunct="0">
              <a:defRPr sz="2400" b="1">
                <a:solidFill>
                  <a:schemeClr val="tx1"/>
                </a:solidFill>
                <a:latin typeface="Arial" charset="0"/>
                <a:ea typeface="ＭＳ Ｐゴシック" charset="0"/>
              </a:defRPr>
            </a:lvl3pPr>
            <a:lvl4pPr eaLnBrk="0" hangingPunct="0">
              <a:defRPr sz="2400" b="1">
                <a:solidFill>
                  <a:schemeClr val="tx1"/>
                </a:solidFill>
                <a:latin typeface="Arial" charset="0"/>
                <a:ea typeface="ＭＳ Ｐゴシック" charset="0"/>
              </a:defRPr>
            </a:lvl4pPr>
            <a:lvl5pPr eaLnBrk="0" hangingPunct="0">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fld id="{5ED95582-8E3A-F043-97EE-CB7BF2D46D46}" type="slidenum">
              <a:rPr lang="en-US" sz="1000" b="0">
                <a:latin typeface="Times New Roman" charset="0"/>
              </a:rPr>
              <a:pPr/>
              <a:t>1</a:t>
            </a:fld>
            <a:endParaRPr lang="en-US" sz="1000" b="0">
              <a:latin typeface="Times New Roman"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eaLnBrk="0" hangingPunct="0">
              <a:defRPr sz="2400" b="1">
                <a:solidFill>
                  <a:schemeClr val="tx1"/>
                </a:solidFill>
                <a:latin typeface="Arial" charset="0"/>
                <a:ea typeface="ＭＳ Ｐゴシック" charset="0"/>
                <a:cs typeface="ＭＳ Ｐゴシック" charset="0"/>
              </a:defRPr>
            </a:lvl1pPr>
            <a:lvl2pPr marL="37931725" indent="-37474525" defTabSz="920750" eaLnBrk="0" hangingPunct="0">
              <a:defRPr sz="2400" b="1">
                <a:solidFill>
                  <a:schemeClr val="tx1"/>
                </a:solidFill>
                <a:latin typeface="Arial" charset="0"/>
                <a:ea typeface="ＭＳ Ｐゴシック" charset="0"/>
              </a:defRPr>
            </a:lvl2pPr>
            <a:lvl3pPr eaLnBrk="0" hangingPunct="0">
              <a:defRPr sz="2400" b="1">
                <a:solidFill>
                  <a:schemeClr val="tx1"/>
                </a:solidFill>
                <a:latin typeface="Arial" charset="0"/>
                <a:ea typeface="ＭＳ Ｐゴシック" charset="0"/>
              </a:defRPr>
            </a:lvl3pPr>
            <a:lvl4pPr eaLnBrk="0" hangingPunct="0">
              <a:defRPr sz="2400" b="1">
                <a:solidFill>
                  <a:schemeClr val="tx1"/>
                </a:solidFill>
                <a:latin typeface="Arial" charset="0"/>
                <a:ea typeface="ＭＳ Ｐゴシック" charset="0"/>
              </a:defRPr>
            </a:lvl4pPr>
            <a:lvl5pPr eaLnBrk="0" hangingPunct="0">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fld id="{CEC97609-713F-6B4D-B50B-956EB9ED48A6}" type="slidenum">
              <a:rPr lang="en-US" sz="1000" b="0">
                <a:latin typeface="Times New Roman" charset="0"/>
              </a:rPr>
              <a:pPr/>
              <a:t>3</a:t>
            </a:fld>
            <a:endParaRPr lang="en-US" sz="1000" b="0">
              <a:latin typeface="Times New Roman"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image" Target="../media/image3.png"/><Relationship Id="rId1" Type="http://schemas.openxmlformats.org/officeDocument/2006/relationships/vmlDrawing" Target="../drawings/vmlDrawing2.vml"/><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oleObject" Target="../embeddings/oleObject11.bin"/><Relationship Id="rId4"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image" Target="../media/image3.png"/><Relationship Id="rId1" Type="http://schemas.openxmlformats.org/officeDocument/2006/relationships/vmlDrawing" Target="../drawings/vmlDrawing11.vml"/><Relationship Id="rId2"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oleObject" Target="../embeddings/oleObject12.bin"/><Relationship Id="rId4"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image" Target="../media/image3.png"/><Relationship Id="rId1" Type="http://schemas.openxmlformats.org/officeDocument/2006/relationships/vmlDrawing" Target="../drawings/vmlDrawing12.vml"/><Relationship Id="rId2"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image" Target="../media/image3.png"/><Relationship Id="rId1" Type="http://schemas.openxmlformats.org/officeDocument/2006/relationships/vmlDrawing" Target="../drawings/vmlDrawing3.vml"/><Relationship Id="rId2"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4.bin"/><Relationship Id="rId4"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image" Target="../media/image3.png"/><Relationship Id="rId1" Type="http://schemas.openxmlformats.org/officeDocument/2006/relationships/vmlDrawing" Target="../drawings/vmlDrawing4.vml"/><Relationship Id="rId2"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5.bin"/><Relationship Id="rId4"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image" Target="../media/image3.png"/><Relationship Id="rId1" Type="http://schemas.openxmlformats.org/officeDocument/2006/relationships/vmlDrawing" Target="../drawings/vmlDrawing5.vml"/><Relationship Id="rId2"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6.bin"/><Relationship Id="rId4"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image" Target="../media/image3.png"/><Relationship Id="rId1" Type="http://schemas.openxmlformats.org/officeDocument/2006/relationships/vmlDrawing" Target="../drawings/vmlDrawing6.vml"/><Relationship Id="rId2"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oleObject" Target="../embeddings/oleObject7.bin"/><Relationship Id="rId4"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image" Target="../media/image3.png"/><Relationship Id="rId1" Type="http://schemas.openxmlformats.org/officeDocument/2006/relationships/vmlDrawing" Target="../drawings/vmlDrawing7.vml"/><Relationship Id="rId2"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oleObject" Target="../embeddings/oleObject8.bin"/><Relationship Id="rId4"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image" Target="../media/image3.png"/><Relationship Id="rId1" Type="http://schemas.openxmlformats.org/officeDocument/2006/relationships/vmlDrawing" Target="../drawings/vmlDrawing8.vml"/><Relationship Id="rId2"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oleObject" Target="../embeddings/oleObject9.bin"/><Relationship Id="rId4"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image" Target="../media/image3.png"/><Relationship Id="rId1" Type="http://schemas.openxmlformats.org/officeDocument/2006/relationships/vmlDrawing" Target="../drawings/vmlDrawing9.vml"/><Relationship Id="rId2"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oleObject" Target="../embeddings/oleObject10.bin"/><Relationship Id="rId4"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image" Target="../media/image3.png"/><Relationship Id="rId1" Type="http://schemas.openxmlformats.org/officeDocument/2006/relationships/vmlDrawing" Target="../drawings/vmlDrawing10.vml"/><Relationship Id="rId2"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nvGraphicFramePr>
        <p:xfrm>
          <a:off x="3352800" y="6488113"/>
          <a:ext cx="2590800" cy="369887"/>
        </p:xfrm>
        <a:graphic>
          <a:graphicData uri="http://schemas.openxmlformats.org/presentationml/2006/ole">
            <mc:AlternateContent xmlns:mc="http://schemas.openxmlformats.org/markup-compatibility/2006">
              <mc:Choice xmlns:v="urn:schemas-microsoft-com:vml" Requires="v">
                <p:oleObj spid="_x0000_s80908" name="Bitmap Image" r:id="rId3" imgW="5668166" imgH="809738" progId="">
                  <p:embed/>
                </p:oleObj>
              </mc:Choice>
              <mc:Fallback>
                <p:oleObj name="Bitmap Image" r:id="rId3" imgW="5668166" imgH="809738"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6488113"/>
                        <a:ext cx="2590800" cy="369887"/>
                      </a:xfrm>
                      <a:prstGeom prst="rect">
                        <a:avLst/>
                      </a:prstGeom>
                      <a:noFill/>
                      <a:ln>
                        <a:noFill/>
                      </a:ln>
                      <a:effectLst/>
                      <a:extLst>
                        <a:ext uri="{909E8E84-426E-40dd-AFC4-6F175D3DCCD1}">
                          <a14:hiddenFill xmlns:a14="http://schemas.microsoft.com/office/drawing/2010/main">
                            <a:solidFill>
                              <a:srgbClr val="618FFD"/>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rgbClr val="919191">
                                  <a:alpha val="74998"/>
                                </a:srgbClr>
                              </a:outerShdw>
                            </a:effectLst>
                          </a14:hiddenEffects>
                        </a:ext>
                      </a:extLst>
                    </p:spPr>
                  </p:pic>
                </p:oleObj>
              </mc:Fallback>
            </mc:AlternateContent>
          </a:graphicData>
        </a:graphic>
      </p:graphicFrame>
      <p:pic>
        <p:nvPicPr>
          <p:cNvPr id="5" name="Picture 100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295400"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Line 1001"/>
          <p:cNvSpPr>
            <a:spLocks noChangeShapeType="1"/>
          </p:cNvSpPr>
          <p:nvPr/>
        </p:nvSpPr>
        <p:spPr bwMode="auto">
          <a:xfrm>
            <a:off x="487363" y="685800"/>
            <a:ext cx="8243887"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800">
              <a:latin typeface="Arial" pitchFamily="-107" charset="0"/>
              <a:ea typeface="+mn-ea"/>
              <a:cs typeface="+mn-cs"/>
            </a:endParaRPr>
          </a:p>
        </p:txBody>
      </p:sp>
      <p:sp>
        <p:nvSpPr>
          <p:cNvPr id="7" name="Rectangle 1003"/>
          <p:cNvSpPr>
            <a:spLocks noChangeArrowheads="1"/>
          </p:cNvSpPr>
          <p:nvPr/>
        </p:nvSpPr>
        <p:spPr bwMode="auto">
          <a:xfrm>
            <a:off x="8513763" y="6624638"/>
            <a:ext cx="622300" cy="236537"/>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r>
              <a:rPr lang="en-US" sz="1000" b="0">
                <a:solidFill>
                  <a:srgbClr val="333399"/>
                </a:solidFill>
              </a:rPr>
              <a:t>SEA-</a:t>
            </a:r>
            <a:fld id="{8E4DD65A-BA7B-D04E-95B1-EFE67F81DF15}" type="slidenum">
              <a:rPr lang="en-US" sz="1000" b="0">
                <a:solidFill>
                  <a:srgbClr val="333399"/>
                </a:solidFill>
              </a:rPr>
              <a:pPr defTabSz="820738" eaLnBrk="0" hangingPunct="0"/>
              <a:t>‹#›</a:t>
            </a:fld>
            <a:endParaRPr lang="en-US" sz="1000" b="0">
              <a:solidFill>
                <a:srgbClr val="333399"/>
              </a:solidFill>
            </a:endParaRPr>
          </a:p>
        </p:txBody>
      </p:sp>
      <p:pic>
        <p:nvPicPr>
          <p:cNvPr id="8" name="Picture 10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58163" y="76200"/>
            <a:ext cx="909637"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a:prstGeom prst="rect">
            <a:avLst/>
          </a:prstGeom>
        </p:spPr>
        <p:txBody>
          <a:bodyPr vert="horz"/>
          <a:lstStyle>
            <a:lvl1pPr>
              <a:defRPr>
                <a:solidFill>
                  <a:srgbClr val="0099A6"/>
                </a:solidFill>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9" name="Rectangle 1002"/>
          <p:cNvSpPr>
            <a:spLocks noGrp="1" noChangeArrowheads="1"/>
          </p:cNvSpPr>
          <p:nvPr>
            <p:ph type="dt" sz="half" idx="10"/>
          </p:nvPr>
        </p:nvSpPr>
        <p:spPr/>
        <p:txBody>
          <a:bodyPr/>
          <a:lstStyle>
            <a:lvl1pPr>
              <a:defRPr/>
            </a:lvl1pPr>
          </a:lstStyle>
          <a:p>
            <a:pPr>
              <a:defRPr/>
            </a:pPr>
            <a:r>
              <a:rPr lang="en-US" smtClean="0"/>
              <a:t>31 Oct 2014</a:t>
            </a:r>
            <a:endParaRPr lang="en-US"/>
          </a:p>
        </p:txBody>
      </p:sp>
    </p:spTree>
    <p:extLst>
      <p:ext uri="{BB962C8B-B14F-4D97-AF65-F5344CB8AC3E}">
        <p14:creationId xmlns:p14="http://schemas.microsoft.com/office/powerpoint/2010/main" val="1571110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nvGraphicFramePr>
        <p:xfrm>
          <a:off x="3352800" y="6488113"/>
          <a:ext cx="2590800" cy="369887"/>
        </p:xfrm>
        <a:graphic>
          <a:graphicData uri="http://schemas.openxmlformats.org/presentationml/2006/ole">
            <mc:AlternateContent xmlns:mc="http://schemas.openxmlformats.org/markup-compatibility/2006">
              <mc:Choice xmlns:v="urn:schemas-microsoft-com:vml" Requires="v">
                <p:oleObj spid="_x0000_s90124" name="Bitmap Image" r:id="rId3" imgW="5668166" imgH="809738" progId="">
                  <p:embed/>
                </p:oleObj>
              </mc:Choice>
              <mc:Fallback>
                <p:oleObj name="Bitmap Image" r:id="rId3" imgW="5668166" imgH="809738"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6488113"/>
                        <a:ext cx="2590800" cy="369887"/>
                      </a:xfrm>
                      <a:prstGeom prst="rect">
                        <a:avLst/>
                      </a:prstGeom>
                      <a:noFill/>
                      <a:ln>
                        <a:noFill/>
                      </a:ln>
                      <a:effectLst/>
                      <a:extLst>
                        <a:ext uri="{909E8E84-426E-40dd-AFC4-6F175D3DCCD1}">
                          <a14:hiddenFill xmlns:a14="http://schemas.microsoft.com/office/drawing/2010/main">
                            <a:solidFill>
                              <a:srgbClr val="618FFD"/>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rgbClr val="919191">
                                  <a:alpha val="74998"/>
                                </a:srgbClr>
                              </a:outerShdw>
                            </a:effectLst>
                          </a14:hiddenEffects>
                        </a:ext>
                      </a:extLst>
                    </p:spPr>
                  </p:pic>
                </p:oleObj>
              </mc:Fallback>
            </mc:AlternateContent>
          </a:graphicData>
        </a:graphic>
      </p:graphicFrame>
      <p:pic>
        <p:nvPicPr>
          <p:cNvPr id="5" name="Picture 100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295400"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Line 1001"/>
          <p:cNvSpPr>
            <a:spLocks noChangeShapeType="1"/>
          </p:cNvSpPr>
          <p:nvPr/>
        </p:nvSpPr>
        <p:spPr bwMode="auto">
          <a:xfrm>
            <a:off x="487363" y="685800"/>
            <a:ext cx="8243887"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800">
              <a:latin typeface="Arial" pitchFamily="-107" charset="0"/>
              <a:ea typeface="+mn-ea"/>
              <a:cs typeface="+mn-cs"/>
            </a:endParaRPr>
          </a:p>
        </p:txBody>
      </p:sp>
      <p:sp>
        <p:nvSpPr>
          <p:cNvPr id="7" name="Rectangle 1003"/>
          <p:cNvSpPr>
            <a:spLocks noChangeArrowheads="1"/>
          </p:cNvSpPr>
          <p:nvPr/>
        </p:nvSpPr>
        <p:spPr bwMode="auto">
          <a:xfrm>
            <a:off x="8513763" y="6624638"/>
            <a:ext cx="622300" cy="236537"/>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r>
              <a:rPr lang="en-US" sz="1000" b="0">
                <a:solidFill>
                  <a:srgbClr val="333399"/>
                </a:solidFill>
              </a:rPr>
              <a:t>SEA-</a:t>
            </a:r>
            <a:fld id="{D5BC4973-2DC5-7F49-98DC-0DB93428E062}" type="slidenum">
              <a:rPr lang="en-US" sz="1000" b="0">
                <a:solidFill>
                  <a:srgbClr val="333399"/>
                </a:solidFill>
              </a:rPr>
              <a:pPr defTabSz="820738" eaLnBrk="0" hangingPunct="0"/>
              <a:t>‹#›</a:t>
            </a:fld>
            <a:endParaRPr lang="en-US" sz="1000" b="0">
              <a:solidFill>
                <a:srgbClr val="333399"/>
              </a:solidFill>
            </a:endParaRPr>
          </a:p>
        </p:txBody>
      </p:sp>
      <p:pic>
        <p:nvPicPr>
          <p:cNvPr id="8" name="Picture 10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58163" y="76200"/>
            <a:ext cx="909637"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1002"/>
          <p:cNvSpPr>
            <a:spLocks noGrp="1" noChangeArrowheads="1"/>
          </p:cNvSpPr>
          <p:nvPr>
            <p:ph type="dt" sz="half" idx="10"/>
          </p:nvPr>
        </p:nvSpPr>
        <p:spPr/>
        <p:txBody>
          <a:bodyPr/>
          <a:lstStyle>
            <a:lvl1pPr>
              <a:defRPr/>
            </a:lvl1pPr>
          </a:lstStyle>
          <a:p>
            <a:pPr>
              <a:defRPr/>
            </a:pPr>
            <a:r>
              <a:rPr lang="en-US" smtClean="0"/>
              <a:t>31 Oct 2014</a:t>
            </a:r>
            <a:endParaRPr lang="en-US"/>
          </a:p>
        </p:txBody>
      </p:sp>
    </p:spTree>
    <p:extLst>
      <p:ext uri="{BB962C8B-B14F-4D97-AF65-F5344CB8AC3E}">
        <p14:creationId xmlns:p14="http://schemas.microsoft.com/office/powerpoint/2010/main" val="2162141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nvGraphicFramePr>
        <p:xfrm>
          <a:off x="3352800" y="6488113"/>
          <a:ext cx="2590800" cy="369887"/>
        </p:xfrm>
        <a:graphic>
          <a:graphicData uri="http://schemas.openxmlformats.org/presentationml/2006/ole">
            <mc:AlternateContent xmlns:mc="http://schemas.openxmlformats.org/markup-compatibility/2006">
              <mc:Choice xmlns:v="urn:schemas-microsoft-com:vml" Requires="v">
                <p:oleObj spid="_x0000_s91148" name="Bitmap Image" r:id="rId3" imgW="5668166" imgH="809738" progId="">
                  <p:embed/>
                </p:oleObj>
              </mc:Choice>
              <mc:Fallback>
                <p:oleObj name="Bitmap Image" r:id="rId3" imgW="5668166" imgH="809738"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6488113"/>
                        <a:ext cx="2590800" cy="369887"/>
                      </a:xfrm>
                      <a:prstGeom prst="rect">
                        <a:avLst/>
                      </a:prstGeom>
                      <a:noFill/>
                      <a:ln>
                        <a:noFill/>
                      </a:ln>
                      <a:effectLst/>
                      <a:extLst>
                        <a:ext uri="{909E8E84-426E-40dd-AFC4-6F175D3DCCD1}">
                          <a14:hiddenFill xmlns:a14="http://schemas.microsoft.com/office/drawing/2010/main">
                            <a:solidFill>
                              <a:srgbClr val="618FFD"/>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rgbClr val="919191">
                                  <a:alpha val="74998"/>
                                </a:srgbClr>
                              </a:outerShdw>
                            </a:effectLst>
                          </a14:hiddenEffects>
                        </a:ext>
                      </a:extLst>
                    </p:spPr>
                  </p:pic>
                </p:oleObj>
              </mc:Fallback>
            </mc:AlternateContent>
          </a:graphicData>
        </a:graphic>
      </p:graphicFrame>
      <p:pic>
        <p:nvPicPr>
          <p:cNvPr id="5" name="Picture 100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295400"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Line 1001"/>
          <p:cNvSpPr>
            <a:spLocks noChangeShapeType="1"/>
          </p:cNvSpPr>
          <p:nvPr/>
        </p:nvSpPr>
        <p:spPr bwMode="auto">
          <a:xfrm>
            <a:off x="487363" y="685800"/>
            <a:ext cx="8243887"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800">
              <a:latin typeface="Arial" pitchFamily="-107" charset="0"/>
              <a:ea typeface="+mn-ea"/>
              <a:cs typeface="+mn-cs"/>
            </a:endParaRPr>
          </a:p>
        </p:txBody>
      </p:sp>
      <p:sp>
        <p:nvSpPr>
          <p:cNvPr id="7" name="Rectangle 1003"/>
          <p:cNvSpPr>
            <a:spLocks noChangeArrowheads="1"/>
          </p:cNvSpPr>
          <p:nvPr/>
        </p:nvSpPr>
        <p:spPr bwMode="auto">
          <a:xfrm>
            <a:off x="8513763" y="6624638"/>
            <a:ext cx="622300" cy="236537"/>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r>
              <a:rPr lang="en-US" sz="1000" b="0">
                <a:solidFill>
                  <a:srgbClr val="333399"/>
                </a:solidFill>
              </a:rPr>
              <a:t>SEA-</a:t>
            </a:r>
            <a:fld id="{5F4755A6-3225-7E48-9F3D-4C93E6C4DD6B}" type="slidenum">
              <a:rPr lang="en-US" sz="1000" b="0">
                <a:solidFill>
                  <a:srgbClr val="333399"/>
                </a:solidFill>
              </a:rPr>
              <a:pPr defTabSz="820738" eaLnBrk="0" hangingPunct="0"/>
              <a:t>‹#›</a:t>
            </a:fld>
            <a:endParaRPr lang="en-US" sz="1000" b="0">
              <a:solidFill>
                <a:srgbClr val="333399"/>
              </a:solidFill>
            </a:endParaRPr>
          </a:p>
        </p:txBody>
      </p:sp>
      <p:pic>
        <p:nvPicPr>
          <p:cNvPr id="8" name="Picture 10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58163" y="76200"/>
            <a:ext cx="909637"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1002"/>
          <p:cNvSpPr>
            <a:spLocks noGrp="1" noChangeArrowheads="1"/>
          </p:cNvSpPr>
          <p:nvPr>
            <p:ph type="dt" sz="half" idx="10"/>
          </p:nvPr>
        </p:nvSpPr>
        <p:spPr/>
        <p:txBody>
          <a:bodyPr/>
          <a:lstStyle>
            <a:lvl1pPr>
              <a:defRPr/>
            </a:lvl1pPr>
          </a:lstStyle>
          <a:p>
            <a:pPr>
              <a:defRPr/>
            </a:pPr>
            <a:r>
              <a:rPr lang="en-US" smtClean="0"/>
              <a:t>31 Oct 2014</a:t>
            </a:r>
            <a:endParaRPr lang="en-US"/>
          </a:p>
        </p:txBody>
      </p:sp>
    </p:spTree>
    <p:extLst>
      <p:ext uri="{BB962C8B-B14F-4D97-AF65-F5344CB8AC3E}">
        <p14:creationId xmlns:p14="http://schemas.microsoft.com/office/powerpoint/2010/main" val="3686677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nvGraphicFramePr>
        <p:xfrm>
          <a:off x="3352800" y="6488113"/>
          <a:ext cx="2590800" cy="369887"/>
        </p:xfrm>
        <a:graphic>
          <a:graphicData uri="http://schemas.openxmlformats.org/presentationml/2006/ole">
            <mc:AlternateContent xmlns:mc="http://schemas.openxmlformats.org/markup-compatibility/2006">
              <mc:Choice xmlns:v="urn:schemas-microsoft-com:vml" Requires="v">
                <p:oleObj spid="_x0000_s81932" name="Bitmap Image" r:id="rId3" imgW="5668166" imgH="809738" progId="">
                  <p:embed/>
                </p:oleObj>
              </mc:Choice>
              <mc:Fallback>
                <p:oleObj name="Bitmap Image" r:id="rId3" imgW="5668166" imgH="809738"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6488113"/>
                        <a:ext cx="2590800" cy="369887"/>
                      </a:xfrm>
                      <a:prstGeom prst="rect">
                        <a:avLst/>
                      </a:prstGeom>
                      <a:noFill/>
                      <a:ln>
                        <a:noFill/>
                      </a:ln>
                      <a:effectLst/>
                      <a:extLst>
                        <a:ext uri="{909E8E84-426E-40dd-AFC4-6F175D3DCCD1}">
                          <a14:hiddenFill xmlns:a14="http://schemas.microsoft.com/office/drawing/2010/main">
                            <a:solidFill>
                              <a:srgbClr val="618FFD"/>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rgbClr val="919191">
                                  <a:alpha val="74998"/>
                                </a:srgbClr>
                              </a:outerShdw>
                            </a:effectLst>
                          </a14:hiddenEffects>
                        </a:ext>
                      </a:extLst>
                    </p:spPr>
                  </p:pic>
                </p:oleObj>
              </mc:Fallback>
            </mc:AlternateContent>
          </a:graphicData>
        </a:graphic>
      </p:graphicFrame>
      <p:pic>
        <p:nvPicPr>
          <p:cNvPr id="5" name="Picture 100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295400"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Line 1001"/>
          <p:cNvSpPr>
            <a:spLocks noChangeShapeType="1"/>
          </p:cNvSpPr>
          <p:nvPr/>
        </p:nvSpPr>
        <p:spPr bwMode="auto">
          <a:xfrm>
            <a:off x="487363" y="685800"/>
            <a:ext cx="8243887"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800">
              <a:latin typeface="Arial" pitchFamily="-107" charset="0"/>
              <a:ea typeface="+mn-ea"/>
              <a:cs typeface="+mn-cs"/>
            </a:endParaRPr>
          </a:p>
        </p:txBody>
      </p:sp>
      <p:sp>
        <p:nvSpPr>
          <p:cNvPr id="7" name="Rectangle 1003"/>
          <p:cNvSpPr>
            <a:spLocks noChangeArrowheads="1"/>
          </p:cNvSpPr>
          <p:nvPr/>
        </p:nvSpPr>
        <p:spPr bwMode="auto">
          <a:xfrm>
            <a:off x="8513763" y="6624638"/>
            <a:ext cx="622300" cy="236537"/>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r>
              <a:rPr lang="en-US" sz="1000" b="0">
                <a:solidFill>
                  <a:srgbClr val="333399"/>
                </a:solidFill>
              </a:rPr>
              <a:t>SEA-</a:t>
            </a:r>
            <a:fld id="{161E4687-1ABE-B44F-A6A6-CFBCB0686193}" type="slidenum">
              <a:rPr lang="en-US" sz="1000" b="0">
                <a:solidFill>
                  <a:srgbClr val="333399"/>
                </a:solidFill>
              </a:rPr>
              <a:pPr defTabSz="820738" eaLnBrk="0" hangingPunct="0"/>
              <a:t>‹#›</a:t>
            </a:fld>
            <a:endParaRPr lang="en-US" sz="1000" b="0">
              <a:solidFill>
                <a:srgbClr val="333399"/>
              </a:solidFill>
            </a:endParaRPr>
          </a:p>
        </p:txBody>
      </p:sp>
      <p:pic>
        <p:nvPicPr>
          <p:cNvPr id="8" name="Picture 10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58163" y="76200"/>
            <a:ext cx="909637"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143000"/>
          </a:xfrm>
          <a:prstGeom prst="rect">
            <a:avLst/>
          </a:prstGeom>
        </p:spPr>
        <p:txBody>
          <a:bodyPr vert="horz"/>
          <a:lstStyle>
            <a:lvl1pPr>
              <a:defRPr>
                <a:solidFill>
                  <a:srgbClr val="0099A6"/>
                </a:solidFill>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1002"/>
          <p:cNvSpPr>
            <a:spLocks noGrp="1" noChangeArrowheads="1"/>
          </p:cNvSpPr>
          <p:nvPr>
            <p:ph type="dt" sz="half" idx="10"/>
          </p:nvPr>
        </p:nvSpPr>
        <p:spPr/>
        <p:txBody>
          <a:bodyPr/>
          <a:lstStyle>
            <a:lvl1pPr>
              <a:defRPr/>
            </a:lvl1pPr>
          </a:lstStyle>
          <a:p>
            <a:pPr>
              <a:defRPr/>
            </a:pPr>
            <a:r>
              <a:rPr lang="en-US" smtClean="0"/>
              <a:t>31 Oct 2014</a:t>
            </a:r>
            <a:endParaRPr lang="en-US"/>
          </a:p>
        </p:txBody>
      </p:sp>
    </p:spTree>
    <p:extLst>
      <p:ext uri="{BB962C8B-B14F-4D97-AF65-F5344CB8AC3E}">
        <p14:creationId xmlns:p14="http://schemas.microsoft.com/office/powerpoint/2010/main" val="222716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nvGraphicFramePr>
        <p:xfrm>
          <a:off x="3352800" y="6488113"/>
          <a:ext cx="2590800" cy="369887"/>
        </p:xfrm>
        <a:graphic>
          <a:graphicData uri="http://schemas.openxmlformats.org/presentationml/2006/ole">
            <mc:AlternateContent xmlns:mc="http://schemas.openxmlformats.org/markup-compatibility/2006">
              <mc:Choice xmlns:v="urn:schemas-microsoft-com:vml" Requires="v">
                <p:oleObj spid="_x0000_s82956" name="Bitmap Image" r:id="rId3" imgW="5668166" imgH="809738" progId="">
                  <p:embed/>
                </p:oleObj>
              </mc:Choice>
              <mc:Fallback>
                <p:oleObj name="Bitmap Image" r:id="rId3" imgW="5668166" imgH="809738"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6488113"/>
                        <a:ext cx="2590800" cy="369887"/>
                      </a:xfrm>
                      <a:prstGeom prst="rect">
                        <a:avLst/>
                      </a:prstGeom>
                      <a:noFill/>
                      <a:ln>
                        <a:noFill/>
                      </a:ln>
                      <a:effectLst/>
                      <a:extLst>
                        <a:ext uri="{909E8E84-426E-40dd-AFC4-6F175D3DCCD1}">
                          <a14:hiddenFill xmlns:a14="http://schemas.microsoft.com/office/drawing/2010/main">
                            <a:solidFill>
                              <a:srgbClr val="618FFD"/>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rgbClr val="919191">
                                  <a:alpha val="74998"/>
                                </a:srgbClr>
                              </a:outerShdw>
                            </a:effectLst>
                          </a14:hiddenEffects>
                        </a:ext>
                      </a:extLst>
                    </p:spPr>
                  </p:pic>
                </p:oleObj>
              </mc:Fallback>
            </mc:AlternateContent>
          </a:graphicData>
        </a:graphic>
      </p:graphicFrame>
      <p:pic>
        <p:nvPicPr>
          <p:cNvPr id="5" name="Picture 100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295400"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Line 1001"/>
          <p:cNvSpPr>
            <a:spLocks noChangeShapeType="1"/>
          </p:cNvSpPr>
          <p:nvPr/>
        </p:nvSpPr>
        <p:spPr bwMode="auto">
          <a:xfrm>
            <a:off x="487363" y="685800"/>
            <a:ext cx="8243887"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800">
              <a:latin typeface="Arial" pitchFamily="-107" charset="0"/>
              <a:ea typeface="+mn-ea"/>
              <a:cs typeface="+mn-cs"/>
            </a:endParaRPr>
          </a:p>
        </p:txBody>
      </p:sp>
      <p:sp>
        <p:nvSpPr>
          <p:cNvPr id="7" name="Rectangle 1003"/>
          <p:cNvSpPr>
            <a:spLocks noChangeArrowheads="1"/>
          </p:cNvSpPr>
          <p:nvPr/>
        </p:nvSpPr>
        <p:spPr bwMode="auto">
          <a:xfrm>
            <a:off x="8513763" y="6624638"/>
            <a:ext cx="622300" cy="236537"/>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r>
              <a:rPr lang="en-US" sz="1000" b="0">
                <a:solidFill>
                  <a:srgbClr val="333399"/>
                </a:solidFill>
              </a:rPr>
              <a:t>SEA-</a:t>
            </a:r>
            <a:fld id="{1C527252-DB41-8B40-8BD8-C999B497A3B1}" type="slidenum">
              <a:rPr lang="en-US" sz="1000" b="0">
                <a:solidFill>
                  <a:srgbClr val="333399"/>
                </a:solidFill>
              </a:rPr>
              <a:pPr defTabSz="820738" eaLnBrk="0" hangingPunct="0"/>
              <a:t>‹#›</a:t>
            </a:fld>
            <a:endParaRPr lang="en-US" sz="1000" b="0">
              <a:solidFill>
                <a:srgbClr val="333399"/>
              </a:solidFill>
            </a:endParaRPr>
          </a:p>
        </p:txBody>
      </p:sp>
      <p:pic>
        <p:nvPicPr>
          <p:cNvPr id="8" name="Picture 10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58163" y="76200"/>
            <a:ext cx="909637"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9" name="Rectangle 1002"/>
          <p:cNvSpPr>
            <a:spLocks noGrp="1" noChangeArrowheads="1"/>
          </p:cNvSpPr>
          <p:nvPr>
            <p:ph type="dt" sz="half" idx="10"/>
          </p:nvPr>
        </p:nvSpPr>
        <p:spPr/>
        <p:txBody>
          <a:bodyPr/>
          <a:lstStyle>
            <a:lvl1pPr>
              <a:defRPr/>
            </a:lvl1pPr>
          </a:lstStyle>
          <a:p>
            <a:pPr>
              <a:defRPr/>
            </a:pPr>
            <a:r>
              <a:rPr lang="en-US" smtClean="0"/>
              <a:t>31 Oct 2014</a:t>
            </a:r>
            <a:endParaRPr lang="en-US"/>
          </a:p>
        </p:txBody>
      </p:sp>
    </p:spTree>
    <p:extLst>
      <p:ext uri="{BB962C8B-B14F-4D97-AF65-F5344CB8AC3E}">
        <p14:creationId xmlns:p14="http://schemas.microsoft.com/office/powerpoint/2010/main" val="4281267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graphicFrame>
        <p:nvGraphicFramePr>
          <p:cNvPr id="5" name="Object 3"/>
          <p:cNvGraphicFramePr>
            <a:graphicFrameLocks noChangeAspect="1"/>
          </p:cNvGraphicFramePr>
          <p:nvPr/>
        </p:nvGraphicFramePr>
        <p:xfrm>
          <a:off x="3352800" y="6488113"/>
          <a:ext cx="2590800" cy="369887"/>
        </p:xfrm>
        <a:graphic>
          <a:graphicData uri="http://schemas.openxmlformats.org/presentationml/2006/ole">
            <mc:AlternateContent xmlns:mc="http://schemas.openxmlformats.org/markup-compatibility/2006">
              <mc:Choice xmlns:v="urn:schemas-microsoft-com:vml" Requires="v">
                <p:oleObj spid="_x0000_s83980" name="Bitmap Image" r:id="rId3" imgW="5668166" imgH="809738" progId="">
                  <p:embed/>
                </p:oleObj>
              </mc:Choice>
              <mc:Fallback>
                <p:oleObj name="Bitmap Image" r:id="rId3" imgW="5668166" imgH="809738"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6488113"/>
                        <a:ext cx="2590800" cy="369887"/>
                      </a:xfrm>
                      <a:prstGeom prst="rect">
                        <a:avLst/>
                      </a:prstGeom>
                      <a:noFill/>
                      <a:ln>
                        <a:noFill/>
                      </a:ln>
                      <a:effectLst/>
                      <a:extLst>
                        <a:ext uri="{909E8E84-426E-40dd-AFC4-6F175D3DCCD1}">
                          <a14:hiddenFill xmlns:a14="http://schemas.microsoft.com/office/drawing/2010/main">
                            <a:solidFill>
                              <a:srgbClr val="618FFD"/>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rgbClr val="919191">
                                  <a:alpha val="74998"/>
                                </a:srgbClr>
                              </a:outerShdw>
                            </a:effectLst>
                          </a14:hiddenEffects>
                        </a:ext>
                      </a:extLst>
                    </p:spPr>
                  </p:pic>
                </p:oleObj>
              </mc:Fallback>
            </mc:AlternateContent>
          </a:graphicData>
        </a:graphic>
      </p:graphicFrame>
      <p:pic>
        <p:nvPicPr>
          <p:cNvPr id="6" name="Picture 100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295400"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Line 1001"/>
          <p:cNvSpPr>
            <a:spLocks noChangeShapeType="1"/>
          </p:cNvSpPr>
          <p:nvPr/>
        </p:nvSpPr>
        <p:spPr bwMode="auto">
          <a:xfrm>
            <a:off x="487363" y="685800"/>
            <a:ext cx="8243887"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800">
              <a:latin typeface="Arial" pitchFamily="-107" charset="0"/>
              <a:ea typeface="+mn-ea"/>
              <a:cs typeface="+mn-cs"/>
            </a:endParaRPr>
          </a:p>
        </p:txBody>
      </p:sp>
      <p:sp>
        <p:nvSpPr>
          <p:cNvPr id="8" name="Rectangle 1003"/>
          <p:cNvSpPr>
            <a:spLocks noChangeArrowheads="1"/>
          </p:cNvSpPr>
          <p:nvPr/>
        </p:nvSpPr>
        <p:spPr bwMode="auto">
          <a:xfrm>
            <a:off x="8513763" y="6624638"/>
            <a:ext cx="622300" cy="236537"/>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r>
              <a:rPr lang="en-US" sz="1000" b="0">
                <a:solidFill>
                  <a:srgbClr val="333399"/>
                </a:solidFill>
              </a:rPr>
              <a:t>SEA-</a:t>
            </a:r>
            <a:fld id="{BFF68888-5E0E-D545-9F3E-5F557FB942E3}" type="slidenum">
              <a:rPr lang="en-US" sz="1000" b="0">
                <a:solidFill>
                  <a:srgbClr val="333399"/>
                </a:solidFill>
              </a:rPr>
              <a:pPr defTabSz="820738" eaLnBrk="0" hangingPunct="0"/>
              <a:t>‹#›</a:t>
            </a:fld>
            <a:endParaRPr lang="en-US" sz="1000" b="0">
              <a:solidFill>
                <a:srgbClr val="333399"/>
              </a:solidFill>
            </a:endParaRPr>
          </a:p>
        </p:txBody>
      </p:sp>
      <p:pic>
        <p:nvPicPr>
          <p:cNvPr id="9" name="Picture 10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58163" y="76200"/>
            <a:ext cx="909637"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1002"/>
          <p:cNvSpPr>
            <a:spLocks noGrp="1" noChangeArrowheads="1"/>
          </p:cNvSpPr>
          <p:nvPr>
            <p:ph type="dt" sz="half" idx="10"/>
          </p:nvPr>
        </p:nvSpPr>
        <p:spPr/>
        <p:txBody>
          <a:bodyPr/>
          <a:lstStyle>
            <a:lvl1pPr>
              <a:defRPr/>
            </a:lvl1pPr>
          </a:lstStyle>
          <a:p>
            <a:pPr>
              <a:defRPr/>
            </a:pPr>
            <a:r>
              <a:rPr lang="en-US" smtClean="0"/>
              <a:t>31 Oct 2014</a:t>
            </a:r>
            <a:endParaRPr lang="en-US"/>
          </a:p>
        </p:txBody>
      </p:sp>
    </p:spTree>
    <p:extLst>
      <p:ext uri="{BB962C8B-B14F-4D97-AF65-F5344CB8AC3E}">
        <p14:creationId xmlns:p14="http://schemas.microsoft.com/office/powerpoint/2010/main" val="433350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graphicFrame>
        <p:nvGraphicFramePr>
          <p:cNvPr id="7" name="Object 3"/>
          <p:cNvGraphicFramePr>
            <a:graphicFrameLocks noChangeAspect="1"/>
          </p:cNvGraphicFramePr>
          <p:nvPr/>
        </p:nvGraphicFramePr>
        <p:xfrm>
          <a:off x="3352800" y="6488113"/>
          <a:ext cx="2590800" cy="369887"/>
        </p:xfrm>
        <a:graphic>
          <a:graphicData uri="http://schemas.openxmlformats.org/presentationml/2006/ole">
            <mc:AlternateContent xmlns:mc="http://schemas.openxmlformats.org/markup-compatibility/2006">
              <mc:Choice xmlns:v="urn:schemas-microsoft-com:vml" Requires="v">
                <p:oleObj spid="_x0000_s85004" name="Bitmap Image" r:id="rId3" imgW="5668166" imgH="809738" progId="">
                  <p:embed/>
                </p:oleObj>
              </mc:Choice>
              <mc:Fallback>
                <p:oleObj name="Bitmap Image" r:id="rId3" imgW="5668166" imgH="809738"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6488113"/>
                        <a:ext cx="2590800" cy="369887"/>
                      </a:xfrm>
                      <a:prstGeom prst="rect">
                        <a:avLst/>
                      </a:prstGeom>
                      <a:noFill/>
                      <a:ln>
                        <a:noFill/>
                      </a:ln>
                      <a:effectLst/>
                      <a:extLst>
                        <a:ext uri="{909E8E84-426E-40dd-AFC4-6F175D3DCCD1}">
                          <a14:hiddenFill xmlns:a14="http://schemas.microsoft.com/office/drawing/2010/main">
                            <a:solidFill>
                              <a:srgbClr val="618FFD"/>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rgbClr val="919191">
                                  <a:alpha val="74998"/>
                                </a:srgbClr>
                              </a:outerShdw>
                            </a:effectLst>
                          </a14:hiddenEffects>
                        </a:ext>
                      </a:extLst>
                    </p:spPr>
                  </p:pic>
                </p:oleObj>
              </mc:Fallback>
            </mc:AlternateContent>
          </a:graphicData>
        </a:graphic>
      </p:graphicFrame>
      <p:pic>
        <p:nvPicPr>
          <p:cNvPr id="8" name="Picture 100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295400"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Line 1001"/>
          <p:cNvSpPr>
            <a:spLocks noChangeShapeType="1"/>
          </p:cNvSpPr>
          <p:nvPr/>
        </p:nvSpPr>
        <p:spPr bwMode="auto">
          <a:xfrm>
            <a:off x="487363" y="685800"/>
            <a:ext cx="8243887"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800">
              <a:latin typeface="Arial" pitchFamily="-107" charset="0"/>
              <a:ea typeface="+mn-ea"/>
              <a:cs typeface="+mn-cs"/>
            </a:endParaRPr>
          </a:p>
        </p:txBody>
      </p:sp>
      <p:sp>
        <p:nvSpPr>
          <p:cNvPr id="10" name="Rectangle 1003"/>
          <p:cNvSpPr>
            <a:spLocks noChangeArrowheads="1"/>
          </p:cNvSpPr>
          <p:nvPr/>
        </p:nvSpPr>
        <p:spPr bwMode="auto">
          <a:xfrm>
            <a:off x="8513763" y="6624638"/>
            <a:ext cx="622300" cy="236537"/>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r>
              <a:rPr lang="en-US" sz="1000" b="0">
                <a:solidFill>
                  <a:srgbClr val="333399"/>
                </a:solidFill>
              </a:rPr>
              <a:t>SEA-</a:t>
            </a:r>
            <a:fld id="{3EFE623B-8E6C-F149-90FF-2D6D06886A68}" type="slidenum">
              <a:rPr lang="en-US" sz="1000" b="0">
                <a:solidFill>
                  <a:srgbClr val="333399"/>
                </a:solidFill>
              </a:rPr>
              <a:pPr defTabSz="820738" eaLnBrk="0" hangingPunct="0"/>
              <a:t>‹#›</a:t>
            </a:fld>
            <a:endParaRPr lang="en-US" sz="1000" b="0">
              <a:solidFill>
                <a:srgbClr val="333399"/>
              </a:solidFill>
            </a:endParaRPr>
          </a:p>
        </p:txBody>
      </p:sp>
      <p:pic>
        <p:nvPicPr>
          <p:cNvPr id="11" name="Picture 10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58163" y="76200"/>
            <a:ext cx="909637"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Rectangle 1002"/>
          <p:cNvSpPr>
            <a:spLocks noGrp="1" noChangeArrowheads="1"/>
          </p:cNvSpPr>
          <p:nvPr>
            <p:ph type="dt" sz="half" idx="10"/>
          </p:nvPr>
        </p:nvSpPr>
        <p:spPr/>
        <p:txBody>
          <a:bodyPr/>
          <a:lstStyle>
            <a:lvl1pPr>
              <a:defRPr/>
            </a:lvl1pPr>
          </a:lstStyle>
          <a:p>
            <a:pPr>
              <a:defRPr/>
            </a:pPr>
            <a:r>
              <a:rPr lang="en-US" smtClean="0"/>
              <a:t>31 Oct 2014</a:t>
            </a:r>
            <a:endParaRPr lang="en-US"/>
          </a:p>
        </p:txBody>
      </p:sp>
    </p:spTree>
    <p:extLst>
      <p:ext uri="{BB962C8B-B14F-4D97-AF65-F5344CB8AC3E}">
        <p14:creationId xmlns:p14="http://schemas.microsoft.com/office/powerpoint/2010/main" val="984038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graphicFrame>
        <p:nvGraphicFramePr>
          <p:cNvPr id="3" name="Object 3"/>
          <p:cNvGraphicFramePr>
            <a:graphicFrameLocks noChangeAspect="1"/>
          </p:cNvGraphicFramePr>
          <p:nvPr/>
        </p:nvGraphicFramePr>
        <p:xfrm>
          <a:off x="3352800" y="6488113"/>
          <a:ext cx="2590800" cy="369887"/>
        </p:xfrm>
        <a:graphic>
          <a:graphicData uri="http://schemas.openxmlformats.org/presentationml/2006/ole">
            <mc:AlternateContent xmlns:mc="http://schemas.openxmlformats.org/markup-compatibility/2006">
              <mc:Choice xmlns:v="urn:schemas-microsoft-com:vml" Requires="v">
                <p:oleObj spid="_x0000_s86028" name="Bitmap Image" r:id="rId3" imgW="5668166" imgH="809738" progId="">
                  <p:embed/>
                </p:oleObj>
              </mc:Choice>
              <mc:Fallback>
                <p:oleObj name="Bitmap Image" r:id="rId3" imgW="5668166" imgH="809738"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6488113"/>
                        <a:ext cx="2590800" cy="369887"/>
                      </a:xfrm>
                      <a:prstGeom prst="rect">
                        <a:avLst/>
                      </a:prstGeom>
                      <a:noFill/>
                      <a:ln>
                        <a:noFill/>
                      </a:ln>
                      <a:effectLst/>
                      <a:extLst>
                        <a:ext uri="{909E8E84-426E-40dd-AFC4-6F175D3DCCD1}">
                          <a14:hiddenFill xmlns:a14="http://schemas.microsoft.com/office/drawing/2010/main">
                            <a:solidFill>
                              <a:srgbClr val="618FFD"/>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rgbClr val="919191">
                                  <a:alpha val="74998"/>
                                </a:srgbClr>
                              </a:outerShdw>
                            </a:effectLst>
                          </a14:hiddenEffects>
                        </a:ext>
                      </a:extLst>
                    </p:spPr>
                  </p:pic>
                </p:oleObj>
              </mc:Fallback>
            </mc:AlternateContent>
          </a:graphicData>
        </a:graphic>
      </p:graphicFrame>
      <p:pic>
        <p:nvPicPr>
          <p:cNvPr id="4" name="Picture 100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295400"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1001"/>
          <p:cNvSpPr>
            <a:spLocks noChangeShapeType="1"/>
          </p:cNvSpPr>
          <p:nvPr/>
        </p:nvSpPr>
        <p:spPr bwMode="auto">
          <a:xfrm>
            <a:off x="487363" y="685800"/>
            <a:ext cx="8243887"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800">
              <a:latin typeface="Arial" pitchFamily="-107" charset="0"/>
              <a:ea typeface="+mn-ea"/>
              <a:cs typeface="+mn-cs"/>
            </a:endParaRPr>
          </a:p>
        </p:txBody>
      </p:sp>
      <p:sp>
        <p:nvSpPr>
          <p:cNvPr id="6" name="Rectangle 1003"/>
          <p:cNvSpPr>
            <a:spLocks noChangeArrowheads="1"/>
          </p:cNvSpPr>
          <p:nvPr/>
        </p:nvSpPr>
        <p:spPr bwMode="auto">
          <a:xfrm>
            <a:off x="8513763" y="6624638"/>
            <a:ext cx="622300" cy="236537"/>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r>
              <a:rPr lang="en-US" sz="1000" b="0">
                <a:solidFill>
                  <a:srgbClr val="333399"/>
                </a:solidFill>
              </a:rPr>
              <a:t>SEA-</a:t>
            </a:r>
            <a:fld id="{31C6867A-A690-EA45-93A8-A8F53C9DE089}" type="slidenum">
              <a:rPr lang="en-US" sz="1000" b="0">
                <a:solidFill>
                  <a:srgbClr val="333399"/>
                </a:solidFill>
              </a:rPr>
              <a:pPr defTabSz="820738" eaLnBrk="0" hangingPunct="0"/>
              <a:t>‹#›</a:t>
            </a:fld>
            <a:endParaRPr lang="en-US" sz="1000" b="0">
              <a:solidFill>
                <a:srgbClr val="333399"/>
              </a:solidFill>
            </a:endParaRPr>
          </a:p>
        </p:txBody>
      </p:sp>
      <p:pic>
        <p:nvPicPr>
          <p:cNvPr id="7" name="Picture 10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58163" y="76200"/>
            <a:ext cx="909637"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8" name="Rectangle 1002"/>
          <p:cNvSpPr>
            <a:spLocks noGrp="1" noChangeArrowheads="1"/>
          </p:cNvSpPr>
          <p:nvPr>
            <p:ph type="dt" sz="half" idx="10"/>
          </p:nvPr>
        </p:nvSpPr>
        <p:spPr/>
        <p:txBody>
          <a:bodyPr/>
          <a:lstStyle>
            <a:lvl1pPr>
              <a:defRPr/>
            </a:lvl1pPr>
          </a:lstStyle>
          <a:p>
            <a:pPr>
              <a:defRPr/>
            </a:pPr>
            <a:r>
              <a:rPr lang="en-US" smtClean="0"/>
              <a:t>31 Oct 2014</a:t>
            </a:r>
            <a:endParaRPr lang="en-US"/>
          </a:p>
        </p:txBody>
      </p:sp>
    </p:spTree>
    <p:extLst>
      <p:ext uri="{BB962C8B-B14F-4D97-AF65-F5344CB8AC3E}">
        <p14:creationId xmlns:p14="http://schemas.microsoft.com/office/powerpoint/2010/main" val="4097269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aphicFrame>
        <p:nvGraphicFramePr>
          <p:cNvPr id="2" name="Object 3"/>
          <p:cNvGraphicFramePr>
            <a:graphicFrameLocks noChangeAspect="1"/>
          </p:cNvGraphicFramePr>
          <p:nvPr/>
        </p:nvGraphicFramePr>
        <p:xfrm>
          <a:off x="3352800" y="6488113"/>
          <a:ext cx="2590800" cy="369887"/>
        </p:xfrm>
        <a:graphic>
          <a:graphicData uri="http://schemas.openxmlformats.org/presentationml/2006/ole">
            <mc:AlternateContent xmlns:mc="http://schemas.openxmlformats.org/markup-compatibility/2006">
              <mc:Choice xmlns:v="urn:schemas-microsoft-com:vml" Requires="v">
                <p:oleObj spid="_x0000_s87052" name="Bitmap Image" r:id="rId3" imgW="5668166" imgH="809738" progId="">
                  <p:embed/>
                </p:oleObj>
              </mc:Choice>
              <mc:Fallback>
                <p:oleObj name="Bitmap Image" r:id="rId3" imgW="5668166" imgH="809738"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6488113"/>
                        <a:ext cx="2590800" cy="369887"/>
                      </a:xfrm>
                      <a:prstGeom prst="rect">
                        <a:avLst/>
                      </a:prstGeom>
                      <a:noFill/>
                      <a:ln>
                        <a:noFill/>
                      </a:ln>
                      <a:effectLst/>
                      <a:extLst>
                        <a:ext uri="{909E8E84-426E-40dd-AFC4-6F175D3DCCD1}">
                          <a14:hiddenFill xmlns:a14="http://schemas.microsoft.com/office/drawing/2010/main">
                            <a:solidFill>
                              <a:srgbClr val="618FFD"/>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rgbClr val="919191">
                                  <a:alpha val="74998"/>
                                </a:srgbClr>
                              </a:outerShdw>
                            </a:effectLst>
                          </a14:hiddenEffects>
                        </a:ext>
                      </a:extLst>
                    </p:spPr>
                  </p:pic>
                </p:oleObj>
              </mc:Fallback>
            </mc:AlternateContent>
          </a:graphicData>
        </a:graphic>
      </p:graphicFrame>
      <p:pic>
        <p:nvPicPr>
          <p:cNvPr id="3" name="Picture 100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295400"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Line 1001"/>
          <p:cNvSpPr>
            <a:spLocks noChangeShapeType="1"/>
          </p:cNvSpPr>
          <p:nvPr/>
        </p:nvSpPr>
        <p:spPr bwMode="auto">
          <a:xfrm>
            <a:off x="487363" y="685800"/>
            <a:ext cx="8243887"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800">
              <a:latin typeface="Arial" pitchFamily="-107" charset="0"/>
              <a:ea typeface="+mn-ea"/>
              <a:cs typeface="+mn-cs"/>
            </a:endParaRPr>
          </a:p>
        </p:txBody>
      </p:sp>
      <p:sp>
        <p:nvSpPr>
          <p:cNvPr id="5" name="Rectangle 1003"/>
          <p:cNvSpPr>
            <a:spLocks noChangeArrowheads="1"/>
          </p:cNvSpPr>
          <p:nvPr/>
        </p:nvSpPr>
        <p:spPr bwMode="auto">
          <a:xfrm>
            <a:off x="8513763" y="6624638"/>
            <a:ext cx="622300" cy="236537"/>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r>
              <a:rPr lang="en-US" sz="1000" b="0">
                <a:solidFill>
                  <a:srgbClr val="333399"/>
                </a:solidFill>
              </a:rPr>
              <a:t>SEA-</a:t>
            </a:r>
            <a:fld id="{0452566C-52AE-3B42-BC92-E99F64FF8610}" type="slidenum">
              <a:rPr lang="en-US" sz="1000" b="0">
                <a:solidFill>
                  <a:srgbClr val="333399"/>
                </a:solidFill>
              </a:rPr>
              <a:pPr defTabSz="820738" eaLnBrk="0" hangingPunct="0"/>
              <a:t>‹#›</a:t>
            </a:fld>
            <a:endParaRPr lang="en-US" sz="1000" b="0">
              <a:solidFill>
                <a:srgbClr val="333399"/>
              </a:solidFill>
            </a:endParaRPr>
          </a:p>
        </p:txBody>
      </p:sp>
      <p:pic>
        <p:nvPicPr>
          <p:cNvPr id="6" name="Picture 10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58163" y="76200"/>
            <a:ext cx="909637"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1002"/>
          <p:cNvSpPr>
            <a:spLocks noGrp="1" noChangeArrowheads="1"/>
          </p:cNvSpPr>
          <p:nvPr>
            <p:ph type="dt" sz="half" idx="10"/>
          </p:nvPr>
        </p:nvSpPr>
        <p:spPr/>
        <p:txBody>
          <a:bodyPr/>
          <a:lstStyle>
            <a:lvl1pPr>
              <a:defRPr/>
            </a:lvl1pPr>
          </a:lstStyle>
          <a:p>
            <a:pPr>
              <a:defRPr/>
            </a:pPr>
            <a:r>
              <a:rPr lang="en-US" smtClean="0"/>
              <a:t>31 Oct 2014</a:t>
            </a:r>
            <a:endParaRPr lang="en-US"/>
          </a:p>
        </p:txBody>
      </p:sp>
    </p:spTree>
    <p:extLst>
      <p:ext uri="{BB962C8B-B14F-4D97-AF65-F5344CB8AC3E}">
        <p14:creationId xmlns:p14="http://schemas.microsoft.com/office/powerpoint/2010/main" val="2707066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aphicFrame>
        <p:nvGraphicFramePr>
          <p:cNvPr id="5" name="Object 3"/>
          <p:cNvGraphicFramePr>
            <a:graphicFrameLocks noChangeAspect="1"/>
          </p:cNvGraphicFramePr>
          <p:nvPr/>
        </p:nvGraphicFramePr>
        <p:xfrm>
          <a:off x="3352800" y="6488113"/>
          <a:ext cx="2590800" cy="369887"/>
        </p:xfrm>
        <a:graphic>
          <a:graphicData uri="http://schemas.openxmlformats.org/presentationml/2006/ole">
            <mc:AlternateContent xmlns:mc="http://schemas.openxmlformats.org/markup-compatibility/2006">
              <mc:Choice xmlns:v="urn:schemas-microsoft-com:vml" Requires="v">
                <p:oleObj spid="_x0000_s88076" name="Bitmap Image" r:id="rId3" imgW="5668166" imgH="809738" progId="">
                  <p:embed/>
                </p:oleObj>
              </mc:Choice>
              <mc:Fallback>
                <p:oleObj name="Bitmap Image" r:id="rId3" imgW="5668166" imgH="809738"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6488113"/>
                        <a:ext cx="2590800" cy="369887"/>
                      </a:xfrm>
                      <a:prstGeom prst="rect">
                        <a:avLst/>
                      </a:prstGeom>
                      <a:noFill/>
                      <a:ln>
                        <a:noFill/>
                      </a:ln>
                      <a:effectLst/>
                      <a:extLst>
                        <a:ext uri="{909E8E84-426E-40dd-AFC4-6F175D3DCCD1}">
                          <a14:hiddenFill xmlns:a14="http://schemas.microsoft.com/office/drawing/2010/main">
                            <a:solidFill>
                              <a:srgbClr val="618FFD"/>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rgbClr val="919191">
                                  <a:alpha val="74998"/>
                                </a:srgbClr>
                              </a:outerShdw>
                            </a:effectLst>
                          </a14:hiddenEffects>
                        </a:ext>
                      </a:extLst>
                    </p:spPr>
                  </p:pic>
                </p:oleObj>
              </mc:Fallback>
            </mc:AlternateContent>
          </a:graphicData>
        </a:graphic>
      </p:graphicFrame>
      <p:pic>
        <p:nvPicPr>
          <p:cNvPr id="6" name="Picture 100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295400"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Line 1001"/>
          <p:cNvSpPr>
            <a:spLocks noChangeShapeType="1"/>
          </p:cNvSpPr>
          <p:nvPr/>
        </p:nvSpPr>
        <p:spPr bwMode="auto">
          <a:xfrm>
            <a:off x="487363" y="685800"/>
            <a:ext cx="8243887"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800">
              <a:latin typeface="Arial" pitchFamily="-107" charset="0"/>
              <a:ea typeface="+mn-ea"/>
              <a:cs typeface="+mn-cs"/>
            </a:endParaRPr>
          </a:p>
        </p:txBody>
      </p:sp>
      <p:sp>
        <p:nvSpPr>
          <p:cNvPr id="8" name="Rectangle 1003"/>
          <p:cNvSpPr>
            <a:spLocks noChangeArrowheads="1"/>
          </p:cNvSpPr>
          <p:nvPr/>
        </p:nvSpPr>
        <p:spPr bwMode="auto">
          <a:xfrm>
            <a:off x="8513763" y="6624638"/>
            <a:ext cx="622300" cy="236537"/>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r>
              <a:rPr lang="en-US" sz="1000" b="0">
                <a:solidFill>
                  <a:srgbClr val="333399"/>
                </a:solidFill>
              </a:rPr>
              <a:t>SEA-</a:t>
            </a:r>
            <a:fld id="{89780DDF-6A49-9946-81E9-F97A108AF92B}" type="slidenum">
              <a:rPr lang="en-US" sz="1000" b="0">
                <a:solidFill>
                  <a:srgbClr val="333399"/>
                </a:solidFill>
              </a:rPr>
              <a:pPr defTabSz="820738" eaLnBrk="0" hangingPunct="0"/>
              <a:t>‹#›</a:t>
            </a:fld>
            <a:endParaRPr lang="en-US" sz="1000" b="0">
              <a:solidFill>
                <a:srgbClr val="333399"/>
              </a:solidFill>
            </a:endParaRPr>
          </a:p>
        </p:txBody>
      </p:sp>
      <p:pic>
        <p:nvPicPr>
          <p:cNvPr id="9" name="Picture 10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58163" y="76200"/>
            <a:ext cx="909637"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Rectangle 1002"/>
          <p:cNvSpPr>
            <a:spLocks noGrp="1" noChangeArrowheads="1"/>
          </p:cNvSpPr>
          <p:nvPr>
            <p:ph type="dt" sz="half" idx="10"/>
          </p:nvPr>
        </p:nvSpPr>
        <p:spPr/>
        <p:txBody>
          <a:bodyPr/>
          <a:lstStyle>
            <a:lvl1pPr>
              <a:defRPr/>
            </a:lvl1pPr>
          </a:lstStyle>
          <a:p>
            <a:pPr>
              <a:defRPr/>
            </a:pPr>
            <a:r>
              <a:rPr lang="en-US" smtClean="0"/>
              <a:t>31 Oct 2014</a:t>
            </a:r>
            <a:endParaRPr lang="en-US"/>
          </a:p>
        </p:txBody>
      </p:sp>
    </p:spTree>
    <p:extLst>
      <p:ext uri="{BB962C8B-B14F-4D97-AF65-F5344CB8AC3E}">
        <p14:creationId xmlns:p14="http://schemas.microsoft.com/office/powerpoint/2010/main" val="4278537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aphicFrame>
        <p:nvGraphicFramePr>
          <p:cNvPr id="5" name="Object 3"/>
          <p:cNvGraphicFramePr>
            <a:graphicFrameLocks noChangeAspect="1"/>
          </p:cNvGraphicFramePr>
          <p:nvPr/>
        </p:nvGraphicFramePr>
        <p:xfrm>
          <a:off x="3352800" y="6488113"/>
          <a:ext cx="2590800" cy="369887"/>
        </p:xfrm>
        <a:graphic>
          <a:graphicData uri="http://schemas.openxmlformats.org/presentationml/2006/ole">
            <mc:AlternateContent xmlns:mc="http://schemas.openxmlformats.org/markup-compatibility/2006">
              <mc:Choice xmlns:v="urn:schemas-microsoft-com:vml" Requires="v">
                <p:oleObj spid="_x0000_s89100" name="Bitmap Image" r:id="rId3" imgW="5668166" imgH="809738" progId="">
                  <p:embed/>
                </p:oleObj>
              </mc:Choice>
              <mc:Fallback>
                <p:oleObj name="Bitmap Image" r:id="rId3" imgW="5668166" imgH="809738"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6488113"/>
                        <a:ext cx="2590800" cy="369887"/>
                      </a:xfrm>
                      <a:prstGeom prst="rect">
                        <a:avLst/>
                      </a:prstGeom>
                      <a:noFill/>
                      <a:ln>
                        <a:noFill/>
                      </a:ln>
                      <a:effectLst/>
                      <a:extLst>
                        <a:ext uri="{909E8E84-426E-40dd-AFC4-6F175D3DCCD1}">
                          <a14:hiddenFill xmlns:a14="http://schemas.microsoft.com/office/drawing/2010/main">
                            <a:solidFill>
                              <a:srgbClr val="618FFD"/>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rgbClr val="919191">
                                  <a:alpha val="74998"/>
                                </a:srgbClr>
                              </a:outerShdw>
                            </a:effectLst>
                          </a14:hiddenEffects>
                        </a:ext>
                      </a:extLst>
                    </p:spPr>
                  </p:pic>
                </p:oleObj>
              </mc:Fallback>
            </mc:AlternateContent>
          </a:graphicData>
        </a:graphic>
      </p:graphicFrame>
      <p:pic>
        <p:nvPicPr>
          <p:cNvPr id="6" name="Picture 100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295400"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Line 1001"/>
          <p:cNvSpPr>
            <a:spLocks noChangeShapeType="1"/>
          </p:cNvSpPr>
          <p:nvPr/>
        </p:nvSpPr>
        <p:spPr bwMode="auto">
          <a:xfrm>
            <a:off x="487363" y="685800"/>
            <a:ext cx="8243887"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800">
              <a:latin typeface="Arial" pitchFamily="-107" charset="0"/>
              <a:ea typeface="+mn-ea"/>
              <a:cs typeface="+mn-cs"/>
            </a:endParaRPr>
          </a:p>
        </p:txBody>
      </p:sp>
      <p:sp>
        <p:nvSpPr>
          <p:cNvPr id="8" name="Rectangle 1003"/>
          <p:cNvSpPr>
            <a:spLocks noChangeArrowheads="1"/>
          </p:cNvSpPr>
          <p:nvPr/>
        </p:nvSpPr>
        <p:spPr bwMode="auto">
          <a:xfrm>
            <a:off x="8513763" y="6624638"/>
            <a:ext cx="622300" cy="236537"/>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r>
              <a:rPr lang="en-US" sz="1000" b="0">
                <a:solidFill>
                  <a:srgbClr val="333399"/>
                </a:solidFill>
              </a:rPr>
              <a:t>SEA-</a:t>
            </a:r>
            <a:fld id="{5B7F7E20-F281-214D-AEF5-4B82AF58D484}" type="slidenum">
              <a:rPr lang="en-US" sz="1000" b="0">
                <a:solidFill>
                  <a:srgbClr val="333399"/>
                </a:solidFill>
              </a:rPr>
              <a:pPr defTabSz="820738" eaLnBrk="0" hangingPunct="0"/>
              <a:t>‹#›</a:t>
            </a:fld>
            <a:endParaRPr lang="en-US" sz="1000" b="0">
              <a:solidFill>
                <a:srgbClr val="333399"/>
              </a:solidFill>
            </a:endParaRPr>
          </a:p>
        </p:txBody>
      </p:sp>
      <p:pic>
        <p:nvPicPr>
          <p:cNvPr id="9" name="Picture 10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58163" y="76200"/>
            <a:ext cx="909637"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Rectangle 1002"/>
          <p:cNvSpPr>
            <a:spLocks noGrp="1" noChangeArrowheads="1"/>
          </p:cNvSpPr>
          <p:nvPr>
            <p:ph type="dt" sz="half" idx="10"/>
          </p:nvPr>
        </p:nvSpPr>
        <p:spPr/>
        <p:txBody>
          <a:bodyPr/>
          <a:lstStyle>
            <a:lvl1pPr>
              <a:defRPr/>
            </a:lvl1pPr>
          </a:lstStyle>
          <a:p>
            <a:pPr>
              <a:defRPr/>
            </a:pPr>
            <a:r>
              <a:rPr lang="en-US" smtClean="0"/>
              <a:t>31 Oct 2014</a:t>
            </a:r>
            <a:endParaRPr lang="en-US"/>
          </a:p>
        </p:txBody>
      </p:sp>
    </p:spTree>
    <p:extLst>
      <p:ext uri="{BB962C8B-B14F-4D97-AF65-F5344CB8AC3E}">
        <p14:creationId xmlns:p14="http://schemas.microsoft.com/office/powerpoint/2010/main" val="9559280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vmlDrawing" Target="../drawings/vmlDrawing1.vml"/><Relationship Id="rId14" Type="http://schemas.openxmlformats.org/officeDocument/2006/relationships/oleObject" Target="../embeddings/oleObject1.bin"/><Relationship Id="rId15" Type="http://schemas.openxmlformats.org/officeDocument/2006/relationships/image" Target="../media/image1.png"/><Relationship Id="rId16" Type="http://schemas.openxmlformats.org/officeDocument/2006/relationships/image" Target="../media/image2.png"/><Relationship Id="rId17"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3352800" y="6488113"/>
          <a:ext cx="2590800" cy="369887"/>
        </p:xfrm>
        <a:graphic>
          <a:graphicData uri="http://schemas.openxmlformats.org/presentationml/2006/ole">
            <mc:AlternateContent xmlns:mc="http://schemas.openxmlformats.org/markup-compatibility/2006">
              <mc:Choice xmlns:v="urn:schemas-microsoft-com:vml" Requires="v">
                <p:oleObj spid="_x0000_s1043" name="Bitmap Image" r:id="rId14" imgW="5668166" imgH="809738" progId="">
                  <p:embed/>
                </p:oleObj>
              </mc:Choice>
              <mc:Fallback>
                <p:oleObj name="Bitmap Image" r:id="rId14" imgW="5668166" imgH="809738" progId="">
                  <p:embed/>
                  <p:pic>
                    <p:nvPicPr>
                      <p:cNvPr id="0" name="Object 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352800" y="6488113"/>
                        <a:ext cx="2590800" cy="369887"/>
                      </a:xfrm>
                      <a:prstGeom prst="rect">
                        <a:avLst/>
                      </a:prstGeom>
                      <a:noFill/>
                      <a:ln>
                        <a:noFill/>
                      </a:ln>
                      <a:effectLst/>
                      <a:extLst>
                        <a:ext uri="{909E8E84-426E-40dd-AFC4-6F175D3DCCD1}">
                          <a14:hiddenFill xmlns:a14="http://schemas.microsoft.com/office/drawing/2010/main">
                            <a:solidFill>
                              <a:srgbClr val="618FFD"/>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rgbClr val="919191">
                                  <a:alpha val="74998"/>
                                </a:srgbClr>
                              </a:outerShdw>
                            </a:effectLst>
                          </a14:hiddenEffects>
                        </a:ext>
                      </a:extLst>
                    </p:spPr>
                  </p:pic>
                </p:oleObj>
              </mc:Fallback>
            </mc:AlternateContent>
          </a:graphicData>
        </a:graphic>
      </p:graphicFrame>
      <p:pic>
        <p:nvPicPr>
          <p:cNvPr id="1027" name="Picture 100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0"/>
            <a:ext cx="1295400"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0649" name="Line 1001"/>
          <p:cNvSpPr>
            <a:spLocks noChangeShapeType="1"/>
          </p:cNvSpPr>
          <p:nvPr/>
        </p:nvSpPr>
        <p:spPr bwMode="auto">
          <a:xfrm>
            <a:off x="487363" y="685800"/>
            <a:ext cx="8243887"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800">
              <a:latin typeface="Arial" pitchFamily="-107" charset="0"/>
              <a:ea typeface="+mn-ea"/>
              <a:cs typeface="+mn-cs"/>
            </a:endParaRPr>
          </a:p>
        </p:txBody>
      </p:sp>
      <p:sp>
        <p:nvSpPr>
          <p:cNvPr id="540650" name="Rectangle 1002"/>
          <p:cNvSpPr>
            <a:spLocks noGrp="1" noChangeArrowheads="1"/>
          </p:cNvSpPr>
          <p:nvPr>
            <p:ph type="dt" sz="half" idx="2"/>
          </p:nvPr>
        </p:nvSpPr>
        <p:spPr bwMode="auto">
          <a:xfrm>
            <a:off x="0" y="6553200"/>
            <a:ext cx="1731963" cy="268288"/>
          </a:xfrm>
          <a:prstGeom prst="rect">
            <a:avLst/>
          </a:prstGeom>
          <a:noFill/>
          <a:ln w="9525">
            <a:noFill/>
            <a:miter lim="800000"/>
            <a:headEnd/>
            <a:tailEnd/>
          </a:ln>
          <a:effectLst/>
        </p:spPr>
        <p:txBody>
          <a:bodyPr vert="horz" wrap="none" lIns="82628" tIns="41315" rIns="82628" bIns="41315" numCol="1" anchor="ctr" anchorCtr="0" compatLnSpc="1">
            <a:prstTxWarp prst="textNoShape">
              <a:avLst/>
            </a:prstTxWarp>
          </a:bodyPr>
          <a:lstStyle>
            <a:lvl1pPr eaLnBrk="0" hangingPunct="0">
              <a:defRPr sz="1000" b="0">
                <a:solidFill>
                  <a:srgbClr val="333399"/>
                </a:solidFill>
                <a:latin typeface="Arial" pitchFamily="26" charset="0"/>
                <a:ea typeface="ＭＳ Ｐゴシック" pitchFamily="26" charset="-128"/>
                <a:cs typeface="ＭＳ Ｐゴシック" pitchFamily="26" charset="-128"/>
              </a:defRPr>
            </a:lvl1pPr>
          </a:lstStyle>
          <a:p>
            <a:pPr>
              <a:defRPr/>
            </a:pPr>
            <a:r>
              <a:rPr lang="en-US" smtClean="0"/>
              <a:t>31 Oct 2014</a:t>
            </a:r>
            <a:endParaRPr lang="en-US" dirty="0"/>
          </a:p>
        </p:txBody>
      </p:sp>
      <p:sp>
        <p:nvSpPr>
          <p:cNvPr id="540651" name="Rectangle 1003"/>
          <p:cNvSpPr>
            <a:spLocks noChangeArrowheads="1"/>
          </p:cNvSpPr>
          <p:nvPr/>
        </p:nvSpPr>
        <p:spPr bwMode="auto">
          <a:xfrm>
            <a:off x="8513763" y="6624638"/>
            <a:ext cx="622300" cy="236537"/>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r>
              <a:rPr lang="en-US" sz="1000" b="0">
                <a:solidFill>
                  <a:srgbClr val="333399"/>
                </a:solidFill>
              </a:rPr>
              <a:t>SEA-</a:t>
            </a:r>
            <a:fld id="{1A7827CB-B016-B64A-8767-604E4B81BBA7}" type="slidenum">
              <a:rPr lang="en-US" sz="1000" b="0">
                <a:solidFill>
                  <a:srgbClr val="333399"/>
                </a:solidFill>
              </a:rPr>
              <a:pPr defTabSz="820738" eaLnBrk="0" hangingPunct="0"/>
              <a:t>‹#›</a:t>
            </a:fld>
            <a:endParaRPr lang="en-US" sz="1000" b="0">
              <a:solidFill>
                <a:srgbClr val="333399"/>
              </a:solidFill>
            </a:endParaRPr>
          </a:p>
        </p:txBody>
      </p:sp>
      <p:pic>
        <p:nvPicPr>
          <p:cNvPr id="1031" name="Picture 1004"/>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158163" y="76200"/>
            <a:ext cx="909637"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hf sldNum="0" hdr="0" ftr="0"/>
  <p:txStyles>
    <p:titleStyle>
      <a:lvl1pPr algn="ctr" rtl="0" eaLnBrk="0" fontAlgn="base" hangingPunct="0">
        <a:lnSpc>
          <a:spcPct val="90000"/>
        </a:lnSpc>
        <a:spcBef>
          <a:spcPct val="0"/>
        </a:spcBef>
        <a:spcAft>
          <a:spcPct val="0"/>
        </a:spcAft>
        <a:defRPr sz="2500" b="1">
          <a:solidFill>
            <a:schemeClr val="hlink"/>
          </a:solidFill>
          <a:latin typeface="+mj-lt"/>
          <a:ea typeface="ＭＳ Ｐゴシック" pitchFamily="26" charset="-128"/>
          <a:cs typeface="ＭＳ Ｐゴシック" pitchFamily="26" charset="-128"/>
        </a:defRPr>
      </a:lvl1pPr>
      <a:lvl2pPr algn="ctr" rtl="0" eaLnBrk="0" fontAlgn="base" hangingPunct="0">
        <a:lnSpc>
          <a:spcPct val="90000"/>
        </a:lnSpc>
        <a:spcBef>
          <a:spcPct val="0"/>
        </a:spcBef>
        <a:spcAft>
          <a:spcPct val="0"/>
        </a:spcAft>
        <a:defRPr sz="2500" b="1">
          <a:solidFill>
            <a:schemeClr val="hlink"/>
          </a:solidFill>
          <a:latin typeface="Arial" pitchFamily="-107" charset="0"/>
          <a:ea typeface="ＭＳ Ｐゴシック" pitchFamily="26" charset="-128"/>
          <a:cs typeface="ＭＳ Ｐゴシック" pitchFamily="26" charset="-128"/>
        </a:defRPr>
      </a:lvl2pPr>
      <a:lvl3pPr algn="ctr" rtl="0" eaLnBrk="0" fontAlgn="base" hangingPunct="0">
        <a:lnSpc>
          <a:spcPct val="90000"/>
        </a:lnSpc>
        <a:spcBef>
          <a:spcPct val="0"/>
        </a:spcBef>
        <a:spcAft>
          <a:spcPct val="0"/>
        </a:spcAft>
        <a:defRPr sz="2500" b="1">
          <a:solidFill>
            <a:schemeClr val="hlink"/>
          </a:solidFill>
          <a:latin typeface="Arial" pitchFamily="-107" charset="0"/>
          <a:ea typeface="ＭＳ Ｐゴシック" pitchFamily="26" charset="-128"/>
          <a:cs typeface="ＭＳ Ｐゴシック" pitchFamily="26" charset="-128"/>
        </a:defRPr>
      </a:lvl3pPr>
      <a:lvl4pPr algn="ctr" rtl="0" eaLnBrk="0" fontAlgn="base" hangingPunct="0">
        <a:lnSpc>
          <a:spcPct val="90000"/>
        </a:lnSpc>
        <a:spcBef>
          <a:spcPct val="0"/>
        </a:spcBef>
        <a:spcAft>
          <a:spcPct val="0"/>
        </a:spcAft>
        <a:defRPr sz="2500" b="1">
          <a:solidFill>
            <a:schemeClr val="hlink"/>
          </a:solidFill>
          <a:latin typeface="Arial" pitchFamily="-107" charset="0"/>
          <a:ea typeface="ＭＳ Ｐゴシック" pitchFamily="26" charset="-128"/>
          <a:cs typeface="ＭＳ Ｐゴシック" pitchFamily="26" charset="-128"/>
        </a:defRPr>
      </a:lvl4pPr>
      <a:lvl5pPr algn="ctr" rtl="0" eaLnBrk="0" fontAlgn="base" hangingPunct="0">
        <a:lnSpc>
          <a:spcPct val="90000"/>
        </a:lnSpc>
        <a:spcBef>
          <a:spcPct val="0"/>
        </a:spcBef>
        <a:spcAft>
          <a:spcPct val="0"/>
        </a:spcAft>
        <a:defRPr sz="2500" b="1">
          <a:solidFill>
            <a:schemeClr val="hlink"/>
          </a:solidFill>
          <a:latin typeface="Arial" pitchFamily="-107" charset="0"/>
          <a:ea typeface="ＭＳ Ｐゴシック" pitchFamily="26" charset="-128"/>
          <a:cs typeface="ＭＳ Ｐゴシック" pitchFamily="26" charset="-128"/>
        </a:defRPr>
      </a:lvl5pPr>
      <a:lvl6pPr marL="457200" algn="ctr" rtl="0" eaLnBrk="0" fontAlgn="base" hangingPunct="0">
        <a:lnSpc>
          <a:spcPct val="90000"/>
        </a:lnSpc>
        <a:spcBef>
          <a:spcPct val="0"/>
        </a:spcBef>
        <a:spcAft>
          <a:spcPct val="0"/>
        </a:spcAft>
        <a:defRPr sz="2500" b="1">
          <a:solidFill>
            <a:schemeClr val="hlink"/>
          </a:solidFill>
          <a:latin typeface="Arial" pitchFamily="-107" charset="0"/>
        </a:defRPr>
      </a:lvl6pPr>
      <a:lvl7pPr marL="914400" algn="ctr" rtl="0" eaLnBrk="0" fontAlgn="base" hangingPunct="0">
        <a:lnSpc>
          <a:spcPct val="90000"/>
        </a:lnSpc>
        <a:spcBef>
          <a:spcPct val="0"/>
        </a:spcBef>
        <a:spcAft>
          <a:spcPct val="0"/>
        </a:spcAft>
        <a:defRPr sz="2500" b="1">
          <a:solidFill>
            <a:schemeClr val="hlink"/>
          </a:solidFill>
          <a:latin typeface="Arial" pitchFamily="-107" charset="0"/>
        </a:defRPr>
      </a:lvl7pPr>
      <a:lvl8pPr marL="1371600" algn="ctr" rtl="0" eaLnBrk="0" fontAlgn="base" hangingPunct="0">
        <a:lnSpc>
          <a:spcPct val="90000"/>
        </a:lnSpc>
        <a:spcBef>
          <a:spcPct val="0"/>
        </a:spcBef>
        <a:spcAft>
          <a:spcPct val="0"/>
        </a:spcAft>
        <a:defRPr sz="2500" b="1">
          <a:solidFill>
            <a:schemeClr val="hlink"/>
          </a:solidFill>
          <a:latin typeface="Arial" pitchFamily="-107" charset="0"/>
        </a:defRPr>
      </a:lvl8pPr>
      <a:lvl9pPr marL="1828800" algn="ctr" rtl="0" eaLnBrk="0" fontAlgn="base" hangingPunct="0">
        <a:lnSpc>
          <a:spcPct val="90000"/>
        </a:lnSpc>
        <a:spcBef>
          <a:spcPct val="0"/>
        </a:spcBef>
        <a:spcAft>
          <a:spcPct val="0"/>
        </a:spcAft>
        <a:defRPr sz="2500" b="1">
          <a:solidFill>
            <a:schemeClr val="hlink"/>
          </a:solidFill>
          <a:latin typeface="Arial" pitchFamily="-107"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ＭＳ Ｐゴシック" pitchFamily="26" charset="-128"/>
          <a:cs typeface="ＭＳ Ｐゴシック" pitchFamily="26" charset="-128"/>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ea typeface="ＭＳ Ｐゴシック" pitchFamily="-107" charset="-128"/>
        </a:defRPr>
      </a:lvl2pPr>
      <a:lvl3pPr marL="914400" indent="-231775" algn="l" rtl="0" eaLnBrk="0" fontAlgn="base" hangingPunct="0">
        <a:lnSpc>
          <a:spcPct val="80000"/>
        </a:lnSpc>
        <a:spcBef>
          <a:spcPct val="10000"/>
        </a:spcBef>
        <a:spcAft>
          <a:spcPct val="10000"/>
        </a:spcAft>
        <a:buSzPct val="125000"/>
        <a:buChar char="-"/>
        <a:defRPr b="1">
          <a:solidFill>
            <a:schemeClr val="tx1"/>
          </a:solidFill>
          <a:latin typeface="+mn-lt"/>
          <a:ea typeface="ＭＳ Ｐゴシック" pitchFamily="-107" charset="-128"/>
        </a:defRPr>
      </a:lvl3pPr>
      <a:lvl4pPr marL="1260475" indent="-231775" algn="l" rtl="0" eaLnBrk="0" fontAlgn="base" hangingPunct="0">
        <a:lnSpc>
          <a:spcPct val="80000"/>
        </a:lnSpc>
        <a:spcBef>
          <a:spcPct val="10000"/>
        </a:spcBef>
        <a:spcAft>
          <a:spcPct val="10000"/>
        </a:spcAft>
        <a:buSzPct val="125000"/>
        <a:buChar char="-"/>
        <a:defRPr b="1">
          <a:solidFill>
            <a:schemeClr val="tx1"/>
          </a:solidFill>
          <a:latin typeface="+mn-lt"/>
          <a:ea typeface="ＭＳ Ｐゴシック" pitchFamily="-107" charset="-128"/>
        </a:defRPr>
      </a:lvl4pPr>
      <a:lvl5pPr marL="1597025" indent="-220663" algn="l" rtl="0" eaLnBrk="0" fontAlgn="base" hangingPunct="0">
        <a:lnSpc>
          <a:spcPct val="80000"/>
        </a:lnSpc>
        <a:spcBef>
          <a:spcPct val="10000"/>
        </a:spcBef>
        <a:spcAft>
          <a:spcPct val="10000"/>
        </a:spcAft>
        <a:buSzPct val="125000"/>
        <a:buChar char="•"/>
        <a:defRPr b="1">
          <a:solidFill>
            <a:schemeClr val="tx1"/>
          </a:solidFill>
          <a:latin typeface="+mn-lt"/>
          <a:ea typeface="ＭＳ Ｐゴシック" pitchFamily="-107" charset="-128"/>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ea typeface="ＭＳ Ｐゴシック" pitchFamily="-107" charset="-128"/>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ea typeface="ＭＳ Ｐゴシック" pitchFamily="-107" charset="-128"/>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ea typeface="ＭＳ Ｐゴシック" pitchFamily="-107" charset="-128"/>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anaregistry.org/r/glossary"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20738" eaLnBrk="0" hangingPunct="0">
              <a:defRPr sz="2400" b="1">
                <a:solidFill>
                  <a:schemeClr val="tx1"/>
                </a:solidFill>
                <a:latin typeface="Arial" charset="0"/>
                <a:ea typeface="ＭＳ Ｐゴシック" charset="0"/>
                <a:cs typeface="ＭＳ Ｐゴシック" charset="0"/>
              </a:defRPr>
            </a:lvl1pPr>
            <a:lvl2pPr marL="37931725" indent="-37474525" defTabSz="820738" eaLnBrk="0" hangingPunct="0">
              <a:defRPr sz="2400" b="1">
                <a:solidFill>
                  <a:schemeClr val="tx1"/>
                </a:solidFill>
                <a:latin typeface="Arial" charset="0"/>
                <a:ea typeface="ＭＳ Ｐゴシック" charset="0"/>
              </a:defRPr>
            </a:lvl2pPr>
            <a:lvl3pPr eaLnBrk="0" hangingPunct="0">
              <a:defRPr sz="2400" b="1">
                <a:solidFill>
                  <a:schemeClr val="tx1"/>
                </a:solidFill>
                <a:latin typeface="Arial" charset="0"/>
                <a:ea typeface="ＭＳ Ｐゴシック" charset="0"/>
              </a:defRPr>
            </a:lvl3pPr>
            <a:lvl4pPr eaLnBrk="0" hangingPunct="0">
              <a:defRPr sz="2400" b="1">
                <a:solidFill>
                  <a:schemeClr val="tx1"/>
                </a:solidFill>
                <a:latin typeface="Arial" charset="0"/>
                <a:ea typeface="ＭＳ Ｐゴシック" charset="0"/>
              </a:defRPr>
            </a:lvl4pPr>
            <a:lvl5pPr eaLnBrk="0" hangingPunct="0">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r>
              <a:rPr lang="en-US" sz="1000" b="0" smtClean="0">
                <a:solidFill>
                  <a:srgbClr val="333399"/>
                </a:solidFill>
              </a:rPr>
              <a:t>31 Oct 2014</a:t>
            </a:r>
            <a:endParaRPr lang="en-US" sz="1000" b="0">
              <a:solidFill>
                <a:srgbClr val="333399"/>
              </a:solidFill>
            </a:endParaRPr>
          </a:p>
        </p:txBody>
      </p:sp>
      <p:pic>
        <p:nvPicPr>
          <p:cNvPr id="1638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76200"/>
            <a:ext cx="1295400"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8" name="Rectangle 5"/>
          <p:cNvSpPr>
            <a:spLocks noChangeArrowheads="1"/>
          </p:cNvSpPr>
          <p:nvPr/>
        </p:nvSpPr>
        <p:spPr bwMode="auto">
          <a:xfrm>
            <a:off x="0" y="0"/>
            <a:ext cx="13716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lnSpc>
                <a:spcPct val="90000"/>
              </a:lnSpc>
              <a:spcAft>
                <a:spcPct val="10000"/>
              </a:spcAft>
              <a:buSzPct val="125000"/>
            </a:pPr>
            <a:endParaRPr lang="en-US" sz="1800"/>
          </a:p>
        </p:txBody>
      </p:sp>
      <p:sp>
        <p:nvSpPr>
          <p:cNvPr id="16389" name="Rectangle 6"/>
          <p:cNvSpPr>
            <a:spLocks noChangeArrowheads="1"/>
          </p:cNvSpPr>
          <p:nvPr/>
        </p:nvSpPr>
        <p:spPr bwMode="auto">
          <a:xfrm>
            <a:off x="7696200" y="0"/>
            <a:ext cx="1447800" cy="685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lnSpc>
                <a:spcPct val="90000"/>
              </a:lnSpc>
              <a:spcAft>
                <a:spcPct val="10000"/>
              </a:spcAft>
              <a:buSzPct val="125000"/>
            </a:pPr>
            <a:endParaRPr lang="en-US" sz="1800"/>
          </a:p>
        </p:txBody>
      </p:sp>
      <p:sp>
        <p:nvSpPr>
          <p:cNvPr id="16390" name="Rectangle 7"/>
          <p:cNvSpPr>
            <a:spLocks noChangeArrowheads="1"/>
          </p:cNvSpPr>
          <p:nvPr/>
        </p:nvSpPr>
        <p:spPr bwMode="auto">
          <a:xfrm>
            <a:off x="0" y="6248400"/>
            <a:ext cx="13716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lnSpc>
                <a:spcPct val="90000"/>
              </a:lnSpc>
              <a:spcAft>
                <a:spcPct val="10000"/>
              </a:spcAft>
              <a:buSzPct val="125000"/>
            </a:pPr>
            <a:endParaRPr lang="en-US" sz="1800"/>
          </a:p>
        </p:txBody>
      </p:sp>
      <p:sp>
        <p:nvSpPr>
          <p:cNvPr id="16391" name="Rectangle 8"/>
          <p:cNvSpPr>
            <a:spLocks noChangeArrowheads="1"/>
          </p:cNvSpPr>
          <p:nvPr/>
        </p:nvSpPr>
        <p:spPr bwMode="auto">
          <a:xfrm>
            <a:off x="7772400" y="6248400"/>
            <a:ext cx="13716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lnSpc>
                <a:spcPct val="90000"/>
              </a:lnSpc>
              <a:spcAft>
                <a:spcPct val="10000"/>
              </a:spcAft>
              <a:buSzPct val="125000"/>
            </a:pPr>
            <a:endParaRPr lang="en-US" sz="1800"/>
          </a:p>
        </p:txBody>
      </p:sp>
      <p:sp>
        <p:nvSpPr>
          <p:cNvPr id="16392" name="Rectangle 9"/>
          <p:cNvSpPr>
            <a:spLocks noChangeArrowheads="1"/>
          </p:cNvSpPr>
          <p:nvPr/>
        </p:nvSpPr>
        <p:spPr bwMode="auto">
          <a:xfrm>
            <a:off x="381000" y="609600"/>
            <a:ext cx="85344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lnSpc>
                <a:spcPct val="90000"/>
              </a:lnSpc>
              <a:spcAft>
                <a:spcPct val="10000"/>
              </a:spcAft>
              <a:buSzPct val="125000"/>
            </a:pPr>
            <a:endParaRPr lang="en-US" sz="1800"/>
          </a:p>
        </p:txBody>
      </p:sp>
      <p:sp>
        <p:nvSpPr>
          <p:cNvPr id="929803" name="Text Box 11"/>
          <p:cNvSpPr txBox="1">
            <a:spLocks noChangeArrowheads="1"/>
          </p:cNvSpPr>
          <p:nvPr/>
        </p:nvSpPr>
        <p:spPr bwMode="auto">
          <a:xfrm>
            <a:off x="768350" y="1006475"/>
            <a:ext cx="7597775" cy="3600986"/>
          </a:xfrm>
          <a:prstGeom prst="rect">
            <a:avLst/>
          </a:prstGeom>
          <a:noFill/>
          <a:ln w="76200">
            <a:solidFill>
              <a:srgbClr val="000099"/>
            </a:solidFill>
            <a:miter lim="800000"/>
            <a:headEnd type="none" w="sm" len="sm"/>
            <a:tailEnd type="none" w="sm" len="sm"/>
          </a:ln>
          <a:effectLst/>
        </p:spPr>
        <p:txBody>
          <a:bodyPr>
            <a:spAutoFit/>
          </a:bodyPr>
          <a:lstStyle>
            <a:lvl1pPr eaLnBrk="0" hangingPunct="0">
              <a:defRPr sz="2400" b="1">
                <a:solidFill>
                  <a:schemeClr val="tx1"/>
                </a:solidFill>
                <a:latin typeface="Arial" charset="0"/>
                <a:ea typeface="ＭＳ Ｐゴシック" charset="0"/>
                <a:cs typeface="ＭＳ Ｐゴシック" charset="0"/>
              </a:defRPr>
            </a:lvl1pPr>
            <a:lvl2pPr marL="37931725" indent="-37474525" eaLnBrk="0" hangingPunct="0">
              <a:defRPr sz="2400" b="1">
                <a:solidFill>
                  <a:schemeClr val="tx1"/>
                </a:solidFill>
                <a:latin typeface="Arial" charset="0"/>
                <a:ea typeface="ＭＳ Ｐゴシック" charset="0"/>
              </a:defRPr>
            </a:lvl2pPr>
            <a:lvl3pPr eaLnBrk="0" hangingPunct="0">
              <a:defRPr sz="2400" b="1">
                <a:solidFill>
                  <a:schemeClr val="tx1"/>
                </a:solidFill>
                <a:latin typeface="Arial" charset="0"/>
                <a:ea typeface="ＭＳ Ｐゴシック" charset="0"/>
              </a:defRPr>
            </a:lvl3pPr>
            <a:lvl4pPr eaLnBrk="0" hangingPunct="0">
              <a:defRPr sz="2400" b="1">
                <a:solidFill>
                  <a:schemeClr val="tx1"/>
                </a:solidFill>
                <a:latin typeface="Arial" charset="0"/>
                <a:ea typeface="ＭＳ Ｐゴシック" charset="0"/>
              </a:defRPr>
            </a:lvl4pPr>
            <a:lvl5pPr eaLnBrk="0" hangingPunct="0">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pPr algn="ctr"/>
            <a:endParaRPr lang="en-US" sz="2800" dirty="0">
              <a:solidFill>
                <a:srgbClr val="000099"/>
              </a:solidFill>
              <a:effectLst>
                <a:outerShdw blurRad="38100" dist="38100" dir="2700000" algn="tl">
                  <a:srgbClr val="DDDDDD"/>
                </a:outerShdw>
              </a:effectLst>
            </a:endParaRPr>
          </a:p>
          <a:p>
            <a:pPr algn="ctr"/>
            <a:r>
              <a:rPr lang="en-US" sz="4000" dirty="0">
                <a:solidFill>
                  <a:srgbClr val="000099"/>
                </a:solidFill>
                <a:effectLst>
                  <a:outerShdw blurRad="38100" dist="38100" dir="2700000" algn="tl">
                    <a:srgbClr val="DDDDDD"/>
                  </a:outerShdw>
                </a:effectLst>
              </a:rPr>
              <a:t>CCSDS System Engineering</a:t>
            </a:r>
          </a:p>
          <a:p>
            <a:pPr algn="ctr"/>
            <a:r>
              <a:rPr lang="en-US" sz="4000" dirty="0">
                <a:solidFill>
                  <a:srgbClr val="000099"/>
                </a:solidFill>
                <a:effectLst>
                  <a:outerShdw blurRad="38100" dist="38100" dir="2700000" algn="tl">
                    <a:srgbClr val="DDDDDD"/>
                  </a:outerShdw>
                </a:effectLst>
              </a:rPr>
              <a:t>Area (SEA): </a:t>
            </a:r>
            <a:r>
              <a:rPr lang="en-US" sz="4000" dirty="0" smtClean="0">
                <a:solidFill>
                  <a:srgbClr val="000099"/>
                </a:solidFill>
                <a:effectLst>
                  <a:outerShdw blurRad="38100" dist="38100" dir="2700000" algn="tl">
                    <a:srgbClr val="DDDDDD"/>
                  </a:outerShdw>
                </a:effectLst>
              </a:rPr>
              <a:t>System Architecture WG </a:t>
            </a:r>
            <a:r>
              <a:rPr lang="en-US" sz="4000" smtClean="0">
                <a:solidFill>
                  <a:srgbClr val="000099"/>
                </a:solidFill>
                <a:effectLst>
                  <a:outerShdw blurRad="38100" dist="38100" dir="2700000" algn="tl">
                    <a:srgbClr val="DDDDDD"/>
                  </a:outerShdw>
                </a:effectLst>
              </a:rPr>
              <a:t>(SAWG) Restart</a:t>
            </a:r>
            <a:endParaRPr lang="en-US" sz="4000" dirty="0">
              <a:solidFill>
                <a:srgbClr val="000099"/>
              </a:solidFill>
              <a:effectLst>
                <a:outerShdw blurRad="38100" dist="38100" dir="2700000" algn="tl">
                  <a:srgbClr val="DDDDDD"/>
                </a:outerShdw>
              </a:effectLst>
            </a:endParaRPr>
          </a:p>
          <a:p>
            <a:pPr algn="ctr"/>
            <a:endParaRPr lang="en-US" sz="4000" dirty="0">
              <a:solidFill>
                <a:srgbClr val="000099"/>
              </a:solidFill>
              <a:effectLst>
                <a:outerShdw blurRad="38100" dist="38100" dir="2700000" algn="tl">
                  <a:srgbClr val="DDDDDD"/>
                </a:outerShdw>
              </a:effectLst>
            </a:endParaRPr>
          </a:p>
        </p:txBody>
      </p:sp>
      <p:sp>
        <p:nvSpPr>
          <p:cNvPr id="16394" name="Text Box 12"/>
          <p:cNvSpPr txBox="1">
            <a:spLocks noChangeArrowheads="1"/>
          </p:cNvSpPr>
          <p:nvPr/>
        </p:nvSpPr>
        <p:spPr bwMode="auto">
          <a:xfrm>
            <a:off x="2857500" y="4800600"/>
            <a:ext cx="3532188"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b="1">
                <a:solidFill>
                  <a:schemeClr val="tx1"/>
                </a:solidFill>
                <a:latin typeface="Arial" charset="0"/>
                <a:ea typeface="ＭＳ Ｐゴシック" charset="0"/>
                <a:cs typeface="ＭＳ Ｐゴシック" charset="0"/>
              </a:defRPr>
            </a:lvl1pPr>
            <a:lvl2pPr marL="37931725" indent="-37474525" eaLnBrk="0" hangingPunct="0">
              <a:defRPr sz="2400" b="1">
                <a:solidFill>
                  <a:schemeClr val="tx1"/>
                </a:solidFill>
                <a:latin typeface="Arial" charset="0"/>
                <a:ea typeface="ＭＳ Ｐゴシック" charset="0"/>
              </a:defRPr>
            </a:lvl2pPr>
            <a:lvl3pPr eaLnBrk="0" hangingPunct="0">
              <a:defRPr sz="2400" b="1">
                <a:solidFill>
                  <a:schemeClr val="tx1"/>
                </a:solidFill>
                <a:latin typeface="Arial" charset="0"/>
                <a:ea typeface="ＭＳ Ｐゴシック" charset="0"/>
              </a:defRPr>
            </a:lvl3pPr>
            <a:lvl4pPr eaLnBrk="0" hangingPunct="0">
              <a:defRPr sz="2400" b="1">
                <a:solidFill>
                  <a:schemeClr val="tx1"/>
                </a:solidFill>
                <a:latin typeface="Arial" charset="0"/>
                <a:ea typeface="ＭＳ Ｐゴシック" charset="0"/>
              </a:defRPr>
            </a:lvl4pPr>
            <a:lvl5pPr eaLnBrk="0" hangingPunct="0">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pPr algn="ctr"/>
            <a:endParaRPr lang="en-US" dirty="0">
              <a:solidFill>
                <a:srgbClr val="000099"/>
              </a:solidFill>
            </a:endParaRPr>
          </a:p>
          <a:p>
            <a:pPr algn="ctr"/>
            <a:r>
              <a:rPr lang="en-US" dirty="0">
                <a:solidFill>
                  <a:srgbClr val="000099"/>
                </a:solidFill>
              </a:rPr>
              <a:t>Peter Shames, SEA AD</a:t>
            </a:r>
          </a:p>
          <a:p>
            <a:pPr algn="ctr"/>
            <a:endParaRPr lang="en-US" sz="1000" u="sng" dirty="0">
              <a:solidFill>
                <a:schemeClr val="accent1"/>
              </a:solidFill>
            </a:endParaRPr>
          </a:p>
          <a:p>
            <a:pPr algn="ctr"/>
            <a:r>
              <a:rPr lang="en-US" sz="1800" smtClean="0">
                <a:solidFill>
                  <a:srgbClr val="000099"/>
                </a:solidFill>
              </a:rPr>
              <a:t>31 </a:t>
            </a:r>
            <a:r>
              <a:rPr lang="en-US" sz="1800" dirty="0" smtClean="0">
                <a:solidFill>
                  <a:srgbClr val="000099"/>
                </a:solidFill>
              </a:rPr>
              <a:t>Oct 2014</a:t>
            </a:r>
            <a:endParaRPr lang="en-US" sz="1200" u="sng" dirty="0">
              <a:solidFill>
                <a:srgbClr val="0033CC"/>
              </a:solidFill>
            </a:endParaRPr>
          </a:p>
          <a:p>
            <a:pPr algn="ctr"/>
            <a:endParaRPr lang="en-US" sz="1200" u="sng" dirty="0">
              <a:solidFill>
                <a:srgbClr val="0033CC"/>
              </a:solidFill>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dirty="0">
                <a:latin typeface="Arial" charset="0"/>
                <a:ea typeface="ＭＳ Ｐゴシック" charset="0"/>
                <a:cs typeface="ＭＳ Ｐゴシック" charset="0"/>
              </a:rPr>
              <a:t>Authority for this </a:t>
            </a:r>
            <a:r>
              <a:rPr lang="en-US" dirty="0" smtClean="0">
                <a:latin typeface="Arial" charset="0"/>
                <a:ea typeface="ＭＳ Ｐゴシック" charset="0"/>
                <a:cs typeface="ＭＳ Ｐゴシック" charset="0"/>
              </a:rPr>
              <a:t>Restart</a:t>
            </a:r>
            <a:endParaRPr lang="en-US" dirty="0">
              <a:latin typeface="Arial" charset="0"/>
              <a:ea typeface="ＭＳ Ｐゴシック" charset="0"/>
              <a:cs typeface="ＭＳ Ｐゴシック" charset="0"/>
            </a:endParaRPr>
          </a:p>
        </p:txBody>
      </p:sp>
      <p:sp>
        <p:nvSpPr>
          <p:cNvPr id="18435" name="Content Placeholder 2"/>
          <p:cNvSpPr>
            <a:spLocks noGrp="1"/>
          </p:cNvSpPr>
          <p:nvPr>
            <p:ph idx="1"/>
          </p:nvPr>
        </p:nvSpPr>
        <p:spPr bwMode="auto">
          <a:xfrm>
            <a:off x="381000" y="838200"/>
            <a:ext cx="8229600" cy="5257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sz="1800" dirty="0">
                <a:latin typeface="Arial" charset="0"/>
                <a:ea typeface="ＭＳ Ｐゴシック" charset="0"/>
                <a:cs typeface="ＭＳ Ｐゴシック" charset="0"/>
              </a:rPr>
              <a:t>Quoted from ORGANIZATION AND PROCESSES FOR THE CONSULTATIVE COMMITTEE FOR SPACE DATA SYSTEMS, CCSDS A02.1-Y</a:t>
            </a:r>
            <a:r>
              <a:rPr lang="en-US" sz="1800" dirty="0" smtClean="0">
                <a:latin typeface="Arial" charset="0"/>
                <a:ea typeface="ＭＳ Ｐゴシック" charset="0"/>
                <a:cs typeface="ＭＳ Ｐゴシック" charset="0"/>
              </a:rPr>
              <a:t>-4, dated April 2014</a:t>
            </a:r>
            <a:endParaRPr lang="en-US" sz="1800" dirty="0">
              <a:latin typeface="Arial" charset="0"/>
              <a:ea typeface="ＭＳ Ｐゴシック" charset="0"/>
              <a:cs typeface="ＭＳ Ｐゴシック" charset="0"/>
            </a:endParaRPr>
          </a:p>
          <a:p>
            <a:endParaRPr lang="en-US" sz="1800" dirty="0">
              <a:latin typeface="Arial" charset="0"/>
              <a:ea typeface="ＭＳ Ｐゴシック" charset="0"/>
              <a:cs typeface="ＭＳ Ｐゴシック" charset="0"/>
            </a:endParaRPr>
          </a:p>
          <a:p>
            <a:pPr marL="0" indent="0">
              <a:buNone/>
            </a:pPr>
            <a:r>
              <a:rPr lang="en-US" sz="1600" dirty="0"/>
              <a:t>2.3.2.4.3 Area Director Responsibilities </a:t>
            </a:r>
            <a:endParaRPr lang="en-US" sz="1600" dirty="0" smtClean="0"/>
          </a:p>
          <a:p>
            <a:pPr marL="0" indent="0">
              <a:buNone/>
            </a:pPr>
            <a:r>
              <a:rPr lang="en-US" sz="1600" dirty="0"/>
              <a:t>An Area Director is responsible for the work done in his or her WGs, BOFs, and SIGs and is specifically responsible for the following: </a:t>
            </a:r>
            <a:endParaRPr lang="en-US" sz="1600" dirty="0" smtClean="0"/>
          </a:p>
          <a:p>
            <a:pPr marL="338137" lvl="1" indent="0">
              <a:buNone/>
            </a:pPr>
            <a:r>
              <a:rPr lang="en-US" sz="1400" dirty="0"/>
              <a:t>o)  making recommendations to the CESG to reconvene a WG to refresh a standard that has been finalized and deployed into operational use, and for which the WG is no longer active; </a:t>
            </a:r>
          </a:p>
          <a:p>
            <a:pPr marL="338137" lvl="1" indent="0">
              <a:buNone/>
            </a:pPr>
            <a:endParaRPr lang="en-US" sz="1400" dirty="0" smtClean="0">
              <a:effectLst/>
            </a:endParaRPr>
          </a:p>
          <a:p>
            <a:pPr marL="0" indent="0">
              <a:buNone/>
            </a:pPr>
            <a:r>
              <a:rPr lang="en-US" sz="1600" dirty="0"/>
              <a:t>6.2.7 PERIODIC REVIEW </a:t>
            </a:r>
            <a:endParaRPr lang="en-US" sz="1600" dirty="0" smtClean="0"/>
          </a:p>
          <a:p>
            <a:pPr marL="0" indent="0">
              <a:buNone/>
            </a:pPr>
            <a:r>
              <a:rPr lang="en-US" sz="1600" dirty="0"/>
              <a:t>6.2.7.1 General </a:t>
            </a:r>
            <a:endParaRPr lang="en-US" sz="1600" dirty="0" smtClean="0"/>
          </a:p>
          <a:p>
            <a:pPr marL="0" indent="0">
              <a:buNone/>
            </a:pPr>
            <a:r>
              <a:rPr lang="en-US" sz="1600" dirty="0"/>
              <a:t>CCSDS documents shall undergo periodic review within the Area no later than five years after issue and every five years subsequently. Periodic review shall result in reconfirmation, revision, or retirement to CCSDS historical status. </a:t>
            </a:r>
            <a:endParaRPr lang="en-US" sz="1600" dirty="0" smtClean="0"/>
          </a:p>
          <a:p>
            <a:pPr marL="0" indent="0">
              <a:buNone/>
            </a:pPr>
            <a:r>
              <a:rPr lang="en-US" sz="1600" dirty="0" smtClean="0"/>
              <a:t>6.2.7.2 </a:t>
            </a:r>
            <a:r>
              <a:rPr lang="en-US" sz="1600" dirty="0"/>
              <a:t>Changes to Documents </a:t>
            </a:r>
            <a:endParaRPr lang="en-US" sz="1600" dirty="0" smtClean="0"/>
          </a:p>
          <a:p>
            <a:pPr marL="0" indent="0">
              <a:buNone/>
            </a:pPr>
            <a:r>
              <a:rPr lang="en-US" sz="1600" dirty="0"/>
              <a:t>6.2.7.2.1 Revisions of Normative Documents </a:t>
            </a:r>
            <a:endParaRPr lang="en-US" sz="1600" dirty="0" smtClean="0"/>
          </a:p>
          <a:p>
            <a:pPr marL="0" indent="0">
              <a:buNone/>
            </a:pPr>
            <a:r>
              <a:rPr lang="en-US" sz="1600" dirty="0"/>
              <a:t>6.2.7.2.1.1 Revisions of published normative documents shall follow the procedures in 6.2.2. </a:t>
            </a:r>
            <a:endParaRPr lang="en-US" sz="1600" dirty="0" smtClean="0"/>
          </a:p>
          <a:p>
            <a:pPr marL="0" indent="0">
              <a:buNone/>
            </a:pPr>
            <a:r>
              <a:rPr lang="en-US" sz="1600" dirty="0"/>
              <a:t>6.2.7.2.1.2 The color designation for draft revisions of normative documents shall be “Pink” (rather than “Red”). </a:t>
            </a:r>
            <a:endParaRPr lang="en-US" sz="1600" dirty="0" smtClean="0"/>
          </a:p>
          <a:p>
            <a:pPr marL="0" indent="0">
              <a:buNone/>
            </a:pPr>
            <a:r>
              <a:rPr lang="en-US" sz="1600" dirty="0"/>
              <a:t>6.2.7.2.1.3 In cases where only limited discrete changes are proposed to a published normative document, only the pages containing substantive changes (“Pink Sheets”) may be released for review. </a:t>
            </a:r>
            <a:endParaRPr lang="en-US" sz="1600" dirty="0" smtClean="0"/>
          </a:p>
          <a:p>
            <a:pPr marL="0" indent="0">
              <a:buNone/>
            </a:pPr>
            <a:endParaRPr lang="en-US" sz="1600" dirty="0" smtClean="0">
              <a:effectLst/>
            </a:endParaRPr>
          </a:p>
        </p:txBody>
      </p:sp>
      <p:sp>
        <p:nvSpPr>
          <p:cNvPr id="1843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20738" eaLnBrk="0" hangingPunct="0">
              <a:defRPr sz="2400" b="1">
                <a:solidFill>
                  <a:schemeClr val="tx1"/>
                </a:solidFill>
                <a:latin typeface="Arial" charset="0"/>
                <a:ea typeface="ＭＳ Ｐゴシック" charset="0"/>
                <a:cs typeface="ＭＳ Ｐゴシック" charset="0"/>
              </a:defRPr>
            </a:lvl1pPr>
            <a:lvl2pPr marL="37931725" indent="-37474525" defTabSz="820738" eaLnBrk="0" hangingPunct="0">
              <a:defRPr sz="2400" b="1">
                <a:solidFill>
                  <a:schemeClr val="tx1"/>
                </a:solidFill>
                <a:latin typeface="Arial" charset="0"/>
                <a:ea typeface="ＭＳ Ｐゴシック" charset="0"/>
              </a:defRPr>
            </a:lvl2pPr>
            <a:lvl3pPr eaLnBrk="0" hangingPunct="0">
              <a:defRPr sz="2400" b="1">
                <a:solidFill>
                  <a:schemeClr val="tx1"/>
                </a:solidFill>
                <a:latin typeface="Arial" charset="0"/>
                <a:ea typeface="ＭＳ Ｐゴシック" charset="0"/>
              </a:defRPr>
            </a:lvl3pPr>
            <a:lvl4pPr eaLnBrk="0" hangingPunct="0">
              <a:defRPr sz="2400" b="1">
                <a:solidFill>
                  <a:schemeClr val="tx1"/>
                </a:solidFill>
                <a:latin typeface="Arial" charset="0"/>
                <a:ea typeface="ＭＳ Ｐゴシック" charset="0"/>
              </a:defRPr>
            </a:lvl4pPr>
            <a:lvl5pPr eaLnBrk="0" hangingPunct="0">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r>
              <a:rPr lang="en-US" sz="1000" b="0" smtClean="0">
                <a:solidFill>
                  <a:srgbClr val="333399"/>
                </a:solidFill>
              </a:rPr>
              <a:t>31 Oct 2014</a:t>
            </a:r>
            <a:endParaRPr lang="en-US" sz="1000" b="0">
              <a:solidFill>
                <a:srgbClr val="333399"/>
              </a:solidFill>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20738" eaLnBrk="0" hangingPunct="0">
              <a:defRPr sz="2400" b="1">
                <a:solidFill>
                  <a:schemeClr val="tx1"/>
                </a:solidFill>
                <a:latin typeface="Arial" charset="0"/>
                <a:ea typeface="ＭＳ Ｐゴシック" charset="0"/>
                <a:cs typeface="ＭＳ Ｐゴシック" charset="0"/>
              </a:defRPr>
            </a:lvl1pPr>
            <a:lvl2pPr marL="37931725" indent="-37474525" defTabSz="820738" eaLnBrk="0" hangingPunct="0">
              <a:defRPr sz="2400" b="1">
                <a:solidFill>
                  <a:schemeClr val="tx1"/>
                </a:solidFill>
                <a:latin typeface="Arial" charset="0"/>
                <a:ea typeface="ＭＳ Ｐゴシック" charset="0"/>
              </a:defRPr>
            </a:lvl2pPr>
            <a:lvl3pPr eaLnBrk="0" hangingPunct="0">
              <a:defRPr sz="2400" b="1">
                <a:solidFill>
                  <a:schemeClr val="tx1"/>
                </a:solidFill>
                <a:latin typeface="Arial" charset="0"/>
                <a:ea typeface="ＭＳ Ｐゴシック" charset="0"/>
              </a:defRPr>
            </a:lvl3pPr>
            <a:lvl4pPr eaLnBrk="0" hangingPunct="0">
              <a:defRPr sz="2400" b="1">
                <a:solidFill>
                  <a:schemeClr val="tx1"/>
                </a:solidFill>
                <a:latin typeface="Arial" charset="0"/>
                <a:ea typeface="ＭＳ Ｐゴシック" charset="0"/>
              </a:defRPr>
            </a:lvl4pPr>
            <a:lvl5pPr eaLnBrk="0" hangingPunct="0">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r>
              <a:rPr lang="en-US" sz="1000" b="0" smtClean="0">
                <a:solidFill>
                  <a:srgbClr val="333399"/>
                </a:solidFill>
              </a:rPr>
              <a:t>31 Oct 2014</a:t>
            </a:r>
            <a:endParaRPr lang="en-US" sz="1000" b="0">
              <a:solidFill>
                <a:srgbClr val="333399"/>
              </a:solidFill>
            </a:endParaRPr>
          </a:p>
        </p:txBody>
      </p:sp>
      <p:sp>
        <p:nvSpPr>
          <p:cNvPr id="20483" name="Rectangle 2"/>
          <p:cNvSpPr>
            <a:spLocks noGrp="1" noChangeArrowheads="1"/>
          </p:cNvSpPr>
          <p:nvPr>
            <p:ph type="title"/>
          </p:nvPr>
        </p:nvSpPr>
        <p:spPr bwMode="auto">
          <a:xfrm>
            <a:off x="457200" y="-30162"/>
            <a:ext cx="8229600" cy="4873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dirty="0">
                <a:latin typeface="Arial" charset="0"/>
                <a:ea typeface="ＭＳ Ｐゴシック" charset="0"/>
                <a:cs typeface="ＭＳ Ｐゴシック" charset="0"/>
              </a:rPr>
              <a:t>Motivation for this </a:t>
            </a:r>
            <a:r>
              <a:rPr lang="en-US" dirty="0" smtClean="0">
                <a:latin typeface="Arial" charset="0"/>
                <a:ea typeface="ＭＳ Ｐゴシック" charset="0"/>
                <a:cs typeface="ＭＳ Ｐゴシック" charset="0"/>
              </a:rPr>
              <a:t>System Architecture WG </a:t>
            </a:r>
            <a:br>
              <a:rPr lang="en-US" dirty="0" smtClean="0">
                <a:latin typeface="Arial" charset="0"/>
                <a:ea typeface="ＭＳ Ｐゴシック" charset="0"/>
                <a:cs typeface="ＭＳ Ｐゴシック" charset="0"/>
              </a:rPr>
            </a:br>
            <a:r>
              <a:rPr lang="en-US" dirty="0" smtClean="0">
                <a:latin typeface="Arial" charset="0"/>
                <a:ea typeface="ＭＳ Ｐゴシック" charset="0"/>
                <a:cs typeface="ＭＳ Ｐゴシック" charset="0"/>
              </a:rPr>
              <a:t>Restart</a:t>
            </a:r>
            <a:endParaRPr lang="en-US" dirty="0">
              <a:latin typeface="Arial" charset="0"/>
              <a:ea typeface="ＭＳ Ｐゴシック" charset="0"/>
              <a:cs typeface="ＭＳ Ｐゴシック" charset="0"/>
            </a:endParaRPr>
          </a:p>
        </p:txBody>
      </p:sp>
      <p:sp>
        <p:nvSpPr>
          <p:cNvPr id="20484" name="Rectangle 3"/>
          <p:cNvSpPr>
            <a:spLocks noGrp="1" noChangeArrowheads="1"/>
          </p:cNvSpPr>
          <p:nvPr>
            <p:ph type="body" idx="1"/>
          </p:nvPr>
        </p:nvSpPr>
        <p:spPr bwMode="auto">
          <a:xfrm>
            <a:off x="457200" y="990600"/>
            <a:ext cx="8229600" cy="5181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sz="2000" dirty="0" smtClean="0">
                <a:latin typeface="Arial" charset="0"/>
                <a:ea typeface="ＭＳ Ｐゴシック" charset="0"/>
                <a:cs typeface="ＭＳ Ｐゴシック" charset="0"/>
              </a:rPr>
              <a:t>Reference Architecture for Space Data Systems (RASDS) CCSDS 311.0-M-1 was published in Sept 2008</a:t>
            </a:r>
            <a:endParaRPr lang="en-US" sz="2000" dirty="0">
              <a:latin typeface="Arial" charset="0"/>
              <a:ea typeface="ＭＳ Ｐゴシック" charset="0"/>
              <a:cs typeface="ＭＳ Ｐゴシック" charset="0"/>
            </a:endParaRPr>
          </a:p>
          <a:p>
            <a:endParaRPr lang="en-US" sz="2000" dirty="0" smtClean="0">
              <a:latin typeface="Arial" charset="0"/>
              <a:ea typeface="ＭＳ Ｐゴシック" charset="0"/>
              <a:cs typeface="ＭＳ Ｐゴシック" charset="0"/>
            </a:endParaRPr>
          </a:p>
          <a:p>
            <a:r>
              <a:rPr lang="en-US" sz="2000" dirty="0" smtClean="0">
                <a:latin typeface="Arial" charset="0"/>
                <a:ea typeface="ＭＳ Ｐゴシック" charset="0"/>
                <a:cs typeface="ＭＳ Ｐゴシック" charset="0"/>
              </a:rPr>
              <a:t>RASDS has been leveraged by a number of CCSDS documents and also by several design projects</a:t>
            </a:r>
          </a:p>
          <a:p>
            <a:endParaRPr lang="en-US" sz="2000" dirty="0">
              <a:latin typeface="Arial" charset="0"/>
              <a:ea typeface="ＭＳ Ｐゴシック" charset="0"/>
              <a:cs typeface="ＭＳ Ｐゴシック" charset="0"/>
            </a:endParaRPr>
          </a:p>
          <a:p>
            <a:r>
              <a:rPr lang="en-US" sz="2000" dirty="0" smtClean="0">
                <a:latin typeface="Arial" charset="0"/>
                <a:ea typeface="ＭＳ Ｐゴシック" charset="0"/>
                <a:cs typeface="ＭＳ Ｐゴシック" charset="0"/>
              </a:rPr>
              <a:t>CMC has been asking for a “CCSDS Reference Architecture”</a:t>
            </a:r>
          </a:p>
          <a:p>
            <a:endParaRPr lang="en-US" sz="2000" dirty="0" smtClean="0">
              <a:latin typeface="Arial" charset="0"/>
              <a:ea typeface="ＭＳ Ｐゴシック" charset="0"/>
              <a:cs typeface="ＭＳ Ｐゴシック" charset="0"/>
            </a:endParaRPr>
          </a:p>
          <a:p>
            <a:r>
              <a:rPr lang="en-US" sz="2000" dirty="0" smtClean="0">
                <a:latin typeface="Arial" charset="0"/>
                <a:ea typeface="ＭＳ Ｐゴシック" charset="0"/>
                <a:cs typeface="ＭＳ Ｐゴシック" charset="0"/>
              </a:rPr>
              <a:t>ISO </a:t>
            </a:r>
            <a:r>
              <a:rPr lang="en-US" sz="2000" dirty="0" smtClean="0">
                <a:latin typeface="Arial" charset="0"/>
                <a:ea typeface="ＭＳ Ｐゴシック" charset="0"/>
                <a:cs typeface="ＭＳ Ｐゴシック" charset="0"/>
              </a:rPr>
              <a:t>TC20/SC14 has also made use of RASDS and adopted it as a framework for describing their standards</a:t>
            </a:r>
          </a:p>
          <a:p>
            <a:endParaRPr lang="en-US" sz="2000" dirty="0" smtClean="0">
              <a:latin typeface="Arial" charset="0"/>
              <a:ea typeface="ＭＳ Ｐゴシック" charset="0"/>
              <a:cs typeface="ＭＳ Ｐゴシック" charset="0"/>
            </a:endParaRPr>
          </a:p>
          <a:p>
            <a:r>
              <a:rPr lang="en-US" sz="2000" dirty="0" smtClean="0">
                <a:latin typeface="Arial" charset="0"/>
                <a:ea typeface="ＭＳ Ｐゴシック" charset="0"/>
                <a:cs typeface="ＭＳ Ｐゴシック" charset="0"/>
              </a:rPr>
              <a:t>The document is consistently in the top 20-30 documents downloaded from the CCSDS web site, it is being used</a:t>
            </a:r>
          </a:p>
          <a:p>
            <a:endParaRPr lang="en-US" sz="2000" dirty="0" smtClean="0">
              <a:latin typeface="Arial" charset="0"/>
              <a:ea typeface="ＭＳ Ｐゴシック" charset="0"/>
              <a:cs typeface="ＭＳ Ｐゴシック" charset="0"/>
            </a:endParaRPr>
          </a:p>
          <a:p>
            <a:r>
              <a:rPr lang="en-US" sz="2000" dirty="0" smtClean="0">
                <a:latin typeface="Arial" charset="0"/>
                <a:ea typeface="ＭＳ Ｐゴシック" charset="0"/>
                <a:cs typeface="ＭＳ Ｐゴシック" charset="0"/>
              </a:rPr>
              <a:t>RASDS is (over)due for a refresh, the question is just what to do</a:t>
            </a:r>
          </a:p>
          <a:p>
            <a:endParaRPr lang="en-US" sz="2000" dirty="0">
              <a:latin typeface="Arial" charset="0"/>
              <a:ea typeface="ＭＳ Ｐゴシック" charset="0"/>
              <a:cs typeface="ＭＳ Ｐゴシック" charset="0"/>
            </a:endParaRPr>
          </a:p>
          <a:p>
            <a:r>
              <a:rPr lang="en-US" sz="2000" dirty="0" smtClean="0">
                <a:latin typeface="Arial" charset="0"/>
                <a:ea typeface="ＭＳ Ｐゴシック" charset="0"/>
                <a:cs typeface="ＭＳ Ｐゴシック" charset="0"/>
              </a:rPr>
              <a:t>Some related work has also been in discussion, such as a CCSDS ontology and XML standards</a:t>
            </a:r>
            <a:endParaRPr lang="en-US" sz="2000" dirty="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RASDS Approaches</a:t>
            </a:r>
            <a:endParaRPr lang="en-US" dirty="0"/>
          </a:p>
        </p:txBody>
      </p:sp>
      <p:sp>
        <p:nvSpPr>
          <p:cNvPr id="3" name="Content Placeholder 2"/>
          <p:cNvSpPr>
            <a:spLocks noGrp="1"/>
          </p:cNvSpPr>
          <p:nvPr>
            <p:ph idx="1"/>
          </p:nvPr>
        </p:nvSpPr>
        <p:spPr>
          <a:xfrm>
            <a:off x="457200" y="990600"/>
            <a:ext cx="8229600" cy="5135563"/>
          </a:xfrm>
        </p:spPr>
        <p:txBody>
          <a:bodyPr/>
          <a:lstStyle/>
          <a:p>
            <a:r>
              <a:rPr lang="en-US" sz="2400" dirty="0" smtClean="0"/>
              <a:t>Stated options are: reconfirm, revise, or retire</a:t>
            </a:r>
          </a:p>
          <a:p>
            <a:r>
              <a:rPr lang="en-US" sz="2400" dirty="0" smtClean="0"/>
              <a:t>CSS has identified utility of a Service Viewpoint (SCCS, CSSM), others have requested an Operations Viewpoint (SC14 and others), MOIMS SM&amp;C needs a Service </a:t>
            </a:r>
            <a:r>
              <a:rPr lang="en-US" sz="2400" dirty="0"/>
              <a:t>V</a:t>
            </a:r>
            <a:r>
              <a:rPr lang="en-US" sz="2400" dirty="0" smtClean="0"/>
              <a:t>iewpoint, and SC14 may also wish to add other Engineering or Physical Viewpoints (or views)</a:t>
            </a:r>
          </a:p>
          <a:p>
            <a:r>
              <a:rPr lang="en-US" sz="2400" dirty="0" smtClean="0"/>
              <a:t>Several CCSDS activities and many outside activities are now using UML / </a:t>
            </a:r>
            <a:r>
              <a:rPr lang="en-US" sz="2400" dirty="0" err="1" smtClean="0"/>
              <a:t>SysML</a:t>
            </a:r>
            <a:endParaRPr lang="en-US" sz="2400" dirty="0" smtClean="0"/>
          </a:p>
          <a:p>
            <a:endParaRPr lang="en-US" sz="2400" dirty="0" smtClean="0"/>
          </a:p>
          <a:p>
            <a:r>
              <a:rPr lang="en-US" sz="2400" dirty="0" smtClean="0"/>
              <a:t>RASDS could take these paths:</a:t>
            </a:r>
          </a:p>
          <a:p>
            <a:pPr lvl="1"/>
            <a:r>
              <a:rPr lang="en-US" sz="2100" dirty="0" smtClean="0"/>
              <a:t>Reconfirm as is</a:t>
            </a:r>
          </a:p>
          <a:p>
            <a:pPr lvl="1"/>
            <a:r>
              <a:rPr lang="en-US" sz="2100" dirty="0" smtClean="0"/>
              <a:t>Add new Viewpoints, Service, </a:t>
            </a:r>
            <a:r>
              <a:rPr lang="en-US" sz="2100" dirty="0" smtClean="0"/>
              <a:t>Operations, Physical ?</a:t>
            </a:r>
            <a:endParaRPr lang="en-US" sz="2100" dirty="0" smtClean="0"/>
          </a:p>
          <a:p>
            <a:pPr lvl="1"/>
            <a:r>
              <a:rPr lang="en-US" sz="2100" dirty="0" smtClean="0"/>
              <a:t>Adopt UML/</a:t>
            </a:r>
            <a:r>
              <a:rPr lang="en-US" sz="2100" dirty="0" err="1" smtClean="0"/>
              <a:t>SysML</a:t>
            </a:r>
            <a:r>
              <a:rPr lang="en-US" sz="2100" dirty="0" smtClean="0"/>
              <a:t> diagrams to augment or replace current PPT</a:t>
            </a:r>
          </a:p>
          <a:p>
            <a:pPr lvl="1"/>
            <a:r>
              <a:rPr lang="en-US" sz="2100" dirty="0" smtClean="0"/>
              <a:t>Add new Viewpoints and Adopt UML/</a:t>
            </a:r>
            <a:r>
              <a:rPr lang="en-US" sz="2100" dirty="0" err="1" smtClean="0"/>
              <a:t>SysML</a:t>
            </a:r>
            <a:endParaRPr lang="en-US" sz="2100" dirty="0" smtClean="0"/>
          </a:p>
          <a:p>
            <a:r>
              <a:rPr lang="en-US" sz="2400" dirty="0" smtClean="0"/>
              <a:t>Recommend doing the last option if resources are available</a:t>
            </a:r>
          </a:p>
          <a:p>
            <a:pPr lvl="1"/>
            <a:endParaRPr lang="en-US" sz="2100" dirty="0"/>
          </a:p>
        </p:txBody>
      </p:sp>
      <p:sp>
        <p:nvSpPr>
          <p:cNvPr id="4" name="Date Placeholder 3"/>
          <p:cNvSpPr>
            <a:spLocks noGrp="1"/>
          </p:cNvSpPr>
          <p:nvPr>
            <p:ph type="dt" sz="half" idx="10"/>
          </p:nvPr>
        </p:nvSpPr>
        <p:spPr/>
        <p:txBody>
          <a:bodyPr/>
          <a:lstStyle/>
          <a:p>
            <a:pPr>
              <a:defRPr/>
            </a:pPr>
            <a:r>
              <a:rPr lang="en-US" smtClean="0"/>
              <a:t>31 Oct 2014</a:t>
            </a:r>
            <a:endParaRPr lang="en-US"/>
          </a:p>
        </p:txBody>
      </p:sp>
    </p:spTree>
    <p:extLst>
      <p:ext uri="{BB962C8B-B14F-4D97-AF65-F5344CB8AC3E}">
        <p14:creationId xmlns:p14="http://schemas.microsoft.com/office/powerpoint/2010/main" val="1530945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Related SAWG Work</a:t>
            </a:r>
            <a:endParaRPr lang="en-US" dirty="0"/>
          </a:p>
        </p:txBody>
      </p:sp>
      <p:sp>
        <p:nvSpPr>
          <p:cNvPr id="3" name="Content Placeholder 2"/>
          <p:cNvSpPr>
            <a:spLocks noGrp="1"/>
          </p:cNvSpPr>
          <p:nvPr>
            <p:ph idx="1"/>
          </p:nvPr>
        </p:nvSpPr>
        <p:spPr>
          <a:xfrm>
            <a:off x="457200" y="914400"/>
            <a:ext cx="8229600" cy="5440363"/>
          </a:xfrm>
        </p:spPr>
        <p:txBody>
          <a:bodyPr/>
          <a:lstStyle/>
          <a:p>
            <a:r>
              <a:rPr lang="en-US" sz="2000" dirty="0" smtClean="0"/>
              <a:t>The CCSDS Glossary is a compendium of separate terms defined in all CCSDS standards, see </a:t>
            </a:r>
            <a:r>
              <a:rPr lang="en-US" sz="2000" dirty="0" smtClean="0">
                <a:hlinkClick r:id="rId2"/>
              </a:rPr>
              <a:t>http://sanaregistry.org/r/glossary</a:t>
            </a:r>
            <a:endParaRPr lang="en-US" sz="2000" dirty="0"/>
          </a:p>
          <a:p>
            <a:pPr lvl="1"/>
            <a:r>
              <a:rPr lang="en-US" sz="1800" dirty="0" smtClean="0"/>
              <a:t>These terms just have English definitions with no attempt made to level them across WGs nor to define them rigorously</a:t>
            </a:r>
          </a:p>
          <a:p>
            <a:endParaRPr lang="en-US" sz="2000" dirty="0" smtClean="0"/>
          </a:p>
          <a:p>
            <a:r>
              <a:rPr lang="en-US" sz="2000" dirty="0" smtClean="0"/>
              <a:t>A formal ontology could be developed from the Glossary to resolve these issues</a:t>
            </a:r>
          </a:p>
          <a:p>
            <a:pPr lvl="1"/>
            <a:r>
              <a:rPr lang="en-US" sz="1800" dirty="0" smtClean="0"/>
              <a:t>Provide formal and correct definitions, sources, relationships and on-line lookup of terms</a:t>
            </a:r>
          </a:p>
          <a:p>
            <a:pPr lvl="1"/>
            <a:r>
              <a:rPr lang="en-US" sz="1800" dirty="0" smtClean="0"/>
              <a:t>Propose use as an active part of defining new standards and data exchanges</a:t>
            </a:r>
          </a:p>
          <a:p>
            <a:pPr lvl="1"/>
            <a:r>
              <a:rPr lang="en-US" sz="1800" dirty="0" smtClean="0"/>
              <a:t>SOIS XTEDS is doing a focused subset of this work</a:t>
            </a:r>
          </a:p>
          <a:p>
            <a:pPr lvl="1"/>
            <a:r>
              <a:rPr lang="en-US" sz="1800" dirty="0" smtClean="0"/>
              <a:t>There are related activities and tool chains that can be leveraged</a:t>
            </a:r>
          </a:p>
          <a:p>
            <a:endParaRPr lang="en-US" sz="2000" dirty="0" smtClean="0"/>
          </a:p>
          <a:p>
            <a:r>
              <a:rPr lang="en-US" sz="2000" dirty="0" smtClean="0"/>
              <a:t>XML schema guideline has been in discussion for a while</a:t>
            </a:r>
          </a:p>
          <a:p>
            <a:pPr lvl="1"/>
            <a:r>
              <a:rPr lang="en-US" sz="1800" dirty="0" smtClean="0"/>
              <a:t>It could also use new ontology as a source of terms</a:t>
            </a:r>
          </a:p>
          <a:p>
            <a:endParaRPr lang="en-US" sz="2000" dirty="0" smtClean="0"/>
          </a:p>
          <a:p>
            <a:r>
              <a:rPr lang="en-US" sz="2000" dirty="0" smtClean="0"/>
              <a:t>All of these activities could be housed in a restarted System Architecture WG</a:t>
            </a:r>
          </a:p>
          <a:p>
            <a:endParaRPr lang="en-US" sz="2000" dirty="0" smtClean="0"/>
          </a:p>
          <a:p>
            <a:endParaRPr lang="en-US" sz="2000" dirty="0"/>
          </a:p>
        </p:txBody>
      </p:sp>
      <p:sp>
        <p:nvSpPr>
          <p:cNvPr id="4" name="Date Placeholder 3"/>
          <p:cNvSpPr>
            <a:spLocks noGrp="1"/>
          </p:cNvSpPr>
          <p:nvPr>
            <p:ph type="dt" sz="half" idx="10"/>
          </p:nvPr>
        </p:nvSpPr>
        <p:spPr/>
        <p:txBody>
          <a:bodyPr/>
          <a:lstStyle/>
          <a:p>
            <a:pPr>
              <a:defRPr/>
            </a:pPr>
            <a:r>
              <a:rPr lang="en-US" smtClean="0"/>
              <a:t>31 Oct 2014</a:t>
            </a:r>
            <a:endParaRPr lang="en-US"/>
          </a:p>
        </p:txBody>
      </p:sp>
    </p:spTree>
    <p:extLst>
      <p:ext uri="{BB962C8B-B14F-4D97-AF65-F5344CB8AC3E}">
        <p14:creationId xmlns:p14="http://schemas.microsoft.com/office/powerpoint/2010/main" val="277956232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Possible </a:t>
            </a:r>
            <a:r>
              <a:rPr lang="en-US" dirty="0"/>
              <a:t>SAWG </a:t>
            </a:r>
            <a:r>
              <a:rPr lang="en-US" dirty="0" smtClean="0"/>
              <a:t>Projects</a:t>
            </a:r>
            <a:endParaRPr lang="en-US" dirty="0"/>
          </a:p>
        </p:txBody>
      </p:sp>
      <p:sp>
        <p:nvSpPr>
          <p:cNvPr id="3" name="Content Placeholder 2"/>
          <p:cNvSpPr>
            <a:spLocks noGrp="1"/>
          </p:cNvSpPr>
          <p:nvPr>
            <p:ph idx="1"/>
          </p:nvPr>
        </p:nvSpPr>
        <p:spPr>
          <a:xfrm>
            <a:off x="457200" y="960437"/>
            <a:ext cx="8229600" cy="5287963"/>
          </a:xfrm>
        </p:spPr>
        <p:txBody>
          <a:bodyPr/>
          <a:lstStyle/>
          <a:p>
            <a:r>
              <a:rPr lang="en-US" sz="2000" dirty="0" smtClean="0"/>
              <a:t>CMC has been asking for a reference architecture for CCSDS showing how all of the existing and planned standards fit together</a:t>
            </a:r>
          </a:p>
          <a:p>
            <a:pPr lvl="1"/>
            <a:r>
              <a:rPr lang="en-US" sz="1800" dirty="0"/>
              <a:t>This needs to be a priority to detail WG boundaries and interfaces, particularly in the application </a:t>
            </a:r>
            <a:r>
              <a:rPr lang="en-US" sz="1800" dirty="0" smtClean="0"/>
              <a:t>domain, and between application and communication services</a:t>
            </a:r>
          </a:p>
          <a:p>
            <a:pPr lvl="1"/>
            <a:r>
              <a:rPr lang="en-US" sz="1800" dirty="0" smtClean="0"/>
              <a:t>The major focus should be on interfaces among elements</a:t>
            </a:r>
            <a:endParaRPr lang="en-US" sz="1800" dirty="0"/>
          </a:p>
          <a:p>
            <a:pPr lvl="1"/>
            <a:r>
              <a:rPr lang="en-US" sz="1800" dirty="0" smtClean="0"/>
              <a:t>This </a:t>
            </a:r>
            <a:r>
              <a:rPr lang="en-US" sz="1800" dirty="0" smtClean="0"/>
              <a:t>could leverage RASDS, SCCS-ADD, and the ontology </a:t>
            </a:r>
            <a:r>
              <a:rPr lang="en-US" sz="1800" dirty="0" smtClean="0"/>
              <a:t>work</a:t>
            </a:r>
          </a:p>
          <a:p>
            <a:endParaRPr lang="en-US" sz="2000" dirty="0"/>
          </a:p>
          <a:p>
            <a:r>
              <a:rPr lang="en-US" sz="2000" dirty="0" smtClean="0"/>
              <a:t>SC14 would like to have an ontology and uses RASDS</a:t>
            </a:r>
          </a:p>
          <a:p>
            <a:pPr lvl="1"/>
            <a:r>
              <a:rPr lang="en-US" sz="1800" dirty="0"/>
              <a:t>T</a:t>
            </a:r>
            <a:r>
              <a:rPr lang="en-US" sz="1800" dirty="0" smtClean="0"/>
              <a:t>his could be a joint / collaborative effort with </a:t>
            </a:r>
            <a:r>
              <a:rPr lang="en-US" sz="1800" dirty="0" smtClean="0"/>
              <a:t>them</a:t>
            </a:r>
          </a:p>
          <a:p>
            <a:pPr lvl="1"/>
            <a:r>
              <a:rPr lang="en-US" sz="1800" dirty="0" smtClean="0"/>
              <a:t>SC14 also has an information management and control issue, similar to what the CMC has identified</a:t>
            </a:r>
            <a:endParaRPr lang="en-US" sz="1800" dirty="0" smtClean="0"/>
          </a:p>
          <a:p>
            <a:endParaRPr lang="en-US" sz="2000" dirty="0"/>
          </a:p>
          <a:p>
            <a:r>
              <a:rPr lang="en-US" sz="2000" dirty="0" smtClean="0"/>
              <a:t>By correctly developing an ontology and incorporating RASDS we could produce a UML/</a:t>
            </a:r>
            <a:r>
              <a:rPr lang="en-US" sz="2000" dirty="0" err="1" smtClean="0"/>
              <a:t>SysML</a:t>
            </a:r>
            <a:r>
              <a:rPr lang="en-US" sz="2000" dirty="0" smtClean="0"/>
              <a:t> profile for others to use	</a:t>
            </a:r>
          </a:p>
          <a:p>
            <a:pPr lvl="1"/>
            <a:r>
              <a:rPr lang="en-US" sz="1800" dirty="0" smtClean="0"/>
              <a:t>Suitable public domain tooling is available to support production of the ontology, derivation of a UML/</a:t>
            </a:r>
            <a:r>
              <a:rPr lang="en-US" sz="1800" dirty="0" err="1" smtClean="0"/>
              <a:t>SysML</a:t>
            </a:r>
            <a:r>
              <a:rPr lang="en-US" sz="1800" dirty="0" smtClean="0"/>
              <a:t> profile, and delivering an active ontology for CCSDS</a:t>
            </a:r>
          </a:p>
          <a:p>
            <a:pPr lvl="1"/>
            <a:endParaRPr lang="en-US" sz="1800" dirty="0"/>
          </a:p>
        </p:txBody>
      </p:sp>
      <p:sp>
        <p:nvSpPr>
          <p:cNvPr id="4" name="Date Placeholder 3"/>
          <p:cNvSpPr>
            <a:spLocks noGrp="1"/>
          </p:cNvSpPr>
          <p:nvPr>
            <p:ph type="dt" sz="half" idx="10"/>
          </p:nvPr>
        </p:nvSpPr>
        <p:spPr/>
        <p:txBody>
          <a:bodyPr/>
          <a:lstStyle/>
          <a:p>
            <a:pPr>
              <a:defRPr/>
            </a:pPr>
            <a:r>
              <a:rPr lang="en-US" smtClean="0"/>
              <a:t>31 Oct 2014</a:t>
            </a:r>
            <a:endParaRPr lang="en-US"/>
          </a:p>
        </p:txBody>
      </p:sp>
    </p:spTree>
    <p:extLst>
      <p:ext uri="{BB962C8B-B14F-4D97-AF65-F5344CB8AC3E}">
        <p14:creationId xmlns:p14="http://schemas.microsoft.com/office/powerpoint/2010/main" val="310797099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a:ln>
              <a:noFill/>
            </a:ln>
            <a:solidFill>
              <a:schemeClr val="tx1"/>
            </a:solidFill>
            <a:effectLst/>
            <a:latin typeface="Arial" pitchFamily="-107"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a:ln>
              <a:noFill/>
            </a:ln>
            <a:solidFill>
              <a:schemeClr val="tx1"/>
            </a:solidFill>
            <a:effectLst/>
            <a:latin typeface="Arial" pitchFamily="-107"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8716</TotalTime>
  <Pages>51</Pages>
  <Words>632</Words>
  <Application>Microsoft Macintosh PowerPoint</Application>
  <PresentationFormat>Letter Paper (8.5x11 in)</PresentationFormat>
  <Paragraphs>81</Paragraphs>
  <Slides>6</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TMOD Presentations</vt:lpstr>
      <vt:lpstr>Bitmap Image</vt:lpstr>
      <vt:lpstr>PowerPoint Presentation</vt:lpstr>
      <vt:lpstr>Authority for this Restart</vt:lpstr>
      <vt:lpstr>Motivation for this System Architecture WG  Restart</vt:lpstr>
      <vt:lpstr>Possible RASDS Approaches</vt:lpstr>
      <vt:lpstr>Potential Related SAWG Work</vt:lpstr>
      <vt:lpstr>Other Possible SAWG Projects</vt:lpstr>
    </vt:vector>
  </TitlesOfParts>
  <Company>NASA / JPL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Peter Shames</dc:creator>
  <cp:keywords/>
  <dc:description/>
  <cp:lastModifiedBy>Peter Shames</cp:lastModifiedBy>
  <cp:revision>33</cp:revision>
  <cp:lastPrinted>2001-11-29T04:39:41Z</cp:lastPrinted>
  <dcterms:created xsi:type="dcterms:W3CDTF">2009-09-30T14:54:45Z</dcterms:created>
  <dcterms:modified xsi:type="dcterms:W3CDTF">2014-11-10T13:00:42Z</dcterms:modified>
</cp:coreProperties>
</file>