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 id="2147483673" r:id="rId5"/>
  </p:sldMasterIdLst>
  <p:notesMasterIdLst>
    <p:notesMasterId r:id="rId9"/>
  </p:notesMasterIdLst>
  <p:handoutMasterIdLst>
    <p:handoutMasterId r:id="rId10"/>
  </p:handoutMasterIdLst>
  <p:sldIdLst>
    <p:sldId id="2787" r:id="rId6"/>
    <p:sldId id="2788" r:id="rId7"/>
    <p:sldId id="5225" r:id="rId8"/>
  </p:sldIdLst>
  <p:sldSz cx="12192000" cy="6858000"/>
  <p:notesSz cx="6797675" cy="9928225"/>
  <p:defaultTextStyle>
    <a:defPPr>
      <a:defRPr lang="en-US"/>
    </a:defPPr>
    <a:lvl1pPr algn="l" rtl="0" fontAlgn="base">
      <a:spcBef>
        <a:spcPct val="0"/>
      </a:spcBef>
      <a:spcAft>
        <a:spcPct val="0"/>
      </a:spcAft>
      <a:defRPr sz="1600" b="1" kern="1200">
        <a:solidFill>
          <a:schemeClr val="tx1"/>
        </a:solidFill>
        <a:latin typeface="Arial" charset="0"/>
        <a:ea typeface="+mn-ea"/>
        <a:cs typeface="+mn-cs"/>
      </a:defRPr>
    </a:lvl1pPr>
    <a:lvl2pPr marL="457200" algn="l" rtl="0" fontAlgn="base">
      <a:spcBef>
        <a:spcPct val="0"/>
      </a:spcBef>
      <a:spcAft>
        <a:spcPct val="0"/>
      </a:spcAft>
      <a:defRPr sz="1600" b="1" kern="1200">
        <a:solidFill>
          <a:schemeClr val="tx1"/>
        </a:solidFill>
        <a:latin typeface="Arial" charset="0"/>
        <a:ea typeface="+mn-ea"/>
        <a:cs typeface="+mn-cs"/>
      </a:defRPr>
    </a:lvl2pPr>
    <a:lvl3pPr marL="914400" algn="l" rtl="0" fontAlgn="base">
      <a:spcBef>
        <a:spcPct val="0"/>
      </a:spcBef>
      <a:spcAft>
        <a:spcPct val="0"/>
      </a:spcAft>
      <a:defRPr sz="1600" b="1" kern="1200">
        <a:solidFill>
          <a:schemeClr val="tx1"/>
        </a:solidFill>
        <a:latin typeface="Arial" charset="0"/>
        <a:ea typeface="+mn-ea"/>
        <a:cs typeface="+mn-cs"/>
      </a:defRPr>
    </a:lvl3pPr>
    <a:lvl4pPr marL="1371600" algn="l" rtl="0" fontAlgn="base">
      <a:spcBef>
        <a:spcPct val="0"/>
      </a:spcBef>
      <a:spcAft>
        <a:spcPct val="0"/>
      </a:spcAft>
      <a:defRPr sz="1600" b="1" kern="1200">
        <a:solidFill>
          <a:schemeClr val="tx1"/>
        </a:solidFill>
        <a:latin typeface="Arial" charset="0"/>
        <a:ea typeface="+mn-ea"/>
        <a:cs typeface="+mn-cs"/>
      </a:defRPr>
    </a:lvl4pPr>
    <a:lvl5pPr marL="1828800" algn="l" rtl="0" fontAlgn="base">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14F5"/>
    <a:srgbClr val="0099A6"/>
    <a:srgbClr val="FF00A8"/>
    <a:srgbClr val="D60093"/>
    <a:srgbClr val="005394"/>
    <a:srgbClr val="D70093"/>
    <a:srgbClr val="EAEEFF"/>
    <a:srgbClr val="000099"/>
    <a:srgbClr val="FF99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1" autoAdjust="0"/>
    <p:restoredTop sz="93692" autoAdjust="0"/>
  </p:normalViewPr>
  <p:slideViewPr>
    <p:cSldViewPr>
      <p:cViewPr varScale="1">
        <p:scale>
          <a:sx n="128" d="100"/>
          <a:sy n="128" d="100"/>
        </p:scale>
        <p:origin x="392" y="176"/>
      </p:cViewPr>
      <p:guideLst>
        <p:guide orient="horz" pos="792"/>
        <p:guide pos="3840"/>
      </p:guideLst>
    </p:cSldViewPr>
  </p:slideViewPr>
  <p:outlineViewPr>
    <p:cViewPr>
      <p:scale>
        <a:sx n="33" d="100"/>
        <a:sy n="33" d="100"/>
      </p:scale>
      <p:origin x="0" y="-18760"/>
    </p:cViewPr>
  </p:outlineViewPr>
  <p:notesTextViewPr>
    <p:cViewPr>
      <p:scale>
        <a:sx n="100" d="100"/>
        <a:sy n="100" d="100"/>
      </p:scale>
      <p:origin x="0" y="0"/>
    </p:cViewPr>
  </p:notesTextViewPr>
  <p:sorterViewPr>
    <p:cViewPr>
      <p:scale>
        <a:sx n="30" d="100"/>
        <a:sy n="30" d="100"/>
      </p:scale>
      <p:origin x="0" y="0"/>
    </p:cViewPr>
  </p:sorterViewPr>
  <p:notesViewPr>
    <p:cSldViewPr>
      <p:cViewPr varScale="1">
        <p:scale>
          <a:sx n="35" d="100"/>
          <a:sy n="35" d="100"/>
        </p:scale>
        <p:origin x="-1494" y="-72"/>
      </p:cViewPr>
      <p:guideLst>
        <p:guide orient="horz" pos="3024"/>
        <p:guide pos="2304"/>
        <p:guide orient="horz" pos="3127"/>
        <p:guide pos="2141"/>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479" cy="495755"/>
          </a:xfrm>
          <a:prstGeom prst="rect">
            <a:avLst/>
          </a:prstGeom>
          <a:noFill/>
          <a:ln w="9525">
            <a:noFill/>
            <a:miter lim="800000"/>
            <a:headEnd/>
            <a:tailEnd/>
          </a:ln>
          <a:effectLst/>
        </p:spPr>
        <p:txBody>
          <a:bodyPr vert="horz" wrap="square" lIns="19181" tIns="0" rIns="19181" bIns="0" numCol="1" anchor="t" anchorCtr="0" compatLnSpc="1">
            <a:prstTxWarp prst="textNoShape">
              <a:avLst/>
            </a:prstTxWarp>
          </a:bodyPr>
          <a:lstStyle>
            <a:lvl1pP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4099" name="Rectangle 3"/>
          <p:cNvSpPr>
            <a:spLocks noGrp="1" noChangeArrowheads="1"/>
          </p:cNvSpPr>
          <p:nvPr>
            <p:ph type="dt" sz="quarter" idx="1"/>
          </p:nvPr>
        </p:nvSpPr>
        <p:spPr bwMode="auto">
          <a:xfrm>
            <a:off x="3853196" y="0"/>
            <a:ext cx="2944479" cy="495755"/>
          </a:xfrm>
          <a:prstGeom prst="rect">
            <a:avLst/>
          </a:prstGeom>
          <a:noFill/>
          <a:ln w="9525">
            <a:noFill/>
            <a:miter lim="800000"/>
            <a:headEnd/>
            <a:tailEnd/>
          </a:ln>
          <a:effectLst/>
        </p:spPr>
        <p:txBody>
          <a:bodyPr vert="horz" wrap="square" lIns="19181" tIns="0" rIns="19181" bIns="0" numCol="1" anchor="t" anchorCtr="0" compatLnSpc="1">
            <a:prstTxWarp prst="textNoShape">
              <a:avLst/>
            </a:prstTxWarp>
          </a:bodyPr>
          <a:lstStyle>
            <a:lvl1pPr algn="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4100" name="Rectangle 4"/>
          <p:cNvSpPr>
            <a:spLocks noGrp="1" noChangeArrowheads="1"/>
          </p:cNvSpPr>
          <p:nvPr>
            <p:ph type="ftr" sz="quarter" idx="2"/>
          </p:nvPr>
        </p:nvSpPr>
        <p:spPr bwMode="auto">
          <a:xfrm>
            <a:off x="0" y="9432471"/>
            <a:ext cx="2944479" cy="495755"/>
          </a:xfrm>
          <a:prstGeom prst="rect">
            <a:avLst/>
          </a:prstGeom>
          <a:noFill/>
          <a:ln w="9525">
            <a:noFill/>
            <a:miter lim="800000"/>
            <a:headEnd/>
            <a:tailEnd/>
          </a:ln>
          <a:effectLst/>
        </p:spPr>
        <p:txBody>
          <a:bodyPr vert="horz" wrap="square" lIns="19181" tIns="0" rIns="19181" bIns="0" numCol="1" anchor="b" anchorCtr="0" compatLnSpc="1">
            <a:prstTxWarp prst="textNoShape">
              <a:avLst/>
            </a:prstTxWarp>
          </a:bodyPr>
          <a:lstStyle>
            <a:lvl1pP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853196" y="9432471"/>
            <a:ext cx="2944479" cy="495755"/>
          </a:xfrm>
          <a:prstGeom prst="rect">
            <a:avLst/>
          </a:prstGeom>
          <a:noFill/>
          <a:ln w="9525">
            <a:noFill/>
            <a:miter lim="800000"/>
            <a:headEnd/>
            <a:tailEnd/>
          </a:ln>
          <a:effectLst/>
        </p:spPr>
        <p:txBody>
          <a:bodyPr vert="horz" wrap="square" lIns="19181" tIns="0" rIns="19181" bIns="0" numCol="1" anchor="b" anchorCtr="0" compatLnSpc="1">
            <a:prstTxWarp prst="textNoShape">
              <a:avLst/>
            </a:prstTxWarp>
          </a:bodyPr>
          <a:lstStyle>
            <a:lvl1pPr algn="r" defTabSz="920750" eaLnBrk="0" hangingPunct="0">
              <a:lnSpc>
                <a:spcPct val="100000"/>
              </a:lnSpc>
              <a:spcAft>
                <a:spcPct val="0"/>
              </a:spcAft>
              <a:buSzTx/>
              <a:defRPr sz="1000" b="0" i="1">
                <a:latin typeface="Times New Roman" pitchFamily="18" charset="0"/>
              </a:defRPr>
            </a:lvl1pPr>
          </a:lstStyle>
          <a:p>
            <a:pPr>
              <a:defRPr/>
            </a:pPr>
            <a:fld id="{13BDE1E4-412B-407C-A980-2F1D2D5A0F2B}" type="slidenum">
              <a:rPr lang="en-US"/>
              <a:pPr>
                <a:defRPr/>
              </a:pPr>
              <a:t>‹#›</a:t>
            </a:fld>
            <a:endParaRPr lang="en-US"/>
          </a:p>
        </p:txBody>
      </p:sp>
    </p:spTree>
    <p:extLst>
      <p:ext uri="{BB962C8B-B14F-4D97-AF65-F5344CB8AC3E}">
        <p14:creationId xmlns:p14="http://schemas.microsoft.com/office/powerpoint/2010/main" val="1535310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4479" cy="495755"/>
          </a:xfrm>
          <a:prstGeom prst="rect">
            <a:avLst/>
          </a:prstGeom>
          <a:noFill/>
          <a:ln w="9525">
            <a:noFill/>
            <a:miter lim="800000"/>
            <a:headEnd/>
            <a:tailEnd/>
          </a:ln>
          <a:effectLst/>
        </p:spPr>
        <p:txBody>
          <a:bodyPr vert="horz" wrap="square" lIns="19181" tIns="0" rIns="19181" bIns="0" numCol="1" anchor="t" anchorCtr="0" compatLnSpc="1">
            <a:prstTxWarp prst="textNoShape">
              <a:avLst/>
            </a:prstTxWarp>
          </a:bodyPr>
          <a:lstStyle>
            <a:lvl1pP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853196" y="0"/>
            <a:ext cx="2944479" cy="495755"/>
          </a:xfrm>
          <a:prstGeom prst="rect">
            <a:avLst/>
          </a:prstGeom>
          <a:noFill/>
          <a:ln w="9525">
            <a:noFill/>
            <a:miter lim="800000"/>
            <a:headEnd/>
            <a:tailEnd/>
          </a:ln>
          <a:effectLst/>
        </p:spPr>
        <p:txBody>
          <a:bodyPr vert="horz" wrap="square" lIns="19181" tIns="0" rIns="19181" bIns="0" numCol="1" anchor="t" anchorCtr="0" compatLnSpc="1">
            <a:prstTxWarp prst="textNoShape">
              <a:avLst/>
            </a:prstTxWarp>
          </a:bodyPr>
          <a:lstStyle>
            <a:lvl1pPr algn="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9432471"/>
            <a:ext cx="2944479" cy="495755"/>
          </a:xfrm>
          <a:prstGeom prst="rect">
            <a:avLst/>
          </a:prstGeom>
          <a:noFill/>
          <a:ln w="9525">
            <a:noFill/>
            <a:miter lim="800000"/>
            <a:headEnd/>
            <a:tailEnd/>
          </a:ln>
          <a:effectLst/>
        </p:spPr>
        <p:txBody>
          <a:bodyPr vert="horz" wrap="square" lIns="19181" tIns="0" rIns="19181" bIns="0" numCol="1" anchor="b" anchorCtr="0" compatLnSpc="1">
            <a:prstTxWarp prst="textNoShape">
              <a:avLst/>
            </a:prstTxWarp>
          </a:bodyPr>
          <a:lstStyle>
            <a:lvl1pPr defTabSz="920750" eaLnBrk="0" hangingPunct="0">
              <a:lnSpc>
                <a:spcPct val="100000"/>
              </a:lnSpc>
              <a:spcAft>
                <a:spcPct val="0"/>
              </a:spcAft>
              <a:buSzTx/>
              <a:defRPr sz="1000" b="0" i="1">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853196" y="9432471"/>
            <a:ext cx="2944479" cy="495755"/>
          </a:xfrm>
          <a:prstGeom prst="rect">
            <a:avLst/>
          </a:prstGeom>
          <a:noFill/>
          <a:ln w="9525">
            <a:noFill/>
            <a:miter lim="800000"/>
            <a:headEnd/>
            <a:tailEnd/>
          </a:ln>
          <a:effectLst/>
        </p:spPr>
        <p:txBody>
          <a:bodyPr vert="horz" wrap="square" lIns="19181" tIns="0" rIns="19181" bIns="0" numCol="1" anchor="b" anchorCtr="0" compatLnSpc="1">
            <a:prstTxWarp prst="textNoShape">
              <a:avLst/>
            </a:prstTxWarp>
          </a:bodyPr>
          <a:lstStyle>
            <a:lvl1pPr algn="r" defTabSz="920750" eaLnBrk="0" hangingPunct="0">
              <a:lnSpc>
                <a:spcPct val="100000"/>
              </a:lnSpc>
              <a:spcAft>
                <a:spcPct val="0"/>
              </a:spcAft>
              <a:buSzTx/>
              <a:defRPr sz="1000" b="0" i="1">
                <a:latin typeface="Times New Roman" pitchFamily="18" charset="0"/>
              </a:defRPr>
            </a:lvl1pPr>
          </a:lstStyle>
          <a:p>
            <a:pPr>
              <a:defRPr/>
            </a:pPr>
            <a:fld id="{C1CAF83B-30F1-4420-86A9-ACD9B25FD0AD}" type="slidenum">
              <a:rPr lang="en-US"/>
              <a:pPr>
                <a:defRPr/>
              </a:pPr>
              <a:t>‹#›</a:t>
            </a:fld>
            <a:endParaRPr lang="en-US"/>
          </a:p>
        </p:txBody>
      </p:sp>
      <p:sp>
        <p:nvSpPr>
          <p:cNvPr id="2054" name="Rectangle 6"/>
          <p:cNvSpPr>
            <a:spLocks noGrp="1" noChangeArrowheads="1"/>
          </p:cNvSpPr>
          <p:nvPr>
            <p:ph type="body" sz="quarter" idx="3"/>
          </p:nvPr>
        </p:nvSpPr>
        <p:spPr bwMode="auto">
          <a:xfrm>
            <a:off x="908717" y="4716236"/>
            <a:ext cx="4980241" cy="4469999"/>
          </a:xfrm>
          <a:prstGeom prst="rect">
            <a:avLst/>
          </a:prstGeom>
          <a:noFill/>
          <a:ln w="9525">
            <a:noFill/>
            <a:miter lim="800000"/>
            <a:headEnd/>
            <a:tailEnd/>
          </a:ln>
          <a:effectLst/>
        </p:spPr>
        <p:txBody>
          <a:bodyPr vert="horz" wrap="square" lIns="91112" tIns="44759" rIns="91112" bIns="447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5" name="Rectangle 7"/>
          <p:cNvSpPr>
            <a:spLocks noGrp="1" noRot="1" noChangeAspect="1" noChangeArrowheads="1" noTextEdit="1"/>
          </p:cNvSpPr>
          <p:nvPr>
            <p:ph type="sldImg" idx="2"/>
          </p:nvPr>
        </p:nvSpPr>
        <p:spPr bwMode="auto">
          <a:xfrm>
            <a:off x="106363" y="752475"/>
            <a:ext cx="6594475" cy="3709988"/>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3550689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6337" name="Rectangle 5"/>
          <p:cNvSpPr>
            <a:spLocks noGrp="1" noChangeArrowheads="1"/>
          </p:cNvSpPr>
          <p:nvPr>
            <p:ph type="sldNum" sz="quarter" idx="5"/>
          </p:nvPr>
        </p:nvSpPr>
        <p:spPr>
          <a:noFill/>
        </p:spPr>
        <p:txBody>
          <a:bodyPr/>
          <a:lstStyle/>
          <a:p>
            <a:fld id="{F2FA20E5-F05F-4030-BF21-E6BD2D95491B}" type="slidenum">
              <a:rPr lang="en-US" smtClean="0"/>
              <a:pPr/>
              <a:t>1</a:t>
            </a:fld>
            <a:endParaRPr lang="en-US" dirty="0"/>
          </a:p>
        </p:txBody>
      </p:sp>
      <p:sp>
        <p:nvSpPr>
          <p:cNvPr id="3726338" name="Rectangle 5"/>
          <p:cNvSpPr txBox="1">
            <a:spLocks noGrp="1" noChangeArrowheads="1"/>
          </p:cNvSpPr>
          <p:nvPr/>
        </p:nvSpPr>
        <p:spPr bwMode="auto">
          <a:xfrm>
            <a:off x="3853196" y="9432471"/>
            <a:ext cx="2944479" cy="495755"/>
          </a:xfrm>
          <a:prstGeom prst="rect">
            <a:avLst/>
          </a:prstGeom>
          <a:noFill/>
          <a:ln w="9525">
            <a:noFill/>
            <a:miter lim="800000"/>
            <a:headEnd/>
            <a:tailEnd/>
          </a:ln>
        </p:spPr>
        <p:txBody>
          <a:bodyPr lIns="19181" tIns="0" rIns="19181" bIns="0" anchor="b"/>
          <a:lstStyle/>
          <a:p>
            <a:pPr algn="r" defTabSz="920750" eaLnBrk="0" hangingPunct="0"/>
            <a:fld id="{47B8339B-1697-4EB3-9E70-F7572366E1F3}" type="slidenum">
              <a:rPr lang="en-US" sz="1000" b="0" i="1">
                <a:latin typeface="Times New Roman" pitchFamily="18" charset="0"/>
              </a:rPr>
              <a:pPr algn="r" defTabSz="920750" eaLnBrk="0" hangingPunct="0"/>
              <a:t>1</a:t>
            </a:fld>
            <a:endParaRPr lang="en-US" sz="1000" b="0" i="1" dirty="0">
              <a:latin typeface="Times New Roman" pitchFamily="18" charset="0"/>
            </a:endParaRPr>
          </a:p>
        </p:txBody>
      </p:sp>
      <p:sp>
        <p:nvSpPr>
          <p:cNvPr id="3726339" name="Rectangle 5"/>
          <p:cNvSpPr txBox="1">
            <a:spLocks noGrp="1" noChangeArrowheads="1"/>
          </p:cNvSpPr>
          <p:nvPr/>
        </p:nvSpPr>
        <p:spPr bwMode="auto">
          <a:xfrm>
            <a:off x="3853196" y="9432471"/>
            <a:ext cx="2944479" cy="495755"/>
          </a:xfrm>
          <a:prstGeom prst="rect">
            <a:avLst/>
          </a:prstGeom>
          <a:noFill/>
          <a:ln w="9525">
            <a:noFill/>
            <a:miter lim="800000"/>
            <a:headEnd/>
            <a:tailEnd/>
          </a:ln>
        </p:spPr>
        <p:txBody>
          <a:bodyPr lIns="19181" tIns="0" rIns="19181" bIns="0" anchor="b"/>
          <a:lstStyle/>
          <a:p>
            <a:pPr algn="r" defTabSz="920750" eaLnBrk="0" hangingPunct="0"/>
            <a:fld id="{64DCABF5-01F9-46B7-AD67-6E8C2EC3CE4F}" type="slidenum">
              <a:rPr lang="en-US" sz="1000" b="0" i="1">
                <a:latin typeface="Times New Roman" pitchFamily="18" charset="0"/>
              </a:rPr>
              <a:pPr algn="r" defTabSz="920750" eaLnBrk="0" hangingPunct="0"/>
              <a:t>1</a:t>
            </a:fld>
            <a:endParaRPr lang="en-US" sz="1000" b="0" i="1" dirty="0">
              <a:latin typeface="Times New Roman" pitchFamily="18" charset="0"/>
            </a:endParaRPr>
          </a:p>
        </p:txBody>
      </p:sp>
      <p:sp>
        <p:nvSpPr>
          <p:cNvPr id="3726340" name="Slide Image Placeholder 1"/>
          <p:cNvSpPr>
            <a:spLocks noGrp="1" noRot="1" noChangeAspect="1" noTextEdit="1"/>
          </p:cNvSpPr>
          <p:nvPr>
            <p:ph type="sldImg"/>
          </p:nvPr>
        </p:nvSpPr>
        <p:spPr>
          <a:xfrm>
            <a:off x="106363" y="752475"/>
            <a:ext cx="6594475" cy="3709988"/>
          </a:xfrm>
          <a:ln/>
        </p:spPr>
      </p:sp>
      <p:sp>
        <p:nvSpPr>
          <p:cNvPr id="3726341" name="Notes Placeholder 2"/>
          <p:cNvSpPr>
            <a:spLocks noGrp="1"/>
          </p:cNvSpPr>
          <p:nvPr>
            <p:ph type="body" idx="1"/>
          </p:nvPr>
        </p:nvSpPr>
        <p:spPr>
          <a:noFill/>
          <a:ln/>
        </p:spPr>
        <p:txBody>
          <a:bodyPr/>
          <a:lstStyle/>
          <a:p>
            <a:endParaRPr lang="en-GB" dirty="0"/>
          </a:p>
        </p:txBody>
      </p:sp>
      <p:sp>
        <p:nvSpPr>
          <p:cNvPr id="3726342" name="Slide Number Placeholder 3"/>
          <p:cNvSpPr txBox="1">
            <a:spLocks noGrp="1"/>
          </p:cNvSpPr>
          <p:nvPr/>
        </p:nvSpPr>
        <p:spPr bwMode="auto">
          <a:xfrm>
            <a:off x="3853196" y="9432471"/>
            <a:ext cx="2944479" cy="495755"/>
          </a:xfrm>
          <a:prstGeom prst="rect">
            <a:avLst/>
          </a:prstGeom>
          <a:noFill/>
          <a:ln w="9525">
            <a:noFill/>
            <a:miter lim="800000"/>
            <a:headEnd/>
            <a:tailEnd/>
          </a:ln>
        </p:spPr>
        <p:txBody>
          <a:bodyPr lIns="19181" tIns="0" rIns="19181" bIns="0" anchor="b"/>
          <a:lstStyle/>
          <a:p>
            <a:pPr algn="r" defTabSz="920750" eaLnBrk="0" hangingPunct="0"/>
            <a:fld id="{2D7B4481-FBC8-4B8A-90A3-E0CB9E5429A2}" type="slidenum">
              <a:rPr lang="en-US" sz="1000" b="0" i="1">
                <a:latin typeface="Times New Roman" pitchFamily="18" charset="0"/>
              </a:rPr>
              <a:pPr algn="r" defTabSz="920750" eaLnBrk="0" hangingPunct="0"/>
              <a:t>1</a:t>
            </a:fld>
            <a:endParaRPr lang="en-US" sz="1000" b="0" i="1" dirty="0">
              <a:latin typeface="Times New Roman" pitchFamily="18" charset="0"/>
            </a:endParaRPr>
          </a:p>
        </p:txBody>
      </p:sp>
    </p:spTree>
    <p:extLst>
      <p:ext uri="{BB962C8B-B14F-4D97-AF65-F5344CB8AC3E}">
        <p14:creationId xmlns:p14="http://schemas.microsoft.com/office/powerpoint/2010/main" val="1215562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52475"/>
            <a:ext cx="6594475" cy="3709988"/>
          </a:xfrm>
        </p:spPr>
      </p:sp>
      <p:sp>
        <p:nvSpPr>
          <p:cNvPr id="3" name="Notes Placeholder 2"/>
          <p:cNvSpPr>
            <a:spLocks noGrp="1"/>
          </p:cNvSpPr>
          <p:nvPr>
            <p:ph type="body" idx="1"/>
          </p:nvPr>
        </p:nvSpPr>
        <p:spPr/>
        <p:txBody>
          <a:bodyPr/>
          <a:lstStyle/>
          <a:p>
            <a:pPr marL="0" indent="0">
              <a:buFont typeface="Arial" pitchFamily="34" charset="0"/>
              <a:buNone/>
            </a:pPr>
            <a:r>
              <a:rPr lang="en-US" baseline="0" dirty="0"/>
              <a:t>JAXA is interested, resources being identified.  Possible issues getting resources allocated / schedule.</a:t>
            </a:r>
          </a:p>
          <a:p>
            <a:pPr marL="0" indent="0">
              <a:buFont typeface="Arial" pitchFamily="34" charset="0"/>
              <a:buNone/>
            </a:pPr>
            <a:endParaRPr lang="en-US" baseline="0" dirty="0"/>
          </a:p>
        </p:txBody>
      </p:sp>
      <p:sp>
        <p:nvSpPr>
          <p:cNvPr id="4" name="Slide Number Placeholder 3"/>
          <p:cNvSpPr>
            <a:spLocks noGrp="1"/>
          </p:cNvSpPr>
          <p:nvPr>
            <p:ph type="sldNum" sz="quarter" idx="10"/>
          </p:nvPr>
        </p:nvSpPr>
        <p:spPr/>
        <p:txBody>
          <a:bodyPr/>
          <a:lstStyle/>
          <a:p>
            <a:pPr>
              <a:defRPr/>
            </a:pPr>
            <a:fld id="{C1CAF83B-30F1-4420-86A9-ACD9B25FD0AD}" type="slidenum">
              <a:rPr lang="en-US" smtClean="0"/>
              <a:pPr>
                <a:defRPr/>
              </a:pPr>
              <a:t>2</a:t>
            </a:fld>
            <a:endParaRPr lang="en-US"/>
          </a:p>
        </p:txBody>
      </p:sp>
    </p:spTree>
    <p:extLst>
      <p:ext uri="{BB962C8B-B14F-4D97-AF65-F5344CB8AC3E}">
        <p14:creationId xmlns:p14="http://schemas.microsoft.com/office/powerpoint/2010/main" val="3274667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a:prstGeom prst="rect">
            <a:avLst/>
          </a:prstGeom>
        </p:spPr>
        <p:txBody>
          <a:bodyPr/>
          <a:lstStyle>
            <a:lvl1pPr>
              <a:defRPr>
                <a:solidFill>
                  <a:srgbClr val="000099"/>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a:xfrm>
            <a:off x="609601" y="2814520"/>
            <a:ext cx="10863100" cy="238111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1">
            <a:extLst>
              <a:ext uri="{FF2B5EF4-FFF2-40B4-BE49-F238E27FC236}">
                <a16:creationId xmlns:a16="http://schemas.microsoft.com/office/drawing/2014/main" id="{81807C27-7755-1A46-9113-68F263AFA634}"/>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7" name="Slide Number Placeholder 2">
            <a:extLst>
              <a:ext uri="{FF2B5EF4-FFF2-40B4-BE49-F238E27FC236}">
                <a16:creationId xmlns:a16="http://schemas.microsoft.com/office/drawing/2014/main" id="{027D9114-D379-BF4E-8285-358237A4177D}"/>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06533A-A24A-AE44-A622-6E271D82A377}"/>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3" name="Slide Number Placeholder 2">
            <a:extLst>
              <a:ext uri="{FF2B5EF4-FFF2-40B4-BE49-F238E27FC236}">
                <a16:creationId xmlns:a16="http://schemas.microsoft.com/office/drawing/2014/main" id="{28CCD634-6843-E942-B454-655AF083B9E4}"/>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sp>
        <p:nvSpPr>
          <p:cNvPr id="4" name="Title 3">
            <a:extLst>
              <a:ext uri="{FF2B5EF4-FFF2-40B4-BE49-F238E27FC236}">
                <a16:creationId xmlns:a16="http://schemas.microsoft.com/office/drawing/2014/main" id="{38425625-3BCD-2747-A822-60B00B07BF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7"/>
            <a:ext cx="10972800" cy="1143000"/>
          </a:xfrm>
          <a:prstGeom prst="rect">
            <a:avLst/>
          </a:prstGeom>
        </p:spPr>
        <p:txBody>
          <a:bodyPr/>
          <a:lstStyle>
            <a:lvl1pPr>
              <a:defRPr>
                <a:solidFill>
                  <a:schemeClr val="tx1"/>
                </a:solidFill>
                <a:effectLst>
                  <a:outerShdw blurRad="38100" dist="38100" dir="2700000" algn="tl">
                    <a:srgbClr val="000000">
                      <a:alpha val="43137"/>
                    </a:srgbClr>
                  </a:outerShdw>
                </a:effectLst>
              </a:defRPr>
            </a:lvl1pPr>
          </a:lstStyle>
          <a:p>
            <a:r>
              <a:rPr lang="en-US" dirty="0"/>
              <a:t>Click to edit Master title style</a:t>
            </a:r>
          </a:p>
        </p:txBody>
      </p:sp>
      <p:sp>
        <p:nvSpPr>
          <p:cNvPr id="3" name="Content Placeholder 2"/>
          <p:cNvSpPr>
            <a:spLocks noGrp="1"/>
          </p:cNvSpPr>
          <p:nvPr>
            <p:ph idx="1"/>
          </p:nvPr>
        </p:nvSpPr>
        <p:spPr>
          <a:xfrm>
            <a:off x="609600" y="1600202"/>
            <a:ext cx="10972800" cy="4525963"/>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
            <a:extLst>
              <a:ext uri="{FF2B5EF4-FFF2-40B4-BE49-F238E27FC236}">
                <a16:creationId xmlns:a16="http://schemas.microsoft.com/office/drawing/2014/main" id="{4008E2A9-9281-E842-8863-CD4B46758000}"/>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5" name="Slide Number Placeholder 2">
            <a:extLst>
              <a:ext uri="{FF2B5EF4-FFF2-40B4-BE49-F238E27FC236}">
                <a16:creationId xmlns:a16="http://schemas.microsoft.com/office/drawing/2014/main" id="{80A7625E-F7FC-194F-B82F-CA3CA81B7477}"/>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spTree>
    <p:extLst>
      <p:ext uri="{BB962C8B-B14F-4D97-AF65-F5344CB8AC3E}">
        <p14:creationId xmlns:p14="http://schemas.microsoft.com/office/powerpoint/2010/main" val="172271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13B5DC-1BAC-E842-8336-C9D0AE155C62}"/>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3" name="Slide Number Placeholder 2">
            <a:extLst>
              <a:ext uri="{FF2B5EF4-FFF2-40B4-BE49-F238E27FC236}">
                <a16:creationId xmlns:a16="http://schemas.microsoft.com/office/drawing/2014/main" id="{56C7F8F8-090B-A54B-97EC-C9A383D26F0E}"/>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spTree>
    <p:extLst>
      <p:ext uri="{BB962C8B-B14F-4D97-AF65-F5344CB8AC3E}">
        <p14:creationId xmlns:p14="http://schemas.microsoft.com/office/powerpoint/2010/main" val="2394070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pic>
        <p:nvPicPr>
          <p:cNvPr id="4" name="Picture 1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727200" cy="569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Line 1001"/>
          <p:cNvSpPr>
            <a:spLocks noChangeShapeType="1"/>
          </p:cNvSpPr>
          <p:nvPr/>
        </p:nvSpPr>
        <p:spPr bwMode="auto">
          <a:xfrm>
            <a:off x="649818" y="685800"/>
            <a:ext cx="10991849" cy="0"/>
          </a:xfrm>
          <a:prstGeom prst="line">
            <a:avLst/>
          </a:prstGeom>
          <a:noFill/>
          <a:ln w="1651">
            <a:solidFill>
              <a:srgbClr val="333399"/>
            </a:solidFill>
            <a:round/>
            <a:headEnd/>
            <a:tailEnd/>
          </a:ln>
        </p:spPr>
        <p:txBody>
          <a:bodyPr/>
          <a:lstStyle/>
          <a:p>
            <a:pPr eaLnBrk="0" hangingPunct="0">
              <a:lnSpc>
                <a:spcPct val="90000"/>
              </a:lnSpc>
              <a:spcAft>
                <a:spcPct val="10000"/>
              </a:spcAft>
              <a:buSzPct val="125000"/>
              <a:defRPr/>
            </a:pPr>
            <a:endParaRPr lang="en-US" sz="1800">
              <a:latin typeface="Arial" pitchFamily="-107" charset="0"/>
              <a:ea typeface="+mn-ea"/>
              <a:cs typeface="+mn-cs"/>
            </a:endParaRPr>
          </a:p>
        </p:txBody>
      </p:sp>
      <p:sp>
        <p:nvSpPr>
          <p:cNvPr id="6" name="Rectangle 1003"/>
          <p:cNvSpPr>
            <a:spLocks noChangeArrowheads="1"/>
          </p:cNvSpPr>
          <p:nvPr/>
        </p:nvSpPr>
        <p:spPr bwMode="auto">
          <a:xfrm>
            <a:off x="11351684" y="6624639"/>
            <a:ext cx="620972" cy="236748"/>
          </a:xfrm>
          <a:prstGeom prst="rect">
            <a:avLst/>
          </a:prstGeom>
          <a:noFill/>
          <a:ln w="12700">
            <a:noFill/>
            <a:miter lim="800000"/>
            <a:headEnd type="none" w="sm" len="sm"/>
            <a:tailEnd type="none" w="sm" len="sm"/>
          </a:ln>
          <a:effectLst/>
        </p:spPr>
        <p:txBody>
          <a:bodyPr wrap="none" lIns="82058" tIns="41029" rIns="82058" bIns="41029">
            <a:spAutoFit/>
          </a:bodyPr>
          <a:lstStyle/>
          <a:p>
            <a:pPr defTabSz="820738" eaLnBrk="0" hangingPunct="0"/>
            <a:r>
              <a:rPr lang="en-US" sz="1000" b="0">
                <a:solidFill>
                  <a:srgbClr val="333399"/>
                </a:solidFill>
              </a:rPr>
              <a:t>SEA-</a:t>
            </a:r>
            <a:fld id="{31C6867A-A690-EA45-93A8-A8F53C9DE089}" type="slidenum">
              <a:rPr lang="en-US" sz="1000" b="0">
                <a:solidFill>
                  <a:srgbClr val="333399"/>
                </a:solidFill>
              </a:rPr>
              <a:pPr defTabSz="820738" eaLnBrk="0" hangingPunct="0"/>
              <a:t>‹#›</a:t>
            </a:fld>
            <a:endParaRPr lang="en-US" sz="1000" b="0">
              <a:solidFill>
                <a:srgbClr val="333399"/>
              </a:solidFill>
            </a:endParaRPr>
          </a:p>
        </p:txBody>
      </p:sp>
      <p:sp>
        <p:nvSpPr>
          <p:cNvPr id="2" name="Title 1"/>
          <p:cNvSpPr>
            <a:spLocks noGrp="1"/>
          </p:cNvSpPr>
          <p:nvPr>
            <p:ph type="title"/>
          </p:nvPr>
        </p:nvSpPr>
        <p:spPr>
          <a:xfrm>
            <a:off x="609600" y="274638"/>
            <a:ext cx="10972800" cy="1143000"/>
          </a:xfrm>
          <a:prstGeom prst="rect">
            <a:avLst/>
          </a:prstGeom>
        </p:spPr>
        <p:txBody>
          <a:bodyPr vert="horz"/>
          <a:lstStyle/>
          <a:p>
            <a:r>
              <a:rPr lang="en-US"/>
              <a:t>Click to edit Master title style</a:t>
            </a:r>
          </a:p>
        </p:txBody>
      </p:sp>
      <p:sp>
        <p:nvSpPr>
          <p:cNvPr id="9" name="Rectangle 1002">
            <a:extLst>
              <a:ext uri="{FF2B5EF4-FFF2-40B4-BE49-F238E27FC236}">
                <a16:creationId xmlns:a16="http://schemas.microsoft.com/office/drawing/2014/main" id="{1DAA37FD-9AEE-7F48-AD6F-94BE33B9762A}"/>
              </a:ext>
            </a:extLst>
          </p:cNvPr>
          <p:cNvSpPr>
            <a:spLocks noGrp="1" noChangeArrowheads="1"/>
          </p:cNvSpPr>
          <p:nvPr>
            <p:ph type="dt" sz="half" idx="2"/>
          </p:nvPr>
        </p:nvSpPr>
        <p:spPr bwMode="auto">
          <a:xfrm>
            <a:off x="1" y="6553200"/>
            <a:ext cx="2309284" cy="268288"/>
          </a:xfrm>
          <a:prstGeom prst="rect">
            <a:avLst/>
          </a:prstGeom>
          <a:noFill/>
          <a:ln w="9525">
            <a:noFill/>
            <a:miter lim="800000"/>
            <a:headEnd/>
            <a:tailEnd/>
          </a:ln>
          <a:effectLst/>
        </p:spPr>
        <p:txBody>
          <a:bodyPr vert="horz" wrap="none" lIns="82628" tIns="41315" rIns="82628" bIns="41315" numCol="1" anchor="ctr" anchorCtr="0" compatLnSpc="1">
            <a:prstTxWarp prst="textNoShape">
              <a:avLst/>
            </a:prstTxWarp>
          </a:bodyPr>
          <a:lstStyle>
            <a:lvl1pPr eaLnBrk="0" hangingPunct="0">
              <a:defRPr sz="1000" b="0">
                <a:solidFill>
                  <a:srgbClr val="333399"/>
                </a:solidFill>
                <a:latin typeface="Arial" pitchFamily="26" charset="0"/>
                <a:ea typeface="ＭＳ Ｐゴシック" pitchFamily="26" charset="-128"/>
                <a:cs typeface="ＭＳ Ｐゴシック" pitchFamily="26" charset="-128"/>
              </a:defRPr>
            </a:lvl1pPr>
          </a:lstStyle>
          <a:p>
            <a:r>
              <a:rPr lang="en-US"/>
              <a:t>6 Nov 2023</a:t>
            </a:r>
            <a:endParaRPr lang="en-US" dirty="0"/>
          </a:p>
        </p:txBody>
      </p:sp>
      <p:pic>
        <p:nvPicPr>
          <p:cNvPr id="8" name="Picture 1" descr="part1">
            <a:extLst>
              <a:ext uri="{FF2B5EF4-FFF2-40B4-BE49-F238E27FC236}">
                <a16:creationId xmlns:a16="http://schemas.microsoft.com/office/drawing/2014/main" id="{C245C434-2C79-9313-DCBE-1314D05B66C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64985" y="6377921"/>
            <a:ext cx="3062030" cy="403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a:extLst>
              <a:ext uri="{FF2B5EF4-FFF2-40B4-BE49-F238E27FC236}">
                <a16:creationId xmlns:a16="http://schemas.microsoft.com/office/drawing/2014/main" id="{292ECBDD-DB7D-9FDA-9FCF-C24D2443D079}"/>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884010" y="87765"/>
            <a:ext cx="1180954" cy="69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33417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1000">
            <a:extLst>
              <a:ext uri="{FF2B5EF4-FFF2-40B4-BE49-F238E27FC236}">
                <a16:creationId xmlns:a16="http://schemas.microsoft.com/office/drawing/2014/main" id="{66CE1EDE-FD7C-774B-B999-82F7B97237B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1295400" cy="569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FE9750D9-1684-B64B-B689-A9A464C86B90}"/>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3" name="Slide Number Placeholder 2">
            <a:extLst>
              <a:ext uri="{FF2B5EF4-FFF2-40B4-BE49-F238E27FC236}">
                <a16:creationId xmlns:a16="http://schemas.microsoft.com/office/drawing/2014/main" id="{305DCCF2-A6A5-EA46-A138-96427428B64F}"/>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pic>
        <p:nvPicPr>
          <p:cNvPr id="7" name="Picture 1" descr="part1">
            <a:extLst>
              <a:ext uri="{FF2B5EF4-FFF2-40B4-BE49-F238E27FC236}">
                <a16:creationId xmlns:a16="http://schemas.microsoft.com/office/drawing/2014/main" id="{DB67B876-A9AC-731C-9E5A-B82DA1C0AF4C}"/>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4564985" y="6377921"/>
            <a:ext cx="3062030" cy="403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a:extLst>
              <a:ext uri="{FF2B5EF4-FFF2-40B4-BE49-F238E27FC236}">
                <a16:creationId xmlns:a16="http://schemas.microsoft.com/office/drawing/2014/main" id="{CD0BE24A-8789-D63B-8E67-892D630EFB2A}"/>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884010" y="87765"/>
            <a:ext cx="1180954" cy="69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71" r:id="rId2"/>
  </p:sldLayoutIdLst>
  <p:hf hdr="0" ftr="0"/>
  <p:txStyles>
    <p:title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p:titleStyle>
    <p:bodyStyle>
      <a:lvl1pPr marL="230188" indent="-230188" algn="l" rtl="0" eaLnBrk="0" fontAlgn="base" hangingPunct="0">
        <a:lnSpc>
          <a:spcPct val="80000"/>
        </a:lnSpc>
        <a:spcBef>
          <a:spcPct val="10000"/>
        </a:spcBef>
        <a:spcAft>
          <a:spcPct val="10000"/>
        </a:spcAft>
        <a:buSzPct val="125000"/>
        <a:buChar char="•"/>
        <a:defRPr sz="2500" b="1">
          <a:solidFill>
            <a:schemeClr val="tx1"/>
          </a:solidFill>
          <a:latin typeface="+mn-lt"/>
          <a:ea typeface="+mn-ea"/>
          <a:cs typeface="+mn-cs"/>
        </a:defRPr>
      </a:lvl1pPr>
      <a:lvl2pPr marL="568325" indent="-222250" algn="l" rtl="0" eaLnBrk="0" fontAlgn="base" hangingPunct="0">
        <a:lnSpc>
          <a:spcPct val="80000"/>
        </a:lnSpc>
        <a:spcBef>
          <a:spcPct val="10000"/>
        </a:spcBef>
        <a:spcAft>
          <a:spcPct val="10000"/>
        </a:spcAft>
        <a:buSzPct val="125000"/>
        <a:buChar char="•"/>
        <a:defRPr sz="2200" b="1">
          <a:solidFill>
            <a:schemeClr val="tx1"/>
          </a:solidFill>
          <a:latin typeface="+mn-lt"/>
        </a:defRPr>
      </a:lvl2pPr>
      <a:lvl3pPr marL="914400" indent="-231775" algn="l" rtl="0" eaLnBrk="0" fontAlgn="base" hangingPunct="0">
        <a:lnSpc>
          <a:spcPct val="80000"/>
        </a:lnSpc>
        <a:spcBef>
          <a:spcPct val="10000"/>
        </a:spcBef>
        <a:spcAft>
          <a:spcPct val="10000"/>
        </a:spcAft>
        <a:buSzPct val="125000"/>
        <a:buChar char="-"/>
        <a:defRPr sz="2400" b="1">
          <a:solidFill>
            <a:schemeClr val="tx1"/>
          </a:solidFill>
          <a:latin typeface="+mn-lt"/>
        </a:defRPr>
      </a:lvl3pPr>
      <a:lvl4pPr marL="1260475" indent="-231775" algn="l" rtl="0" eaLnBrk="0" fontAlgn="base" hangingPunct="0">
        <a:lnSpc>
          <a:spcPct val="80000"/>
        </a:lnSpc>
        <a:spcBef>
          <a:spcPct val="10000"/>
        </a:spcBef>
        <a:spcAft>
          <a:spcPct val="10000"/>
        </a:spcAft>
        <a:buSzPct val="125000"/>
        <a:buChar char="-"/>
        <a:defRPr sz="2000" b="1">
          <a:solidFill>
            <a:schemeClr val="tx1"/>
          </a:solidFill>
          <a:latin typeface="+mn-lt"/>
        </a:defRPr>
      </a:lvl4pPr>
      <a:lvl5pPr marL="1597025" indent="-220663" algn="l" rtl="0" eaLnBrk="0" fontAlgn="base" hangingPunct="0">
        <a:lnSpc>
          <a:spcPct val="80000"/>
        </a:lnSpc>
        <a:spcBef>
          <a:spcPct val="10000"/>
        </a:spcBef>
        <a:spcAft>
          <a:spcPct val="10000"/>
        </a:spcAft>
        <a:buSzPct val="125000"/>
        <a:buChar char="•"/>
        <a:defRPr sz="2000" b="1">
          <a:solidFill>
            <a:schemeClr val="tx1"/>
          </a:solidFill>
          <a:latin typeface="+mn-lt"/>
        </a:defRPr>
      </a:lvl5pPr>
      <a:lvl6pPr marL="2054225" indent="-220663" algn="l" rtl="0" eaLnBrk="0" fontAlgn="base" hangingPunct="0">
        <a:lnSpc>
          <a:spcPct val="80000"/>
        </a:lnSpc>
        <a:spcBef>
          <a:spcPct val="10000"/>
        </a:spcBef>
        <a:spcAft>
          <a:spcPct val="10000"/>
        </a:spcAft>
        <a:buSzPct val="125000"/>
        <a:buChar char="•"/>
        <a:defRPr b="1">
          <a:solidFill>
            <a:schemeClr val="tx1"/>
          </a:solidFill>
          <a:latin typeface="+mn-lt"/>
        </a:defRPr>
      </a:lvl6pPr>
      <a:lvl7pPr marL="2511425" indent="-220663" algn="l" rtl="0" eaLnBrk="0" fontAlgn="base" hangingPunct="0">
        <a:lnSpc>
          <a:spcPct val="80000"/>
        </a:lnSpc>
        <a:spcBef>
          <a:spcPct val="10000"/>
        </a:spcBef>
        <a:spcAft>
          <a:spcPct val="10000"/>
        </a:spcAft>
        <a:buSzPct val="125000"/>
        <a:buChar char="•"/>
        <a:defRPr b="1">
          <a:solidFill>
            <a:schemeClr val="tx1"/>
          </a:solidFill>
          <a:latin typeface="+mn-lt"/>
        </a:defRPr>
      </a:lvl7pPr>
      <a:lvl8pPr marL="2968625" indent="-220663" algn="l" rtl="0" eaLnBrk="0" fontAlgn="base" hangingPunct="0">
        <a:lnSpc>
          <a:spcPct val="80000"/>
        </a:lnSpc>
        <a:spcBef>
          <a:spcPct val="10000"/>
        </a:spcBef>
        <a:spcAft>
          <a:spcPct val="10000"/>
        </a:spcAft>
        <a:buSzPct val="125000"/>
        <a:buChar char="•"/>
        <a:defRPr b="1">
          <a:solidFill>
            <a:schemeClr val="tx1"/>
          </a:solidFill>
          <a:latin typeface="+mn-lt"/>
        </a:defRPr>
      </a:lvl8pPr>
      <a:lvl9pPr marL="3425825" indent="-220663" algn="l" rtl="0" eaLnBrk="0" fontAlgn="base" hangingPunct="0">
        <a:lnSpc>
          <a:spcPct val="80000"/>
        </a:lnSpc>
        <a:spcBef>
          <a:spcPct val="10000"/>
        </a:spcBef>
        <a:spcAft>
          <a:spcPct val="10000"/>
        </a:spcAft>
        <a:buSzPct val="125000"/>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3DF0C479-FE61-3E47-9E6F-3B24C7D10FD0}"/>
              </a:ext>
            </a:extLst>
          </p:cNvPr>
          <p:cNvSpPr>
            <a:spLocks noGrp="1"/>
          </p:cNvSpPr>
          <p:nvPr>
            <p:ph type="dt" sz="half" idx="2"/>
          </p:nvPr>
        </p:nvSpPr>
        <p:spPr>
          <a:xfrm>
            <a:off x="0" y="6478269"/>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6 Nov 2023</a:t>
            </a:r>
          </a:p>
        </p:txBody>
      </p:sp>
      <p:sp>
        <p:nvSpPr>
          <p:cNvPr id="5" name="Slide Number Placeholder 2">
            <a:extLst>
              <a:ext uri="{FF2B5EF4-FFF2-40B4-BE49-F238E27FC236}">
                <a16:creationId xmlns:a16="http://schemas.microsoft.com/office/drawing/2014/main" id="{E93DFFA7-C604-194A-8E38-CDCC20488EE1}"/>
              </a:ext>
            </a:extLst>
          </p:cNvPr>
          <p:cNvSpPr>
            <a:spLocks noGrp="1"/>
          </p:cNvSpPr>
          <p:nvPr>
            <p:ph type="sldNum" sz="quarter" idx="4"/>
          </p:nvPr>
        </p:nvSpPr>
        <p:spPr>
          <a:xfrm>
            <a:off x="9448800" y="647827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 - </a:t>
            </a:r>
            <a:fld id="{1B5D8CFD-37D9-8A41-B2FC-209452CD0164}" type="slidenum">
              <a:rPr lang="en-US" smtClean="0"/>
              <a:t>‹#›</a:t>
            </a:fld>
            <a:endParaRPr lang="en-US" dirty="0"/>
          </a:p>
        </p:txBody>
      </p:sp>
      <p:pic>
        <p:nvPicPr>
          <p:cNvPr id="10" name="Picture 1000">
            <a:extLst>
              <a:ext uri="{FF2B5EF4-FFF2-40B4-BE49-F238E27FC236}">
                <a16:creationId xmlns:a16="http://schemas.microsoft.com/office/drawing/2014/main" id="{45386333-CC27-DC4F-A281-621360743CC5}"/>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0"/>
            <a:ext cx="1295400" cy="569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 name="Picture 1" descr="part1">
            <a:extLst>
              <a:ext uri="{FF2B5EF4-FFF2-40B4-BE49-F238E27FC236}">
                <a16:creationId xmlns:a16="http://schemas.microsoft.com/office/drawing/2014/main" id="{07DED276-622D-2E52-9F8B-66F50F66481C}"/>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564985" y="6377921"/>
            <a:ext cx="3062030" cy="403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A948D759-7B53-E705-6036-3043FCFCB530}"/>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0884010" y="87765"/>
            <a:ext cx="1180954" cy="691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672381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Lst>
  <p:hf hdr="0" ftr="0"/>
  <p:txStyles>
    <p:titleStyle>
      <a:lvl1pPr algn="ctr" rtl="0" eaLnBrk="0" fontAlgn="base" hangingPunct="0">
        <a:lnSpc>
          <a:spcPct val="90000"/>
        </a:lnSpc>
        <a:spcBef>
          <a:spcPct val="0"/>
        </a:spcBef>
        <a:spcAft>
          <a:spcPct val="0"/>
        </a:spcAft>
        <a:defRPr sz="2500" b="1">
          <a:solidFill>
            <a:schemeClr val="hlink"/>
          </a:solidFill>
          <a:latin typeface="+mj-lt"/>
          <a:ea typeface="+mj-ea"/>
          <a:cs typeface="+mj-cs"/>
        </a:defRPr>
      </a:lvl1pPr>
      <a:lvl2pPr algn="ctr" rtl="0" eaLnBrk="0" fontAlgn="base" hangingPunct="0">
        <a:lnSpc>
          <a:spcPct val="90000"/>
        </a:lnSpc>
        <a:spcBef>
          <a:spcPct val="0"/>
        </a:spcBef>
        <a:spcAft>
          <a:spcPct val="0"/>
        </a:spcAft>
        <a:defRPr sz="2500" b="1">
          <a:solidFill>
            <a:schemeClr val="hlink"/>
          </a:solidFill>
          <a:latin typeface="Arial" charset="0"/>
        </a:defRPr>
      </a:lvl2pPr>
      <a:lvl3pPr algn="ctr" rtl="0" eaLnBrk="0" fontAlgn="base" hangingPunct="0">
        <a:lnSpc>
          <a:spcPct val="90000"/>
        </a:lnSpc>
        <a:spcBef>
          <a:spcPct val="0"/>
        </a:spcBef>
        <a:spcAft>
          <a:spcPct val="0"/>
        </a:spcAft>
        <a:defRPr sz="2500" b="1">
          <a:solidFill>
            <a:schemeClr val="hlink"/>
          </a:solidFill>
          <a:latin typeface="Arial" charset="0"/>
        </a:defRPr>
      </a:lvl3pPr>
      <a:lvl4pPr algn="ctr" rtl="0" eaLnBrk="0" fontAlgn="base" hangingPunct="0">
        <a:lnSpc>
          <a:spcPct val="90000"/>
        </a:lnSpc>
        <a:spcBef>
          <a:spcPct val="0"/>
        </a:spcBef>
        <a:spcAft>
          <a:spcPct val="0"/>
        </a:spcAft>
        <a:defRPr sz="2500" b="1">
          <a:solidFill>
            <a:schemeClr val="hlink"/>
          </a:solidFill>
          <a:latin typeface="Arial" charset="0"/>
        </a:defRPr>
      </a:lvl4pPr>
      <a:lvl5pPr algn="ctr" rtl="0" eaLnBrk="0" fontAlgn="base" hangingPunct="0">
        <a:lnSpc>
          <a:spcPct val="90000"/>
        </a:lnSpc>
        <a:spcBef>
          <a:spcPct val="0"/>
        </a:spcBef>
        <a:spcAft>
          <a:spcPct val="0"/>
        </a:spcAft>
        <a:defRPr sz="2500" b="1">
          <a:solidFill>
            <a:schemeClr val="hlink"/>
          </a:solidFill>
          <a:latin typeface="Arial" charset="0"/>
        </a:defRPr>
      </a:lvl5pPr>
      <a:lvl6pPr marL="457200" algn="ctr" rtl="0" eaLnBrk="0" fontAlgn="base" hangingPunct="0">
        <a:lnSpc>
          <a:spcPct val="90000"/>
        </a:lnSpc>
        <a:spcBef>
          <a:spcPct val="0"/>
        </a:spcBef>
        <a:spcAft>
          <a:spcPct val="0"/>
        </a:spcAft>
        <a:defRPr sz="2500" b="1">
          <a:solidFill>
            <a:schemeClr val="hlink"/>
          </a:solidFill>
          <a:latin typeface="Arial" charset="0"/>
        </a:defRPr>
      </a:lvl6pPr>
      <a:lvl7pPr marL="914400" algn="ctr" rtl="0" eaLnBrk="0" fontAlgn="base" hangingPunct="0">
        <a:lnSpc>
          <a:spcPct val="90000"/>
        </a:lnSpc>
        <a:spcBef>
          <a:spcPct val="0"/>
        </a:spcBef>
        <a:spcAft>
          <a:spcPct val="0"/>
        </a:spcAft>
        <a:defRPr sz="2500" b="1">
          <a:solidFill>
            <a:schemeClr val="hlink"/>
          </a:solidFill>
          <a:latin typeface="Arial" charset="0"/>
        </a:defRPr>
      </a:lvl7pPr>
      <a:lvl8pPr marL="1371600" algn="ctr" rtl="0" eaLnBrk="0" fontAlgn="base" hangingPunct="0">
        <a:lnSpc>
          <a:spcPct val="90000"/>
        </a:lnSpc>
        <a:spcBef>
          <a:spcPct val="0"/>
        </a:spcBef>
        <a:spcAft>
          <a:spcPct val="0"/>
        </a:spcAft>
        <a:defRPr sz="2500" b="1">
          <a:solidFill>
            <a:schemeClr val="hlink"/>
          </a:solidFill>
          <a:latin typeface="Arial" charset="0"/>
        </a:defRPr>
      </a:lvl8pPr>
      <a:lvl9pPr marL="1828800" algn="ctr" rtl="0" eaLnBrk="0" fontAlgn="base" hangingPunct="0">
        <a:lnSpc>
          <a:spcPct val="90000"/>
        </a:lnSpc>
        <a:spcBef>
          <a:spcPct val="0"/>
        </a:spcBef>
        <a:spcAft>
          <a:spcPct val="0"/>
        </a:spcAft>
        <a:defRPr sz="2500" b="1">
          <a:solidFill>
            <a:schemeClr val="hlink"/>
          </a:solidFill>
          <a:latin typeface="Arial" charset="0"/>
        </a:defRPr>
      </a:lvl9pPr>
    </p:titleStyle>
    <p:bodyStyle>
      <a:lvl1pPr marL="230188" indent="-230188" algn="l" rtl="0" eaLnBrk="0" fontAlgn="base" hangingPunct="0">
        <a:lnSpc>
          <a:spcPct val="80000"/>
        </a:lnSpc>
        <a:spcBef>
          <a:spcPct val="10000"/>
        </a:spcBef>
        <a:spcAft>
          <a:spcPct val="10000"/>
        </a:spcAft>
        <a:buSzPct val="125000"/>
        <a:buChar char="•"/>
        <a:defRPr sz="2500" b="1">
          <a:solidFill>
            <a:schemeClr val="tx1"/>
          </a:solidFill>
          <a:latin typeface="+mn-lt"/>
          <a:ea typeface="+mn-ea"/>
          <a:cs typeface="+mn-cs"/>
        </a:defRPr>
      </a:lvl1pPr>
      <a:lvl2pPr marL="568325" indent="-222250" algn="l" rtl="0" eaLnBrk="0" fontAlgn="base" hangingPunct="0">
        <a:lnSpc>
          <a:spcPct val="80000"/>
        </a:lnSpc>
        <a:spcBef>
          <a:spcPct val="10000"/>
        </a:spcBef>
        <a:spcAft>
          <a:spcPct val="10000"/>
        </a:spcAft>
        <a:buSzPct val="125000"/>
        <a:buChar char="•"/>
        <a:defRPr sz="2200" b="1">
          <a:solidFill>
            <a:schemeClr val="tx1"/>
          </a:solidFill>
          <a:latin typeface="+mn-lt"/>
        </a:defRPr>
      </a:lvl2pPr>
      <a:lvl3pPr marL="914400" indent="-231775" algn="l" rtl="0" eaLnBrk="0" fontAlgn="base" hangingPunct="0">
        <a:lnSpc>
          <a:spcPct val="80000"/>
        </a:lnSpc>
        <a:spcBef>
          <a:spcPct val="10000"/>
        </a:spcBef>
        <a:spcAft>
          <a:spcPct val="10000"/>
        </a:spcAft>
        <a:buSzPct val="125000"/>
        <a:buChar char="-"/>
        <a:defRPr sz="2400" b="1">
          <a:solidFill>
            <a:schemeClr val="tx1"/>
          </a:solidFill>
          <a:latin typeface="+mn-lt"/>
        </a:defRPr>
      </a:lvl3pPr>
      <a:lvl4pPr marL="1260475" indent="-231775" algn="l" rtl="0" eaLnBrk="0" fontAlgn="base" hangingPunct="0">
        <a:lnSpc>
          <a:spcPct val="80000"/>
        </a:lnSpc>
        <a:spcBef>
          <a:spcPct val="10000"/>
        </a:spcBef>
        <a:spcAft>
          <a:spcPct val="10000"/>
        </a:spcAft>
        <a:buSzPct val="125000"/>
        <a:buChar char="-"/>
        <a:defRPr sz="2000" b="1">
          <a:solidFill>
            <a:schemeClr val="tx1"/>
          </a:solidFill>
          <a:latin typeface="+mn-lt"/>
        </a:defRPr>
      </a:lvl4pPr>
      <a:lvl5pPr marL="1597025" indent="-220663" algn="l" rtl="0" eaLnBrk="0" fontAlgn="base" hangingPunct="0">
        <a:lnSpc>
          <a:spcPct val="80000"/>
        </a:lnSpc>
        <a:spcBef>
          <a:spcPct val="10000"/>
        </a:spcBef>
        <a:spcAft>
          <a:spcPct val="10000"/>
        </a:spcAft>
        <a:buSzPct val="125000"/>
        <a:buChar char="•"/>
        <a:defRPr sz="2000" b="1">
          <a:solidFill>
            <a:schemeClr val="tx1"/>
          </a:solidFill>
          <a:latin typeface="+mn-lt"/>
        </a:defRPr>
      </a:lvl5pPr>
      <a:lvl6pPr marL="2054225" indent="-220663" algn="l" rtl="0" eaLnBrk="0" fontAlgn="base" hangingPunct="0">
        <a:lnSpc>
          <a:spcPct val="80000"/>
        </a:lnSpc>
        <a:spcBef>
          <a:spcPct val="10000"/>
        </a:spcBef>
        <a:spcAft>
          <a:spcPct val="10000"/>
        </a:spcAft>
        <a:buSzPct val="125000"/>
        <a:buChar char="•"/>
        <a:defRPr b="1">
          <a:solidFill>
            <a:schemeClr val="tx1"/>
          </a:solidFill>
          <a:latin typeface="+mn-lt"/>
        </a:defRPr>
      </a:lvl6pPr>
      <a:lvl7pPr marL="2511425" indent="-220663" algn="l" rtl="0" eaLnBrk="0" fontAlgn="base" hangingPunct="0">
        <a:lnSpc>
          <a:spcPct val="80000"/>
        </a:lnSpc>
        <a:spcBef>
          <a:spcPct val="10000"/>
        </a:spcBef>
        <a:spcAft>
          <a:spcPct val="10000"/>
        </a:spcAft>
        <a:buSzPct val="125000"/>
        <a:buChar char="•"/>
        <a:defRPr b="1">
          <a:solidFill>
            <a:schemeClr val="tx1"/>
          </a:solidFill>
          <a:latin typeface="+mn-lt"/>
        </a:defRPr>
      </a:lvl7pPr>
      <a:lvl8pPr marL="2968625" indent="-220663" algn="l" rtl="0" eaLnBrk="0" fontAlgn="base" hangingPunct="0">
        <a:lnSpc>
          <a:spcPct val="80000"/>
        </a:lnSpc>
        <a:spcBef>
          <a:spcPct val="10000"/>
        </a:spcBef>
        <a:spcAft>
          <a:spcPct val="10000"/>
        </a:spcAft>
        <a:buSzPct val="125000"/>
        <a:buChar char="•"/>
        <a:defRPr b="1">
          <a:solidFill>
            <a:schemeClr val="tx1"/>
          </a:solidFill>
          <a:latin typeface="+mn-lt"/>
        </a:defRPr>
      </a:lvl8pPr>
      <a:lvl9pPr marL="3425825" indent="-220663" algn="l" rtl="0" eaLnBrk="0" fontAlgn="base" hangingPunct="0">
        <a:lnSpc>
          <a:spcPct val="80000"/>
        </a:lnSpc>
        <a:spcBef>
          <a:spcPct val="10000"/>
        </a:spcBef>
        <a:spcAft>
          <a:spcPct val="10000"/>
        </a:spcAft>
        <a:buSzPct val="125000"/>
        <a:buChar char="•"/>
        <a:defRPr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77955" y="2123230"/>
            <a:ext cx="5991180" cy="3477875"/>
          </a:xfrm>
          <a:prstGeom prst="rect">
            <a:avLst/>
          </a:prstGeom>
          <a:noFill/>
        </p:spPr>
        <p:txBody>
          <a:bodyPr wrap="square" rtlCol="0">
            <a:spAutoFit/>
          </a:bodyPr>
          <a:lstStyle/>
          <a:p>
            <a:r>
              <a:rPr lang="en-US" sz="2800" dirty="0"/>
              <a:t>Systems Engineering Area (SEA)</a:t>
            </a:r>
          </a:p>
          <a:p>
            <a:r>
              <a:rPr lang="en-US" sz="2800" dirty="0"/>
              <a:t>Opening Plenary</a:t>
            </a:r>
          </a:p>
          <a:p>
            <a:endParaRPr lang="en-US" sz="2800" dirty="0"/>
          </a:p>
          <a:p>
            <a:r>
              <a:rPr lang="en-US" sz="2800" dirty="0"/>
              <a:t>Spring 2024 Meetings</a:t>
            </a:r>
          </a:p>
          <a:p>
            <a:endParaRPr lang="en-US" sz="2800" dirty="0"/>
          </a:p>
          <a:p>
            <a:r>
              <a:rPr lang="en-US" b="0" dirty="0"/>
              <a:t>Peter Shames (Area Director)</a:t>
            </a:r>
          </a:p>
          <a:p>
            <a:r>
              <a:rPr lang="en-US" b="0" dirty="0"/>
              <a:t>Hiroshi Takeuchi (Deputy Area Director)</a:t>
            </a:r>
          </a:p>
          <a:p>
            <a:endParaRPr lang="en-US" b="0" dirty="0"/>
          </a:p>
          <a:p>
            <a:endParaRPr lang="en-US" b="0" dirty="0"/>
          </a:p>
          <a:p>
            <a:r>
              <a:rPr lang="en-US" dirty="0"/>
              <a:t>Apr-May 2024</a:t>
            </a:r>
          </a:p>
        </p:txBody>
      </p:sp>
      <p:sp>
        <p:nvSpPr>
          <p:cNvPr id="2" name="Date Placeholder 1">
            <a:extLst>
              <a:ext uri="{FF2B5EF4-FFF2-40B4-BE49-F238E27FC236}">
                <a16:creationId xmlns:a16="http://schemas.microsoft.com/office/drawing/2014/main" id="{279E9DB1-6897-1D47-B9E1-051FDE717341}"/>
              </a:ext>
            </a:extLst>
          </p:cNvPr>
          <p:cNvSpPr>
            <a:spLocks noGrp="1"/>
          </p:cNvSpPr>
          <p:nvPr>
            <p:ph type="dt" sz="half" idx="2"/>
          </p:nvPr>
        </p:nvSpPr>
        <p:spPr>
          <a:xfrm>
            <a:off x="0" y="6492875"/>
            <a:ext cx="2743200" cy="365125"/>
          </a:xfrm>
        </p:spPr>
        <p:txBody>
          <a:bodyPr/>
          <a:lstStyle/>
          <a:p>
            <a:r>
              <a:rPr lang="en-US" dirty="0"/>
              <a:t>29 April 2024</a:t>
            </a:r>
          </a:p>
        </p:txBody>
      </p:sp>
      <p:sp>
        <p:nvSpPr>
          <p:cNvPr id="4" name="Slide Number Placeholder 3">
            <a:extLst>
              <a:ext uri="{FF2B5EF4-FFF2-40B4-BE49-F238E27FC236}">
                <a16:creationId xmlns:a16="http://schemas.microsoft.com/office/drawing/2014/main" id="{F1F7440A-6F06-50D9-6CA5-8E3B28379A9E}"/>
              </a:ext>
            </a:extLst>
          </p:cNvPr>
          <p:cNvSpPr>
            <a:spLocks noGrp="1"/>
          </p:cNvSpPr>
          <p:nvPr>
            <p:ph type="sldNum" sz="quarter" idx="4"/>
          </p:nvPr>
        </p:nvSpPr>
        <p:spPr/>
        <p:txBody>
          <a:bodyPr/>
          <a:lstStyle/>
          <a:p>
            <a:r>
              <a:rPr lang="en-US"/>
              <a:t>SEA - </a:t>
            </a:r>
            <a:fld id="{1B5D8CFD-37D9-8A41-B2FC-209452CD0164}" type="slidenum">
              <a:rPr lang="en-US" smtClean="0"/>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p:cNvSpPr>
          <p:nvPr/>
        </p:nvSpPr>
        <p:spPr bwMode="auto">
          <a:xfrm>
            <a:off x="680895" y="587030"/>
            <a:ext cx="10945424" cy="5875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noAutofit/>
          </a:bodyPr>
          <a:lstStyle/>
          <a:p>
            <a:pPr>
              <a:lnSpc>
                <a:spcPct val="120000"/>
              </a:lnSpc>
              <a:spcBef>
                <a:spcPts val="0"/>
              </a:spcBef>
            </a:pPr>
            <a:r>
              <a:rPr lang="en-US" sz="1000" dirty="0"/>
              <a:t>Security Working Group:</a:t>
            </a:r>
            <a:endParaRPr lang="en-US" sz="1000" dirty="0">
              <a:latin typeface="Arial" pitchFamily="34" charset="0"/>
              <a:cs typeface="Arial" pitchFamily="34" charset="0"/>
              <a:sym typeface="Arial" pitchFamily="34" charset="0"/>
            </a:endParaRPr>
          </a:p>
          <a:p>
            <a:pPr marL="747713" lvl="1" indent="-290513">
              <a:lnSpc>
                <a:spcPct val="120000"/>
              </a:lnSpc>
              <a:spcBef>
                <a:spcPts val="0"/>
              </a:spcBef>
              <a:buClr>
                <a:srgbClr val="000000"/>
              </a:buClr>
              <a:buSzPct val="95000"/>
              <a:buFont typeface="ArialMT" charset="0"/>
              <a:buChar char="•"/>
            </a:pPr>
            <a:r>
              <a:rPr lang="en-US" sz="1000" b="0" dirty="0"/>
              <a:t>Plans</a:t>
            </a:r>
          </a:p>
          <a:p>
            <a:pPr marL="1257300" lvl="2" indent="-342900">
              <a:lnSpc>
                <a:spcPct val="120000"/>
              </a:lnSpc>
              <a:spcBef>
                <a:spcPts val="0"/>
              </a:spcBef>
              <a:buFont typeface="Arial" panose="020B0604020202020204" pitchFamily="34" charset="0"/>
              <a:buChar char="•"/>
            </a:pPr>
            <a:r>
              <a:rPr lang="en-US" sz="1000" b="0" dirty="0"/>
              <a:t>On-going work on Key Management GB, DTN/</a:t>
            </a:r>
            <a:r>
              <a:rPr lang="en-US" sz="1000" b="0" dirty="0" err="1"/>
              <a:t>BPSec</a:t>
            </a:r>
            <a:r>
              <a:rPr lang="en-US" sz="1000" b="0" dirty="0"/>
              <a:t>, and </a:t>
            </a:r>
            <a:r>
              <a:rPr lang="en-US" sz="1000" b="0" dirty="0" err="1"/>
              <a:t>Intergov</a:t>
            </a:r>
            <a:r>
              <a:rPr lang="en-US" sz="1000" b="0" dirty="0"/>
              <a:t> Cloud Certificate Authority (IGCA). Progress on new work items for Secure SW Engineering and new Space ATT&amp;CK framework.  New Deputy WG Chair.</a:t>
            </a:r>
          </a:p>
          <a:p>
            <a:pPr marL="1257300" lvl="2" indent="-342900">
              <a:lnSpc>
                <a:spcPct val="120000"/>
              </a:lnSpc>
              <a:spcBef>
                <a:spcPts val="0"/>
              </a:spcBef>
              <a:buFont typeface="Arial" panose="020B0604020202020204" pitchFamily="34" charset="0"/>
              <a:buChar char="•"/>
            </a:pPr>
            <a:r>
              <a:rPr lang="en-US" sz="1000" b="0" dirty="0"/>
              <a:t>Problems / Issues: Design of security architecture for DTN multi-mission space deployments needs attention for SSI Stage 2(a/b).  </a:t>
            </a:r>
          </a:p>
          <a:p>
            <a:pPr>
              <a:lnSpc>
                <a:spcPct val="120000"/>
              </a:lnSpc>
              <a:spcBef>
                <a:spcPts val="0"/>
              </a:spcBef>
            </a:pPr>
            <a:r>
              <a:rPr lang="en-US" sz="1000" dirty="0"/>
              <a:t>Systems Architecture Working Group:</a:t>
            </a:r>
            <a:endParaRPr lang="en-US" sz="1000" dirty="0">
              <a:latin typeface="Arial" pitchFamily="34" charset="0"/>
              <a:cs typeface="Arial" pitchFamily="34" charset="0"/>
              <a:sym typeface="Arial" pitchFamily="34" charset="0"/>
            </a:endParaRPr>
          </a:p>
          <a:p>
            <a:pPr marL="747713" lvl="1" indent="-290513">
              <a:lnSpc>
                <a:spcPct val="120000"/>
              </a:lnSpc>
              <a:spcBef>
                <a:spcPts val="0"/>
              </a:spcBef>
              <a:buClr>
                <a:srgbClr val="000000"/>
              </a:buClr>
              <a:buSzPct val="95000"/>
              <a:buFont typeface="ArialMT" charset="0"/>
              <a:buChar char="•"/>
            </a:pPr>
            <a:r>
              <a:rPr lang="en-US" sz="1000" b="0" dirty="0"/>
              <a:t>Plans</a:t>
            </a:r>
          </a:p>
          <a:p>
            <a:pPr marL="1204913" lvl="2" indent="-290513">
              <a:lnSpc>
                <a:spcPct val="120000"/>
              </a:lnSpc>
              <a:spcBef>
                <a:spcPts val="0"/>
              </a:spcBef>
              <a:buClr>
                <a:srgbClr val="000000"/>
              </a:buClr>
              <a:buSzPct val="95000"/>
              <a:buFont typeface="ArialMT" charset="0"/>
              <a:buChar char="•"/>
            </a:pPr>
            <a:r>
              <a:rPr lang="en-US" sz="1000" b="0" dirty="0"/>
              <a:t>RASDS++ draft, with integrated TC20/SC14 revisions, new ontology &amp; representation views has been sent to Chief Technical Editor.   External review with Agencies is next, including Systems Architecture experts.</a:t>
            </a:r>
          </a:p>
          <a:p>
            <a:pPr marL="1204913" lvl="2" indent="-290513">
              <a:lnSpc>
                <a:spcPct val="120000"/>
              </a:lnSpc>
              <a:spcBef>
                <a:spcPts val="0"/>
              </a:spcBef>
              <a:buClr>
                <a:srgbClr val="000000"/>
              </a:buClr>
              <a:buSzPct val="95000"/>
              <a:buFont typeface="ArialMT" charset="0"/>
              <a:buChar char="•"/>
            </a:pPr>
            <a:r>
              <a:rPr lang="en-US" sz="1000" b="0" dirty="0"/>
              <a:t>SCCS-ARD revisions nearly complete, both ABA and SSI now quite well in hand.  New, more compact, tabular format by Nodes types. New standards, including optical comm, USLP, SM, and many other revised documents included.</a:t>
            </a:r>
          </a:p>
          <a:p>
            <a:pPr marL="747713" lvl="1" indent="-290513">
              <a:lnSpc>
                <a:spcPct val="120000"/>
              </a:lnSpc>
              <a:spcBef>
                <a:spcPts val="0"/>
              </a:spcBef>
              <a:buClr>
                <a:srgbClr val="000000"/>
              </a:buClr>
              <a:buSzPct val="95000"/>
              <a:buFont typeface="ArialMT" charset="0"/>
              <a:buChar char="•"/>
            </a:pPr>
            <a:r>
              <a:rPr lang="en-US" sz="1000" b="0" dirty="0"/>
              <a:t>Problems / Issues: We have a coherent group but very limited resources. NASA is the only agency actively supporting this CCSDS-wide Architecture work.</a:t>
            </a:r>
          </a:p>
          <a:p>
            <a:pPr>
              <a:lnSpc>
                <a:spcPct val="120000"/>
              </a:lnSpc>
              <a:spcBef>
                <a:spcPts val="0"/>
              </a:spcBef>
            </a:pPr>
            <a:r>
              <a:rPr lang="en-US" sz="1000" dirty="0"/>
              <a:t>Delta-DOR Working Group:</a:t>
            </a:r>
            <a:endParaRPr lang="en-US" sz="1000" dirty="0">
              <a:latin typeface="Arial" pitchFamily="34" charset="0"/>
              <a:cs typeface="Arial" pitchFamily="34" charset="0"/>
              <a:sym typeface="Arial" pitchFamily="34" charset="0"/>
            </a:endParaRPr>
          </a:p>
          <a:p>
            <a:pPr marL="747713" lvl="1" indent="-290513">
              <a:lnSpc>
                <a:spcPct val="120000"/>
              </a:lnSpc>
              <a:spcBef>
                <a:spcPts val="0"/>
              </a:spcBef>
              <a:buClr>
                <a:srgbClr val="000000"/>
              </a:buClr>
              <a:buSzPct val="95000"/>
              <a:buFont typeface="ArialMT" charset="0"/>
              <a:buChar char="•"/>
            </a:pPr>
            <a:r>
              <a:rPr lang="en-US" sz="1000" b="0" dirty="0"/>
              <a:t>Plans</a:t>
            </a:r>
          </a:p>
          <a:p>
            <a:pPr marL="1204913" lvl="2" indent="-290513">
              <a:lnSpc>
                <a:spcPct val="120000"/>
              </a:lnSpc>
              <a:spcBef>
                <a:spcPts val="0"/>
              </a:spcBef>
              <a:buClr>
                <a:srgbClr val="000000"/>
              </a:buClr>
              <a:buSzPct val="95000"/>
              <a:buFont typeface="ArialMT" charset="0"/>
              <a:buChar char="•"/>
            </a:pPr>
            <a:r>
              <a:rPr lang="en-US" sz="1000" b="0" dirty="0"/>
              <a:t>MB on Architecture is under Agency Review. Raw Data Exchange File BB is under AD review. Work continues on Operations MB update. About to start GB revision. Considering updates to new Quasar flux database, as part of upcoming revision of DDOR Quasar catalogue MB.</a:t>
            </a:r>
          </a:p>
          <a:p>
            <a:pPr marL="1204913" lvl="2" indent="-290513">
              <a:lnSpc>
                <a:spcPct val="120000"/>
              </a:lnSpc>
              <a:spcBef>
                <a:spcPts val="0"/>
              </a:spcBef>
              <a:buClr>
                <a:srgbClr val="000000"/>
              </a:buClr>
              <a:buSzPct val="95000"/>
              <a:buFont typeface="ArialMT" charset="0"/>
              <a:buChar char="•"/>
            </a:pPr>
            <a:r>
              <a:rPr lang="en-US" sz="1000" b="0" dirty="0"/>
              <a:t>PN DOR work: The related testing and YB reports have been generated, as required for the next RFM update. </a:t>
            </a:r>
          </a:p>
          <a:p>
            <a:pPr marL="747713" lvl="1" indent="-290513">
              <a:lnSpc>
                <a:spcPct val="120000"/>
              </a:lnSpc>
              <a:spcBef>
                <a:spcPts val="0"/>
              </a:spcBef>
              <a:buClr>
                <a:srgbClr val="000000"/>
              </a:buClr>
              <a:buSzPct val="95000"/>
              <a:buFont typeface="ArialMT" charset="0"/>
              <a:buChar char="•"/>
            </a:pPr>
            <a:r>
              <a:rPr lang="en-US" sz="1000" b="0" dirty="0"/>
              <a:t>Problems / Issues: Small but effective working group.</a:t>
            </a:r>
          </a:p>
          <a:p>
            <a:pPr>
              <a:lnSpc>
                <a:spcPct val="120000"/>
              </a:lnSpc>
              <a:spcBef>
                <a:spcPts val="0"/>
              </a:spcBef>
            </a:pPr>
            <a:r>
              <a:rPr lang="en-US" sz="1000" dirty="0"/>
              <a:t>Time Management WG:</a:t>
            </a:r>
            <a:endParaRPr lang="en-US" sz="1000" dirty="0">
              <a:latin typeface="Arial" pitchFamily="34" charset="0"/>
              <a:cs typeface="Arial" pitchFamily="34" charset="0"/>
              <a:sym typeface="Arial" pitchFamily="34" charset="0"/>
            </a:endParaRPr>
          </a:p>
          <a:p>
            <a:pPr marL="747713" lvl="1" indent="-290513">
              <a:lnSpc>
                <a:spcPct val="120000"/>
              </a:lnSpc>
              <a:spcBef>
                <a:spcPts val="0"/>
              </a:spcBef>
              <a:buClr>
                <a:srgbClr val="000000"/>
              </a:buClr>
              <a:buSzPct val="95000"/>
              <a:buFont typeface="ArialMT" charset="0"/>
              <a:buChar char="•"/>
            </a:pPr>
            <a:r>
              <a:rPr lang="en-US" sz="1000" b="0" dirty="0"/>
              <a:t>Plans</a:t>
            </a:r>
          </a:p>
          <a:p>
            <a:pPr marL="1204913" lvl="2" indent="-290513">
              <a:lnSpc>
                <a:spcPct val="120000"/>
              </a:lnSpc>
              <a:spcBef>
                <a:spcPts val="0"/>
              </a:spcBef>
              <a:buClr>
                <a:srgbClr val="000000"/>
              </a:buClr>
              <a:buSzPct val="95000"/>
              <a:buFont typeface="ArialMT" charset="0"/>
              <a:buChar char="•"/>
            </a:pPr>
            <a:r>
              <a:rPr lang="en-US" sz="1000" b="0" dirty="0"/>
              <a:t>Working group has produced GB, at Tech Writer. </a:t>
            </a:r>
            <a:r>
              <a:rPr lang="en-GB" sz="1000" b="0" dirty="0"/>
              <a:t>Time Code Formats BB revised, updated and submitted to AD. Progress on the new project BB for time transfer, clock correlation, clock synchronization.</a:t>
            </a:r>
            <a:r>
              <a:rPr lang="en-US" sz="1000" b="0" dirty="0"/>
              <a:t> Active participation by five agencies. New WG Chair, Deputy position is open.</a:t>
            </a:r>
          </a:p>
          <a:p>
            <a:pPr marL="747713" lvl="1" indent="-290513">
              <a:lnSpc>
                <a:spcPct val="120000"/>
              </a:lnSpc>
              <a:spcBef>
                <a:spcPts val="0"/>
              </a:spcBef>
              <a:buClr>
                <a:srgbClr val="000000"/>
              </a:buClr>
              <a:buSzPct val="95000"/>
              <a:buFont typeface="ArialMT" charset="0"/>
              <a:buChar char="•"/>
            </a:pPr>
            <a:r>
              <a:rPr lang="en-US" sz="1000" b="0" dirty="0"/>
              <a:t>Problems / Issues</a:t>
            </a:r>
          </a:p>
          <a:p>
            <a:pPr marL="1204913" lvl="2" indent="-290513">
              <a:lnSpc>
                <a:spcPct val="120000"/>
              </a:lnSpc>
              <a:spcBef>
                <a:spcPts val="0"/>
              </a:spcBef>
              <a:buClr>
                <a:srgbClr val="000000"/>
              </a:buClr>
              <a:buSzPct val="95000"/>
              <a:buFont typeface="ArialMT" charset="0"/>
              <a:buChar char="•"/>
            </a:pPr>
            <a:r>
              <a:rPr lang="en-US" sz="1000" b="0" dirty="0"/>
              <a:t>The </a:t>
            </a:r>
            <a:r>
              <a:rPr lang="en-US" sz="1000" b="0" dirty="0" err="1"/>
              <a:t>LunaNet</a:t>
            </a:r>
            <a:r>
              <a:rPr lang="en-US" sz="1000" b="0" dirty="0"/>
              <a:t> CPNT work, and other IOAG network requirements, are more extensive than the new BB, it may not be ready in time to be useful.</a:t>
            </a:r>
          </a:p>
          <a:p>
            <a:pPr>
              <a:lnSpc>
                <a:spcPct val="120000"/>
              </a:lnSpc>
              <a:spcBef>
                <a:spcPts val="0"/>
              </a:spcBef>
            </a:pPr>
            <a:r>
              <a:rPr lang="en-US" sz="1000" dirty="0"/>
              <a:t>SANA and SANA Steering Group (SSG):</a:t>
            </a:r>
            <a:endParaRPr lang="en-US" sz="1000" dirty="0">
              <a:latin typeface="Arial" pitchFamily="34" charset="0"/>
              <a:cs typeface="Arial" pitchFamily="34" charset="0"/>
              <a:sym typeface="Arial" pitchFamily="34" charset="0"/>
            </a:endParaRPr>
          </a:p>
          <a:p>
            <a:pPr marL="747713" lvl="1" indent="-290513">
              <a:lnSpc>
                <a:spcPct val="120000"/>
              </a:lnSpc>
              <a:spcBef>
                <a:spcPts val="0"/>
              </a:spcBef>
              <a:buClr>
                <a:srgbClr val="000000"/>
              </a:buClr>
              <a:buSzPct val="95000"/>
              <a:buFont typeface="ArialMT" charset="0"/>
              <a:buChar char="•"/>
            </a:pPr>
            <a:r>
              <a:rPr lang="en-US" sz="1000" b="0" dirty="0"/>
              <a:t>Plans</a:t>
            </a:r>
          </a:p>
          <a:p>
            <a:pPr marL="1204913" lvl="2" indent="-290513">
              <a:lnSpc>
                <a:spcPct val="120000"/>
              </a:lnSpc>
              <a:spcBef>
                <a:spcPts val="0"/>
              </a:spcBef>
              <a:buClr>
                <a:srgbClr val="000000"/>
              </a:buClr>
              <a:buSzPct val="95000"/>
              <a:buFont typeface="ArialMT" charset="0"/>
              <a:buChar char="•"/>
            </a:pPr>
            <a:r>
              <a:rPr lang="en-US" sz="1000" b="0" dirty="0"/>
              <a:t>BETA website incorporating ISO TC20/SC14 terms has been updated, being evaluated by SC14.  Many new process and feature improvements, increased ease of use. </a:t>
            </a:r>
          </a:p>
          <a:p>
            <a:pPr marL="747713" lvl="1" indent="-290513">
              <a:lnSpc>
                <a:spcPct val="120000"/>
              </a:lnSpc>
              <a:spcBef>
                <a:spcPts val="0"/>
              </a:spcBef>
              <a:buClr>
                <a:srgbClr val="000000"/>
              </a:buClr>
              <a:buSzPct val="95000"/>
              <a:buFont typeface="ArialMT" charset="0"/>
              <a:buChar char="•"/>
            </a:pPr>
            <a:r>
              <a:rPr lang="en-US" sz="1000" b="0" dirty="0"/>
              <a:t>Problems / Issues</a:t>
            </a:r>
          </a:p>
          <a:p>
            <a:pPr marL="1204913" lvl="2" indent="-290513">
              <a:lnSpc>
                <a:spcPct val="120000"/>
              </a:lnSpc>
              <a:spcBef>
                <a:spcPts val="0"/>
              </a:spcBef>
              <a:buClr>
                <a:srgbClr val="000000"/>
              </a:buClr>
              <a:buSzPct val="95000"/>
              <a:buFont typeface="ArialMT" charset="0"/>
              <a:buChar char="•"/>
            </a:pPr>
            <a:r>
              <a:rPr lang="en-US" sz="1000" b="0" dirty="0"/>
              <a:t>AOS SCIDs are now all used.  No more identical S &amp; X band SCIDs are available.  Agency HOD must assign Agency Representation (AR) to update their agency data in “Enterprise” registries.  Service Site and Aperture (SS&amp;A) registry access supports direct AR updates to apertures.  </a:t>
            </a:r>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dirty="0"/>
          </a:p>
          <a:p>
            <a:pPr>
              <a:lnSpc>
                <a:spcPct val="120000"/>
              </a:lnSpc>
              <a:spcBef>
                <a:spcPts val="0"/>
              </a:spcBef>
              <a:buClr>
                <a:srgbClr val="000000"/>
              </a:buClr>
              <a:buSzPct val="95000"/>
            </a:pPr>
            <a:endParaRPr lang="en-US" sz="700" b="0" dirty="0"/>
          </a:p>
        </p:txBody>
      </p:sp>
      <p:sp>
        <p:nvSpPr>
          <p:cNvPr id="6147" name="AutoShape 3"/>
          <p:cNvSpPr>
            <a:spLocks/>
          </p:cNvSpPr>
          <p:nvPr/>
        </p:nvSpPr>
        <p:spPr bwMode="auto">
          <a:xfrm>
            <a:off x="1524000" y="126170"/>
            <a:ext cx="8873360" cy="5334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cmpd="sng">
                <a:solidFill>
                  <a:srgbClr val="000000"/>
                </a:solidFill>
                <a:prstDash val="solid"/>
                <a:miter lim="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50800" bIns="50800"/>
          <a:lstStyle/>
          <a:p>
            <a:pPr lvl="1" algn="ctr">
              <a:lnSpc>
                <a:spcPct val="90000"/>
              </a:lnSpc>
              <a:spcBef>
                <a:spcPts val="1600"/>
              </a:spcBef>
            </a:pPr>
            <a:r>
              <a:rPr lang="en-US" sz="2800" dirty="0">
                <a:solidFill>
                  <a:srgbClr val="0099A6"/>
                </a:solidFill>
              </a:rPr>
              <a:t>Systems Engineering Area Status</a:t>
            </a:r>
            <a:endParaRPr lang="en-US" dirty="0">
              <a:solidFill>
                <a:srgbClr val="0099A6"/>
              </a:solidFill>
            </a:endParaRPr>
          </a:p>
        </p:txBody>
      </p:sp>
      <p:sp>
        <p:nvSpPr>
          <p:cNvPr id="3" name="TextBox 2">
            <a:extLst>
              <a:ext uri="{FF2B5EF4-FFF2-40B4-BE49-F238E27FC236}">
                <a16:creationId xmlns:a16="http://schemas.microsoft.com/office/drawing/2014/main" id="{A3541D5C-E2E6-BFEA-59AE-2D1583965C12}"/>
              </a:ext>
            </a:extLst>
          </p:cNvPr>
          <p:cNvSpPr txBox="1"/>
          <p:nvPr/>
        </p:nvSpPr>
        <p:spPr>
          <a:xfrm>
            <a:off x="0" y="6570919"/>
            <a:ext cx="6097656" cy="276999"/>
          </a:xfrm>
          <a:prstGeom prst="rect">
            <a:avLst/>
          </a:prstGeom>
        </p:spPr>
        <p:txBody>
          <a:bodyPr vert="horz" lIns="91440" tIns="45720" rIns="91440" bIns="45720" rtlCol="0" anchor="ctr"/>
          <a:lstStyle>
            <a:defPPr>
              <a:defRPr lang="en-US"/>
            </a:defPPr>
            <a:lvl1pPr>
              <a:defRPr sz="1200">
                <a:solidFill>
                  <a:schemeClr val="tx1">
                    <a:tint val="75000"/>
                  </a:schemeClr>
                </a:solidFill>
              </a:defRPr>
            </a:lvl1pPr>
          </a:lstStyle>
          <a:p>
            <a:r>
              <a:rPr lang="en-US" dirty="0"/>
              <a:t>29 April 2024</a:t>
            </a:r>
          </a:p>
        </p:txBody>
      </p:sp>
    </p:spTree>
    <p:extLst>
      <p:ext uri="{BB962C8B-B14F-4D97-AF65-F5344CB8AC3E}">
        <p14:creationId xmlns:p14="http://schemas.microsoft.com/office/powerpoint/2010/main" val="41440414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AA819-0993-5043-BFBA-884365262982}"/>
              </a:ext>
            </a:extLst>
          </p:cNvPr>
          <p:cNvSpPr>
            <a:spLocks noGrp="1"/>
          </p:cNvSpPr>
          <p:nvPr>
            <p:ph type="title"/>
          </p:nvPr>
        </p:nvSpPr>
        <p:spPr>
          <a:xfrm>
            <a:off x="609600" y="2857500"/>
            <a:ext cx="10972800" cy="1143000"/>
          </a:xfrm>
        </p:spPr>
        <p:txBody>
          <a:bodyPr/>
          <a:lstStyle/>
          <a:p>
            <a:r>
              <a:rPr lang="en-US" sz="6600" dirty="0"/>
              <a:t>BACKUP</a:t>
            </a:r>
          </a:p>
        </p:txBody>
      </p:sp>
      <p:sp>
        <p:nvSpPr>
          <p:cNvPr id="2" name="Date Placeholder 1">
            <a:extLst>
              <a:ext uri="{FF2B5EF4-FFF2-40B4-BE49-F238E27FC236}">
                <a16:creationId xmlns:a16="http://schemas.microsoft.com/office/drawing/2014/main" id="{84446933-52FD-1D49-B977-6B84D9C6B86D}"/>
              </a:ext>
            </a:extLst>
          </p:cNvPr>
          <p:cNvSpPr>
            <a:spLocks noGrp="1"/>
          </p:cNvSpPr>
          <p:nvPr>
            <p:ph type="dt" sz="half" idx="2"/>
          </p:nvPr>
        </p:nvSpPr>
        <p:spPr/>
        <p:txBody>
          <a:bodyPr/>
          <a:lstStyle/>
          <a:p>
            <a:r>
              <a:rPr lang="en-US" dirty="0"/>
              <a:t>29 April 2024</a:t>
            </a:r>
          </a:p>
        </p:txBody>
      </p:sp>
    </p:spTree>
    <p:extLst>
      <p:ext uri="{BB962C8B-B14F-4D97-AF65-F5344CB8AC3E}">
        <p14:creationId xmlns:p14="http://schemas.microsoft.com/office/powerpoint/2010/main" val="949561779"/>
      </p:ext>
    </p:extLst>
  </p:cSld>
  <p:clrMapOvr>
    <a:masterClrMapping/>
  </p:clrMapOvr>
</p:sld>
</file>

<file path=ppt/theme/theme1.xml><?xml version="1.0" encoding="utf-8"?>
<a:theme xmlns:a="http://schemas.openxmlformats.org/drawingml/2006/main" name="TMOD Presentations">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TMOD Presentatio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10000"/>
          </a:spcAft>
          <a:buClrTx/>
          <a:buSzPct val="125000"/>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10000"/>
          </a:spcAft>
          <a:buClrTx/>
          <a:buSzPct val="125000"/>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TMOD Presentation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MOD Presentation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MOD Presentation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MOD Presentation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MOD Presentation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MOD Presentation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MOD Presentation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MOD Presentations">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TMOD Presentation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10000"/>
          </a:spcAft>
          <a:buClrTx/>
          <a:buSzPct val="125000"/>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10000"/>
          </a:spcAft>
          <a:buClrTx/>
          <a:buSzPct val="125000"/>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TMOD Presentation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MOD Presentation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MOD Presentation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MOD Presentation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MOD Presentation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MOD Presentation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MOD Presentation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3E1DF3F71C7494BBEAD0FAFE1D2625F" ma:contentTypeVersion="1" ma:contentTypeDescription="Create a new document." ma:contentTypeScope="" ma:versionID="344780538788363053bfb859863f1a1f">
  <xsd:schema xmlns:xsd="http://www.w3.org/2001/XMLSchema" xmlns:xs="http://www.w3.org/2001/XMLSchema" xmlns:p="http://schemas.microsoft.com/office/2006/metadata/properties" xmlns:ns2="4e3bd50f-3507-4533-b45b-3abdb7f5f7f2" targetNamespace="http://schemas.microsoft.com/office/2006/metadata/properties" ma:root="true" ma:fieldsID="dd747ad4e6d4824915f36d99546f48f9" ns2:_="">
    <xsd:import namespace="4e3bd50f-3507-4533-b45b-3abdb7f5f7f2"/>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bd50f-3507-4533-b45b-3abdb7f5f7f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DD7D86-BD31-48C9-86F2-CC951AE8C1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bd50f-3507-4533-b45b-3abdb7f5f7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1FB2B8-ABB7-415C-8DE9-F9297D444E8D}">
  <ds:schemaRefs>
    <ds:schemaRef ds:uri="http://schemas.microsoft.com/sharepoint/v3/contenttype/forms"/>
  </ds:schemaRefs>
</ds:datastoreItem>
</file>

<file path=customXml/itemProps3.xml><?xml version="1.0" encoding="utf-8"?>
<ds:datastoreItem xmlns:ds="http://schemas.openxmlformats.org/officeDocument/2006/customXml" ds:itemID="{3AF14BD0-ED18-40F8-BACF-92E33194557B}">
  <ds:schemaRefs>
    <ds:schemaRef ds:uri="http://schemas.microsoft.com/office/infopath/2007/PartnerControls"/>
    <ds:schemaRef ds:uri="http://schemas.microsoft.com/office/2006/documentManagement/types"/>
    <ds:schemaRef ds:uri="http://purl.org/dc/dcmitype/"/>
    <ds:schemaRef ds:uri="http://purl.org/dc/terms/"/>
    <ds:schemaRef ds:uri="http://www.w3.org/XML/1998/namespace"/>
    <ds:schemaRef ds:uri="http://purl.org/dc/elements/1.1/"/>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3976fa30-1907-4356-8241-62ea5e1c0256}" enabled="1" method="Standard" siteId="{9a5cacd0-2bef-4dd7-ac5c-7ebe1f54f495}" contentBits="0" removed="0"/>
</clbl:labelList>
</file>

<file path=docProps/app.xml><?xml version="1.0" encoding="utf-8"?>
<Properties xmlns="http://schemas.openxmlformats.org/officeDocument/2006/extended-properties" xmlns:vt="http://schemas.openxmlformats.org/officeDocument/2006/docPropsVTypes">
  <Template/>
  <TotalTime>100783</TotalTime>
  <Pages>51</Pages>
  <Words>521</Words>
  <Application>Microsoft Macintosh PowerPoint</Application>
  <PresentationFormat>Widescreen</PresentationFormat>
  <Paragraphs>54</Paragraphs>
  <Slides>3</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ArialMT</vt:lpstr>
      <vt:lpstr>Times New Roman</vt:lpstr>
      <vt:lpstr>TMOD Presentations</vt:lpstr>
      <vt:lpstr>1_TMOD Presentations</vt:lpstr>
      <vt:lpstr>PowerPoint Presentation</vt:lpstr>
      <vt:lpstr>PowerPoint Presentation</vt:lpstr>
      <vt:lpstr>BACKUP</vt:lpstr>
    </vt:vector>
  </TitlesOfParts>
  <Company>NASA Headquarters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CESG-Report-to-CMC-June2008</dc:title>
  <dc:creator>Adrian J. Hooke;Hamkins, Jon (3320)</dc:creator>
  <cp:lastModifiedBy>Shames, Peter M (US 312B)</cp:lastModifiedBy>
  <cp:revision>2048</cp:revision>
  <cp:lastPrinted>2016-08-30T07:45:22Z</cp:lastPrinted>
  <dcterms:created xsi:type="dcterms:W3CDTF">1998-05-20T16:00:08Z</dcterms:created>
  <dcterms:modified xsi:type="dcterms:W3CDTF">2024-04-23T22:13:34Z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0x010100B3E1DF3F71C7494BBEAD0FAFE1D2625F</vt:lpwstr>
  </property>
</Properties>
</file>