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28" r:id="rId4"/>
    <p:sldMasterId id="2147483950" r:id="rId5"/>
    <p:sldMasterId id="2147483957" r:id="rId6"/>
    <p:sldMasterId id="2147483970" r:id="rId7"/>
  </p:sldMasterIdLst>
  <p:notesMasterIdLst>
    <p:notesMasterId r:id="rId11"/>
  </p:notesMasterIdLst>
  <p:handoutMasterIdLst>
    <p:handoutMasterId r:id="rId12"/>
  </p:handoutMasterIdLst>
  <p:sldIdLst>
    <p:sldId id="256" r:id="rId8"/>
    <p:sldId id="278" r:id="rId9"/>
    <p:sldId id="279" r:id="rId10"/>
  </p:sldIdLst>
  <p:sldSz cx="12225338" cy="6858000"/>
  <p:notesSz cx="7023100" cy="9309100"/>
  <p:defaultTextStyle>
    <a:defPPr>
      <a:defRPr lang="en-GB"/>
    </a:defPPr>
    <a:lvl1pPr algn="l" rtl="0" fontAlgn="base">
      <a:spcBef>
        <a:spcPct val="0"/>
      </a:spcBef>
      <a:spcAft>
        <a:spcPct val="0"/>
      </a:spcAft>
      <a:defRPr kern="1200">
        <a:solidFill>
          <a:schemeClr val="tx1"/>
        </a:solidFill>
        <a:latin typeface="Verdana" pitchFamily="34" charset="0"/>
        <a:ea typeface="+mn-ea"/>
        <a:cs typeface="+mn-cs"/>
      </a:defRPr>
    </a:lvl1pPr>
    <a:lvl2pPr marL="610636" algn="l" rtl="0" fontAlgn="base">
      <a:spcBef>
        <a:spcPct val="0"/>
      </a:spcBef>
      <a:spcAft>
        <a:spcPct val="0"/>
      </a:spcAft>
      <a:defRPr kern="1200">
        <a:solidFill>
          <a:schemeClr val="tx1"/>
        </a:solidFill>
        <a:latin typeface="Verdana" pitchFamily="34" charset="0"/>
        <a:ea typeface="+mn-ea"/>
        <a:cs typeface="+mn-cs"/>
      </a:defRPr>
    </a:lvl2pPr>
    <a:lvl3pPr marL="1221273" algn="l" rtl="0" fontAlgn="base">
      <a:spcBef>
        <a:spcPct val="0"/>
      </a:spcBef>
      <a:spcAft>
        <a:spcPct val="0"/>
      </a:spcAft>
      <a:defRPr kern="1200">
        <a:solidFill>
          <a:schemeClr val="tx1"/>
        </a:solidFill>
        <a:latin typeface="Verdana" pitchFamily="34" charset="0"/>
        <a:ea typeface="+mn-ea"/>
        <a:cs typeface="+mn-cs"/>
      </a:defRPr>
    </a:lvl3pPr>
    <a:lvl4pPr marL="1831909" algn="l" rtl="0" fontAlgn="base">
      <a:spcBef>
        <a:spcPct val="0"/>
      </a:spcBef>
      <a:spcAft>
        <a:spcPct val="0"/>
      </a:spcAft>
      <a:defRPr kern="1200">
        <a:solidFill>
          <a:schemeClr val="tx1"/>
        </a:solidFill>
        <a:latin typeface="Verdana" pitchFamily="34" charset="0"/>
        <a:ea typeface="+mn-ea"/>
        <a:cs typeface="+mn-cs"/>
      </a:defRPr>
    </a:lvl4pPr>
    <a:lvl5pPr marL="2442545" algn="l" rtl="0" fontAlgn="base">
      <a:spcBef>
        <a:spcPct val="0"/>
      </a:spcBef>
      <a:spcAft>
        <a:spcPct val="0"/>
      </a:spcAft>
      <a:defRPr kern="1200">
        <a:solidFill>
          <a:schemeClr val="tx1"/>
        </a:solidFill>
        <a:latin typeface="Verdana" pitchFamily="34" charset="0"/>
        <a:ea typeface="+mn-ea"/>
        <a:cs typeface="+mn-cs"/>
      </a:defRPr>
    </a:lvl5pPr>
    <a:lvl6pPr marL="3053182" algn="l" defTabSz="1221273" rtl="0" eaLnBrk="1" latinLnBrk="0" hangingPunct="1">
      <a:defRPr kern="1200">
        <a:solidFill>
          <a:schemeClr val="tx1"/>
        </a:solidFill>
        <a:latin typeface="Verdana" pitchFamily="34" charset="0"/>
        <a:ea typeface="+mn-ea"/>
        <a:cs typeface="+mn-cs"/>
      </a:defRPr>
    </a:lvl6pPr>
    <a:lvl7pPr marL="3663818" algn="l" defTabSz="1221273" rtl="0" eaLnBrk="1" latinLnBrk="0" hangingPunct="1">
      <a:defRPr kern="1200">
        <a:solidFill>
          <a:schemeClr val="tx1"/>
        </a:solidFill>
        <a:latin typeface="Verdana" pitchFamily="34" charset="0"/>
        <a:ea typeface="+mn-ea"/>
        <a:cs typeface="+mn-cs"/>
      </a:defRPr>
    </a:lvl7pPr>
    <a:lvl8pPr marL="4274454" algn="l" defTabSz="1221273" rtl="0" eaLnBrk="1" latinLnBrk="0" hangingPunct="1">
      <a:defRPr kern="1200">
        <a:solidFill>
          <a:schemeClr val="tx1"/>
        </a:solidFill>
        <a:latin typeface="Verdana" pitchFamily="34" charset="0"/>
        <a:ea typeface="+mn-ea"/>
        <a:cs typeface="+mn-cs"/>
      </a:defRPr>
    </a:lvl8pPr>
    <a:lvl9pPr marL="4885091" algn="l" defTabSz="1221273" rtl="0" eaLnBrk="1" latinLnBrk="0" hangingPunct="1">
      <a:defRPr kern="1200">
        <a:solidFill>
          <a:schemeClr val="tx1"/>
        </a:solidFill>
        <a:latin typeface="Verdana"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51" userDrawn="1">
          <p15:clr>
            <a:srgbClr val="A4A3A4"/>
          </p15:clr>
        </p15:guide>
      </p15:sldGuideLst>
    </p:ext>
    <p:ext uri="{2D200454-40CA-4A62-9FC3-DE9A4176ACB9}">
      <p15:notesGuideLst xmlns:p15="http://schemas.microsoft.com/office/powerpoint/2012/main">
        <p15:guide id="1" orient="horz" pos="2932">
          <p15:clr>
            <a:srgbClr val="A4A3A4"/>
          </p15:clr>
        </p15:guide>
        <p15:guide id="2" pos="221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clrMode="bw" scaleToFitPaper="1"/>
  <p:clrMru>
    <a:srgbClr val="8197A6"/>
    <a:srgbClr val="F1666A"/>
    <a:srgbClr val="D9D9D9"/>
    <a:srgbClr val="053249"/>
    <a:srgbClr val="003249"/>
    <a:srgbClr val="335E6F"/>
    <a:srgbClr val="006196"/>
    <a:srgbClr val="6DCFF6"/>
    <a:srgbClr val="FFCC4E"/>
    <a:srgbClr val="76C8A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69" autoAdjust="0"/>
    <p:restoredTop sz="81336" autoAdjust="0"/>
  </p:normalViewPr>
  <p:slideViewPr>
    <p:cSldViewPr snapToGrid="0">
      <p:cViewPr varScale="1">
        <p:scale>
          <a:sx n="91" d="100"/>
          <a:sy n="91" d="100"/>
        </p:scale>
        <p:origin x="438" y="96"/>
      </p:cViewPr>
      <p:guideLst>
        <p:guide orient="horz" pos="2160"/>
        <p:guide pos="3851"/>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50" d="100"/>
          <a:sy n="50" d="100"/>
        </p:scale>
        <p:origin x="-2659" y="-67"/>
      </p:cViewPr>
      <p:guideLst>
        <p:guide orient="horz" pos="2932"/>
        <p:guide pos="221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Master" Target="slideMasters/slideMaster4.xml"/><Relationship Id="rId12" Type="http://schemas.openxmlformats.org/officeDocument/2006/relationships/handoutMaster" Target="handoutMasters/handoutMaster1.xml"/><Relationship Id="rId17"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theme" Target="theme/theme1.xml"/><Relationship Id="rId10" Type="http://schemas.openxmlformats.org/officeDocument/2006/relationships/slide" Target="slides/slide3.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io Merri" userId="21db0cf4-e2a4-4350-a7e3-cbcfd1773e92" providerId="ADAL" clId="{A631A415-8C7F-42C7-999E-F05B4BE2F647}"/>
    <pc:docChg chg="modSld">
      <pc:chgData name="Mario Merri" userId="21db0cf4-e2a4-4350-a7e3-cbcfd1773e92" providerId="ADAL" clId="{A631A415-8C7F-42C7-999E-F05B4BE2F647}" dt="2022-10-11T09:49:28.291" v="221" actId="20577"/>
      <pc:docMkLst>
        <pc:docMk/>
      </pc:docMkLst>
      <pc:sldChg chg="modSp">
        <pc:chgData name="Mario Merri" userId="21db0cf4-e2a4-4350-a7e3-cbcfd1773e92" providerId="ADAL" clId="{A631A415-8C7F-42C7-999E-F05B4BE2F647}" dt="2022-10-11T09:32:45.655" v="16" actId="20577"/>
        <pc:sldMkLst>
          <pc:docMk/>
          <pc:sldMk cId="0" sldId="256"/>
        </pc:sldMkLst>
        <pc:spChg chg="mod">
          <ac:chgData name="Mario Merri" userId="21db0cf4-e2a4-4350-a7e3-cbcfd1773e92" providerId="ADAL" clId="{A631A415-8C7F-42C7-999E-F05B4BE2F647}" dt="2022-10-11T09:32:45.655" v="16" actId="20577"/>
          <ac:spMkLst>
            <pc:docMk/>
            <pc:sldMk cId="0" sldId="256"/>
            <ac:spMk id="8" creationId="{00000000-0000-0000-0000-000000000000}"/>
          </ac:spMkLst>
        </pc:spChg>
      </pc:sldChg>
      <pc:sldChg chg="modSp mod modNotesTx">
        <pc:chgData name="Mario Merri" userId="21db0cf4-e2a4-4350-a7e3-cbcfd1773e92" providerId="ADAL" clId="{A631A415-8C7F-42C7-999E-F05B4BE2F647}" dt="2022-10-11T09:44:53.157" v="129"/>
        <pc:sldMkLst>
          <pc:docMk/>
          <pc:sldMk cId="906108312" sldId="278"/>
        </pc:sldMkLst>
        <pc:spChg chg="mod">
          <ac:chgData name="Mario Merri" userId="21db0cf4-e2a4-4350-a7e3-cbcfd1773e92" providerId="ADAL" clId="{A631A415-8C7F-42C7-999E-F05B4BE2F647}" dt="2022-10-11T09:43:27.236" v="128" actId="20577"/>
          <ac:spMkLst>
            <pc:docMk/>
            <pc:sldMk cId="906108312" sldId="278"/>
            <ac:spMk id="7" creationId="{43F76342-8CF2-449C-8950-964652B2D48F}"/>
          </ac:spMkLst>
        </pc:spChg>
      </pc:sldChg>
      <pc:sldChg chg="modSp mod">
        <pc:chgData name="Mario Merri" userId="21db0cf4-e2a4-4350-a7e3-cbcfd1773e92" providerId="ADAL" clId="{A631A415-8C7F-42C7-999E-F05B4BE2F647}" dt="2022-10-11T09:49:28.291" v="221" actId="20577"/>
        <pc:sldMkLst>
          <pc:docMk/>
          <pc:sldMk cId="2679488545" sldId="279"/>
        </pc:sldMkLst>
        <pc:spChg chg="mod">
          <ac:chgData name="Mario Merri" userId="21db0cf4-e2a4-4350-a7e3-cbcfd1773e92" providerId="ADAL" clId="{A631A415-8C7F-42C7-999E-F05B4BE2F647}" dt="2022-10-11T09:49:28.291" v="221" actId="20577"/>
          <ac:spMkLst>
            <pc:docMk/>
            <pc:sldMk cId="2679488545" sldId="279"/>
            <ac:spMk id="7" creationId="{5A27E682-CEB2-4FBB-93B0-2ED8315DDFFC}"/>
          </ac:spMkLst>
        </pc:spChg>
      </pc:sldChg>
    </pc:docChg>
  </pc:docChgLst>
  <pc:docChgLst>
    <pc:chgData name="Mario Merri" userId="21db0cf4-e2a4-4350-a7e3-cbcfd1773e92" providerId="ADAL" clId="{5B88E029-C597-45AE-9508-248EC25599DE}"/>
    <pc:docChg chg="delSld modSld">
      <pc:chgData name="Mario Merri" userId="21db0cf4-e2a4-4350-a7e3-cbcfd1773e92" providerId="ADAL" clId="{5B88E029-C597-45AE-9508-248EC25599DE}" dt="2022-05-09T08:53:58.964" v="72" actId="47"/>
      <pc:docMkLst>
        <pc:docMk/>
      </pc:docMkLst>
      <pc:sldChg chg="modSp">
        <pc:chgData name="Mario Merri" userId="21db0cf4-e2a4-4350-a7e3-cbcfd1773e92" providerId="ADAL" clId="{5B88E029-C597-45AE-9508-248EC25599DE}" dt="2022-05-09T08:52:09.600" v="70" actId="20577"/>
        <pc:sldMkLst>
          <pc:docMk/>
          <pc:sldMk cId="0" sldId="256"/>
        </pc:sldMkLst>
        <pc:spChg chg="mod">
          <ac:chgData name="Mario Merri" userId="21db0cf4-e2a4-4350-a7e3-cbcfd1773e92" providerId="ADAL" clId="{5B88E029-C597-45AE-9508-248EC25599DE}" dt="2022-05-09T08:52:09.600" v="70" actId="20577"/>
          <ac:spMkLst>
            <pc:docMk/>
            <pc:sldMk cId="0" sldId="256"/>
            <ac:spMk id="4" creationId="{00000000-0000-0000-0000-000000000000}"/>
          </ac:spMkLst>
        </pc:spChg>
        <pc:spChg chg="mod">
          <ac:chgData name="Mario Merri" userId="21db0cf4-e2a4-4350-a7e3-cbcfd1773e92" providerId="ADAL" clId="{5B88E029-C597-45AE-9508-248EC25599DE}" dt="2022-05-09T08:49:39.249" v="68" actId="20577"/>
          <ac:spMkLst>
            <pc:docMk/>
            <pc:sldMk cId="0" sldId="256"/>
            <ac:spMk id="7" creationId="{00000000-0000-0000-0000-000000000000}"/>
          </ac:spMkLst>
        </pc:spChg>
      </pc:sldChg>
      <pc:sldChg chg="del">
        <pc:chgData name="Mario Merri" userId="21db0cf4-e2a4-4350-a7e3-cbcfd1773e92" providerId="ADAL" clId="{5B88E029-C597-45AE-9508-248EC25599DE}" dt="2022-05-09T08:47:45.493" v="0" actId="47"/>
        <pc:sldMkLst>
          <pc:docMk/>
          <pc:sldMk cId="3608130972" sldId="275"/>
        </pc:sldMkLst>
      </pc:sldChg>
      <pc:sldChg chg="del">
        <pc:chgData name="Mario Merri" userId="21db0cf4-e2a4-4350-a7e3-cbcfd1773e92" providerId="ADAL" clId="{5B88E029-C597-45AE-9508-248EC25599DE}" dt="2022-05-09T08:47:45.493" v="0" actId="47"/>
        <pc:sldMkLst>
          <pc:docMk/>
          <pc:sldMk cId="630070177" sldId="276"/>
        </pc:sldMkLst>
      </pc:sldChg>
      <pc:sldChg chg="del">
        <pc:chgData name="Mario Merri" userId="21db0cf4-e2a4-4350-a7e3-cbcfd1773e92" providerId="ADAL" clId="{5B88E029-C597-45AE-9508-248EC25599DE}" dt="2022-05-09T08:53:57.365" v="71" actId="47"/>
        <pc:sldMkLst>
          <pc:docMk/>
          <pc:sldMk cId="1048061785" sldId="280"/>
        </pc:sldMkLst>
      </pc:sldChg>
      <pc:sldChg chg="del">
        <pc:chgData name="Mario Merri" userId="21db0cf4-e2a4-4350-a7e3-cbcfd1773e92" providerId="ADAL" clId="{5B88E029-C597-45AE-9508-248EC25599DE}" dt="2022-05-09T08:53:58.964" v="72" actId="47"/>
        <pc:sldMkLst>
          <pc:docMk/>
          <pc:sldMk cId="2761356995" sldId="281"/>
        </pc:sldMkLst>
      </pc:sldChg>
      <pc:sldChg chg="del">
        <pc:chgData name="Mario Merri" userId="21db0cf4-e2a4-4350-a7e3-cbcfd1773e92" providerId="ADAL" clId="{5B88E029-C597-45AE-9508-248EC25599DE}" dt="2022-05-09T08:47:54.422" v="1" actId="47"/>
        <pc:sldMkLst>
          <pc:docMk/>
          <pc:sldMk cId="1755165806" sldId="282"/>
        </pc:sldMkLst>
      </pc:sldChg>
      <pc:sldChg chg="del">
        <pc:chgData name="Mario Merri" userId="21db0cf4-e2a4-4350-a7e3-cbcfd1773e92" providerId="ADAL" clId="{5B88E029-C597-45AE-9508-248EC25599DE}" dt="2022-05-09T08:47:54.422" v="1" actId="47"/>
        <pc:sldMkLst>
          <pc:docMk/>
          <pc:sldMk cId="1449280596" sldId="283"/>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dLbls>
          <c:dLblPos val="outEnd"/>
          <c:showLegendKey val="0"/>
          <c:showVal val="0"/>
          <c:showCatName val="1"/>
          <c:showSerName val="0"/>
          <c:showPercent val="0"/>
          <c:showBubbleSize val="0"/>
          <c:showLeaderLines val="0"/>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VALUE</c:v>
                </c:pt>
              </c:strCache>
            </c:strRef>
          </c:tx>
          <c:spPr>
            <a:ln>
              <a:noFill/>
            </a:ln>
            <a:effectLst/>
            <a:scene3d>
              <a:camera prst="orthographicFront"/>
              <a:lightRig rig="threePt" dir="t"/>
            </a:scene3d>
            <a:sp3d prstMaterial="matte"/>
          </c:spPr>
          <c:explosion val="5"/>
          <c:dPt>
            <c:idx val="0"/>
            <c:bubble3D val="0"/>
            <c:spPr>
              <a:solidFill>
                <a:srgbClr val="76C8AE"/>
              </a:solidFill>
              <a:ln>
                <a:noFill/>
              </a:ln>
              <a:effectLst/>
              <a:scene3d>
                <a:camera prst="orthographicFront"/>
                <a:lightRig rig="threePt" dir="t"/>
              </a:scene3d>
              <a:sp3d prstMaterial="matte"/>
            </c:spPr>
            <c:extLst>
              <c:ext xmlns:c16="http://schemas.microsoft.com/office/drawing/2014/chart" uri="{C3380CC4-5D6E-409C-BE32-E72D297353CC}">
                <c16:uniqueId val="{00000001-741F-47C1-9996-DF6877D07366}"/>
              </c:ext>
            </c:extLst>
          </c:dPt>
          <c:dPt>
            <c:idx val="1"/>
            <c:bubble3D val="0"/>
            <c:spPr>
              <a:solidFill>
                <a:srgbClr val="00AE9D"/>
              </a:solidFill>
              <a:ln>
                <a:noFill/>
              </a:ln>
              <a:effectLst/>
              <a:scene3d>
                <a:camera prst="orthographicFront"/>
                <a:lightRig rig="threePt" dir="t"/>
              </a:scene3d>
              <a:sp3d prstMaterial="matte"/>
            </c:spPr>
            <c:extLst>
              <c:ext xmlns:c16="http://schemas.microsoft.com/office/drawing/2014/chart" uri="{C3380CC4-5D6E-409C-BE32-E72D297353CC}">
                <c16:uniqueId val="{00000003-741F-47C1-9996-DF6877D07366}"/>
              </c:ext>
            </c:extLst>
          </c:dPt>
          <c:dPt>
            <c:idx val="2"/>
            <c:bubble3D val="0"/>
            <c:spPr>
              <a:solidFill>
                <a:srgbClr val="008E7A"/>
              </a:solidFill>
              <a:ln>
                <a:noFill/>
              </a:ln>
              <a:effectLst/>
              <a:scene3d>
                <a:camera prst="orthographicFront"/>
                <a:lightRig rig="threePt" dir="t"/>
              </a:scene3d>
              <a:sp3d prstMaterial="matte"/>
            </c:spPr>
            <c:extLst>
              <c:ext xmlns:c16="http://schemas.microsoft.com/office/drawing/2014/chart" uri="{C3380CC4-5D6E-409C-BE32-E72D297353CC}">
                <c16:uniqueId val="{00000005-741F-47C1-9996-DF6877D07366}"/>
              </c:ext>
            </c:extLst>
          </c:dPt>
          <c:dPt>
            <c:idx val="3"/>
            <c:bubble3D val="0"/>
            <c:spPr>
              <a:solidFill>
                <a:srgbClr val="006762"/>
              </a:solidFill>
              <a:ln>
                <a:noFill/>
              </a:ln>
              <a:effectLst/>
              <a:scene3d>
                <a:camera prst="orthographicFront"/>
                <a:lightRig rig="threePt" dir="t"/>
              </a:scene3d>
              <a:sp3d prstMaterial="matte"/>
            </c:spPr>
            <c:extLst>
              <c:ext xmlns:c16="http://schemas.microsoft.com/office/drawing/2014/chart" uri="{C3380CC4-5D6E-409C-BE32-E72D297353CC}">
                <c16:uniqueId val="{00000007-741F-47C1-9996-DF6877D07366}"/>
              </c:ext>
            </c:extLst>
          </c:dPt>
          <c:dPt>
            <c:idx val="4"/>
            <c:bubble3D val="0"/>
            <c:spPr>
              <a:solidFill>
                <a:srgbClr val="FFCC4E"/>
              </a:solidFill>
              <a:ln>
                <a:noFill/>
              </a:ln>
              <a:effectLst/>
              <a:scene3d>
                <a:camera prst="orthographicFront"/>
                <a:lightRig rig="threePt" dir="t"/>
              </a:scene3d>
              <a:sp3d prstMaterial="matte"/>
            </c:spPr>
            <c:extLst>
              <c:ext xmlns:c16="http://schemas.microsoft.com/office/drawing/2014/chart" uri="{C3380CC4-5D6E-409C-BE32-E72D297353CC}">
                <c16:uniqueId val="{00000009-741F-47C1-9996-DF6877D07366}"/>
              </c:ext>
            </c:extLst>
          </c:dPt>
          <c:dPt>
            <c:idx val="5"/>
            <c:bubble3D val="0"/>
            <c:spPr>
              <a:solidFill>
                <a:srgbClr val="FBAB18"/>
              </a:solidFill>
              <a:ln>
                <a:noFill/>
              </a:ln>
              <a:effectLst/>
              <a:scene3d>
                <a:camera prst="orthographicFront"/>
                <a:lightRig rig="threePt" dir="t"/>
              </a:scene3d>
              <a:sp3d prstMaterial="matte"/>
            </c:spPr>
            <c:extLst>
              <c:ext xmlns:c16="http://schemas.microsoft.com/office/drawing/2014/chart" uri="{C3380CC4-5D6E-409C-BE32-E72D297353CC}">
                <c16:uniqueId val="{0000000B-741F-47C1-9996-DF6877D07366}"/>
              </c:ext>
            </c:extLst>
          </c:dPt>
          <c:dPt>
            <c:idx val="6"/>
            <c:bubble3D val="0"/>
            <c:spPr>
              <a:solidFill>
                <a:srgbClr val="F47920"/>
              </a:solidFill>
              <a:ln>
                <a:noFill/>
              </a:ln>
              <a:effectLst/>
              <a:scene3d>
                <a:camera prst="orthographicFront"/>
                <a:lightRig rig="threePt" dir="t"/>
              </a:scene3d>
              <a:sp3d prstMaterial="matte"/>
            </c:spPr>
            <c:extLst>
              <c:ext xmlns:c16="http://schemas.microsoft.com/office/drawing/2014/chart" uri="{C3380CC4-5D6E-409C-BE32-E72D297353CC}">
                <c16:uniqueId val="{0000000D-741F-47C1-9996-DF6877D07366}"/>
              </c:ext>
            </c:extLst>
          </c:dPt>
          <c:dPt>
            <c:idx val="7"/>
            <c:bubble3D val="0"/>
            <c:spPr>
              <a:solidFill>
                <a:srgbClr val="A75534"/>
              </a:solidFill>
              <a:ln>
                <a:noFill/>
              </a:ln>
              <a:effectLst/>
              <a:scene3d>
                <a:camera prst="orthographicFront"/>
                <a:lightRig rig="threePt" dir="t"/>
              </a:scene3d>
              <a:sp3d prstMaterial="matte"/>
            </c:spPr>
            <c:extLst>
              <c:ext xmlns:c16="http://schemas.microsoft.com/office/drawing/2014/chart" uri="{C3380CC4-5D6E-409C-BE32-E72D297353CC}">
                <c16:uniqueId val="{0000000F-741F-47C1-9996-DF6877D07366}"/>
              </c:ext>
            </c:extLst>
          </c:dPt>
          <c:dPt>
            <c:idx val="8"/>
            <c:bubble3D val="0"/>
            <c:spPr>
              <a:solidFill>
                <a:srgbClr val="F1666A"/>
              </a:solidFill>
              <a:ln>
                <a:noFill/>
              </a:ln>
              <a:effectLst/>
              <a:scene3d>
                <a:camera prst="orthographicFront"/>
                <a:lightRig rig="threePt" dir="t"/>
              </a:scene3d>
              <a:sp3d prstMaterial="matte"/>
            </c:spPr>
            <c:extLst>
              <c:ext xmlns:c16="http://schemas.microsoft.com/office/drawing/2014/chart" uri="{C3380CC4-5D6E-409C-BE32-E72D297353CC}">
                <c16:uniqueId val="{00000011-741F-47C1-9996-DF6877D07366}"/>
              </c:ext>
            </c:extLst>
          </c:dPt>
          <c:dPt>
            <c:idx val="9"/>
            <c:bubble3D val="0"/>
            <c:spPr>
              <a:solidFill>
                <a:srgbClr val="ED1B2F"/>
              </a:solidFill>
              <a:ln>
                <a:noFill/>
              </a:ln>
              <a:effectLst/>
              <a:scene3d>
                <a:camera prst="orthographicFront"/>
                <a:lightRig rig="threePt" dir="t"/>
              </a:scene3d>
              <a:sp3d prstMaterial="matte"/>
            </c:spPr>
            <c:extLst>
              <c:ext xmlns:c16="http://schemas.microsoft.com/office/drawing/2014/chart" uri="{C3380CC4-5D6E-409C-BE32-E72D297353CC}">
                <c16:uniqueId val="{00000013-741F-47C1-9996-DF6877D07366}"/>
              </c:ext>
            </c:extLst>
          </c:dPt>
          <c:dPt>
            <c:idx val="10"/>
            <c:bubble3D val="0"/>
            <c:spPr>
              <a:solidFill>
                <a:srgbClr val="CF1D39"/>
              </a:solidFill>
              <a:ln>
                <a:noFill/>
              </a:ln>
              <a:effectLst/>
              <a:scene3d>
                <a:camera prst="orthographicFront"/>
                <a:lightRig rig="threePt" dir="t"/>
              </a:scene3d>
              <a:sp3d prstMaterial="matte"/>
            </c:spPr>
            <c:extLst>
              <c:ext xmlns:c16="http://schemas.microsoft.com/office/drawing/2014/chart" uri="{C3380CC4-5D6E-409C-BE32-E72D297353CC}">
                <c16:uniqueId val="{00000015-741F-47C1-9996-DF6877D07366}"/>
              </c:ext>
            </c:extLst>
          </c:dPt>
          <c:dPt>
            <c:idx val="11"/>
            <c:bubble3D val="0"/>
            <c:spPr>
              <a:solidFill>
                <a:srgbClr val="960136"/>
              </a:solidFill>
              <a:ln>
                <a:noFill/>
              </a:ln>
              <a:effectLst/>
              <a:scene3d>
                <a:camera prst="orthographicFront"/>
                <a:lightRig rig="threePt" dir="t"/>
              </a:scene3d>
              <a:sp3d prstMaterial="matte"/>
            </c:spPr>
            <c:extLst>
              <c:ext xmlns:c16="http://schemas.microsoft.com/office/drawing/2014/chart" uri="{C3380CC4-5D6E-409C-BE32-E72D297353CC}">
                <c16:uniqueId val="{00000017-741F-47C1-9996-DF6877D07366}"/>
              </c:ext>
            </c:extLst>
          </c:dPt>
          <c:dPt>
            <c:idx val="12"/>
            <c:bubble3D val="0"/>
            <c:spPr>
              <a:solidFill>
                <a:srgbClr val="6DCFF6"/>
              </a:solidFill>
              <a:ln>
                <a:noFill/>
              </a:ln>
              <a:effectLst/>
              <a:scene3d>
                <a:camera prst="orthographicFront"/>
                <a:lightRig rig="threePt" dir="t"/>
              </a:scene3d>
              <a:sp3d prstMaterial="matte"/>
            </c:spPr>
            <c:extLst>
              <c:ext xmlns:c16="http://schemas.microsoft.com/office/drawing/2014/chart" uri="{C3380CC4-5D6E-409C-BE32-E72D297353CC}">
                <c16:uniqueId val="{00000019-741F-47C1-9996-DF6877D07366}"/>
              </c:ext>
            </c:extLst>
          </c:dPt>
          <c:dPt>
            <c:idx val="13"/>
            <c:bubble3D val="0"/>
            <c:spPr>
              <a:solidFill>
                <a:srgbClr val="009BDB"/>
              </a:solidFill>
              <a:ln>
                <a:noFill/>
              </a:ln>
              <a:effectLst/>
              <a:scene3d>
                <a:camera prst="orthographicFront"/>
                <a:lightRig rig="threePt" dir="t"/>
              </a:scene3d>
              <a:sp3d prstMaterial="matte"/>
            </c:spPr>
            <c:extLst>
              <c:ext xmlns:c16="http://schemas.microsoft.com/office/drawing/2014/chart" uri="{C3380CC4-5D6E-409C-BE32-E72D297353CC}">
                <c16:uniqueId val="{0000001B-741F-47C1-9996-DF6877D07366}"/>
              </c:ext>
            </c:extLst>
          </c:dPt>
          <c:dPt>
            <c:idx val="14"/>
            <c:bubble3D val="0"/>
            <c:spPr>
              <a:solidFill>
                <a:srgbClr val="00619E"/>
              </a:solidFill>
              <a:ln>
                <a:noFill/>
              </a:ln>
              <a:effectLst/>
              <a:scene3d>
                <a:camera prst="orthographicFront"/>
                <a:lightRig rig="threePt" dir="t"/>
              </a:scene3d>
              <a:sp3d prstMaterial="matte"/>
            </c:spPr>
            <c:extLst>
              <c:ext xmlns:c16="http://schemas.microsoft.com/office/drawing/2014/chart" uri="{C3380CC4-5D6E-409C-BE32-E72D297353CC}">
                <c16:uniqueId val="{0000001D-741F-47C1-9996-DF6877D07366}"/>
              </c:ext>
            </c:extLst>
          </c:dPt>
          <c:dPt>
            <c:idx val="15"/>
            <c:bubble3D val="0"/>
            <c:spPr>
              <a:solidFill>
                <a:srgbClr val="1E3378"/>
              </a:solidFill>
              <a:ln>
                <a:noFill/>
              </a:ln>
              <a:effectLst/>
              <a:scene3d>
                <a:camera prst="orthographicFront"/>
                <a:lightRig rig="threePt" dir="t"/>
              </a:scene3d>
              <a:sp3d prstMaterial="matte"/>
            </c:spPr>
            <c:extLst>
              <c:ext xmlns:c16="http://schemas.microsoft.com/office/drawing/2014/chart" uri="{C3380CC4-5D6E-409C-BE32-E72D297353CC}">
                <c16:uniqueId val="{0000001F-741F-47C1-9996-DF6877D07366}"/>
              </c:ext>
            </c:extLst>
          </c:dPt>
          <c:dPt>
            <c:idx val="16"/>
            <c:bubble3D val="0"/>
            <c:spPr>
              <a:solidFill>
                <a:srgbClr val="76C8AE"/>
              </a:solidFill>
              <a:ln>
                <a:noFill/>
              </a:ln>
              <a:effectLst/>
              <a:scene3d>
                <a:camera prst="orthographicFront"/>
                <a:lightRig rig="threePt" dir="t"/>
              </a:scene3d>
              <a:sp3d prstMaterial="matte"/>
            </c:spPr>
            <c:extLst>
              <c:ext xmlns:c16="http://schemas.microsoft.com/office/drawing/2014/chart" uri="{C3380CC4-5D6E-409C-BE32-E72D297353CC}">
                <c16:uniqueId val="{00000021-741F-47C1-9996-DF6877D07366}"/>
              </c:ext>
            </c:extLst>
          </c:dPt>
          <c:dPt>
            <c:idx val="17"/>
            <c:bubble3D val="0"/>
            <c:spPr>
              <a:solidFill>
                <a:srgbClr val="00AE9D"/>
              </a:solidFill>
              <a:ln>
                <a:noFill/>
              </a:ln>
              <a:effectLst/>
              <a:scene3d>
                <a:camera prst="orthographicFront"/>
                <a:lightRig rig="threePt" dir="t"/>
              </a:scene3d>
              <a:sp3d prstMaterial="matte"/>
            </c:spPr>
            <c:extLst>
              <c:ext xmlns:c16="http://schemas.microsoft.com/office/drawing/2014/chart" uri="{C3380CC4-5D6E-409C-BE32-E72D297353CC}">
                <c16:uniqueId val="{00000023-741F-47C1-9996-DF6877D07366}"/>
              </c:ext>
            </c:extLst>
          </c:dPt>
          <c:dPt>
            <c:idx val="18"/>
            <c:bubble3D val="0"/>
            <c:spPr>
              <a:solidFill>
                <a:srgbClr val="008E7A"/>
              </a:solidFill>
              <a:ln>
                <a:noFill/>
              </a:ln>
              <a:effectLst/>
              <a:scene3d>
                <a:camera prst="orthographicFront"/>
                <a:lightRig rig="threePt" dir="t"/>
              </a:scene3d>
              <a:sp3d prstMaterial="matte"/>
            </c:spPr>
            <c:extLst>
              <c:ext xmlns:c16="http://schemas.microsoft.com/office/drawing/2014/chart" uri="{C3380CC4-5D6E-409C-BE32-E72D297353CC}">
                <c16:uniqueId val="{00000025-741F-47C1-9996-DF6877D07366}"/>
              </c:ext>
            </c:extLst>
          </c:dPt>
          <c:dPt>
            <c:idx val="19"/>
            <c:bubble3D val="0"/>
            <c:spPr>
              <a:solidFill>
                <a:srgbClr val="006762"/>
              </a:solidFill>
              <a:ln>
                <a:noFill/>
              </a:ln>
              <a:effectLst/>
              <a:scene3d>
                <a:camera prst="orthographicFront"/>
                <a:lightRig rig="threePt" dir="t"/>
              </a:scene3d>
              <a:sp3d prstMaterial="matte"/>
            </c:spPr>
            <c:extLst>
              <c:ext xmlns:c16="http://schemas.microsoft.com/office/drawing/2014/chart" uri="{C3380CC4-5D6E-409C-BE32-E72D297353CC}">
                <c16:uniqueId val="{00000027-741F-47C1-9996-DF6877D07366}"/>
              </c:ext>
            </c:extLst>
          </c:dPt>
          <c:dPt>
            <c:idx val="20"/>
            <c:bubble3D val="0"/>
            <c:spPr>
              <a:solidFill>
                <a:srgbClr val="FFCC4E"/>
              </a:solidFill>
              <a:ln>
                <a:noFill/>
              </a:ln>
              <a:effectLst/>
              <a:scene3d>
                <a:camera prst="orthographicFront"/>
                <a:lightRig rig="threePt" dir="t"/>
              </a:scene3d>
              <a:sp3d prstMaterial="matte"/>
            </c:spPr>
            <c:extLst>
              <c:ext xmlns:c16="http://schemas.microsoft.com/office/drawing/2014/chart" uri="{C3380CC4-5D6E-409C-BE32-E72D297353CC}">
                <c16:uniqueId val="{00000029-741F-47C1-9996-DF6877D07366}"/>
              </c:ext>
            </c:extLst>
          </c:dPt>
          <c:dPt>
            <c:idx val="21"/>
            <c:bubble3D val="0"/>
            <c:spPr>
              <a:solidFill>
                <a:srgbClr val="FFDE00"/>
              </a:solidFill>
              <a:ln>
                <a:noFill/>
              </a:ln>
              <a:effectLst/>
              <a:scene3d>
                <a:camera prst="orthographicFront"/>
                <a:lightRig rig="threePt" dir="t"/>
              </a:scene3d>
              <a:sp3d prstMaterial="matte"/>
            </c:spPr>
            <c:extLst>
              <c:ext xmlns:c16="http://schemas.microsoft.com/office/drawing/2014/chart" uri="{C3380CC4-5D6E-409C-BE32-E72D297353CC}">
                <c16:uniqueId val="{0000002B-741F-47C1-9996-DF6877D07366}"/>
              </c:ext>
            </c:extLst>
          </c:dPt>
          <c:dPt>
            <c:idx val="22"/>
            <c:bubble3D val="0"/>
            <c:spPr>
              <a:solidFill>
                <a:srgbClr val="F47920"/>
              </a:solidFill>
              <a:ln>
                <a:noFill/>
              </a:ln>
              <a:effectLst/>
              <a:scene3d>
                <a:camera prst="orthographicFront"/>
                <a:lightRig rig="threePt" dir="t"/>
              </a:scene3d>
              <a:sp3d prstMaterial="matte"/>
            </c:spPr>
            <c:extLst>
              <c:ext xmlns:c16="http://schemas.microsoft.com/office/drawing/2014/chart" uri="{C3380CC4-5D6E-409C-BE32-E72D297353CC}">
                <c16:uniqueId val="{0000002D-741F-47C1-9996-DF6877D07366}"/>
              </c:ext>
            </c:extLst>
          </c:dPt>
          <c:dPt>
            <c:idx val="23"/>
            <c:bubble3D val="0"/>
            <c:spPr>
              <a:solidFill>
                <a:srgbClr val="A75534"/>
              </a:solidFill>
              <a:ln>
                <a:noFill/>
              </a:ln>
              <a:effectLst/>
              <a:scene3d>
                <a:camera prst="orthographicFront"/>
                <a:lightRig rig="threePt" dir="t"/>
              </a:scene3d>
              <a:sp3d prstMaterial="matte"/>
            </c:spPr>
            <c:extLst>
              <c:ext xmlns:c16="http://schemas.microsoft.com/office/drawing/2014/chart" uri="{C3380CC4-5D6E-409C-BE32-E72D297353CC}">
                <c16:uniqueId val="{0000002F-741F-47C1-9996-DF6877D07366}"/>
              </c:ext>
            </c:extLst>
          </c:dPt>
          <c:dLbls>
            <c:dLbl>
              <c:idx val="0"/>
              <c:spPr>
                <a:noFill/>
                <a:ln>
                  <a:noFill/>
                </a:ln>
                <a:effectLst/>
              </c:spPr>
              <c:txPr>
                <a:bodyPr rot="0" spcFirstLastPara="1" vertOverflow="ellipsis" vert="horz" wrap="square" anchor="ctr" anchorCtr="1"/>
                <a:lstStyle/>
                <a:p>
                  <a:pPr>
                    <a:defRPr sz="1330" b="1" i="0" u="sng" strike="noStrike" kern="1200" spc="0" baseline="0">
                      <a:solidFill>
                        <a:schemeClr val="accent1"/>
                      </a:solidFill>
                      <a:latin typeface="Arial" panose="020B0604020202020204" pitchFamily="34" charset="0"/>
                      <a:ea typeface="+mn-ea"/>
                      <a:cs typeface="Arial" panose="020B0604020202020204" pitchFamily="34" charset="0"/>
                    </a:defRPr>
                  </a:pPr>
                  <a:endParaRPr lang="en-US"/>
                </a:p>
              </c:txPr>
              <c:dLblPos val="bestFit"/>
              <c:showLegendKey val="1"/>
              <c:showVal val="0"/>
              <c:showCatName val="1"/>
              <c:showSerName val="0"/>
              <c:showPercent val="1"/>
              <c:showBubbleSize val="0"/>
              <c:extLst>
                <c:ext xmlns:c16="http://schemas.microsoft.com/office/drawing/2014/chart" uri="{C3380CC4-5D6E-409C-BE32-E72D297353CC}">
                  <c16:uniqueId val="{00000001-741F-47C1-9996-DF6877D07366}"/>
                </c:ext>
              </c:extLst>
            </c:dLbl>
            <c:dLbl>
              <c:idx val="1"/>
              <c:spPr>
                <a:noFill/>
                <a:ln>
                  <a:noFill/>
                </a:ln>
                <a:effectLst/>
              </c:spPr>
              <c:txPr>
                <a:bodyPr rot="0" spcFirstLastPara="1" vertOverflow="ellipsis" vert="horz" wrap="square" anchor="ctr" anchorCtr="1"/>
                <a:lstStyle/>
                <a:p>
                  <a:pPr>
                    <a:defRPr sz="1330" b="1" i="0" u="sng" strike="noStrike" kern="1200" spc="0" baseline="0">
                      <a:solidFill>
                        <a:schemeClr val="accent2"/>
                      </a:solidFill>
                      <a:latin typeface="Arial" panose="020B0604020202020204" pitchFamily="34" charset="0"/>
                      <a:ea typeface="+mn-ea"/>
                      <a:cs typeface="Arial" panose="020B0604020202020204" pitchFamily="34" charset="0"/>
                    </a:defRPr>
                  </a:pPr>
                  <a:endParaRPr lang="en-US"/>
                </a:p>
              </c:txPr>
              <c:dLblPos val="bestFit"/>
              <c:showLegendKey val="1"/>
              <c:showVal val="0"/>
              <c:showCatName val="1"/>
              <c:showSerName val="0"/>
              <c:showPercent val="1"/>
              <c:showBubbleSize val="0"/>
              <c:extLst>
                <c:ext xmlns:c16="http://schemas.microsoft.com/office/drawing/2014/chart" uri="{C3380CC4-5D6E-409C-BE32-E72D297353CC}">
                  <c16:uniqueId val="{00000003-741F-47C1-9996-DF6877D07366}"/>
                </c:ext>
              </c:extLst>
            </c:dLbl>
            <c:dLbl>
              <c:idx val="2"/>
              <c:spPr>
                <a:noFill/>
                <a:ln>
                  <a:noFill/>
                </a:ln>
                <a:effectLst/>
              </c:spPr>
              <c:txPr>
                <a:bodyPr rot="0" spcFirstLastPara="1" vertOverflow="ellipsis" vert="horz" wrap="square" anchor="ctr" anchorCtr="1"/>
                <a:lstStyle/>
                <a:p>
                  <a:pPr>
                    <a:defRPr sz="1330" b="1" i="0" u="sng" strike="noStrike" kern="1200" spc="0" baseline="0">
                      <a:solidFill>
                        <a:schemeClr val="accent3"/>
                      </a:solidFill>
                      <a:latin typeface="Arial" panose="020B0604020202020204" pitchFamily="34" charset="0"/>
                      <a:ea typeface="+mn-ea"/>
                      <a:cs typeface="Arial" panose="020B0604020202020204" pitchFamily="34" charset="0"/>
                    </a:defRPr>
                  </a:pPr>
                  <a:endParaRPr lang="en-US"/>
                </a:p>
              </c:txPr>
              <c:dLblPos val="bestFit"/>
              <c:showLegendKey val="1"/>
              <c:showVal val="0"/>
              <c:showCatName val="1"/>
              <c:showSerName val="0"/>
              <c:showPercent val="1"/>
              <c:showBubbleSize val="0"/>
              <c:extLst>
                <c:ext xmlns:c16="http://schemas.microsoft.com/office/drawing/2014/chart" uri="{C3380CC4-5D6E-409C-BE32-E72D297353CC}">
                  <c16:uniqueId val="{00000005-741F-47C1-9996-DF6877D07366}"/>
                </c:ext>
              </c:extLst>
            </c:dLbl>
            <c:dLbl>
              <c:idx val="3"/>
              <c:spPr>
                <a:noFill/>
                <a:ln>
                  <a:noFill/>
                </a:ln>
                <a:effectLst/>
              </c:spPr>
              <c:txPr>
                <a:bodyPr rot="0" spcFirstLastPara="1" vertOverflow="ellipsis" vert="horz" wrap="square" anchor="ctr" anchorCtr="1"/>
                <a:lstStyle/>
                <a:p>
                  <a:pPr>
                    <a:defRPr sz="1330" b="1" i="0" u="sng" strike="noStrike" kern="1200" spc="0" baseline="0">
                      <a:solidFill>
                        <a:schemeClr val="accent4"/>
                      </a:solidFill>
                      <a:latin typeface="Arial" panose="020B0604020202020204" pitchFamily="34" charset="0"/>
                      <a:ea typeface="+mn-ea"/>
                      <a:cs typeface="Arial" panose="020B0604020202020204" pitchFamily="34" charset="0"/>
                    </a:defRPr>
                  </a:pPr>
                  <a:endParaRPr lang="en-US"/>
                </a:p>
              </c:txPr>
              <c:dLblPos val="bestFit"/>
              <c:showLegendKey val="1"/>
              <c:showVal val="0"/>
              <c:showCatName val="1"/>
              <c:showSerName val="0"/>
              <c:showPercent val="1"/>
              <c:showBubbleSize val="0"/>
              <c:extLst>
                <c:ext xmlns:c16="http://schemas.microsoft.com/office/drawing/2014/chart" uri="{C3380CC4-5D6E-409C-BE32-E72D297353CC}">
                  <c16:uniqueId val="{00000007-741F-47C1-9996-DF6877D07366}"/>
                </c:ext>
              </c:extLst>
            </c:dLbl>
            <c:dLbl>
              <c:idx val="4"/>
              <c:spPr>
                <a:noFill/>
                <a:ln>
                  <a:noFill/>
                </a:ln>
                <a:effectLst/>
              </c:spPr>
              <c:txPr>
                <a:bodyPr rot="0" spcFirstLastPara="1" vertOverflow="ellipsis" vert="horz" wrap="square" anchor="ctr" anchorCtr="1"/>
                <a:lstStyle/>
                <a:p>
                  <a:pPr>
                    <a:defRPr sz="1330" b="1" i="0" u="sng" strike="noStrike" kern="1200" spc="0" baseline="0">
                      <a:solidFill>
                        <a:schemeClr val="accent5"/>
                      </a:solidFill>
                      <a:latin typeface="Arial" panose="020B0604020202020204" pitchFamily="34" charset="0"/>
                      <a:ea typeface="+mn-ea"/>
                      <a:cs typeface="Arial" panose="020B0604020202020204" pitchFamily="34" charset="0"/>
                    </a:defRPr>
                  </a:pPr>
                  <a:endParaRPr lang="en-US"/>
                </a:p>
              </c:txPr>
              <c:dLblPos val="bestFit"/>
              <c:showLegendKey val="1"/>
              <c:showVal val="0"/>
              <c:showCatName val="1"/>
              <c:showSerName val="0"/>
              <c:showPercent val="1"/>
              <c:showBubbleSize val="0"/>
              <c:extLst>
                <c:ext xmlns:c16="http://schemas.microsoft.com/office/drawing/2014/chart" uri="{C3380CC4-5D6E-409C-BE32-E72D297353CC}">
                  <c16:uniqueId val="{00000009-741F-47C1-9996-DF6877D07366}"/>
                </c:ext>
              </c:extLst>
            </c:dLbl>
            <c:dLbl>
              <c:idx val="5"/>
              <c:spPr>
                <a:noFill/>
                <a:ln>
                  <a:noFill/>
                </a:ln>
                <a:effectLst/>
              </c:spPr>
              <c:txPr>
                <a:bodyPr rot="0" spcFirstLastPara="1" vertOverflow="ellipsis" vert="horz" wrap="square" anchor="ctr" anchorCtr="1"/>
                <a:lstStyle/>
                <a:p>
                  <a:pPr>
                    <a:defRPr sz="1330" b="1" i="0" u="sng" strike="noStrike" kern="1200" spc="0" baseline="0">
                      <a:solidFill>
                        <a:schemeClr val="accent6"/>
                      </a:solidFill>
                      <a:latin typeface="Arial" panose="020B0604020202020204" pitchFamily="34" charset="0"/>
                      <a:ea typeface="+mn-ea"/>
                      <a:cs typeface="Arial" panose="020B0604020202020204" pitchFamily="34" charset="0"/>
                    </a:defRPr>
                  </a:pPr>
                  <a:endParaRPr lang="en-US"/>
                </a:p>
              </c:txPr>
              <c:dLblPos val="bestFit"/>
              <c:showLegendKey val="1"/>
              <c:showVal val="0"/>
              <c:showCatName val="1"/>
              <c:showSerName val="0"/>
              <c:showPercent val="1"/>
              <c:showBubbleSize val="0"/>
              <c:extLst>
                <c:ext xmlns:c16="http://schemas.microsoft.com/office/drawing/2014/chart" uri="{C3380CC4-5D6E-409C-BE32-E72D297353CC}">
                  <c16:uniqueId val="{0000000B-741F-47C1-9996-DF6877D07366}"/>
                </c:ext>
              </c:extLst>
            </c:dLbl>
            <c:dLbl>
              <c:idx val="6"/>
              <c:spPr>
                <a:noFill/>
                <a:ln>
                  <a:noFill/>
                </a:ln>
                <a:effectLst/>
              </c:spPr>
              <c:txPr>
                <a:bodyPr rot="0" spcFirstLastPara="1" vertOverflow="ellipsis" vert="horz" wrap="square" anchor="ctr" anchorCtr="1"/>
                <a:lstStyle/>
                <a:p>
                  <a:pPr>
                    <a:defRPr sz="1330" b="1" i="0" u="sng" strike="noStrike" kern="1200" spc="0" baseline="0">
                      <a:solidFill>
                        <a:schemeClr val="accent1">
                          <a:lumMod val="60000"/>
                        </a:schemeClr>
                      </a:solidFill>
                      <a:latin typeface="Arial" panose="020B0604020202020204" pitchFamily="34" charset="0"/>
                      <a:ea typeface="+mn-ea"/>
                      <a:cs typeface="Arial" panose="020B0604020202020204" pitchFamily="34" charset="0"/>
                    </a:defRPr>
                  </a:pPr>
                  <a:endParaRPr lang="en-US"/>
                </a:p>
              </c:txPr>
              <c:dLblPos val="bestFit"/>
              <c:showLegendKey val="1"/>
              <c:showVal val="0"/>
              <c:showCatName val="1"/>
              <c:showSerName val="0"/>
              <c:showPercent val="1"/>
              <c:showBubbleSize val="0"/>
              <c:extLst>
                <c:ext xmlns:c16="http://schemas.microsoft.com/office/drawing/2014/chart" uri="{C3380CC4-5D6E-409C-BE32-E72D297353CC}">
                  <c16:uniqueId val="{0000000D-741F-47C1-9996-DF6877D07366}"/>
                </c:ext>
              </c:extLst>
            </c:dLbl>
            <c:dLbl>
              <c:idx val="7"/>
              <c:spPr>
                <a:noFill/>
                <a:ln>
                  <a:noFill/>
                </a:ln>
                <a:effectLst/>
              </c:spPr>
              <c:txPr>
                <a:bodyPr rot="0" spcFirstLastPara="1" vertOverflow="ellipsis" vert="horz" wrap="square" anchor="ctr" anchorCtr="1"/>
                <a:lstStyle/>
                <a:p>
                  <a:pPr>
                    <a:defRPr sz="1330" b="1" i="0" u="sng" strike="noStrike" kern="1200" spc="0" baseline="0">
                      <a:solidFill>
                        <a:schemeClr val="accent2">
                          <a:lumMod val="60000"/>
                        </a:schemeClr>
                      </a:solidFill>
                      <a:latin typeface="Arial" panose="020B0604020202020204" pitchFamily="34" charset="0"/>
                      <a:ea typeface="+mn-ea"/>
                      <a:cs typeface="Arial" panose="020B0604020202020204" pitchFamily="34" charset="0"/>
                    </a:defRPr>
                  </a:pPr>
                  <a:endParaRPr lang="en-US"/>
                </a:p>
              </c:txPr>
              <c:dLblPos val="bestFit"/>
              <c:showLegendKey val="1"/>
              <c:showVal val="0"/>
              <c:showCatName val="1"/>
              <c:showSerName val="0"/>
              <c:showPercent val="1"/>
              <c:showBubbleSize val="0"/>
              <c:extLst>
                <c:ext xmlns:c16="http://schemas.microsoft.com/office/drawing/2014/chart" uri="{C3380CC4-5D6E-409C-BE32-E72D297353CC}">
                  <c16:uniqueId val="{0000000F-741F-47C1-9996-DF6877D07366}"/>
                </c:ext>
              </c:extLst>
            </c:dLbl>
            <c:dLbl>
              <c:idx val="8"/>
              <c:spPr>
                <a:noFill/>
                <a:ln>
                  <a:noFill/>
                </a:ln>
                <a:effectLst/>
              </c:spPr>
              <c:txPr>
                <a:bodyPr rot="0" spcFirstLastPara="1" vertOverflow="ellipsis" vert="horz" wrap="square" anchor="ctr" anchorCtr="1"/>
                <a:lstStyle/>
                <a:p>
                  <a:pPr>
                    <a:defRPr sz="1330" b="1" i="0" u="sng" strike="noStrike" kern="1200" spc="0" baseline="0">
                      <a:solidFill>
                        <a:schemeClr val="accent3">
                          <a:lumMod val="60000"/>
                        </a:schemeClr>
                      </a:solidFill>
                      <a:latin typeface="Arial" panose="020B0604020202020204" pitchFamily="34" charset="0"/>
                      <a:ea typeface="+mn-ea"/>
                      <a:cs typeface="Arial" panose="020B0604020202020204" pitchFamily="34" charset="0"/>
                    </a:defRPr>
                  </a:pPr>
                  <a:endParaRPr lang="en-US"/>
                </a:p>
              </c:txPr>
              <c:dLblPos val="bestFit"/>
              <c:showLegendKey val="1"/>
              <c:showVal val="0"/>
              <c:showCatName val="1"/>
              <c:showSerName val="0"/>
              <c:showPercent val="1"/>
              <c:showBubbleSize val="0"/>
              <c:extLst>
                <c:ext xmlns:c16="http://schemas.microsoft.com/office/drawing/2014/chart" uri="{C3380CC4-5D6E-409C-BE32-E72D297353CC}">
                  <c16:uniqueId val="{00000011-741F-47C1-9996-DF6877D07366}"/>
                </c:ext>
              </c:extLst>
            </c:dLbl>
            <c:dLbl>
              <c:idx val="9"/>
              <c:spPr>
                <a:noFill/>
                <a:ln>
                  <a:noFill/>
                </a:ln>
                <a:effectLst/>
              </c:spPr>
              <c:txPr>
                <a:bodyPr rot="0" spcFirstLastPara="1" vertOverflow="ellipsis" vert="horz" wrap="square" anchor="ctr" anchorCtr="1"/>
                <a:lstStyle/>
                <a:p>
                  <a:pPr>
                    <a:defRPr sz="1330" b="1" i="0" u="sng" strike="noStrike" kern="1200" spc="0" baseline="0">
                      <a:solidFill>
                        <a:schemeClr val="accent4">
                          <a:lumMod val="60000"/>
                        </a:schemeClr>
                      </a:solidFill>
                      <a:latin typeface="Arial" panose="020B0604020202020204" pitchFamily="34" charset="0"/>
                      <a:ea typeface="+mn-ea"/>
                      <a:cs typeface="Arial" panose="020B0604020202020204" pitchFamily="34" charset="0"/>
                    </a:defRPr>
                  </a:pPr>
                  <a:endParaRPr lang="en-US"/>
                </a:p>
              </c:txPr>
              <c:dLblPos val="bestFit"/>
              <c:showLegendKey val="1"/>
              <c:showVal val="0"/>
              <c:showCatName val="1"/>
              <c:showSerName val="0"/>
              <c:showPercent val="1"/>
              <c:showBubbleSize val="0"/>
              <c:extLst>
                <c:ext xmlns:c16="http://schemas.microsoft.com/office/drawing/2014/chart" uri="{C3380CC4-5D6E-409C-BE32-E72D297353CC}">
                  <c16:uniqueId val="{00000013-741F-47C1-9996-DF6877D07366}"/>
                </c:ext>
              </c:extLst>
            </c:dLbl>
            <c:dLbl>
              <c:idx val="10"/>
              <c:spPr>
                <a:noFill/>
                <a:ln>
                  <a:noFill/>
                </a:ln>
                <a:effectLst/>
              </c:spPr>
              <c:txPr>
                <a:bodyPr rot="0" spcFirstLastPara="1" vertOverflow="ellipsis" vert="horz" wrap="square" anchor="ctr" anchorCtr="1"/>
                <a:lstStyle/>
                <a:p>
                  <a:pPr>
                    <a:defRPr sz="1330" b="1" i="0" u="sng" strike="noStrike" kern="1200" spc="0" baseline="0">
                      <a:solidFill>
                        <a:schemeClr val="accent5">
                          <a:lumMod val="60000"/>
                        </a:schemeClr>
                      </a:solidFill>
                      <a:latin typeface="Arial" panose="020B0604020202020204" pitchFamily="34" charset="0"/>
                      <a:ea typeface="+mn-ea"/>
                      <a:cs typeface="Arial" panose="020B0604020202020204" pitchFamily="34" charset="0"/>
                    </a:defRPr>
                  </a:pPr>
                  <a:endParaRPr lang="en-US"/>
                </a:p>
              </c:txPr>
              <c:dLblPos val="bestFit"/>
              <c:showLegendKey val="1"/>
              <c:showVal val="0"/>
              <c:showCatName val="1"/>
              <c:showSerName val="0"/>
              <c:showPercent val="1"/>
              <c:showBubbleSize val="0"/>
              <c:extLst>
                <c:ext xmlns:c16="http://schemas.microsoft.com/office/drawing/2014/chart" uri="{C3380CC4-5D6E-409C-BE32-E72D297353CC}">
                  <c16:uniqueId val="{00000015-741F-47C1-9996-DF6877D07366}"/>
                </c:ext>
              </c:extLst>
            </c:dLbl>
            <c:dLbl>
              <c:idx val="11"/>
              <c:spPr>
                <a:noFill/>
                <a:ln>
                  <a:noFill/>
                </a:ln>
                <a:effectLst/>
              </c:spPr>
              <c:txPr>
                <a:bodyPr rot="0" spcFirstLastPara="1" vertOverflow="ellipsis" vert="horz" wrap="square" anchor="ctr" anchorCtr="1"/>
                <a:lstStyle/>
                <a:p>
                  <a:pPr>
                    <a:defRPr sz="1330" b="1" i="0" u="sng" strike="noStrike" kern="1200" spc="0" baseline="0">
                      <a:solidFill>
                        <a:schemeClr val="accent6">
                          <a:lumMod val="60000"/>
                        </a:schemeClr>
                      </a:solidFill>
                      <a:latin typeface="Arial" panose="020B0604020202020204" pitchFamily="34" charset="0"/>
                      <a:ea typeface="+mn-ea"/>
                      <a:cs typeface="Arial" panose="020B0604020202020204" pitchFamily="34" charset="0"/>
                    </a:defRPr>
                  </a:pPr>
                  <a:endParaRPr lang="en-US"/>
                </a:p>
              </c:txPr>
              <c:dLblPos val="bestFit"/>
              <c:showLegendKey val="1"/>
              <c:showVal val="0"/>
              <c:showCatName val="1"/>
              <c:showSerName val="0"/>
              <c:showPercent val="1"/>
              <c:showBubbleSize val="0"/>
              <c:extLst>
                <c:ext xmlns:c16="http://schemas.microsoft.com/office/drawing/2014/chart" uri="{C3380CC4-5D6E-409C-BE32-E72D297353CC}">
                  <c16:uniqueId val="{00000017-741F-47C1-9996-DF6877D07366}"/>
                </c:ext>
              </c:extLst>
            </c:dLbl>
            <c:dLbl>
              <c:idx val="12"/>
              <c:spPr>
                <a:noFill/>
                <a:ln>
                  <a:noFill/>
                </a:ln>
                <a:effectLst/>
              </c:spPr>
              <c:txPr>
                <a:bodyPr rot="0" spcFirstLastPara="1" vertOverflow="ellipsis" vert="horz" wrap="square" anchor="ctr" anchorCtr="1"/>
                <a:lstStyle/>
                <a:p>
                  <a:pPr>
                    <a:defRPr sz="1330" b="1" i="0" u="sng" strike="noStrike" kern="1200" spc="0" baseline="0">
                      <a:solidFill>
                        <a:schemeClr val="accent1">
                          <a:lumMod val="80000"/>
                          <a:lumOff val="20000"/>
                        </a:schemeClr>
                      </a:solidFill>
                      <a:latin typeface="Arial" panose="020B0604020202020204" pitchFamily="34" charset="0"/>
                      <a:ea typeface="+mn-ea"/>
                      <a:cs typeface="Arial" panose="020B0604020202020204" pitchFamily="34" charset="0"/>
                    </a:defRPr>
                  </a:pPr>
                  <a:endParaRPr lang="en-US"/>
                </a:p>
              </c:txPr>
              <c:dLblPos val="bestFit"/>
              <c:showLegendKey val="1"/>
              <c:showVal val="0"/>
              <c:showCatName val="1"/>
              <c:showSerName val="0"/>
              <c:showPercent val="1"/>
              <c:showBubbleSize val="0"/>
              <c:extLst>
                <c:ext xmlns:c16="http://schemas.microsoft.com/office/drawing/2014/chart" uri="{C3380CC4-5D6E-409C-BE32-E72D297353CC}">
                  <c16:uniqueId val="{00000019-741F-47C1-9996-DF6877D07366}"/>
                </c:ext>
              </c:extLst>
            </c:dLbl>
            <c:dLbl>
              <c:idx val="13"/>
              <c:spPr>
                <a:noFill/>
                <a:ln>
                  <a:noFill/>
                </a:ln>
                <a:effectLst/>
              </c:spPr>
              <c:txPr>
                <a:bodyPr rot="0" spcFirstLastPara="1" vertOverflow="ellipsis" vert="horz" wrap="square" anchor="ctr" anchorCtr="1"/>
                <a:lstStyle/>
                <a:p>
                  <a:pPr>
                    <a:defRPr sz="1330" b="1" i="0" u="sng" strike="noStrike" kern="1200" spc="0" baseline="0">
                      <a:solidFill>
                        <a:schemeClr val="accent2">
                          <a:lumMod val="80000"/>
                          <a:lumOff val="20000"/>
                        </a:schemeClr>
                      </a:solidFill>
                      <a:latin typeface="Arial" panose="020B0604020202020204" pitchFamily="34" charset="0"/>
                      <a:ea typeface="+mn-ea"/>
                      <a:cs typeface="Arial" panose="020B0604020202020204" pitchFamily="34" charset="0"/>
                    </a:defRPr>
                  </a:pPr>
                  <a:endParaRPr lang="en-US"/>
                </a:p>
              </c:txPr>
              <c:dLblPos val="bestFit"/>
              <c:showLegendKey val="1"/>
              <c:showVal val="0"/>
              <c:showCatName val="1"/>
              <c:showSerName val="0"/>
              <c:showPercent val="1"/>
              <c:showBubbleSize val="0"/>
              <c:extLst>
                <c:ext xmlns:c16="http://schemas.microsoft.com/office/drawing/2014/chart" uri="{C3380CC4-5D6E-409C-BE32-E72D297353CC}">
                  <c16:uniqueId val="{0000001B-741F-47C1-9996-DF6877D07366}"/>
                </c:ext>
              </c:extLst>
            </c:dLbl>
            <c:dLbl>
              <c:idx val="14"/>
              <c:spPr>
                <a:noFill/>
                <a:ln>
                  <a:noFill/>
                </a:ln>
                <a:effectLst/>
              </c:spPr>
              <c:txPr>
                <a:bodyPr rot="0" spcFirstLastPara="1" vertOverflow="ellipsis" vert="horz" wrap="square" anchor="ctr" anchorCtr="1"/>
                <a:lstStyle/>
                <a:p>
                  <a:pPr>
                    <a:defRPr sz="1330" b="1" i="0" u="sng" strike="noStrike" kern="1200" spc="0" baseline="0">
                      <a:solidFill>
                        <a:schemeClr val="accent3">
                          <a:lumMod val="80000"/>
                          <a:lumOff val="20000"/>
                        </a:schemeClr>
                      </a:solidFill>
                      <a:latin typeface="Arial" panose="020B0604020202020204" pitchFamily="34" charset="0"/>
                      <a:ea typeface="+mn-ea"/>
                      <a:cs typeface="Arial" panose="020B0604020202020204" pitchFamily="34" charset="0"/>
                    </a:defRPr>
                  </a:pPr>
                  <a:endParaRPr lang="en-US"/>
                </a:p>
              </c:txPr>
              <c:dLblPos val="bestFit"/>
              <c:showLegendKey val="1"/>
              <c:showVal val="0"/>
              <c:showCatName val="1"/>
              <c:showSerName val="0"/>
              <c:showPercent val="1"/>
              <c:showBubbleSize val="0"/>
              <c:extLst>
                <c:ext xmlns:c16="http://schemas.microsoft.com/office/drawing/2014/chart" uri="{C3380CC4-5D6E-409C-BE32-E72D297353CC}">
                  <c16:uniqueId val="{0000001D-741F-47C1-9996-DF6877D07366}"/>
                </c:ext>
              </c:extLst>
            </c:dLbl>
            <c:dLbl>
              <c:idx val="15"/>
              <c:spPr>
                <a:noFill/>
                <a:ln>
                  <a:noFill/>
                </a:ln>
                <a:effectLst/>
              </c:spPr>
              <c:txPr>
                <a:bodyPr rot="0" spcFirstLastPara="1" vertOverflow="ellipsis" vert="horz" wrap="square" anchor="ctr" anchorCtr="1"/>
                <a:lstStyle/>
                <a:p>
                  <a:pPr>
                    <a:defRPr sz="1330" b="1" i="0" u="sng" strike="noStrike" kern="1200" spc="0" baseline="0">
                      <a:solidFill>
                        <a:schemeClr val="accent4">
                          <a:lumMod val="80000"/>
                          <a:lumOff val="20000"/>
                        </a:schemeClr>
                      </a:solidFill>
                      <a:latin typeface="Arial" panose="020B0604020202020204" pitchFamily="34" charset="0"/>
                      <a:ea typeface="+mn-ea"/>
                      <a:cs typeface="Arial" panose="020B0604020202020204" pitchFamily="34" charset="0"/>
                    </a:defRPr>
                  </a:pPr>
                  <a:endParaRPr lang="en-US"/>
                </a:p>
              </c:txPr>
              <c:dLblPos val="bestFit"/>
              <c:showLegendKey val="1"/>
              <c:showVal val="0"/>
              <c:showCatName val="1"/>
              <c:showSerName val="0"/>
              <c:showPercent val="1"/>
              <c:showBubbleSize val="0"/>
              <c:extLst>
                <c:ext xmlns:c16="http://schemas.microsoft.com/office/drawing/2014/chart" uri="{C3380CC4-5D6E-409C-BE32-E72D297353CC}">
                  <c16:uniqueId val="{0000001F-741F-47C1-9996-DF6877D07366}"/>
                </c:ext>
              </c:extLst>
            </c:dLbl>
            <c:dLbl>
              <c:idx val="16"/>
              <c:spPr>
                <a:noFill/>
                <a:ln>
                  <a:noFill/>
                </a:ln>
                <a:effectLst/>
              </c:spPr>
              <c:txPr>
                <a:bodyPr rot="0" spcFirstLastPara="1" vertOverflow="ellipsis" vert="horz" wrap="square" anchor="ctr" anchorCtr="1"/>
                <a:lstStyle/>
                <a:p>
                  <a:pPr>
                    <a:defRPr sz="1330" b="1" i="0" u="sng" strike="noStrike" kern="1200" spc="0" baseline="0">
                      <a:solidFill>
                        <a:schemeClr val="accent5">
                          <a:lumMod val="80000"/>
                          <a:lumOff val="20000"/>
                        </a:schemeClr>
                      </a:solidFill>
                      <a:latin typeface="Arial" panose="020B0604020202020204" pitchFamily="34" charset="0"/>
                      <a:ea typeface="+mn-ea"/>
                      <a:cs typeface="Arial" panose="020B0604020202020204" pitchFamily="34" charset="0"/>
                    </a:defRPr>
                  </a:pPr>
                  <a:endParaRPr lang="en-US"/>
                </a:p>
              </c:txPr>
              <c:dLblPos val="bestFit"/>
              <c:showLegendKey val="1"/>
              <c:showVal val="0"/>
              <c:showCatName val="1"/>
              <c:showSerName val="0"/>
              <c:showPercent val="1"/>
              <c:showBubbleSize val="0"/>
              <c:extLst>
                <c:ext xmlns:c16="http://schemas.microsoft.com/office/drawing/2014/chart" uri="{C3380CC4-5D6E-409C-BE32-E72D297353CC}">
                  <c16:uniqueId val="{00000021-741F-47C1-9996-DF6877D07366}"/>
                </c:ext>
              </c:extLst>
            </c:dLbl>
            <c:dLbl>
              <c:idx val="17"/>
              <c:spPr>
                <a:noFill/>
                <a:ln>
                  <a:noFill/>
                </a:ln>
                <a:effectLst/>
              </c:spPr>
              <c:txPr>
                <a:bodyPr rot="0" spcFirstLastPara="1" vertOverflow="ellipsis" vert="horz" wrap="square" anchor="ctr" anchorCtr="1"/>
                <a:lstStyle/>
                <a:p>
                  <a:pPr>
                    <a:defRPr sz="1330" b="1" i="0" u="sng" strike="noStrike" kern="1200" spc="0" baseline="0">
                      <a:solidFill>
                        <a:schemeClr val="accent6">
                          <a:lumMod val="80000"/>
                          <a:lumOff val="20000"/>
                        </a:schemeClr>
                      </a:solidFill>
                      <a:latin typeface="Arial" panose="020B0604020202020204" pitchFamily="34" charset="0"/>
                      <a:ea typeface="+mn-ea"/>
                      <a:cs typeface="Arial" panose="020B0604020202020204" pitchFamily="34" charset="0"/>
                    </a:defRPr>
                  </a:pPr>
                  <a:endParaRPr lang="en-US"/>
                </a:p>
              </c:txPr>
              <c:dLblPos val="bestFit"/>
              <c:showLegendKey val="1"/>
              <c:showVal val="0"/>
              <c:showCatName val="1"/>
              <c:showSerName val="0"/>
              <c:showPercent val="1"/>
              <c:showBubbleSize val="0"/>
              <c:extLst>
                <c:ext xmlns:c16="http://schemas.microsoft.com/office/drawing/2014/chart" uri="{C3380CC4-5D6E-409C-BE32-E72D297353CC}">
                  <c16:uniqueId val="{00000023-741F-47C1-9996-DF6877D07366}"/>
                </c:ext>
              </c:extLst>
            </c:dLbl>
            <c:dLbl>
              <c:idx val="18"/>
              <c:spPr>
                <a:noFill/>
                <a:ln>
                  <a:noFill/>
                </a:ln>
                <a:effectLst/>
              </c:spPr>
              <c:txPr>
                <a:bodyPr rot="0" spcFirstLastPara="1" vertOverflow="ellipsis" vert="horz" wrap="square" anchor="ctr" anchorCtr="1"/>
                <a:lstStyle/>
                <a:p>
                  <a:pPr>
                    <a:defRPr sz="1330" b="1" i="0" u="sng" strike="noStrike" kern="1200" spc="0" baseline="0">
                      <a:solidFill>
                        <a:schemeClr val="accent1">
                          <a:lumMod val="80000"/>
                        </a:schemeClr>
                      </a:solidFill>
                      <a:latin typeface="Arial" panose="020B0604020202020204" pitchFamily="34" charset="0"/>
                      <a:ea typeface="+mn-ea"/>
                      <a:cs typeface="Arial" panose="020B0604020202020204" pitchFamily="34" charset="0"/>
                    </a:defRPr>
                  </a:pPr>
                  <a:endParaRPr lang="en-US"/>
                </a:p>
              </c:txPr>
              <c:dLblPos val="bestFit"/>
              <c:showLegendKey val="1"/>
              <c:showVal val="0"/>
              <c:showCatName val="1"/>
              <c:showSerName val="0"/>
              <c:showPercent val="1"/>
              <c:showBubbleSize val="0"/>
              <c:extLst>
                <c:ext xmlns:c16="http://schemas.microsoft.com/office/drawing/2014/chart" uri="{C3380CC4-5D6E-409C-BE32-E72D297353CC}">
                  <c16:uniqueId val="{00000025-741F-47C1-9996-DF6877D07366}"/>
                </c:ext>
              </c:extLst>
            </c:dLbl>
            <c:dLbl>
              <c:idx val="19"/>
              <c:spPr>
                <a:noFill/>
                <a:ln>
                  <a:noFill/>
                </a:ln>
                <a:effectLst/>
              </c:spPr>
              <c:txPr>
                <a:bodyPr rot="0" spcFirstLastPara="1" vertOverflow="ellipsis" vert="horz" wrap="square" anchor="ctr" anchorCtr="1"/>
                <a:lstStyle/>
                <a:p>
                  <a:pPr>
                    <a:defRPr sz="1330" b="1" i="0" u="sng" strike="noStrike" kern="1200" spc="0" baseline="0">
                      <a:solidFill>
                        <a:schemeClr val="accent2">
                          <a:lumMod val="80000"/>
                        </a:schemeClr>
                      </a:solidFill>
                      <a:latin typeface="Arial" panose="020B0604020202020204" pitchFamily="34" charset="0"/>
                      <a:ea typeface="+mn-ea"/>
                      <a:cs typeface="Arial" panose="020B0604020202020204" pitchFamily="34" charset="0"/>
                    </a:defRPr>
                  </a:pPr>
                  <a:endParaRPr lang="en-US"/>
                </a:p>
              </c:txPr>
              <c:dLblPos val="bestFit"/>
              <c:showLegendKey val="1"/>
              <c:showVal val="0"/>
              <c:showCatName val="1"/>
              <c:showSerName val="0"/>
              <c:showPercent val="1"/>
              <c:showBubbleSize val="0"/>
              <c:extLst>
                <c:ext xmlns:c16="http://schemas.microsoft.com/office/drawing/2014/chart" uri="{C3380CC4-5D6E-409C-BE32-E72D297353CC}">
                  <c16:uniqueId val="{00000027-741F-47C1-9996-DF6877D07366}"/>
                </c:ext>
              </c:extLst>
            </c:dLbl>
            <c:dLbl>
              <c:idx val="20"/>
              <c:spPr>
                <a:noFill/>
                <a:ln>
                  <a:noFill/>
                </a:ln>
                <a:effectLst/>
              </c:spPr>
              <c:txPr>
                <a:bodyPr rot="0" spcFirstLastPara="1" vertOverflow="ellipsis" vert="horz" wrap="square" anchor="ctr" anchorCtr="1"/>
                <a:lstStyle/>
                <a:p>
                  <a:pPr>
                    <a:defRPr sz="1330" b="1" i="0" u="sng" strike="noStrike" kern="1200" spc="0" baseline="0">
                      <a:solidFill>
                        <a:schemeClr val="accent3">
                          <a:lumMod val="80000"/>
                        </a:schemeClr>
                      </a:solidFill>
                      <a:latin typeface="Arial" panose="020B0604020202020204" pitchFamily="34" charset="0"/>
                      <a:ea typeface="+mn-ea"/>
                      <a:cs typeface="Arial" panose="020B0604020202020204" pitchFamily="34" charset="0"/>
                    </a:defRPr>
                  </a:pPr>
                  <a:endParaRPr lang="en-US"/>
                </a:p>
              </c:txPr>
              <c:dLblPos val="bestFit"/>
              <c:showLegendKey val="1"/>
              <c:showVal val="0"/>
              <c:showCatName val="1"/>
              <c:showSerName val="0"/>
              <c:showPercent val="1"/>
              <c:showBubbleSize val="0"/>
              <c:extLst>
                <c:ext xmlns:c16="http://schemas.microsoft.com/office/drawing/2014/chart" uri="{C3380CC4-5D6E-409C-BE32-E72D297353CC}">
                  <c16:uniqueId val="{00000029-741F-47C1-9996-DF6877D07366}"/>
                </c:ext>
              </c:extLst>
            </c:dLbl>
            <c:dLbl>
              <c:idx val="21"/>
              <c:spPr>
                <a:noFill/>
                <a:ln>
                  <a:noFill/>
                </a:ln>
                <a:effectLst/>
              </c:spPr>
              <c:txPr>
                <a:bodyPr rot="0" spcFirstLastPara="1" vertOverflow="ellipsis" vert="horz" wrap="square" anchor="ctr" anchorCtr="1"/>
                <a:lstStyle/>
                <a:p>
                  <a:pPr>
                    <a:defRPr sz="1330" b="1" i="0" u="sng" strike="noStrike" kern="1200" spc="0" baseline="0">
                      <a:solidFill>
                        <a:schemeClr val="accent4">
                          <a:lumMod val="80000"/>
                        </a:schemeClr>
                      </a:solidFill>
                      <a:latin typeface="Arial" panose="020B0604020202020204" pitchFamily="34" charset="0"/>
                      <a:ea typeface="+mn-ea"/>
                      <a:cs typeface="Arial" panose="020B0604020202020204" pitchFamily="34" charset="0"/>
                    </a:defRPr>
                  </a:pPr>
                  <a:endParaRPr lang="en-US"/>
                </a:p>
              </c:txPr>
              <c:dLblPos val="bestFit"/>
              <c:showLegendKey val="1"/>
              <c:showVal val="0"/>
              <c:showCatName val="1"/>
              <c:showSerName val="0"/>
              <c:showPercent val="1"/>
              <c:showBubbleSize val="0"/>
              <c:extLst>
                <c:ext xmlns:c16="http://schemas.microsoft.com/office/drawing/2014/chart" uri="{C3380CC4-5D6E-409C-BE32-E72D297353CC}">
                  <c16:uniqueId val="{0000002B-741F-47C1-9996-DF6877D07366}"/>
                </c:ext>
              </c:extLst>
            </c:dLbl>
            <c:dLbl>
              <c:idx val="22"/>
              <c:spPr>
                <a:noFill/>
                <a:ln>
                  <a:noFill/>
                </a:ln>
                <a:effectLst/>
              </c:spPr>
              <c:txPr>
                <a:bodyPr rot="0" spcFirstLastPara="1" vertOverflow="ellipsis" vert="horz" wrap="square" anchor="ctr" anchorCtr="1"/>
                <a:lstStyle/>
                <a:p>
                  <a:pPr>
                    <a:defRPr sz="1330" b="1" i="0" u="sng" strike="noStrike" kern="1200" spc="0" baseline="0">
                      <a:solidFill>
                        <a:schemeClr val="accent5">
                          <a:lumMod val="80000"/>
                        </a:schemeClr>
                      </a:solidFill>
                      <a:latin typeface="Arial" panose="020B0604020202020204" pitchFamily="34" charset="0"/>
                      <a:ea typeface="+mn-ea"/>
                      <a:cs typeface="Arial" panose="020B0604020202020204" pitchFamily="34" charset="0"/>
                    </a:defRPr>
                  </a:pPr>
                  <a:endParaRPr lang="en-US"/>
                </a:p>
              </c:txPr>
              <c:dLblPos val="bestFit"/>
              <c:showLegendKey val="1"/>
              <c:showVal val="0"/>
              <c:showCatName val="1"/>
              <c:showSerName val="0"/>
              <c:showPercent val="1"/>
              <c:showBubbleSize val="0"/>
              <c:extLst>
                <c:ext xmlns:c16="http://schemas.microsoft.com/office/drawing/2014/chart" uri="{C3380CC4-5D6E-409C-BE32-E72D297353CC}">
                  <c16:uniqueId val="{0000002D-741F-47C1-9996-DF6877D07366}"/>
                </c:ext>
              </c:extLst>
            </c:dLbl>
            <c:dLbl>
              <c:idx val="23"/>
              <c:spPr>
                <a:noFill/>
                <a:ln>
                  <a:noFill/>
                </a:ln>
                <a:effectLst/>
              </c:spPr>
              <c:txPr>
                <a:bodyPr rot="0" spcFirstLastPara="1" vertOverflow="ellipsis" vert="horz" wrap="square" anchor="ctr" anchorCtr="1"/>
                <a:lstStyle/>
                <a:p>
                  <a:pPr>
                    <a:defRPr sz="1330" b="1" i="0" u="sng" strike="noStrike" kern="1200" spc="0" baseline="0">
                      <a:solidFill>
                        <a:schemeClr val="accent6">
                          <a:lumMod val="80000"/>
                        </a:schemeClr>
                      </a:solidFill>
                      <a:latin typeface="Arial" panose="020B0604020202020204" pitchFamily="34" charset="0"/>
                      <a:ea typeface="+mn-ea"/>
                      <a:cs typeface="Arial" panose="020B0604020202020204" pitchFamily="34" charset="0"/>
                    </a:defRPr>
                  </a:pPr>
                  <a:endParaRPr lang="en-US"/>
                </a:p>
              </c:txPr>
              <c:dLblPos val="bestFit"/>
              <c:showLegendKey val="1"/>
              <c:showVal val="0"/>
              <c:showCatName val="1"/>
              <c:showSerName val="0"/>
              <c:showPercent val="1"/>
              <c:showBubbleSize val="0"/>
              <c:extLst>
                <c:ext xmlns:c16="http://schemas.microsoft.com/office/drawing/2014/chart" uri="{C3380CC4-5D6E-409C-BE32-E72D297353CC}">
                  <c16:uniqueId val="{0000002F-741F-47C1-9996-DF6877D07366}"/>
                </c:ext>
              </c:extLst>
            </c:dLbl>
            <c:spPr>
              <a:noFill/>
              <a:ln>
                <a:noFill/>
              </a:ln>
              <a:effectLst/>
            </c:spPr>
            <c:txPr>
              <a:bodyPr rot="0" spcFirstLastPara="1" vertOverflow="ellipsis" vert="horz" wrap="square" anchor="ctr" anchorCtr="1"/>
              <a:lstStyle/>
              <a:p>
                <a:pPr>
                  <a:defRPr sz="1330" b="1" i="0" u="sng" strike="noStrike" kern="1200" spc="0" baseline="0">
                    <a:solidFill>
                      <a:schemeClr val="accent1"/>
                    </a:solidFill>
                    <a:latin typeface="+mn-lt"/>
                    <a:ea typeface="+mn-ea"/>
                    <a:cs typeface="+mn-cs"/>
                  </a:defRPr>
                </a:pPr>
                <a:endParaRPr lang="en-US"/>
              </a:p>
            </c:txPr>
            <c:dLblPos val="bestFit"/>
            <c:showLegendKey val="1"/>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Sheet1!$A$2:$A$25</c:f>
              <c:strCache>
                <c:ptCount val="24"/>
                <c:pt idx="0">
                  <c:v>1st Entry</c:v>
                </c:pt>
                <c:pt idx="1">
                  <c:v>2nd Entry</c:v>
                </c:pt>
                <c:pt idx="2">
                  <c:v>3rd Entry</c:v>
                </c:pt>
                <c:pt idx="3">
                  <c:v>4th Entry</c:v>
                </c:pt>
                <c:pt idx="4">
                  <c:v>5th Entry</c:v>
                </c:pt>
                <c:pt idx="5">
                  <c:v>6th Entry</c:v>
                </c:pt>
                <c:pt idx="6">
                  <c:v>7th Entry</c:v>
                </c:pt>
                <c:pt idx="7">
                  <c:v>8th Entry</c:v>
                </c:pt>
                <c:pt idx="8">
                  <c:v>9th Entry</c:v>
                </c:pt>
                <c:pt idx="9">
                  <c:v>10th Entry</c:v>
                </c:pt>
                <c:pt idx="10">
                  <c:v>11th Entry</c:v>
                </c:pt>
                <c:pt idx="11">
                  <c:v>12th Entry</c:v>
                </c:pt>
                <c:pt idx="12">
                  <c:v>13th Entry</c:v>
                </c:pt>
                <c:pt idx="13">
                  <c:v>14th Entry</c:v>
                </c:pt>
                <c:pt idx="14">
                  <c:v>15th Entry</c:v>
                </c:pt>
                <c:pt idx="15">
                  <c:v>16th Entry</c:v>
                </c:pt>
                <c:pt idx="16">
                  <c:v>17th Entry</c:v>
                </c:pt>
                <c:pt idx="17">
                  <c:v>18th Entry</c:v>
                </c:pt>
                <c:pt idx="18">
                  <c:v>19th Entry</c:v>
                </c:pt>
                <c:pt idx="19">
                  <c:v>20th Entry</c:v>
                </c:pt>
                <c:pt idx="20">
                  <c:v>21th Entry</c:v>
                </c:pt>
                <c:pt idx="21">
                  <c:v>22th Entry</c:v>
                </c:pt>
                <c:pt idx="22">
                  <c:v>23th Entry</c:v>
                </c:pt>
                <c:pt idx="23">
                  <c:v>24th Entry</c:v>
                </c:pt>
              </c:strCache>
            </c:strRef>
          </c:cat>
          <c:val>
            <c:numRef>
              <c:f>Sheet1!$B$2:$B$25</c:f>
              <c:numCache>
                <c:formatCode>General</c:formatCode>
                <c:ptCount val="24"/>
                <c:pt idx="0">
                  <c:v>10</c:v>
                </c:pt>
                <c:pt idx="1">
                  <c:v>10</c:v>
                </c:pt>
                <c:pt idx="2">
                  <c:v>10</c:v>
                </c:pt>
                <c:pt idx="3">
                  <c:v>10</c:v>
                </c:pt>
                <c:pt idx="4">
                  <c:v>10</c:v>
                </c:pt>
                <c:pt idx="5">
                  <c:v>10</c:v>
                </c:pt>
                <c:pt idx="6">
                  <c:v>10</c:v>
                </c:pt>
                <c:pt idx="7">
                  <c:v>10</c:v>
                </c:pt>
                <c:pt idx="8">
                  <c:v>10</c:v>
                </c:pt>
                <c:pt idx="9">
                  <c:v>10</c:v>
                </c:pt>
                <c:pt idx="10">
                  <c:v>10</c:v>
                </c:pt>
                <c:pt idx="11">
                  <c:v>10</c:v>
                </c:pt>
                <c:pt idx="12">
                  <c:v>10</c:v>
                </c:pt>
                <c:pt idx="13">
                  <c:v>10</c:v>
                </c:pt>
                <c:pt idx="14">
                  <c:v>10</c:v>
                </c:pt>
                <c:pt idx="15">
                  <c:v>10</c:v>
                </c:pt>
                <c:pt idx="16">
                  <c:v>10</c:v>
                </c:pt>
                <c:pt idx="17">
                  <c:v>10</c:v>
                </c:pt>
                <c:pt idx="18">
                  <c:v>10</c:v>
                </c:pt>
                <c:pt idx="19">
                  <c:v>10</c:v>
                </c:pt>
                <c:pt idx="20">
                  <c:v>10</c:v>
                </c:pt>
                <c:pt idx="21">
                  <c:v>10</c:v>
                </c:pt>
                <c:pt idx="22">
                  <c:v>10</c:v>
                </c:pt>
                <c:pt idx="23">
                  <c:v>10</c:v>
                </c:pt>
              </c:numCache>
            </c:numRef>
          </c:val>
          <c:extLst>
            <c:ext xmlns:c16="http://schemas.microsoft.com/office/drawing/2014/chart" uri="{C3380CC4-5D6E-409C-BE32-E72D297353CC}">
              <c16:uniqueId val="{00000030-741F-47C1-9996-DF6877D07366}"/>
            </c:ext>
          </c:extLst>
        </c:ser>
        <c:dLbls>
          <c:dLblPos val="outEnd"/>
          <c:showLegendKey val="0"/>
          <c:showVal val="0"/>
          <c:showCatName val="1"/>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u="sng"/>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0"/>
    </c:view3D>
    <c:floor>
      <c:thickness val="0"/>
      <c:spPr>
        <a:solidFill>
          <a:schemeClr val="accent1">
            <a:alpha val="30000"/>
          </a:schemeClr>
        </a:solid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3.7916454801487282E-2"/>
          <c:y val="5.9660478663425089E-2"/>
          <c:w val="0.93792021248511792"/>
          <c:h val="0.59391513796661655"/>
        </c:manualLayout>
      </c:layout>
      <c:bar3DChart>
        <c:barDir val="col"/>
        <c:grouping val="clustered"/>
        <c:varyColors val="0"/>
        <c:ser>
          <c:idx val="0"/>
          <c:order val="0"/>
          <c:tx>
            <c:strRef>
              <c:f>Sheet1!$B$1</c:f>
              <c:strCache>
                <c:ptCount val="1"/>
                <c:pt idx="0">
                  <c:v>VALUE</c:v>
                </c:pt>
              </c:strCache>
            </c:strRef>
          </c:tx>
          <c:spPr>
            <a:solidFill>
              <a:schemeClr val="accent1">
                <a:lumMod val="20000"/>
                <a:lumOff val="80000"/>
              </a:schemeClr>
            </a:solidFill>
            <a:ln>
              <a:noFill/>
            </a:ln>
            <a:effectLst/>
            <a:sp3d/>
          </c:spPr>
          <c:invertIfNegative val="0"/>
          <c:dPt>
            <c:idx val="0"/>
            <c:invertIfNegative val="0"/>
            <c:bubble3D val="0"/>
            <c:spPr>
              <a:solidFill>
                <a:srgbClr val="76C8AE"/>
              </a:solidFill>
              <a:ln>
                <a:noFill/>
              </a:ln>
              <a:effectLst/>
              <a:sp3d/>
            </c:spPr>
            <c:extLst>
              <c:ext xmlns:c16="http://schemas.microsoft.com/office/drawing/2014/chart" uri="{C3380CC4-5D6E-409C-BE32-E72D297353CC}">
                <c16:uniqueId val="{00000001-1504-4AAD-8BCA-155C626759E1}"/>
              </c:ext>
            </c:extLst>
          </c:dPt>
          <c:dPt>
            <c:idx val="1"/>
            <c:invertIfNegative val="0"/>
            <c:bubble3D val="0"/>
            <c:spPr>
              <a:solidFill>
                <a:srgbClr val="00AE9D"/>
              </a:solidFill>
              <a:ln>
                <a:noFill/>
              </a:ln>
              <a:effectLst/>
              <a:sp3d/>
            </c:spPr>
            <c:extLst>
              <c:ext xmlns:c16="http://schemas.microsoft.com/office/drawing/2014/chart" uri="{C3380CC4-5D6E-409C-BE32-E72D297353CC}">
                <c16:uniqueId val="{00000003-1504-4AAD-8BCA-155C626759E1}"/>
              </c:ext>
            </c:extLst>
          </c:dPt>
          <c:dPt>
            <c:idx val="2"/>
            <c:invertIfNegative val="0"/>
            <c:bubble3D val="0"/>
            <c:spPr>
              <a:solidFill>
                <a:srgbClr val="008E7A"/>
              </a:solidFill>
              <a:ln>
                <a:noFill/>
              </a:ln>
              <a:effectLst/>
              <a:sp3d/>
            </c:spPr>
            <c:extLst>
              <c:ext xmlns:c16="http://schemas.microsoft.com/office/drawing/2014/chart" uri="{C3380CC4-5D6E-409C-BE32-E72D297353CC}">
                <c16:uniqueId val="{00000005-1504-4AAD-8BCA-155C626759E1}"/>
              </c:ext>
            </c:extLst>
          </c:dPt>
          <c:dPt>
            <c:idx val="3"/>
            <c:invertIfNegative val="0"/>
            <c:bubble3D val="0"/>
            <c:spPr>
              <a:solidFill>
                <a:srgbClr val="006762"/>
              </a:solidFill>
              <a:ln>
                <a:noFill/>
              </a:ln>
              <a:effectLst/>
              <a:sp3d/>
            </c:spPr>
            <c:extLst>
              <c:ext xmlns:c16="http://schemas.microsoft.com/office/drawing/2014/chart" uri="{C3380CC4-5D6E-409C-BE32-E72D297353CC}">
                <c16:uniqueId val="{00000007-1504-4AAD-8BCA-155C626759E1}"/>
              </c:ext>
            </c:extLst>
          </c:dPt>
          <c:dPt>
            <c:idx val="4"/>
            <c:invertIfNegative val="0"/>
            <c:bubble3D val="0"/>
            <c:spPr>
              <a:solidFill>
                <a:srgbClr val="FFCC4E"/>
              </a:solidFill>
              <a:ln>
                <a:noFill/>
              </a:ln>
              <a:effectLst/>
              <a:sp3d/>
            </c:spPr>
            <c:extLst>
              <c:ext xmlns:c16="http://schemas.microsoft.com/office/drawing/2014/chart" uri="{C3380CC4-5D6E-409C-BE32-E72D297353CC}">
                <c16:uniqueId val="{00000009-1504-4AAD-8BCA-155C626759E1}"/>
              </c:ext>
            </c:extLst>
          </c:dPt>
          <c:dPt>
            <c:idx val="5"/>
            <c:invertIfNegative val="0"/>
            <c:bubble3D val="0"/>
            <c:spPr>
              <a:solidFill>
                <a:srgbClr val="FBAB18"/>
              </a:solidFill>
              <a:ln>
                <a:noFill/>
              </a:ln>
              <a:effectLst/>
              <a:sp3d/>
            </c:spPr>
            <c:extLst>
              <c:ext xmlns:c16="http://schemas.microsoft.com/office/drawing/2014/chart" uri="{C3380CC4-5D6E-409C-BE32-E72D297353CC}">
                <c16:uniqueId val="{0000000B-1504-4AAD-8BCA-155C626759E1}"/>
              </c:ext>
            </c:extLst>
          </c:dPt>
          <c:dPt>
            <c:idx val="6"/>
            <c:invertIfNegative val="0"/>
            <c:bubble3D val="0"/>
            <c:spPr>
              <a:solidFill>
                <a:srgbClr val="F47920"/>
              </a:solidFill>
              <a:ln>
                <a:noFill/>
              </a:ln>
              <a:effectLst/>
              <a:sp3d/>
            </c:spPr>
            <c:extLst>
              <c:ext xmlns:c16="http://schemas.microsoft.com/office/drawing/2014/chart" uri="{C3380CC4-5D6E-409C-BE32-E72D297353CC}">
                <c16:uniqueId val="{0000000D-1504-4AAD-8BCA-155C626759E1}"/>
              </c:ext>
            </c:extLst>
          </c:dPt>
          <c:dPt>
            <c:idx val="7"/>
            <c:invertIfNegative val="0"/>
            <c:bubble3D val="0"/>
            <c:spPr>
              <a:solidFill>
                <a:srgbClr val="A75534"/>
              </a:solidFill>
              <a:ln>
                <a:noFill/>
              </a:ln>
              <a:effectLst/>
              <a:sp3d/>
            </c:spPr>
            <c:extLst>
              <c:ext xmlns:c16="http://schemas.microsoft.com/office/drawing/2014/chart" uri="{C3380CC4-5D6E-409C-BE32-E72D297353CC}">
                <c16:uniqueId val="{0000000F-1504-4AAD-8BCA-155C626759E1}"/>
              </c:ext>
            </c:extLst>
          </c:dPt>
          <c:dPt>
            <c:idx val="8"/>
            <c:invertIfNegative val="0"/>
            <c:bubble3D val="0"/>
            <c:spPr>
              <a:solidFill>
                <a:srgbClr val="F1666A"/>
              </a:solidFill>
              <a:ln>
                <a:noFill/>
              </a:ln>
              <a:effectLst/>
              <a:sp3d/>
            </c:spPr>
            <c:extLst>
              <c:ext xmlns:c16="http://schemas.microsoft.com/office/drawing/2014/chart" uri="{C3380CC4-5D6E-409C-BE32-E72D297353CC}">
                <c16:uniqueId val="{00000011-1504-4AAD-8BCA-155C626759E1}"/>
              </c:ext>
            </c:extLst>
          </c:dPt>
          <c:dPt>
            <c:idx val="9"/>
            <c:invertIfNegative val="0"/>
            <c:bubble3D val="0"/>
            <c:spPr>
              <a:solidFill>
                <a:srgbClr val="ED1B2F"/>
              </a:solidFill>
              <a:ln>
                <a:noFill/>
              </a:ln>
              <a:effectLst/>
              <a:sp3d/>
            </c:spPr>
            <c:extLst>
              <c:ext xmlns:c16="http://schemas.microsoft.com/office/drawing/2014/chart" uri="{C3380CC4-5D6E-409C-BE32-E72D297353CC}">
                <c16:uniqueId val="{00000013-1504-4AAD-8BCA-155C626759E1}"/>
              </c:ext>
            </c:extLst>
          </c:dPt>
          <c:dPt>
            <c:idx val="10"/>
            <c:invertIfNegative val="0"/>
            <c:bubble3D val="0"/>
            <c:spPr>
              <a:solidFill>
                <a:srgbClr val="CF1D39"/>
              </a:solidFill>
              <a:ln>
                <a:noFill/>
              </a:ln>
              <a:effectLst/>
              <a:sp3d/>
            </c:spPr>
            <c:extLst>
              <c:ext xmlns:c16="http://schemas.microsoft.com/office/drawing/2014/chart" uri="{C3380CC4-5D6E-409C-BE32-E72D297353CC}">
                <c16:uniqueId val="{00000015-1504-4AAD-8BCA-155C626759E1}"/>
              </c:ext>
            </c:extLst>
          </c:dPt>
          <c:dPt>
            <c:idx val="11"/>
            <c:invertIfNegative val="0"/>
            <c:bubble3D val="0"/>
            <c:spPr>
              <a:solidFill>
                <a:srgbClr val="960136"/>
              </a:solidFill>
              <a:ln>
                <a:noFill/>
              </a:ln>
              <a:effectLst/>
              <a:sp3d/>
            </c:spPr>
            <c:extLst>
              <c:ext xmlns:c16="http://schemas.microsoft.com/office/drawing/2014/chart" uri="{C3380CC4-5D6E-409C-BE32-E72D297353CC}">
                <c16:uniqueId val="{00000017-1504-4AAD-8BCA-155C626759E1}"/>
              </c:ext>
            </c:extLst>
          </c:dPt>
          <c:dPt>
            <c:idx val="12"/>
            <c:invertIfNegative val="0"/>
            <c:bubble3D val="0"/>
            <c:spPr>
              <a:solidFill>
                <a:srgbClr val="6DCFF6"/>
              </a:solidFill>
              <a:ln>
                <a:noFill/>
              </a:ln>
              <a:effectLst/>
              <a:sp3d/>
            </c:spPr>
            <c:extLst>
              <c:ext xmlns:c16="http://schemas.microsoft.com/office/drawing/2014/chart" uri="{C3380CC4-5D6E-409C-BE32-E72D297353CC}">
                <c16:uniqueId val="{00000019-1504-4AAD-8BCA-155C626759E1}"/>
              </c:ext>
            </c:extLst>
          </c:dPt>
          <c:dPt>
            <c:idx val="13"/>
            <c:invertIfNegative val="0"/>
            <c:bubble3D val="0"/>
            <c:spPr>
              <a:solidFill>
                <a:srgbClr val="009BDB"/>
              </a:solidFill>
              <a:ln>
                <a:noFill/>
              </a:ln>
              <a:effectLst/>
              <a:sp3d/>
            </c:spPr>
            <c:extLst>
              <c:ext xmlns:c16="http://schemas.microsoft.com/office/drawing/2014/chart" uri="{C3380CC4-5D6E-409C-BE32-E72D297353CC}">
                <c16:uniqueId val="{0000001B-1504-4AAD-8BCA-155C626759E1}"/>
              </c:ext>
            </c:extLst>
          </c:dPt>
          <c:dPt>
            <c:idx val="14"/>
            <c:invertIfNegative val="0"/>
            <c:bubble3D val="0"/>
            <c:spPr>
              <a:solidFill>
                <a:srgbClr val="00619E"/>
              </a:solidFill>
              <a:ln>
                <a:noFill/>
              </a:ln>
              <a:effectLst/>
              <a:sp3d/>
            </c:spPr>
            <c:extLst>
              <c:ext xmlns:c16="http://schemas.microsoft.com/office/drawing/2014/chart" uri="{C3380CC4-5D6E-409C-BE32-E72D297353CC}">
                <c16:uniqueId val="{0000001D-1504-4AAD-8BCA-155C626759E1}"/>
              </c:ext>
            </c:extLst>
          </c:dPt>
          <c:dPt>
            <c:idx val="15"/>
            <c:invertIfNegative val="0"/>
            <c:bubble3D val="0"/>
            <c:spPr>
              <a:solidFill>
                <a:srgbClr val="1E3378"/>
              </a:solidFill>
              <a:ln>
                <a:noFill/>
              </a:ln>
              <a:effectLst/>
              <a:sp3d/>
            </c:spPr>
            <c:extLst>
              <c:ext xmlns:c16="http://schemas.microsoft.com/office/drawing/2014/chart" uri="{C3380CC4-5D6E-409C-BE32-E72D297353CC}">
                <c16:uniqueId val="{0000001F-1504-4AAD-8BCA-155C626759E1}"/>
              </c:ext>
            </c:extLst>
          </c:dPt>
          <c:dPt>
            <c:idx val="16"/>
            <c:invertIfNegative val="0"/>
            <c:bubble3D val="0"/>
            <c:spPr>
              <a:solidFill>
                <a:srgbClr val="76C8AE"/>
              </a:solidFill>
              <a:ln>
                <a:noFill/>
              </a:ln>
              <a:effectLst/>
              <a:sp3d/>
            </c:spPr>
            <c:extLst>
              <c:ext xmlns:c16="http://schemas.microsoft.com/office/drawing/2014/chart" uri="{C3380CC4-5D6E-409C-BE32-E72D297353CC}">
                <c16:uniqueId val="{00000021-1504-4AAD-8BCA-155C626759E1}"/>
              </c:ext>
            </c:extLst>
          </c:dPt>
          <c:dPt>
            <c:idx val="17"/>
            <c:invertIfNegative val="0"/>
            <c:bubble3D val="0"/>
            <c:spPr>
              <a:solidFill>
                <a:srgbClr val="00AE9D"/>
              </a:solidFill>
              <a:ln>
                <a:noFill/>
              </a:ln>
              <a:effectLst/>
              <a:sp3d/>
            </c:spPr>
            <c:extLst>
              <c:ext xmlns:c16="http://schemas.microsoft.com/office/drawing/2014/chart" uri="{C3380CC4-5D6E-409C-BE32-E72D297353CC}">
                <c16:uniqueId val="{00000023-1504-4AAD-8BCA-155C626759E1}"/>
              </c:ext>
            </c:extLst>
          </c:dPt>
          <c:dPt>
            <c:idx val="18"/>
            <c:invertIfNegative val="0"/>
            <c:bubble3D val="0"/>
            <c:spPr>
              <a:solidFill>
                <a:srgbClr val="008E7A"/>
              </a:solidFill>
              <a:ln>
                <a:noFill/>
              </a:ln>
              <a:effectLst/>
              <a:sp3d/>
            </c:spPr>
            <c:extLst>
              <c:ext xmlns:c16="http://schemas.microsoft.com/office/drawing/2014/chart" uri="{C3380CC4-5D6E-409C-BE32-E72D297353CC}">
                <c16:uniqueId val="{00000025-1504-4AAD-8BCA-155C626759E1}"/>
              </c:ext>
            </c:extLst>
          </c:dPt>
          <c:dPt>
            <c:idx val="19"/>
            <c:invertIfNegative val="0"/>
            <c:bubble3D val="0"/>
            <c:spPr>
              <a:solidFill>
                <a:srgbClr val="006762"/>
              </a:solidFill>
              <a:ln>
                <a:noFill/>
              </a:ln>
              <a:effectLst/>
              <a:sp3d/>
            </c:spPr>
            <c:extLst>
              <c:ext xmlns:c16="http://schemas.microsoft.com/office/drawing/2014/chart" uri="{C3380CC4-5D6E-409C-BE32-E72D297353CC}">
                <c16:uniqueId val="{00000027-1504-4AAD-8BCA-155C626759E1}"/>
              </c:ext>
            </c:extLst>
          </c:dPt>
          <c:dPt>
            <c:idx val="20"/>
            <c:invertIfNegative val="0"/>
            <c:bubble3D val="0"/>
            <c:spPr>
              <a:solidFill>
                <a:srgbClr val="FFCC4E"/>
              </a:solidFill>
              <a:ln>
                <a:noFill/>
              </a:ln>
              <a:effectLst/>
              <a:sp3d/>
            </c:spPr>
            <c:extLst>
              <c:ext xmlns:c16="http://schemas.microsoft.com/office/drawing/2014/chart" uri="{C3380CC4-5D6E-409C-BE32-E72D297353CC}">
                <c16:uniqueId val="{00000029-1504-4AAD-8BCA-155C626759E1}"/>
              </c:ext>
            </c:extLst>
          </c:dPt>
          <c:dPt>
            <c:idx val="21"/>
            <c:invertIfNegative val="0"/>
            <c:bubble3D val="0"/>
            <c:spPr>
              <a:solidFill>
                <a:srgbClr val="FBAB18"/>
              </a:solidFill>
              <a:ln>
                <a:noFill/>
              </a:ln>
              <a:effectLst/>
              <a:sp3d/>
            </c:spPr>
            <c:extLst>
              <c:ext xmlns:c16="http://schemas.microsoft.com/office/drawing/2014/chart" uri="{C3380CC4-5D6E-409C-BE32-E72D297353CC}">
                <c16:uniqueId val="{0000002B-1504-4AAD-8BCA-155C626759E1}"/>
              </c:ext>
            </c:extLst>
          </c:dPt>
          <c:dPt>
            <c:idx val="22"/>
            <c:invertIfNegative val="0"/>
            <c:bubble3D val="0"/>
            <c:spPr>
              <a:solidFill>
                <a:srgbClr val="F47920"/>
              </a:solidFill>
              <a:ln>
                <a:noFill/>
              </a:ln>
              <a:effectLst/>
              <a:sp3d/>
            </c:spPr>
            <c:extLst>
              <c:ext xmlns:c16="http://schemas.microsoft.com/office/drawing/2014/chart" uri="{C3380CC4-5D6E-409C-BE32-E72D297353CC}">
                <c16:uniqueId val="{0000002D-1504-4AAD-8BCA-155C626759E1}"/>
              </c:ext>
            </c:extLst>
          </c:dPt>
          <c:dPt>
            <c:idx val="23"/>
            <c:invertIfNegative val="0"/>
            <c:bubble3D val="0"/>
            <c:spPr>
              <a:solidFill>
                <a:srgbClr val="A75534"/>
              </a:solidFill>
              <a:ln>
                <a:noFill/>
              </a:ln>
              <a:effectLst/>
              <a:sp3d/>
            </c:spPr>
            <c:extLst>
              <c:ext xmlns:c16="http://schemas.microsoft.com/office/drawing/2014/chart" uri="{C3380CC4-5D6E-409C-BE32-E72D297353CC}">
                <c16:uniqueId val="{0000002F-1504-4AAD-8BCA-155C626759E1}"/>
              </c:ext>
            </c:extLst>
          </c:dPt>
          <c:cat>
            <c:strRef>
              <c:f>Sheet1!$A$2:$A$25</c:f>
              <c:strCache>
                <c:ptCount val="24"/>
                <c:pt idx="0">
                  <c:v>1st Entry</c:v>
                </c:pt>
                <c:pt idx="1">
                  <c:v>2nd Entry</c:v>
                </c:pt>
                <c:pt idx="2">
                  <c:v>3rd Entry</c:v>
                </c:pt>
                <c:pt idx="3">
                  <c:v>4th Entry</c:v>
                </c:pt>
                <c:pt idx="4">
                  <c:v>5th Entry</c:v>
                </c:pt>
                <c:pt idx="5">
                  <c:v>6th Entry</c:v>
                </c:pt>
                <c:pt idx="6">
                  <c:v>7th Entry</c:v>
                </c:pt>
                <c:pt idx="7">
                  <c:v>8th Entry</c:v>
                </c:pt>
                <c:pt idx="8">
                  <c:v>9th Entry</c:v>
                </c:pt>
                <c:pt idx="9">
                  <c:v>10th Entry</c:v>
                </c:pt>
                <c:pt idx="10">
                  <c:v>11th Entry</c:v>
                </c:pt>
                <c:pt idx="11">
                  <c:v>12th Entry</c:v>
                </c:pt>
                <c:pt idx="12">
                  <c:v>13th Entry</c:v>
                </c:pt>
                <c:pt idx="13">
                  <c:v>14th Entry</c:v>
                </c:pt>
                <c:pt idx="14">
                  <c:v>15th Entry</c:v>
                </c:pt>
                <c:pt idx="15">
                  <c:v>16th Entry</c:v>
                </c:pt>
                <c:pt idx="16">
                  <c:v>17th Entry</c:v>
                </c:pt>
                <c:pt idx="17">
                  <c:v>18th Entry</c:v>
                </c:pt>
                <c:pt idx="18">
                  <c:v>19th Entry</c:v>
                </c:pt>
                <c:pt idx="19">
                  <c:v>20th Entry</c:v>
                </c:pt>
                <c:pt idx="20">
                  <c:v>21th Entry</c:v>
                </c:pt>
                <c:pt idx="21">
                  <c:v>22th Entry</c:v>
                </c:pt>
                <c:pt idx="22">
                  <c:v>23th Entry</c:v>
                </c:pt>
                <c:pt idx="23">
                  <c:v>24th Entry</c:v>
                </c:pt>
              </c:strCache>
            </c:strRef>
          </c:cat>
          <c:val>
            <c:numRef>
              <c:f>Sheet1!$B$2:$B$25</c:f>
              <c:numCache>
                <c:formatCode>General</c:formatCode>
                <c:ptCount val="24"/>
                <c:pt idx="0">
                  <c:v>10</c:v>
                </c:pt>
                <c:pt idx="1">
                  <c:v>10</c:v>
                </c:pt>
                <c:pt idx="2">
                  <c:v>10</c:v>
                </c:pt>
                <c:pt idx="3">
                  <c:v>10</c:v>
                </c:pt>
                <c:pt idx="4">
                  <c:v>10</c:v>
                </c:pt>
                <c:pt idx="5">
                  <c:v>10</c:v>
                </c:pt>
                <c:pt idx="6">
                  <c:v>10</c:v>
                </c:pt>
                <c:pt idx="7">
                  <c:v>10</c:v>
                </c:pt>
                <c:pt idx="8">
                  <c:v>10</c:v>
                </c:pt>
                <c:pt idx="9">
                  <c:v>10</c:v>
                </c:pt>
                <c:pt idx="10">
                  <c:v>10</c:v>
                </c:pt>
                <c:pt idx="11">
                  <c:v>10</c:v>
                </c:pt>
                <c:pt idx="12">
                  <c:v>10</c:v>
                </c:pt>
                <c:pt idx="13">
                  <c:v>10</c:v>
                </c:pt>
                <c:pt idx="14">
                  <c:v>10</c:v>
                </c:pt>
                <c:pt idx="15">
                  <c:v>10</c:v>
                </c:pt>
                <c:pt idx="16">
                  <c:v>10</c:v>
                </c:pt>
                <c:pt idx="17">
                  <c:v>10</c:v>
                </c:pt>
                <c:pt idx="18">
                  <c:v>10</c:v>
                </c:pt>
                <c:pt idx="19">
                  <c:v>10</c:v>
                </c:pt>
                <c:pt idx="20">
                  <c:v>10</c:v>
                </c:pt>
                <c:pt idx="21">
                  <c:v>10</c:v>
                </c:pt>
                <c:pt idx="22">
                  <c:v>10</c:v>
                </c:pt>
                <c:pt idx="23">
                  <c:v>10</c:v>
                </c:pt>
              </c:numCache>
            </c:numRef>
          </c:val>
          <c:extLst>
            <c:ext xmlns:c16="http://schemas.microsoft.com/office/drawing/2014/chart" uri="{C3380CC4-5D6E-409C-BE32-E72D297353CC}">
              <c16:uniqueId val="{00000030-1504-4AAD-8BCA-155C626759E1}"/>
            </c:ext>
          </c:extLst>
        </c:ser>
        <c:dLbls>
          <c:showLegendKey val="0"/>
          <c:showVal val="0"/>
          <c:showCatName val="0"/>
          <c:showSerName val="0"/>
          <c:showPercent val="0"/>
          <c:showBubbleSize val="0"/>
        </c:dLbls>
        <c:gapWidth val="160"/>
        <c:gapDepth val="10"/>
        <c:shape val="box"/>
        <c:axId val="1929698128"/>
        <c:axId val="1929700880"/>
        <c:axId val="0"/>
      </c:bar3DChart>
      <c:catAx>
        <c:axId val="1929698128"/>
        <c:scaling>
          <c:orientation val="minMax"/>
        </c:scaling>
        <c:delete val="0"/>
        <c:axPos val="b"/>
        <c:majorGridlines>
          <c:spPr>
            <a:ln w="9525" cap="flat" cmpd="sng" algn="ctr">
              <a:solidFill>
                <a:schemeClr val="lt1">
                  <a:lumMod val="60000"/>
                  <a:lumOff val="4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cap="all" spc="150" normalizeH="0" baseline="0">
                <a:solidFill>
                  <a:schemeClr val="lt1"/>
                </a:solidFill>
                <a:latin typeface="Arial" panose="020B0604020202020204" pitchFamily="34" charset="0"/>
                <a:ea typeface="+mn-ea"/>
                <a:cs typeface="Arial" panose="020B0604020202020204" pitchFamily="34" charset="0"/>
              </a:defRPr>
            </a:pPr>
            <a:endParaRPr lang="en-US"/>
          </a:p>
        </c:txPr>
        <c:crossAx val="1929700880"/>
        <c:crosses val="autoZero"/>
        <c:auto val="1"/>
        <c:lblAlgn val="ctr"/>
        <c:lblOffset val="100"/>
        <c:noMultiLvlLbl val="0"/>
      </c:catAx>
      <c:valAx>
        <c:axId val="1929700880"/>
        <c:scaling>
          <c:orientation val="minMax"/>
        </c:scaling>
        <c:delete val="0"/>
        <c:axPos val="l"/>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solidFill>
                <a:latin typeface="Arial" panose="020B0604020202020204" pitchFamily="34" charset="0"/>
                <a:ea typeface="+mn-ea"/>
                <a:cs typeface="Arial" panose="020B0604020202020204" pitchFamily="34" charset="0"/>
              </a:defRPr>
            </a:pPr>
            <a:endParaRPr lang="en-US"/>
          </a:p>
        </c:txPr>
        <c:crossAx val="1929698128"/>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5">
  <cs:axisTitle>
    <cs:lnRef idx="0"/>
    <cs:fillRef idx="0"/>
    <cs:effectRef idx="0"/>
    <cs:fontRef idx="minor">
      <a:schemeClr val="lt1"/>
    </cs:fontRef>
    <cs:defRPr sz="1197" b="1" kern="1200"/>
  </cs:axisTitle>
  <cs:categoryAxis>
    <cs:lnRef idx="0">
      <cs:styleClr val="0"/>
    </cs:lnRef>
    <cs:fillRef idx="0"/>
    <cs:effectRef idx="0"/>
    <cs:fontRef idx="minor">
      <a:schemeClr val="lt1"/>
    </cs:fontRef>
    <cs:defRPr sz="1197" kern="1200" cap="all" spc="150" normalizeH="0" baseline="0"/>
  </cs:categoryAxis>
  <cs:chartArea>
    <cs:lnRef idx="0">
      <cs:styleClr val="0"/>
    </cs:lnRef>
    <cs:fillRef idx="0">
      <cs:styleClr val="0"/>
    </cs:fillRef>
    <cs:effectRef idx="0"/>
    <cs:fontRef idx="minor">
      <a:schemeClr val="dk1"/>
    </cs:fontRef>
    <cs:spPr>
      <a:solidFill>
        <a:schemeClr val="phClr"/>
      </a:solidFill>
      <a:ln w="9525" cap="flat" cmpd="sng" algn="ctr">
        <a:solidFill>
          <a:schemeClr val="phClr"/>
        </a:solidFill>
        <a:round/>
      </a:ln>
    </cs:spPr>
    <cs:defRPr sz="1330" kern="1200"/>
  </cs:chartArea>
  <cs:dataLabel>
    <cs:lnRef idx="0"/>
    <cs:fillRef idx="0">
      <cs:styleClr val="auto"/>
    </cs:fillRef>
    <cs:effectRef idx="0"/>
    <cs:fontRef idx="minor">
      <a:schemeClr val="lt1"/>
    </cs:fontRef>
    <cs:spPr>
      <a:solidFill>
        <a:schemeClr val="phClr">
          <a:alpha val="70000"/>
        </a:schemeClr>
      </a:solidFill>
    </cs:spPr>
    <cs:defRPr sz="1197" kern="1200"/>
  </cs:dataLabel>
  <cs:dataLabelCallout>
    <cs:lnRef idx="0">
      <cs:styleClr val="auto"/>
    </cs:lnRef>
    <cs:fillRef idx="0"/>
    <cs:effectRef idx="0"/>
    <cs:fontRef idx="minor">
      <cs:styleClr val="auto"/>
    </cs:fontRef>
    <cs:spPr>
      <a:solidFill>
        <a:schemeClr val="lt1"/>
      </a:solidFill>
      <a:ln>
        <a:solidFill>
          <a:schemeClr val="ph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lumMod val="20000"/>
          <a:lumOff val="80000"/>
        </a:schemeClr>
      </a:solidFill>
    </cs:spPr>
  </cs:dataPoint>
  <cs:dataPoint3D>
    <cs:lnRef idx="0"/>
    <cs:fillRef idx="0">
      <cs:styleClr val="auto"/>
    </cs:fillRef>
    <cs:effectRef idx="0"/>
    <cs:fontRef idx="minor">
      <a:schemeClr val="dk1"/>
    </cs:fontRef>
    <cs:spPr>
      <a:solidFill>
        <a:schemeClr val="phClr">
          <a:lumMod val="20000"/>
          <a:lumOff val="80000"/>
        </a:schemeClr>
      </a:solidFill>
      <a:sp3d/>
    </cs:spPr>
  </cs:dataPoint3D>
  <cs:dataPointLine>
    <cs:lnRef idx="0">
      <cs:styleClr val="auto"/>
    </cs:lnRef>
    <cs:fillRef idx="0"/>
    <cs:effectRef idx="0">
      <cs:styleClr val="auto"/>
    </cs:effectRef>
    <cs:fontRef idx="minor">
      <a:schemeClr val="dk1"/>
    </cs:fontRef>
    <cs:spPr>
      <a:ln w="34925" cap="rnd">
        <a:solidFill>
          <a:schemeClr val="lt1"/>
        </a:solidFill>
        <a:round/>
      </a:ln>
      <a:effectLst>
        <a:outerShdw dist="25400" dir="2700000" algn="tl" rotWithShape="0">
          <a:schemeClr val="phClr"/>
        </a:outerShdw>
      </a:effectLst>
    </cs:spPr>
  </cs:dataPointLine>
  <cs:dataPointMarker>
    <cs:lnRef idx="0"/>
    <cs:fillRef idx="0">
      <cs:styleClr val="auto"/>
    </cs:fillRef>
    <cs:effectRef idx="0"/>
    <cs:fontRef idx="minor">
      <a:schemeClr val="dk1"/>
    </cs:fontRef>
    <cs:spPr>
      <a:solidFill>
        <a:schemeClr val="phClr"/>
      </a:solidFill>
      <a:ln w="22225">
        <a:solidFill>
          <a:schemeClr val="lt1"/>
        </a:solidFill>
        <a:round/>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styleClr val="0"/>
    </cs:lnRef>
    <cs:fillRef idx="0"/>
    <cs:effectRef idx="0"/>
    <cs:fontRef idx="minor">
      <a:schemeClr val="lt1"/>
    </cs:fontRef>
    <cs:spPr>
      <a:ln w="9525">
        <a:solidFill>
          <a:schemeClr val="phClr">
            <a:lumMod val="60000"/>
            <a:lumOff val="40000"/>
          </a:schemeClr>
        </a:solidFill>
      </a:ln>
    </cs:spPr>
    <cs:defRPr sz="1197" kern="1200"/>
  </cs:dataTable>
  <cs:downBar>
    <cs:lnRef idx="0">
      <cs:styleClr val="0"/>
    </cs:lnRef>
    <cs:fillRef idx="0"/>
    <cs:effectRef idx="0"/>
    <cs:fontRef idx="minor">
      <a:schemeClr val="dk1"/>
    </cs:fontRef>
    <cs:spPr>
      <a:solidFill>
        <a:schemeClr val="dk1">
          <a:lumMod val="35000"/>
          <a:lumOff val="65000"/>
        </a:schemeClr>
      </a:solidFill>
      <a:ln w="9525">
        <a:solidFill>
          <a:schemeClr val="phClr">
            <a:lumMod val="60000"/>
            <a:lumOff val="40000"/>
          </a:schemeClr>
        </a:solidFill>
      </a:ln>
    </cs:spPr>
  </cs:downBar>
  <cs:dropLine>
    <cs:lnRef idx="0">
      <cs:styleClr val="0"/>
    </cs:lnRef>
    <cs:fillRef idx="0"/>
    <cs:effectRef idx="0"/>
    <cs:fontRef idx="minor">
      <a:schemeClr val="dk1"/>
    </cs:fontRef>
    <cs:spPr>
      <a:ln w="9525">
        <a:solidFill>
          <a:schemeClr val="phClr">
            <a:lumMod val="60000"/>
            <a:lumOff val="40000"/>
          </a:schemeClr>
        </a:solidFill>
        <a:prstDash val="dash"/>
      </a:ln>
    </cs:spPr>
  </cs:dropLine>
  <cs:errorBar>
    <cs:lnRef idx="0">
      <cs:styleClr val="0"/>
    </cs:lnRef>
    <cs:fillRef idx="0"/>
    <cs:effectRef idx="0"/>
    <cs:fontRef idx="minor">
      <a:schemeClr val="dk1"/>
    </cs:fontRef>
    <cs:spPr>
      <a:ln w="9525">
        <a:solidFill>
          <a:schemeClr val="phClr">
            <a:lumMod val="60000"/>
            <a:lumOff val="40000"/>
          </a:schemeClr>
        </a:solidFill>
        <a:round/>
      </a:ln>
      <a:effectLst>
        <a:glow rad="25400">
          <a:schemeClr val="lt1"/>
        </a:glow>
      </a:effectLst>
    </cs:spPr>
  </cs:errorBar>
  <cs:floor>
    <cs:lnRef idx="0"/>
    <cs:fillRef idx="0">
      <cs:styleClr val="0"/>
    </cs:fillRef>
    <cs:effectRef idx="0"/>
    <cs:fontRef idx="minor">
      <a:schemeClr val="dk1"/>
    </cs:fontRef>
    <cs:spPr>
      <a:solidFill>
        <a:schemeClr val="phClr">
          <a:alpha val="30000"/>
        </a:schemeClr>
      </a:solidFill>
      <a:sp3d/>
    </cs:spPr>
  </cs:floor>
  <cs:gridlineMajor>
    <cs:lnRef idx="0">
      <cs:styleClr val="0"/>
    </cs:lnRef>
    <cs:fillRef idx="0"/>
    <cs:effectRef idx="0"/>
    <cs:fontRef idx="minor">
      <a:schemeClr val="dk1"/>
    </cs:fontRef>
    <cs:spPr>
      <a:ln w="9525" cap="flat" cmpd="sng" algn="ctr">
        <a:solidFill>
          <a:schemeClr val="lt1">
            <a:lumMod val="60000"/>
            <a:lumOff val="40000"/>
          </a:schemeClr>
        </a:solidFill>
        <a:round/>
      </a:ln>
    </cs:spPr>
  </cs:gridlineMajor>
  <cs:gridlineMinor>
    <cs:lnRef idx="0">
      <cs:styleClr val="0"/>
    </cs:lnRef>
    <cs:fillRef idx="0"/>
    <cs:effectRef idx="0"/>
    <cs:fontRef idx="minor">
      <a:schemeClr val="dk1"/>
    </cs:fontRef>
    <cs:spPr>
      <a:ln>
        <a:solidFill>
          <a:schemeClr val="lt1">
            <a:lumMod val="50000"/>
            <a:lumOff val="50000"/>
          </a:schemeClr>
        </a:solidFill>
      </a:ln>
    </cs:spPr>
  </cs:gridlineMinor>
  <cs:hiLoLine>
    <cs:lnRef idx="0">
      <cs:styleClr val="0"/>
    </cs:lnRef>
    <cs:fillRef idx="0"/>
    <cs:effectRef idx="0"/>
    <cs:fontRef idx="minor">
      <a:schemeClr val="dk1"/>
    </cs:fontRef>
    <cs:spPr>
      <a:ln w="9525">
        <a:solidFill>
          <a:schemeClr val="phClr">
            <a:lumMod val="60000"/>
            <a:lumOff val="40000"/>
          </a:schemeClr>
        </a:solidFill>
        <a:prstDash val="dash"/>
      </a:ln>
    </cs:spPr>
  </cs:hiLoLine>
  <cs:leaderLine>
    <cs:lnRef idx="0">
      <cs:styleClr val="0"/>
    </cs:lnRef>
    <cs:fillRef idx="0"/>
    <cs:effectRef idx="0"/>
    <cs:fontRef idx="minor">
      <a:schemeClr val="dk1"/>
    </cs:fontRef>
    <cs:spPr>
      <a:ln w="9525">
        <a:solidFill>
          <a:schemeClr val="phClr">
            <a:lumMod val="60000"/>
            <a:lumOff val="40000"/>
          </a:schemeClr>
        </a:solidFill>
      </a:ln>
    </cs:spPr>
  </cs:leaderLine>
  <cs:legend>
    <cs:lnRef idx="0"/>
    <cs:fillRef idx="0"/>
    <cs:effectRef idx="0"/>
    <cs:fontRef idx="minor">
      <a:schemeClr val="lt1"/>
    </cs:fontRef>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styleClr val="0"/>
    </cs:lnRef>
    <cs:fillRef idx="0"/>
    <cs:effectRef idx="0"/>
    <cs:fontRef idx="minor">
      <a:schemeClr val="lt1"/>
    </cs:fontRef>
    <cs:spPr>
      <a:ln w="3175" cap="flat" cmpd="sng" algn="ctr">
        <a:solidFill>
          <a:schemeClr val="phClr">
            <a:lumMod val="60000"/>
            <a:lumOff val="40000"/>
          </a:schemeClr>
        </a:solidFill>
        <a:round/>
      </a:ln>
    </cs:spPr>
    <cs:defRPr sz="1197" kern="1200"/>
  </cs:seriesAxis>
  <cs:seriesLine>
    <cs:lnRef idx="0">
      <cs:styleClr val="0"/>
    </cs:lnRef>
    <cs:fillRef idx="0"/>
    <cs:effectRef idx="0"/>
    <cs:fontRef idx="minor">
      <a:schemeClr val="dk1"/>
    </cs:fontRef>
    <cs:spPr>
      <a:ln w="9525">
        <a:solidFill>
          <a:schemeClr val="phClr">
            <a:lumMod val="60000"/>
            <a:lumOff val="40000"/>
            <a:tint val="50000"/>
          </a:schemeClr>
        </a:solidFill>
        <a:prstDash val="dash"/>
      </a:ln>
    </cs:spPr>
  </cs:seriesLine>
  <cs:title>
    <cs:lnRef idx="0"/>
    <cs:fillRef idx="0"/>
    <cs:effectRef idx="0"/>
    <cs:fontRef idx="minor">
      <a:schemeClr val="lt1"/>
    </cs:fontRef>
    <cs:defRPr sz="1995" b="1" kern="1200" cap="all" spc="100" normalizeH="0" baseline="0"/>
  </cs:title>
  <cs:trendline>
    <cs:lnRef idx="0"/>
    <cs:fillRef idx="0"/>
    <cs:effectRef idx="0"/>
    <cs:fontRef idx="minor">
      <a:schemeClr val="dk1"/>
    </cs:fontRef>
    <cs:spPr>
      <a:ln w="28575" cap="rnd">
        <a:solidFill>
          <a:schemeClr val="lt1">
            <a:alpha val="50000"/>
          </a:schemeClr>
        </a:solidFill>
        <a:round/>
      </a:ln>
    </cs:spPr>
  </cs:trendline>
  <cs:trendlineLabel>
    <cs:lnRef idx="0"/>
    <cs:fillRef idx="0"/>
    <cs:effectRef idx="0"/>
    <cs:fontRef idx="minor">
      <a:schemeClr val="lt1"/>
    </cs:fontRef>
    <cs:defRPr sz="1197" kern="1200"/>
  </cs:trendlineLabel>
  <cs:upBar>
    <cs:lnRef idx="0">
      <cs:styleClr val="0"/>
    </cs:lnRef>
    <cs:fillRef idx="0"/>
    <cs:effectRef idx="0"/>
    <cs:fontRef idx="minor">
      <a:schemeClr val="dk1"/>
    </cs:fontRef>
    <cs:spPr>
      <a:solidFill>
        <a:schemeClr val="lt1">
          <a:lumMod val="95000"/>
        </a:schemeClr>
      </a:solidFill>
      <a:ln w="9525">
        <a:solidFill>
          <a:schemeClr val="phClr">
            <a:lumMod val="60000"/>
            <a:lumOff val="40000"/>
          </a:schemeClr>
        </a:solidFill>
      </a:ln>
    </cs:spPr>
  </cs:upBar>
  <cs:valueAxis>
    <cs:lnRef idx="0"/>
    <cs:fillRef idx="0"/>
    <cs:effectRef idx="0"/>
    <cs:fontRef idx="minor">
      <a:schemeClr val="lt1"/>
    </cs:fontRef>
    <cs:defRPr sz="1197" kern="1200"/>
  </cs:valueAxis>
  <cs:wall>
    <cs:lnRef idx="0"/>
    <cs:fillRef idx="0"/>
    <cs:effectRef idx="0"/>
    <cs:fontRef idx="minor">
      <a:schemeClr val="dk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28738" name="Rectangle 2"/>
          <p:cNvSpPr>
            <a:spLocks noGrp="1" noChangeArrowheads="1"/>
          </p:cNvSpPr>
          <p:nvPr>
            <p:ph type="hdr" sz="quarter"/>
          </p:nvPr>
        </p:nvSpPr>
        <p:spPr bwMode="auto">
          <a:xfrm>
            <a:off x="0" y="0"/>
            <a:ext cx="3043238" cy="465138"/>
          </a:xfrm>
          <a:prstGeom prst="rect">
            <a:avLst/>
          </a:prstGeom>
          <a:noFill/>
          <a:ln w="9525">
            <a:noFill/>
            <a:miter lim="800000"/>
            <a:headEnd/>
            <a:tailEnd/>
          </a:ln>
        </p:spPr>
        <p:txBody>
          <a:bodyPr vert="horz" wrap="square" lIns="89404" tIns="44702" rIns="89404" bIns="44702" numCol="1" anchor="t" anchorCtr="0" compatLnSpc="1">
            <a:prstTxWarp prst="textNoShape">
              <a:avLst/>
            </a:prstTxWarp>
          </a:bodyPr>
          <a:lstStyle>
            <a:lvl1pPr defTabSz="892175">
              <a:defRPr sz="1100" smtClean="0">
                <a:latin typeface="Arial" pitchFamily="34" charset="0"/>
              </a:defRPr>
            </a:lvl1pPr>
          </a:lstStyle>
          <a:p>
            <a:pPr>
              <a:defRPr/>
            </a:pPr>
            <a:endParaRPr lang="it-IT" dirty="0"/>
          </a:p>
        </p:txBody>
      </p:sp>
      <p:sp>
        <p:nvSpPr>
          <p:cNvPr id="628739" name="Rectangle 3"/>
          <p:cNvSpPr>
            <a:spLocks noGrp="1" noChangeArrowheads="1"/>
          </p:cNvSpPr>
          <p:nvPr>
            <p:ph type="dt" sz="quarter" idx="1"/>
          </p:nvPr>
        </p:nvSpPr>
        <p:spPr bwMode="auto">
          <a:xfrm>
            <a:off x="3978275" y="0"/>
            <a:ext cx="3043238" cy="465138"/>
          </a:xfrm>
          <a:prstGeom prst="rect">
            <a:avLst/>
          </a:prstGeom>
          <a:noFill/>
          <a:ln w="9525">
            <a:noFill/>
            <a:miter lim="800000"/>
            <a:headEnd/>
            <a:tailEnd/>
          </a:ln>
        </p:spPr>
        <p:txBody>
          <a:bodyPr vert="horz" wrap="square" lIns="89404" tIns="44702" rIns="89404" bIns="44702" numCol="1" anchor="t" anchorCtr="0" compatLnSpc="1">
            <a:prstTxWarp prst="textNoShape">
              <a:avLst/>
            </a:prstTxWarp>
          </a:bodyPr>
          <a:lstStyle>
            <a:lvl1pPr algn="r" defTabSz="892175">
              <a:defRPr sz="1100" smtClean="0">
                <a:latin typeface="Arial" pitchFamily="34" charset="0"/>
              </a:defRPr>
            </a:lvl1pPr>
          </a:lstStyle>
          <a:p>
            <a:pPr>
              <a:defRPr/>
            </a:pPr>
            <a:endParaRPr lang="it-IT" dirty="0"/>
          </a:p>
        </p:txBody>
      </p:sp>
      <p:sp>
        <p:nvSpPr>
          <p:cNvPr id="628740" name="Rectangle 4"/>
          <p:cNvSpPr>
            <a:spLocks noGrp="1" noChangeArrowheads="1"/>
          </p:cNvSpPr>
          <p:nvPr>
            <p:ph type="ftr" sz="quarter" idx="2"/>
          </p:nvPr>
        </p:nvSpPr>
        <p:spPr bwMode="auto">
          <a:xfrm>
            <a:off x="0" y="8842375"/>
            <a:ext cx="3043238" cy="465138"/>
          </a:xfrm>
          <a:prstGeom prst="rect">
            <a:avLst/>
          </a:prstGeom>
          <a:noFill/>
          <a:ln w="9525">
            <a:noFill/>
            <a:miter lim="800000"/>
            <a:headEnd/>
            <a:tailEnd/>
          </a:ln>
        </p:spPr>
        <p:txBody>
          <a:bodyPr vert="horz" wrap="square" lIns="89404" tIns="44702" rIns="89404" bIns="44702" numCol="1" anchor="b" anchorCtr="0" compatLnSpc="1">
            <a:prstTxWarp prst="textNoShape">
              <a:avLst/>
            </a:prstTxWarp>
          </a:bodyPr>
          <a:lstStyle>
            <a:lvl1pPr defTabSz="892175">
              <a:defRPr sz="1100" smtClean="0">
                <a:latin typeface="Arial" pitchFamily="34" charset="0"/>
              </a:defRPr>
            </a:lvl1pPr>
          </a:lstStyle>
          <a:p>
            <a:pPr>
              <a:defRPr/>
            </a:pPr>
            <a:endParaRPr lang="it-IT" dirty="0"/>
          </a:p>
        </p:txBody>
      </p:sp>
      <p:sp>
        <p:nvSpPr>
          <p:cNvPr id="628741" name="Rectangle 5"/>
          <p:cNvSpPr>
            <a:spLocks noGrp="1" noChangeArrowheads="1"/>
          </p:cNvSpPr>
          <p:nvPr>
            <p:ph type="sldNum" sz="quarter" idx="3"/>
          </p:nvPr>
        </p:nvSpPr>
        <p:spPr bwMode="auto">
          <a:xfrm>
            <a:off x="3978275" y="8842375"/>
            <a:ext cx="3043238" cy="465138"/>
          </a:xfrm>
          <a:prstGeom prst="rect">
            <a:avLst/>
          </a:prstGeom>
          <a:noFill/>
          <a:ln w="9525">
            <a:noFill/>
            <a:miter lim="800000"/>
            <a:headEnd/>
            <a:tailEnd/>
          </a:ln>
        </p:spPr>
        <p:txBody>
          <a:bodyPr vert="horz" wrap="square" lIns="89404" tIns="44702" rIns="89404" bIns="44702" numCol="1" anchor="b" anchorCtr="0" compatLnSpc="1">
            <a:prstTxWarp prst="textNoShape">
              <a:avLst/>
            </a:prstTxWarp>
          </a:bodyPr>
          <a:lstStyle>
            <a:lvl1pPr algn="r" defTabSz="892175">
              <a:defRPr sz="1100" smtClean="0">
                <a:latin typeface="Arial" pitchFamily="34" charset="0"/>
              </a:defRPr>
            </a:lvl1pPr>
          </a:lstStyle>
          <a:p>
            <a:pPr>
              <a:defRPr/>
            </a:pPr>
            <a:fld id="{A5B780D0-5C7F-422C-931C-25201BE19360}" type="slidenum">
              <a:rPr lang="it-IT"/>
              <a:pPr>
                <a:defRPr/>
              </a:pPr>
              <a:t>‹#›</a:t>
            </a:fld>
            <a:endParaRPr lang="it-IT" dirty="0"/>
          </a:p>
        </p:txBody>
      </p:sp>
    </p:spTree>
    <p:extLst>
      <p:ext uri="{BB962C8B-B14F-4D97-AF65-F5344CB8AC3E}">
        <p14:creationId xmlns:p14="http://schemas.microsoft.com/office/powerpoint/2010/main" val="31250459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370" name="Rectangle 2"/>
          <p:cNvSpPr>
            <a:spLocks noGrp="1" noChangeArrowheads="1"/>
          </p:cNvSpPr>
          <p:nvPr>
            <p:ph type="hdr" sz="quarter"/>
          </p:nvPr>
        </p:nvSpPr>
        <p:spPr bwMode="auto">
          <a:xfrm>
            <a:off x="0" y="0"/>
            <a:ext cx="3014663" cy="485775"/>
          </a:xfrm>
          <a:prstGeom prst="rect">
            <a:avLst/>
          </a:prstGeom>
          <a:noFill/>
          <a:ln w="9525">
            <a:noFill/>
            <a:miter lim="800000"/>
            <a:headEnd/>
            <a:tailEnd/>
          </a:ln>
          <a:effectLst/>
        </p:spPr>
        <p:txBody>
          <a:bodyPr vert="horz" wrap="square" lIns="86155" tIns="43077" rIns="86155" bIns="43077" numCol="1" anchor="t" anchorCtr="0" compatLnSpc="1">
            <a:prstTxWarp prst="textNoShape">
              <a:avLst/>
            </a:prstTxWarp>
          </a:bodyPr>
          <a:lstStyle>
            <a:lvl1pPr defTabSz="862013">
              <a:defRPr sz="1100" smtClean="0"/>
            </a:lvl1pPr>
          </a:lstStyle>
          <a:p>
            <a:pPr>
              <a:defRPr/>
            </a:pPr>
            <a:endParaRPr lang="en-US" dirty="0"/>
          </a:p>
        </p:txBody>
      </p:sp>
      <p:sp>
        <p:nvSpPr>
          <p:cNvPr id="58371" name="Rectangle 3"/>
          <p:cNvSpPr>
            <a:spLocks noGrp="1" noChangeArrowheads="1"/>
          </p:cNvSpPr>
          <p:nvPr>
            <p:ph type="dt" idx="1"/>
          </p:nvPr>
        </p:nvSpPr>
        <p:spPr bwMode="auto">
          <a:xfrm>
            <a:off x="3995738" y="0"/>
            <a:ext cx="3014662" cy="485775"/>
          </a:xfrm>
          <a:prstGeom prst="rect">
            <a:avLst/>
          </a:prstGeom>
          <a:noFill/>
          <a:ln w="9525">
            <a:noFill/>
            <a:miter lim="800000"/>
            <a:headEnd/>
            <a:tailEnd/>
          </a:ln>
          <a:effectLst/>
        </p:spPr>
        <p:txBody>
          <a:bodyPr vert="horz" wrap="square" lIns="86155" tIns="43077" rIns="86155" bIns="43077" numCol="1" anchor="t" anchorCtr="0" compatLnSpc="1">
            <a:prstTxWarp prst="textNoShape">
              <a:avLst/>
            </a:prstTxWarp>
          </a:bodyPr>
          <a:lstStyle>
            <a:lvl1pPr algn="r" defTabSz="862013">
              <a:defRPr sz="1100" smtClean="0"/>
            </a:lvl1pPr>
          </a:lstStyle>
          <a:p>
            <a:pPr>
              <a:defRPr/>
            </a:pPr>
            <a:fld id="{A6888345-B3D3-4351-A7A9-F936F5935E41}" type="datetimeFigureOut">
              <a:rPr lang="en-US"/>
              <a:pPr>
                <a:defRPr/>
              </a:pPr>
              <a:t>10/11/2022</a:t>
            </a:fld>
            <a:endParaRPr lang="en-US" dirty="0"/>
          </a:p>
        </p:txBody>
      </p:sp>
      <p:sp>
        <p:nvSpPr>
          <p:cNvPr id="11268" name="Rectangle 4"/>
          <p:cNvSpPr>
            <a:spLocks noGrp="1" noRot="1" noChangeAspect="1" noChangeArrowheads="1" noTextEdit="1"/>
          </p:cNvSpPr>
          <p:nvPr>
            <p:ph type="sldImg" idx="2"/>
          </p:nvPr>
        </p:nvSpPr>
        <p:spPr bwMode="auto">
          <a:xfrm>
            <a:off x="454025" y="693738"/>
            <a:ext cx="6176963" cy="346551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3" name="Rectangle 5"/>
          <p:cNvSpPr>
            <a:spLocks noGrp="1" noChangeArrowheads="1"/>
          </p:cNvSpPr>
          <p:nvPr>
            <p:ph type="body" sz="quarter" idx="3"/>
          </p:nvPr>
        </p:nvSpPr>
        <p:spPr bwMode="auto">
          <a:xfrm>
            <a:off x="904875" y="4435475"/>
            <a:ext cx="5200650" cy="4159250"/>
          </a:xfrm>
          <a:prstGeom prst="rect">
            <a:avLst/>
          </a:prstGeom>
          <a:noFill/>
          <a:ln w="9525">
            <a:noFill/>
            <a:miter lim="800000"/>
            <a:headEnd/>
            <a:tailEnd/>
          </a:ln>
          <a:effectLst/>
        </p:spPr>
        <p:txBody>
          <a:bodyPr vert="horz" wrap="square" lIns="86155" tIns="43077" rIns="86155" bIns="43077" numCol="1" anchor="t" anchorCtr="0" compatLnSpc="1">
            <a:prstTxWarp prst="textNoShape">
              <a:avLst/>
            </a:prstTxWarp>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58374" name="Rectangle 6"/>
          <p:cNvSpPr>
            <a:spLocks noGrp="1" noChangeArrowheads="1"/>
          </p:cNvSpPr>
          <p:nvPr>
            <p:ph type="ftr" sz="quarter" idx="4"/>
          </p:nvPr>
        </p:nvSpPr>
        <p:spPr bwMode="auto">
          <a:xfrm>
            <a:off x="0" y="8870950"/>
            <a:ext cx="3014663" cy="415925"/>
          </a:xfrm>
          <a:prstGeom prst="rect">
            <a:avLst/>
          </a:prstGeom>
          <a:noFill/>
          <a:ln w="9525">
            <a:noFill/>
            <a:miter lim="800000"/>
            <a:headEnd/>
            <a:tailEnd/>
          </a:ln>
          <a:effectLst/>
        </p:spPr>
        <p:txBody>
          <a:bodyPr vert="horz" wrap="square" lIns="86155" tIns="43077" rIns="86155" bIns="43077" numCol="1" anchor="b" anchorCtr="0" compatLnSpc="1">
            <a:prstTxWarp prst="textNoShape">
              <a:avLst/>
            </a:prstTxWarp>
          </a:bodyPr>
          <a:lstStyle>
            <a:lvl1pPr defTabSz="862013">
              <a:defRPr sz="1100" smtClean="0"/>
            </a:lvl1pPr>
          </a:lstStyle>
          <a:p>
            <a:pPr>
              <a:defRPr/>
            </a:pPr>
            <a:endParaRPr lang="en-US" dirty="0"/>
          </a:p>
        </p:txBody>
      </p:sp>
      <p:sp>
        <p:nvSpPr>
          <p:cNvPr id="58375" name="Rectangle 7"/>
          <p:cNvSpPr>
            <a:spLocks noGrp="1" noChangeArrowheads="1"/>
          </p:cNvSpPr>
          <p:nvPr>
            <p:ph type="sldNum" sz="quarter" idx="5"/>
          </p:nvPr>
        </p:nvSpPr>
        <p:spPr bwMode="auto">
          <a:xfrm>
            <a:off x="3995738" y="8870950"/>
            <a:ext cx="3014662" cy="415925"/>
          </a:xfrm>
          <a:prstGeom prst="rect">
            <a:avLst/>
          </a:prstGeom>
          <a:noFill/>
          <a:ln w="9525">
            <a:noFill/>
            <a:miter lim="800000"/>
            <a:headEnd/>
            <a:tailEnd/>
          </a:ln>
          <a:effectLst/>
        </p:spPr>
        <p:txBody>
          <a:bodyPr vert="horz" wrap="square" lIns="86155" tIns="43077" rIns="86155" bIns="43077" numCol="1" anchor="b" anchorCtr="0" compatLnSpc="1">
            <a:prstTxWarp prst="textNoShape">
              <a:avLst/>
            </a:prstTxWarp>
          </a:bodyPr>
          <a:lstStyle>
            <a:lvl1pPr algn="r" defTabSz="862013">
              <a:defRPr sz="1100" smtClean="0"/>
            </a:lvl1pPr>
          </a:lstStyle>
          <a:p>
            <a:pPr>
              <a:defRPr/>
            </a:pPr>
            <a:fld id="{D8DF57D7-2670-4E78-96DD-D9B22805124F}" type="slidenum">
              <a:rPr lang="en-US"/>
              <a:pPr>
                <a:defRPr/>
              </a:pPr>
              <a:t>‹#›</a:t>
            </a:fld>
            <a:endParaRPr lang="en-US" dirty="0"/>
          </a:p>
        </p:txBody>
      </p:sp>
    </p:spTree>
    <p:extLst>
      <p:ext uri="{BB962C8B-B14F-4D97-AF65-F5344CB8AC3E}">
        <p14:creationId xmlns:p14="http://schemas.microsoft.com/office/powerpoint/2010/main" val="138443033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603" kern="1200">
        <a:solidFill>
          <a:schemeClr val="tx1"/>
        </a:solidFill>
        <a:latin typeface="Calibri" pitchFamily="34" charset="0"/>
        <a:ea typeface="+mn-ea"/>
        <a:cs typeface="+mn-cs"/>
      </a:defRPr>
    </a:lvl1pPr>
    <a:lvl2pPr marL="610636" algn="l" rtl="0" fontAlgn="base">
      <a:spcBef>
        <a:spcPct val="30000"/>
      </a:spcBef>
      <a:spcAft>
        <a:spcPct val="0"/>
      </a:spcAft>
      <a:defRPr sz="1603" kern="1200">
        <a:solidFill>
          <a:schemeClr val="tx1"/>
        </a:solidFill>
        <a:latin typeface="Calibri" pitchFamily="34" charset="0"/>
        <a:ea typeface="+mn-ea"/>
        <a:cs typeface="+mn-cs"/>
      </a:defRPr>
    </a:lvl2pPr>
    <a:lvl3pPr marL="1221273" algn="l" rtl="0" fontAlgn="base">
      <a:spcBef>
        <a:spcPct val="30000"/>
      </a:spcBef>
      <a:spcAft>
        <a:spcPct val="0"/>
      </a:spcAft>
      <a:defRPr sz="1603" kern="1200">
        <a:solidFill>
          <a:schemeClr val="tx1"/>
        </a:solidFill>
        <a:latin typeface="Calibri" pitchFamily="34" charset="0"/>
        <a:ea typeface="+mn-ea"/>
        <a:cs typeface="+mn-cs"/>
      </a:defRPr>
    </a:lvl3pPr>
    <a:lvl4pPr marL="1831909" algn="l" rtl="0" fontAlgn="base">
      <a:spcBef>
        <a:spcPct val="30000"/>
      </a:spcBef>
      <a:spcAft>
        <a:spcPct val="0"/>
      </a:spcAft>
      <a:defRPr sz="1603" kern="1200">
        <a:solidFill>
          <a:schemeClr val="tx1"/>
        </a:solidFill>
        <a:latin typeface="Calibri" pitchFamily="34" charset="0"/>
        <a:ea typeface="+mn-ea"/>
        <a:cs typeface="+mn-cs"/>
      </a:defRPr>
    </a:lvl4pPr>
    <a:lvl5pPr marL="2442545" algn="l" rtl="0" fontAlgn="base">
      <a:spcBef>
        <a:spcPct val="30000"/>
      </a:spcBef>
      <a:spcAft>
        <a:spcPct val="0"/>
      </a:spcAft>
      <a:defRPr sz="1603" kern="1200">
        <a:solidFill>
          <a:schemeClr val="tx1"/>
        </a:solidFill>
        <a:latin typeface="Calibri" pitchFamily="34" charset="0"/>
        <a:ea typeface="+mn-ea"/>
        <a:cs typeface="+mn-cs"/>
      </a:defRPr>
    </a:lvl5pPr>
    <a:lvl6pPr marL="3053182" algn="l" defTabSz="1221273" rtl="0" eaLnBrk="1" latinLnBrk="0" hangingPunct="1">
      <a:defRPr sz="1603" kern="1200">
        <a:solidFill>
          <a:schemeClr val="tx1"/>
        </a:solidFill>
        <a:latin typeface="+mn-lt"/>
        <a:ea typeface="+mn-ea"/>
        <a:cs typeface="+mn-cs"/>
      </a:defRPr>
    </a:lvl6pPr>
    <a:lvl7pPr marL="3663818" algn="l" defTabSz="1221273" rtl="0" eaLnBrk="1" latinLnBrk="0" hangingPunct="1">
      <a:defRPr sz="1603" kern="1200">
        <a:solidFill>
          <a:schemeClr val="tx1"/>
        </a:solidFill>
        <a:latin typeface="+mn-lt"/>
        <a:ea typeface="+mn-ea"/>
        <a:cs typeface="+mn-cs"/>
      </a:defRPr>
    </a:lvl7pPr>
    <a:lvl8pPr marL="4274454" algn="l" defTabSz="1221273" rtl="0" eaLnBrk="1" latinLnBrk="0" hangingPunct="1">
      <a:defRPr sz="1603" kern="1200">
        <a:solidFill>
          <a:schemeClr val="tx1"/>
        </a:solidFill>
        <a:latin typeface="+mn-lt"/>
        <a:ea typeface="+mn-ea"/>
        <a:cs typeface="+mn-cs"/>
      </a:defRPr>
    </a:lvl8pPr>
    <a:lvl9pPr marL="4885091" algn="l" defTabSz="1221273" rtl="0" eaLnBrk="1" latinLnBrk="0" hangingPunct="1">
      <a:defRPr sz="1603"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4025" y="693738"/>
            <a:ext cx="6176963" cy="346551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8DF57D7-2670-4E78-96DD-D9B22805124F}" type="slidenum">
              <a:rPr lang="en-US" smtClean="0"/>
              <a:pPr>
                <a:defRPr/>
              </a:pPr>
              <a:t>1</a:t>
            </a:fld>
            <a:endParaRPr lang="en-US" dirty="0"/>
          </a:p>
        </p:txBody>
      </p:sp>
    </p:spTree>
    <p:extLst>
      <p:ext uri="{BB962C8B-B14F-4D97-AF65-F5344CB8AC3E}">
        <p14:creationId xmlns:p14="http://schemas.microsoft.com/office/powerpoint/2010/main" val="18225127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GB" sz="1200" b="0" i="0" u="none" strike="noStrike" kern="1200" baseline="0" dirty="0">
                <a:solidFill>
                  <a:schemeClr val="tx1"/>
                </a:solidFill>
                <a:latin typeface="Times New Roman" pitchFamily="18" charset="0"/>
                <a:ea typeface="+mn-ea"/>
                <a:cs typeface="+mn-cs"/>
              </a:rPr>
              <a:t>500.2 Navigation Data Messages Overview - Green Book (V.2): A second draft of the update is currently undergoing internal review. </a:t>
            </a:r>
          </a:p>
          <a:p>
            <a:pPr rtl="0"/>
            <a:r>
              <a:rPr lang="en-GB" sz="1200" b="0" i="0" u="none" strike="noStrike" kern="1200" baseline="0" dirty="0">
                <a:solidFill>
                  <a:schemeClr val="tx1"/>
                </a:solidFill>
                <a:latin typeface="Times New Roman" pitchFamily="18" charset="0"/>
                <a:ea typeface="+mn-ea"/>
                <a:cs typeface="+mn-cs"/>
              </a:rPr>
              <a:t>  </a:t>
            </a:r>
          </a:p>
          <a:p>
            <a:pPr rtl="0"/>
            <a:r>
              <a:rPr lang="en-GB" sz="1200" b="0" i="0" u="none" strike="noStrike" kern="1200" baseline="0" dirty="0">
                <a:solidFill>
                  <a:schemeClr val="tx1"/>
                </a:solidFill>
                <a:latin typeface="Times New Roman" pitchFamily="18" charset="0"/>
                <a:ea typeface="+mn-ea"/>
                <a:cs typeface="+mn-cs"/>
              </a:rPr>
              <a:t>502.0 Orbit Data Message (ODM V.3): Work towards satisfying the prototyping requirement continues. One prototype is largely complete; the second is in progress (a week or two more month is estimated). Attention is now focused on completing the second prototype and continuing to execute the test plan. </a:t>
            </a:r>
          </a:p>
          <a:p>
            <a:pPr rtl="0"/>
            <a:r>
              <a:rPr lang="en-GB" sz="1200" b="0" i="0" u="none" strike="noStrike" kern="1200" baseline="0" dirty="0">
                <a:solidFill>
                  <a:schemeClr val="tx1"/>
                </a:solidFill>
                <a:latin typeface="Times New Roman" pitchFamily="18" charset="0"/>
                <a:ea typeface="+mn-ea"/>
                <a:cs typeface="+mn-cs"/>
              </a:rPr>
              <a:t> </a:t>
            </a:r>
          </a:p>
          <a:p>
            <a:pPr rtl="0"/>
            <a:r>
              <a:rPr lang="en-GB" sz="1200" b="0" i="0" u="none" strike="noStrike" kern="1200" baseline="0" dirty="0">
                <a:solidFill>
                  <a:schemeClr val="tx1"/>
                </a:solidFill>
                <a:latin typeface="Times New Roman" pitchFamily="18" charset="0"/>
                <a:ea typeface="+mn-ea"/>
                <a:cs typeface="+mn-cs"/>
              </a:rPr>
              <a:t>503.0 Tracking Data Message (TDM V.3): The first draft of this project is in progress, with our new Editor team (Lead plus Co-Editor). The first Pink Book draft should be available this week, in time for people to take a brief look prior to the Fall Meetings 2022.</a:t>
            </a:r>
          </a:p>
          <a:p>
            <a:pPr rtl="0"/>
            <a:r>
              <a:rPr lang="en-GB" sz="1200" b="0" i="0" u="none" strike="noStrike" kern="1200" baseline="0" dirty="0">
                <a:solidFill>
                  <a:schemeClr val="tx1"/>
                </a:solidFill>
                <a:latin typeface="Times New Roman" pitchFamily="18" charset="0"/>
                <a:ea typeface="+mn-ea"/>
                <a:cs typeface="+mn-cs"/>
              </a:rPr>
              <a:t>  </a:t>
            </a:r>
          </a:p>
          <a:p>
            <a:pPr rtl="0"/>
            <a:r>
              <a:rPr lang="en-GB" sz="1200" b="0" i="0" u="none" strike="noStrike" kern="1200" baseline="0" dirty="0">
                <a:solidFill>
                  <a:schemeClr val="tx1"/>
                </a:solidFill>
                <a:latin typeface="Times New Roman" pitchFamily="18" charset="0"/>
                <a:ea typeface="+mn-ea"/>
                <a:cs typeface="+mn-cs"/>
              </a:rPr>
              <a:t>504.0 Attitude Data Messages (ADM V.2): The Pink Book completed its Agency Review in late August; no second review is necessary. Version 4 of a draft test plan was distributed for review/comment 05-Oct-2022.</a:t>
            </a:r>
          </a:p>
          <a:p>
            <a:pPr rtl="0"/>
            <a:r>
              <a:rPr lang="en-GB" sz="1200" b="0" i="0" u="none" strike="noStrike" kern="1200" baseline="0" dirty="0">
                <a:solidFill>
                  <a:schemeClr val="tx1"/>
                </a:solidFill>
                <a:latin typeface="Times New Roman" pitchFamily="18" charset="0"/>
                <a:ea typeface="+mn-ea"/>
                <a:cs typeface="+mn-cs"/>
              </a:rPr>
              <a:t> </a:t>
            </a:r>
          </a:p>
          <a:p>
            <a:pPr rtl="0"/>
            <a:r>
              <a:rPr lang="en-GB" sz="1200" b="0" i="0" u="none" strike="noStrike" kern="1200" baseline="0" dirty="0">
                <a:solidFill>
                  <a:schemeClr val="tx1"/>
                </a:solidFill>
                <a:latin typeface="Times New Roman" pitchFamily="18" charset="0"/>
                <a:ea typeface="+mn-ea"/>
                <a:cs typeface="+mn-cs"/>
              </a:rPr>
              <a:t>505.0 Navigation Data Messages XML Specification (NDM/XML V.3): The draft Pink Book has been approved for Agency Review by the MOIMS Area management. The document is in the CCSDS Document Editor's queue waiting for CESG Ballot. We are working to "fast track" this document update as much as possible in order to keep current with the Orbit Data Messages progress. </a:t>
            </a:r>
          </a:p>
          <a:p>
            <a:pPr rtl="0"/>
            <a:r>
              <a:rPr lang="en-GB" sz="1200" b="0" i="0" u="none" strike="noStrike" kern="1200" baseline="0" dirty="0">
                <a:solidFill>
                  <a:schemeClr val="tx1"/>
                </a:solidFill>
                <a:latin typeface="Times New Roman" pitchFamily="18" charset="0"/>
                <a:ea typeface="+mn-ea"/>
                <a:cs typeface="+mn-cs"/>
              </a:rPr>
              <a:t> </a:t>
            </a:r>
          </a:p>
          <a:p>
            <a:pPr rtl="0"/>
            <a:r>
              <a:rPr lang="en-GB" sz="1200" b="0" i="0" u="none" strike="noStrike" kern="1200" baseline="0" dirty="0">
                <a:solidFill>
                  <a:schemeClr val="tx1"/>
                </a:solidFill>
                <a:latin typeface="Times New Roman" pitchFamily="18" charset="0"/>
                <a:ea typeface="+mn-ea"/>
                <a:cs typeface="+mn-cs"/>
              </a:rPr>
              <a:t>507.0 Navigation Events Message (NEM V.1): Distribution of the first NEM White Book has been further delayed due to the fact that the NEM has the same Lead Editor as the ADM Version 2 update, which has higher priority. </a:t>
            </a:r>
          </a:p>
          <a:p>
            <a:pPr rtl="0"/>
            <a:r>
              <a:rPr lang="en-GB" sz="1200" b="0" i="0" u="none" strike="noStrike" kern="1200" baseline="0" dirty="0">
                <a:solidFill>
                  <a:schemeClr val="tx1"/>
                </a:solidFill>
                <a:latin typeface="Times New Roman" pitchFamily="18" charset="0"/>
                <a:ea typeface="+mn-ea"/>
                <a:cs typeface="+mn-cs"/>
              </a:rPr>
              <a:t> </a:t>
            </a:r>
          </a:p>
          <a:p>
            <a:pPr rtl="0"/>
            <a:r>
              <a:rPr lang="en-GB" sz="1200" b="0" i="0" u="none" strike="noStrike" kern="1200" baseline="0" dirty="0">
                <a:solidFill>
                  <a:schemeClr val="tx1"/>
                </a:solidFill>
                <a:latin typeface="Times New Roman" pitchFamily="18" charset="0"/>
                <a:ea typeface="+mn-ea"/>
                <a:cs typeface="+mn-cs"/>
              </a:rPr>
              <a:t>508.0 Conjunction Data Message (CDM V.2):  A Pink Book P1.0.3 draft is currently undergoing internal review (just distributed in the last week of September). </a:t>
            </a:r>
          </a:p>
          <a:p>
            <a:pPr rtl="0"/>
            <a:endParaRPr lang="en-GB" sz="1200" b="0" i="0" u="none" strike="noStrike" kern="1200" baseline="0" dirty="0">
              <a:solidFill>
                <a:schemeClr val="tx1"/>
              </a:solidFill>
              <a:latin typeface="Times New Roman" pitchFamily="18" charset="0"/>
              <a:ea typeface="+mn-ea"/>
              <a:cs typeface="+mn-cs"/>
            </a:endParaRPr>
          </a:p>
          <a:p>
            <a:pPr rtl="0"/>
            <a:r>
              <a:rPr lang="en-GB" sz="1200" b="0" i="0" u="none" strike="noStrike" kern="1200" baseline="0" dirty="0">
                <a:solidFill>
                  <a:schemeClr val="tx1"/>
                </a:solidFill>
                <a:latin typeface="Times New Roman" pitchFamily="18" charset="0"/>
                <a:ea typeface="+mn-ea"/>
                <a:cs typeface="+mn-cs"/>
              </a:rPr>
              <a:t>509.0 Pointing Request Message (PRM V.1): After correspondence with the MOIMS/MP WG, a very minor Corrigendum will be submitted (draft in progress, delayed).</a:t>
            </a:r>
          </a:p>
          <a:p>
            <a:pPr rtl="0"/>
            <a:r>
              <a:rPr lang="en-GB" sz="1200" b="0" i="0" u="none" strike="noStrike" kern="1200" baseline="0" dirty="0">
                <a:solidFill>
                  <a:schemeClr val="tx1"/>
                </a:solidFill>
                <a:latin typeface="Times New Roman" pitchFamily="18" charset="0"/>
                <a:ea typeface="+mn-ea"/>
                <a:cs typeface="+mn-cs"/>
              </a:rPr>
              <a:t>    </a:t>
            </a:r>
          </a:p>
          <a:p>
            <a:pPr rtl="0"/>
            <a:r>
              <a:rPr lang="en-GB" sz="1200" b="0" i="0" u="none" strike="noStrike" kern="1200" baseline="0" dirty="0">
                <a:solidFill>
                  <a:schemeClr val="tx1"/>
                </a:solidFill>
                <a:latin typeface="Times New Roman" pitchFamily="18" charset="0"/>
                <a:ea typeface="+mn-ea"/>
                <a:cs typeface="+mn-cs"/>
              </a:rPr>
              <a:t>Recently published standards/other documents with no action necessary: 500.0 Navigation Data - Definitions and Conventions Green Book (V.4), 508.1 Re-Entry Data Message (RDM V.1).</a:t>
            </a:r>
          </a:p>
        </p:txBody>
      </p:sp>
      <p:sp>
        <p:nvSpPr>
          <p:cNvPr id="4" name="Slide Number Placeholder 3"/>
          <p:cNvSpPr>
            <a:spLocks noGrp="1"/>
          </p:cNvSpPr>
          <p:nvPr>
            <p:ph type="sldNum" sz="quarter" idx="10"/>
          </p:nvPr>
        </p:nvSpPr>
        <p:spPr/>
        <p:txBody>
          <a:bodyPr/>
          <a:lstStyle/>
          <a:p>
            <a:pPr>
              <a:defRPr/>
            </a:pPr>
            <a:fld id="{E497C465-78D7-4632-93E6-4724FE32007D}" type="slidenum">
              <a:rPr lang="en-US" smtClean="0"/>
              <a:pPr>
                <a:defRPr/>
              </a:pPr>
              <a:t>2</a:t>
            </a:fld>
            <a:endParaRPr lang="en-US"/>
          </a:p>
        </p:txBody>
      </p:sp>
    </p:spTree>
    <p:extLst>
      <p:ext uri="{BB962C8B-B14F-4D97-AF65-F5344CB8AC3E}">
        <p14:creationId xmlns:p14="http://schemas.microsoft.com/office/powerpoint/2010/main" val="3969841395"/>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18" Type="http://schemas.openxmlformats.org/officeDocument/2006/relationships/image" Target="../media/image17.png"/><Relationship Id="rId26" Type="http://schemas.openxmlformats.org/officeDocument/2006/relationships/image" Target="../media/image25.png"/><Relationship Id="rId3" Type="http://schemas.openxmlformats.org/officeDocument/2006/relationships/image" Target="../media/image2.png"/><Relationship Id="rId21" Type="http://schemas.openxmlformats.org/officeDocument/2006/relationships/image" Target="../media/image20.png"/><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image" Target="../media/image16.png"/><Relationship Id="rId25" Type="http://schemas.openxmlformats.org/officeDocument/2006/relationships/image" Target="../media/image24.png"/><Relationship Id="rId2" Type="http://schemas.openxmlformats.org/officeDocument/2006/relationships/image" Target="../media/image30.jpeg"/><Relationship Id="rId16" Type="http://schemas.openxmlformats.org/officeDocument/2006/relationships/image" Target="../media/image15.png"/><Relationship Id="rId20" Type="http://schemas.openxmlformats.org/officeDocument/2006/relationships/image" Target="../media/image19.png"/><Relationship Id="rId29" Type="http://schemas.openxmlformats.org/officeDocument/2006/relationships/image" Target="../media/image28.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png"/><Relationship Id="rId24" Type="http://schemas.openxmlformats.org/officeDocument/2006/relationships/image" Target="../media/image23.png"/><Relationship Id="rId5" Type="http://schemas.openxmlformats.org/officeDocument/2006/relationships/image" Target="../media/image4.png"/><Relationship Id="rId15" Type="http://schemas.openxmlformats.org/officeDocument/2006/relationships/image" Target="../media/image14.png"/><Relationship Id="rId23" Type="http://schemas.openxmlformats.org/officeDocument/2006/relationships/image" Target="../media/image22.png"/><Relationship Id="rId28" Type="http://schemas.openxmlformats.org/officeDocument/2006/relationships/image" Target="../media/image27.emf"/><Relationship Id="rId10" Type="http://schemas.openxmlformats.org/officeDocument/2006/relationships/image" Target="../media/image9.png"/><Relationship Id="rId19" Type="http://schemas.openxmlformats.org/officeDocument/2006/relationships/image" Target="../media/image18.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 Id="rId22" Type="http://schemas.openxmlformats.org/officeDocument/2006/relationships/image" Target="../media/image21.png"/><Relationship Id="rId27" Type="http://schemas.openxmlformats.org/officeDocument/2006/relationships/image" Target="../media/image26.png"/><Relationship Id="rId30" Type="http://schemas.openxmlformats.org/officeDocument/2006/relationships/image" Target="../media/image29.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18" Type="http://schemas.openxmlformats.org/officeDocument/2006/relationships/image" Target="../media/image16.png"/><Relationship Id="rId26" Type="http://schemas.openxmlformats.org/officeDocument/2006/relationships/image" Target="../media/image24.png"/><Relationship Id="rId3" Type="http://schemas.openxmlformats.org/officeDocument/2006/relationships/image" Target="../media/image32.jpeg"/><Relationship Id="rId21" Type="http://schemas.openxmlformats.org/officeDocument/2006/relationships/image" Target="../media/image19.png"/><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5.png"/><Relationship Id="rId25" Type="http://schemas.openxmlformats.org/officeDocument/2006/relationships/image" Target="../media/image23.png"/><Relationship Id="rId2" Type="http://schemas.openxmlformats.org/officeDocument/2006/relationships/image" Target="../media/image31.jpeg"/><Relationship Id="rId16" Type="http://schemas.openxmlformats.org/officeDocument/2006/relationships/image" Target="../media/image14.png"/><Relationship Id="rId20" Type="http://schemas.openxmlformats.org/officeDocument/2006/relationships/image" Target="../media/image18.png"/><Relationship Id="rId29" Type="http://schemas.openxmlformats.org/officeDocument/2006/relationships/image" Target="../media/image27.emf"/><Relationship Id="rId1" Type="http://schemas.openxmlformats.org/officeDocument/2006/relationships/slideMaster" Target="../slideMasters/slideMaster1.xml"/><Relationship Id="rId6" Type="http://schemas.openxmlformats.org/officeDocument/2006/relationships/image" Target="../media/image4.png"/><Relationship Id="rId11" Type="http://schemas.openxmlformats.org/officeDocument/2006/relationships/image" Target="../media/image9.png"/><Relationship Id="rId24" Type="http://schemas.openxmlformats.org/officeDocument/2006/relationships/image" Target="../media/image22.png"/><Relationship Id="rId5" Type="http://schemas.openxmlformats.org/officeDocument/2006/relationships/image" Target="../media/image3.png"/><Relationship Id="rId15" Type="http://schemas.openxmlformats.org/officeDocument/2006/relationships/image" Target="../media/image13.png"/><Relationship Id="rId23" Type="http://schemas.openxmlformats.org/officeDocument/2006/relationships/image" Target="../media/image21.png"/><Relationship Id="rId28" Type="http://schemas.openxmlformats.org/officeDocument/2006/relationships/image" Target="../media/image26.png"/><Relationship Id="rId10" Type="http://schemas.openxmlformats.org/officeDocument/2006/relationships/image" Target="../media/image8.png"/><Relationship Id="rId19" Type="http://schemas.openxmlformats.org/officeDocument/2006/relationships/image" Target="../media/image17.png"/><Relationship Id="rId31" Type="http://schemas.openxmlformats.org/officeDocument/2006/relationships/image" Target="../media/image29.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 Id="rId22" Type="http://schemas.openxmlformats.org/officeDocument/2006/relationships/image" Target="../media/image20.png"/><Relationship Id="rId27" Type="http://schemas.openxmlformats.org/officeDocument/2006/relationships/image" Target="../media/image25.png"/><Relationship Id="rId30" Type="http://schemas.openxmlformats.org/officeDocument/2006/relationships/image" Target="../media/image28.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18" Type="http://schemas.openxmlformats.org/officeDocument/2006/relationships/image" Target="../media/image17.png"/><Relationship Id="rId26" Type="http://schemas.openxmlformats.org/officeDocument/2006/relationships/image" Target="../media/image25.png"/><Relationship Id="rId3" Type="http://schemas.openxmlformats.org/officeDocument/2006/relationships/image" Target="../media/image2.png"/><Relationship Id="rId21" Type="http://schemas.openxmlformats.org/officeDocument/2006/relationships/image" Target="../media/image20.png"/><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image" Target="../media/image16.png"/><Relationship Id="rId25" Type="http://schemas.openxmlformats.org/officeDocument/2006/relationships/image" Target="../media/image24.png"/><Relationship Id="rId2" Type="http://schemas.openxmlformats.org/officeDocument/2006/relationships/image" Target="../media/image38.jpeg"/><Relationship Id="rId16" Type="http://schemas.openxmlformats.org/officeDocument/2006/relationships/image" Target="../media/image15.png"/><Relationship Id="rId20" Type="http://schemas.openxmlformats.org/officeDocument/2006/relationships/image" Target="../media/image19.png"/><Relationship Id="rId29" Type="http://schemas.openxmlformats.org/officeDocument/2006/relationships/image" Target="../media/image28.png"/><Relationship Id="rId1" Type="http://schemas.openxmlformats.org/officeDocument/2006/relationships/slideMaster" Target="../slideMasters/slideMaster3.xml"/><Relationship Id="rId6" Type="http://schemas.openxmlformats.org/officeDocument/2006/relationships/image" Target="../media/image5.png"/><Relationship Id="rId11" Type="http://schemas.openxmlformats.org/officeDocument/2006/relationships/image" Target="../media/image10.png"/><Relationship Id="rId24" Type="http://schemas.openxmlformats.org/officeDocument/2006/relationships/image" Target="../media/image23.png"/><Relationship Id="rId5" Type="http://schemas.openxmlformats.org/officeDocument/2006/relationships/image" Target="../media/image4.png"/><Relationship Id="rId15" Type="http://schemas.openxmlformats.org/officeDocument/2006/relationships/image" Target="../media/image14.png"/><Relationship Id="rId23" Type="http://schemas.openxmlformats.org/officeDocument/2006/relationships/image" Target="../media/image22.png"/><Relationship Id="rId28" Type="http://schemas.openxmlformats.org/officeDocument/2006/relationships/image" Target="../media/image27.emf"/><Relationship Id="rId10" Type="http://schemas.openxmlformats.org/officeDocument/2006/relationships/image" Target="../media/image9.png"/><Relationship Id="rId19" Type="http://schemas.openxmlformats.org/officeDocument/2006/relationships/image" Target="../media/image18.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 Id="rId22" Type="http://schemas.openxmlformats.org/officeDocument/2006/relationships/image" Target="../media/image21.png"/><Relationship Id="rId27" Type="http://schemas.openxmlformats.org/officeDocument/2006/relationships/image" Target="../media/image26.png"/><Relationship Id="rId30" Type="http://schemas.openxmlformats.org/officeDocument/2006/relationships/image" Target="../media/image29.png"/></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18" Type="http://schemas.openxmlformats.org/officeDocument/2006/relationships/image" Target="../media/image16.png"/><Relationship Id="rId26" Type="http://schemas.openxmlformats.org/officeDocument/2006/relationships/image" Target="../media/image24.png"/><Relationship Id="rId3" Type="http://schemas.openxmlformats.org/officeDocument/2006/relationships/image" Target="../media/image30.jpeg"/><Relationship Id="rId21" Type="http://schemas.openxmlformats.org/officeDocument/2006/relationships/image" Target="../media/image19.png"/><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5.png"/><Relationship Id="rId25" Type="http://schemas.openxmlformats.org/officeDocument/2006/relationships/image" Target="../media/image23.png"/><Relationship Id="rId2" Type="http://schemas.openxmlformats.org/officeDocument/2006/relationships/image" Target="../media/image33.jpg"/><Relationship Id="rId16" Type="http://schemas.openxmlformats.org/officeDocument/2006/relationships/image" Target="../media/image14.png"/><Relationship Id="rId20" Type="http://schemas.openxmlformats.org/officeDocument/2006/relationships/image" Target="../media/image18.png"/><Relationship Id="rId29" Type="http://schemas.openxmlformats.org/officeDocument/2006/relationships/image" Target="../media/image27.emf"/><Relationship Id="rId1" Type="http://schemas.openxmlformats.org/officeDocument/2006/relationships/slideMaster" Target="../slideMasters/slideMaster1.xml"/><Relationship Id="rId6" Type="http://schemas.openxmlformats.org/officeDocument/2006/relationships/image" Target="../media/image4.png"/><Relationship Id="rId11" Type="http://schemas.openxmlformats.org/officeDocument/2006/relationships/image" Target="../media/image9.png"/><Relationship Id="rId24" Type="http://schemas.openxmlformats.org/officeDocument/2006/relationships/image" Target="../media/image22.png"/><Relationship Id="rId5" Type="http://schemas.openxmlformats.org/officeDocument/2006/relationships/image" Target="../media/image3.png"/><Relationship Id="rId15" Type="http://schemas.openxmlformats.org/officeDocument/2006/relationships/image" Target="../media/image13.png"/><Relationship Id="rId23" Type="http://schemas.openxmlformats.org/officeDocument/2006/relationships/image" Target="../media/image21.png"/><Relationship Id="rId28" Type="http://schemas.openxmlformats.org/officeDocument/2006/relationships/image" Target="../media/image26.png"/><Relationship Id="rId10" Type="http://schemas.openxmlformats.org/officeDocument/2006/relationships/image" Target="../media/image8.png"/><Relationship Id="rId19" Type="http://schemas.openxmlformats.org/officeDocument/2006/relationships/image" Target="../media/image17.png"/><Relationship Id="rId31" Type="http://schemas.openxmlformats.org/officeDocument/2006/relationships/image" Target="../media/image29.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 Id="rId22" Type="http://schemas.openxmlformats.org/officeDocument/2006/relationships/image" Target="../media/image20.png"/><Relationship Id="rId27" Type="http://schemas.openxmlformats.org/officeDocument/2006/relationships/image" Target="../media/image25.png"/><Relationship Id="rId30" Type="http://schemas.openxmlformats.org/officeDocument/2006/relationships/image" Target="../media/image28.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18" Type="http://schemas.openxmlformats.org/officeDocument/2006/relationships/image" Target="../media/image16.png"/><Relationship Id="rId26" Type="http://schemas.openxmlformats.org/officeDocument/2006/relationships/image" Target="../media/image24.png"/><Relationship Id="rId3" Type="http://schemas.openxmlformats.org/officeDocument/2006/relationships/image" Target="../media/image35.jpeg"/><Relationship Id="rId21" Type="http://schemas.openxmlformats.org/officeDocument/2006/relationships/image" Target="../media/image19.png"/><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5.png"/><Relationship Id="rId25" Type="http://schemas.openxmlformats.org/officeDocument/2006/relationships/image" Target="../media/image23.png"/><Relationship Id="rId2" Type="http://schemas.openxmlformats.org/officeDocument/2006/relationships/image" Target="../media/image34.jpeg"/><Relationship Id="rId16" Type="http://schemas.openxmlformats.org/officeDocument/2006/relationships/image" Target="../media/image14.png"/><Relationship Id="rId20" Type="http://schemas.openxmlformats.org/officeDocument/2006/relationships/image" Target="../media/image18.png"/><Relationship Id="rId29" Type="http://schemas.openxmlformats.org/officeDocument/2006/relationships/image" Target="../media/image27.emf"/><Relationship Id="rId1" Type="http://schemas.openxmlformats.org/officeDocument/2006/relationships/slideMaster" Target="../slideMasters/slideMaster1.xml"/><Relationship Id="rId6" Type="http://schemas.openxmlformats.org/officeDocument/2006/relationships/image" Target="../media/image4.png"/><Relationship Id="rId11" Type="http://schemas.openxmlformats.org/officeDocument/2006/relationships/image" Target="../media/image9.png"/><Relationship Id="rId24" Type="http://schemas.openxmlformats.org/officeDocument/2006/relationships/image" Target="../media/image22.png"/><Relationship Id="rId5" Type="http://schemas.openxmlformats.org/officeDocument/2006/relationships/image" Target="../media/image3.png"/><Relationship Id="rId15" Type="http://schemas.openxmlformats.org/officeDocument/2006/relationships/image" Target="../media/image13.png"/><Relationship Id="rId23" Type="http://schemas.openxmlformats.org/officeDocument/2006/relationships/image" Target="../media/image21.png"/><Relationship Id="rId28" Type="http://schemas.openxmlformats.org/officeDocument/2006/relationships/image" Target="../media/image26.png"/><Relationship Id="rId10" Type="http://schemas.openxmlformats.org/officeDocument/2006/relationships/image" Target="../media/image8.png"/><Relationship Id="rId19" Type="http://schemas.openxmlformats.org/officeDocument/2006/relationships/image" Target="../media/image17.png"/><Relationship Id="rId31" Type="http://schemas.openxmlformats.org/officeDocument/2006/relationships/image" Target="../media/image29.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 Id="rId22" Type="http://schemas.openxmlformats.org/officeDocument/2006/relationships/image" Target="../media/image20.png"/><Relationship Id="rId27" Type="http://schemas.openxmlformats.org/officeDocument/2006/relationships/image" Target="../media/image25.png"/><Relationship Id="rId30" Type="http://schemas.openxmlformats.org/officeDocument/2006/relationships/image" Target="../media/image28.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VER1">
    <p:spTree>
      <p:nvGrpSpPr>
        <p:cNvPr id="1" name=""/>
        <p:cNvGrpSpPr/>
        <p:nvPr/>
      </p:nvGrpSpPr>
      <p:grpSpPr>
        <a:xfrm>
          <a:off x="0" y="0"/>
          <a:ext cx="0" cy="0"/>
          <a:chOff x="0" y="0"/>
          <a:chExt cx="0" cy="0"/>
        </a:xfrm>
      </p:grpSpPr>
      <p:pic>
        <p:nvPicPr>
          <p:cNvPr id="2" name="Picture 169">
            <a:extLst>
              <a:ext uri="{FF2B5EF4-FFF2-40B4-BE49-F238E27FC236}">
                <a16:creationId xmlns:a16="http://schemas.microsoft.com/office/drawing/2014/main" id="{655A41B8-2864-44C4-A9B2-9F40A95F93B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225338" cy="6858000"/>
          </a:xfrm>
          <a:prstGeom prst="rect">
            <a:avLst/>
          </a:prstGeom>
        </p:spPr>
      </p:pic>
      <p:sp>
        <p:nvSpPr>
          <p:cNvPr id="40" name="Rectangle 4">
            <a:extLst>
              <a:ext uri="{FF2B5EF4-FFF2-40B4-BE49-F238E27FC236}">
                <a16:creationId xmlns:a16="http://schemas.microsoft.com/office/drawing/2014/main" id="{13708B2C-83C9-4876-96B1-1CC09F31A163}"/>
              </a:ext>
            </a:extLst>
          </p:cNvPr>
          <p:cNvSpPr/>
          <p:nvPr userDrawn="1"/>
        </p:nvSpPr>
        <p:spPr>
          <a:xfrm>
            <a:off x="0" y="0"/>
            <a:ext cx="12225338" cy="6858000"/>
          </a:xfrm>
          <a:prstGeom prst="rect">
            <a:avLst/>
          </a:prstGeom>
          <a:solidFill>
            <a:srgbClr val="00324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56323" name="Rectangle 2"/>
          <p:cNvSpPr>
            <a:spLocks noGrp="1" noChangeArrowheads="1"/>
          </p:cNvSpPr>
          <p:nvPr>
            <p:ph type="subTitle" idx="1" hasCustomPrompt="1"/>
          </p:nvPr>
        </p:nvSpPr>
        <p:spPr>
          <a:xfrm>
            <a:off x="113619" y="5258117"/>
            <a:ext cx="10627380" cy="381451"/>
          </a:xfrm>
          <a:prstGeom prst="rect">
            <a:avLst/>
          </a:prstGeom>
        </p:spPr>
        <p:txBody>
          <a:bodyPr wrap="square">
            <a:spAutoFit/>
          </a:bodyPr>
          <a:lstStyle>
            <a:lvl1pPr marL="0" indent="0">
              <a:buFont typeface="Verdana" pitchFamily="34" charset="0"/>
              <a:buNone/>
              <a:defRPr sz="1736"/>
            </a:lvl1pPr>
          </a:lstStyle>
          <a:p>
            <a:pPr lvl="0"/>
            <a:r>
              <a:rPr lang="en-GB" noProof="0" dirty="0" err="1"/>
              <a:t>SubTitle</a:t>
            </a:r>
            <a:endParaRPr lang="en-GB" noProof="0" dirty="0"/>
          </a:p>
        </p:txBody>
      </p:sp>
      <p:sp>
        <p:nvSpPr>
          <p:cNvPr id="56325" name="Rectangle 6"/>
          <p:cNvSpPr>
            <a:spLocks noGrp="1" noChangeArrowheads="1"/>
          </p:cNvSpPr>
          <p:nvPr>
            <p:ph type="ctrTitle" hasCustomPrompt="1"/>
          </p:nvPr>
        </p:nvSpPr>
        <p:spPr>
          <a:xfrm>
            <a:off x="147704" y="3351588"/>
            <a:ext cx="11809731" cy="707886"/>
          </a:xfrm>
          <a:prstGeom prst="rect">
            <a:avLst/>
          </a:prstGeom>
        </p:spPr>
        <p:txBody>
          <a:bodyPr/>
          <a:lstStyle>
            <a:lvl1pPr>
              <a:defRPr sz="4000">
                <a:solidFill>
                  <a:schemeClr val="bg1"/>
                </a:solidFill>
              </a:defRPr>
            </a:lvl1pPr>
          </a:lstStyle>
          <a:p>
            <a:pPr lvl="0"/>
            <a:r>
              <a:rPr lang="en-GB" noProof="0" dirty="0"/>
              <a:t>NAME YOUR PRESENTATION</a:t>
            </a:r>
          </a:p>
        </p:txBody>
      </p:sp>
      <p:sp>
        <p:nvSpPr>
          <p:cNvPr id="56347" name="Text Box 27"/>
          <p:cNvSpPr txBox="1">
            <a:spLocks noChangeArrowheads="1"/>
          </p:cNvSpPr>
          <p:nvPr userDrawn="1"/>
        </p:nvSpPr>
        <p:spPr bwMode="auto">
          <a:xfrm>
            <a:off x="844737" y="6429376"/>
            <a:ext cx="6706956" cy="2111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GB" sz="772" noProof="0" dirty="0"/>
          </a:p>
        </p:txBody>
      </p:sp>
      <p:sp>
        <p:nvSpPr>
          <p:cNvPr id="10" name="Text Box 58"/>
          <p:cNvSpPr txBox="1">
            <a:spLocks noChangeArrowheads="1"/>
          </p:cNvSpPr>
          <p:nvPr userDrawn="1"/>
        </p:nvSpPr>
        <p:spPr bwMode="auto">
          <a:xfrm>
            <a:off x="213480" y="6202800"/>
            <a:ext cx="6706956"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anchor="b">
            <a:spAutoFit/>
          </a:bodyPr>
          <a:lstStyle/>
          <a:p>
            <a:pPr algn="l">
              <a:spcBef>
                <a:spcPct val="50000"/>
              </a:spcBef>
            </a:pPr>
            <a:r>
              <a:rPr lang="en-GB" sz="800" noProof="0">
                <a:solidFill>
                  <a:srgbClr val="8197A6"/>
                </a:solidFill>
                <a:latin typeface="Arial" panose="020B0604020202020204" pitchFamily="34" charset="0"/>
                <a:cs typeface="Arial" panose="020B0604020202020204" pitchFamily="34" charset="0"/>
              </a:rPr>
              <a:t>ESA UNCLASSIFIED – For ESA Official Use Only</a:t>
            </a:r>
            <a:endParaRPr lang="en-GB" sz="800" noProof="0" dirty="0">
              <a:solidFill>
                <a:srgbClr val="8197A6"/>
              </a:solidFill>
              <a:latin typeface="Arial" panose="020B0604020202020204" pitchFamily="34" charset="0"/>
              <a:cs typeface="Arial" panose="020B0604020202020204" pitchFamily="34" charset="0"/>
            </a:endParaRPr>
          </a:p>
        </p:txBody>
      </p:sp>
      <p:cxnSp>
        <p:nvCxnSpPr>
          <p:cNvPr id="94" name="Straight Connector 152">
            <a:extLst>
              <a:ext uri="{FF2B5EF4-FFF2-40B4-BE49-F238E27FC236}">
                <a16:creationId xmlns:a16="http://schemas.microsoft.com/office/drawing/2014/main" id="{357F7D0F-2D50-4418-8EB4-564A4B2CEE5B}"/>
              </a:ext>
            </a:extLst>
          </p:cNvPr>
          <p:cNvCxnSpPr>
            <a:cxnSpLocks/>
          </p:cNvCxnSpPr>
          <p:nvPr userDrawn="1"/>
        </p:nvCxnSpPr>
        <p:spPr>
          <a:xfrm>
            <a:off x="223200" y="4106871"/>
            <a:ext cx="11736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pic>
        <p:nvPicPr>
          <p:cNvPr id="38" name="Picture 37">
            <a:extLst>
              <a:ext uri="{FF2B5EF4-FFF2-40B4-BE49-F238E27FC236}">
                <a16:creationId xmlns:a16="http://schemas.microsoft.com/office/drawing/2014/main" id="{6C34021B-66EB-9E45-8BD1-64D5855A5802}"/>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331489" y="-216085"/>
            <a:ext cx="2093892" cy="1314000"/>
          </a:xfrm>
          <a:prstGeom prst="rect">
            <a:avLst/>
          </a:prstGeom>
        </p:spPr>
      </p:pic>
      <p:cxnSp>
        <p:nvCxnSpPr>
          <p:cNvPr id="39" name="Straight Connector 38">
            <a:extLst>
              <a:ext uri="{FF2B5EF4-FFF2-40B4-BE49-F238E27FC236}">
                <a16:creationId xmlns:a16="http://schemas.microsoft.com/office/drawing/2014/main" id="{D90A106D-F82D-4A4A-81C2-51E2F76FBD9F}"/>
              </a:ext>
            </a:extLst>
          </p:cNvPr>
          <p:cNvCxnSpPr>
            <a:cxnSpLocks/>
          </p:cNvCxnSpPr>
          <p:nvPr userDrawn="1"/>
        </p:nvCxnSpPr>
        <p:spPr>
          <a:xfrm>
            <a:off x="221435" y="6422971"/>
            <a:ext cx="11736000" cy="0"/>
          </a:xfrm>
          <a:prstGeom prst="line">
            <a:avLst/>
          </a:prstGeom>
          <a:ln w="9525"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pic>
        <p:nvPicPr>
          <p:cNvPr id="97" name="Picture 5">
            <a:extLst>
              <a:ext uri="{FF2B5EF4-FFF2-40B4-BE49-F238E27FC236}">
                <a16:creationId xmlns:a16="http://schemas.microsoft.com/office/drawing/2014/main" id="{F2382437-E20D-44CE-9678-6FC2D2C8FA21}"/>
              </a:ext>
            </a:extLst>
          </p:cNvPr>
          <p:cNvPicPr>
            <a:picLocks/>
          </p:cNvPicPr>
          <p:nvPr userDrawn="1"/>
        </p:nvPicPr>
        <p:blipFill>
          <a:blip r:embed="rId4" cstate="email">
            <a:extLst>
              <a:ext uri="{28A0092B-C50C-407E-A947-70E740481C1C}">
                <a14:useLocalDpi xmlns:a14="http://schemas.microsoft.com/office/drawing/2010/main"/>
              </a:ext>
            </a:extLst>
          </a:blip>
          <a:stretch>
            <a:fillRect/>
          </a:stretch>
        </p:blipFill>
        <p:spPr>
          <a:xfrm>
            <a:off x="10342800" y="6584400"/>
            <a:ext cx="1641396" cy="104400"/>
          </a:xfrm>
          <a:prstGeom prst="rect">
            <a:avLst/>
          </a:prstGeom>
        </p:spPr>
      </p:pic>
      <p:grpSp>
        <p:nvGrpSpPr>
          <p:cNvPr id="98" name="Group 97">
            <a:extLst>
              <a:ext uri="{FF2B5EF4-FFF2-40B4-BE49-F238E27FC236}">
                <a16:creationId xmlns:a16="http://schemas.microsoft.com/office/drawing/2014/main" id="{CE642B03-0EF0-4B89-9C8B-4AEFAD3C07E1}"/>
              </a:ext>
            </a:extLst>
          </p:cNvPr>
          <p:cNvGrpSpPr/>
          <p:nvPr userDrawn="1"/>
        </p:nvGrpSpPr>
        <p:grpSpPr>
          <a:xfrm>
            <a:off x="226688" y="6569736"/>
            <a:ext cx="9628745" cy="144114"/>
            <a:chOff x="1076500" y="4469696"/>
            <a:chExt cx="9628745" cy="144114"/>
          </a:xfrm>
        </p:grpSpPr>
        <p:pic>
          <p:nvPicPr>
            <p:cNvPr id="99" name="Picture 98" descr="de.png">
              <a:extLst>
                <a:ext uri="{FF2B5EF4-FFF2-40B4-BE49-F238E27FC236}">
                  <a16:creationId xmlns:a16="http://schemas.microsoft.com/office/drawing/2014/main" id="{381BC98B-E672-46D5-8F8D-FEAC51F76B10}"/>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76500" y="4469696"/>
              <a:ext cx="217977" cy="144114"/>
            </a:xfrm>
            <a:prstGeom prst="rect">
              <a:avLst/>
            </a:prstGeom>
            <a:ln>
              <a:noFill/>
            </a:ln>
          </p:spPr>
        </p:pic>
        <p:pic>
          <p:nvPicPr>
            <p:cNvPr id="100" name="Picture 99" descr="at.png">
              <a:extLst>
                <a:ext uri="{FF2B5EF4-FFF2-40B4-BE49-F238E27FC236}">
                  <a16:creationId xmlns:a16="http://schemas.microsoft.com/office/drawing/2014/main" id="{225A4733-107B-49BC-B524-DE83F36210A1}"/>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447640" y="4469696"/>
              <a:ext cx="217977" cy="144114"/>
            </a:xfrm>
            <a:prstGeom prst="rect">
              <a:avLst/>
            </a:prstGeom>
            <a:ln>
              <a:noFill/>
            </a:ln>
          </p:spPr>
        </p:pic>
        <p:pic>
          <p:nvPicPr>
            <p:cNvPr id="101" name="Picture 100" descr="be.png">
              <a:extLst>
                <a:ext uri="{FF2B5EF4-FFF2-40B4-BE49-F238E27FC236}">
                  <a16:creationId xmlns:a16="http://schemas.microsoft.com/office/drawing/2014/main" id="{C8F0223E-DBAC-41CA-A47B-DF69C4F9D90B}"/>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818780" y="4469696"/>
              <a:ext cx="217977" cy="144114"/>
            </a:xfrm>
            <a:prstGeom prst="rect">
              <a:avLst/>
            </a:prstGeom>
            <a:ln>
              <a:noFill/>
            </a:ln>
          </p:spPr>
        </p:pic>
        <p:pic>
          <p:nvPicPr>
            <p:cNvPr id="102" name="Picture 101" descr="dk.png">
              <a:extLst>
                <a:ext uri="{FF2B5EF4-FFF2-40B4-BE49-F238E27FC236}">
                  <a16:creationId xmlns:a16="http://schemas.microsoft.com/office/drawing/2014/main" id="{1BF745E5-AFED-4935-857B-C5E4FA6FBD56}"/>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2189920" y="4469696"/>
              <a:ext cx="217977" cy="144114"/>
            </a:xfrm>
            <a:prstGeom prst="rect">
              <a:avLst/>
            </a:prstGeom>
            <a:ln>
              <a:noFill/>
            </a:ln>
          </p:spPr>
        </p:pic>
        <p:pic>
          <p:nvPicPr>
            <p:cNvPr id="103" name="Picture 102" descr="es.png">
              <a:extLst>
                <a:ext uri="{FF2B5EF4-FFF2-40B4-BE49-F238E27FC236}">
                  <a16:creationId xmlns:a16="http://schemas.microsoft.com/office/drawing/2014/main" id="{0401DA19-7D39-407A-8231-56819BA126D3}"/>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2561060" y="4469696"/>
              <a:ext cx="217977" cy="144114"/>
            </a:xfrm>
            <a:prstGeom prst="rect">
              <a:avLst/>
            </a:prstGeom>
            <a:ln>
              <a:noFill/>
            </a:ln>
          </p:spPr>
        </p:pic>
        <p:pic>
          <p:nvPicPr>
            <p:cNvPr id="104" name="Picture 103" descr="ee.png">
              <a:extLst>
                <a:ext uri="{FF2B5EF4-FFF2-40B4-BE49-F238E27FC236}">
                  <a16:creationId xmlns:a16="http://schemas.microsoft.com/office/drawing/2014/main" id="{3DD10B99-0B54-43D6-8D68-531D5E79C59D}"/>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2932200" y="4469696"/>
              <a:ext cx="217977" cy="144114"/>
            </a:xfrm>
            <a:prstGeom prst="rect">
              <a:avLst/>
            </a:prstGeom>
            <a:ln>
              <a:noFill/>
            </a:ln>
          </p:spPr>
        </p:pic>
        <p:pic>
          <p:nvPicPr>
            <p:cNvPr id="105" name="Picture 104" descr="fi.png">
              <a:extLst>
                <a:ext uri="{FF2B5EF4-FFF2-40B4-BE49-F238E27FC236}">
                  <a16:creationId xmlns:a16="http://schemas.microsoft.com/office/drawing/2014/main" id="{2F36F73C-3580-45E1-9CE2-C1D417FE990F}"/>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3303340" y="4469696"/>
              <a:ext cx="217977" cy="144114"/>
            </a:xfrm>
            <a:prstGeom prst="rect">
              <a:avLst/>
            </a:prstGeom>
            <a:ln>
              <a:noFill/>
            </a:ln>
          </p:spPr>
        </p:pic>
        <p:pic>
          <p:nvPicPr>
            <p:cNvPr id="106" name="Picture 105" descr="fr.png">
              <a:extLst>
                <a:ext uri="{FF2B5EF4-FFF2-40B4-BE49-F238E27FC236}">
                  <a16:creationId xmlns:a16="http://schemas.microsoft.com/office/drawing/2014/main" id="{906737DA-0E2F-4F5D-B740-B54BAD2C8C5F}"/>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3674480" y="4469696"/>
              <a:ext cx="217977" cy="144114"/>
            </a:xfrm>
            <a:prstGeom prst="rect">
              <a:avLst/>
            </a:prstGeom>
            <a:ln>
              <a:noFill/>
            </a:ln>
          </p:spPr>
        </p:pic>
        <p:pic>
          <p:nvPicPr>
            <p:cNvPr id="107" name="Picture 106" descr="gr.png">
              <a:extLst>
                <a:ext uri="{FF2B5EF4-FFF2-40B4-BE49-F238E27FC236}">
                  <a16:creationId xmlns:a16="http://schemas.microsoft.com/office/drawing/2014/main" id="{68A3DCFD-7BDE-4B6C-9D80-506777C1900D}"/>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4045620" y="4469696"/>
              <a:ext cx="217977" cy="144114"/>
            </a:xfrm>
            <a:prstGeom prst="rect">
              <a:avLst/>
            </a:prstGeom>
            <a:ln>
              <a:noFill/>
            </a:ln>
          </p:spPr>
        </p:pic>
        <p:pic>
          <p:nvPicPr>
            <p:cNvPr id="108" name="Picture 107" descr="hu.png">
              <a:extLst>
                <a:ext uri="{FF2B5EF4-FFF2-40B4-BE49-F238E27FC236}">
                  <a16:creationId xmlns:a16="http://schemas.microsoft.com/office/drawing/2014/main" id="{CFB3CB32-72D0-4E9A-97A2-6137F7675638}"/>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4416760" y="4469696"/>
              <a:ext cx="217977" cy="144114"/>
            </a:xfrm>
            <a:prstGeom prst="rect">
              <a:avLst/>
            </a:prstGeom>
            <a:ln>
              <a:noFill/>
            </a:ln>
          </p:spPr>
        </p:pic>
        <p:pic>
          <p:nvPicPr>
            <p:cNvPr id="109" name="Picture 108" descr="ie.png">
              <a:extLst>
                <a:ext uri="{FF2B5EF4-FFF2-40B4-BE49-F238E27FC236}">
                  <a16:creationId xmlns:a16="http://schemas.microsoft.com/office/drawing/2014/main" id="{82F1D1F4-8AED-4290-8402-C7C14DD59841}"/>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4787900" y="4469696"/>
              <a:ext cx="217977" cy="144114"/>
            </a:xfrm>
            <a:prstGeom prst="rect">
              <a:avLst/>
            </a:prstGeom>
            <a:ln>
              <a:noFill/>
            </a:ln>
          </p:spPr>
        </p:pic>
        <p:pic>
          <p:nvPicPr>
            <p:cNvPr id="110" name="Picture 109" descr="it.png">
              <a:extLst>
                <a:ext uri="{FF2B5EF4-FFF2-40B4-BE49-F238E27FC236}">
                  <a16:creationId xmlns:a16="http://schemas.microsoft.com/office/drawing/2014/main" id="{F421F4B2-704B-4865-8B0C-0F8CA756F7AB}"/>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5159040" y="4469696"/>
              <a:ext cx="217977" cy="144114"/>
            </a:xfrm>
            <a:prstGeom prst="rect">
              <a:avLst/>
            </a:prstGeom>
            <a:ln>
              <a:noFill/>
            </a:ln>
          </p:spPr>
        </p:pic>
        <p:pic>
          <p:nvPicPr>
            <p:cNvPr id="111" name="Picture 110" descr="lu.png">
              <a:extLst>
                <a:ext uri="{FF2B5EF4-FFF2-40B4-BE49-F238E27FC236}">
                  <a16:creationId xmlns:a16="http://schemas.microsoft.com/office/drawing/2014/main" id="{989E3DFA-89E6-49E0-BA29-AC115F09AE0D}"/>
                </a:ext>
              </a:extLst>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5530180" y="4469696"/>
              <a:ext cx="217977" cy="144114"/>
            </a:xfrm>
            <a:prstGeom prst="rect">
              <a:avLst/>
            </a:prstGeom>
            <a:ln>
              <a:noFill/>
            </a:ln>
          </p:spPr>
        </p:pic>
        <p:pic>
          <p:nvPicPr>
            <p:cNvPr id="112" name="Picture 111" descr="no.png">
              <a:extLst>
                <a:ext uri="{FF2B5EF4-FFF2-40B4-BE49-F238E27FC236}">
                  <a16:creationId xmlns:a16="http://schemas.microsoft.com/office/drawing/2014/main" id="{A5A97D08-BE88-47B1-BC4C-B1EB289C7260}"/>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5901320" y="4469696"/>
              <a:ext cx="217977" cy="144114"/>
            </a:xfrm>
            <a:prstGeom prst="rect">
              <a:avLst/>
            </a:prstGeom>
            <a:ln>
              <a:noFill/>
            </a:ln>
          </p:spPr>
        </p:pic>
        <p:pic>
          <p:nvPicPr>
            <p:cNvPr id="113" name="Picture 112" descr="nl.png">
              <a:extLst>
                <a:ext uri="{FF2B5EF4-FFF2-40B4-BE49-F238E27FC236}">
                  <a16:creationId xmlns:a16="http://schemas.microsoft.com/office/drawing/2014/main" id="{000EEC71-A38B-415E-83FA-C396EABF1D8C}"/>
                </a:ext>
              </a:extLst>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6272460" y="4469696"/>
              <a:ext cx="217977" cy="144114"/>
            </a:xfrm>
            <a:prstGeom prst="rect">
              <a:avLst/>
            </a:prstGeom>
            <a:ln>
              <a:noFill/>
            </a:ln>
          </p:spPr>
        </p:pic>
        <p:pic>
          <p:nvPicPr>
            <p:cNvPr id="114" name="Picture 113" descr="pl.png">
              <a:extLst>
                <a:ext uri="{FF2B5EF4-FFF2-40B4-BE49-F238E27FC236}">
                  <a16:creationId xmlns:a16="http://schemas.microsoft.com/office/drawing/2014/main" id="{1ACF67EA-567D-4EE0-8CC8-414BA5E221E6}"/>
                </a:ext>
              </a:extLst>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6643600" y="4469696"/>
              <a:ext cx="217977" cy="144114"/>
            </a:xfrm>
            <a:prstGeom prst="rect">
              <a:avLst/>
            </a:prstGeom>
            <a:ln>
              <a:noFill/>
            </a:ln>
          </p:spPr>
        </p:pic>
        <p:pic>
          <p:nvPicPr>
            <p:cNvPr id="115" name="Picture 114" descr="pt.png">
              <a:extLst>
                <a:ext uri="{FF2B5EF4-FFF2-40B4-BE49-F238E27FC236}">
                  <a16:creationId xmlns:a16="http://schemas.microsoft.com/office/drawing/2014/main" id="{080291BD-06C6-488E-9A56-3E69D0711B80}"/>
                </a:ext>
              </a:extLst>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7014740" y="4469696"/>
              <a:ext cx="217977" cy="144114"/>
            </a:xfrm>
            <a:prstGeom prst="rect">
              <a:avLst/>
            </a:prstGeom>
            <a:ln>
              <a:noFill/>
            </a:ln>
          </p:spPr>
        </p:pic>
        <p:pic>
          <p:nvPicPr>
            <p:cNvPr id="116" name="Picture 115" descr="cz.png">
              <a:extLst>
                <a:ext uri="{FF2B5EF4-FFF2-40B4-BE49-F238E27FC236}">
                  <a16:creationId xmlns:a16="http://schemas.microsoft.com/office/drawing/2014/main" id="{6EDC5F26-E7C6-4A61-BC78-1462C66C169D}"/>
                </a:ext>
              </a:extLst>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7385880" y="4469696"/>
              <a:ext cx="217977" cy="144114"/>
            </a:xfrm>
            <a:prstGeom prst="rect">
              <a:avLst/>
            </a:prstGeom>
            <a:ln>
              <a:noFill/>
            </a:ln>
          </p:spPr>
        </p:pic>
        <p:pic>
          <p:nvPicPr>
            <p:cNvPr id="117" name="Picture 116" descr="ro.png">
              <a:extLst>
                <a:ext uri="{FF2B5EF4-FFF2-40B4-BE49-F238E27FC236}">
                  <a16:creationId xmlns:a16="http://schemas.microsoft.com/office/drawing/2014/main" id="{57809487-789E-47BB-AA8E-1F8C20F1718F}"/>
                </a:ext>
              </a:extLst>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7757020" y="4469696"/>
              <a:ext cx="217977" cy="144114"/>
            </a:xfrm>
            <a:prstGeom prst="rect">
              <a:avLst/>
            </a:prstGeom>
            <a:ln>
              <a:noFill/>
            </a:ln>
          </p:spPr>
        </p:pic>
        <p:pic>
          <p:nvPicPr>
            <p:cNvPr id="118" name="Picture 117" descr="se.png">
              <a:extLst>
                <a:ext uri="{FF2B5EF4-FFF2-40B4-BE49-F238E27FC236}">
                  <a16:creationId xmlns:a16="http://schemas.microsoft.com/office/drawing/2014/main" id="{6AEDE687-336C-48B5-BFA7-774CCF8A7B1D}"/>
                </a:ext>
              </a:extLst>
            </p:cNvPr>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8499300" y="4469696"/>
              <a:ext cx="217977" cy="144114"/>
            </a:xfrm>
            <a:prstGeom prst="rect">
              <a:avLst/>
            </a:prstGeom>
            <a:ln>
              <a:noFill/>
            </a:ln>
          </p:spPr>
        </p:pic>
        <p:pic>
          <p:nvPicPr>
            <p:cNvPr id="119" name="Picture 118" descr="ch.png">
              <a:extLst>
                <a:ext uri="{FF2B5EF4-FFF2-40B4-BE49-F238E27FC236}">
                  <a16:creationId xmlns:a16="http://schemas.microsoft.com/office/drawing/2014/main" id="{765B3246-3398-44E5-8782-0EC0C94739EA}"/>
                </a:ext>
              </a:extLst>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8870442" y="4469696"/>
              <a:ext cx="217977" cy="144114"/>
            </a:xfrm>
            <a:prstGeom prst="rect">
              <a:avLst/>
            </a:prstGeom>
            <a:ln>
              <a:noFill/>
            </a:ln>
          </p:spPr>
        </p:pic>
        <p:pic>
          <p:nvPicPr>
            <p:cNvPr id="120" name="Picture 119" descr="uk.png">
              <a:extLst>
                <a:ext uri="{FF2B5EF4-FFF2-40B4-BE49-F238E27FC236}">
                  <a16:creationId xmlns:a16="http://schemas.microsoft.com/office/drawing/2014/main" id="{B7A54B29-29A4-4216-BDCB-B892344F4C71}"/>
                </a:ext>
              </a:extLst>
            </p:cNvPr>
            <p:cNvPicPr>
              <a:picLocks noChangeAspect="1"/>
            </p:cNvPicPr>
            <p:nvPr userDrawn="1"/>
          </p:nvPicPr>
          <p:blipFill>
            <a:blip r:embed="rId26" cstate="print">
              <a:extLst>
                <a:ext uri="{28A0092B-C50C-407E-A947-70E740481C1C}">
                  <a14:useLocalDpi xmlns:a14="http://schemas.microsoft.com/office/drawing/2010/main" val="0"/>
                </a:ext>
              </a:extLst>
            </a:blip>
            <a:stretch>
              <a:fillRect/>
            </a:stretch>
          </p:blipFill>
          <p:spPr>
            <a:xfrm>
              <a:off x="8128160" y="4469696"/>
              <a:ext cx="217977" cy="144114"/>
            </a:xfrm>
            <a:prstGeom prst="rect">
              <a:avLst/>
            </a:prstGeom>
            <a:ln>
              <a:noFill/>
            </a:ln>
          </p:spPr>
        </p:pic>
        <p:pic>
          <p:nvPicPr>
            <p:cNvPr id="121" name="Picture 120">
              <a:extLst>
                <a:ext uri="{FF2B5EF4-FFF2-40B4-BE49-F238E27FC236}">
                  <a16:creationId xmlns:a16="http://schemas.microsoft.com/office/drawing/2014/main" id="{BD10A5D6-9438-4E29-80B5-DC496C46D23F}"/>
                </a:ext>
              </a:extLst>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9408598" y="4469696"/>
              <a:ext cx="216000" cy="144000"/>
            </a:xfrm>
            <a:prstGeom prst="rect">
              <a:avLst/>
            </a:prstGeom>
          </p:spPr>
        </p:pic>
        <p:pic>
          <p:nvPicPr>
            <p:cNvPr id="122" name="Picture 121">
              <a:extLst>
                <a:ext uri="{FF2B5EF4-FFF2-40B4-BE49-F238E27FC236}">
                  <a16:creationId xmlns:a16="http://schemas.microsoft.com/office/drawing/2014/main" id="{950D8082-BDE6-48BC-8317-0D4C3C44D6EF}"/>
                </a:ext>
              </a:extLst>
            </p:cNvPr>
            <p:cNvPicPr>
              <a:picLocks noChangeAspect="1"/>
            </p:cNvPicPr>
            <p:nvPr userDrawn="1"/>
          </p:nvPicPr>
          <p:blipFill>
            <a:blip r:embed="rId28"/>
            <a:stretch>
              <a:fillRect/>
            </a:stretch>
          </p:blipFill>
          <p:spPr>
            <a:xfrm>
              <a:off x="9768386" y="4469696"/>
              <a:ext cx="216000" cy="144000"/>
            </a:xfrm>
            <a:prstGeom prst="rect">
              <a:avLst/>
            </a:prstGeom>
          </p:spPr>
        </p:pic>
        <p:pic>
          <p:nvPicPr>
            <p:cNvPr id="123" name="Picture 122" descr="ca.png">
              <a:extLst>
                <a:ext uri="{FF2B5EF4-FFF2-40B4-BE49-F238E27FC236}">
                  <a16:creationId xmlns:a16="http://schemas.microsoft.com/office/drawing/2014/main" id="{3FA38A6C-E219-4F65-80C0-7E329F7D3A8E}"/>
                </a:ext>
              </a:extLst>
            </p:cNvPr>
            <p:cNvPicPr>
              <a:picLocks noChangeAspect="1"/>
            </p:cNvPicPr>
            <p:nvPr userDrawn="1"/>
          </p:nvPicPr>
          <p:blipFill>
            <a:blip r:embed="rId29" cstate="print">
              <a:extLst>
                <a:ext uri="{28A0092B-C50C-407E-A947-70E740481C1C}">
                  <a14:useLocalDpi xmlns:a14="http://schemas.microsoft.com/office/drawing/2010/main" val="0"/>
                </a:ext>
              </a:extLst>
            </a:blip>
            <a:stretch>
              <a:fillRect/>
            </a:stretch>
          </p:blipFill>
          <p:spPr>
            <a:xfrm>
              <a:off x="10489245" y="4469696"/>
              <a:ext cx="216000" cy="142807"/>
            </a:xfrm>
            <a:prstGeom prst="rect">
              <a:avLst/>
            </a:prstGeom>
            <a:ln>
              <a:noFill/>
            </a:ln>
          </p:spPr>
        </p:pic>
        <p:pic>
          <p:nvPicPr>
            <p:cNvPr id="124" name="Picture 123" descr="si.png">
              <a:extLst>
                <a:ext uri="{FF2B5EF4-FFF2-40B4-BE49-F238E27FC236}">
                  <a16:creationId xmlns:a16="http://schemas.microsoft.com/office/drawing/2014/main" id="{EA3E719E-4A8D-4153-9BDC-6D274C09D10E}"/>
                </a:ext>
              </a:extLst>
            </p:cNvPr>
            <p:cNvPicPr>
              <a:picLocks noChangeAspect="1"/>
            </p:cNvPicPr>
            <p:nvPr userDrawn="1"/>
          </p:nvPicPr>
          <p:blipFill>
            <a:blip r:embed="rId30" cstate="print">
              <a:extLst>
                <a:ext uri="{28A0092B-C50C-407E-A947-70E740481C1C}">
                  <a14:useLocalDpi xmlns:a14="http://schemas.microsoft.com/office/drawing/2010/main" val="0"/>
                </a:ext>
              </a:extLst>
            </a:blip>
            <a:stretch>
              <a:fillRect/>
            </a:stretch>
          </p:blipFill>
          <p:spPr>
            <a:xfrm>
              <a:off x="10128174" y="4469696"/>
              <a:ext cx="217284" cy="143656"/>
            </a:xfrm>
            <a:prstGeom prst="rect">
              <a:avLst/>
            </a:prstGeom>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strips(upRight)">
                                      <p:cBhvr>
                                        <p:cTn id="11" dur="500"/>
                                        <p:tgtEl>
                                          <p:spTgt spid="94"/>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wipe(left)">
                                      <p:cBhvr>
                                        <p:cTn id="15" dur="500"/>
                                        <p:tgtEl>
                                          <p:spTgt spid="97"/>
                                        </p:tgtEl>
                                      </p:cBhvr>
                                    </p:animEffect>
                                  </p:childTnLst>
                                </p:cTn>
                              </p:par>
                            </p:childTnLst>
                          </p:cTn>
                        </p:par>
                        <p:par>
                          <p:cTn id="16" fill="hold">
                            <p:stCondLst>
                              <p:cond delay="1500"/>
                            </p:stCondLst>
                            <p:childTnLst>
                              <p:par>
                                <p:cTn id="17" presetID="2" presetClass="entr" presetSubtype="8" fill="hold" nodeType="afterEffect">
                                  <p:stCondLst>
                                    <p:cond delay="0"/>
                                  </p:stCondLst>
                                  <p:childTnLst>
                                    <p:set>
                                      <p:cBhvr>
                                        <p:cTn id="18" dur="1" fill="hold">
                                          <p:stCondLst>
                                            <p:cond delay="0"/>
                                          </p:stCondLst>
                                        </p:cTn>
                                        <p:tgtEl>
                                          <p:spTgt spid="98"/>
                                        </p:tgtEl>
                                        <p:attrNameLst>
                                          <p:attrName>style.visibility</p:attrName>
                                        </p:attrNameLst>
                                      </p:cBhvr>
                                      <p:to>
                                        <p:strVal val="visible"/>
                                      </p:to>
                                    </p:set>
                                    <p:anim calcmode="lin" valueType="num">
                                      <p:cBhvr additive="base">
                                        <p:cTn id="19" dur="1500" fill="hold"/>
                                        <p:tgtEl>
                                          <p:spTgt spid="98"/>
                                        </p:tgtEl>
                                        <p:attrNameLst>
                                          <p:attrName>ppt_x</p:attrName>
                                        </p:attrNameLst>
                                      </p:cBhvr>
                                      <p:tavLst>
                                        <p:tav tm="0">
                                          <p:val>
                                            <p:strVal val="0-#ppt_w/2"/>
                                          </p:val>
                                        </p:tav>
                                        <p:tav tm="100000">
                                          <p:val>
                                            <p:strVal val="#ppt_x"/>
                                          </p:val>
                                        </p:tav>
                                      </p:tavLst>
                                    </p:anim>
                                    <p:anim calcmode="lin" valueType="num">
                                      <p:cBhvr additive="base">
                                        <p:cTn id="20" dur="1500" fill="hold"/>
                                        <p:tgtEl>
                                          <p:spTgt spid="98"/>
                                        </p:tgtEl>
                                        <p:attrNameLst>
                                          <p:attrName>ppt_y</p:attrName>
                                        </p:attrNameLst>
                                      </p:cBhvr>
                                      <p:tavLst>
                                        <p:tav tm="0">
                                          <p:val>
                                            <p:strVal val="#ppt_y"/>
                                          </p:val>
                                        </p:tav>
                                        <p:tav tm="100000">
                                          <p:val>
                                            <p:strVal val="#ppt_y"/>
                                          </p:val>
                                        </p:tav>
                                      </p:tavLst>
                                    </p:anim>
                                  </p:childTnLst>
                                </p:cTn>
                              </p:par>
                            </p:childTnLst>
                          </p:cTn>
                        </p:par>
                        <p:par>
                          <p:cTn id="21" fill="hold">
                            <p:stCondLst>
                              <p:cond delay="3000"/>
                            </p:stCondLst>
                            <p:childTnLst>
                              <p:par>
                                <p:cTn id="22" presetID="2" presetClass="entr" presetSubtype="12" accel="100000"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additive="base">
                                        <p:cTn id="24" dur="500" fill="hold"/>
                                        <p:tgtEl>
                                          <p:spTgt spid="40"/>
                                        </p:tgtEl>
                                        <p:attrNameLst>
                                          <p:attrName>ppt_x</p:attrName>
                                        </p:attrNameLst>
                                      </p:cBhvr>
                                      <p:tavLst>
                                        <p:tav tm="0">
                                          <p:val>
                                            <p:strVal val="0-#ppt_w/2"/>
                                          </p:val>
                                        </p:tav>
                                        <p:tav tm="100000">
                                          <p:val>
                                            <p:strVal val="#ppt_x"/>
                                          </p:val>
                                        </p:tav>
                                      </p:tavLst>
                                    </p:anim>
                                    <p:anim calcmode="lin" valueType="num">
                                      <p:cBhvr additive="base">
                                        <p:cTn id="25"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10" grpId="0"/>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ARK8">
    <p:spTree>
      <p:nvGrpSpPr>
        <p:cNvPr id="1" name=""/>
        <p:cNvGrpSpPr/>
        <p:nvPr/>
      </p:nvGrpSpPr>
      <p:grpSpPr>
        <a:xfrm>
          <a:off x="0" y="0"/>
          <a:ext cx="0" cy="0"/>
          <a:chOff x="0" y="0"/>
          <a:chExt cx="0" cy="0"/>
        </a:xfrm>
      </p:grpSpPr>
      <p:grpSp>
        <p:nvGrpSpPr>
          <p:cNvPr id="7" name="Group 35">
            <a:extLst>
              <a:ext uri="{FF2B5EF4-FFF2-40B4-BE49-F238E27FC236}">
                <a16:creationId xmlns:a16="http://schemas.microsoft.com/office/drawing/2014/main" id="{79B5329C-A2C5-4ECB-BC98-1EE910A59C5C}"/>
              </a:ext>
            </a:extLst>
          </p:cNvPr>
          <p:cNvGrpSpPr/>
          <p:nvPr userDrawn="1"/>
        </p:nvGrpSpPr>
        <p:grpSpPr>
          <a:xfrm>
            <a:off x="-6583" y="-3"/>
            <a:ext cx="12302859" cy="6858003"/>
            <a:chOff x="-6566" y="-2"/>
            <a:chExt cx="12269309" cy="6858002"/>
          </a:xfrm>
        </p:grpSpPr>
        <p:sp>
          <p:nvSpPr>
            <p:cNvPr id="8" name="Rectangle 36" hidden="1">
              <a:extLst>
                <a:ext uri="{FF2B5EF4-FFF2-40B4-BE49-F238E27FC236}">
                  <a16:creationId xmlns:a16="http://schemas.microsoft.com/office/drawing/2014/main" id="{C8958B36-AB2D-48BD-9A47-6687DB792AE7}"/>
                </a:ext>
              </a:extLst>
            </p:cNvPr>
            <p:cNvSpPr/>
            <p:nvPr userDrawn="1"/>
          </p:nvSpPr>
          <p:spPr>
            <a:xfrm>
              <a:off x="-6566" y="-2"/>
              <a:ext cx="12198565" cy="6858002"/>
            </a:xfrm>
            <a:prstGeom prst="rect">
              <a:avLst/>
            </a:prstGeom>
            <a:solidFill>
              <a:srgbClr val="0032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02" dirty="0"/>
            </a:p>
          </p:txBody>
        </p:sp>
        <p:grpSp>
          <p:nvGrpSpPr>
            <p:cNvPr id="9" name="Group 37" hidden="1">
              <a:extLst>
                <a:ext uri="{FF2B5EF4-FFF2-40B4-BE49-F238E27FC236}">
                  <a16:creationId xmlns:a16="http://schemas.microsoft.com/office/drawing/2014/main" id="{430FC37E-46B5-4BD2-9E97-2B76C0573440}"/>
                </a:ext>
              </a:extLst>
            </p:cNvPr>
            <p:cNvGrpSpPr/>
            <p:nvPr userDrawn="1"/>
          </p:nvGrpSpPr>
          <p:grpSpPr>
            <a:xfrm>
              <a:off x="442260" y="3456849"/>
              <a:ext cx="11820483" cy="2970388"/>
              <a:chOff x="442260" y="3600153"/>
              <a:chExt cx="11820483" cy="2970388"/>
            </a:xfrm>
          </p:grpSpPr>
          <p:cxnSp>
            <p:nvCxnSpPr>
              <p:cNvPr id="10" name="Straight Connector 38">
                <a:extLst>
                  <a:ext uri="{FF2B5EF4-FFF2-40B4-BE49-F238E27FC236}">
                    <a16:creationId xmlns:a16="http://schemas.microsoft.com/office/drawing/2014/main" id="{E63B12F6-68E5-4FD2-AE82-2C61E9FEC371}"/>
                  </a:ext>
                </a:extLst>
              </p:cNvPr>
              <p:cNvCxnSpPr/>
              <p:nvPr userDrawn="1"/>
            </p:nvCxnSpPr>
            <p:spPr>
              <a:xfrm flipV="1">
                <a:off x="9302285"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1" name="Straight Connector 39">
                <a:extLst>
                  <a:ext uri="{FF2B5EF4-FFF2-40B4-BE49-F238E27FC236}">
                    <a16:creationId xmlns:a16="http://schemas.microsoft.com/office/drawing/2014/main" id="{3F18698A-2CC1-42F7-AFA2-0ED6A65A0467}"/>
                  </a:ext>
                </a:extLst>
              </p:cNvPr>
              <p:cNvCxnSpPr/>
              <p:nvPr userDrawn="1"/>
            </p:nvCxnSpPr>
            <p:spPr>
              <a:xfrm flipV="1">
                <a:off x="8773056"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2" name="Straight Connector 40">
                <a:extLst>
                  <a:ext uri="{FF2B5EF4-FFF2-40B4-BE49-F238E27FC236}">
                    <a16:creationId xmlns:a16="http://schemas.microsoft.com/office/drawing/2014/main" id="{5A3E8D2A-FCB8-46D8-8E13-5DFD77E0857A}"/>
                  </a:ext>
                </a:extLst>
              </p:cNvPr>
              <p:cNvCxnSpPr/>
              <p:nvPr userDrawn="1"/>
            </p:nvCxnSpPr>
            <p:spPr>
              <a:xfrm flipV="1">
                <a:off x="8235524"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3" name="Straight Connector 41">
                <a:extLst>
                  <a:ext uri="{FF2B5EF4-FFF2-40B4-BE49-F238E27FC236}">
                    <a16:creationId xmlns:a16="http://schemas.microsoft.com/office/drawing/2014/main" id="{2A1A5DCC-95B9-432D-9319-E61A83F71866}"/>
                  </a:ext>
                </a:extLst>
              </p:cNvPr>
              <p:cNvCxnSpPr/>
              <p:nvPr userDrawn="1"/>
            </p:nvCxnSpPr>
            <p:spPr>
              <a:xfrm flipV="1">
                <a:off x="786603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4" name="Straight Connector 42">
                <a:extLst>
                  <a:ext uri="{FF2B5EF4-FFF2-40B4-BE49-F238E27FC236}">
                    <a16:creationId xmlns:a16="http://schemas.microsoft.com/office/drawing/2014/main" id="{B8820250-F9E0-4311-BF0C-802AF6875CAD}"/>
                  </a:ext>
                </a:extLst>
              </p:cNvPr>
              <p:cNvCxnSpPr/>
              <p:nvPr userDrawn="1"/>
            </p:nvCxnSpPr>
            <p:spPr>
              <a:xfrm flipV="1">
                <a:off x="7498863"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5" name="Straight Connector 43">
                <a:extLst>
                  <a:ext uri="{FF2B5EF4-FFF2-40B4-BE49-F238E27FC236}">
                    <a16:creationId xmlns:a16="http://schemas.microsoft.com/office/drawing/2014/main" id="{388E2DD4-2471-4F2A-8590-D3A12C918E40}"/>
                  </a:ext>
                </a:extLst>
              </p:cNvPr>
              <p:cNvCxnSpPr/>
              <p:nvPr userDrawn="1"/>
            </p:nvCxnSpPr>
            <p:spPr>
              <a:xfrm flipV="1">
                <a:off x="7127208"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6" name="Straight Connector 44">
                <a:extLst>
                  <a:ext uri="{FF2B5EF4-FFF2-40B4-BE49-F238E27FC236}">
                    <a16:creationId xmlns:a16="http://schemas.microsoft.com/office/drawing/2014/main" id="{93FCA856-D622-4D05-8EC1-5A1167A0E484}"/>
                  </a:ext>
                </a:extLst>
              </p:cNvPr>
              <p:cNvCxnSpPr/>
              <p:nvPr userDrawn="1"/>
            </p:nvCxnSpPr>
            <p:spPr>
              <a:xfrm flipV="1">
                <a:off x="6758651"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7" name="Straight Connector 45">
                <a:extLst>
                  <a:ext uri="{FF2B5EF4-FFF2-40B4-BE49-F238E27FC236}">
                    <a16:creationId xmlns:a16="http://schemas.microsoft.com/office/drawing/2014/main" id="{920EE15C-2FE5-464B-9141-CB9BF0147888}"/>
                  </a:ext>
                </a:extLst>
              </p:cNvPr>
              <p:cNvCxnSpPr/>
              <p:nvPr userDrawn="1"/>
            </p:nvCxnSpPr>
            <p:spPr>
              <a:xfrm flipV="1">
                <a:off x="6389469"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8" name="Straight Connector 46">
                <a:extLst>
                  <a:ext uri="{FF2B5EF4-FFF2-40B4-BE49-F238E27FC236}">
                    <a16:creationId xmlns:a16="http://schemas.microsoft.com/office/drawing/2014/main" id="{4B6CEFD2-1B8D-4244-B930-8D2849ED397B}"/>
                  </a:ext>
                </a:extLst>
              </p:cNvPr>
              <p:cNvCxnSpPr/>
              <p:nvPr userDrawn="1"/>
            </p:nvCxnSpPr>
            <p:spPr>
              <a:xfrm flipV="1">
                <a:off x="6009868" y="3607282"/>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9" name="Straight Connector 47">
                <a:extLst>
                  <a:ext uri="{FF2B5EF4-FFF2-40B4-BE49-F238E27FC236}">
                    <a16:creationId xmlns:a16="http://schemas.microsoft.com/office/drawing/2014/main" id="{8A33E851-D6BA-438B-B03A-38CCF7C6E26B}"/>
                  </a:ext>
                </a:extLst>
              </p:cNvPr>
              <p:cNvCxnSpPr/>
              <p:nvPr userDrawn="1"/>
            </p:nvCxnSpPr>
            <p:spPr>
              <a:xfrm flipV="1">
                <a:off x="5643989"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0" name="Straight Connector 48">
                <a:extLst>
                  <a:ext uri="{FF2B5EF4-FFF2-40B4-BE49-F238E27FC236}">
                    <a16:creationId xmlns:a16="http://schemas.microsoft.com/office/drawing/2014/main" id="{4A28DC0D-210E-4248-9128-A55D9A06369B}"/>
                  </a:ext>
                </a:extLst>
              </p:cNvPr>
              <p:cNvCxnSpPr/>
              <p:nvPr userDrawn="1"/>
            </p:nvCxnSpPr>
            <p:spPr>
              <a:xfrm flipV="1">
                <a:off x="5269261"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1" name="Straight Connector 49">
                <a:extLst>
                  <a:ext uri="{FF2B5EF4-FFF2-40B4-BE49-F238E27FC236}">
                    <a16:creationId xmlns:a16="http://schemas.microsoft.com/office/drawing/2014/main" id="{1464FE7F-7592-47D7-8ADE-D22FEDEBFB3D}"/>
                  </a:ext>
                </a:extLst>
              </p:cNvPr>
              <p:cNvCxnSpPr/>
              <p:nvPr userDrawn="1"/>
            </p:nvCxnSpPr>
            <p:spPr>
              <a:xfrm flipV="1">
                <a:off x="488966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2" name="Straight Connector 50">
                <a:extLst>
                  <a:ext uri="{FF2B5EF4-FFF2-40B4-BE49-F238E27FC236}">
                    <a16:creationId xmlns:a16="http://schemas.microsoft.com/office/drawing/2014/main" id="{B7EA4283-4EAA-4DD8-8791-6F9976FBC69B}"/>
                  </a:ext>
                </a:extLst>
              </p:cNvPr>
              <p:cNvCxnSpPr/>
              <p:nvPr userDrawn="1"/>
            </p:nvCxnSpPr>
            <p:spPr>
              <a:xfrm flipV="1">
                <a:off x="4523327"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3" name="Straight Connector 51">
                <a:extLst>
                  <a:ext uri="{FF2B5EF4-FFF2-40B4-BE49-F238E27FC236}">
                    <a16:creationId xmlns:a16="http://schemas.microsoft.com/office/drawing/2014/main" id="{92F79F70-7C67-441A-BE5F-68EF88D42721}"/>
                  </a:ext>
                </a:extLst>
              </p:cNvPr>
              <p:cNvCxnSpPr/>
              <p:nvPr userDrawn="1"/>
            </p:nvCxnSpPr>
            <p:spPr>
              <a:xfrm flipV="1">
                <a:off x="4155926"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4" name="Straight Connector 52">
                <a:extLst>
                  <a:ext uri="{FF2B5EF4-FFF2-40B4-BE49-F238E27FC236}">
                    <a16:creationId xmlns:a16="http://schemas.microsoft.com/office/drawing/2014/main" id="{235AD71C-D9EE-4E4E-81B5-BBAF4D8497D8}"/>
                  </a:ext>
                </a:extLst>
              </p:cNvPr>
              <p:cNvCxnSpPr/>
              <p:nvPr userDrawn="1"/>
            </p:nvCxnSpPr>
            <p:spPr>
              <a:xfrm flipV="1">
                <a:off x="3786582"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5" name="Straight Connector 53">
                <a:extLst>
                  <a:ext uri="{FF2B5EF4-FFF2-40B4-BE49-F238E27FC236}">
                    <a16:creationId xmlns:a16="http://schemas.microsoft.com/office/drawing/2014/main" id="{F97E8D7C-177F-4679-88B2-B2A1A0F63008}"/>
                  </a:ext>
                </a:extLst>
              </p:cNvPr>
              <p:cNvCxnSpPr/>
              <p:nvPr userDrawn="1"/>
            </p:nvCxnSpPr>
            <p:spPr>
              <a:xfrm flipV="1">
                <a:off x="342049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6" name="Straight Connector 54">
                <a:extLst>
                  <a:ext uri="{FF2B5EF4-FFF2-40B4-BE49-F238E27FC236}">
                    <a16:creationId xmlns:a16="http://schemas.microsoft.com/office/drawing/2014/main" id="{CCBF4EED-8DF1-4D4C-9233-2A5AED92FAF5}"/>
                  </a:ext>
                </a:extLst>
              </p:cNvPr>
              <p:cNvCxnSpPr/>
              <p:nvPr userDrawn="1"/>
            </p:nvCxnSpPr>
            <p:spPr>
              <a:xfrm flipV="1">
                <a:off x="3051095"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7" name="Straight Connector 55">
                <a:extLst>
                  <a:ext uri="{FF2B5EF4-FFF2-40B4-BE49-F238E27FC236}">
                    <a16:creationId xmlns:a16="http://schemas.microsoft.com/office/drawing/2014/main" id="{FE781963-B521-4090-B33E-52BA0D08DD4D}"/>
                  </a:ext>
                </a:extLst>
              </p:cNvPr>
              <p:cNvCxnSpPr/>
              <p:nvPr userDrawn="1"/>
            </p:nvCxnSpPr>
            <p:spPr>
              <a:xfrm flipV="1">
                <a:off x="2674287"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8" name="Straight Connector 56">
                <a:extLst>
                  <a:ext uri="{FF2B5EF4-FFF2-40B4-BE49-F238E27FC236}">
                    <a16:creationId xmlns:a16="http://schemas.microsoft.com/office/drawing/2014/main" id="{97A5F321-E5FD-4460-AB50-6E7982BCF2C1}"/>
                  </a:ext>
                </a:extLst>
              </p:cNvPr>
              <p:cNvCxnSpPr/>
              <p:nvPr userDrawn="1"/>
            </p:nvCxnSpPr>
            <p:spPr>
              <a:xfrm flipV="1">
                <a:off x="230853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9" name="Straight Connector 57">
                <a:extLst>
                  <a:ext uri="{FF2B5EF4-FFF2-40B4-BE49-F238E27FC236}">
                    <a16:creationId xmlns:a16="http://schemas.microsoft.com/office/drawing/2014/main" id="{77249232-6F79-4387-A6B7-F3681620C2C6}"/>
                  </a:ext>
                </a:extLst>
              </p:cNvPr>
              <p:cNvCxnSpPr/>
              <p:nvPr userDrawn="1"/>
            </p:nvCxnSpPr>
            <p:spPr>
              <a:xfrm flipV="1">
                <a:off x="193107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30" name="Straight Connector 58">
                <a:extLst>
                  <a:ext uri="{FF2B5EF4-FFF2-40B4-BE49-F238E27FC236}">
                    <a16:creationId xmlns:a16="http://schemas.microsoft.com/office/drawing/2014/main" id="{0B03DDF2-C067-4050-B9E3-973ACB79D110}"/>
                  </a:ext>
                </a:extLst>
              </p:cNvPr>
              <p:cNvCxnSpPr/>
              <p:nvPr userDrawn="1"/>
            </p:nvCxnSpPr>
            <p:spPr>
              <a:xfrm flipV="1">
                <a:off x="1558445"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31" name="Straight Connector 59">
                <a:extLst>
                  <a:ext uri="{FF2B5EF4-FFF2-40B4-BE49-F238E27FC236}">
                    <a16:creationId xmlns:a16="http://schemas.microsoft.com/office/drawing/2014/main" id="{2CCD4EA8-14AB-4EF3-AA4F-068028B23FD9}"/>
                  </a:ext>
                </a:extLst>
              </p:cNvPr>
              <p:cNvCxnSpPr/>
              <p:nvPr userDrawn="1"/>
            </p:nvCxnSpPr>
            <p:spPr>
              <a:xfrm flipV="1">
                <a:off x="1188389"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32" name="Straight Connector 60">
                <a:extLst>
                  <a:ext uri="{FF2B5EF4-FFF2-40B4-BE49-F238E27FC236}">
                    <a16:creationId xmlns:a16="http://schemas.microsoft.com/office/drawing/2014/main" id="{C8AD15C4-17A1-4D20-A30D-913A27934A98}"/>
                  </a:ext>
                </a:extLst>
              </p:cNvPr>
              <p:cNvCxnSpPr/>
              <p:nvPr userDrawn="1"/>
            </p:nvCxnSpPr>
            <p:spPr>
              <a:xfrm flipV="1">
                <a:off x="814086"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33" name="Straight Connector 61">
                <a:extLst>
                  <a:ext uri="{FF2B5EF4-FFF2-40B4-BE49-F238E27FC236}">
                    <a16:creationId xmlns:a16="http://schemas.microsoft.com/office/drawing/2014/main" id="{53B14BAE-6D30-487C-A35C-CEEAB0526FC6}"/>
                  </a:ext>
                </a:extLst>
              </p:cNvPr>
              <p:cNvCxnSpPr/>
              <p:nvPr userDrawn="1"/>
            </p:nvCxnSpPr>
            <p:spPr>
              <a:xfrm flipV="1">
                <a:off x="44226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grpSp>
      </p:grpSp>
      <p:sp>
        <p:nvSpPr>
          <p:cNvPr id="2" name="Titolo 1">
            <a:extLst>
              <a:ext uri="{FF2B5EF4-FFF2-40B4-BE49-F238E27FC236}">
                <a16:creationId xmlns:a16="http://schemas.microsoft.com/office/drawing/2014/main" id="{4CC007AC-F8AF-47C6-A900-868B5879D788}"/>
              </a:ext>
            </a:extLst>
          </p:cNvPr>
          <p:cNvSpPr>
            <a:spLocks noGrp="1"/>
          </p:cNvSpPr>
          <p:nvPr>
            <p:ph type="title" hasCustomPrompt="1"/>
          </p:nvPr>
        </p:nvSpPr>
        <p:spPr/>
        <p:txBody>
          <a:bodyPr/>
          <a:lstStyle/>
          <a:p>
            <a:r>
              <a:rPr lang="en-GB" altLang="en-US" noProof="0" dirty="0"/>
              <a:t>CLICK TO EDIT MASTER TITLE STYLE</a:t>
            </a:r>
            <a:endParaRPr lang="en-GB" noProof="0" dirty="0"/>
          </a:p>
        </p:txBody>
      </p:sp>
      <p:sp>
        <p:nvSpPr>
          <p:cNvPr id="5" name="Content Placeholder 2">
            <a:extLst>
              <a:ext uri="{FF2B5EF4-FFF2-40B4-BE49-F238E27FC236}">
                <a16:creationId xmlns:a16="http://schemas.microsoft.com/office/drawing/2014/main" id="{E6A3B02F-74FE-439F-AB2D-C6EF6331C160}"/>
              </a:ext>
            </a:extLst>
          </p:cNvPr>
          <p:cNvSpPr>
            <a:spLocks noGrp="1"/>
          </p:cNvSpPr>
          <p:nvPr>
            <p:ph sz="half" idx="10"/>
          </p:nvPr>
        </p:nvSpPr>
        <p:spPr>
          <a:xfrm>
            <a:off x="218859" y="1674000"/>
            <a:ext cx="5788800" cy="4316400"/>
          </a:xfrm>
        </p:spPr>
        <p:txBody>
          <a:bodyPr/>
          <a:lstStyle>
            <a:lvl1pPr>
              <a:defRPr sz="1800"/>
            </a:lvl1pPr>
            <a:lvl2pPr>
              <a:defRPr sz="1800"/>
            </a:lvl2pPr>
            <a:lvl3pPr>
              <a:defRPr sz="1800"/>
            </a:lvl3pPr>
            <a:lvl4pPr>
              <a:defRPr sz="1800"/>
            </a:lvl4pPr>
            <a:lvl5pPr>
              <a:defRPr sz="1800"/>
            </a:lvl5pPr>
            <a:lvl6pPr>
              <a:defRPr sz="1302"/>
            </a:lvl6pPr>
            <a:lvl7pPr>
              <a:defRPr sz="1302"/>
            </a:lvl7pPr>
            <a:lvl8pPr>
              <a:defRPr sz="1302"/>
            </a:lvl8pPr>
            <a:lvl9pPr>
              <a:defRPr sz="1302"/>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6" name="Content Placeholder 3">
            <a:extLst>
              <a:ext uri="{FF2B5EF4-FFF2-40B4-BE49-F238E27FC236}">
                <a16:creationId xmlns:a16="http://schemas.microsoft.com/office/drawing/2014/main" id="{FBA924DC-7418-41D7-8688-B91299655814}"/>
              </a:ext>
            </a:extLst>
          </p:cNvPr>
          <p:cNvSpPr>
            <a:spLocks noGrp="1"/>
          </p:cNvSpPr>
          <p:nvPr>
            <p:ph sz="half" idx="2"/>
          </p:nvPr>
        </p:nvSpPr>
        <p:spPr>
          <a:xfrm>
            <a:off x="6202800" y="1674000"/>
            <a:ext cx="5778000" cy="4316400"/>
          </a:xfrm>
        </p:spPr>
        <p:txBody>
          <a:bodyPr/>
          <a:lstStyle>
            <a:lvl1pPr>
              <a:defRPr sz="1800"/>
            </a:lvl1pPr>
            <a:lvl2pPr>
              <a:defRPr sz="1800"/>
            </a:lvl2pPr>
            <a:lvl3pPr>
              <a:defRPr sz="1800"/>
            </a:lvl3pPr>
            <a:lvl4pPr>
              <a:defRPr sz="1800"/>
            </a:lvl4pPr>
            <a:lvl5pPr>
              <a:defRPr sz="1800"/>
            </a:lvl5pPr>
            <a:lvl6pPr>
              <a:defRPr sz="1302"/>
            </a:lvl6pPr>
            <a:lvl7pPr>
              <a:defRPr sz="1302"/>
            </a:lvl7pPr>
            <a:lvl8pPr>
              <a:defRPr sz="1302"/>
            </a:lvl8pPr>
            <a:lvl9pPr>
              <a:defRPr sz="1302"/>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cxnSp>
        <p:nvCxnSpPr>
          <p:cNvPr id="36" name="Straight Connector 35">
            <a:extLst>
              <a:ext uri="{FF2B5EF4-FFF2-40B4-BE49-F238E27FC236}">
                <a16:creationId xmlns:a16="http://schemas.microsoft.com/office/drawing/2014/main" id="{474DA607-7660-4BC3-BE10-CE82F2344A79}"/>
              </a:ext>
            </a:extLst>
          </p:cNvPr>
          <p:cNvCxnSpPr/>
          <p:nvPr userDrawn="1"/>
        </p:nvCxnSpPr>
        <p:spPr>
          <a:xfrm>
            <a:off x="218262" y="882193"/>
            <a:ext cx="11768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50080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ARK_COLOUR_BG1">
    <p:bg>
      <p:bgPr>
        <a:solidFill>
          <a:srgbClr val="335E6F"/>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F8E21D1-D3AB-467C-827A-60A3C231CE6D}"/>
              </a:ext>
            </a:extLst>
          </p:cNvPr>
          <p:cNvSpPr>
            <a:spLocks noGrp="1"/>
          </p:cNvSpPr>
          <p:nvPr>
            <p:ph type="title" hasCustomPrompt="1"/>
          </p:nvPr>
        </p:nvSpPr>
        <p:spPr/>
        <p:txBody>
          <a:bodyPr/>
          <a:lstStyle/>
          <a:p>
            <a:r>
              <a:rPr lang="en-GB" altLang="en-US" noProof="0" dirty="0"/>
              <a:t>CLICK TO EDIT MASTER TITLE STYLE</a:t>
            </a:r>
            <a:endParaRPr lang="en-GB" noProof="0" dirty="0"/>
          </a:p>
        </p:txBody>
      </p:sp>
      <p:sp>
        <p:nvSpPr>
          <p:cNvPr id="3" name="Content Placeholder 2">
            <a:extLst>
              <a:ext uri="{FF2B5EF4-FFF2-40B4-BE49-F238E27FC236}">
                <a16:creationId xmlns:a16="http://schemas.microsoft.com/office/drawing/2014/main" id="{44EECD27-029B-4C0A-8414-E1DCA07598E9}"/>
              </a:ext>
            </a:extLst>
          </p:cNvPr>
          <p:cNvSpPr>
            <a:spLocks noGrp="1"/>
          </p:cNvSpPr>
          <p:nvPr>
            <p:ph idx="1"/>
          </p:nvPr>
        </p:nvSpPr>
        <p:spPr>
          <a:xfrm>
            <a:off x="218860" y="882000"/>
            <a:ext cx="11764800" cy="5328000"/>
          </a:xfrm>
        </p:spPr>
        <p:txBody>
          <a:bodyPr/>
          <a:lstStyle>
            <a:lvl1pPr>
              <a:defRPr sz="1800"/>
            </a:lvl1pPr>
            <a:lvl2pPr>
              <a:defRPr sz="1800"/>
            </a:lvl2pPr>
            <a:lvl3pPr>
              <a:defRPr sz="1800"/>
            </a:lvl3pPr>
            <a:lvl4pPr>
              <a:defRPr sz="1800"/>
            </a:lvl4pPr>
            <a:lvl5pPr>
              <a:defRPr sz="18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cxnSp>
        <p:nvCxnSpPr>
          <p:cNvPr id="5" name="Straight Connector 4">
            <a:extLst>
              <a:ext uri="{FF2B5EF4-FFF2-40B4-BE49-F238E27FC236}">
                <a16:creationId xmlns:a16="http://schemas.microsoft.com/office/drawing/2014/main" id="{FD2C6DB2-558F-4C84-B5E0-4624E082FC47}"/>
              </a:ext>
            </a:extLst>
          </p:cNvPr>
          <p:cNvCxnSpPr/>
          <p:nvPr userDrawn="1"/>
        </p:nvCxnSpPr>
        <p:spPr>
          <a:xfrm>
            <a:off x="218262" y="882193"/>
            <a:ext cx="11768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409665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ARK_COLOUR_BG2">
    <p:bg>
      <p:bgPr>
        <a:solidFill>
          <a:srgbClr val="8197A6"/>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454D428-23AE-4B01-BE91-F59947AAFD88}"/>
              </a:ext>
            </a:extLst>
          </p:cNvPr>
          <p:cNvSpPr>
            <a:spLocks noGrp="1"/>
          </p:cNvSpPr>
          <p:nvPr>
            <p:ph type="title" hasCustomPrompt="1"/>
          </p:nvPr>
        </p:nvSpPr>
        <p:spPr>
          <a:xfrm>
            <a:off x="216000" y="154800"/>
            <a:ext cx="10108800" cy="565200"/>
          </a:xfrm>
        </p:spPr>
        <p:txBody>
          <a:bodyPr/>
          <a:lstStyle>
            <a:lvl1pPr>
              <a:defRPr sz="3000"/>
            </a:lvl1pPr>
          </a:lstStyle>
          <a:p>
            <a:r>
              <a:rPr lang="en-GB" altLang="en-US" noProof="0" dirty="0"/>
              <a:t>CLICK TO EDIT MASTER TITLE STYLE</a:t>
            </a:r>
            <a:endParaRPr lang="en-GB" noProof="0" dirty="0"/>
          </a:p>
        </p:txBody>
      </p:sp>
      <p:sp>
        <p:nvSpPr>
          <p:cNvPr id="4" name="Content Placeholder 2">
            <a:extLst>
              <a:ext uri="{FF2B5EF4-FFF2-40B4-BE49-F238E27FC236}">
                <a16:creationId xmlns:a16="http://schemas.microsoft.com/office/drawing/2014/main" id="{9536C13B-CB48-4EFE-B92B-E0DF778BBE58}"/>
              </a:ext>
            </a:extLst>
          </p:cNvPr>
          <p:cNvSpPr>
            <a:spLocks noGrp="1"/>
          </p:cNvSpPr>
          <p:nvPr>
            <p:ph idx="1"/>
          </p:nvPr>
        </p:nvSpPr>
        <p:spPr>
          <a:xfrm>
            <a:off x="219600" y="882000"/>
            <a:ext cx="11764800" cy="5328000"/>
          </a:xfrm>
        </p:spPr>
        <p:txBody>
          <a:bodyPr/>
          <a:lstStyle>
            <a:lvl1pPr>
              <a:defRPr sz="1800">
                <a:solidFill>
                  <a:srgbClr val="335E6F"/>
                </a:solidFill>
              </a:defRPr>
            </a:lvl1pPr>
            <a:lvl2pPr>
              <a:defRPr sz="1800">
                <a:solidFill>
                  <a:srgbClr val="335E6F"/>
                </a:solidFill>
              </a:defRPr>
            </a:lvl2pPr>
            <a:lvl3pPr>
              <a:defRPr sz="1800">
                <a:solidFill>
                  <a:srgbClr val="335E6F"/>
                </a:solidFill>
              </a:defRPr>
            </a:lvl3pPr>
            <a:lvl4pPr>
              <a:defRPr sz="1800">
                <a:solidFill>
                  <a:srgbClr val="335E6F"/>
                </a:solidFill>
              </a:defRPr>
            </a:lvl4pPr>
            <a:lvl5pPr>
              <a:defRPr sz="1800">
                <a:solidFill>
                  <a:srgbClr val="335E6F"/>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cxnSp>
        <p:nvCxnSpPr>
          <p:cNvPr id="5" name="Straight Connector 4">
            <a:extLst>
              <a:ext uri="{FF2B5EF4-FFF2-40B4-BE49-F238E27FC236}">
                <a16:creationId xmlns:a16="http://schemas.microsoft.com/office/drawing/2014/main" id="{E39F78FA-F6D0-43E1-8D5E-F43274ADA42E}"/>
              </a:ext>
            </a:extLst>
          </p:cNvPr>
          <p:cNvCxnSpPr/>
          <p:nvPr userDrawn="1"/>
        </p:nvCxnSpPr>
        <p:spPr>
          <a:xfrm>
            <a:off x="218262" y="882193"/>
            <a:ext cx="11768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 Box 34">
            <a:extLst>
              <a:ext uri="{FF2B5EF4-FFF2-40B4-BE49-F238E27FC236}">
                <a16:creationId xmlns:a16="http://schemas.microsoft.com/office/drawing/2014/main" id="{EAF7257E-F8F1-46E7-AB31-BEECBE97600D}"/>
              </a:ext>
            </a:extLst>
          </p:cNvPr>
          <p:cNvSpPr txBox="1">
            <a:spLocks noChangeArrowheads="1"/>
          </p:cNvSpPr>
          <p:nvPr userDrawn="1"/>
        </p:nvSpPr>
        <p:spPr bwMode="auto">
          <a:xfrm>
            <a:off x="11680525" y="6202800"/>
            <a:ext cx="275075" cy="21544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Ins="0">
            <a:spAutoFit/>
          </a:bodyPr>
          <a:lstStyle/>
          <a:p>
            <a:pPr algn="r">
              <a:spcBef>
                <a:spcPct val="50000"/>
              </a:spcBef>
            </a:pPr>
            <a:r>
              <a:rPr lang="it-IT" sz="800" noProof="1">
                <a:solidFill>
                  <a:schemeClr val="bg1"/>
                </a:solidFill>
                <a:latin typeface="Arial" panose="020B0604020202020204" pitchFamily="34" charset="0"/>
                <a:cs typeface="Arial" panose="020B0604020202020204" pitchFamily="34" charset="0"/>
              </a:rPr>
              <a:t>  </a:t>
            </a:r>
            <a:fld id="{FDAC5C42-9B53-4063-AF51-A40D4C64F718}" type="slidenum">
              <a:rPr lang="it-IT" sz="800" noProof="1" smtClean="0">
                <a:solidFill>
                  <a:schemeClr val="bg1"/>
                </a:solidFill>
                <a:latin typeface="Arial" panose="020B0604020202020204" pitchFamily="34" charset="0"/>
                <a:cs typeface="Arial" panose="020B0604020202020204" pitchFamily="34" charset="0"/>
              </a:rPr>
              <a:t>‹#›</a:t>
            </a:fld>
            <a:endParaRPr lang="en-GB" sz="800" noProof="1">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576093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ARK_COLOUR_BG3">
    <p:bg>
      <p:bgPr>
        <a:solidFill>
          <a:srgbClr val="008E7A"/>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6AEE28F-8201-4291-B91D-87424F6B0F90}"/>
              </a:ext>
            </a:extLst>
          </p:cNvPr>
          <p:cNvSpPr>
            <a:spLocks noGrp="1"/>
          </p:cNvSpPr>
          <p:nvPr>
            <p:ph type="title" hasCustomPrompt="1"/>
          </p:nvPr>
        </p:nvSpPr>
        <p:spPr/>
        <p:txBody>
          <a:bodyPr/>
          <a:lstStyle/>
          <a:p>
            <a:r>
              <a:rPr lang="en-GB" altLang="en-US" noProof="0" dirty="0"/>
              <a:t>CLICK TO EDIT MASTER TITLE STYLE</a:t>
            </a:r>
            <a:endParaRPr lang="en-GB" noProof="0" dirty="0"/>
          </a:p>
        </p:txBody>
      </p:sp>
      <p:sp>
        <p:nvSpPr>
          <p:cNvPr id="3" name="Content Placeholder 2">
            <a:extLst>
              <a:ext uri="{FF2B5EF4-FFF2-40B4-BE49-F238E27FC236}">
                <a16:creationId xmlns:a16="http://schemas.microsoft.com/office/drawing/2014/main" id="{456958D4-DB1F-4336-9FAC-F1310EA70DC0}"/>
              </a:ext>
            </a:extLst>
          </p:cNvPr>
          <p:cNvSpPr>
            <a:spLocks noGrp="1"/>
          </p:cNvSpPr>
          <p:nvPr>
            <p:ph idx="1"/>
          </p:nvPr>
        </p:nvSpPr>
        <p:spPr>
          <a:xfrm>
            <a:off x="218860" y="882000"/>
            <a:ext cx="11764800" cy="5328000"/>
          </a:xfrm>
        </p:spPr>
        <p:txBody>
          <a:bodyPr/>
          <a:lstStyle>
            <a:lvl1pPr>
              <a:defRPr sz="1800">
                <a:solidFill>
                  <a:srgbClr val="76C8AE"/>
                </a:solidFill>
              </a:defRPr>
            </a:lvl1pPr>
            <a:lvl2pPr>
              <a:defRPr sz="1800">
                <a:solidFill>
                  <a:srgbClr val="76C8AE"/>
                </a:solidFill>
              </a:defRPr>
            </a:lvl2pPr>
            <a:lvl3pPr>
              <a:defRPr sz="1800">
                <a:solidFill>
                  <a:srgbClr val="76C8AE"/>
                </a:solidFill>
              </a:defRPr>
            </a:lvl3pPr>
            <a:lvl4pPr>
              <a:defRPr sz="1800">
                <a:solidFill>
                  <a:srgbClr val="76C8AE"/>
                </a:solidFill>
              </a:defRPr>
            </a:lvl4pPr>
            <a:lvl5pPr>
              <a:defRPr sz="1800">
                <a:solidFill>
                  <a:srgbClr val="76C8AE"/>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cxnSp>
        <p:nvCxnSpPr>
          <p:cNvPr id="6" name="Straight Connector 5">
            <a:extLst>
              <a:ext uri="{FF2B5EF4-FFF2-40B4-BE49-F238E27FC236}">
                <a16:creationId xmlns:a16="http://schemas.microsoft.com/office/drawing/2014/main" id="{A4F35ECC-E470-43DD-98A9-B01624008E8A}"/>
              </a:ext>
            </a:extLst>
          </p:cNvPr>
          <p:cNvCxnSpPr/>
          <p:nvPr userDrawn="1"/>
        </p:nvCxnSpPr>
        <p:spPr>
          <a:xfrm>
            <a:off x="218262" y="882193"/>
            <a:ext cx="11768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66073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ARK_COLOUR_BG4">
    <p:bg>
      <p:bgPr>
        <a:solidFill>
          <a:srgbClr val="960136"/>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79134E1-D455-4C26-B381-3FC697018EB2}"/>
              </a:ext>
            </a:extLst>
          </p:cNvPr>
          <p:cNvSpPr>
            <a:spLocks noGrp="1"/>
          </p:cNvSpPr>
          <p:nvPr>
            <p:ph type="title" hasCustomPrompt="1"/>
          </p:nvPr>
        </p:nvSpPr>
        <p:spPr/>
        <p:txBody>
          <a:bodyPr/>
          <a:lstStyle/>
          <a:p>
            <a:r>
              <a:rPr lang="en-GB" altLang="en-US" noProof="0" dirty="0"/>
              <a:t>CLICK TO EDIT MASTER TITLE STYLE</a:t>
            </a:r>
            <a:endParaRPr lang="en-GB" noProof="0" dirty="0"/>
          </a:p>
        </p:txBody>
      </p:sp>
      <p:sp>
        <p:nvSpPr>
          <p:cNvPr id="3" name="Content Placeholder 2">
            <a:extLst>
              <a:ext uri="{FF2B5EF4-FFF2-40B4-BE49-F238E27FC236}">
                <a16:creationId xmlns:a16="http://schemas.microsoft.com/office/drawing/2014/main" id="{4F4CBCA6-6806-4F98-BCC6-89DD1EF3B10B}"/>
              </a:ext>
            </a:extLst>
          </p:cNvPr>
          <p:cNvSpPr>
            <a:spLocks noGrp="1"/>
          </p:cNvSpPr>
          <p:nvPr>
            <p:ph idx="1"/>
          </p:nvPr>
        </p:nvSpPr>
        <p:spPr>
          <a:xfrm>
            <a:off x="218860" y="882000"/>
            <a:ext cx="11764800" cy="5328000"/>
          </a:xfrm>
        </p:spPr>
        <p:txBody>
          <a:bodyPr/>
          <a:lstStyle>
            <a:lvl1pPr>
              <a:defRPr>
                <a:solidFill>
                  <a:srgbClr val="F1666A"/>
                </a:solidFill>
              </a:defRPr>
            </a:lvl1pPr>
            <a:lvl2pPr>
              <a:defRPr>
                <a:solidFill>
                  <a:srgbClr val="F1666A"/>
                </a:solidFill>
              </a:defRPr>
            </a:lvl2pPr>
            <a:lvl3pPr>
              <a:defRPr>
                <a:solidFill>
                  <a:srgbClr val="F1666A"/>
                </a:solidFill>
              </a:defRPr>
            </a:lvl3pPr>
            <a:lvl4pPr>
              <a:defRPr>
                <a:solidFill>
                  <a:srgbClr val="F1666A"/>
                </a:solidFill>
              </a:defRPr>
            </a:lvl4pPr>
            <a:lvl5pPr>
              <a:defRPr>
                <a:solidFill>
                  <a:srgbClr val="F1666A"/>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cxnSp>
        <p:nvCxnSpPr>
          <p:cNvPr id="6" name="Straight Connector 5">
            <a:extLst>
              <a:ext uri="{FF2B5EF4-FFF2-40B4-BE49-F238E27FC236}">
                <a16:creationId xmlns:a16="http://schemas.microsoft.com/office/drawing/2014/main" id="{4B574315-B7CB-4D67-938B-343DBD8D47E1}"/>
              </a:ext>
            </a:extLst>
          </p:cNvPr>
          <p:cNvCxnSpPr/>
          <p:nvPr userDrawn="1"/>
        </p:nvCxnSpPr>
        <p:spPr>
          <a:xfrm>
            <a:off x="218262" y="882193"/>
            <a:ext cx="11768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155570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ARK_COLOUR_BG5">
    <p:bg>
      <p:bgPr>
        <a:solidFill>
          <a:srgbClr val="F47920"/>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7E46C08-64B4-42D6-AF34-8AC1C34A0CF1}"/>
              </a:ext>
            </a:extLst>
          </p:cNvPr>
          <p:cNvSpPr>
            <a:spLocks noGrp="1"/>
          </p:cNvSpPr>
          <p:nvPr>
            <p:ph type="title" hasCustomPrompt="1"/>
          </p:nvPr>
        </p:nvSpPr>
        <p:spPr>
          <a:xfrm>
            <a:off x="216000" y="154800"/>
            <a:ext cx="10108800" cy="565200"/>
          </a:xfrm>
        </p:spPr>
        <p:txBody>
          <a:bodyPr/>
          <a:lstStyle/>
          <a:p>
            <a:r>
              <a:rPr lang="en-GB" altLang="en-US" noProof="0" dirty="0"/>
              <a:t>CLICK TO EDIT MASTER TITLE STYLE</a:t>
            </a:r>
            <a:endParaRPr lang="en-GB" noProof="0" dirty="0"/>
          </a:p>
        </p:txBody>
      </p:sp>
      <p:sp>
        <p:nvSpPr>
          <p:cNvPr id="3" name="Content Placeholder 2">
            <a:extLst>
              <a:ext uri="{FF2B5EF4-FFF2-40B4-BE49-F238E27FC236}">
                <a16:creationId xmlns:a16="http://schemas.microsoft.com/office/drawing/2014/main" id="{6E29B6CC-D6D4-4607-B2F0-95D88CF48646}"/>
              </a:ext>
            </a:extLst>
          </p:cNvPr>
          <p:cNvSpPr>
            <a:spLocks noGrp="1"/>
          </p:cNvSpPr>
          <p:nvPr>
            <p:ph idx="1" hasCustomPrompt="1"/>
          </p:nvPr>
        </p:nvSpPr>
        <p:spPr>
          <a:xfrm>
            <a:off x="218860" y="882000"/>
            <a:ext cx="11764800" cy="5328000"/>
          </a:xfrm>
        </p:spPr>
        <p:txBody>
          <a:bodyPr/>
          <a:lstStyle>
            <a:lvl1pPr>
              <a:defRPr sz="1800">
                <a:solidFill>
                  <a:srgbClr val="FFCC4E"/>
                </a:solidFill>
              </a:defRPr>
            </a:lvl1pPr>
            <a:lvl2pPr>
              <a:defRPr sz="1800">
                <a:solidFill>
                  <a:srgbClr val="FFCC4E"/>
                </a:solidFill>
              </a:defRPr>
            </a:lvl2pPr>
            <a:lvl3pPr>
              <a:defRPr sz="1800">
                <a:solidFill>
                  <a:srgbClr val="FFCC4E"/>
                </a:solidFill>
              </a:defRPr>
            </a:lvl3pPr>
            <a:lvl4pPr>
              <a:defRPr sz="1800">
                <a:solidFill>
                  <a:srgbClr val="FFCC4E"/>
                </a:solidFill>
              </a:defRPr>
            </a:lvl4pPr>
            <a:lvl5pPr>
              <a:defRPr sz="1800">
                <a:solidFill>
                  <a:srgbClr val="FFCC4E"/>
                </a:solidFill>
              </a:defRPr>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err="1"/>
              <a:t>fth</a:t>
            </a:r>
            <a:r>
              <a:rPr lang="en-GB" noProof="0" dirty="0"/>
              <a:t> level</a:t>
            </a:r>
          </a:p>
        </p:txBody>
      </p:sp>
      <p:cxnSp>
        <p:nvCxnSpPr>
          <p:cNvPr id="5" name="Straight Connector 4">
            <a:extLst>
              <a:ext uri="{FF2B5EF4-FFF2-40B4-BE49-F238E27FC236}">
                <a16:creationId xmlns:a16="http://schemas.microsoft.com/office/drawing/2014/main" id="{8629367B-34A8-4563-A1F3-2FC66FD3EB06}"/>
              </a:ext>
            </a:extLst>
          </p:cNvPr>
          <p:cNvCxnSpPr/>
          <p:nvPr userDrawn="1"/>
        </p:nvCxnSpPr>
        <p:spPr>
          <a:xfrm>
            <a:off x="218262" y="882193"/>
            <a:ext cx="11768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456962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ARK_COLOUR_BG6">
    <p:bg>
      <p:bgPr>
        <a:solidFill>
          <a:srgbClr val="006196"/>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25B35B1-EFE6-4875-B916-1BC8765B59D5}"/>
              </a:ext>
            </a:extLst>
          </p:cNvPr>
          <p:cNvSpPr>
            <a:spLocks noGrp="1"/>
          </p:cNvSpPr>
          <p:nvPr>
            <p:ph type="title" hasCustomPrompt="1"/>
          </p:nvPr>
        </p:nvSpPr>
        <p:spPr/>
        <p:txBody>
          <a:bodyPr/>
          <a:lstStyle/>
          <a:p>
            <a:r>
              <a:rPr lang="en-GB" altLang="en-US" noProof="0" dirty="0"/>
              <a:t>CLICK TO EDIT MASTER TITLE STYLE</a:t>
            </a:r>
            <a:endParaRPr lang="en-GB" noProof="0" dirty="0"/>
          </a:p>
        </p:txBody>
      </p:sp>
      <p:sp>
        <p:nvSpPr>
          <p:cNvPr id="3" name="Content Placeholder 2">
            <a:extLst>
              <a:ext uri="{FF2B5EF4-FFF2-40B4-BE49-F238E27FC236}">
                <a16:creationId xmlns:a16="http://schemas.microsoft.com/office/drawing/2014/main" id="{08032693-5FF5-4EE9-BE3E-903A4B28FE4D}"/>
              </a:ext>
            </a:extLst>
          </p:cNvPr>
          <p:cNvSpPr>
            <a:spLocks noGrp="1"/>
          </p:cNvSpPr>
          <p:nvPr>
            <p:ph idx="1"/>
          </p:nvPr>
        </p:nvSpPr>
        <p:spPr>
          <a:xfrm>
            <a:off x="218860" y="882000"/>
            <a:ext cx="11764800" cy="5328000"/>
          </a:xfrm>
        </p:spPr>
        <p:txBody>
          <a:bodyPr/>
          <a:lstStyle>
            <a:lvl1pPr>
              <a:defRPr sz="1800">
                <a:solidFill>
                  <a:srgbClr val="009BDB"/>
                </a:solidFill>
              </a:defRPr>
            </a:lvl1pPr>
            <a:lvl2pPr>
              <a:defRPr sz="1800">
                <a:solidFill>
                  <a:srgbClr val="009BDB"/>
                </a:solidFill>
              </a:defRPr>
            </a:lvl2pPr>
            <a:lvl3pPr>
              <a:defRPr sz="1800">
                <a:solidFill>
                  <a:srgbClr val="009BDB"/>
                </a:solidFill>
              </a:defRPr>
            </a:lvl3pPr>
            <a:lvl4pPr>
              <a:defRPr sz="1800">
                <a:solidFill>
                  <a:srgbClr val="009BDB"/>
                </a:solidFill>
              </a:defRPr>
            </a:lvl4pPr>
            <a:lvl5pPr>
              <a:defRPr sz="1800">
                <a:solidFill>
                  <a:srgbClr val="009BDB"/>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cxnSp>
        <p:nvCxnSpPr>
          <p:cNvPr id="5" name="Straight Connector 4">
            <a:extLst>
              <a:ext uri="{FF2B5EF4-FFF2-40B4-BE49-F238E27FC236}">
                <a16:creationId xmlns:a16="http://schemas.microsoft.com/office/drawing/2014/main" id="{FE75EAA0-B23C-4CF3-8040-68232CDD55A5}"/>
              </a:ext>
            </a:extLst>
          </p:cNvPr>
          <p:cNvCxnSpPr/>
          <p:nvPr userDrawn="1"/>
        </p:nvCxnSpPr>
        <p:spPr>
          <a:xfrm>
            <a:off x="218262" y="882193"/>
            <a:ext cx="11768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546094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ARK_CLOSING1">
    <p:bg>
      <p:bgPr>
        <a:solidFill>
          <a:srgbClr val="003249"/>
        </a:solidFill>
        <a:effectLst/>
      </p:bgPr>
    </p:bg>
    <p:spTree>
      <p:nvGrpSpPr>
        <p:cNvPr id="1" name=""/>
        <p:cNvGrpSpPr/>
        <p:nvPr/>
      </p:nvGrpSpPr>
      <p:grpSpPr>
        <a:xfrm>
          <a:off x="0" y="0"/>
          <a:ext cx="0" cy="0"/>
          <a:chOff x="0" y="0"/>
          <a:chExt cx="0" cy="0"/>
        </a:xfrm>
      </p:grpSpPr>
      <p:sp>
        <p:nvSpPr>
          <p:cNvPr id="3" name="Rettangolo 2">
            <a:extLst>
              <a:ext uri="{FF2B5EF4-FFF2-40B4-BE49-F238E27FC236}">
                <a16:creationId xmlns:a16="http://schemas.microsoft.com/office/drawing/2014/main" id="{49F9D6BA-4369-4A77-B906-1DB3998CAEE6}"/>
              </a:ext>
            </a:extLst>
          </p:cNvPr>
          <p:cNvSpPr/>
          <p:nvPr userDrawn="1"/>
        </p:nvSpPr>
        <p:spPr>
          <a:xfrm>
            <a:off x="0" y="0"/>
            <a:ext cx="12277314" cy="6858000"/>
          </a:xfrm>
          <a:prstGeom prst="rect">
            <a:avLst/>
          </a:prstGeom>
          <a:solidFill>
            <a:srgbClr val="335E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9" name="Rectangle 8">
            <a:extLst>
              <a:ext uri="{FF2B5EF4-FFF2-40B4-BE49-F238E27FC236}">
                <a16:creationId xmlns:a16="http://schemas.microsoft.com/office/drawing/2014/main" id="{C1D3BEF3-BA94-4314-8B5C-E1B50DD15057}"/>
              </a:ext>
            </a:extLst>
          </p:cNvPr>
          <p:cNvSpPr/>
          <p:nvPr userDrawn="1"/>
        </p:nvSpPr>
        <p:spPr>
          <a:xfrm flipH="1">
            <a:off x="4699115" y="2011304"/>
            <a:ext cx="2827109" cy="2819035"/>
          </a:xfrm>
          <a:prstGeom prst="rect">
            <a:avLst/>
          </a:prstGeom>
          <a:solidFill>
            <a:srgbClr val="003249"/>
          </a:solidFill>
          <a:ln w="9525">
            <a:solidFill>
              <a:srgbClr val="0032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72" dirty="0"/>
          </a:p>
        </p:txBody>
      </p:sp>
      <p:sp>
        <p:nvSpPr>
          <p:cNvPr id="10" name="Subtitle 2">
            <a:extLst>
              <a:ext uri="{FF2B5EF4-FFF2-40B4-BE49-F238E27FC236}">
                <a16:creationId xmlns:a16="http://schemas.microsoft.com/office/drawing/2014/main" id="{39F16787-8A53-41D0-B7DB-805E3E72C17B}"/>
              </a:ext>
            </a:extLst>
          </p:cNvPr>
          <p:cNvSpPr txBox="1">
            <a:spLocks/>
          </p:cNvSpPr>
          <p:nvPr userDrawn="1"/>
        </p:nvSpPr>
        <p:spPr>
          <a:xfrm>
            <a:off x="4699115" y="4524207"/>
            <a:ext cx="2820471" cy="314495"/>
          </a:xfrm>
          <a:prstGeom prst="rect">
            <a:avLst/>
          </a:prstGeom>
        </p:spPr>
        <p:txBody>
          <a:bodyPr vert="horz" lIns="66151" tIns="33076" rIns="66151" bIns="33076" rtlCol="0">
            <a:norm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r"/>
            <a:endParaRPr lang="en-GB" sz="1013" dirty="0">
              <a:solidFill>
                <a:srgbClr val="8197A6"/>
              </a:solidFill>
              <a:latin typeface="Arial" charset="0"/>
              <a:ea typeface="Arial" charset="0"/>
              <a:cs typeface="Arial" charset="0"/>
            </a:endParaRPr>
          </a:p>
        </p:txBody>
      </p:sp>
      <p:sp>
        <p:nvSpPr>
          <p:cNvPr id="11" name="Text Placeholder 2">
            <a:extLst>
              <a:ext uri="{FF2B5EF4-FFF2-40B4-BE49-F238E27FC236}">
                <a16:creationId xmlns:a16="http://schemas.microsoft.com/office/drawing/2014/main" id="{C7BEF393-6511-46BA-9E6C-1CDE034CBF68}"/>
              </a:ext>
            </a:extLst>
          </p:cNvPr>
          <p:cNvSpPr>
            <a:spLocks noGrp="1"/>
          </p:cNvSpPr>
          <p:nvPr>
            <p:ph type="body" idx="14"/>
          </p:nvPr>
        </p:nvSpPr>
        <p:spPr>
          <a:xfrm>
            <a:off x="4699115" y="2041527"/>
            <a:ext cx="2827111" cy="2359024"/>
          </a:xfrm>
          <a:prstGeom prst="rect">
            <a:avLst/>
          </a:prstGeom>
        </p:spPr>
        <p:txBody>
          <a:bodyPr anchor="t">
            <a:normAutofit/>
          </a:bodyPr>
          <a:lstStyle>
            <a:lvl1pPr marL="0" indent="0" algn="l">
              <a:buNone/>
              <a:defRPr sz="2140" b="0" baseline="0">
                <a:solidFill>
                  <a:schemeClr val="bg1"/>
                </a:solidFill>
                <a:latin typeface="Arial" charset="0"/>
                <a:ea typeface="Arial" charset="0"/>
                <a:cs typeface="Arial" charset="0"/>
              </a:defRPr>
            </a:lvl1pPr>
            <a:lvl2pPr marL="330738" indent="0">
              <a:buNone/>
              <a:defRPr sz="1447" b="1"/>
            </a:lvl2pPr>
            <a:lvl3pPr marL="661477" indent="0">
              <a:buNone/>
              <a:defRPr sz="1302" b="1"/>
            </a:lvl3pPr>
            <a:lvl4pPr marL="992215" indent="0">
              <a:buNone/>
              <a:defRPr sz="1157" b="1"/>
            </a:lvl4pPr>
            <a:lvl5pPr marL="1322954" indent="0">
              <a:buNone/>
              <a:defRPr sz="1157" b="1"/>
            </a:lvl5pPr>
            <a:lvl6pPr marL="1653692" indent="0">
              <a:buNone/>
              <a:defRPr sz="1157" b="1"/>
            </a:lvl6pPr>
            <a:lvl7pPr marL="1984431" indent="0">
              <a:buNone/>
              <a:defRPr sz="1157" b="1"/>
            </a:lvl7pPr>
            <a:lvl8pPr marL="2315169" indent="0">
              <a:buNone/>
              <a:defRPr sz="1157" b="1"/>
            </a:lvl8pPr>
            <a:lvl9pPr marL="2645908" indent="0">
              <a:buNone/>
              <a:defRPr sz="1157" b="1"/>
            </a:lvl9pPr>
          </a:lstStyle>
          <a:p>
            <a:pPr lvl="0"/>
            <a:r>
              <a:rPr lang="en-US" noProof="0"/>
              <a:t>Click to edit Master text styles</a:t>
            </a:r>
          </a:p>
        </p:txBody>
      </p:sp>
      <p:sp>
        <p:nvSpPr>
          <p:cNvPr id="12" name="Subtitle 2">
            <a:extLst>
              <a:ext uri="{FF2B5EF4-FFF2-40B4-BE49-F238E27FC236}">
                <a16:creationId xmlns:a16="http://schemas.microsoft.com/office/drawing/2014/main" id="{142739B0-932D-4E43-A871-586E86D63CDA}"/>
              </a:ext>
            </a:extLst>
          </p:cNvPr>
          <p:cNvSpPr txBox="1">
            <a:spLocks/>
          </p:cNvSpPr>
          <p:nvPr userDrawn="1"/>
        </p:nvSpPr>
        <p:spPr>
          <a:xfrm>
            <a:off x="4699115" y="1740025"/>
            <a:ext cx="2827111" cy="261521"/>
          </a:xfrm>
          <a:prstGeom prst="rect">
            <a:avLst/>
          </a:prstGeom>
        </p:spPr>
        <p:txBody>
          <a:bodyPr vert="horz" lIns="66151" tIns="33076" rIns="66151" bIns="33076" rtlCol="0">
            <a:no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l"/>
            <a:r>
              <a:rPr lang="en-GB" sz="796" dirty="0">
                <a:solidFill>
                  <a:schemeClr val="bg1"/>
                </a:solidFill>
                <a:latin typeface="Arial" charset="0"/>
                <a:ea typeface="Arial" charset="0"/>
                <a:cs typeface="Arial" charset="0"/>
              </a:rPr>
              <a:t>Produced by</a:t>
            </a:r>
            <a:endParaRPr lang="en-US" sz="796" dirty="0">
              <a:solidFill>
                <a:schemeClr val="bg1"/>
              </a:solidFill>
              <a:latin typeface="Arial" charset="0"/>
              <a:ea typeface="Arial" charset="0"/>
              <a:cs typeface="Arial" charset="0"/>
            </a:endParaRPr>
          </a:p>
        </p:txBody>
      </p:sp>
      <p:sp>
        <p:nvSpPr>
          <p:cNvPr id="13" name="Text Placeholder 2">
            <a:extLst>
              <a:ext uri="{FF2B5EF4-FFF2-40B4-BE49-F238E27FC236}">
                <a16:creationId xmlns:a16="http://schemas.microsoft.com/office/drawing/2014/main" id="{495EE1E9-8C9C-4791-ADEC-8A6CB2EB49B2}"/>
              </a:ext>
            </a:extLst>
          </p:cNvPr>
          <p:cNvSpPr>
            <a:spLocks noGrp="1"/>
          </p:cNvSpPr>
          <p:nvPr>
            <p:ph type="body" idx="15" hasCustomPrompt="1"/>
          </p:nvPr>
        </p:nvSpPr>
        <p:spPr>
          <a:xfrm>
            <a:off x="4699115" y="4406774"/>
            <a:ext cx="2827111" cy="423565"/>
          </a:xfrm>
          <a:prstGeom prst="rect">
            <a:avLst/>
          </a:prstGeom>
        </p:spPr>
        <p:txBody>
          <a:bodyPr anchor="ctr">
            <a:noAutofit/>
          </a:bodyPr>
          <a:lstStyle>
            <a:lvl1pPr marL="0" indent="0" algn="l">
              <a:buNone/>
              <a:defRPr sz="1500" b="0" baseline="0">
                <a:solidFill>
                  <a:schemeClr val="bg1"/>
                </a:solidFill>
                <a:latin typeface="Arial" charset="0"/>
                <a:ea typeface="Arial" charset="0"/>
                <a:cs typeface="Arial" charset="0"/>
              </a:defRPr>
            </a:lvl1pPr>
            <a:lvl2pPr marL="330738" indent="0">
              <a:buNone/>
              <a:defRPr sz="1447" b="1"/>
            </a:lvl2pPr>
            <a:lvl3pPr marL="661477" indent="0">
              <a:buNone/>
              <a:defRPr sz="1302" b="1"/>
            </a:lvl3pPr>
            <a:lvl4pPr marL="992215" indent="0">
              <a:buNone/>
              <a:defRPr sz="1157" b="1"/>
            </a:lvl4pPr>
            <a:lvl5pPr marL="1322954" indent="0">
              <a:buNone/>
              <a:defRPr sz="1157" b="1"/>
            </a:lvl5pPr>
            <a:lvl6pPr marL="1653692" indent="0">
              <a:buNone/>
              <a:defRPr sz="1157" b="1"/>
            </a:lvl6pPr>
            <a:lvl7pPr marL="1984431" indent="0">
              <a:buNone/>
              <a:defRPr sz="1157" b="1"/>
            </a:lvl7pPr>
            <a:lvl8pPr marL="2315169" indent="0">
              <a:buNone/>
              <a:defRPr sz="1157" b="1"/>
            </a:lvl8pPr>
            <a:lvl9pPr marL="2645908" indent="0">
              <a:buNone/>
              <a:defRPr sz="1157" b="1"/>
            </a:lvl9pPr>
          </a:lstStyle>
          <a:p>
            <a:pPr lvl="0"/>
            <a:r>
              <a:rPr lang="en-GB" noProof="0" dirty="0"/>
              <a:t>Click to edit Master text styles</a:t>
            </a:r>
          </a:p>
        </p:txBody>
      </p:sp>
    </p:spTree>
    <p:extLst>
      <p:ext uri="{BB962C8B-B14F-4D97-AF65-F5344CB8AC3E}">
        <p14:creationId xmlns:p14="http://schemas.microsoft.com/office/powerpoint/2010/main" val="24359915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2525" y="98520"/>
            <a:ext cx="9592559" cy="553998"/>
          </a:xfrm>
          <a:prstGeom prst="rect">
            <a:avLst/>
          </a:prstGeom>
        </p:spPr>
        <p:txBody>
          <a:bodyPr/>
          <a:lstStyle/>
          <a:p>
            <a:r>
              <a:rPr lang="en-US" noProof="0"/>
              <a:t>Click to edit Master title style</a:t>
            </a:r>
            <a:endParaRPr lang="en-GB" noProof="0" dirty="0"/>
          </a:p>
        </p:txBody>
      </p:sp>
      <p:sp>
        <p:nvSpPr>
          <p:cNvPr id="4" name="Content Placeholder 2"/>
          <p:cNvSpPr>
            <a:spLocks noGrp="1"/>
          </p:cNvSpPr>
          <p:nvPr>
            <p:ph idx="10"/>
          </p:nvPr>
        </p:nvSpPr>
        <p:spPr>
          <a:xfrm>
            <a:off x="173272" y="727200"/>
            <a:ext cx="11896614" cy="5468648"/>
          </a:xfrm>
        </p:spPr>
        <p:txBody>
          <a:bodyPr/>
          <a:lstStyle>
            <a:lvl1pPr marL="342900" indent="-342900">
              <a:buFont typeface="Wingdings" panose="05000000000000000000" pitchFamily="2" charset="2"/>
              <a:buChar char="q"/>
              <a:defRPr baseline="0"/>
            </a:lvl1pPr>
            <a:lvl2pPr marL="623888" indent="-285750">
              <a:lnSpc>
                <a:spcPct val="100000"/>
              </a:lnSpc>
              <a:spcBef>
                <a:spcPts val="0"/>
              </a:spcBef>
              <a:buFont typeface="Courier New" panose="02070309020205020404" pitchFamily="49" charset="0"/>
              <a:buChar char="o"/>
              <a:defRPr sz="1400"/>
            </a:lvl2pPr>
            <a:lvl3pPr marL="936000" indent="-285750">
              <a:lnSpc>
                <a:spcPct val="100000"/>
              </a:lnSpc>
              <a:spcBef>
                <a:spcPts val="0"/>
              </a:spcBef>
              <a:buFont typeface="Arial" panose="020B0604020202020204" pitchFamily="34" charset="0"/>
              <a:buChar char="•"/>
              <a:defRPr sz="1200"/>
            </a:lvl3pPr>
            <a:lvl4pPr marL="1258888" indent="-285750">
              <a:lnSpc>
                <a:spcPct val="100000"/>
              </a:lnSpc>
              <a:spcBef>
                <a:spcPts val="0"/>
              </a:spcBef>
              <a:buFont typeface="Arial" panose="020B0604020202020204" pitchFamily="34" charset="0"/>
              <a:buChar char="•"/>
              <a:defRPr sz="1200"/>
            </a:lvl4pPr>
            <a:lvl5pPr marL="1614488" indent="-285750">
              <a:lnSpc>
                <a:spcPct val="100000"/>
              </a:lnSpc>
              <a:spcBef>
                <a:spcPts val="0"/>
              </a:spcBef>
              <a:buFont typeface="Arial" panose="020B0604020202020204" pitchFamily="34" charset="0"/>
              <a:buChar char="•"/>
              <a:tabLst/>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US" noProof="0" dirty="0"/>
          </a:p>
        </p:txBody>
      </p:sp>
    </p:spTree>
    <p:extLst>
      <p:ext uri="{BB962C8B-B14F-4D97-AF65-F5344CB8AC3E}">
        <p14:creationId xmlns:p14="http://schemas.microsoft.com/office/powerpoint/2010/main" val="23009170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endParaRPr lang="en-GB" noProof="0"/>
          </a:p>
        </p:txBody>
      </p:sp>
      <p:sp>
        <p:nvSpPr>
          <p:cNvPr id="3" name="Content Placeholder 2"/>
          <p:cNvSpPr>
            <a:spLocks noGrp="1"/>
          </p:cNvSpPr>
          <p:nvPr>
            <p:ph idx="1"/>
          </p:nvPr>
        </p:nvSpPr>
        <p:spPr/>
        <p:txBody>
          <a:bodyPr/>
          <a:lstStyle>
            <a:lvl1pPr marL="0" indent="-457189">
              <a:buFont typeface="Wingdings" panose="05000000000000000000" pitchFamily="2" charset="2"/>
              <a:buChar char="q"/>
              <a:defRPr baseline="0"/>
            </a:lvl1pPr>
            <a:lvl2pPr marL="831830" indent="-380990">
              <a:lnSpc>
                <a:spcPct val="100000"/>
              </a:lnSpc>
              <a:spcBef>
                <a:spcPts val="0"/>
              </a:spcBef>
              <a:buFont typeface="Courier New" panose="02070309020205020404" pitchFamily="49" charset="0"/>
              <a:buChar char="o"/>
              <a:defRPr sz="1867"/>
            </a:lvl2pPr>
            <a:lvl3pPr marL="1247969" indent="-380990">
              <a:lnSpc>
                <a:spcPct val="100000"/>
              </a:lnSpc>
              <a:spcBef>
                <a:spcPts val="0"/>
              </a:spcBef>
              <a:buFont typeface="Arial" panose="020B0604020202020204" pitchFamily="34" charset="0"/>
              <a:buChar char="•"/>
              <a:defRPr sz="1600"/>
            </a:lvl3pPr>
            <a:lvl4pPr marL="1678475" indent="-380990">
              <a:lnSpc>
                <a:spcPct val="100000"/>
              </a:lnSpc>
              <a:spcBef>
                <a:spcPts val="0"/>
              </a:spcBef>
              <a:buFont typeface="Arial" panose="020B0604020202020204" pitchFamily="34" charset="0"/>
              <a:buChar char="•"/>
              <a:defRPr sz="1600"/>
            </a:lvl4pPr>
            <a:lvl5pPr marL="2152597" indent="-380990">
              <a:lnSpc>
                <a:spcPct val="100000"/>
              </a:lnSpc>
              <a:spcBef>
                <a:spcPts val="0"/>
              </a:spcBef>
              <a:buFont typeface="Arial" panose="020B0604020202020204" pitchFamily="34" charset="0"/>
              <a:buChar char="•"/>
              <a:tabLs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US" noProof="0" dirty="0"/>
          </a:p>
        </p:txBody>
      </p:sp>
    </p:spTree>
    <p:extLst>
      <p:ext uri="{BB962C8B-B14F-4D97-AF65-F5344CB8AC3E}">
        <p14:creationId xmlns:p14="http://schemas.microsoft.com/office/powerpoint/2010/main" val="6284430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ARK1">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66" name="Picture 65">
            <a:extLst>
              <a:ext uri="{FF2B5EF4-FFF2-40B4-BE49-F238E27FC236}">
                <a16:creationId xmlns:a16="http://schemas.microsoft.com/office/drawing/2014/main" id="{67F11124-82EC-4269-B097-AA13626176BE}"/>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11430" y="0"/>
            <a:ext cx="12192000" cy="6858000"/>
          </a:xfrm>
          <a:prstGeom prst="rect">
            <a:avLst/>
          </a:prstGeom>
        </p:spPr>
      </p:pic>
      <p:sp>
        <p:nvSpPr>
          <p:cNvPr id="34" name="Rectangle 38">
            <a:extLst>
              <a:ext uri="{FF2B5EF4-FFF2-40B4-BE49-F238E27FC236}">
                <a16:creationId xmlns:a16="http://schemas.microsoft.com/office/drawing/2014/main" id="{9C759BF4-95BD-4497-8F73-35566BC9CAF7}"/>
              </a:ext>
            </a:extLst>
          </p:cNvPr>
          <p:cNvSpPr/>
          <p:nvPr userDrawn="1"/>
        </p:nvSpPr>
        <p:spPr>
          <a:xfrm>
            <a:off x="-1" y="0"/>
            <a:ext cx="12225600" cy="6858000"/>
          </a:xfrm>
          <a:prstGeom prst="rect">
            <a:avLst/>
          </a:prstGeom>
          <a:solidFill>
            <a:srgbClr val="0032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solidFill>
                <a:schemeClr val="lt1">
                  <a:alpha val="60000"/>
                </a:schemeClr>
              </a:solidFill>
            </a:endParaRPr>
          </a:p>
        </p:txBody>
      </p:sp>
      <p:grpSp>
        <p:nvGrpSpPr>
          <p:cNvPr id="4" name="Group 35" hidden="1">
            <a:extLst>
              <a:ext uri="{FF2B5EF4-FFF2-40B4-BE49-F238E27FC236}">
                <a16:creationId xmlns:a16="http://schemas.microsoft.com/office/drawing/2014/main" id="{F49FFC1C-3741-4844-8C3F-E4F557524424}"/>
              </a:ext>
            </a:extLst>
          </p:cNvPr>
          <p:cNvGrpSpPr/>
          <p:nvPr userDrawn="1"/>
        </p:nvGrpSpPr>
        <p:grpSpPr>
          <a:xfrm>
            <a:off x="-6583" y="-3"/>
            <a:ext cx="12302859" cy="6858003"/>
            <a:chOff x="-6566" y="-2"/>
            <a:chExt cx="12269309" cy="6858002"/>
          </a:xfrm>
        </p:grpSpPr>
        <p:sp>
          <p:nvSpPr>
            <p:cNvPr id="5" name="Rectangle 36">
              <a:extLst>
                <a:ext uri="{FF2B5EF4-FFF2-40B4-BE49-F238E27FC236}">
                  <a16:creationId xmlns:a16="http://schemas.microsoft.com/office/drawing/2014/main" id="{0BD74276-8ED2-4824-9998-0BAA3955CD95}"/>
                </a:ext>
              </a:extLst>
            </p:cNvPr>
            <p:cNvSpPr/>
            <p:nvPr userDrawn="1"/>
          </p:nvSpPr>
          <p:spPr>
            <a:xfrm>
              <a:off x="-6566" y="-2"/>
              <a:ext cx="12198565" cy="6858002"/>
            </a:xfrm>
            <a:prstGeom prst="rect">
              <a:avLst/>
            </a:prstGeom>
            <a:solidFill>
              <a:srgbClr val="0032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02" dirty="0"/>
            </a:p>
          </p:txBody>
        </p:sp>
        <p:grpSp>
          <p:nvGrpSpPr>
            <p:cNvPr id="6" name="Group 37">
              <a:extLst>
                <a:ext uri="{FF2B5EF4-FFF2-40B4-BE49-F238E27FC236}">
                  <a16:creationId xmlns:a16="http://schemas.microsoft.com/office/drawing/2014/main" id="{978F2107-068F-4327-9136-6EB3073A4403}"/>
                </a:ext>
              </a:extLst>
            </p:cNvPr>
            <p:cNvGrpSpPr/>
            <p:nvPr userDrawn="1"/>
          </p:nvGrpSpPr>
          <p:grpSpPr>
            <a:xfrm>
              <a:off x="442260" y="3456849"/>
              <a:ext cx="11820483" cy="2970388"/>
              <a:chOff x="442260" y="3600153"/>
              <a:chExt cx="11820483" cy="2970388"/>
            </a:xfrm>
          </p:grpSpPr>
          <p:cxnSp>
            <p:nvCxnSpPr>
              <p:cNvPr id="7" name="Straight Connector 38">
                <a:extLst>
                  <a:ext uri="{FF2B5EF4-FFF2-40B4-BE49-F238E27FC236}">
                    <a16:creationId xmlns:a16="http://schemas.microsoft.com/office/drawing/2014/main" id="{B5909EFF-FFE7-4DCA-BB35-2930538F8575}"/>
                  </a:ext>
                </a:extLst>
              </p:cNvPr>
              <p:cNvCxnSpPr/>
              <p:nvPr userDrawn="1"/>
            </p:nvCxnSpPr>
            <p:spPr>
              <a:xfrm flipV="1">
                <a:off x="9302285"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8" name="Straight Connector 39">
                <a:extLst>
                  <a:ext uri="{FF2B5EF4-FFF2-40B4-BE49-F238E27FC236}">
                    <a16:creationId xmlns:a16="http://schemas.microsoft.com/office/drawing/2014/main" id="{BBF66BD5-8EBB-4321-AEA7-778A769BCD0F}"/>
                  </a:ext>
                </a:extLst>
              </p:cNvPr>
              <p:cNvCxnSpPr/>
              <p:nvPr userDrawn="1"/>
            </p:nvCxnSpPr>
            <p:spPr>
              <a:xfrm flipV="1">
                <a:off x="8773056"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9" name="Straight Connector 40">
                <a:extLst>
                  <a:ext uri="{FF2B5EF4-FFF2-40B4-BE49-F238E27FC236}">
                    <a16:creationId xmlns:a16="http://schemas.microsoft.com/office/drawing/2014/main" id="{B6105F55-6F73-4EAC-A6FE-341C1EDD082D}"/>
                  </a:ext>
                </a:extLst>
              </p:cNvPr>
              <p:cNvCxnSpPr/>
              <p:nvPr userDrawn="1"/>
            </p:nvCxnSpPr>
            <p:spPr>
              <a:xfrm flipV="1">
                <a:off x="8235524"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0" name="Straight Connector 41">
                <a:extLst>
                  <a:ext uri="{FF2B5EF4-FFF2-40B4-BE49-F238E27FC236}">
                    <a16:creationId xmlns:a16="http://schemas.microsoft.com/office/drawing/2014/main" id="{231C4A1D-0D18-4C45-8CD2-9B482D211697}"/>
                  </a:ext>
                </a:extLst>
              </p:cNvPr>
              <p:cNvCxnSpPr/>
              <p:nvPr userDrawn="1"/>
            </p:nvCxnSpPr>
            <p:spPr>
              <a:xfrm flipV="1">
                <a:off x="786603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1" name="Straight Connector 42">
                <a:extLst>
                  <a:ext uri="{FF2B5EF4-FFF2-40B4-BE49-F238E27FC236}">
                    <a16:creationId xmlns:a16="http://schemas.microsoft.com/office/drawing/2014/main" id="{887B699A-26D9-4993-847C-C919922EE7EC}"/>
                  </a:ext>
                </a:extLst>
              </p:cNvPr>
              <p:cNvCxnSpPr/>
              <p:nvPr userDrawn="1"/>
            </p:nvCxnSpPr>
            <p:spPr>
              <a:xfrm flipV="1">
                <a:off x="7498863"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2" name="Straight Connector 43">
                <a:extLst>
                  <a:ext uri="{FF2B5EF4-FFF2-40B4-BE49-F238E27FC236}">
                    <a16:creationId xmlns:a16="http://schemas.microsoft.com/office/drawing/2014/main" id="{2861B340-F5C1-4BA1-BA98-8D650473066B}"/>
                  </a:ext>
                </a:extLst>
              </p:cNvPr>
              <p:cNvCxnSpPr/>
              <p:nvPr userDrawn="1"/>
            </p:nvCxnSpPr>
            <p:spPr>
              <a:xfrm flipV="1">
                <a:off x="7127208"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3" name="Straight Connector 44">
                <a:extLst>
                  <a:ext uri="{FF2B5EF4-FFF2-40B4-BE49-F238E27FC236}">
                    <a16:creationId xmlns:a16="http://schemas.microsoft.com/office/drawing/2014/main" id="{C3568F9F-131F-4452-A304-F5E5399BCD8C}"/>
                  </a:ext>
                </a:extLst>
              </p:cNvPr>
              <p:cNvCxnSpPr/>
              <p:nvPr userDrawn="1"/>
            </p:nvCxnSpPr>
            <p:spPr>
              <a:xfrm flipV="1">
                <a:off x="6758651"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4" name="Straight Connector 45">
                <a:extLst>
                  <a:ext uri="{FF2B5EF4-FFF2-40B4-BE49-F238E27FC236}">
                    <a16:creationId xmlns:a16="http://schemas.microsoft.com/office/drawing/2014/main" id="{CF836D01-B716-45B7-86B0-7412F0310BC3}"/>
                  </a:ext>
                </a:extLst>
              </p:cNvPr>
              <p:cNvCxnSpPr/>
              <p:nvPr userDrawn="1"/>
            </p:nvCxnSpPr>
            <p:spPr>
              <a:xfrm flipV="1">
                <a:off x="6389469"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5" name="Straight Connector 46">
                <a:extLst>
                  <a:ext uri="{FF2B5EF4-FFF2-40B4-BE49-F238E27FC236}">
                    <a16:creationId xmlns:a16="http://schemas.microsoft.com/office/drawing/2014/main" id="{456D7560-3022-407D-A56A-387D1CF7CBBE}"/>
                  </a:ext>
                </a:extLst>
              </p:cNvPr>
              <p:cNvCxnSpPr/>
              <p:nvPr userDrawn="1"/>
            </p:nvCxnSpPr>
            <p:spPr>
              <a:xfrm flipV="1">
                <a:off x="6009868" y="3607282"/>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6" name="Straight Connector 47">
                <a:extLst>
                  <a:ext uri="{FF2B5EF4-FFF2-40B4-BE49-F238E27FC236}">
                    <a16:creationId xmlns:a16="http://schemas.microsoft.com/office/drawing/2014/main" id="{C7A0A529-063D-45DD-8385-C74DBDC59E7E}"/>
                  </a:ext>
                </a:extLst>
              </p:cNvPr>
              <p:cNvCxnSpPr/>
              <p:nvPr userDrawn="1"/>
            </p:nvCxnSpPr>
            <p:spPr>
              <a:xfrm flipV="1">
                <a:off x="5643989"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7" name="Straight Connector 48">
                <a:extLst>
                  <a:ext uri="{FF2B5EF4-FFF2-40B4-BE49-F238E27FC236}">
                    <a16:creationId xmlns:a16="http://schemas.microsoft.com/office/drawing/2014/main" id="{A931E34D-B55F-40AD-83AF-7163B7D714F7}"/>
                  </a:ext>
                </a:extLst>
              </p:cNvPr>
              <p:cNvCxnSpPr/>
              <p:nvPr userDrawn="1"/>
            </p:nvCxnSpPr>
            <p:spPr>
              <a:xfrm flipV="1">
                <a:off x="5269261"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8" name="Straight Connector 49">
                <a:extLst>
                  <a:ext uri="{FF2B5EF4-FFF2-40B4-BE49-F238E27FC236}">
                    <a16:creationId xmlns:a16="http://schemas.microsoft.com/office/drawing/2014/main" id="{85C0AB43-36CD-4E1C-BBD6-F6E40C7E2D07}"/>
                  </a:ext>
                </a:extLst>
              </p:cNvPr>
              <p:cNvCxnSpPr/>
              <p:nvPr userDrawn="1"/>
            </p:nvCxnSpPr>
            <p:spPr>
              <a:xfrm flipV="1">
                <a:off x="488966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9" name="Straight Connector 50">
                <a:extLst>
                  <a:ext uri="{FF2B5EF4-FFF2-40B4-BE49-F238E27FC236}">
                    <a16:creationId xmlns:a16="http://schemas.microsoft.com/office/drawing/2014/main" id="{78CD91FC-28C9-4AC7-87D2-3236ADA79432}"/>
                  </a:ext>
                </a:extLst>
              </p:cNvPr>
              <p:cNvCxnSpPr/>
              <p:nvPr userDrawn="1"/>
            </p:nvCxnSpPr>
            <p:spPr>
              <a:xfrm flipV="1">
                <a:off x="4523327"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0" name="Straight Connector 51">
                <a:extLst>
                  <a:ext uri="{FF2B5EF4-FFF2-40B4-BE49-F238E27FC236}">
                    <a16:creationId xmlns:a16="http://schemas.microsoft.com/office/drawing/2014/main" id="{43CC5094-48A5-4786-A10E-9CE8FDA8F34F}"/>
                  </a:ext>
                </a:extLst>
              </p:cNvPr>
              <p:cNvCxnSpPr/>
              <p:nvPr userDrawn="1"/>
            </p:nvCxnSpPr>
            <p:spPr>
              <a:xfrm flipV="1">
                <a:off x="4155926"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1" name="Straight Connector 52">
                <a:extLst>
                  <a:ext uri="{FF2B5EF4-FFF2-40B4-BE49-F238E27FC236}">
                    <a16:creationId xmlns:a16="http://schemas.microsoft.com/office/drawing/2014/main" id="{B1CF75A4-9F1F-48F6-AFDA-C7897F2C1B55}"/>
                  </a:ext>
                </a:extLst>
              </p:cNvPr>
              <p:cNvCxnSpPr/>
              <p:nvPr userDrawn="1"/>
            </p:nvCxnSpPr>
            <p:spPr>
              <a:xfrm flipV="1">
                <a:off x="3786582"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2" name="Straight Connector 53">
                <a:extLst>
                  <a:ext uri="{FF2B5EF4-FFF2-40B4-BE49-F238E27FC236}">
                    <a16:creationId xmlns:a16="http://schemas.microsoft.com/office/drawing/2014/main" id="{D8B3EC32-3BCC-4CF3-A8AB-D5695C387FB1}"/>
                  </a:ext>
                </a:extLst>
              </p:cNvPr>
              <p:cNvCxnSpPr/>
              <p:nvPr userDrawn="1"/>
            </p:nvCxnSpPr>
            <p:spPr>
              <a:xfrm flipV="1">
                <a:off x="342049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3" name="Straight Connector 54">
                <a:extLst>
                  <a:ext uri="{FF2B5EF4-FFF2-40B4-BE49-F238E27FC236}">
                    <a16:creationId xmlns:a16="http://schemas.microsoft.com/office/drawing/2014/main" id="{646D2636-826F-4188-AECD-8E9F547C330E}"/>
                  </a:ext>
                </a:extLst>
              </p:cNvPr>
              <p:cNvCxnSpPr/>
              <p:nvPr userDrawn="1"/>
            </p:nvCxnSpPr>
            <p:spPr>
              <a:xfrm flipV="1">
                <a:off x="3051095"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4" name="Straight Connector 55">
                <a:extLst>
                  <a:ext uri="{FF2B5EF4-FFF2-40B4-BE49-F238E27FC236}">
                    <a16:creationId xmlns:a16="http://schemas.microsoft.com/office/drawing/2014/main" id="{D5190618-4665-4F2E-8844-020AD30239F6}"/>
                  </a:ext>
                </a:extLst>
              </p:cNvPr>
              <p:cNvCxnSpPr/>
              <p:nvPr userDrawn="1"/>
            </p:nvCxnSpPr>
            <p:spPr>
              <a:xfrm flipV="1">
                <a:off x="2674287"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5" name="Straight Connector 56">
                <a:extLst>
                  <a:ext uri="{FF2B5EF4-FFF2-40B4-BE49-F238E27FC236}">
                    <a16:creationId xmlns:a16="http://schemas.microsoft.com/office/drawing/2014/main" id="{E501E497-7672-440E-967B-911C1D6B4B10}"/>
                  </a:ext>
                </a:extLst>
              </p:cNvPr>
              <p:cNvCxnSpPr/>
              <p:nvPr userDrawn="1"/>
            </p:nvCxnSpPr>
            <p:spPr>
              <a:xfrm flipV="1">
                <a:off x="230853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6" name="Straight Connector 57">
                <a:extLst>
                  <a:ext uri="{FF2B5EF4-FFF2-40B4-BE49-F238E27FC236}">
                    <a16:creationId xmlns:a16="http://schemas.microsoft.com/office/drawing/2014/main" id="{8A688C29-83E0-4CC9-A8C5-B6B30A57710C}"/>
                  </a:ext>
                </a:extLst>
              </p:cNvPr>
              <p:cNvCxnSpPr/>
              <p:nvPr userDrawn="1"/>
            </p:nvCxnSpPr>
            <p:spPr>
              <a:xfrm flipV="1">
                <a:off x="193107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7" name="Straight Connector 58">
                <a:extLst>
                  <a:ext uri="{FF2B5EF4-FFF2-40B4-BE49-F238E27FC236}">
                    <a16:creationId xmlns:a16="http://schemas.microsoft.com/office/drawing/2014/main" id="{8D3348AE-2C08-472A-92E4-12BF79B738D1}"/>
                  </a:ext>
                </a:extLst>
              </p:cNvPr>
              <p:cNvCxnSpPr/>
              <p:nvPr userDrawn="1"/>
            </p:nvCxnSpPr>
            <p:spPr>
              <a:xfrm flipV="1">
                <a:off x="1558445"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8" name="Straight Connector 59">
                <a:extLst>
                  <a:ext uri="{FF2B5EF4-FFF2-40B4-BE49-F238E27FC236}">
                    <a16:creationId xmlns:a16="http://schemas.microsoft.com/office/drawing/2014/main" id="{D93531AE-9D57-49CA-BC46-F7384685F786}"/>
                  </a:ext>
                </a:extLst>
              </p:cNvPr>
              <p:cNvCxnSpPr/>
              <p:nvPr userDrawn="1"/>
            </p:nvCxnSpPr>
            <p:spPr>
              <a:xfrm flipV="1">
                <a:off x="1188389"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9" name="Straight Connector 60">
                <a:extLst>
                  <a:ext uri="{FF2B5EF4-FFF2-40B4-BE49-F238E27FC236}">
                    <a16:creationId xmlns:a16="http://schemas.microsoft.com/office/drawing/2014/main" id="{6130565B-76F2-434C-8896-54E337D6B462}"/>
                  </a:ext>
                </a:extLst>
              </p:cNvPr>
              <p:cNvCxnSpPr/>
              <p:nvPr userDrawn="1"/>
            </p:nvCxnSpPr>
            <p:spPr>
              <a:xfrm flipV="1">
                <a:off x="814086"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30" name="Straight Connector 61">
                <a:extLst>
                  <a:ext uri="{FF2B5EF4-FFF2-40B4-BE49-F238E27FC236}">
                    <a16:creationId xmlns:a16="http://schemas.microsoft.com/office/drawing/2014/main" id="{A0D45B84-40CC-46CF-ACE4-C3A1732817B3}"/>
                  </a:ext>
                </a:extLst>
              </p:cNvPr>
              <p:cNvCxnSpPr/>
              <p:nvPr userDrawn="1"/>
            </p:nvCxnSpPr>
            <p:spPr>
              <a:xfrm flipV="1">
                <a:off x="44226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grpSp>
      </p:grpSp>
      <p:sp>
        <p:nvSpPr>
          <p:cNvPr id="2" name="Titolo 1">
            <a:extLst>
              <a:ext uri="{FF2B5EF4-FFF2-40B4-BE49-F238E27FC236}">
                <a16:creationId xmlns:a16="http://schemas.microsoft.com/office/drawing/2014/main" id="{07D574C9-96B2-42EF-A9BC-D62E458D5C9F}"/>
              </a:ext>
            </a:extLst>
          </p:cNvPr>
          <p:cNvSpPr>
            <a:spLocks noGrp="1"/>
          </p:cNvSpPr>
          <p:nvPr>
            <p:ph type="title" hasCustomPrompt="1"/>
          </p:nvPr>
        </p:nvSpPr>
        <p:spPr/>
        <p:txBody>
          <a:bodyPr/>
          <a:lstStyle/>
          <a:p>
            <a:r>
              <a:rPr lang="en-GB" altLang="en-US" noProof="0" dirty="0"/>
              <a:t>CLICK TO EDIT MASTER TITLE STYLE</a:t>
            </a:r>
            <a:endParaRPr lang="en-GB" noProof="0" dirty="0"/>
          </a:p>
        </p:txBody>
      </p:sp>
      <p:sp>
        <p:nvSpPr>
          <p:cNvPr id="3" name="Content Placeholder 2">
            <a:extLst>
              <a:ext uri="{FF2B5EF4-FFF2-40B4-BE49-F238E27FC236}">
                <a16:creationId xmlns:a16="http://schemas.microsoft.com/office/drawing/2014/main" id="{3B009754-3A1E-461E-B289-FE7FC85C2E42}"/>
              </a:ext>
            </a:extLst>
          </p:cNvPr>
          <p:cNvSpPr>
            <a:spLocks noGrp="1"/>
          </p:cNvSpPr>
          <p:nvPr>
            <p:ph idx="1"/>
          </p:nvPr>
        </p:nvSpPr>
        <p:spPr>
          <a:xfrm>
            <a:off x="219600" y="882000"/>
            <a:ext cx="11764800" cy="5328000"/>
          </a:xfrm>
        </p:spPr>
        <p:txBody>
          <a:bodyPr/>
          <a:lstStyle>
            <a:lvl1pPr marL="285750" indent="-285750">
              <a:buFont typeface="Wingdings" panose="05000000000000000000" pitchFamily="2" charset="2"/>
              <a:buChar char="q"/>
              <a:defRPr sz="2000"/>
            </a:lvl1pPr>
            <a:lvl2pPr marL="628650" indent="-285750">
              <a:lnSpc>
                <a:spcPct val="100000"/>
              </a:lnSpc>
              <a:buFont typeface="Wingdings" panose="05000000000000000000" pitchFamily="2" charset="2"/>
              <a:buChar char="§"/>
              <a:tabLst/>
              <a:defRPr sz="1800"/>
            </a:lvl2pPr>
            <a:lvl3pPr marL="981075" indent="-285750">
              <a:lnSpc>
                <a:spcPct val="100000"/>
              </a:lnSpc>
              <a:buFont typeface="Arial" panose="020B0604020202020204" pitchFamily="34" charset="0"/>
              <a:buChar char="•"/>
              <a:defRPr sz="1800"/>
            </a:lvl3pPr>
            <a:lvl4pPr marL="1344613" indent="-285750">
              <a:lnSpc>
                <a:spcPct val="100000"/>
              </a:lnSpc>
              <a:buFont typeface="Arial" panose="020B0604020202020204" pitchFamily="34" charset="0"/>
              <a:buChar char="•"/>
              <a:defRPr sz="1800"/>
            </a:lvl4pPr>
            <a:lvl5pPr marL="1708150" indent="-285750">
              <a:lnSpc>
                <a:spcPct val="100000"/>
              </a:lnSpc>
              <a:buFont typeface="Arial" panose="020B0604020202020204" pitchFamily="34" charset="0"/>
              <a:buChar char="•"/>
              <a:defRPr sz="1800"/>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en-GB" noProof="0" dirty="0"/>
          </a:p>
        </p:txBody>
      </p:sp>
      <p:pic>
        <p:nvPicPr>
          <p:cNvPr id="93" name="Picture 58">
            <a:extLst>
              <a:ext uri="{FF2B5EF4-FFF2-40B4-BE49-F238E27FC236}">
                <a16:creationId xmlns:a16="http://schemas.microsoft.com/office/drawing/2014/main" id="{FACF339E-D219-4088-BAC1-2C9C82F81394}"/>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0331489" y="-216085"/>
            <a:ext cx="2093892" cy="1314000"/>
          </a:xfrm>
          <a:prstGeom prst="rect">
            <a:avLst/>
          </a:prstGeom>
        </p:spPr>
      </p:pic>
      <p:sp>
        <p:nvSpPr>
          <p:cNvPr id="31" name="Text Box 38">
            <a:extLst>
              <a:ext uri="{FF2B5EF4-FFF2-40B4-BE49-F238E27FC236}">
                <a16:creationId xmlns:a16="http://schemas.microsoft.com/office/drawing/2014/main" id="{877F5B03-CBC3-47CB-9BB2-474A78C4A2D4}"/>
              </a:ext>
            </a:extLst>
          </p:cNvPr>
          <p:cNvSpPr txBox="1">
            <a:spLocks noChangeArrowheads="1"/>
          </p:cNvSpPr>
          <p:nvPr userDrawn="1"/>
        </p:nvSpPr>
        <p:spPr bwMode="auto">
          <a:xfrm>
            <a:off x="8205939" y="6201716"/>
            <a:ext cx="3751495" cy="21544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lIns="0" rIns="0">
            <a:spAutoFit/>
          </a:bodyPr>
          <a:lstStyle/>
          <a:p>
            <a:pPr lvl="2" algn="r">
              <a:spcBef>
                <a:spcPct val="50000"/>
              </a:spcBef>
            </a:pPr>
            <a:fld id="{BBA2E11D-44E1-43DD-A173-928128880055}" type="slidenum">
              <a:rPr lang="en-GB" sz="800" noProof="1" smtClean="0">
                <a:solidFill>
                  <a:srgbClr val="8197A6"/>
                </a:solidFill>
                <a:latin typeface="Arial" charset="0"/>
                <a:ea typeface="Arial" charset="0"/>
                <a:cs typeface="Arial" charset="0"/>
              </a:rPr>
              <a:pPr lvl="2" algn="r">
                <a:spcBef>
                  <a:spcPct val="50000"/>
                </a:spcBef>
              </a:pPr>
              <a:t>‹#›</a:t>
            </a:fld>
            <a:endParaRPr lang="en-GB" sz="800" b="0" i="0" noProof="0" dirty="0">
              <a:solidFill>
                <a:srgbClr val="8197A6"/>
              </a:solidFill>
              <a:latin typeface="Arial" charset="0"/>
              <a:ea typeface="Arial" charset="0"/>
              <a:cs typeface="Arial" charset="0"/>
            </a:endParaRPr>
          </a:p>
        </p:txBody>
      </p:sp>
      <p:cxnSp>
        <p:nvCxnSpPr>
          <p:cNvPr id="62" name="Straight Connector 61">
            <a:extLst>
              <a:ext uri="{FF2B5EF4-FFF2-40B4-BE49-F238E27FC236}">
                <a16:creationId xmlns:a16="http://schemas.microsoft.com/office/drawing/2014/main" id="{29EE444F-6605-400F-BF7E-C6FB5D4308CE}"/>
              </a:ext>
            </a:extLst>
          </p:cNvPr>
          <p:cNvCxnSpPr>
            <a:cxnSpLocks/>
          </p:cNvCxnSpPr>
          <p:nvPr userDrawn="1"/>
        </p:nvCxnSpPr>
        <p:spPr>
          <a:xfrm>
            <a:off x="221435" y="6422971"/>
            <a:ext cx="11736000" cy="0"/>
          </a:xfrm>
          <a:prstGeom prst="line">
            <a:avLst/>
          </a:prstGeom>
          <a:ln w="9525"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D20DA465-76C5-4858-B030-FBB9CA538CD7}"/>
              </a:ext>
            </a:extLst>
          </p:cNvPr>
          <p:cNvCxnSpPr/>
          <p:nvPr userDrawn="1"/>
        </p:nvCxnSpPr>
        <p:spPr>
          <a:xfrm>
            <a:off x="218262" y="882193"/>
            <a:ext cx="11768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pic>
        <p:nvPicPr>
          <p:cNvPr id="119" name="Picture 5">
            <a:extLst>
              <a:ext uri="{FF2B5EF4-FFF2-40B4-BE49-F238E27FC236}">
                <a16:creationId xmlns:a16="http://schemas.microsoft.com/office/drawing/2014/main" id="{F46AEE21-774A-4AB5-ADC4-A6979F397CFE}"/>
              </a:ext>
            </a:extLst>
          </p:cNvPr>
          <p:cNvPicPr>
            <a:picLocks/>
          </p:cNvPicPr>
          <p:nvPr userDrawn="1"/>
        </p:nvPicPr>
        <p:blipFill>
          <a:blip r:embed="rId5" cstate="email">
            <a:extLst>
              <a:ext uri="{28A0092B-C50C-407E-A947-70E740481C1C}">
                <a14:useLocalDpi xmlns:a14="http://schemas.microsoft.com/office/drawing/2010/main"/>
              </a:ext>
            </a:extLst>
          </a:blip>
          <a:stretch>
            <a:fillRect/>
          </a:stretch>
        </p:blipFill>
        <p:spPr>
          <a:xfrm>
            <a:off x="10342800" y="6584400"/>
            <a:ext cx="1638000" cy="104400"/>
          </a:xfrm>
          <a:prstGeom prst="rect">
            <a:avLst/>
          </a:prstGeom>
        </p:spPr>
      </p:pic>
      <p:grpSp>
        <p:nvGrpSpPr>
          <p:cNvPr id="120" name="Group 119">
            <a:extLst>
              <a:ext uri="{FF2B5EF4-FFF2-40B4-BE49-F238E27FC236}">
                <a16:creationId xmlns:a16="http://schemas.microsoft.com/office/drawing/2014/main" id="{B62DEE40-2A6F-48B4-B614-F9FFD314DAD6}"/>
              </a:ext>
            </a:extLst>
          </p:cNvPr>
          <p:cNvGrpSpPr/>
          <p:nvPr userDrawn="1"/>
        </p:nvGrpSpPr>
        <p:grpSpPr>
          <a:xfrm>
            <a:off x="226688" y="6569736"/>
            <a:ext cx="9628745" cy="144114"/>
            <a:chOff x="1076500" y="4469696"/>
            <a:chExt cx="9628745" cy="144114"/>
          </a:xfrm>
        </p:grpSpPr>
        <p:pic>
          <p:nvPicPr>
            <p:cNvPr id="121" name="Picture 120" descr="de.png">
              <a:extLst>
                <a:ext uri="{FF2B5EF4-FFF2-40B4-BE49-F238E27FC236}">
                  <a16:creationId xmlns:a16="http://schemas.microsoft.com/office/drawing/2014/main" id="{A970B62A-0203-4A19-A455-F20B73D59B54}"/>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76500" y="4469696"/>
              <a:ext cx="217977" cy="144114"/>
            </a:xfrm>
            <a:prstGeom prst="rect">
              <a:avLst/>
            </a:prstGeom>
            <a:ln>
              <a:noFill/>
            </a:ln>
          </p:spPr>
        </p:pic>
        <p:pic>
          <p:nvPicPr>
            <p:cNvPr id="122" name="Picture 121" descr="at.png">
              <a:extLst>
                <a:ext uri="{FF2B5EF4-FFF2-40B4-BE49-F238E27FC236}">
                  <a16:creationId xmlns:a16="http://schemas.microsoft.com/office/drawing/2014/main" id="{2118AA6D-2BA2-4486-A409-BE12E03391A0}"/>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447640" y="4469696"/>
              <a:ext cx="217977" cy="144114"/>
            </a:xfrm>
            <a:prstGeom prst="rect">
              <a:avLst/>
            </a:prstGeom>
            <a:ln>
              <a:noFill/>
            </a:ln>
          </p:spPr>
        </p:pic>
        <p:pic>
          <p:nvPicPr>
            <p:cNvPr id="123" name="Picture 122" descr="be.png">
              <a:extLst>
                <a:ext uri="{FF2B5EF4-FFF2-40B4-BE49-F238E27FC236}">
                  <a16:creationId xmlns:a16="http://schemas.microsoft.com/office/drawing/2014/main" id="{910F3EC6-2D46-4307-8994-5D4E9146B914}"/>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818780" y="4469696"/>
              <a:ext cx="217977" cy="144114"/>
            </a:xfrm>
            <a:prstGeom prst="rect">
              <a:avLst/>
            </a:prstGeom>
            <a:ln>
              <a:noFill/>
            </a:ln>
          </p:spPr>
        </p:pic>
        <p:pic>
          <p:nvPicPr>
            <p:cNvPr id="124" name="Picture 123" descr="dk.png">
              <a:extLst>
                <a:ext uri="{FF2B5EF4-FFF2-40B4-BE49-F238E27FC236}">
                  <a16:creationId xmlns:a16="http://schemas.microsoft.com/office/drawing/2014/main" id="{279315D7-7027-46F2-8BB6-616A1A632D35}"/>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2189920" y="4469696"/>
              <a:ext cx="217977" cy="144114"/>
            </a:xfrm>
            <a:prstGeom prst="rect">
              <a:avLst/>
            </a:prstGeom>
            <a:ln>
              <a:noFill/>
            </a:ln>
          </p:spPr>
        </p:pic>
        <p:pic>
          <p:nvPicPr>
            <p:cNvPr id="125" name="Picture 124" descr="es.png">
              <a:extLst>
                <a:ext uri="{FF2B5EF4-FFF2-40B4-BE49-F238E27FC236}">
                  <a16:creationId xmlns:a16="http://schemas.microsoft.com/office/drawing/2014/main" id="{2DC21960-D345-4761-90DF-C265D8FC9B60}"/>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2561060" y="4469696"/>
              <a:ext cx="217977" cy="144114"/>
            </a:xfrm>
            <a:prstGeom prst="rect">
              <a:avLst/>
            </a:prstGeom>
            <a:ln>
              <a:noFill/>
            </a:ln>
          </p:spPr>
        </p:pic>
        <p:pic>
          <p:nvPicPr>
            <p:cNvPr id="126" name="Picture 125" descr="ee.png">
              <a:extLst>
                <a:ext uri="{FF2B5EF4-FFF2-40B4-BE49-F238E27FC236}">
                  <a16:creationId xmlns:a16="http://schemas.microsoft.com/office/drawing/2014/main" id="{AE732C6B-6E77-4297-AB9C-876958CFC443}"/>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2932200" y="4469696"/>
              <a:ext cx="217977" cy="144114"/>
            </a:xfrm>
            <a:prstGeom prst="rect">
              <a:avLst/>
            </a:prstGeom>
            <a:ln>
              <a:noFill/>
            </a:ln>
          </p:spPr>
        </p:pic>
        <p:pic>
          <p:nvPicPr>
            <p:cNvPr id="127" name="Picture 126" descr="fi.png">
              <a:extLst>
                <a:ext uri="{FF2B5EF4-FFF2-40B4-BE49-F238E27FC236}">
                  <a16:creationId xmlns:a16="http://schemas.microsoft.com/office/drawing/2014/main" id="{88E809BD-3DCE-4D00-80F9-6E4F8ADF7CD3}"/>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3303340" y="4469696"/>
              <a:ext cx="217977" cy="144114"/>
            </a:xfrm>
            <a:prstGeom prst="rect">
              <a:avLst/>
            </a:prstGeom>
            <a:ln>
              <a:noFill/>
            </a:ln>
          </p:spPr>
        </p:pic>
        <p:pic>
          <p:nvPicPr>
            <p:cNvPr id="128" name="Picture 127" descr="fr.png">
              <a:extLst>
                <a:ext uri="{FF2B5EF4-FFF2-40B4-BE49-F238E27FC236}">
                  <a16:creationId xmlns:a16="http://schemas.microsoft.com/office/drawing/2014/main" id="{A08EF01A-0FFE-4318-A5B8-BCD112CEF2E4}"/>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3674480" y="4469696"/>
              <a:ext cx="217977" cy="144114"/>
            </a:xfrm>
            <a:prstGeom prst="rect">
              <a:avLst/>
            </a:prstGeom>
            <a:ln>
              <a:noFill/>
            </a:ln>
          </p:spPr>
        </p:pic>
        <p:pic>
          <p:nvPicPr>
            <p:cNvPr id="129" name="Picture 128" descr="gr.png">
              <a:extLst>
                <a:ext uri="{FF2B5EF4-FFF2-40B4-BE49-F238E27FC236}">
                  <a16:creationId xmlns:a16="http://schemas.microsoft.com/office/drawing/2014/main" id="{59E0B1D7-1A7A-4B91-9F22-40878A373EAC}"/>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4045620" y="4469696"/>
              <a:ext cx="217977" cy="144114"/>
            </a:xfrm>
            <a:prstGeom prst="rect">
              <a:avLst/>
            </a:prstGeom>
            <a:ln>
              <a:noFill/>
            </a:ln>
          </p:spPr>
        </p:pic>
        <p:pic>
          <p:nvPicPr>
            <p:cNvPr id="130" name="Picture 129" descr="hu.png">
              <a:extLst>
                <a:ext uri="{FF2B5EF4-FFF2-40B4-BE49-F238E27FC236}">
                  <a16:creationId xmlns:a16="http://schemas.microsoft.com/office/drawing/2014/main" id="{28891A48-D5B6-4788-8B1F-E988F7E6AD0F}"/>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4416760" y="4469696"/>
              <a:ext cx="217977" cy="144114"/>
            </a:xfrm>
            <a:prstGeom prst="rect">
              <a:avLst/>
            </a:prstGeom>
            <a:ln>
              <a:noFill/>
            </a:ln>
          </p:spPr>
        </p:pic>
        <p:pic>
          <p:nvPicPr>
            <p:cNvPr id="131" name="Picture 130" descr="ie.png">
              <a:extLst>
                <a:ext uri="{FF2B5EF4-FFF2-40B4-BE49-F238E27FC236}">
                  <a16:creationId xmlns:a16="http://schemas.microsoft.com/office/drawing/2014/main" id="{769D02BD-EE9A-4A79-8AD6-9EA0337CB179}"/>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4787900" y="4469696"/>
              <a:ext cx="217977" cy="144114"/>
            </a:xfrm>
            <a:prstGeom prst="rect">
              <a:avLst/>
            </a:prstGeom>
            <a:ln>
              <a:noFill/>
            </a:ln>
          </p:spPr>
        </p:pic>
        <p:pic>
          <p:nvPicPr>
            <p:cNvPr id="132" name="Picture 131" descr="it.png">
              <a:extLst>
                <a:ext uri="{FF2B5EF4-FFF2-40B4-BE49-F238E27FC236}">
                  <a16:creationId xmlns:a16="http://schemas.microsoft.com/office/drawing/2014/main" id="{45A7C867-FE7D-4AF0-A116-BC26BEAB11F6}"/>
                </a:ext>
              </a:extLst>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5159040" y="4469696"/>
              <a:ext cx="217977" cy="144114"/>
            </a:xfrm>
            <a:prstGeom prst="rect">
              <a:avLst/>
            </a:prstGeom>
            <a:ln>
              <a:noFill/>
            </a:ln>
          </p:spPr>
        </p:pic>
        <p:pic>
          <p:nvPicPr>
            <p:cNvPr id="133" name="Picture 132" descr="lu.png">
              <a:extLst>
                <a:ext uri="{FF2B5EF4-FFF2-40B4-BE49-F238E27FC236}">
                  <a16:creationId xmlns:a16="http://schemas.microsoft.com/office/drawing/2014/main" id="{F043634E-08BA-45EB-AF36-C21730124774}"/>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5530180" y="4469696"/>
              <a:ext cx="217977" cy="144114"/>
            </a:xfrm>
            <a:prstGeom prst="rect">
              <a:avLst/>
            </a:prstGeom>
            <a:ln>
              <a:noFill/>
            </a:ln>
          </p:spPr>
        </p:pic>
        <p:pic>
          <p:nvPicPr>
            <p:cNvPr id="134" name="Picture 133" descr="no.png">
              <a:extLst>
                <a:ext uri="{FF2B5EF4-FFF2-40B4-BE49-F238E27FC236}">
                  <a16:creationId xmlns:a16="http://schemas.microsoft.com/office/drawing/2014/main" id="{8F83A6EA-60BE-449A-BE15-F7171AF6DBB1}"/>
                </a:ext>
              </a:extLst>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5901320" y="4469696"/>
              <a:ext cx="217977" cy="144114"/>
            </a:xfrm>
            <a:prstGeom prst="rect">
              <a:avLst/>
            </a:prstGeom>
            <a:ln>
              <a:noFill/>
            </a:ln>
          </p:spPr>
        </p:pic>
        <p:pic>
          <p:nvPicPr>
            <p:cNvPr id="135" name="Picture 134" descr="nl.png">
              <a:extLst>
                <a:ext uri="{FF2B5EF4-FFF2-40B4-BE49-F238E27FC236}">
                  <a16:creationId xmlns:a16="http://schemas.microsoft.com/office/drawing/2014/main" id="{5C53ADEC-5298-435F-9085-28BC66C7784A}"/>
                </a:ext>
              </a:extLst>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6272460" y="4469696"/>
              <a:ext cx="217977" cy="144114"/>
            </a:xfrm>
            <a:prstGeom prst="rect">
              <a:avLst/>
            </a:prstGeom>
            <a:ln>
              <a:noFill/>
            </a:ln>
          </p:spPr>
        </p:pic>
        <p:pic>
          <p:nvPicPr>
            <p:cNvPr id="136" name="Picture 135" descr="pl.png">
              <a:extLst>
                <a:ext uri="{FF2B5EF4-FFF2-40B4-BE49-F238E27FC236}">
                  <a16:creationId xmlns:a16="http://schemas.microsoft.com/office/drawing/2014/main" id="{276E3270-CC55-41C4-BFD3-1780C5D76069}"/>
                </a:ext>
              </a:extLst>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6643600" y="4469696"/>
              <a:ext cx="217977" cy="144114"/>
            </a:xfrm>
            <a:prstGeom prst="rect">
              <a:avLst/>
            </a:prstGeom>
            <a:ln>
              <a:noFill/>
            </a:ln>
          </p:spPr>
        </p:pic>
        <p:pic>
          <p:nvPicPr>
            <p:cNvPr id="137" name="Picture 136" descr="pt.png">
              <a:extLst>
                <a:ext uri="{FF2B5EF4-FFF2-40B4-BE49-F238E27FC236}">
                  <a16:creationId xmlns:a16="http://schemas.microsoft.com/office/drawing/2014/main" id="{410F4D53-E973-43D1-B451-43DE79BFD5D6}"/>
                </a:ext>
              </a:extLst>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7014740" y="4469696"/>
              <a:ext cx="217977" cy="144114"/>
            </a:xfrm>
            <a:prstGeom prst="rect">
              <a:avLst/>
            </a:prstGeom>
            <a:ln>
              <a:noFill/>
            </a:ln>
          </p:spPr>
        </p:pic>
        <p:pic>
          <p:nvPicPr>
            <p:cNvPr id="138" name="Picture 137" descr="cz.png">
              <a:extLst>
                <a:ext uri="{FF2B5EF4-FFF2-40B4-BE49-F238E27FC236}">
                  <a16:creationId xmlns:a16="http://schemas.microsoft.com/office/drawing/2014/main" id="{47413069-E476-4EA7-BFEB-82383ADA32F1}"/>
                </a:ext>
              </a:extLst>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7385880" y="4469696"/>
              <a:ext cx="217977" cy="144114"/>
            </a:xfrm>
            <a:prstGeom prst="rect">
              <a:avLst/>
            </a:prstGeom>
            <a:ln>
              <a:noFill/>
            </a:ln>
          </p:spPr>
        </p:pic>
        <p:pic>
          <p:nvPicPr>
            <p:cNvPr id="139" name="Picture 138" descr="ro.png">
              <a:extLst>
                <a:ext uri="{FF2B5EF4-FFF2-40B4-BE49-F238E27FC236}">
                  <a16:creationId xmlns:a16="http://schemas.microsoft.com/office/drawing/2014/main" id="{0611F224-68EE-4B38-8DDF-874AA3F9B49D}"/>
                </a:ext>
              </a:extLst>
            </p:cNvPr>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7757020" y="4469696"/>
              <a:ext cx="217977" cy="144114"/>
            </a:xfrm>
            <a:prstGeom prst="rect">
              <a:avLst/>
            </a:prstGeom>
            <a:ln>
              <a:noFill/>
            </a:ln>
          </p:spPr>
        </p:pic>
        <p:pic>
          <p:nvPicPr>
            <p:cNvPr id="140" name="Picture 139" descr="se.png">
              <a:extLst>
                <a:ext uri="{FF2B5EF4-FFF2-40B4-BE49-F238E27FC236}">
                  <a16:creationId xmlns:a16="http://schemas.microsoft.com/office/drawing/2014/main" id="{77B092B8-38B2-4D25-BC43-B0AE871D9F2D}"/>
                </a:ext>
              </a:extLst>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8499300" y="4469696"/>
              <a:ext cx="217977" cy="144114"/>
            </a:xfrm>
            <a:prstGeom prst="rect">
              <a:avLst/>
            </a:prstGeom>
            <a:ln>
              <a:noFill/>
            </a:ln>
          </p:spPr>
        </p:pic>
        <p:pic>
          <p:nvPicPr>
            <p:cNvPr id="141" name="Picture 140" descr="ch.png">
              <a:extLst>
                <a:ext uri="{FF2B5EF4-FFF2-40B4-BE49-F238E27FC236}">
                  <a16:creationId xmlns:a16="http://schemas.microsoft.com/office/drawing/2014/main" id="{08EEFAF5-09B6-479C-AACD-9EDAE9A11B79}"/>
                </a:ext>
              </a:extLst>
            </p:cNvPr>
            <p:cNvPicPr>
              <a:picLocks noChangeAspect="1"/>
            </p:cNvPicPr>
            <p:nvPr userDrawn="1"/>
          </p:nvPicPr>
          <p:blipFill>
            <a:blip r:embed="rId26" cstate="print">
              <a:extLst>
                <a:ext uri="{28A0092B-C50C-407E-A947-70E740481C1C}">
                  <a14:useLocalDpi xmlns:a14="http://schemas.microsoft.com/office/drawing/2010/main" val="0"/>
                </a:ext>
              </a:extLst>
            </a:blip>
            <a:stretch>
              <a:fillRect/>
            </a:stretch>
          </p:blipFill>
          <p:spPr>
            <a:xfrm>
              <a:off x="8870442" y="4469696"/>
              <a:ext cx="217977" cy="144114"/>
            </a:xfrm>
            <a:prstGeom prst="rect">
              <a:avLst/>
            </a:prstGeom>
            <a:ln>
              <a:noFill/>
            </a:ln>
          </p:spPr>
        </p:pic>
        <p:pic>
          <p:nvPicPr>
            <p:cNvPr id="142" name="Picture 141" descr="uk.png">
              <a:extLst>
                <a:ext uri="{FF2B5EF4-FFF2-40B4-BE49-F238E27FC236}">
                  <a16:creationId xmlns:a16="http://schemas.microsoft.com/office/drawing/2014/main" id="{B3C491C5-2561-4BBA-9E30-8910CC5C9C18}"/>
                </a:ext>
              </a:extLst>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8128160" y="4469696"/>
              <a:ext cx="217977" cy="144114"/>
            </a:xfrm>
            <a:prstGeom prst="rect">
              <a:avLst/>
            </a:prstGeom>
            <a:ln>
              <a:noFill/>
            </a:ln>
          </p:spPr>
        </p:pic>
        <p:pic>
          <p:nvPicPr>
            <p:cNvPr id="143" name="Picture 142">
              <a:extLst>
                <a:ext uri="{FF2B5EF4-FFF2-40B4-BE49-F238E27FC236}">
                  <a16:creationId xmlns:a16="http://schemas.microsoft.com/office/drawing/2014/main" id="{1A87645F-DA8D-4EBE-90AE-0C0110F2E751}"/>
                </a:ext>
              </a:extLst>
            </p:cNvPr>
            <p:cNvPicPr>
              <a:picLocks noChangeAspect="1"/>
            </p:cNvPicPr>
            <p:nvPr userDrawn="1"/>
          </p:nvPicPr>
          <p:blipFill>
            <a:blip r:embed="rId28" cstate="print">
              <a:extLst>
                <a:ext uri="{28A0092B-C50C-407E-A947-70E740481C1C}">
                  <a14:useLocalDpi xmlns:a14="http://schemas.microsoft.com/office/drawing/2010/main" val="0"/>
                </a:ext>
              </a:extLst>
            </a:blip>
            <a:stretch>
              <a:fillRect/>
            </a:stretch>
          </p:blipFill>
          <p:spPr>
            <a:xfrm>
              <a:off x="9408598" y="4469696"/>
              <a:ext cx="216000" cy="144000"/>
            </a:xfrm>
            <a:prstGeom prst="rect">
              <a:avLst/>
            </a:prstGeom>
          </p:spPr>
        </p:pic>
        <p:pic>
          <p:nvPicPr>
            <p:cNvPr id="144" name="Picture 143">
              <a:extLst>
                <a:ext uri="{FF2B5EF4-FFF2-40B4-BE49-F238E27FC236}">
                  <a16:creationId xmlns:a16="http://schemas.microsoft.com/office/drawing/2014/main" id="{EAECBD0D-E692-4C4E-AB5C-2D881A4C4AF0}"/>
                </a:ext>
              </a:extLst>
            </p:cNvPr>
            <p:cNvPicPr>
              <a:picLocks noChangeAspect="1"/>
            </p:cNvPicPr>
            <p:nvPr userDrawn="1"/>
          </p:nvPicPr>
          <p:blipFill>
            <a:blip r:embed="rId29"/>
            <a:stretch>
              <a:fillRect/>
            </a:stretch>
          </p:blipFill>
          <p:spPr>
            <a:xfrm>
              <a:off x="9768386" y="4469696"/>
              <a:ext cx="216000" cy="144000"/>
            </a:xfrm>
            <a:prstGeom prst="rect">
              <a:avLst/>
            </a:prstGeom>
          </p:spPr>
        </p:pic>
        <p:pic>
          <p:nvPicPr>
            <p:cNvPr id="145" name="Picture 144" descr="ca.png">
              <a:extLst>
                <a:ext uri="{FF2B5EF4-FFF2-40B4-BE49-F238E27FC236}">
                  <a16:creationId xmlns:a16="http://schemas.microsoft.com/office/drawing/2014/main" id="{EB46C3C7-C174-477F-B584-AC79193E1806}"/>
                </a:ext>
              </a:extLst>
            </p:cNvPr>
            <p:cNvPicPr>
              <a:picLocks noChangeAspect="1"/>
            </p:cNvPicPr>
            <p:nvPr userDrawn="1"/>
          </p:nvPicPr>
          <p:blipFill>
            <a:blip r:embed="rId30" cstate="print">
              <a:extLst>
                <a:ext uri="{28A0092B-C50C-407E-A947-70E740481C1C}">
                  <a14:useLocalDpi xmlns:a14="http://schemas.microsoft.com/office/drawing/2010/main" val="0"/>
                </a:ext>
              </a:extLst>
            </a:blip>
            <a:stretch>
              <a:fillRect/>
            </a:stretch>
          </p:blipFill>
          <p:spPr>
            <a:xfrm>
              <a:off x="10489245" y="4469696"/>
              <a:ext cx="216000" cy="142807"/>
            </a:xfrm>
            <a:prstGeom prst="rect">
              <a:avLst/>
            </a:prstGeom>
            <a:ln>
              <a:noFill/>
            </a:ln>
          </p:spPr>
        </p:pic>
        <p:pic>
          <p:nvPicPr>
            <p:cNvPr id="146" name="Picture 145" descr="si.png">
              <a:extLst>
                <a:ext uri="{FF2B5EF4-FFF2-40B4-BE49-F238E27FC236}">
                  <a16:creationId xmlns:a16="http://schemas.microsoft.com/office/drawing/2014/main" id="{C5479B25-6EEF-4101-9A61-1E42A09C7618}"/>
                </a:ext>
              </a:extLst>
            </p:cNvPr>
            <p:cNvPicPr>
              <a:picLocks noChangeAspect="1"/>
            </p:cNvPicPr>
            <p:nvPr userDrawn="1"/>
          </p:nvPicPr>
          <p:blipFill>
            <a:blip r:embed="rId31" cstate="print">
              <a:extLst>
                <a:ext uri="{28A0092B-C50C-407E-A947-70E740481C1C}">
                  <a14:useLocalDpi xmlns:a14="http://schemas.microsoft.com/office/drawing/2010/main" val="0"/>
                </a:ext>
              </a:extLst>
            </a:blip>
            <a:stretch>
              <a:fillRect/>
            </a:stretch>
          </p:blipFill>
          <p:spPr>
            <a:xfrm>
              <a:off x="10128174" y="4469696"/>
              <a:ext cx="217284" cy="143656"/>
            </a:xfrm>
            <a:prstGeom prst="rect">
              <a:avLst/>
            </a:prstGeom>
          </p:spPr>
        </p:pic>
      </p:grpSp>
    </p:spTree>
    <p:extLst>
      <p:ext uri="{BB962C8B-B14F-4D97-AF65-F5344CB8AC3E}">
        <p14:creationId xmlns:p14="http://schemas.microsoft.com/office/powerpoint/2010/main" val="31245997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2525" y="88262"/>
            <a:ext cx="9592559" cy="574516"/>
          </a:xfrm>
          <a:prstGeom prst="rect">
            <a:avLst/>
          </a:prstGeom>
        </p:spPr>
        <p:txBody>
          <a:bodyPr/>
          <a:lstStyle/>
          <a:p>
            <a:r>
              <a:rPr lang="en-US" noProof="0"/>
              <a:t>Click to edit Master title style</a:t>
            </a:r>
            <a:endParaRPr lang="en-GB" noProof="0" dirty="0"/>
          </a:p>
        </p:txBody>
      </p:sp>
      <p:sp>
        <p:nvSpPr>
          <p:cNvPr id="4" name="Content Placeholder 2"/>
          <p:cNvSpPr>
            <a:spLocks noGrp="1"/>
          </p:cNvSpPr>
          <p:nvPr>
            <p:ph idx="10"/>
          </p:nvPr>
        </p:nvSpPr>
        <p:spPr>
          <a:xfrm>
            <a:off x="173273" y="727200"/>
            <a:ext cx="11896614" cy="5468648"/>
          </a:xfrm>
        </p:spPr>
        <p:txBody>
          <a:bodyPr/>
          <a:lstStyle>
            <a:lvl1pPr marL="342891" indent="-342891">
              <a:buFont typeface="Wingdings" panose="05000000000000000000" pitchFamily="2" charset="2"/>
              <a:buChar char="q"/>
              <a:defRPr baseline="0"/>
            </a:lvl1pPr>
            <a:lvl2pPr marL="623872" indent="-285744">
              <a:lnSpc>
                <a:spcPct val="100000"/>
              </a:lnSpc>
              <a:spcBef>
                <a:spcPts val="0"/>
              </a:spcBef>
              <a:buFont typeface="Courier New" panose="02070309020205020404" pitchFamily="49" charset="0"/>
              <a:buChar char="o"/>
              <a:defRPr sz="1400"/>
            </a:lvl2pPr>
            <a:lvl3pPr marL="935977" indent="-285744">
              <a:lnSpc>
                <a:spcPct val="100000"/>
              </a:lnSpc>
              <a:spcBef>
                <a:spcPts val="0"/>
              </a:spcBef>
              <a:buFont typeface="Arial" panose="020B0604020202020204" pitchFamily="34" charset="0"/>
              <a:buChar char="•"/>
              <a:defRPr sz="1200"/>
            </a:lvl3pPr>
            <a:lvl4pPr marL="1258857" indent="-285744">
              <a:lnSpc>
                <a:spcPct val="100000"/>
              </a:lnSpc>
              <a:spcBef>
                <a:spcPts val="0"/>
              </a:spcBef>
              <a:buFont typeface="Arial" panose="020B0604020202020204" pitchFamily="34" charset="0"/>
              <a:buChar char="•"/>
              <a:defRPr sz="1200"/>
            </a:lvl4pPr>
            <a:lvl5pPr marL="1614448" indent="-285744">
              <a:lnSpc>
                <a:spcPct val="100000"/>
              </a:lnSpc>
              <a:spcBef>
                <a:spcPts val="0"/>
              </a:spcBef>
              <a:buFont typeface="Arial" panose="020B0604020202020204" pitchFamily="34" charset="0"/>
              <a:buChar char="•"/>
              <a:tabLst/>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US" noProof="0" dirty="0"/>
          </a:p>
        </p:txBody>
      </p:sp>
    </p:spTree>
    <p:extLst>
      <p:ext uri="{BB962C8B-B14F-4D97-AF65-F5344CB8AC3E}">
        <p14:creationId xmlns:p14="http://schemas.microsoft.com/office/powerpoint/2010/main" val="13728541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CLEAR2">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C7C0E3E-0D11-4538-8949-D8211CDC6C1D}"/>
              </a:ext>
            </a:extLst>
          </p:cNvPr>
          <p:cNvSpPr>
            <a:spLocks noGrp="1"/>
          </p:cNvSpPr>
          <p:nvPr>
            <p:ph type="title" hasCustomPrompt="1"/>
          </p:nvPr>
        </p:nvSpPr>
        <p:spPr/>
        <p:txBody>
          <a:bodyPr/>
          <a:lstStyle>
            <a:lvl1pPr algn="l">
              <a:defRPr/>
            </a:lvl1pPr>
          </a:lstStyle>
          <a:p>
            <a:r>
              <a:rPr lang="en-GB" noProof="0" dirty="0"/>
              <a:t>CLICK TO EDIT MASTER TITLE STYLE</a:t>
            </a:r>
          </a:p>
        </p:txBody>
      </p:sp>
      <p:sp>
        <p:nvSpPr>
          <p:cNvPr id="6" name="Rectangle 2">
            <a:extLst>
              <a:ext uri="{FF2B5EF4-FFF2-40B4-BE49-F238E27FC236}">
                <a16:creationId xmlns:a16="http://schemas.microsoft.com/office/drawing/2014/main" id="{0E7C54A7-24E4-4E66-907D-44DB138DAC0D}"/>
              </a:ext>
            </a:extLst>
          </p:cNvPr>
          <p:cNvSpPr>
            <a:spLocks noGrp="1" noChangeArrowheads="1"/>
          </p:cNvSpPr>
          <p:nvPr>
            <p:ph idx="1"/>
          </p:nvPr>
        </p:nvSpPr>
        <p:spPr bwMode="auto">
          <a:xfrm>
            <a:off x="218860" y="882193"/>
            <a:ext cx="11764800" cy="532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800"/>
            </a:lvl1pPr>
            <a:lvl2pPr>
              <a:defRPr sz="1800"/>
            </a:lvl2pPr>
            <a:lvl3pPr>
              <a:defRPr sz="1800"/>
            </a:lvl3pPr>
            <a:lvl4pPr>
              <a:defRPr sz="1800"/>
            </a:lvl4pPr>
            <a:lvl5pPr>
              <a:defRPr sz="1800"/>
            </a:lvl5pPr>
          </a:lstStyle>
          <a:p>
            <a:pPr lvl="0"/>
            <a:r>
              <a:rPr lang="en-GB" altLang="en-US" noProof="0" dirty="0"/>
              <a:t>Click to edit Master text styles</a:t>
            </a:r>
          </a:p>
          <a:p>
            <a:pPr lvl="1"/>
            <a:r>
              <a:rPr lang="en-GB" altLang="en-US" noProof="0" dirty="0"/>
              <a:t>Second level</a:t>
            </a:r>
          </a:p>
          <a:p>
            <a:pPr lvl="2"/>
            <a:r>
              <a:rPr lang="en-GB" altLang="en-US" noProof="0" dirty="0"/>
              <a:t>Third level</a:t>
            </a:r>
          </a:p>
          <a:p>
            <a:pPr lvl="3"/>
            <a:r>
              <a:rPr lang="en-GB" altLang="en-US" noProof="0" dirty="0"/>
              <a:t>Fourth level</a:t>
            </a:r>
          </a:p>
          <a:p>
            <a:pPr lvl="4"/>
            <a:r>
              <a:rPr lang="en-GB" altLang="en-US" noProof="0" dirty="0"/>
              <a:t>Fifth level</a:t>
            </a:r>
          </a:p>
        </p:txBody>
      </p:sp>
      <p:cxnSp>
        <p:nvCxnSpPr>
          <p:cNvPr id="5" name="Straight Connector 4">
            <a:extLst>
              <a:ext uri="{FF2B5EF4-FFF2-40B4-BE49-F238E27FC236}">
                <a16:creationId xmlns:a16="http://schemas.microsoft.com/office/drawing/2014/main" id="{AA26AA14-B9DD-4FF8-8B2B-689FEBBACA1A}"/>
              </a:ext>
            </a:extLst>
          </p:cNvPr>
          <p:cNvCxnSpPr>
            <a:cxnSpLocks/>
          </p:cNvCxnSpPr>
          <p:nvPr userDrawn="1"/>
        </p:nvCxnSpPr>
        <p:spPr>
          <a:xfrm>
            <a:off x="221435" y="6422971"/>
            <a:ext cx="11736000" cy="0"/>
          </a:xfrm>
          <a:prstGeom prst="line">
            <a:avLst/>
          </a:prstGeom>
          <a:ln w="9525" cmpd="sng">
            <a:solidFill>
              <a:srgbClr val="003249"/>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397586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rgbClr val="003249"/>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2B2B2E7-BCE3-4EC1-AD51-3894C5284DA1}"/>
              </a:ext>
            </a:extLst>
          </p:cNvPr>
          <p:cNvSpPr>
            <a:spLocks noGrp="1"/>
          </p:cNvSpPr>
          <p:nvPr>
            <p:ph type="title" hasCustomPrompt="1"/>
          </p:nvPr>
        </p:nvSpPr>
        <p:spPr>
          <a:xfrm>
            <a:off x="216000" y="154800"/>
            <a:ext cx="10108800" cy="565200"/>
          </a:xfrm>
        </p:spPr>
        <p:txBody>
          <a:bodyPr/>
          <a:lstStyle>
            <a:lvl1pPr algn="l">
              <a:defRPr sz="3000"/>
            </a:lvl1pPr>
          </a:lstStyle>
          <a:p>
            <a:r>
              <a:rPr lang="en-GB" altLang="en-US" noProof="0" dirty="0"/>
              <a:t>CLICK TO EDIT MASTER TITLE STYLE</a:t>
            </a:r>
            <a:endParaRPr lang="en-GB" noProof="0" dirty="0"/>
          </a:p>
        </p:txBody>
      </p:sp>
    </p:spTree>
    <p:extLst>
      <p:ext uri="{BB962C8B-B14F-4D97-AF65-F5344CB8AC3E}">
        <p14:creationId xmlns:p14="http://schemas.microsoft.com/office/powerpoint/2010/main" val="229185371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VER1">
    <p:spTree>
      <p:nvGrpSpPr>
        <p:cNvPr id="1" name=""/>
        <p:cNvGrpSpPr/>
        <p:nvPr/>
      </p:nvGrpSpPr>
      <p:grpSpPr>
        <a:xfrm>
          <a:off x="0" y="0"/>
          <a:ext cx="0" cy="0"/>
          <a:chOff x="0" y="0"/>
          <a:chExt cx="0" cy="0"/>
        </a:xfrm>
      </p:grpSpPr>
      <p:pic>
        <p:nvPicPr>
          <p:cNvPr id="3" name="Picture 169">
            <a:extLst>
              <a:ext uri="{FF2B5EF4-FFF2-40B4-BE49-F238E27FC236}">
                <a16:creationId xmlns:a16="http://schemas.microsoft.com/office/drawing/2014/main" id="{62C2602F-BC1F-4AC9-8F8F-37D4246EC5C5}"/>
              </a:ext>
            </a:extLst>
          </p:cNvPr>
          <p:cNvPicPr>
            <a:picLocks noChangeAspect="1"/>
          </p:cNvPicPr>
          <p:nvPr userDrawn="1"/>
        </p:nvPicPr>
        <p:blipFill rotWithShape="1">
          <a:blip r:embed="rId2" cstate="email">
            <a:alphaModFix/>
            <a:extLst>
              <a:ext uri="{28A0092B-C50C-407E-A947-70E740481C1C}">
                <a14:useLocalDpi xmlns:a14="http://schemas.microsoft.com/office/drawing/2010/main"/>
              </a:ext>
            </a:extLst>
          </a:blip>
          <a:srcRect/>
          <a:stretch/>
        </p:blipFill>
        <p:spPr>
          <a:xfrm>
            <a:off x="0" y="-1"/>
            <a:ext cx="12229200" cy="6878925"/>
          </a:xfrm>
          <a:prstGeom prst="rect">
            <a:avLst/>
          </a:prstGeom>
        </p:spPr>
      </p:pic>
      <p:sp>
        <p:nvSpPr>
          <p:cNvPr id="90" name="Rectangle 4">
            <a:extLst>
              <a:ext uri="{FF2B5EF4-FFF2-40B4-BE49-F238E27FC236}">
                <a16:creationId xmlns:a16="http://schemas.microsoft.com/office/drawing/2014/main" id="{FBF93EDD-5149-43C3-AE03-E4F5F512FE93}"/>
              </a:ext>
            </a:extLst>
          </p:cNvPr>
          <p:cNvSpPr/>
          <p:nvPr userDrawn="1"/>
        </p:nvSpPr>
        <p:spPr>
          <a:xfrm>
            <a:off x="1" y="-2"/>
            <a:ext cx="12225338" cy="6878925"/>
          </a:xfrm>
          <a:prstGeom prst="rect">
            <a:avLst/>
          </a:prstGeom>
          <a:solidFill>
            <a:srgbClr val="0032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56323" name="Rectangle 2"/>
          <p:cNvSpPr>
            <a:spLocks noGrp="1" noChangeArrowheads="1"/>
          </p:cNvSpPr>
          <p:nvPr>
            <p:ph type="subTitle" idx="1" hasCustomPrompt="1"/>
          </p:nvPr>
        </p:nvSpPr>
        <p:spPr>
          <a:xfrm>
            <a:off x="118699" y="5258117"/>
            <a:ext cx="10627380" cy="381451"/>
          </a:xfrm>
          <a:prstGeom prst="rect">
            <a:avLst/>
          </a:prstGeom>
        </p:spPr>
        <p:txBody>
          <a:bodyPr wrap="square">
            <a:spAutoFit/>
          </a:bodyPr>
          <a:lstStyle>
            <a:lvl1pPr marL="0" indent="0">
              <a:buFont typeface="Verdana" pitchFamily="34" charset="0"/>
              <a:buNone/>
              <a:defRPr sz="1736"/>
            </a:lvl1pPr>
          </a:lstStyle>
          <a:p>
            <a:pPr lvl="0"/>
            <a:r>
              <a:rPr lang="en-GB" noProof="0" dirty="0" err="1"/>
              <a:t>SubTitle</a:t>
            </a:r>
            <a:endParaRPr lang="en-GB" noProof="0" dirty="0"/>
          </a:p>
        </p:txBody>
      </p:sp>
      <p:sp>
        <p:nvSpPr>
          <p:cNvPr id="56325" name="Rectangle 6"/>
          <p:cNvSpPr>
            <a:spLocks noGrp="1" noChangeArrowheads="1"/>
          </p:cNvSpPr>
          <p:nvPr>
            <p:ph type="ctrTitle" hasCustomPrompt="1"/>
          </p:nvPr>
        </p:nvSpPr>
        <p:spPr>
          <a:xfrm>
            <a:off x="126000" y="3351588"/>
            <a:ext cx="11865600" cy="707886"/>
          </a:xfrm>
          <a:prstGeom prst="rect">
            <a:avLst/>
          </a:prstGeom>
        </p:spPr>
        <p:txBody>
          <a:bodyPr/>
          <a:lstStyle>
            <a:lvl1pPr algn="l">
              <a:defRPr sz="4000">
                <a:solidFill>
                  <a:schemeClr val="bg1"/>
                </a:solidFill>
              </a:defRPr>
            </a:lvl1pPr>
          </a:lstStyle>
          <a:p>
            <a:pPr lvl="0"/>
            <a:r>
              <a:rPr lang="en-GB" noProof="0" dirty="0"/>
              <a:t>NAME YOUR PRESENTATION</a:t>
            </a:r>
          </a:p>
        </p:txBody>
      </p:sp>
      <p:sp>
        <p:nvSpPr>
          <p:cNvPr id="56347" name="Text Box 27"/>
          <p:cNvSpPr txBox="1">
            <a:spLocks noChangeArrowheads="1"/>
          </p:cNvSpPr>
          <p:nvPr userDrawn="1"/>
        </p:nvSpPr>
        <p:spPr bwMode="auto">
          <a:xfrm>
            <a:off x="844737" y="6429376"/>
            <a:ext cx="6706956" cy="2111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GB" sz="772" noProof="0" dirty="0"/>
          </a:p>
        </p:txBody>
      </p:sp>
      <p:cxnSp>
        <p:nvCxnSpPr>
          <p:cNvPr id="121" name="Straight Connector 64">
            <a:extLst>
              <a:ext uri="{FF2B5EF4-FFF2-40B4-BE49-F238E27FC236}">
                <a16:creationId xmlns:a16="http://schemas.microsoft.com/office/drawing/2014/main" id="{6B88ADAB-0C9C-4BC9-A42C-A57312626145}"/>
              </a:ext>
            </a:extLst>
          </p:cNvPr>
          <p:cNvCxnSpPr>
            <a:cxnSpLocks/>
          </p:cNvCxnSpPr>
          <p:nvPr userDrawn="1"/>
        </p:nvCxnSpPr>
        <p:spPr>
          <a:xfrm>
            <a:off x="222041" y="6422971"/>
            <a:ext cx="11768092" cy="0"/>
          </a:xfrm>
          <a:prstGeom prst="line">
            <a:avLst/>
          </a:prstGeom>
          <a:ln w="9525"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cxnSp>
        <p:nvCxnSpPr>
          <p:cNvPr id="94" name="Straight Connector 152">
            <a:extLst>
              <a:ext uri="{FF2B5EF4-FFF2-40B4-BE49-F238E27FC236}">
                <a16:creationId xmlns:a16="http://schemas.microsoft.com/office/drawing/2014/main" id="{357F7D0F-2D50-4418-8EB4-564A4B2CEE5B}"/>
              </a:ext>
            </a:extLst>
          </p:cNvPr>
          <p:cNvCxnSpPr>
            <a:cxnSpLocks/>
          </p:cNvCxnSpPr>
          <p:nvPr userDrawn="1"/>
        </p:nvCxnSpPr>
        <p:spPr>
          <a:xfrm>
            <a:off x="223200" y="4106871"/>
            <a:ext cx="11768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43" name="Text Box 24">
            <a:extLst>
              <a:ext uri="{FF2B5EF4-FFF2-40B4-BE49-F238E27FC236}">
                <a16:creationId xmlns:a16="http://schemas.microsoft.com/office/drawing/2014/main" id="{7D33984A-D43C-428F-AB4A-04E5B59FAE71}"/>
              </a:ext>
            </a:extLst>
          </p:cNvPr>
          <p:cNvSpPr txBox="1">
            <a:spLocks noChangeArrowheads="1"/>
          </p:cNvSpPr>
          <p:nvPr userDrawn="1"/>
        </p:nvSpPr>
        <p:spPr bwMode="auto">
          <a:xfrm>
            <a:off x="11833582" y="5406990"/>
            <a:ext cx="227947" cy="276999"/>
          </a:xfrm>
          <a:prstGeom prst="rect">
            <a:avLst/>
          </a:prstGeom>
          <a:noFill/>
          <a:ln>
            <a:noFill/>
          </a:ln>
          <a:effectLst/>
        </p:spPr>
        <p:txBody>
          <a:bodyPr wrap="none">
            <a:spAutoFit/>
          </a:bodyPr>
          <a:lstStyle/>
          <a:p>
            <a:pPr algn="r">
              <a:spcBef>
                <a:spcPts val="0"/>
              </a:spcBef>
            </a:pPr>
            <a:r>
              <a:rPr lang="en-GB" sz="1200" dirty="0">
                <a:solidFill>
                  <a:schemeClr val="bg1"/>
                </a:solidFill>
                <a:latin typeface="Arial" panose="020B0604020202020204" pitchFamily="34" charset="0"/>
                <a:cs typeface="Arial" panose="020B0604020202020204" pitchFamily="34" charset="0"/>
              </a:rPr>
              <a:t> </a:t>
            </a:r>
          </a:p>
        </p:txBody>
      </p:sp>
      <p:sp>
        <p:nvSpPr>
          <p:cNvPr id="44" name="Text Box 25">
            <a:extLst>
              <a:ext uri="{FF2B5EF4-FFF2-40B4-BE49-F238E27FC236}">
                <a16:creationId xmlns:a16="http://schemas.microsoft.com/office/drawing/2014/main" id="{7AB46881-5DF0-4A35-AA27-0D32ECF82359}"/>
              </a:ext>
            </a:extLst>
          </p:cNvPr>
          <p:cNvSpPr txBox="1">
            <a:spLocks noChangeArrowheads="1"/>
          </p:cNvSpPr>
          <p:nvPr userDrawn="1"/>
        </p:nvSpPr>
        <p:spPr bwMode="auto">
          <a:xfrm>
            <a:off x="11811453" y="6156809"/>
            <a:ext cx="227948" cy="276999"/>
          </a:xfrm>
          <a:prstGeom prst="rect">
            <a:avLst/>
          </a:prstGeom>
          <a:noFill/>
          <a:ln>
            <a:noFill/>
          </a:ln>
          <a:effectLst/>
        </p:spPr>
        <p:txBody>
          <a:bodyPr wrap="none">
            <a:spAutoFit/>
          </a:bodyPr>
          <a:lstStyle/>
          <a:p>
            <a:pPr algn="r">
              <a:spcBef>
                <a:spcPts val="0"/>
              </a:spcBef>
            </a:pPr>
            <a:r>
              <a:rPr lang="en-GB" sz="1200" dirty="0">
                <a:solidFill>
                  <a:schemeClr val="bg1"/>
                </a:solidFill>
                <a:latin typeface="Arial" panose="020B0604020202020204" pitchFamily="34" charset="0"/>
                <a:cs typeface="Arial" panose="020B0604020202020204" pitchFamily="34" charset="0"/>
              </a:rPr>
              <a:t> </a:t>
            </a:r>
          </a:p>
        </p:txBody>
      </p:sp>
      <p:sp>
        <p:nvSpPr>
          <p:cNvPr id="45" name="Text Box 99">
            <a:extLst>
              <a:ext uri="{FF2B5EF4-FFF2-40B4-BE49-F238E27FC236}">
                <a16:creationId xmlns:a16="http://schemas.microsoft.com/office/drawing/2014/main" id="{D9FE3E1C-24B3-4F63-846C-260B4220AAC5}"/>
              </a:ext>
            </a:extLst>
          </p:cNvPr>
          <p:cNvSpPr/>
          <p:nvPr userDrawn="1"/>
        </p:nvSpPr>
        <p:spPr>
          <a:xfrm>
            <a:off x="11125001" y="5811879"/>
            <a:ext cx="914400" cy="217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it-IT" sz="1200" dirty="0">
                <a:latin typeface="Arial" panose="020B0604020202020204" pitchFamily="34" charset="0"/>
                <a:cs typeface="Arial" panose="020B0604020202020204" pitchFamily="34" charset="0"/>
              </a:rPr>
              <a:t> </a:t>
            </a:r>
          </a:p>
        </p:txBody>
      </p:sp>
      <p:sp>
        <p:nvSpPr>
          <p:cNvPr id="10" name="Text Box 58"/>
          <p:cNvSpPr txBox="1">
            <a:spLocks noChangeArrowheads="1"/>
          </p:cNvSpPr>
          <p:nvPr userDrawn="1"/>
        </p:nvSpPr>
        <p:spPr bwMode="auto">
          <a:xfrm>
            <a:off x="223200" y="6213933"/>
            <a:ext cx="6706956"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anchor="b">
            <a:spAutoFit/>
          </a:bodyPr>
          <a:lstStyle/>
          <a:p>
            <a:pPr algn="l">
              <a:spcBef>
                <a:spcPct val="50000"/>
              </a:spcBef>
            </a:pPr>
            <a:r>
              <a:rPr lang="en-GB" sz="800" noProof="0" dirty="0">
                <a:solidFill>
                  <a:srgbClr val="8197A6"/>
                </a:solidFill>
                <a:latin typeface="Arial" panose="020B0604020202020204" pitchFamily="34" charset="0"/>
                <a:cs typeface="Arial" panose="020B0604020202020204" pitchFamily="34" charset="0"/>
              </a:rPr>
              <a:t>ESA UNCLASSIFIED - For ESA Official Use Only</a:t>
            </a:r>
          </a:p>
        </p:txBody>
      </p:sp>
      <p:sp>
        <p:nvSpPr>
          <p:cNvPr id="4" name="Text Box 34">
            <a:extLst>
              <a:ext uri="{FF2B5EF4-FFF2-40B4-BE49-F238E27FC236}">
                <a16:creationId xmlns:a16="http://schemas.microsoft.com/office/drawing/2014/main" id="{936521E2-36D7-4AF3-B70B-FA4D9649E46F}"/>
              </a:ext>
            </a:extLst>
          </p:cNvPr>
          <p:cNvSpPr txBox="1">
            <a:spLocks noChangeArrowheads="1"/>
          </p:cNvSpPr>
          <p:nvPr userDrawn="1"/>
        </p:nvSpPr>
        <p:spPr bwMode="auto">
          <a:xfrm>
            <a:off x="11664495" y="6202800"/>
            <a:ext cx="291105" cy="21544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Ins="0">
            <a:spAutoFit/>
          </a:bodyPr>
          <a:lstStyle/>
          <a:p>
            <a:pPr algn="r">
              <a:spcBef>
                <a:spcPct val="50000"/>
              </a:spcBef>
            </a:pPr>
            <a:r>
              <a:rPr lang="it-IT" sz="800" noProof="1">
                <a:solidFill>
                  <a:schemeClr val="bg1"/>
                </a:solidFill>
                <a:latin typeface="Arial" panose="020B0604020202020204" pitchFamily="34" charset="0"/>
                <a:cs typeface="Arial" panose="020B0604020202020204" pitchFamily="34" charset="0"/>
              </a:rPr>
              <a:t>  </a:t>
            </a:r>
            <a:fld id="{FDAC5C42-9B53-4063-AF51-A40D4C64F718}" type="slidenum">
              <a:rPr lang="it-IT" sz="800" noProof="1" smtClean="0">
                <a:solidFill>
                  <a:schemeClr val="bg1"/>
                </a:solidFill>
                <a:latin typeface="Arial" panose="020B0604020202020204" pitchFamily="34" charset="0"/>
                <a:cs typeface="Arial" panose="020B0604020202020204" pitchFamily="34" charset="0"/>
              </a:rPr>
              <a:t>‹#›</a:t>
            </a:fld>
            <a:endParaRPr lang="en-GB" sz="800" noProof="1">
              <a:solidFill>
                <a:schemeClr val="bg1"/>
              </a:solidFill>
              <a:latin typeface="Arial" panose="020B0604020202020204" pitchFamily="34" charset="0"/>
              <a:cs typeface="Arial" panose="020B0604020202020204" pitchFamily="34" charset="0"/>
            </a:endParaRPr>
          </a:p>
        </p:txBody>
      </p:sp>
      <p:pic>
        <p:nvPicPr>
          <p:cNvPr id="63" name="Picture 62"/>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331489" y="-216085"/>
            <a:ext cx="2093892" cy="1314000"/>
          </a:xfrm>
          <a:prstGeom prst="rect">
            <a:avLst/>
          </a:prstGeom>
        </p:spPr>
      </p:pic>
      <p:pic>
        <p:nvPicPr>
          <p:cNvPr id="65" name="Picture 5">
            <a:extLst>
              <a:ext uri="{FF2B5EF4-FFF2-40B4-BE49-F238E27FC236}">
                <a16:creationId xmlns:a16="http://schemas.microsoft.com/office/drawing/2014/main" id="{BBC9EEE5-B210-445C-81EF-FEA569E56083}"/>
              </a:ext>
            </a:extLst>
          </p:cNvPr>
          <p:cNvPicPr>
            <a:picLocks/>
          </p:cNvPicPr>
          <p:nvPr userDrawn="1"/>
        </p:nvPicPr>
        <p:blipFill>
          <a:blip r:embed="rId4" cstate="email">
            <a:extLst>
              <a:ext uri="{28A0092B-C50C-407E-A947-70E740481C1C}">
                <a14:useLocalDpi xmlns:a14="http://schemas.microsoft.com/office/drawing/2010/main"/>
              </a:ext>
            </a:extLst>
          </a:blip>
          <a:stretch>
            <a:fillRect/>
          </a:stretch>
        </p:blipFill>
        <p:spPr>
          <a:xfrm>
            <a:off x="10342800" y="6584400"/>
            <a:ext cx="1641396" cy="104400"/>
          </a:xfrm>
          <a:prstGeom prst="rect">
            <a:avLst/>
          </a:prstGeom>
        </p:spPr>
      </p:pic>
      <p:grpSp>
        <p:nvGrpSpPr>
          <p:cNvPr id="66" name="Group 65">
            <a:extLst>
              <a:ext uri="{FF2B5EF4-FFF2-40B4-BE49-F238E27FC236}">
                <a16:creationId xmlns:a16="http://schemas.microsoft.com/office/drawing/2014/main" id="{0BDEE793-43F4-4A4F-BF0B-ADE99A6B95DA}"/>
              </a:ext>
            </a:extLst>
          </p:cNvPr>
          <p:cNvGrpSpPr/>
          <p:nvPr userDrawn="1"/>
        </p:nvGrpSpPr>
        <p:grpSpPr>
          <a:xfrm>
            <a:off x="226688" y="6569736"/>
            <a:ext cx="9628745" cy="144114"/>
            <a:chOff x="1076500" y="4469696"/>
            <a:chExt cx="9628745" cy="144114"/>
          </a:xfrm>
        </p:grpSpPr>
        <p:pic>
          <p:nvPicPr>
            <p:cNvPr id="67" name="Picture 66" descr="de.png">
              <a:extLst>
                <a:ext uri="{FF2B5EF4-FFF2-40B4-BE49-F238E27FC236}">
                  <a16:creationId xmlns:a16="http://schemas.microsoft.com/office/drawing/2014/main" id="{6B75858F-9A67-41AA-8B94-F6B4B7AAF31A}"/>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76500" y="4469696"/>
              <a:ext cx="217977" cy="144114"/>
            </a:xfrm>
            <a:prstGeom prst="rect">
              <a:avLst/>
            </a:prstGeom>
            <a:ln>
              <a:noFill/>
            </a:ln>
          </p:spPr>
        </p:pic>
        <p:pic>
          <p:nvPicPr>
            <p:cNvPr id="68" name="Picture 67" descr="at.png">
              <a:extLst>
                <a:ext uri="{FF2B5EF4-FFF2-40B4-BE49-F238E27FC236}">
                  <a16:creationId xmlns:a16="http://schemas.microsoft.com/office/drawing/2014/main" id="{70A516BE-5CC6-4CE9-853F-31AEC336A006}"/>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447640" y="4469696"/>
              <a:ext cx="217977" cy="144114"/>
            </a:xfrm>
            <a:prstGeom prst="rect">
              <a:avLst/>
            </a:prstGeom>
            <a:ln>
              <a:noFill/>
            </a:ln>
          </p:spPr>
        </p:pic>
        <p:pic>
          <p:nvPicPr>
            <p:cNvPr id="69" name="Picture 68" descr="be.png">
              <a:extLst>
                <a:ext uri="{FF2B5EF4-FFF2-40B4-BE49-F238E27FC236}">
                  <a16:creationId xmlns:a16="http://schemas.microsoft.com/office/drawing/2014/main" id="{203FB4ED-F3AB-494D-862E-A8696D16B744}"/>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818780" y="4469696"/>
              <a:ext cx="217977" cy="144114"/>
            </a:xfrm>
            <a:prstGeom prst="rect">
              <a:avLst/>
            </a:prstGeom>
            <a:ln>
              <a:noFill/>
            </a:ln>
          </p:spPr>
        </p:pic>
        <p:pic>
          <p:nvPicPr>
            <p:cNvPr id="70" name="Picture 69" descr="dk.png">
              <a:extLst>
                <a:ext uri="{FF2B5EF4-FFF2-40B4-BE49-F238E27FC236}">
                  <a16:creationId xmlns:a16="http://schemas.microsoft.com/office/drawing/2014/main" id="{4DE526DA-3481-446A-A732-98C859DCABA1}"/>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2189920" y="4469696"/>
              <a:ext cx="217977" cy="144114"/>
            </a:xfrm>
            <a:prstGeom prst="rect">
              <a:avLst/>
            </a:prstGeom>
            <a:ln>
              <a:noFill/>
            </a:ln>
          </p:spPr>
        </p:pic>
        <p:pic>
          <p:nvPicPr>
            <p:cNvPr id="71" name="Picture 70" descr="es.png">
              <a:extLst>
                <a:ext uri="{FF2B5EF4-FFF2-40B4-BE49-F238E27FC236}">
                  <a16:creationId xmlns:a16="http://schemas.microsoft.com/office/drawing/2014/main" id="{D697FC77-812D-4172-A2ED-06CB6B4A924A}"/>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2561060" y="4469696"/>
              <a:ext cx="217977" cy="144114"/>
            </a:xfrm>
            <a:prstGeom prst="rect">
              <a:avLst/>
            </a:prstGeom>
            <a:ln>
              <a:noFill/>
            </a:ln>
          </p:spPr>
        </p:pic>
        <p:pic>
          <p:nvPicPr>
            <p:cNvPr id="72" name="Picture 71" descr="ee.png">
              <a:extLst>
                <a:ext uri="{FF2B5EF4-FFF2-40B4-BE49-F238E27FC236}">
                  <a16:creationId xmlns:a16="http://schemas.microsoft.com/office/drawing/2014/main" id="{42258044-A537-45EF-BA18-8D5B89EF71F4}"/>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2932200" y="4469696"/>
              <a:ext cx="217977" cy="144114"/>
            </a:xfrm>
            <a:prstGeom prst="rect">
              <a:avLst/>
            </a:prstGeom>
            <a:ln>
              <a:noFill/>
            </a:ln>
          </p:spPr>
        </p:pic>
        <p:pic>
          <p:nvPicPr>
            <p:cNvPr id="73" name="Picture 72" descr="fi.png">
              <a:extLst>
                <a:ext uri="{FF2B5EF4-FFF2-40B4-BE49-F238E27FC236}">
                  <a16:creationId xmlns:a16="http://schemas.microsoft.com/office/drawing/2014/main" id="{F47E81A8-68FF-44CA-902D-07EB98CDAE29}"/>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3303340" y="4469696"/>
              <a:ext cx="217977" cy="144114"/>
            </a:xfrm>
            <a:prstGeom prst="rect">
              <a:avLst/>
            </a:prstGeom>
            <a:ln>
              <a:noFill/>
            </a:ln>
          </p:spPr>
        </p:pic>
        <p:pic>
          <p:nvPicPr>
            <p:cNvPr id="74" name="Picture 73" descr="fr.png">
              <a:extLst>
                <a:ext uri="{FF2B5EF4-FFF2-40B4-BE49-F238E27FC236}">
                  <a16:creationId xmlns:a16="http://schemas.microsoft.com/office/drawing/2014/main" id="{C11EAD1F-6E3E-4517-925A-1B5C889209BF}"/>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3674480" y="4469696"/>
              <a:ext cx="217977" cy="144114"/>
            </a:xfrm>
            <a:prstGeom prst="rect">
              <a:avLst/>
            </a:prstGeom>
            <a:ln>
              <a:noFill/>
            </a:ln>
          </p:spPr>
        </p:pic>
        <p:pic>
          <p:nvPicPr>
            <p:cNvPr id="75" name="Picture 74" descr="gr.png">
              <a:extLst>
                <a:ext uri="{FF2B5EF4-FFF2-40B4-BE49-F238E27FC236}">
                  <a16:creationId xmlns:a16="http://schemas.microsoft.com/office/drawing/2014/main" id="{D1B93C23-991F-494B-BDE7-D89CFBBFF605}"/>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4045620" y="4469696"/>
              <a:ext cx="217977" cy="144114"/>
            </a:xfrm>
            <a:prstGeom prst="rect">
              <a:avLst/>
            </a:prstGeom>
            <a:ln>
              <a:noFill/>
            </a:ln>
          </p:spPr>
        </p:pic>
        <p:pic>
          <p:nvPicPr>
            <p:cNvPr id="76" name="Picture 75" descr="hu.png">
              <a:extLst>
                <a:ext uri="{FF2B5EF4-FFF2-40B4-BE49-F238E27FC236}">
                  <a16:creationId xmlns:a16="http://schemas.microsoft.com/office/drawing/2014/main" id="{ADEDA91F-B42F-427D-89BB-3C1A49263B50}"/>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4416760" y="4469696"/>
              <a:ext cx="217977" cy="144114"/>
            </a:xfrm>
            <a:prstGeom prst="rect">
              <a:avLst/>
            </a:prstGeom>
            <a:ln>
              <a:noFill/>
            </a:ln>
          </p:spPr>
        </p:pic>
        <p:pic>
          <p:nvPicPr>
            <p:cNvPr id="77" name="Picture 76" descr="ie.png">
              <a:extLst>
                <a:ext uri="{FF2B5EF4-FFF2-40B4-BE49-F238E27FC236}">
                  <a16:creationId xmlns:a16="http://schemas.microsoft.com/office/drawing/2014/main" id="{69A2BB63-BAF0-40C4-AD9C-10D83E1B0FC1}"/>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4787900" y="4469696"/>
              <a:ext cx="217977" cy="144114"/>
            </a:xfrm>
            <a:prstGeom prst="rect">
              <a:avLst/>
            </a:prstGeom>
            <a:ln>
              <a:noFill/>
            </a:ln>
          </p:spPr>
        </p:pic>
        <p:pic>
          <p:nvPicPr>
            <p:cNvPr id="78" name="Picture 77" descr="it.png">
              <a:extLst>
                <a:ext uri="{FF2B5EF4-FFF2-40B4-BE49-F238E27FC236}">
                  <a16:creationId xmlns:a16="http://schemas.microsoft.com/office/drawing/2014/main" id="{F3B8823B-3FE6-48FB-8FD3-17F8F6BB65E7}"/>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5159040" y="4469696"/>
              <a:ext cx="217977" cy="144114"/>
            </a:xfrm>
            <a:prstGeom prst="rect">
              <a:avLst/>
            </a:prstGeom>
            <a:ln>
              <a:noFill/>
            </a:ln>
          </p:spPr>
        </p:pic>
        <p:pic>
          <p:nvPicPr>
            <p:cNvPr id="79" name="Picture 78" descr="lu.png">
              <a:extLst>
                <a:ext uri="{FF2B5EF4-FFF2-40B4-BE49-F238E27FC236}">
                  <a16:creationId xmlns:a16="http://schemas.microsoft.com/office/drawing/2014/main" id="{E1DDA7F3-6A6D-4848-9BE9-DE1B48702593}"/>
                </a:ext>
              </a:extLst>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5530180" y="4469696"/>
              <a:ext cx="217977" cy="144114"/>
            </a:xfrm>
            <a:prstGeom prst="rect">
              <a:avLst/>
            </a:prstGeom>
            <a:ln>
              <a:noFill/>
            </a:ln>
          </p:spPr>
        </p:pic>
        <p:pic>
          <p:nvPicPr>
            <p:cNvPr id="80" name="Picture 79" descr="no.png">
              <a:extLst>
                <a:ext uri="{FF2B5EF4-FFF2-40B4-BE49-F238E27FC236}">
                  <a16:creationId xmlns:a16="http://schemas.microsoft.com/office/drawing/2014/main" id="{B10F78CA-487C-423E-84DC-EF5A1DB224D4}"/>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5901320" y="4469696"/>
              <a:ext cx="217977" cy="144114"/>
            </a:xfrm>
            <a:prstGeom prst="rect">
              <a:avLst/>
            </a:prstGeom>
            <a:ln>
              <a:noFill/>
            </a:ln>
          </p:spPr>
        </p:pic>
        <p:pic>
          <p:nvPicPr>
            <p:cNvPr id="81" name="Picture 80" descr="nl.png">
              <a:extLst>
                <a:ext uri="{FF2B5EF4-FFF2-40B4-BE49-F238E27FC236}">
                  <a16:creationId xmlns:a16="http://schemas.microsoft.com/office/drawing/2014/main" id="{75F92B42-7A10-4C91-9DB1-180E4FFD7978}"/>
                </a:ext>
              </a:extLst>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6272460" y="4469696"/>
              <a:ext cx="217977" cy="144114"/>
            </a:xfrm>
            <a:prstGeom prst="rect">
              <a:avLst/>
            </a:prstGeom>
            <a:ln>
              <a:noFill/>
            </a:ln>
          </p:spPr>
        </p:pic>
        <p:pic>
          <p:nvPicPr>
            <p:cNvPr id="82" name="Picture 81" descr="pl.png">
              <a:extLst>
                <a:ext uri="{FF2B5EF4-FFF2-40B4-BE49-F238E27FC236}">
                  <a16:creationId xmlns:a16="http://schemas.microsoft.com/office/drawing/2014/main" id="{264146D2-CAAA-4F82-B2C0-B0939A650A48}"/>
                </a:ext>
              </a:extLst>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6643600" y="4469696"/>
              <a:ext cx="217977" cy="144114"/>
            </a:xfrm>
            <a:prstGeom prst="rect">
              <a:avLst/>
            </a:prstGeom>
            <a:ln>
              <a:noFill/>
            </a:ln>
          </p:spPr>
        </p:pic>
        <p:pic>
          <p:nvPicPr>
            <p:cNvPr id="83" name="Picture 82" descr="pt.png">
              <a:extLst>
                <a:ext uri="{FF2B5EF4-FFF2-40B4-BE49-F238E27FC236}">
                  <a16:creationId xmlns:a16="http://schemas.microsoft.com/office/drawing/2014/main" id="{B68EB404-158C-4653-9050-1BB2E937D2D9}"/>
                </a:ext>
              </a:extLst>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7014740" y="4469696"/>
              <a:ext cx="217977" cy="144114"/>
            </a:xfrm>
            <a:prstGeom prst="rect">
              <a:avLst/>
            </a:prstGeom>
            <a:ln>
              <a:noFill/>
            </a:ln>
          </p:spPr>
        </p:pic>
        <p:pic>
          <p:nvPicPr>
            <p:cNvPr id="84" name="Picture 83" descr="cz.png">
              <a:extLst>
                <a:ext uri="{FF2B5EF4-FFF2-40B4-BE49-F238E27FC236}">
                  <a16:creationId xmlns:a16="http://schemas.microsoft.com/office/drawing/2014/main" id="{CA0747A2-2A55-4B44-99F0-5940853698CB}"/>
                </a:ext>
              </a:extLst>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7385880" y="4469696"/>
              <a:ext cx="217977" cy="144114"/>
            </a:xfrm>
            <a:prstGeom prst="rect">
              <a:avLst/>
            </a:prstGeom>
            <a:ln>
              <a:noFill/>
            </a:ln>
          </p:spPr>
        </p:pic>
        <p:pic>
          <p:nvPicPr>
            <p:cNvPr id="85" name="Picture 84" descr="ro.png">
              <a:extLst>
                <a:ext uri="{FF2B5EF4-FFF2-40B4-BE49-F238E27FC236}">
                  <a16:creationId xmlns:a16="http://schemas.microsoft.com/office/drawing/2014/main" id="{13221147-EE6A-4598-8796-60356638B115}"/>
                </a:ext>
              </a:extLst>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7757020" y="4469696"/>
              <a:ext cx="217977" cy="144114"/>
            </a:xfrm>
            <a:prstGeom prst="rect">
              <a:avLst/>
            </a:prstGeom>
            <a:ln>
              <a:noFill/>
            </a:ln>
          </p:spPr>
        </p:pic>
        <p:pic>
          <p:nvPicPr>
            <p:cNvPr id="86" name="Picture 85" descr="se.png">
              <a:extLst>
                <a:ext uri="{FF2B5EF4-FFF2-40B4-BE49-F238E27FC236}">
                  <a16:creationId xmlns:a16="http://schemas.microsoft.com/office/drawing/2014/main" id="{F0D10A43-DDF4-4D36-B1FC-63DCC84F1B7C}"/>
                </a:ext>
              </a:extLst>
            </p:cNvPr>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8499300" y="4469696"/>
              <a:ext cx="217977" cy="144114"/>
            </a:xfrm>
            <a:prstGeom prst="rect">
              <a:avLst/>
            </a:prstGeom>
            <a:ln>
              <a:noFill/>
            </a:ln>
          </p:spPr>
        </p:pic>
        <p:pic>
          <p:nvPicPr>
            <p:cNvPr id="87" name="Picture 86" descr="ch.png">
              <a:extLst>
                <a:ext uri="{FF2B5EF4-FFF2-40B4-BE49-F238E27FC236}">
                  <a16:creationId xmlns:a16="http://schemas.microsoft.com/office/drawing/2014/main" id="{3A0ACA4A-31E0-4EF7-9E21-35C445CC4BD5}"/>
                </a:ext>
              </a:extLst>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8870442" y="4469696"/>
              <a:ext cx="217977" cy="144114"/>
            </a:xfrm>
            <a:prstGeom prst="rect">
              <a:avLst/>
            </a:prstGeom>
            <a:ln>
              <a:noFill/>
            </a:ln>
          </p:spPr>
        </p:pic>
        <p:pic>
          <p:nvPicPr>
            <p:cNvPr id="88" name="Picture 87" descr="uk.png">
              <a:extLst>
                <a:ext uri="{FF2B5EF4-FFF2-40B4-BE49-F238E27FC236}">
                  <a16:creationId xmlns:a16="http://schemas.microsoft.com/office/drawing/2014/main" id="{6486F896-C692-4036-82DC-F23CE9857C9F}"/>
                </a:ext>
              </a:extLst>
            </p:cNvPr>
            <p:cNvPicPr>
              <a:picLocks noChangeAspect="1"/>
            </p:cNvPicPr>
            <p:nvPr userDrawn="1"/>
          </p:nvPicPr>
          <p:blipFill>
            <a:blip r:embed="rId26" cstate="print">
              <a:extLst>
                <a:ext uri="{28A0092B-C50C-407E-A947-70E740481C1C}">
                  <a14:useLocalDpi xmlns:a14="http://schemas.microsoft.com/office/drawing/2010/main" val="0"/>
                </a:ext>
              </a:extLst>
            </a:blip>
            <a:stretch>
              <a:fillRect/>
            </a:stretch>
          </p:blipFill>
          <p:spPr>
            <a:xfrm>
              <a:off x="8128160" y="4469696"/>
              <a:ext cx="217977" cy="144114"/>
            </a:xfrm>
            <a:prstGeom prst="rect">
              <a:avLst/>
            </a:prstGeom>
            <a:ln>
              <a:noFill/>
            </a:ln>
          </p:spPr>
        </p:pic>
        <p:pic>
          <p:nvPicPr>
            <p:cNvPr id="98" name="Picture 97">
              <a:extLst>
                <a:ext uri="{FF2B5EF4-FFF2-40B4-BE49-F238E27FC236}">
                  <a16:creationId xmlns:a16="http://schemas.microsoft.com/office/drawing/2014/main" id="{2EC3C40A-F150-4487-9F1F-147F7CDF9A55}"/>
                </a:ext>
              </a:extLst>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9408598" y="4469696"/>
              <a:ext cx="216000" cy="144000"/>
            </a:xfrm>
            <a:prstGeom prst="rect">
              <a:avLst/>
            </a:prstGeom>
          </p:spPr>
        </p:pic>
        <p:pic>
          <p:nvPicPr>
            <p:cNvPr id="99" name="Picture 98">
              <a:extLst>
                <a:ext uri="{FF2B5EF4-FFF2-40B4-BE49-F238E27FC236}">
                  <a16:creationId xmlns:a16="http://schemas.microsoft.com/office/drawing/2014/main" id="{F0EC0F78-6C83-44D6-AE54-0B212F99CBDE}"/>
                </a:ext>
              </a:extLst>
            </p:cNvPr>
            <p:cNvPicPr>
              <a:picLocks noChangeAspect="1"/>
            </p:cNvPicPr>
            <p:nvPr userDrawn="1"/>
          </p:nvPicPr>
          <p:blipFill>
            <a:blip r:embed="rId28"/>
            <a:stretch>
              <a:fillRect/>
            </a:stretch>
          </p:blipFill>
          <p:spPr>
            <a:xfrm>
              <a:off x="9768386" y="4469696"/>
              <a:ext cx="216000" cy="144000"/>
            </a:xfrm>
            <a:prstGeom prst="rect">
              <a:avLst/>
            </a:prstGeom>
          </p:spPr>
        </p:pic>
        <p:pic>
          <p:nvPicPr>
            <p:cNvPr id="100" name="Picture 99" descr="ca.png">
              <a:extLst>
                <a:ext uri="{FF2B5EF4-FFF2-40B4-BE49-F238E27FC236}">
                  <a16:creationId xmlns:a16="http://schemas.microsoft.com/office/drawing/2014/main" id="{473A4F5B-6675-4E40-9FFC-20B1CC23FB0C}"/>
                </a:ext>
              </a:extLst>
            </p:cNvPr>
            <p:cNvPicPr>
              <a:picLocks noChangeAspect="1"/>
            </p:cNvPicPr>
            <p:nvPr userDrawn="1"/>
          </p:nvPicPr>
          <p:blipFill>
            <a:blip r:embed="rId29" cstate="print">
              <a:extLst>
                <a:ext uri="{28A0092B-C50C-407E-A947-70E740481C1C}">
                  <a14:useLocalDpi xmlns:a14="http://schemas.microsoft.com/office/drawing/2010/main" val="0"/>
                </a:ext>
              </a:extLst>
            </a:blip>
            <a:stretch>
              <a:fillRect/>
            </a:stretch>
          </p:blipFill>
          <p:spPr>
            <a:xfrm>
              <a:off x="10489245" y="4469696"/>
              <a:ext cx="216000" cy="142807"/>
            </a:xfrm>
            <a:prstGeom prst="rect">
              <a:avLst/>
            </a:prstGeom>
            <a:ln>
              <a:noFill/>
            </a:ln>
          </p:spPr>
        </p:pic>
        <p:pic>
          <p:nvPicPr>
            <p:cNvPr id="101" name="Picture 100" descr="si.png">
              <a:extLst>
                <a:ext uri="{FF2B5EF4-FFF2-40B4-BE49-F238E27FC236}">
                  <a16:creationId xmlns:a16="http://schemas.microsoft.com/office/drawing/2014/main" id="{AAC5C742-AE53-4BA6-86AB-FDFE5EB690AF}"/>
                </a:ext>
              </a:extLst>
            </p:cNvPr>
            <p:cNvPicPr>
              <a:picLocks noChangeAspect="1"/>
            </p:cNvPicPr>
            <p:nvPr userDrawn="1"/>
          </p:nvPicPr>
          <p:blipFill>
            <a:blip r:embed="rId30" cstate="print">
              <a:extLst>
                <a:ext uri="{28A0092B-C50C-407E-A947-70E740481C1C}">
                  <a14:useLocalDpi xmlns:a14="http://schemas.microsoft.com/office/drawing/2010/main" val="0"/>
                </a:ext>
              </a:extLst>
            </a:blip>
            <a:stretch>
              <a:fillRect/>
            </a:stretch>
          </p:blipFill>
          <p:spPr>
            <a:xfrm>
              <a:off x="10128174" y="4469696"/>
              <a:ext cx="217284" cy="143656"/>
            </a:xfrm>
            <a:prstGeom prst="rect">
              <a:avLst/>
            </a:prstGeom>
          </p:spPr>
        </p:pic>
      </p:grpSp>
    </p:spTree>
    <p:extLst>
      <p:ext uri="{BB962C8B-B14F-4D97-AF65-F5344CB8AC3E}">
        <p14:creationId xmlns:p14="http://schemas.microsoft.com/office/powerpoint/2010/main" val="3139943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nodeType="afterEffect">
                                  <p:stCondLst>
                                    <p:cond delay="0"/>
                                  </p:stCondLst>
                                  <p:childTnLst>
                                    <p:set>
                                      <p:cBhvr>
                                        <p:cTn id="6" dur="1" fill="hold">
                                          <p:stCondLst>
                                            <p:cond delay="0"/>
                                          </p:stCondLst>
                                        </p:cTn>
                                        <p:tgtEl>
                                          <p:spTgt spid="121"/>
                                        </p:tgtEl>
                                        <p:attrNameLst>
                                          <p:attrName>style.visibility</p:attrName>
                                        </p:attrNameLst>
                                      </p:cBhvr>
                                      <p:to>
                                        <p:strVal val="visible"/>
                                      </p:to>
                                    </p:set>
                                    <p:animEffect transition="in" filter="strips(upRight)">
                                      <p:cBhvr>
                                        <p:cTn id="7" dur="500"/>
                                        <p:tgtEl>
                                          <p:spTgt spid="121"/>
                                        </p:tgtEl>
                                      </p:cBhvr>
                                    </p:animEffect>
                                  </p:childTnLst>
                                </p:cTn>
                              </p:par>
                            </p:childTnLst>
                          </p:cTn>
                        </p:par>
                        <p:par>
                          <p:cTn id="8" fill="hold">
                            <p:stCondLst>
                              <p:cond delay="500"/>
                            </p:stCondLst>
                            <p:childTnLst>
                              <p:par>
                                <p:cTn id="9" presetID="2" presetClass="entr" presetSubtype="12" accel="100000" fill="hold" grpId="0" nodeType="afterEffect">
                                  <p:stCondLst>
                                    <p:cond delay="0"/>
                                  </p:stCondLst>
                                  <p:childTnLst>
                                    <p:set>
                                      <p:cBhvr>
                                        <p:cTn id="10" dur="1" fill="hold">
                                          <p:stCondLst>
                                            <p:cond delay="0"/>
                                          </p:stCondLst>
                                        </p:cTn>
                                        <p:tgtEl>
                                          <p:spTgt spid="90"/>
                                        </p:tgtEl>
                                        <p:attrNameLst>
                                          <p:attrName>style.visibility</p:attrName>
                                        </p:attrNameLst>
                                      </p:cBhvr>
                                      <p:to>
                                        <p:strVal val="visible"/>
                                      </p:to>
                                    </p:set>
                                    <p:anim calcmode="lin" valueType="num">
                                      <p:cBhvr additive="base">
                                        <p:cTn id="11" dur="500" fill="hold"/>
                                        <p:tgtEl>
                                          <p:spTgt spid="90"/>
                                        </p:tgtEl>
                                        <p:attrNameLst>
                                          <p:attrName>ppt_x</p:attrName>
                                        </p:attrNameLst>
                                      </p:cBhvr>
                                      <p:tavLst>
                                        <p:tav tm="0">
                                          <p:val>
                                            <p:strVal val="0-#ppt_w/2"/>
                                          </p:val>
                                        </p:tav>
                                        <p:tav tm="100000">
                                          <p:val>
                                            <p:strVal val="#ppt_x"/>
                                          </p:val>
                                        </p:tav>
                                      </p:tavLst>
                                    </p:anim>
                                    <p:anim calcmode="lin" valueType="num">
                                      <p:cBhvr additive="base">
                                        <p:cTn id="12" dur="500" fill="hold"/>
                                        <p:tgtEl>
                                          <p:spTgt spid="9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par>
                          <p:cTn id="17" fill="hold">
                            <p:stCondLst>
                              <p:cond delay="1500"/>
                            </p:stCondLst>
                            <p:childTnLst>
                              <p:par>
                                <p:cTn id="18" presetID="18" presetClass="entr" presetSubtype="3" fill="hold" nodeType="afterEffect">
                                  <p:stCondLst>
                                    <p:cond delay="0"/>
                                  </p:stCondLst>
                                  <p:childTnLst>
                                    <p:set>
                                      <p:cBhvr>
                                        <p:cTn id="19" dur="1" fill="hold">
                                          <p:stCondLst>
                                            <p:cond delay="0"/>
                                          </p:stCondLst>
                                        </p:cTn>
                                        <p:tgtEl>
                                          <p:spTgt spid="94"/>
                                        </p:tgtEl>
                                        <p:attrNameLst>
                                          <p:attrName>style.visibility</p:attrName>
                                        </p:attrNameLst>
                                      </p:cBhvr>
                                      <p:to>
                                        <p:strVal val="visible"/>
                                      </p:to>
                                    </p:set>
                                    <p:animEffect transition="in" filter="strips(upRight)">
                                      <p:cBhvr>
                                        <p:cTn id="20" dur="500"/>
                                        <p:tgtEl>
                                          <p:spTgt spid="94"/>
                                        </p:tgtEl>
                                      </p:cBhvr>
                                    </p:animEffect>
                                  </p:childTnLst>
                                </p:cTn>
                              </p:par>
                            </p:childTnLst>
                          </p:cTn>
                        </p:par>
                        <p:par>
                          <p:cTn id="21" fill="hold">
                            <p:stCondLst>
                              <p:cond delay="2000"/>
                            </p:stCondLst>
                            <p:childTnLst>
                              <p:par>
                                <p:cTn id="22" presetID="2" presetClass="entr" presetSubtype="2" fill="hold" grpId="0" nodeType="afterEffect">
                                  <p:stCondLst>
                                    <p:cond delay="0"/>
                                  </p:stCondLst>
                                  <p:childTnLst>
                                    <p:set>
                                      <p:cBhvr>
                                        <p:cTn id="23" dur="1" fill="hold">
                                          <p:stCondLst>
                                            <p:cond delay="0"/>
                                          </p:stCondLst>
                                        </p:cTn>
                                        <p:tgtEl>
                                          <p:spTgt spid="43">
                                            <p:txEl>
                                              <p:pRg st="0" end="0"/>
                                            </p:txEl>
                                          </p:spTgt>
                                        </p:tgtEl>
                                        <p:attrNameLst>
                                          <p:attrName>style.visibility</p:attrName>
                                        </p:attrNameLst>
                                      </p:cBhvr>
                                      <p:to>
                                        <p:strVal val="visible"/>
                                      </p:to>
                                    </p:set>
                                    <p:anim calcmode="lin" valueType="num">
                                      <p:cBhvr additive="base">
                                        <p:cTn id="24" dur="500" fill="hold"/>
                                        <p:tgtEl>
                                          <p:spTgt spid="43">
                                            <p:txEl>
                                              <p:pRg st="0" end="0"/>
                                            </p:txEl>
                                          </p:spTgt>
                                        </p:tgtEl>
                                        <p:attrNameLst>
                                          <p:attrName>ppt_x</p:attrName>
                                        </p:attrNameLst>
                                      </p:cBhvr>
                                      <p:tavLst>
                                        <p:tav tm="0">
                                          <p:val>
                                            <p:strVal val="1+#ppt_w/2"/>
                                          </p:val>
                                        </p:tav>
                                        <p:tav tm="100000">
                                          <p:val>
                                            <p:strVal val="#ppt_x"/>
                                          </p:val>
                                        </p:tav>
                                      </p:tavLst>
                                    </p:anim>
                                    <p:anim calcmode="lin" valueType="num">
                                      <p:cBhvr additive="base">
                                        <p:cTn id="25" dur="500" fill="hold"/>
                                        <p:tgtEl>
                                          <p:spTgt spid="43">
                                            <p:txEl>
                                              <p:pRg st="0" end="0"/>
                                            </p:txEl>
                                          </p:spTgt>
                                        </p:tgtEl>
                                        <p:attrNameLst>
                                          <p:attrName>ppt_y</p:attrName>
                                        </p:attrNameLst>
                                      </p:cBhvr>
                                      <p:tavLst>
                                        <p:tav tm="0">
                                          <p:val>
                                            <p:strVal val="#ppt_y"/>
                                          </p:val>
                                        </p:tav>
                                        <p:tav tm="100000">
                                          <p:val>
                                            <p:strVal val="#ppt_y"/>
                                          </p:val>
                                        </p:tav>
                                      </p:tavLst>
                                    </p:anim>
                                  </p:childTnLst>
                                </p:cTn>
                              </p:par>
                              <p:par>
                                <p:cTn id="26" presetID="2" presetClass="entr" presetSubtype="2" fill="hold" nodeType="withEffect">
                                  <p:stCondLst>
                                    <p:cond delay="0"/>
                                  </p:stCondLst>
                                  <p:childTnLst>
                                    <p:set>
                                      <p:cBhvr>
                                        <p:cTn id="27" dur="1" fill="hold">
                                          <p:stCondLst>
                                            <p:cond delay="0"/>
                                          </p:stCondLst>
                                        </p:cTn>
                                        <p:tgtEl>
                                          <p:spTgt spid="45">
                                            <p:txEl>
                                              <p:pRg st="0" end="0"/>
                                            </p:txEl>
                                          </p:spTgt>
                                        </p:tgtEl>
                                        <p:attrNameLst>
                                          <p:attrName>style.visibility</p:attrName>
                                        </p:attrNameLst>
                                      </p:cBhvr>
                                      <p:to>
                                        <p:strVal val="visible"/>
                                      </p:to>
                                    </p:set>
                                    <p:anim calcmode="lin" valueType="num">
                                      <p:cBhvr additive="base">
                                        <p:cTn id="28" dur="500" fill="hold"/>
                                        <p:tgtEl>
                                          <p:spTgt spid="45">
                                            <p:txEl>
                                              <p:pRg st="0" end="0"/>
                                            </p:txEl>
                                          </p:spTgt>
                                        </p:tgtEl>
                                        <p:attrNameLst>
                                          <p:attrName>ppt_x</p:attrName>
                                        </p:attrNameLst>
                                      </p:cBhvr>
                                      <p:tavLst>
                                        <p:tav tm="0">
                                          <p:val>
                                            <p:strVal val="1+#ppt_w/2"/>
                                          </p:val>
                                        </p:tav>
                                        <p:tav tm="100000">
                                          <p:val>
                                            <p:strVal val="#ppt_x"/>
                                          </p:val>
                                        </p:tav>
                                      </p:tavLst>
                                    </p:anim>
                                    <p:anim calcmode="lin" valueType="num">
                                      <p:cBhvr additive="base">
                                        <p:cTn id="29" dur="500" fill="hold"/>
                                        <p:tgtEl>
                                          <p:spTgt spid="45">
                                            <p:txEl>
                                              <p:pRg st="0" end="0"/>
                                            </p:txEl>
                                          </p:spTgt>
                                        </p:tgtEl>
                                        <p:attrNameLst>
                                          <p:attrName>ppt_y</p:attrName>
                                        </p:attrNameLst>
                                      </p:cBhvr>
                                      <p:tavLst>
                                        <p:tav tm="0">
                                          <p:val>
                                            <p:strVal val="#ppt_y"/>
                                          </p:val>
                                        </p:tav>
                                        <p:tav tm="100000">
                                          <p:val>
                                            <p:strVal val="#ppt_y"/>
                                          </p:val>
                                        </p:tav>
                                      </p:tavLst>
                                    </p:anim>
                                  </p:childTnLst>
                                </p:cTn>
                              </p:par>
                              <p:par>
                                <p:cTn id="30" presetID="2" presetClass="entr" presetSubtype="2" fill="hold" grpId="0" nodeType="withEffect">
                                  <p:stCondLst>
                                    <p:cond delay="0"/>
                                  </p:stCondLst>
                                  <p:childTnLst>
                                    <p:set>
                                      <p:cBhvr>
                                        <p:cTn id="31" dur="1" fill="hold">
                                          <p:stCondLst>
                                            <p:cond delay="0"/>
                                          </p:stCondLst>
                                        </p:cTn>
                                        <p:tgtEl>
                                          <p:spTgt spid="44">
                                            <p:txEl>
                                              <p:pRg st="0" end="0"/>
                                            </p:txEl>
                                          </p:spTgt>
                                        </p:tgtEl>
                                        <p:attrNameLst>
                                          <p:attrName>style.visibility</p:attrName>
                                        </p:attrNameLst>
                                      </p:cBhvr>
                                      <p:to>
                                        <p:strVal val="visible"/>
                                      </p:to>
                                    </p:set>
                                    <p:anim calcmode="lin" valueType="num">
                                      <p:cBhvr additive="base">
                                        <p:cTn id="32" dur="500" fill="hold"/>
                                        <p:tgtEl>
                                          <p:spTgt spid="44">
                                            <p:txEl>
                                              <p:pRg st="0" end="0"/>
                                            </p:txEl>
                                          </p:spTgt>
                                        </p:tgtEl>
                                        <p:attrNameLst>
                                          <p:attrName>ppt_x</p:attrName>
                                        </p:attrNameLst>
                                      </p:cBhvr>
                                      <p:tavLst>
                                        <p:tav tm="0">
                                          <p:val>
                                            <p:strVal val="1+#ppt_w/2"/>
                                          </p:val>
                                        </p:tav>
                                        <p:tav tm="100000">
                                          <p:val>
                                            <p:strVal val="#ppt_x"/>
                                          </p:val>
                                        </p:tav>
                                      </p:tavLst>
                                    </p:anim>
                                    <p:anim calcmode="lin" valueType="num">
                                      <p:cBhvr additive="base">
                                        <p:cTn id="33" dur="500" fill="hold"/>
                                        <p:tgtEl>
                                          <p:spTgt spid="44">
                                            <p:txEl>
                                              <p:pRg st="0" end="0"/>
                                            </p:txEl>
                                          </p:spTgt>
                                        </p:tgtEl>
                                        <p:attrNameLst>
                                          <p:attrName>ppt_y</p:attrName>
                                        </p:attrNameLst>
                                      </p:cBhvr>
                                      <p:tavLst>
                                        <p:tav tm="0">
                                          <p:val>
                                            <p:strVal val="#ppt_y"/>
                                          </p:val>
                                        </p:tav>
                                        <p:tav tm="100000">
                                          <p:val>
                                            <p:strVal val="#ppt_y"/>
                                          </p:val>
                                        </p:tav>
                                      </p:tavLst>
                                    </p:anim>
                                  </p:childTnLst>
                                </p:cTn>
                              </p:par>
                              <p:par>
                                <p:cTn id="34" presetID="2" presetClass="entr" presetSubtype="2" fill="hold" grpId="0" nodeType="withEffect">
                                  <p:stCondLst>
                                    <p:cond delay="0"/>
                                  </p:stCondLst>
                                  <p:childTnLst>
                                    <p:set>
                                      <p:cBhvr>
                                        <p:cTn id="35" dur="1" fill="hold">
                                          <p:stCondLst>
                                            <p:cond delay="0"/>
                                          </p:stCondLst>
                                        </p:cTn>
                                        <p:tgtEl>
                                          <p:spTgt spid="45">
                                            <p:txEl>
                                              <p:pRg st="0" end="0"/>
                                            </p:txEl>
                                          </p:spTgt>
                                        </p:tgtEl>
                                        <p:attrNameLst>
                                          <p:attrName>style.visibility</p:attrName>
                                        </p:attrNameLst>
                                      </p:cBhvr>
                                      <p:to>
                                        <p:strVal val="visible"/>
                                      </p:to>
                                    </p:set>
                                    <p:anim calcmode="lin" valueType="num">
                                      <p:cBhvr additive="base">
                                        <p:cTn id="36" dur="500" fill="hold"/>
                                        <p:tgtEl>
                                          <p:spTgt spid="45">
                                            <p:txEl>
                                              <p:pRg st="0" end="0"/>
                                            </p:txEl>
                                          </p:spTgt>
                                        </p:tgtEl>
                                        <p:attrNameLst>
                                          <p:attrName>ppt_x</p:attrName>
                                        </p:attrNameLst>
                                      </p:cBhvr>
                                      <p:tavLst>
                                        <p:tav tm="0">
                                          <p:val>
                                            <p:strVal val="1+#ppt_w/2"/>
                                          </p:val>
                                        </p:tav>
                                        <p:tav tm="100000">
                                          <p:val>
                                            <p:strVal val="#ppt_x"/>
                                          </p:val>
                                        </p:tav>
                                      </p:tavLst>
                                    </p:anim>
                                    <p:anim calcmode="lin" valueType="num">
                                      <p:cBhvr additive="base">
                                        <p:cTn id="37" dur="500" fill="hold"/>
                                        <p:tgtEl>
                                          <p:spTgt spid="45">
                                            <p:txEl>
                                              <p:pRg st="0" end="0"/>
                                            </p:txEl>
                                          </p:spTgt>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1" presetClass="entr" presetSubtype="0" fill="hold" nodeType="afterEffect">
                                  <p:stCondLst>
                                    <p:cond delay="0"/>
                                  </p:stCondLst>
                                  <p:childTnLst>
                                    <p:set>
                                      <p:cBhvr>
                                        <p:cTn id="40" dur="1" fill="hold">
                                          <p:stCondLst>
                                            <p:cond delay="0"/>
                                          </p:stCondLst>
                                        </p:cTn>
                                        <p:tgtEl>
                                          <p:spTgt spid="63"/>
                                        </p:tgtEl>
                                        <p:attrNameLst>
                                          <p:attrName>style.visibility</p:attrName>
                                        </p:attrNameLst>
                                      </p:cBhvr>
                                      <p:to>
                                        <p:strVal val="visible"/>
                                      </p:to>
                                    </p:set>
                                  </p:childTnLst>
                                </p:cTn>
                              </p:par>
                            </p:childTnLst>
                          </p:cTn>
                        </p:par>
                        <p:par>
                          <p:cTn id="41" fill="hold">
                            <p:stCondLst>
                              <p:cond delay="2500"/>
                            </p:stCondLst>
                            <p:childTnLst>
                              <p:par>
                                <p:cTn id="42" presetID="22" presetClass="entr" presetSubtype="8" fill="hold" nodeType="afterEffect">
                                  <p:stCondLst>
                                    <p:cond delay="0"/>
                                  </p:stCondLst>
                                  <p:childTnLst>
                                    <p:set>
                                      <p:cBhvr>
                                        <p:cTn id="43" dur="1" fill="hold">
                                          <p:stCondLst>
                                            <p:cond delay="0"/>
                                          </p:stCondLst>
                                        </p:cTn>
                                        <p:tgtEl>
                                          <p:spTgt spid="65"/>
                                        </p:tgtEl>
                                        <p:attrNameLst>
                                          <p:attrName>style.visibility</p:attrName>
                                        </p:attrNameLst>
                                      </p:cBhvr>
                                      <p:to>
                                        <p:strVal val="visible"/>
                                      </p:to>
                                    </p:set>
                                    <p:animEffect transition="in" filter="wipe(left)">
                                      <p:cBhvr>
                                        <p:cTn id="44" dur="500"/>
                                        <p:tgtEl>
                                          <p:spTgt spid="65"/>
                                        </p:tgtEl>
                                      </p:cBhvr>
                                    </p:animEffect>
                                  </p:childTnLst>
                                </p:cTn>
                              </p:par>
                            </p:childTnLst>
                          </p:cTn>
                        </p:par>
                        <p:par>
                          <p:cTn id="45" fill="hold">
                            <p:stCondLst>
                              <p:cond delay="3000"/>
                            </p:stCondLst>
                            <p:childTnLst>
                              <p:par>
                                <p:cTn id="46" presetID="2" presetClass="entr" presetSubtype="8" fill="hold"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1500" fill="hold"/>
                                        <p:tgtEl>
                                          <p:spTgt spid="66"/>
                                        </p:tgtEl>
                                        <p:attrNameLst>
                                          <p:attrName>ppt_x</p:attrName>
                                        </p:attrNameLst>
                                      </p:cBhvr>
                                      <p:tavLst>
                                        <p:tav tm="0">
                                          <p:val>
                                            <p:strVal val="0-#ppt_w/2"/>
                                          </p:val>
                                        </p:tav>
                                        <p:tav tm="100000">
                                          <p:val>
                                            <p:strVal val="#ppt_x"/>
                                          </p:val>
                                        </p:tav>
                                      </p:tavLst>
                                    </p:anim>
                                    <p:anim calcmode="lin" valueType="num">
                                      <p:cBhvr additive="base">
                                        <p:cTn id="49" dur="1500" fill="hold"/>
                                        <p:tgtEl>
                                          <p:spTgt spid="6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43" grpId="0" build="allAtOnce"/>
      <p:bldP spid="44" grpId="0" build="allAtOnce"/>
      <p:bldP spid="45" grpId="0" build="allAtOnce"/>
      <p:bldP spid="10" grpId="0"/>
    </p:bldLst>
  </p:timing>
  <p:hf sldNum="0" hd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CLEAR1">
    <p:spTree>
      <p:nvGrpSpPr>
        <p:cNvPr id="1" name=""/>
        <p:cNvGrpSpPr/>
        <p:nvPr/>
      </p:nvGrpSpPr>
      <p:grpSpPr>
        <a:xfrm>
          <a:off x="0" y="0"/>
          <a:ext cx="0" cy="0"/>
          <a:chOff x="0" y="0"/>
          <a:chExt cx="0" cy="0"/>
        </a:xfrm>
      </p:grpSpPr>
      <p:sp>
        <p:nvSpPr>
          <p:cNvPr id="4" name="Rectangle 37">
            <a:extLst>
              <a:ext uri="{FF2B5EF4-FFF2-40B4-BE49-F238E27FC236}">
                <a16:creationId xmlns:a16="http://schemas.microsoft.com/office/drawing/2014/main" id="{DA6F988C-F9E9-488F-B04A-A6A5E348FB48}"/>
              </a:ext>
            </a:extLst>
          </p:cNvPr>
          <p:cNvSpPr/>
          <p:nvPr userDrawn="1"/>
        </p:nvSpPr>
        <p:spPr>
          <a:xfrm>
            <a:off x="0" y="0"/>
            <a:ext cx="12225338" cy="882193"/>
          </a:xfrm>
          <a:prstGeom prst="rect">
            <a:avLst/>
          </a:prstGeom>
          <a:solidFill>
            <a:srgbClr val="0032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272" dirty="0"/>
          </a:p>
        </p:txBody>
      </p:sp>
      <p:sp>
        <p:nvSpPr>
          <p:cNvPr id="2" name="Titolo 1">
            <a:extLst>
              <a:ext uri="{FF2B5EF4-FFF2-40B4-BE49-F238E27FC236}">
                <a16:creationId xmlns:a16="http://schemas.microsoft.com/office/drawing/2014/main" id="{FB711613-D936-4B0D-87EB-6F0E6CE90865}"/>
              </a:ext>
            </a:extLst>
          </p:cNvPr>
          <p:cNvSpPr>
            <a:spLocks noGrp="1"/>
          </p:cNvSpPr>
          <p:nvPr>
            <p:ph type="title" hasCustomPrompt="1"/>
          </p:nvPr>
        </p:nvSpPr>
        <p:spPr/>
        <p:txBody>
          <a:bodyPr/>
          <a:lstStyle>
            <a:lvl1pPr algn="l">
              <a:defRPr>
                <a:solidFill>
                  <a:schemeClr val="bg1"/>
                </a:solidFill>
              </a:defRPr>
            </a:lvl1pPr>
          </a:lstStyle>
          <a:p>
            <a:r>
              <a:rPr lang="en-GB" altLang="en-US" noProof="0" dirty="0"/>
              <a:t>CLICK TO EDIT MASTER TITLE STYLE</a:t>
            </a:r>
            <a:endParaRPr lang="en-GB" noProof="0" dirty="0"/>
          </a:p>
        </p:txBody>
      </p:sp>
      <p:sp>
        <p:nvSpPr>
          <p:cNvPr id="7" name="Content Placeholder 2">
            <a:extLst>
              <a:ext uri="{FF2B5EF4-FFF2-40B4-BE49-F238E27FC236}">
                <a16:creationId xmlns:a16="http://schemas.microsoft.com/office/drawing/2014/main" id="{68D686FA-69F1-452F-8A03-7EBE0FAEF436}"/>
              </a:ext>
            </a:extLst>
          </p:cNvPr>
          <p:cNvSpPr>
            <a:spLocks noGrp="1"/>
          </p:cNvSpPr>
          <p:nvPr>
            <p:ph idx="1"/>
          </p:nvPr>
        </p:nvSpPr>
        <p:spPr>
          <a:xfrm>
            <a:off x="219600" y="882196"/>
            <a:ext cx="11764800" cy="5328000"/>
          </a:xfrm>
        </p:spPr>
        <p:txBody>
          <a:bodyPr/>
          <a:lstStyle>
            <a:lvl1pPr>
              <a:defRPr sz="1800"/>
            </a:lvl1pPr>
            <a:lvl2pPr>
              <a:defRPr sz="1800"/>
            </a:lvl2pPr>
            <a:lvl3pPr>
              <a:defRPr sz="1800"/>
            </a:lvl3pPr>
            <a:lvl4pPr>
              <a:defRPr sz="1800"/>
            </a:lvl4pPr>
            <a:lvl5pPr>
              <a:defRPr sz="1800"/>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pic>
        <p:nvPicPr>
          <p:cNvPr id="9" name="Picture 8">
            <a:extLst>
              <a:ext uri="{FF2B5EF4-FFF2-40B4-BE49-F238E27FC236}">
                <a16:creationId xmlns:a16="http://schemas.microsoft.com/office/drawing/2014/main" id="{2CB0AC2C-C495-9D4C-B412-174B5899FD6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331489" y="-216085"/>
            <a:ext cx="2093892" cy="1314000"/>
          </a:xfrm>
          <a:prstGeom prst="rect">
            <a:avLst/>
          </a:prstGeom>
        </p:spPr>
      </p:pic>
      <p:cxnSp>
        <p:nvCxnSpPr>
          <p:cNvPr id="10" name="Straight Connector 9">
            <a:extLst>
              <a:ext uri="{FF2B5EF4-FFF2-40B4-BE49-F238E27FC236}">
                <a16:creationId xmlns:a16="http://schemas.microsoft.com/office/drawing/2014/main" id="{DFD03D16-060D-4760-9512-2863FE01A681}"/>
              </a:ext>
            </a:extLst>
          </p:cNvPr>
          <p:cNvCxnSpPr>
            <a:cxnSpLocks/>
          </p:cNvCxnSpPr>
          <p:nvPr userDrawn="1"/>
        </p:nvCxnSpPr>
        <p:spPr>
          <a:xfrm>
            <a:off x="221435" y="6422971"/>
            <a:ext cx="11736000" cy="0"/>
          </a:xfrm>
          <a:prstGeom prst="line">
            <a:avLst/>
          </a:prstGeom>
          <a:ln w="9525" cmpd="sng">
            <a:solidFill>
              <a:srgbClr val="003249"/>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8697317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LEAR2">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C7C0E3E-0D11-4538-8949-D8211CDC6C1D}"/>
              </a:ext>
            </a:extLst>
          </p:cNvPr>
          <p:cNvSpPr>
            <a:spLocks noGrp="1"/>
          </p:cNvSpPr>
          <p:nvPr>
            <p:ph type="title" hasCustomPrompt="1"/>
          </p:nvPr>
        </p:nvSpPr>
        <p:spPr/>
        <p:txBody>
          <a:bodyPr/>
          <a:lstStyle>
            <a:lvl1pPr algn="l">
              <a:defRPr/>
            </a:lvl1pPr>
          </a:lstStyle>
          <a:p>
            <a:r>
              <a:rPr lang="en-GB" noProof="0" dirty="0"/>
              <a:t>CLICK TO EDIT MASTER TITLE STYLE</a:t>
            </a:r>
          </a:p>
        </p:txBody>
      </p:sp>
      <p:sp>
        <p:nvSpPr>
          <p:cNvPr id="6" name="Rectangle 2">
            <a:extLst>
              <a:ext uri="{FF2B5EF4-FFF2-40B4-BE49-F238E27FC236}">
                <a16:creationId xmlns:a16="http://schemas.microsoft.com/office/drawing/2014/main" id="{0E7C54A7-24E4-4E66-907D-44DB138DAC0D}"/>
              </a:ext>
            </a:extLst>
          </p:cNvPr>
          <p:cNvSpPr>
            <a:spLocks noGrp="1" noChangeArrowheads="1"/>
          </p:cNvSpPr>
          <p:nvPr>
            <p:ph idx="1"/>
          </p:nvPr>
        </p:nvSpPr>
        <p:spPr bwMode="auto">
          <a:xfrm>
            <a:off x="218860" y="882193"/>
            <a:ext cx="11764800" cy="532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800"/>
            </a:lvl1pPr>
            <a:lvl2pPr>
              <a:defRPr sz="1800"/>
            </a:lvl2pPr>
            <a:lvl3pPr>
              <a:defRPr sz="1800"/>
            </a:lvl3pPr>
            <a:lvl4pPr>
              <a:defRPr sz="1800"/>
            </a:lvl4pPr>
            <a:lvl5pPr>
              <a:defRPr sz="1800"/>
            </a:lvl5pPr>
          </a:lstStyle>
          <a:p>
            <a:pPr lvl="0"/>
            <a:r>
              <a:rPr lang="en-GB" altLang="en-US" noProof="0" dirty="0"/>
              <a:t>Click to edit Master text styles</a:t>
            </a:r>
          </a:p>
          <a:p>
            <a:pPr lvl="1"/>
            <a:r>
              <a:rPr lang="en-GB" altLang="en-US" noProof="0" dirty="0"/>
              <a:t>Second level</a:t>
            </a:r>
          </a:p>
          <a:p>
            <a:pPr lvl="2"/>
            <a:r>
              <a:rPr lang="en-GB" altLang="en-US" noProof="0" dirty="0"/>
              <a:t>Third level</a:t>
            </a:r>
          </a:p>
          <a:p>
            <a:pPr lvl="3"/>
            <a:r>
              <a:rPr lang="en-GB" altLang="en-US" noProof="0" dirty="0"/>
              <a:t>Fourth level</a:t>
            </a:r>
          </a:p>
          <a:p>
            <a:pPr lvl="4"/>
            <a:r>
              <a:rPr lang="en-GB" altLang="en-US" noProof="0" dirty="0"/>
              <a:t>Fifth level</a:t>
            </a:r>
          </a:p>
        </p:txBody>
      </p:sp>
      <p:cxnSp>
        <p:nvCxnSpPr>
          <p:cNvPr id="5" name="Straight Connector 4">
            <a:extLst>
              <a:ext uri="{FF2B5EF4-FFF2-40B4-BE49-F238E27FC236}">
                <a16:creationId xmlns:a16="http://schemas.microsoft.com/office/drawing/2014/main" id="{AA26AA14-B9DD-4FF8-8B2B-689FEBBACA1A}"/>
              </a:ext>
            </a:extLst>
          </p:cNvPr>
          <p:cNvCxnSpPr>
            <a:cxnSpLocks/>
          </p:cNvCxnSpPr>
          <p:nvPr userDrawn="1"/>
        </p:nvCxnSpPr>
        <p:spPr>
          <a:xfrm>
            <a:off x="221435" y="6422971"/>
            <a:ext cx="11736000" cy="0"/>
          </a:xfrm>
          <a:prstGeom prst="line">
            <a:avLst/>
          </a:prstGeom>
          <a:ln w="9525" cmpd="sng">
            <a:solidFill>
              <a:srgbClr val="003249"/>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7551859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LEAR3">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C7C0E3E-0D11-4538-8949-D8211CDC6C1D}"/>
              </a:ext>
            </a:extLst>
          </p:cNvPr>
          <p:cNvSpPr>
            <a:spLocks noGrp="1"/>
          </p:cNvSpPr>
          <p:nvPr>
            <p:ph type="title" hasCustomPrompt="1"/>
          </p:nvPr>
        </p:nvSpPr>
        <p:spPr/>
        <p:txBody>
          <a:bodyPr/>
          <a:lstStyle>
            <a:lvl1pPr algn="l">
              <a:defRPr/>
            </a:lvl1pPr>
          </a:lstStyle>
          <a:p>
            <a:r>
              <a:rPr lang="en-GB" noProof="0" dirty="0"/>
              <a:t>CLICK TO EDIT MASTER TITLE STYLE</a:t>
            </a:r>
          </a:p>
        </p:txBody>
      </p:sp>
      <p:sp>
        <p:nvSpPr>
          <p:cNvPr id="6" name="Rectangle 2">
            <a:extLst>
              <a:ext uri="{FF2B5EF4-FFF2-40B4-BE49-F238E27FC236}">
                <a16:creationId xmlns:a16="http://schemas.microsoft.com/office/drawing/2014/main" id="{0E7C54A7-24E4-4E66-907D-44DB138DAC0D}"/>
              </a:ext>
            </a:extLst>
          </p:cNvPr>
          <p:cNvSpPr>
            <a:spLocks noGrp="1" noChangeArrowheads="1"/>
          </p:cNvSpPr>
          <p:nvPr>
            <p:ph idx="1"/>
          </p:nvPr>
        </p:nvSpPr>
        <p:spPr bwMode="auto">
          <a:xfrm>
            <a:off x="219600" y="882193"/>
            <a:ext cx="11764800" cy="532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800"/>
            </a:lvl1pPr>
            <a:lvl2pPr>
              <a:defRPr sz="1800"/>
            </a:lvl2pPr>
            <a:lvl3pPr>
              <a:defRPr sz="1800"/>
            </a:lvl3pPr>
            <a:lvl4pPr>
              <a:defRPr sz="1800"/>
            </a:lvl4pPr>
            <a:lvl5pPr>
              <a:defRPr sz="1800"/>
            </a:lvl5pPr>
          </a:lstStyle>
          <a:p>
            <a:pPr lvl="0"/>
            <a:r>
              <a:rPr lang="en-GB" altLang="en-US" noProof="0" dirty="0"/>
              <a:t>Click to edit Master text styles</a:t>
            </a:r>
          </a:p>
          <a:p>
            <a:pPr lvl="1"/>
            <a:r>
              <a:rPr lang="en-GB" altLang="en-US" noProof="0" dirty="0"/>
              <a:t>Second level</a:t>
            </a:r>
          </a:p>
          <a:p>
            <a:pPr lvl="2"/>
            <a:r>
              <a:rPr lang="en-GB" altLang="en-US" noProof="0" dirty="0"/>
              <a:t>Third level</a:t>
            </a:r>
          </a:p>
          <a:p>
            <a:pPr lvl="3"/>
            <a:r>
              <a:rPr lang="en-GB" altLang="en-US" noProof="0" dirty="0"/>
              <a:t>Fourth level</a:t>
            </a:r>
          </a:p>
          <a:p>
            <a:pPr lvl="4"/>
            <a:r>
              <a:rPr lang="en-GB" altLang="en-US" noProof="0" dirty="0"/>
              <a:t>Fifth level</a:t>
            </a:r>
          </a:p>
        </p:txBody>
      </p:sp>
      <p:cxnSp>
        <p:nvCxnSpPr>
          <p:cNvPr id="8" name="Straight Connector 7">
            <a:extLst>
              <a:ext uri="{FF2B5EF4-FFF2-40B4-BE49-F238E27FC236}">
                <a16:creationId xmlns:a16="http://schemas.microsoft.com/office/drawing/2014/main" id="{FDDE0A18-E398-40EE-9B5C-EFF1AB1879B0}"/>
              </a:ext>
            </a:extLst>
          </p:cNvPr>
          <p:cNvCxnSpPr>
            <a:cxnSpLocks/>
          </p:cNvCxnSpPr>
          <p:nvPr userDrawn="1"/>
        </p:nvCxnSpPr>
        <p:spPr>
          <a:xfrm>
            <a:off x="221435" y="6422971"/>
            <a:ext cx="11736000" cy="0"/>
          </a:xfrm>
          <a:prstGeom prst="line">
            <a:avLst/>
          </a:prstGeom>
          <a:ln w="9525" cmpd="sng">
            <a:solidFill>
              <a:srgbClr val="003249"/>
            </a:solidFill>
            <a:prstDash val="solid"/>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C54FC899-091E-48CC-B4A2-B442B733582F}"/>
              </a:ext>
            </a:extLst>
          </p:cNvPr>
          <p:cNvCxnSpPr/>
          <p:nvPr userDrawn="1"/>
        </p:nvCxnSpPr>
        <p:spPr>
          <a:xfrm>
            <a:off x="218262" y="882193"/>
            <a:ext cx="11768400" cy="0"/>
          </a:xfrm>
          <a:prstGeom prst="line">
            <a:avLst/>
          </a:prstGeom>
          <a:ln w="9525">
            <a:solidFill>
              <a:srgbClr val="00324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4735113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LEAR4">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C7C0E3E-0D11-4538-8949-D8211CDC6C1D}"/>
              </a:ext>
            </a:extLst>
          </p:cNvPr>
          <p:cNvSpPr>
            <a:spLocks noGrp="1"/>
          </p:cNvSpPr>
          <p:nvPr>
            <p:ph type="title" hasCustomPrompt="1"/>
          </p:nvPr>
        </p:nvSpPr>
        <p:spPr/>
        <p:txBody>
          <a:bodyPr/>
          <a:lstStyle>
            <a:lvl1pPr algn="l">
              <a:defRPr>
                <a:solidFill>
                  <a:srgbClr val="003249"/>
                </a:solidFill>
              </a:defRPr>
            </a:lvl1pPr>
          </a:lstStyle>
          <a:p>
            <a:r>
              <a:rPr lang="en-GB" noProof="0" dirty="0"/>
              <a:t>CLICK TO EDIT MASTER TITLE STYLE</a:t>
            </a:r>
          </a:p>
        </p:txBody>
      </p:sp>
      <p:sp>
        <p:nvSpPr>
          <p:cNvPr id="9" name="Content Placeholder 2">
            <a:extLst>
              <a:ext uri="{FF2B5EF4-FFF2-40B4-BE49-F238E27FC236}">
                <a16:creationId xmlns:a16="http://schemas.microsoft.com/office/drawing/2014/main" id="{59A1B071-1AF1-4E5C-847C-81B99F1817C7}"/>
              </a:ext>
            </a:extLst>
          </p:cNvPr>
          <p:cNvSpPr>
            <a:spLocks noGrp="1"/>
          </p:cNvSpPr>
          <p:nvPr>
            <p:ph sz="half" idx="1"/>
          </p:nvPr>
        </p:nvSpPr>
        <p:spPr>
          <a:xfrm>
            <a:off x="218859" y="1673225"/>
            <a:ext cx="5804673" cy="4318000"/>
          </a:xfrm>
        </p:spPr>
        <p:txBody>
          <a:bodyPr/>
          <a:lstStyle>
            <a:lvl1pPr>
              <a:defRPr sz="1800"/>
            </a:lvl1pPr>
            <a:lvl2pPr>
              <a:defRPr sz="1800"/>
            </a:lvl2pPr>
            <a:lvl3pPr>
              <a:defRPr sz="1800"/>
            </a:lvl3pPr>
            <a:lvl4pPr>
              <a:defRPr sz="1800"/>
            </a:lvl4pPr>
            <a:lvl5pPr>
              <a:defRPr sz="1800"/>
            </a:lvl5pPr>
            <a:lvl6pPr>
              <a:defRPr sz="1302"/>
            </a:lvl6pPr>
            <a:lvl7pPr>
              <a:defRPr sz="1302"/>
            </a:lvl7pPr>
            <a:lvl8pPr>
              <a:defRPr sz="1302"/>
            </a:lvl8pPr>
            <a:lvl9pPr>
              <a:defRPr sz="1302"/>
            </a:lvl9pPr>
          </a:lstStyle>
          <a:p>
            <a:pPr lvl="0"/>
            <a:r>
              <a:rPr lang="en-US" noProof="0" dirty="0"/>
              <a:t>Click to edit </a:t>
            </a:r>
            <a:r>
              <a:rPr lang="en-GB" noProof="0" dirty="0"/>
              <a:t>Master</a:t>
            </a:r>
            <a:r>
              <a:rPr lang="en-US" noProof="0" dirty="0"/>
              <a:t> text styles</a:t>
            </a:r>
          </a:p>
          <a:p>
            <a:pPr lvl="1"/>
            <a:r>
              <a:rPr lang="en-GB" noProof="0" dirty="0"/>
              <a:t>Second</a:t>
            </a:r>
            <a:r>
              <a:rPr lang="en-US" noProof="0" dirty="0"/>
              <a:t> level</a:t>
            </a:r>
          </a:p>
          <a:p>
            <a:pPr lvl="2"/>
            <a:r>
              <a:rPr lang="en-US" noProof="0" dirty="0"/>
              <a:t>Third </a:t>
            </a:r>
            <a:r>
              <a:rPr lang="en-GB" noProof="0" dirty="0"/>
              <a:t>level</a:t>
            </a:r>
          </a:p>
          <a:p>
            <a:pPr lvl="3"/>
            <a:r>
              <a:rPr lang="en-GB" noProof="0" dirty="0"/>
              <a:t>Fourth</a:t>
            </a:r>
            <a:r>
              <a:rPr lang="en-US" noProof="0" dirty="0"/>
              <a:t> level</a:t>
            </a:r>
          </a:p>
          <a:p>
            <a:pPr lvl="4"/>
            <a:r>
              <a:rPr lang="en-GB" noProof="0" dirty="0"/>
              <a:t>Fifth</a:t>
            </a:r>
            <a:r>
              <a:rPr lang="en-US" noProof="0" dirty="0"/>
              <a:t> level</a:t>
            </a:r>
            <a:endParaRPr lang="en-GB" noProof="0" dirty="0"/>
          </a:p>
        </p:txBody>
      </p:sp>
      <p:sp>
        <p:nvSpPr>
          <p:cNvPr id="10" name="Content Placeholder 3">
            <a:extLst>
              <a:ext uri="{FF2B5EF4-FFF2-40B4-BE49-F238E27FC236}">
                <a16:creationId xmlns:a16="http://schemas.microsoft.com/office/drawing/2014/main" id="{1FECB638-90E0-45FF-9E57-2E1BEA99D056}"/>
              </a:ext>
            </a:extLst>
          </p:cNvPr>
          <p:cNvSpPr>
            <a:spLocks noGrp="1"/>
          </p:cNvSpPr>
          <p:nvPr>
            <p:ph sz="half" idx="2"/>
          </p:nvPr>
        </p:nvSpPr>
        <p:spPr>
          <a:xfrm>
            <a:off x="6227279" y="1673225"/>
            <a:ext cx="5762854" cy="4318000"/>
          </a:xfrm>
        </p:spPr>
        <p:txBody>
          <a:bodyPr/>
          <a:lstStyle>
            <a:lvl1pPr>
              <a:defRPr sz="1800"/>
            </a:lvl1pPr>
            <a:lvl2pPr>
              <a:defRPr sz="1800"/>
            </a:lvl2pPr>
            <a:lvl3pPr>
              <a:defRPr sz="1800"/>
            </a:lvl3pPr>
            <a:lvl4pPr>
              <a:defRPr sz="1800"/>
            </a:lvl4pPr>
            <a:lvl5pPr>
              <a:defRPr sz="1800"/>
            </a:lvl5pPr>
            <a:lvl6pPr>
              <a:defRPr sz="1302"/>
            </a:lvl6pPr>
            <a:lvl7pPr>
              <a:defRPr sz="1302"/>
            </a:lvl7pPr>
            <a:lvl8pPr>
              <a:defRPr sz="1302"/>
            </a:lvl8pPr>
            <a:lvl9pPr>
              <a:defRPr sz="1302"/>
            </a:lvl9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cxnSp>
        <p:nvCxnSpPr>
          <p:cNvPr id="8" name="Straight Connector 7">
            <a:extLst>
              <a:ext uri="{FF2B5EF4-FFF2-40B4-BE49-F238E27FC236}">
                <a16:creationId xmlns:a16="http://schemas.microsoft.com/office/drawing/2014/main" id="{8FE92DEE-E179-466F-A2E3-A937D4BD20BC}"/>
              </a:ext>
            </a:extLst>
          </p:cNvPr>
          <p:cNvCxnSpPr>
            <a:cxnSpLocks/>
          </p:cNvCxnSpPr>
          <p:nvPr userDrawn="1"/>
        </p:nvCxnSpPr>
        <p:spPr>
          <a:xfrm>
            <a:off x="221435" y="6422971"/>
            <a:ext cx="11736000" cy="0"/>
          </a:xfrm>
          <a:prstGeom prst="line">
            <a:avLst/>
          </a:prstGeom>
          <a:ln w="9525" cmpd="sng">
            <a:solidFill>
              <a:srgbClr val="003249"/>
            </a:solidFill>
            <a:prstDash val="solid"/>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AA69D56B-45C7-41CE-AF85-CFBD7346FBEF}"/>
              </a:ext>
            </a:extLst>
          </p:cNvPr>
          <p:cNvCxnSpPr/>
          <p:nvPr userDrawn="1"/>
        </p:nvCxnSpPr>
        <p:spPr>
          <a:xfrm>
            <a:off x="218262" y="882193"/>
            <a:ext cx="11768400" cy="0"/>
          </a:xfrm>
          <a:prstGeom prst="line">
            <a:avLst/>
          </a:prstGeom>
          <a:ln w="9525">
            <a:solidFill>
              <a:srgbClr val="00324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9292598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LEAR_COLOUR_BG1">
    <p:bg>
      <p:bgPr>
        <a:solidFill>
          <a:srgbClr val="E8E9E4"/>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C7C0E3E-0D11-4538-8949-D8211CDC6C1D}"/>
              </a:ext>
            </a:extLst>
          </p:cNvPr>
          <p:cNvSpPr>
            <a:spLocks noGrp="1"/>
          </p:cNvSpPr>
          <p:nvPr>
            <p:ph type="title" hasCustomPrompt="1"/>
          </p:nvPr>
        </p:nvSpPr>
        <p:spPr/>
        <p:txBody>
          <a:bodyPr/>
          <a:lstStyle>
            <a:lvl1pPr algn="l">
              <a:defRPr/>
            </a:lvl1pPr>
          </a:lstStyle>
          <a:p>
            <a:r>
              <a:rPr lang="en-GB" noProof="0" dirty="0"/>
              <a:t>CLICK TO EDIT MASTER TITLE STYLE</a:t>
            </a:r>
          </a:p>
        </p:txBody>
      </p:sp>
      <p:sp>
        <p:nvSpPr>
          <p:cNvPr id="6" name="Rectangle 2">
            <a:extLst>
              <a:ext uri="{FF2B5EF4-FFF2-40B4-BE49-F238E27FC236}">
                <a16:creationId xmlns:a16="http://schemas.microsoft.com/office/drawing/2014/main" id="{0E7C54A7-24E4-4E66-907D-44DB138DAC0D}"/>
              </a:ext>
            </a:extLst>
          </p:cNvPr>
          <p:cNvSpPr>
            <a:spLocks noGrp="1" noChangeArrowheads="1"/>
          </p:cNvSpPr>
          <p:nvPr>
            <p:ph idx="1"/>
          </p:nvPr>
        </p:nvSpPr>
        <p:spPr bwMode="auto">
          <a:xfrm>
            <a:off x="219600" y="882000"/>
            <a:ext cx="11764800" cy="532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800"/>
            </a:lvl1pPr>
            <a:lvl2pPr>
              <a:defRPr sz="1800"/>
            </a:lvl2pPr>
            <a:lvl3pPr>
              <a:defRPr sz="1800"/>
            </a:lvl3pPr>
            <a:lvl4pPr>
              <a:defRPr sz="1800"/>
            </a:lvl4pPr>
            <a:lvl5pPr>
              <a:defRPr sz="1800"/>
            </a:lvl5pPr>
          </a:lstStyle>
          <a:p>
            <a:pPr lvl="0"/>
            <a:r>
              <a:rPr lang="en-GB" altLang="en-US" noProof="0" dirty="0"/>
              <a:t>Click to edit Master text styles</a:t>
            </a:r>
          </a:p>
          <a:p>
            <a:pPr lvl="1"/>
            <a:r>
              <a:rPr lang="en-GB" altLang="en-US" noProof="0" dirty="0"/>
              <a:t>Second level</a:t>
            </a:r>
          </a:p>
          <a:p>
            <a:pPr lvl="2"/>
            <a:r>
              <a:rPr lang="en-GB" altLang="en-US" noProof="0" dirty="0"/>
              <a:t>Third level</a:t>
            </a:r>
          </a:p>
          <a:p>
            <a:pPr lvl="3"/>
            <a:r>
              <a:rPr lang="en-GB" altLang="en-US" noProof="0" dirty="0"/>
              <a:t>Fourth level</a:t>
            </a:r>
          </a:p>
          <a:p>
            <a:pPr lvl="4"/>
            <a:r>
              <a:rPr lang="en-GB" altLang="en-US" noProof="0" dirty="0"/>
              <a:t>Fifth level</a:t>
            </a:r>
          </a:p>
        </p:txBody>
      </p:sp>
      <p:cxnSp>
        <p:nvCxnSpPr>
          <p:cNvPr id="8" name="Straight Connector 7">
            <a:extLst>
              <a:ext uri="{FF2B5EF4-FFF2-40B4-BE49-F238E27FC236}">
                <a16:creationId xmlns:a16="http://schemas.microsoft.com/office/drawing/2014/main" id="{DA993C77-CBED-4B2B-A114-59C4D8D6CE97}"/>
              </a:ext>
            </a:extLst>
          </p:cNvPr>
          <p:cNvCxnSpPr>
            <a:cxnSpLocks/>
          </p:cNvCxnSpPr>
          <p:nvPr userDrawn="1"/>
        </p:nvCxnSpPr>
        <p:spPr>
          <a:xfrm>
            <a:off x="221435" y="6422971"/>
            <a:ext cx="11736000" cy="0"/>
          </a:xfrm>
          <a:prstGeom prst="line">
            <a:avLst/>
          </a:prstGeom>
          <a:ln w="9525" cmpd="sng">
            <a:solidFill>
              <a:srgbClr val="003249"/>
            </a:solidFill>
            <a:prstDash val="solid"/>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51B86A34-E450-424B-A07C-89D1870D3D25}"/>
              </a:ext>
            </a:extLst>
          </p:cNvPr>
          <p:cNvCxnSpPr/>
          <p:nvPr userDrawn="1"/>
        </p:nvCxnSpPr>
        <p:spPr>
          <a:xfrm>
            <a:off x="218262" y="882193"/>
            <a:ext cx="11768400" cy="0"/>
          </a:xfrm>
          <a:prstGeom prst="line">
            <a:avLst/>
          </a:prstGeom>
          <a:ln w="9525">
            <a:solidFill>
              <a:srgbClr val="00324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3550020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CLEAR_COLOUR_BG2">
    <p:bg>
      <p:bgPr>
        <a:solidFill>
          <a:srgbClr val="76C8AE"/>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C7C0E3E-0D11-4538-8949-D8211CDC6C1D}"/>
              </a:ext>
            </a:extLst>
          </p:cNvPr>
          <p:cNvSpPr>
            <a:spLocks noGrp="1"/>
          </p:cNvSpPr>
          <p:nvPr>
            <p:ph type="title" hasCustomPrompt="1"/>
          </p:nvPr>
        </p:nvSpPr>
        <p:spPr/>
        <p:txBody>
          <a:bodyPr/>
          <a:lstStyle>
            <a:lvl1pPr algn="l">
              <a:defRPr/>
            </a:lvl1pPr>
          </a:lstStyle>
          <a:p>
            <a:r>
              <a:rPr lang="en-GB" noProof="0" dirty="0"/>
              <a:t>CLICK TO EDIT MASTER TITLE STYLE</a:t>
            </a:r>
          </a:p>
        </p:txBody>
      </p:sp>
      <p:sp>
        <p:nvSpPr>
          <p:cNvPr id="7" name="Rectangle 2">
            <a:extLst>
              <a:ext uri="{FF2B5EF4-FFF2-40B4-BE49-F238E27FC236}">
                <a16:creationId xmlns:a16="http://schemas.microsoft.com/office/drawing/2014/main" id="{8770F7F7-54D2-419E-ACE8-1E203802996C}"/>
              </a:ext>
            </a:extLst>
          </p:cNvPr>
          <p:cNvSpPr>
            <a:spLocks noGrp="1" noChangeArrowheads="1"/>
          </p:cNvSpPr>
          <p:nvPr>
            <p:ph idx="1"/>
          </p:nvPr>
        </p:nvSpPr>
        <p:spPr bwMode="auto">
          <a:xfrm>
            <a:off x="218860" y="882000"/>
            <a:ext cx="11764800" cy="532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defRPr sz="1800">
                <a:solidFill>
                  <a:srgbClr val="006762"/>
                </a:solidFill>
              </a:defRPr>
            </a:lvl1pPr>
            <a:lvl2pPr>
              <a:defRPr sz="1800">
                <a:solidFill>
                  <a:srgbClr val="006762"/>
                </a:solidFill>
              </a:defRPr>
            </a:lvl2pPr>
            <a:lvl3pPr>
              <a:defRPr sz="1800">
                <a:solidFill>
                  <a:srgbClr val="006762"/>
                </a:solidFill>
              </a:defRPr>
            </a:lvl3pPr>
            <a:lvl4pPr>
              <a:defRPr sz="1800">
                <a:solidFill>
                  <a:srgbClr val="006762"/>
                </a:solidFill>
              </a:defRPr>
            </a:lvl4pPr>
            <a:lvl5pPr>
              <a:defRPr sz="1800">
                <a:solidFill>
                  <a:srgbClr val="006762"/>
                </a:solidFill>
              </a:defRPr>
            </a:lvl5pPr>
          </a:lstStyle>
          <a:p>
            <a:pPr lvl="0"/>
            <a:r>
              <a:rPr lang="en-GB" altLang="en-US" noProof="0" dirty="0"/>
              <a:t>Click to edit Master text styles</a:t>
            </a:r>
          </a:p>
          <a:p>
            <a:pPr lvl="1"/>
            <a:r>
              <a:rPr lang="en-GB" altLang="en-US" noProof="0" dirty="0"/>
              <a:t>Second level</a:t>
            </a:r>
          </a:p>
          <a:p>
            <a:pPr lvl="2"/>
            <a:r>
              <a:rPr lang="en-GB" altLang="en-US" noProof="0" dirty="0"/>
              <a:t>Third level</a:t>
            </a:r>
          </a:p>
          <a:p>
            <a:pPr lvl="3"/>
            <a:r>
              <a:rPr lang="en-GB" altLang="en-US" noProof="0" dirty="0"/>
              <a:t>Fourth level</a:t>
            </a:r>
          </a:p>
          <a:p>
            <a:pPr lvl="4"/>
            <a:r>
              <a:rPr lang="en-GB" altLang="en-US" noProof="0" dirty="0"/>
              <a:t>Fifth level</a:t>
            </a:r>
          </a:p>
        </p:txBody>
      </p:sp>
      <p:cxnSp>
        <p:nvCxnSpPr>
          <p:cNvPr id="6" name="Straight Connector 5">
            <a:extLst>
              <a:ext uri="{FF2B5EF4-FFF2-40B4-BE49-F238E27FC236}">
                <a16:creationId xmlns:a16="http://schemas.microsoft.com/office/drawing/2014/main" id="{9CE16786-8A3C-4C82-B63C-69D03B24564C}"/>
              </a:ext>
            </a:extLst>
          </p:cNvPr>
          <p:cNvCxnSpPr>
            <a:cxnSpLocks/>
          </p:cNvCxnSpPr>
          <p:nvPr userDrawn="1"/>
        </p:nvCxnSpPr>
        <p:spPr>
          <a:xfrm>
            <a:off x="221435" y="6422971"/>
            <a:ext cx="11736000" cy="0"/>
          </a:xfrm>
          <a:prstGeom prst="line">
            <a:avLst/>
          </a:prstGeom>
          <a:ln w="9525" cmpd="sng">
            <a:solidFill>
              <a:srgbClr val="003249"/>
            </a:solidFill>
            <a:prstDash val="solid"/>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B128B05E-06E9-4FF8-9E34-30F8C9AD5155}"/>
              </a:ext>
            </a:extLst>
          </p:cNvPr>
          <p:cNvCxnSpPr/>
          <p:nvPr userDrawn="1"/>
        </p:nvCxnSpPr>
        <p:spPr>
          <a:xfrm>
            <a:off x="218262" y="882193"/>
            <a:ext cx="11768400" cy="0"/>
          </a:xfrm>
          <a:prstGeom prst="line">
            <a:avLst/>
          </a:prstGeom>
          <a:ln w="9525">
            <a:solidFill>
              <a:srgbClr val="00324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81122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ARK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7" name="Picture 36">
            <a:extLst>
              <a:ext uri="{FF2B5EF4-FFF2-40B4-BE49-F238E27FC236}">
                <a16:creationId xmlns:a16="http://schemas.microsoft.com/office/drawing/2014/main" id="{0103AB9D-4033-450F-9AFB-12010B6E635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633" y="0"/>
            <a:ext cx="12192000" cy="6858000"/>
          </a:xfrm>
          <a:prstGeom prst="rect">
            <a:avLst/>
          </a:prstGeom>
        </p:spPr>
      </p:pic>
      <p:sp>
        <p:nvSpPr>
          <p:cNvPr id="34" name="Rectangle 38">
            <a:extLst>
              <a:ext uri="{FF2B5EF4-FFF2-40B4-BE49-F238E27FC236}">
                <a16:creationId xmlns:a16="http://schemas.microsoft.com/office/drawing/2014/main" id="{9C759BF4-95BD-4497-8F73-35566BC9CAF7}"/>
              </a:ext>
            </a:extLst>
          </p:cNvPr>
          <p:cNvSpPr/>
          <p:nvPr userDrawn="1"/>
        </p:nvSpPr>
        <p:spPr>
          <a:xfrm>
            <a:off x="-2" y="0"/>
            <a:ext cx="12225339" cy="6858000"/>
          </a:xfrm>
          <a:prstGeom prst="rect">
            <a:avLst/>
          </a:prstGeom>
          <a:solidFill>
            <a:srgbClr val="003249">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schemeClr val="lt1">
                  <a:alpha val="60000"/>
                </a:schemeClr>
              </a:solidFill>
            </a:endParaRPr>
          </a:p>
        </p:txBody>
      </p:sp>
      <p:sp>
        <p:nvSpPr>
          <p:cNvPr id="2" name="Titolo 1">
            <a:extLst>
              <a:ext uri="{FF2B5EF4-FFF2-40B4-BE49-F238E27FC236}">
                <a16:creationId xmlns:a16="http://schemas.microsoft.com/office/drawing/2014/main" id="{07D574C9-96B2-42EF-A9BC-D62E458D5C9F}"/>
              </a:ext>
            </a:extLst>
          </p:cNvPr>
          <p:cNvSpPr>
            <a:spLocks noGrp="1"/>
          </p:cNvSpPr>
          <p:nvPr>
            <p:ph type="title" hasCustomPrompt="1"/>
          </p:nvPr>
        </p:nvSpPr>
        <p:spPr/>
        <p:txBody>
          <a:bodyPr/>
          <a:lstStyle/>
          <a:p>
            <a:r>
              <a:rPr lang="en-GB" altLang="en-US" noProof="0" dirty="0"/>
              <a:t>CLICK TO EDIT MASTER TITLE STYLE</a:t>
            </a:r>
            <a:endParaRPr lang="en-GB" noProof="0" dirty="0"/>
          </a:p>
        </p:txBody>
      </p:sp>
      <p:pic>
        <p:nvPicPr>
          <p:cNvPr id="32" name="Picture 58">
            <a:extLst>
              <a:ext uri="{FF2B5EF4-FFF2-40B4-BE49-F238E27FC236}">
                <a16:creationId xmlns:a16="http://schemas.microsoft.com/office/drawing/2014/main" id="{A9766FEA-5C39-42C1-9AEE-A80D8B6D13B5}"/>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0331489" y="-216085"/>
            <a:ext cx="2093892" cy="1314000"/>
          </a:xfrm>
          <a:prstGeom prst="rect">
            <a:avLst/>
          </a:prstGeom>
        </p:spPr>
      </p:pic>
      <p:sp>
        <p:nvSpPr>
          <p:cNvPr id="3" name="Content Placeholder 2">
            <a:extLst>
              <a:ext uri="{FF2B5EF4-FFF2-40B4-BE49-F238E27FC236}">
                <a16:creationId xmlns:a16="http://schemas.microsoft.com/office/drawing/2014/main" id="{3B009754-3A1E-461E-B289-FE7FC85C2E42}"/>
              </a:ext>
            </a:extLst>
          </p:cNvPr>
          <p:cNvSpPr>
            <a:spLocks noGrp="1"/>
          </p:cNvSpPr>
          <p:nvPr>
            <p:ph idx="1"/>
          </p:nvPr>
        </p:nvSpPr>
        <p:spPr>
          <a:xfrm>
            <a:off x="219600" y="882000"/>
            <a:ext cx="11795828" cy="5328000"/>
          </a:xfrm>
        </p:spPr>
        <p:txBody>
          <a:bodyPr/>
          <a:lstStyle>
            <a:lvl1pPr>
              <a:defRPr sz="1800"/>
            </a:lvl1pPr>
            <a:lvl2pPr>
              <a:defRPr sz="1800"/>
            </a:lvl2pPr>
            <a:lvl3pPr>
              <a:defRPr sz="1800"/>
            </a:lvl3pPr>
            <a:lvl4pPr>
              <a:defRPr sz="1800"/>
            </a:lvl4pPr>
            <a:lvl5pPr>
              <a:defRPr sz="18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4" name="Text Box 38">
            <a:extLst>
              <a:ext uri="{FF2B5EF4-FFF2-40B4-BE49-F238E27FC236}">
                <a16:creationId xmlns:a16="http://schemas.microsoft.com/office/drawing/2014/main" id="{CC8E513C-B257-4001-A64F-C4F555784E6F}"/>
              </a:ext>
            </a:extLst>
          </p:cNvPr>
          <p:cNvSpPr txBox="1">
            <a:spLocks noChangeArrowheads="1"/>
          </p:cNvSpPr>
          <p:nvPr userDrawn="1"/>
        </p:nvSpPr>
        <p:spPr bwMode="auto">
          <a:xfrm>
            <a:off x="8205939" y="6201716"/>
            <a:ext cx="3751495" cy="21544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lIns="0" rIns="0">
            <a:spAutoFit/>
          </a:bodyPr>
          <a:lstStyle/>
          <a:p>
            <a:pPr lvl="2" algn="r">
              <a:spcBef>
                <a:spcPct val="50000"/>
              </a:spcBef>
            </a:pPr>
            <a:fld id="{BBA2E11D-44E1-43DD-A173-928128880055}" type="slidenum">
              <a:rPr lang="en-GB" sz="800" noProof="1" smtClean="0">
                <a:solidFill>
                  <a:srgbClr val="8197A6"/>
                </a:solidFill>
                <a:latin typeface="Arial" charset="0"/>
                <a:ea typeface="Arial" charset="0"/>
                <a:cs typeface="Arial" charset="0"/>
              </a:rPr>
              <a:pPr lvl="2" algn="r">
                <a:spcBef>
                  <a:spcPct val="50000"/>
                </a:spcBef>
              </a:pPr>
              <a:t>‹#›</a:t>
            </a:fld>
            <a:endParaRPr lang="en-GB" sz="800" b="0" i="0" noProof="0" dirty="0">
              <a:solidFill>
                <a:srgbClr val="8197A6"/>
              </a:solidFill>
              <a:latin typeface="Arial" charset="0"/>
              <a:ea typeface="Arial" charset="0"/>
              <a:cs typeface="Arial" charset="0"/>
            </a:endParaRPr>
          </a:p>
        </p:txBody>
      </p:sp>
      <p:cxnSp>
        <p:nvCxnSpPr>
          <p:cNvPr id="36" name="Straight Connector 35">
            <a:extLst>
              <a:ext uri="{FF2B5EF4-FFF2-40B4-BE49-F238E27FC236}">
                <a16:creationId xmlns:a16="http://schemas.microsoft.com/office/drawing/2014/main" id="{275813CB-4394-43D3-A6B9-ACE26136B241}"/>
              </a:ext>
            </a:extLst>
          </p:cNvPr>
          <p:cNvCxnSpPr>
            <a:cxnSpLocks/>
          </p:cNvCxnSpPr>
          <p:nvPr userDrawn="1"/>
        </p:nvCxnSpPr>
        <p:spPr>
          <a:xfrm>
            <a:off x="221435" y="6422971"/>
            <a:ext cx="11736000" cy="0"/>
          </a:xfrm>
          <a:prstGeom prst="line">
            <a:avLst/>
          </a:prstGeom>
          <a:ln w="9525"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325E3871-9DD3-4380-BBB0-9E0A8BFDF550}"/>
              </a:ext>
            </a:extLst>
          </p:cNvPr>
          <p:cNvCxnSpPr/>
          <p:nvPr userDrawn="1"/>
        </p:nvCxnSpPr>
        <p:spPr>
          <a:xfrm>
            <a:off x="218262" y="882193"/>
            <a:ext cx="11768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pic>
        <p:nvPicPr>
          <p:cNvPr id="63" name="Picture 5">
            <a:extLst>
              <a:ext uri="{FF2B5EF4-FFF2-40B4-BE49-F238E27FC236}">
                <a16:creationId xmlns:a16="http://schemas.microsoft.com/office/drawing/2014/main" id="{663393E8-7604-477C-92ED-F503CA6D7EE9}"/>
              </a:ext>
            </a:extLst>
          </p:cNvPr>
          <p:cNvPicPr>
            <a:picLocks/>
          </p:cNvPicPr>
          <p:nvPr userDrawn="1"/>
        </p:nvPicPr>
        <p:blipFill>
          <a:blip r:embed="rId5" cstate="email">
            <a:extLst>
              <a:ext uri="{28A0092B-C50C-407E-A947-70E740481C1C}">
                <a14:useLocalDpi xmlns:a14="http://schemas.microsoft.com/office/drawing/2010/main"/>
              </a:ext>
            </a:extLst>
          </a:blip>
          <a:stretch>
            <a:fillRect/>
          </a:stretch>
        </p:blipFill>
        <p:spPr>
          <a:xfrm>
            <a:off x="10342800" y="6584400"/>
            <a:ext cx="1638000" cy="104400"/>
          </a:xfrm>
          <a:prstGeom prst="rect">
            <a:avLst/>
          </a:prstGeom>
        </p:spPr>
      </p:pic>
      <p:grpSp>
        <p:nvGrpSpPr>
          <p:cNvPr id="65" name="Group 64">
            <a:extLst>
              <a:ext uri="{FF2B5EF4-FFF2-40B4-BE49-F238E27FC236}">
                <a16:creationId xmlns:a16="http://schemas.microsoft.com/office/drawing/2014/main" id="{684BDC99-C1D9-4528-A72A-2D4001C96AA0}"/>
              </a:ext>
            </a:extLst>
          </p:cNvPr>
          <p:cNvGrpSpPr/>
          <p:nvPr userDrawn="1"/>
        </p:nvGrpSpPr>
        <p:grpSpPr>
          <a:xfrm>
            <a:off x="226688" y="6569736"/>
            <a:ext cx="9628745" cy="144114"/>
            <a:chOff x="1076500" y="4469696"/>
            <a:chExt cx="9628745" cy="144114"/>
          </a:xfrm>
        </p:grpSpPr>
        <p:pic>
          <p:nvPicPr>
            <p:cNvPr id="66" name="Picture 65" descr="de.png">
              <a:extLst>
                <a:ext uri="{FF2B5EF4-FFF2-40B4-BE49-F238E27FC236}">
                  <a16:creationId xmlns:a16="http://schemas.microsoft.com/office/drawing/2014/main" id="{F034AC13-1EEF-41F8-AE58-AFAE5F7BE025}"/>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76500" y="4469696"/>
              <a:ext cx="217977" cy="144114"/>
            </a:xfrm>
            <a:prstGeom prst="rect">
              <a:avLst/>
            </a:prstGeom>
            <a:ln>
              <a:noFill/>
            </a:ln>
          </p:spPr>
        </p:pic>
        <p:pic>
          <p:nvPicPr>
            <p:cNvPr id="67" name="Picture 66" descr="at.png">
              <a:extLst>
                <a:ext uri="{FF2B5EF4-FFF2-40B4-BE49-F238E27FC236}">
                  <a16:creationId xmlns:a16="http://schemas.microsoft.com/office/drawing/2014/main" id="{664F28BA-7502-421D-B101-5362E71CF65A}"/>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447640" y="4469696"/>
              <a:ext cx="217977" cy="144114"/>
            </a:xfrm>
            <a:prstGeom prst="rect">
              <a:avLst/>
            </a:prstGeom>
            <a:ln>
              <a:noFill/>
            </a:ln>
          </p:spPr>
        </p:pic>
        <p:pic>
          <p:nvPicPr>
            <p:cNvPr id="68" name="Picture 67" descr="be.png">
              <a:extLst>
                <a:ext uri="{FF2B5EF4-FFF2-40B4-BE49-F238E27FC236}">
                  <a16:creationId xmlns:a16="http://schemas.microsoft.com/office/drawing/2014/main" id="{DC140489-71A9-4BF7-A35B-69576525CB6B}"/>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818780" y="4469696"/>
              <a:ext cx="217977" cy="144114"/>
            </a:xfrm>
            <a:prstGeom prst="rect">
              <a:avLst/>
            </a:prstGeom>
            <a:ln>
              <a:noFill/>
            </a:ln>
          </p:spPr>
        </p:pic>
        <p:pic>
          <p:nvPicPr>
            <p:cNvPr id="69" name="Picture 68" descr="dk.png">
              <a:extLst>
                <a:ext uri="{FF2B5EF4-FFF2-40B4-BE49-F238E27FC236}">
                  <a16:creationId xmlns:a16="http://schemas.microsoft.com/office/drawing/2014/main" id="{A7D51D07-2CB5-4767-9EA3-39B641962739}"/>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2189920" y="4469696"/>
              <a:ext cx="217977" cy="144114"/>
            </a:xfrm>
            <a:prstGeom prst="rect">
              <a:avLst/>
            </a:prstGeom>
            <a:ln>
              <a:noFill/>
            </a:ln>
          </p:spPr>
        </p:pic>
        <p:pic>
          <p:nvPicPr>
            <p:cNvPr id="70" name="Picture 69" descr="es.png">
              <a:extLst>
                <a:ext uri="{FF2B5EF4-FFF2-40B4-BE49-F238E27FC236}">
                  <a16:creationId xmlns:a16="http://schemas.microsoft.com/office/drawing/2014/main" id="{2EEC56CB-024A-423E-B9CF-FE0DB3256556}"/>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2561060" y="4469696"/>
              <a:ext cx="217977" cy="144114"/>
            </a:xfrm>
            <a:prstGeom prst="rect">
              <a:avLst/>
            </a:prstGeom>
            <a:ln>
              <a:noFill/>
            </a:ln>
          </p:spPr>
        </p:pic>
        <p:pic>
          <p:nvPicPr>
            <p:cNvPr id="71" name="Picture 70" descr="ee.png">
              <a:extLst>
                <a:ext uri="{FF2B5EF4-FFF2-40B4-BE49-F238E27FC236}">
                  <a16:creationId xmlns:a16="http://schemas.microsoft.com/office/drawing/2014/main" id="{D6401585-748D-4FDB-BDD1-D6A1EA5E2CD5}"/>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2932200" y="4469696"/>
              <a:ext cx="217977" cy="144114"/>
            </a:xfrm>
            <a:prstGeom prst="rect">
              <a:avLst/>
            </a:prstGeom>
            <a:ln>
              <a:noFill/>
            </a:ln>
          </p:spPr>
        </p:pic>
        <p:pic>
          <p:nvPicPr>
            <p:cNvPr id="72" name="Picture 71" descr="fi.png">
              <a:extLst>
                <a:ext uri="{FF2B5EF4-FFF2-40B4-BE49-F238E27FC236}">
                  <a16:creationId xmlns:a16="http://schemas.microsoft.com/office/drawing/2014/main" id="{2CACA929-FD02-440D-B59F-0496A1884439}"/>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3303340" y="4469696"/>
              <a:ext cx="217977" cy="144114"/>
            </a:xfrm>
            <a:prstGeom prst="rect">
              <a:avLst/>
            </a:prstGeom>
            <a:ln>
              <a:noFill/>
            </a:ln>
          </p:spPr>
        </p:pic>
        <p:pic>
          <p:nvPicPr>
            <p:cNvPr id="73" name="Picture 72" descr="fr.png">
              <a:extLst>
                <a:ext uri="{FF2B5EF4-FFF2-40B4-BE49-F238E27FC236}">
                  <a16:creationId xmlns:a16="http://schemas.microsoft.com/office/drawing/2014/main" id="{DAED9F16-79ED-4941-933F-F3740433FFD9}"/>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3674480" y="4469696"/>
              <a:ext cx="217977" cy="144114"/>
            </a:xfrm>
            <a:prstGeom prst="rect">
              <a:avLst/>
            </a:prstGeom>
            <a:ln>
              <a:noFill/>
            </a:ln>
          </p:spPr>
        </p:pic>
        <p:pic>
          <p:nvPicPr>
            <p:cNvPr id="74" name="Picture 73" descr="gr.png">
              <a:extLst>
                <a:ext uri="{FF2B5EF4-FFF2-40B4-BE49-F238E27FC236}">
                  <a16:creationId xmlns:a16="http://schemas.microsoft.com/office/drawing/2014/main" id="{C7EC3B9F-9E65-4BDC-865F-892967AA0070}"/>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4045620" y="4469696"/>
              <a:ext cx="217977" cy="144114"/>
            </a:xfrm>
            <a:prstGeom prst="rect">
              <a:avLst/>
            </a:prstGeom>
            <a:ln>
              <a:noFill/>
            </a:ln>
          </p:spPr>
        </p:pic>
        <p:pic>
          <p:nvPicPr>
            <p:cNvPr id="75" name="Picture 74" descr="hu.png">
              <a:extLst>
                <a:ext uri="{FF2B5EF4-FFF2-40B4-BE49-F238E27FC236}">
                  <a16:creationId xmlns:a16="http://schemas.microsoft.com/office/drawing/2014/main" id="{8D7B2CE5-AF57-438B-BCEB-36D98E80528C}"/>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4416760" y="4469696"/>
              <a:ext cx="217977" cy="144114"/>
            </a:xfrm>
            <a:prstGeom prst="rect">
              <a:avLst/>
            </a:prstGeom>
            <a:ln>
              <a:noFill/>
            </a:ln>
          </p:spPr>
        </p:pic>
        <p:pic>
          <p:nvPicPr>
            <p:cNvPr id="76" name="Picture 75" descr="ie.png">
              <a:extLst>
                <a:ext uri="{FF2B5EF4-FFF2-40B4-BE49-F238E27FC236}">
                  <a16:creationId xmlns:a16="http://schemas.microsoft.com/office/drawing/2014/main" id="{FACE792E-4573-4359-BDDC-A6BEBFC2D2AA}"/>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4787900" y="4469696"/>
              <a:ext cx="217977" cy="144114"/>
            </a:xfrm>
            <a:prstGeom prst="rect">
              <a:avLst/>
            </a:prstGeom>
            <a:ln>
              <a:noFill/>
            </a:ln>
          </p:spPr>
        </p:pic>
        <p:pic>
          <p:nvPicPr>
            <p:cNvPr id="77" name="Picture 76" descr="it.png">
              <a:extLst>
                <a:ext uri="{FF2B5EF4-FFF2-40B4-BE49-F238E27FC236}">
                  <a16:creationId xmlns:a16="http://schemas.microsoft.com/office/drawing/2014/main" id="{FE1E0052-6DA8-4408-9233-8DE651EAC397}"/>
                </a:ext>
              </a:extLst>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5159040" y="4469696"/>
              <a:ext cx="217977" cy="144114"/>
            </a:xfrm>
            <a:prstGeom prst="rect">
              <a:avLst/>
            </a:prstGeom>
            <a:ln>
              <a:noFill/>
            </a:ln>
          </p:spPr>
        </p:pic>
        <p:pic>
          <p:nvPicPr>
            <p:cNvPr id="78" name="Picture 77" descr="lu.png">
              <a:extLst>
                <a:ext uri="{FF2B5EF4-FFF2-40B4-BE49-F238E27FC236}">
                  <a16:creationId xmlns:a16="http://schemas.microsoft.com/office/drawing/2014/main" id="{D4C18404-1A13-45B2-B6BB-81B0EDEAC9EF}"/>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5530180" y="4469696"/>
              <a:ext cx="217977" cy="144114"/>
            </a:xfrm>
            <a:prstGeom prst="rect">
              <a:avLst/>
            </a:prstGeom>
            <a:ln>
              <a:noFill/>
            </a:ln>
          </p:spPr>
        </p:pic>
        <p:pic>
          <p:nvPicPr>
            <p:cNvPr id="79" name="Picture 78" descr="no.png">
              <a:extLst>
                <a:ext uri="{FF2B5EF4-FFF2-40B4-BE49-F238E27FC236}">
                  <a16:creationId xmlns:a16="http://schemas.microsoft.com/office/drawing/2014/main" id="{FA2DDEEF-D0DD-4A9E-998C-27AADF734725}"/>
                </a:ext>
              </a:extLst>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5901320" y="4469696"/>
              <a:ext cx="217977" cy="144114"/>
            </a:xfrm>
            <a:prstGeom prst="rect">
              <a:avLst/>
            </a:prstGeom>
            <a:ln>
              <a:noFill/>
            </a:ln>
          </p:spPr>
        </p:pic>
        <p:pic>
          <p:nvPicPr>
            <p:cNvPr id="80" name="Picture 79" descr="nl.png">
              <a:extLst>
                <a:ext uri="{FF2B5EF4-FFF2-40B4-BE49-F238E27FC236}">
                  <a16:creationId xmlns:a16="http://schemas.microsoft.com/office/drawing/2014/main" id="{A0872AC7-5F0A-4D43-BEF0-E0AB690C4C32}"/>
                </a:ext>
              </a:extLst>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6272460" y="4469696"/>
              <a:ext cx="217977" cy="144114"/>
            </a:xfrm>
            <a:prstGeom prst="rect">
              <a:avLst/>
            </a:prstGeom>
            <a:ln>
              <a:noFill/>
            </a:ln>
          </p:spPr>
        </p:pic>
        <p:pic>
          <p:nvPicPr>
            <p:cNvPr id="81" name="Picture 80" descr="pl.png">
              <a:extLst>
                <a:ext uri="{FF2B5EF4-FFF2-40B4-BE49-F238E27FC236}">
                  <a16:creationId xmlns:a16="http://schemas.microsoft.com/office/drawing/2014/main" id="{642FEDC5-EB8D-4421-8869-C754AECD6360}"/>
                </a:ext>
              </a:extLst>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6643600" y="4469696"/>
              <a:ext cx="217977" cy="144114"/>
            </a:xfrm>
            <a:prstGeom prst="rect">
              <a:avLst/>
            </a:prstGeom>
            <a:ln>
              <a:noFill/>
            </a:ln>
          </p:spPr>
        </p:pic>
        <p:pic>
          <p:nvPicPr>
            <p:cNvPr id="82" name="Picture 81" descr="pt.png">
              <a:extLst>
                <a:ext uri="{FF2B5EF4-FFF2-40B4-BE49-F238E27FC236}">
                  <a16:creationId xmlns:a16="http://schemas.microsoft.com/office/drawing/2014/main" id="{49D0D463-5E2E-423D-9110-F1B60BED0339}"/>
                </a:ext>
              </a:extLst>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7014740" y="4469696"/>
              <a:ext cx="217977" cy="144114"/>
            </a:xfrm>
            <a:prstGeom prst="rect">
              <a:avLst/>
            </a:prstGeom>
            <a:ln>
              <a:noFill/>
            </a:ln>
          </p:spPr>
        </p:pic>
        <p:pic>
          <p:nvPicPr>
            <p:cNvPr id="83" name="Picture 82" descr="cz.png">
              <a:extLst>
                <a:ext uri="{FF2B5EF4-FFF2-40B4-BE49-F238E27FC236}">
                  <a16:creationId xmlns:a16="http://schemas.microsoft.com/office/drawing/2014/main" id="{D1E35DDC-73DD-4F6B-9DDF-DAB91501E05B}"/>
                </a:ext>
              </a:extLst>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7385880" y="4469696"/>
              <a:ext cx="217977" cy="144114"/>
            </a:xfrm>
            <a:prstGeom prst="rect">
              <a:avLst/>
            </a:prstGeom>
            <a:ln>
              <a:noFill/>
            </a:ln>
          </p:spPr>
        </p:pic>
        <p:pic>
          <p:nvPicPr>
            <p:cNvPr id="84" name="Picture 83" descr="ro.png">
              <a:extLst>
                <a:ext uri="{FF2B5EF4-FFF2-40B4-BE49-F238E27FC236}">
                  <a16:creationId xmlns:a16="http://schemas.microsoft.com/office/drawing/2014/main" id="{3BA2EC76-AFDC-42C5-BF4B-6B0FC83FB2E3}"/>
                </a:ext>
              </a:extLst>
            </p:cNvPr>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7757020" y="4469696"/>
              <a:ext cx="217977" cy="144114"/>
            </a:xfrm>
            <a:prstGeom prst="rect">
              <a:avLst/>
            </a:prstGeom>
            <a:ln>
              <a:noFill/>
            </a:ln>
          </p:spPr>
        </p:pic>
        <p:pic>
          <p:nvPicPr>
            <p:cNvPr id="85" name="Picture 84" descr="se.png">
              <a:extLst>
                <a:ext uri="{FF2B5EF4-FFF2-40B4-BE49-F238E27FC236}">
                  <a16:creationId xmlns:a16="http://schemas.microsoft.com/office/drawing/2014/main" id="{D4E95AA9-6EC6-4472-8BE0-C2F386160202}"/>
                </a:ext>
              </a:extLst>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8499300" y="4469696"/>
              <a:ext cx="217977" cy="144114"/>
            </a:xfrm>
            <a:prstGeom prst="rect">
              <a:avLst/>
            </a:prstGeom>
            <a:ln>
              <a:noFill/>
            </a:ln>
          </p:spPr>
        </p:pic>
        <p:pic>
          <p:nvPicPr>
            <p:cNvPr id="86" name="Picture 85" descr="ch.png">
              <a:extLst>
                <a:ext uri="{FF2B5EF4-FFF2-40B4-BE49-F238E27FC236}">
                  <a16:creationId xmlns:a16="http://schemas.microsoft.com/office/drawing/2014/main" id="{AF7320CB-BE31-4CAF-AA55-0770745B63EB}"/>
                </a:ext>
              </a:extLst>
            </p:cNvPr>
            <p:cNvPicPr>
              <a:picLocks noChangeAspect="1"/>
            </p:cNvPicPr>
            <p:nvPr userDrawn="1"/>
          </p:nvPicPr>
          <p:blipFill>
            <a:blip r:embed="rId26" cstate="print">
              <a:extLst>
                <a:ext uri="{28A0092B-C50C-407E-A947-70E740481C1C}">
                  <a14:useLocalDpi xmlns:a14="http://schemas.microsoft.com/office/drawing/2010/main" val="0"/>
                </a:ext>
              </a:extLst>
            </a:blip>
            <a:stretch>
              <a:fillRect/>
            </a:stretch>
          </p:blipFill>
          <p:spPr>
            <a:xfrm>
              <a:off x="8870442" y="4469696"/>
              <a:ext cx="217977" cy="144114"/>
            </a:xfrm>
            <a:prstGeom prst="rect">
              <a:avLst/>
            </a:prstGeom>
            <a:ln>
              <a:noFill/>
            </a:ln>
          </p:spPr>
        </p:pic>
        <p:pic>
          <p:nvPicPr>
            <p:cNvPr id="87" name="Picture 86" descr="uk.png">
              <a:extLst>
                <a:ext uri="{FF2B5EF4-FFF2-40B4-BE49-F238E27FC236}">
                  <a16:creationId xmlns:a16="http://schemas.microsoft.com/office/drawing/2014/main" id="{AE392A63-49C8-4DD0-8BC8-5580D30E1887}"/>
                </a:ext>
              </a:extLst>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8128160" y="4469696"/>
              <a:ext cx="217977" cy="144114"/>
            </a:xfrm>
            <a:prstGeom prst="rect">
              <a:avLst/>
            </a:prstGeom>
            <a:ln>
              <a:noFill/>
            </a:ln>
          </p:spPr>
        </p:pic>
        <p:pic>
          <p:nvPicPr>
            <p:cNvPr id="88" name="Picture 87">
              <a:extLst>
                <a:ext uri="{FF2B5EF4-FFF2-40B4-BE49-F238E27FC236}">
                  <a16:creationId xmlns:a16="http://schemas.microsoft.com/office/drawing/2014/main" id="{31A6A25C-BDCE-49B8-8D55-B39E4FC25AD5}"/>
                </a:ext>
              </a:extLst>
            </p:cNvPr>
            <p:cNvPicPr>
              <a:picLocks noChangeAspect="1"/>
            </p:cNvPicPr>
            <p:nvPr userDrawn="1"/>
          </p:nvPicPr>
          <p:blipFill>
            <a:blip r:embed="rId28" cstate="print">
              <a:extLst>
                <a:ext uri="{28A0092B-C50C-407E-A947-70E740481C1C}">
                  <a14:useLocalDpi xmlns:a14="http://schemas.microsoft.com/office/drawing/2010/main" val="0"/>
                </a:ext>
              </a:extLst>
            </a:blip>
            <a:stretch>
              <a:fillRect/>
            </a:stretch>
          </p:blipFill>
          <p:spPr>
            <a:xfrm>
              <a:off x="9408598" y="4469696"/>
              <a:ext cx="216000" cy="144000"/>
            </a:xfrm>
            <a:prstGeom prst="rect">
              <a:avLst/>
            </a:prstGeom>
          </p:spPr>
        </p:pic>
        <p:pic>
          <p:nvPicPr>
            <p:cNvPr id="89" name="Picture 88">
              <a:extLst>
                <a:ext uri="{FF2B5EF4-FFF2-40B4-BE49-F238E27FC236}">
                  <a16:creationId xmlns:a16="http://schemas.microsoft.com/office/drawing/2014/main" id="{4C71BA6F-62C8-4F62-B8FE-1A463E23FDC8}"/>
                </a:ext>
              </a:extLst>
            </p:cNvPr>
            <p:cNvPicPr>
              <a:picLocks noChangeAspect="1"/>
            </p:cNvPicPr>
            <p:nvPr userDrawn="1"/>
          </p:nvPicPr>
          <p:blipFill>
            <a:blip r:embed="rId29"/>
            <a:stretch>
              <a:fillRect/>
            </a:stretch>
          </p:blipFill>
          <p:spPr>
            <a:xfrm>
              <a:off x="9768386" y="4469696"/>
              <a:ext cx="216000" cy="144000"/>
            </a:xfrm>
            <a:prstGeom prst="rect">
              <a:avLst/>
            </a:prstGeom>
          </p:spPr>
        </p:pic>
        <p:pic>
          <p:nvPicPr>
            <p:cNvPr id="90" name="Picture 89" descr="ca.png">
              <a:extLst>
                <a:ext uri="{FF2B5EF4-FFF2-40B4-BE49-F238E27FC236}">
                  <a16:creationId xmlns:a16="http://schemas.microsoft.com/office/drawing/2014/main" id="{E9C5BA1B-5C5C-4AED-B62D-C637E616697C}"/>
                </a:ext>
              </a:extLst>
            </p:cNvPr>
            <p:cNvPicPr>
              <a:picLocks noChangeAspect="1"/>
            </p:cNvPicPr>
            <p:nvPr userDrawn="1"/>
          </p:nvPicPr>
          <p:blipFill>
            <a:blip r:embed="rId30" cstate="print">
              <a:extLst>
                <a:ext uri="{28A0092B-C50C-407E-A947-70E740481C1C}">
                  <a14:useLocalDpi xmlns:a14="http://schemas.microsoft.com/office/drawing/2010/main" val="0"/>
                </a:ext>
              </a:extLst>
            </a:blip>
            <a:stretch>
              <a:fillRect/>
            </a:stretch>
          </p:blipFill>
          <p:spPr>
            <a:xfrm>
              <a:off x="10489245" y="4469696"/>
              <a:ext cx="216000" cy="142807"/>
            </a:xfrm>
            <a:prstGeom prst="rect">
              <a:avLst/>
            </a:prstGeom>
            <a:ln>
              <a:noFill/>
            </a:ln>
          </p:spPr>
        </p:pic>
        <p:pic>
          <p:nvPicPr>
            <p:cNvPr id="91" name="Picture 90" descr="si.png">
              <a:extLst>
                <a:ext uri="{FF2B5EF4-FFF2-40B4-BE49-F238E27FC236}">
                  <a16:creationId xmlns:a16="http://schemas.microsoft.com/office/drawing/2014/main" id="{8F61DC0C-D87B-4D08-B5DB-B5333F0BF30B}"/>
                </a:ext>
              </a:extLst>
            </p:cNvPr>
            <p:cNvPicPr>
              <a:picLocks noChangeAspect="1"/>
            </p:cNvPicPr>
            <p:nvPr userDrawn="1"/>
          </p:nvPicPr>
          <p:blipFill>
            <a:blip r:embed="rId31" cstate="print">
              <a:extLst>
                <a:ext uri="{28A0092B-C50C-407E-A947-70E740481C1C}">
                  <a14:useLocalDpi xmlns:a14="http://schemas.microsoft.com/office/drawing/2010/main" val="0"/>
                </a:ext>
              </a:extLst>
            </a:blip>
            <a:stretch>
              <a:fillRect/>
            </a:stretch>
          </p:blipFill>
          <p:spPr>
            <a:xfrm>
              <a:off x="10128174" y="4469696"/>
              <a:ext cx="217284" cy="143656"/>
            </a:xfrm>
            <a:prstGeom prst="rect">
              <a:avLst/>
            </a:prstGeom>
          </p:spPr>
        </p:pic>
      </p:grpSp>
    </p:spTree>
    <p:extLst>
      <p:ext uri="{BB962C8B-B14F-4D97-AF65-F5344CB8AC3E}">
        <p14:creationId xmlns:p14="http://schemas.microsoft.com/office/powerpoint/2010/main" val="83871545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LEAR_COLOUR_BG3">
    <p:bg>
      <p:bgPr>
        <a:solidFill>
          <a:srgbClr val="F1666A"/>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C7C0E3E-0D11-4538-8949-D8211CDC6C1D}"/>
              </a:ext>
            </a:extLst>
          </p:cNvPr>
          <p:cNvSpPr>
            <a:spLocks noGrp="1"/>
          </p:cNvSpPr>
          <p:nvPr>
            <p:ph type="title" hasCustomPrompt="1"/>
          </p:nvPr>
        </p:nvSpPr>
        <p:spPr/>
        <p:txBody>
          <a:bodyPr/>
          <a:lstStyle>
            <a:lvl1pPr algn="l">
              <a:defRPr/>
            </a:lvl1pPr>
          </a:lstStyle>
          <a:p>
            <a:r>
              <a:rPr lang="en-GB" noProof="0" dirty="0"/>
              <a:t>CLICK TO EDIT MASTER TITLE STYLE</a:t>
            </a:r>
          </a:p>
        </p:txBody>
      </p:sp>
      <p:sp>
        <p:nvSpPr>
          <p:cNvPr id="7" name="Rectangle 2">
            <a:extLst>
              <a:ext uri="{FF2B5EF4-FFF2-40B4-BE49-F238E27FC236}">
                <a16:creationId xmlns:a16="http://schemas.microsoft.com/office/drawing/2014/main" id="{424FBA6A-9B37-4307-AF0B-2FB195B99602}"/>
              </a:ext>
            </a:extLst>
          </p:cNvPr>
          <p:cNvSpPr>
            <a:spLocks noGrp="1" noChangeArrowheads="1"/>
          </p:cNvSpPr>
          <p:nvPr>
            <p:ph idx="1"/>
          </p:nvPr>
        </p:nvSpPr>
        <p:spPr bwMode="auto">
          <a:xfrm>
            <a:off x="218860" y="882000"/>
            <a:ext cx="11764800" cy="532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defRPr sz="1800">
                <a:solidFill>
                  <a:srgbClr val="960136"/>
                </a:solidFill>
              </a:defRPr>
            </a:lvl1pPr>
            <a:lvl2pPr>
              <a:defRPr sz="1800">
                <a:solidFill>
                  <a:srgbClr val="960136"/>
                </a:solidFill>
              </a:defRPr>
            </a:lvl2pPr>
            <a:lvl3pPr>
              <a:defRPr sz="1800">
                <a:solidFill>
                  <a:srgbClr val="960136"/>
                </a:solidFill>
              </a:defRPr>
            </a:lvl3pPr>
            <a:lvl4pPr>
              <a:defRPr sz="1800">
                <a:solidFill>
                  <a:srgbClr val="960136"/>
                </a:solidFill>
              </a:defRPr>
            </a:lvl4pPr>
            <a:lvl5pPr>
              <a:defRPr sz="1800">
                <a:solidFill>
                  <a:srgbClr val="960136"/>
                </a:solidFill>
              </a:defRPr>
            </a:lvl5pPr>
          </a:lstStyle>
          <a:p>
            <a:pPr lvl="0"/>
            <a:r>
              <a:rPr lang="en-GB" altLang="en-US" noProof="0" dirty="0"/>
              <a:t>Click to edit Master text styles</a:t>
            </a:r>
          </a:p>
          <a:p>
            <a:pPr lvl="1"/>
            <a:r>
              <a:rPr lang="en-GB" altLang="en-US" noProof="0" dirty="0"/>
              <a:t>Second level</a:t>
            </a:r>
          </a:p>
          <a:p>
            <a:pPr lvl="2"/>
            <a:r>
              <a:rPr lang="en-GB" altLang="en-US" noProof="0" dirty="0"/>
              <a:t>Third level</a:t>
            </a:r>
          </a:p>
          <a:p>
            <a:pPr lvl="3"/>
            <a:r>
              <a:rPr lang="en-GB" altLang="en-US" noProof="0" dirty="0"/>
              <a:t>Fourth level</a:t>
            </a:r>
          </a:p>
          <a:p>
            <a:pPr lvl="4"/>
            <a:r>
              <a:rPr lang="en-GB" altLang="en-US" noProof="0" dirty="0"/>
              <a:t>Fifth level</a:t>
            </a:r>
          </a:p>
        </p:txBody>
      </p:sp>
      <p:cxnSp>
        <p:nvCxnSpPr>
          <p:cNvPr id="6" name="Straight Connector 5">
            <a:extLst>
              <a:ext uri="{FF2B5EF4-FFF2-40B4-BE49-F238E27FC236}">
                <a16:creationId xmlns:a16="http://schemas.microsoft.com/office/drawing/2014/main" id="{48935B88-E3A5-4B18-A1DA-E525414B3B33}"/>
              </a:ext>
            </a:extLst>
          </p:cNvPr>
          <p:cNvCxnSpPr>
            <a:cxnSpLocks/>
          </p:cNvCxnSpPr>
          <p:nvPr userDrawn="1"/>
        </p:nvCxnSpPr>
        <p:spPr>
          <a:xfrm>
            <a:off x="221435" y="6422971"/>
            <a:ext cx="11736000" cy="0"/>
          </a:xfrm>
          <a:prstGeom prst="line">
            <a:avLst/>
          </a:prstGeom>
          <a:ln w="9525" cmpd="sng">
            <a:solidFill>
              <a:srgbClr val="003249"/>
            </a:solidFill>
            <a:prstDash val="solid"/>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19DC6253-9DAC-40B0-A41B-C4BC48EE2683}"/>
              </a:ext>
            </a:extLst>
          </p:cNvPr>
          <p:cNvCxnSpPr/>
          <p:nvPr userDrawn="1"/>
        </p:nvCxnSpPr>
        <p:spPr>
          <a:xfrm>
            <a:off x="218262" y="882193"/>
            <a:ext cx="11768400" cy="0"/>
          </a:xfrm>
          <a:prstGeom prst="line">
            <a:avLst/>
          </a:prstGeom>
          <a:ln w="9525">
            <a:solidFill>
              <a:srgbClr val="00324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4814464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LEAR_COLOUR_BG4">
    <p:bg>
      <p:bgPr>
        <a:solidFill>
          <a:srgbClr val="FFCC4E"/>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BAD5E32-67F7-433E-80AC-7E81CA1D6CAF}"/>
              </a:ext>
            </a:extLst>
          </p:cNvPr>
          <p:cNvSpPr>
            <a:spLocks noGrp="1"/>
          </p:cNvSpPr>
          <p:nvPr>
            <p:ph type="title" hasCustomPrompt="1"/>
          </p:nvPr>
        </p:nvSpPr>
        <p:spPr/>
        <p:txBody>
          <a:bodyPr/>
          <a:lstStyle>
            <a:lvl1pPr algn="l">
              <a:defRPr/>
            </a:lvl1pPr>
          </a:lstStyle>
          <a:p>
            <a:r>
              <a:rPr lang="en-GB" noProof="0" dirty="0"/>
              <a:t>CLICK TO EDIT MASTER TITLE STYLE</a:t>
            </a:r>
          </a:p>
        </p:txBody>
      </p:sp>
      <p:sp>
        <p:nvSpPr>
          <p:cNvPr id="3" name="Content Placeholder 2">
            <a:extLst>
              <a:ext uri="{FF2B5EF4-FFF2-40B4-BE49-F238E27FC236}">
                <a16:creationId xmlns:a16="http://schemas.microsoft.com/office/drawing/2014/main" id="{C3B7504A-25CB-4BBC-AA4B-1A27FA922557}"/>
              </a:ext>
            </a:extLst>
          </p:cNvPr>
          <p:cNvSpPr>
            <a:spLocks noGrp="1" noChangeArrowheads="1"/>
          </p:cNvSpPr>
          <p:nvPr>
            <p:ph idx="1"/>
          </p:nvPr>
        </p:nvSpPr>
        <p:spPr bwMode="auto">
          <a:xfrm>
            <a:off x="218860" y="882192"/>
            <a:ext cx="11764800" cy="532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defRPr sz="1800">
                <a:solidFill>
                  <a:srgbClr val="A75534"/>
                </a:solidFill>
              </a:defRPr>
            </a:lvl1pPr>
            <a:lvl2pPr>
              <a:defRPr sz="1800">
                <a:solidFill>
                  <a:srgbClr val="A75534"/>
                </a:solidFill>
              </a:defRPr>
            </a:lvl2pPr>
            <a:lvl3pPr>
              <a:defRPr sz="1800">
                <a:solidFill>
                  <a:srgbClr val="A75534"/>
                </a:solidFill>
              </a:defRPr>
            </a:lvl3pPr>
            <a:lvl4pPr>
              <a:defRPr sz="1800">
                <a:solidFill>
                  <a:srgbClr val="A75534"/>
                </a:solidFill>
              </a:defRPr>
            </a:lvl4pPr>
            <a:lvl5pPr>
              <a:defRPr sz="1800">
                <a:solidFill>
                  <a:srgbClr val="A75534"/>
                </a:solidFill>
              </a:defRPr>
            </a:lvl5pPr>
          </a:lstStyle>
          <a:p>
            <a:pPr lvl="0"/>
            <a:r>
              <a:rPr lang="en-GB" altLang="en-US" noProof="0" dirty="0"/>
              <a:t>Click to edit Master text styles</a:t>
            </a:r>
          </a:p>
          <a:p>
            <a:pPr lvl="1"/>
            <a:r>
              <a:rPr lang="en-GB" altLang="en-US" noProof="0" dirty="0"/>
              <a:t>Second level</a:t>
            </a:r>
          </a:p>
          <a:p>
            <a:pPr lvl="2"/>
            <a:r>
              <a:rPr lang="en-GB" altLang="en-US" noProof="0" dirty="0"/>
              <a:t>Third level</a:t>
            </a:r>
          </a:p>
          <a:p>
            <a:pPr lvl="3"/>
            <a:r>
              <a:rPr lang="en-GB" altLang="en-US" noProof="0" dirty="0"/>
              <a:t>Fourth level</a:t>
            </a:r>
          </a:p>
          <a:p>
            <a:pPr lvl="4"/>
            <a:r>
              <a:rPr lang="en-GB" altLang="en-US" noProof="0" dirty="0"/>
              <a:t>Fifth level</a:t>
            </a:r>
          </a:p>
        </p:txBody>
      </p:sp>
      <p:cxnSp>
        <p:nvCxnSpPr>
          <p:cNvPr id="4" name="Straight Connector 3">
            <a:extLst>
              <a:ext uri="{FF2B5EF4-FFF2-40B4-BE49-F238E27FC236}">
                <a16:creationId xmlns:a16="http://schemas.microsoft.com/office/drawing/2014/main" id="{13C96752-03D4-47C1-AF65-AB9BE9940335}"/>
              </a:ext>
            </a:extLst>
          </p:cNvPr>
          <p:cNvCxnSpPr>
            <a:cxnSpLocks/>
          </p:cNvCxnSpPr>
          <p:nvPr userDrawn="1"/>
        </p:nvCxnSpPr>
        <p:spPr>
          <a:xfrm>
            <a:off x="221435" y="6422971"/>
            <a:ext cx="11736000" cy="0"/>
          </a:xfrm>
          <a:prstGeom prst="line">
            <a:avLst/>
          </a:prstGeom>
          <a:ln w="9525" cmpd="sng">
            <a:solidFill>
              <a:srgbClr val="003249"/>
            </a:solidFill>
            <a:prstDash val="solid"/>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F99C38FE-3D95-4F29-9E13-19A29AD5EFC2}"/>
              </a:ext>
            </a:extLst>
          </p:cNvPr>
          <p:cNvCxnSpPr/>
          <p:nvPr userDrawn="1"/>
        </p:nvCxnSpPr>
        <p:spPr>
          <a:xfrm>
            <a:off x="218262" y="882193"/>
            <a:ext cx="11768400" cy="0"/>
          </a:xfrm>
          <a:prstGeom prst="line">
            <a:avLst/>
          </a:prstGeom>
          <a:ln w="9525">
            <a:solidFill>
              <a:srgbClr val="00324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8376914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LEAR_COLOUR_BG5">
    <p:bg>
      <p:bgPr>
        <a:solidFill>
          <a:srgbClr val="6DCFF6"/>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BAD5E32-67F7-433E-80AC-7E81CA1D6CAF}"/>
              </a:ext>
            </a:extLst>
          </p:cNvPr>
          <p:cNvSpPr>
            <a:spLocks noGrp="1"/>
          </p:cNvSpPr>
          <p:nvPr>
            <p:ph type="title" hasCustomPrompt="1"/>
          </p:nvPr>
        </p:nvSpPr>
        <p:spPr/>
        <p:txBody>
          <a:bodyPr/>
          <a:lstStyle>
            <a:lvl1pPr algn="l">
              <a:defRPr/>
            </a:lvl1pPr>
          </a:lstStyle>
          <a:p>
            <a:r>
              <a:rPr lang="en-GB" noProof="0" dirty="0"/>
              <a:t>CLICK TO EDIT MASTER TITLE STYLE</a:t>
            </a:r>
          </a:p>
        </p:txBody>
      </p:sp>
      <p:sp>
        <p:nvSpPr>
          <p:cNvPr id="4" name="Rectangle 2">
            <a:extLst>
              <a:ext uri="{FF2B5EF4-FFF2-40B4-BE49-F238E27FC236}">
                <a16:creationId xmlns:a16="http://schemas.microsoft.com/office/drawing/2014/main" id="{BA34D9EA-0CED-4E85-B2F0-17341F16C1AB}"/>
              </a:ext>
            </a:extLst>
          </p:cNvPr>
          <p:cNvSpPr>
            <a:spLocks noGrp="1" noChangeArrowheads="1"/>
          </p:cNvSpPr>
          <p:nvPr>
            <p:ph idx="1"/>
          </p:nvPr>
        </p:nvSpPr>
        <p:spPr bwMode="auto">
          <a:xfrm>
            <a:off x="218860" y="882192"/>
            <a:ext cx="11764800" cy="532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defRPr sz="1800">
                <a:solidFill>
                  <a:srgbClr val="1E3378"/>
                </a:solidFill>
              </a:defRPr>
            </a:lvl1pPr>
            <a:lvl2pPr>
              <a:defRPr sz="1800">
                <a:solidFill>
                  <a:srgbClr val="1E3378"/>
                </a:solidFill>
              </a:defRPr>
            </a:lvl2pPr>
            <a:lvl3pPr>
              <a:defRPr sz="1800">
                <a:solidFill>
                  <a:srgbClr val="1E3378"/>
                </a:solidFill>
              </a:defRPr>
            </a:lvl3pPr>
            <a:lvl4pPr>
              <a:defRPr sz="1800">
                <a:solidFill>
                  <a:srgbClr val="1E3378"/>
                </a:solidFill>
              </a:defRPr>
            </a:lvl4pPr>
            <a:lvl5pPr>
              <a:defRPr sz="1800">
                <a:solidFill>
                  <a:srgbClr val="1E3378"/>
                </a:solidFill>
              </a:defRPr>
            </a:lvl5pPr>
          </a:lstStyle>
          <a:p>
            <a:pPr lvl="0"/>
            <a:r>
              <a:rPr lang="en-GB" altLang="en-US" noProof="0" dirty="0"/>
              <a:t>Click to edit Master text styles</a:t>
            </a:r>
          </a:p>
          <a:p>
            <a:pPr lvl="1"/>
            <a:r>
              <a:rPr lang="en-GB" altLang="en-US" noProof="0" dirty="0"/>
              <a:t>Second level</a:t>
            </a:r>
          </a:p>
          <a:p>
            <a:pPr lvl="2"/>
            <a:r>
              <a:rPr lang="en-GB" altLang="en-US" noProof="0" dirty="0"/>
              <a:t>Third level</a:t>
            </a:r>
          </a:p>
          <a:p>
            <a:pPr lvl="3"/>
            <a:r>
              <a:rPr lang="en-GB" altLang="en-US" noProof="0" dirty="0"/>
              <a:t>Fourth level</a:t>
            </a:r>
          </a:p>
          <a:p>
            <a:pPr lvl="4"/>
            <a:r>
              <a:rPr lang="en-GB" altLang="en-US" noProof="0" dirty="0"/>
              <a:t>Fifth level</a:t>
            </a:r>
          </a:p>
        </p:txBody>
      </p:sp>
      <p:cxnSp>
        <p:nvCxnSpPr>
          <p:cNvPr id="7" name="Straight Connector 6">
            <a:extLst>
              <a:ext uri="{FF2B5EF4-FFF2-40B4-BE49-F238E27FC236}">
                <a16:creationId xmlns:a16="http://schemas.microsoft.com/office/drawing/2014/main" id="{CF711926-946D-4031-95C0-4DF8DCFCC3F0}"/>
              </a:ext>
            </a:extLst>
          </p:cNvPr>
          <p:cNvCxnSpPr>
            <a:cxnSpLocks/>
          </p:cNvCxnSpPr>
          <p:nvPr userDrawn="1"/>
        </p:nvCxnSpPr>
        <p:spPr>
          <a:xfrm>
            <a:off x="221435" y="6422971"/>
            <a:ext cx="11736000" cy="0"/>
          </a:xfrm>
          <a:prstGeom prst="line">
            <a:avLst/>
          </a:prstGeom>
          <a:ln w="9525" cmpd="sng">
            <a:solidFill>
              <a:srgbClr val="003249"/>
            </a:solidFill>
            <a:prstDash val="solid"/>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403F0612-5267-4585-B281-9C491C4E1A35}"/>
              </a:ext>
            </a:extLst>
          </p:cNvPr>
          <p:cNvCxnSpPr/>
          <p:nvPr userDrawn="1"/>
        </p:nvCxnSpPr>
        <p:spPr>
          <a:xfrm>
            <a:off x="218262" y="882193"/>
            <a:ext cx="11768400" cy="0"/>
          </a:xfrm>
          <a:prstGeom prst="line">
            <a:avLst/>
          </a:prstGeom>
          <a:ln w="9525">
            <a:solidFill>
              <a:srgbClr val="00324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8173689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DARK_CLOSING1">
    <p:bg>
      <p:bgPr>
        <a:solidFill>
          <a:srgbClr val="6DCFF6"/>
        </a:solidFill>
        <a:effectLst/>
      </p:bgPr>
    </p:bg>
    <p:spTree>
      <p:nvGrpSpPr>
        <p:cNvPr id="1" name=""/>
        <p:cNvGrpSpPr/>
        <p:nvPr/>
      </p:nvGrpSpPr>
      <p:grpSpPr>
        <a:xfrm>
          <a:off x="0" y="0"/>
          <a:ext cx="0" cy="0"/>
          <a:chOff x="0" y="0"/>
          <a:chExt cx="0" cy="0"/>
        </a:xfrm>
      </p:grpSpPr>
      <p:sp>
        <p:nvSpPr>
          <p:cNvPr id="3" name="Rettangolo 2">
            <a:extLst>
              <a:ext uri="{FF2B5EF4-FFF2-40B4-BE49-F238E27FC236}">
                <a16:creationId xmlns:a16="http://schemas.microsoft.com/office/drawing/2014/main" id="{49F9D6BA-4369-4A77-B906-1DB3998CAEE6}"/>
              </a:ext>
            </a:extLst>
          </p:cNvPr>
          <p:cNvSpPr/>
          <p:nvPr userDrawn="1"/>
        </p:nvSpPr>
        <p:spPr>
          <a:xfrm>
            <a:off x="-369664" y="0"/>
            <a:ext cx="1259500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9" name="Rectangle 8">
            <a:extLst>
              <a:ext uri="{FF2B5EF4-FFF2-40B4-BE49-F238E27FC236}">
                <a16:creationId xmlns:a16="http://schemas.microsoft.com/office/drawing/2014/main" id="{C1D3BEF3-BA94-4314-8B5C-E1B50DD15057}"/>
              </a:ext>
            </a:extLst>
          </p:cNvPr>
          <p:cNvSpPr/>
          <p:nvPr userDrawn="1"/>
        </p:nvSpPr>
        <p:spPr>
          <a:xfrm flipH="1">
            <a:off x="4699115" y="2011304"/>
            <a:ext cx="2827109" cy="2819035"/>
          </a:xfrm>
          <a:prstGeom prst="rect">
            <a:avLst/>
          </a:prstGeom>
          <a:solidFill>
            <a:schemeClr val="bg1"/>
          </a:solidFill>
          <a:ln w="9525">
            <a:solidFill>
              <a:srgbClr val="0032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72" dirty="0"/>
          </a:p>
        </p:txBody>
      </p:sp>
      <p:sp>
        <p:nvSpPr>
          <p:cNvPr id="10" name="Subtitle 2">
            <a:extLst>
              <a:ext uri="{FF2B5EF4-FFF2-40B4-BE49-F238E27FC236}">
                <a16:creationId xmlns:a16="http://schemas.microsoft.com/office/drawing/2014/main" id="{39F16787-8A53-41D0-B7DB-805E3E72C17B}"/>
              </a:ext>
            </a:extLst>
          </p:cNvPr>
          <p:cNvSpPr txBox="1">
            <a:spLocks/>
          </p:cNvSpPr>
          <p:nvPr userDrawn="1"/>
        </p:nvSpPr>
        <p:spPr>
          <a:xfrm>
            <a:off x="4699115" y="4524207"/>
            <a:ext cx="2820471" cy="314495"/>
          </a:xfrm>
          <a:prstGeom prst="rect">
            <a:avLst/>
          </a:prstGeom>
        </p:spPr>
        <p:txBody>
          <a:bodyPr vert="horz" lIns="66151" tIns="33076" rIns="66151" bIns="33076" rtlCol="0">
            <a:norm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r"/>
            <a:endParaRPr lang="en-GB" sz="1013" dirty="0">
              <a:solidFill>
                <a:srgbClr val="8197A6"/>
              </a:solidFill>
              <a:latin typeface="Arial" charset="0"/>
              <a:ea typeface="Arial" charset="0"/>
              <a:cs typeface="Arial" charset="0"/>
            </a:endParaRPr>
          </a:p>
        </p:txBody>
      </p:sp>
      <p:sp>
        <p:nvSpPr>
          <p:cNvPr id="11" name="Text Placeholder 2">
            <a:extLst>
              <a:ext uri="{FF2B5EF4-FFF2-40B4-BE49-F238E27FC236}">
                <a16:creationId xmlns:a16="http://schemas.microsoft.com/office/drawing/2014/main" id="{C7BEF393-6511-46BA-9E6C-1CDE034CBF68}"/>
              </a:ext>
            </a:extLst>
          </p:cNvPr>
          <p:cNvSpPr>
            <a:spLocks noGrp="1"/>
          </p:cNvSpPr>
          <p:nvPr>
            <p:ph type="body" idx="14"/>
          </p:nvPr>
        </p:nvSpPr>
        <p:spPr>
          <a:xfrm>
            <a:off x="4699115" y="2041527"/>
            <a:ext cx="2827111" cy="2359024"/>
          </a:xfrm>
          <a:prstGeom prst="rect">
            <a:avLst/>
          </a:prstGeom>
        </p:spPr>
        <p:txBody>
          <a:bodyPr anchor="t">
            <a:normAutofit/>
          </a:bodyPr>
          <a:lstStyle>
            <a:lvl1pPr marL="0" indent="0" algn="l">
              <a:buNone/>
              <a:defRPr sz="2140" b="0" baseline="0">
                <a:solidFill>
                  <a:srgbClr val="003249"/>
                </a:solidFill>
                <a:latin typeface="Arial" charset="0"/>
                <a:ea typeface="Arial" charset="0"/>
                <a:cs typeface="Arial" charset="0"/>
              </a:defRPr>
            </a:lvl1pPr>
            <a:lvl2pPr marL="330738" indent="0">
              <a:buNone/>
              <a:defRPr sz="1447" b="1"/>
            </a:lvl2pPr>
            <a:lvl3pPr marL="661477" indent="0">
              <a:buNone/>
              <a:defRPr sz="1302" b="1"/>
            </a:lvl3pPr>
            <a:lvl4pPr marL="992215" indent="0">
              <a:buNone/>
              <a:defRPr sz="1157" b="1"/>
            </a:lvl4pPr>
            <a:lvl5pPr marL="1322954" indent="0">
              <a:buNone/>
              <a:defRPr sz="1157" b="1"/>
            </a:lvl5pPr>
            <a:lvl6pPr marL="1653692" indent="0">
              <a:buNone/>
              <a:defRPr sz="1157" b="1"/>
            </a:lvl6pPr>
            <a:lvl7pPr marL="1984431" indent="0">
              <a:buNone/>
              <a:defRPr sz="1157" b="1"/>
            </a:lvl7pPr>
            <a:lvl8pPr marL="2315169" indent="0">
              <a:buNone/>
              <a:defRPr sz="1157" b="1"/>
            </a:lvl8pPr>
            <a:lvl9pPr marL="2645908" indent="0">
              <a:buNone/>
              <a:defRPr sz="1157" b="1"/>
            </a:lvl9pPr>
          </a:lstStyle>
          <a:p>
            <a:pPr lvl="0"/>
            <a:r>
              <a:rPr lang="en-GB" noProof="0" dirty="0"/>
              <a:t>Click to edit Master text styles</a:t>
            </a:r>
          </a:p>
        </p:txBody>
      </p:sp>
      <p:sp>
        <p:nvSpPr>
          <p:cNvPr id="12" name="Subtitle 2">
            <a:extLst>
              <a:ext uri="{FF2B5EF4-FFF2-40B4-BE49-F238E27FC236}">
                <a16:creationId xmlns:a16="http://schemas.microsoft.com/office/drawing/2014/main" id="{142739B0-932D-4E43-A871-586E86D63CDA}"/>
              </a:ext>
            </a:extLst>
          </p:cNvPr>
          <p:cNvSpPr txBox="1">
            <a:spLocks/>
          </p:cNvSpPr>
          <p:nvPr userDrawn="1"/>
        </p:nvSpPr>
        <p:spPr>
          <a:xfrm>
            <a:off x="4699115" y="1740025"/>
            <a:ext cx="2827111" cy="261521"/>
          </a:xfrm>
          <a:prstGeom prst="rect">
            <a:avLst/>
          </a:prstGeom>
        </p:spPr>
        <p:txBody>
          <a:bodyPr vert="horz" lIns="66151" tIns="33076" rIns="66151" bIns="33076" rtlCol="0">
            <a:no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l"/>
            <a:r>
              <a:rPr lang="en-GB" sz="796" dirty="0">
                <a:solidFill>
                  <a:srgbClr val="8197A6"/>
                </a:solidFill>
                <a:latin typeface="Arial" charset="0"/>
                <a:ea typeface="Arial" charset="0"/>
                <a:cs typeface="Arial" charset="0"/>
              </a:rPr>
              <a:t>Produced by</a:t>
            </a:r>
            <a:endParaRPr lang="en-US" sz="796" dirty="0">
              <a:solidFill>
                <a:srgbClr val="8197A6"/>
              </a:solidFill>
              <a:latin typeface="Arial" charset="0"/>
              <a:ea typeface="Arial" charset="0"/>
              <a:cs typeface="Arial" charset="0"/>
            </a:endParaRPr>
          </a:p>
        </p:txBody>
      </p:sp>
      <p:sp>
        <p:nvSpPr>
          <p:cNvPr id="13" name="Text Placeholder 2">
            <a:extLst>
              <a:ext uri="{FF2B5EF4-FFF2-40B4-BE49-F238E27FC236}">
                <a16:creationId xmlns:a16="http://schemas.microsoft.com/office/drawing/2014/main" id="{495EE1E9-8C9C-4791-ADEC-8A6CB2EB49B2}"/>
              </a:ext>
            </a:extLst>
          </p:cNvPr>
          <p:cNvSpPr>
            <a:spLocks noGrp="1"/>
          </p:cNvSpPr>
          <p:nvPr>
            <p:ph type="body" idx="15" hasCustomPrompt="1"/>
          </p:nvPr>
        </p:nvSpPr>
        <p:spPr>
          <a:xfrm>
            <a:off x="4699115" y="4406774"/>
            <a:ext cx="2827111" cy="423565"/>
          </a:xfrm>
          <a:prstGeom prst="rect">
            <a:avLst/>
          </a:prstGeom>
        </p:spPr>
        <p:txBody>
          <a:bodyPr anchor="ctr">
            <a:noAutofit/>
          </a:bodyPr>
          <a:lstStyle>
            <a:lvl1pPr marL="0" indent="0" algn="l">
              <a:buNone/>
              <a:defRPr sz="1500" b="0" baseline="0">
                <a:solidFill>
                  <a:srgbClr val="003249"/>
                </a:solidFill>
                <a:latin typeface="Arial" charset="0"/>
                <a:ea typeface="Arial" charset="0"/>
                <a:cs typeface="Arial" charset="0"/>
              </a:defRPr>
            </a:lvl1pPr>
            <a:lvl2pPr marL="330738" indent="0">
              <a:buNone/>
              <a:defRPr sz="1447" b="1"/>
            </a:lvl2pPr>
            <a:lvl3pPr marL="661477" indent="0">
              <a:buNone/>
              <a:defRPr sz="1302" b="1"/>
            </a:lvl3pPr>
            <a:lvl4pPr marL="992215" indent="0">
              <a:buNone/>
              <a:defRPr sz="1157" b="1"/>
            </a:lvl4pPr>
            <a:lvl5pPr marL="1322954" indent="0">
              <a:buNone/>
              <a:defRPr sz="1157" b="1"/>
            </a:lvl5pPr>
            <a:lvl6pPr marL="1653692" indent="0">
              <a:buNone/>
              <a:defRPr sz="1157" b="1"/>
            </a:lvl6pPr>
            <a:lvl7pPr marL="1984431" indent="0">
              <a:buNone/>
              <a:defRPr sz="1157" b="1"/>
            </a:lvl7pPr>
            <a:lvl8pPr marL="2315169" indent="0">
              <a:buNone/>
              <a:defRPr sz="1157" b="1"/>
            </a:lvl8pPr>
            <a:lvl9pPr marL="2645908" indent="0">
              <a:buNone/>
              <a:defRPr sz="1157" b="1"/>
            </a:lvl9pPr>
          </a:lstStyle>
          <a:p>
            <a:pPr lvl="0"/>
            <a:r>
              <a:rPr lang="en-GB" noProof="0" dirty="0"/>
              <a:t>Click to edit Master text styles</a:t>
            </a:r>
          </a:p>
        </p:txBody>
      </p:sp>
    </p:spTree>
    <p:extLst>
      <p:ext uri="{BB962C8B-B14F-4D97-AF65-F5344CB8AC3E}">
        <p14:creationId xmlns:p14="http://schemas.microsoft.com/office/powerpoint/2010/main" val="253574040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F73144F-B6DA-43DE-8986-0AB5D2CDA49C}"/>
              </a:ext>
            </a:extLst>
          </p:cNvPr>
          <p:cNvSpPr>
            <a:spLocks noGrp="1"/>
          </p:cNvSpPr>
          <p:nvPr>
            <p:ph type="title" hasCustomPrompt="1"/>
          </p:nvPr>
        </p:nvSpPr>
        <p:spPr>
          <a:xfrm>
            <a:off x="216000" y="154800"/>
            <a:ext cx="10108800" cy="565200"/>
          </a:xfrm>
        </p:spPr>
        <p:txBody>
          <a:bodyPr/>
          <a:lstStyle>
            <a:lvl1pPr algn="l">
              <a:defRPr sz="3000"/>
            </a:lvl1pPr>
          </a:lstStyle>
          <a:p>
            <a:r>
              <a:rPr lang="en-GB" noProof="0" dirty="0"/>
              <a:t>CLICK TO EDIT MASTER TITLE STYLE</a:t>
            </a:r>
          </a:p>
        </p:txBody>
      </p:sp>
      <p:sp>
        <p:nvSpPr>
          <p:cNvPr id="4" name="Rectangle 2">
            <a:extLst>
              <a:ext uri="{FF2B5EF4-FFF2-40B4-BE49-F238E27FC236}">
                <a16:creationId xmlns:a16="http://schemas.microsoft.com/office/drawing/2014/main" id="{B4E70818-9563-4F06-956D-FEFEF006586A}"/>
              </a:ext>
            </a:extLst>
          </p:cNvPr>
          <p:cNvSpPr>
            <a:spLocks noGrp="1" noChangeArrowheads="1"/>
          </p:cNvSpPr>
          <p:nvPr>
            <p:ph idx="1"/>
          </p:nvPr>
        </p:nvSpPr>
        <p:spPr bwMode="auto">
          <a:xfrm>
            <a:off x="218262" y="882000"/>
            <a:ext cx="11764800" cy="532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800"/>
            </a:lvl1pPr>
            <a:lvl2pPr>
              <a:defRPr sz="1800"/>
            </a:lvl2pPr>
            <a:lvl3pPr>
              <a:defRPr sz="1800"/>
            </a:lvl3pPr>
            <a:lvl4pPr>
              <a:defRPr sz="1800"/>
            </a:lvl4pPr>
            <a:lvl5pPr>
              <a:defRPr sz="1800"/>
            </a:lvl5pPr>
          </a:lstStyle>
          <a:p>
            <a:pPr lvl="0"/>
            <a:r>
              <a:rPr lang="en-GB" altLang="en-US" noProof="0" dirty="0"/>
              <a:t>Click to edit Master text styles</a:t>
            </a:r>
          </a:p>
          <a:p>
            <a:pPr lvl="1"/>
            <a:r>
              <a:rPr lang="en-GB" altLang="en-US" noProof="0" dirty="0"/>
              <a:t>Second level</a:t>
            </a:r>
          </a:p>
          <a:p>
            <a:pPr lvl="2"/>
            <a:r>
              <a:rPr lang="en-GB" altLang="en-US" noProof="0" dirty="0"/>
              <a:t>Third level</a:t>
            </a:r>
          </a:p>
          <a:p>
            <a:pPr lvl="3"/>
            <a:r>
              <a:rPr lang="en-GB" altLang="en-US" noProof="0" dirty="0"/>
              <a:t>Fourth level</a:t>
            </a:r>
          </a:p>
          <a:p>
            <a:pPr lvl="4"/>
            <a:r>
              <a:rPr lang="en-GB" altLang="en-US" noProof="0" dirty="0"/>
              <a:t>Fifth level</a:t>
            </a:r>
          </a:p>
        </p:txBody>
      </p:sp>
      <p:cxnSp>
        <p:nvCxnSpPr>
          <p:cNvPr id="6" name="Straight Connector 5">
            <a:extLst>
              <a:ext uri="{FF2B5EF4-FFF2-40B4-BE49-F238E27FC236}">
                <a16:creationId xmlns:a16="http://schemas.microsoft.com/office/drawing/2014/main" id="{861AD377-1350-4EFA-894B-5CEA5EA7AA40}"/>
              </a:ext>
            </a:extLst>
          </p:cNvPr>
          <p:cNvCxnSpPr>
            <a:cxnSpLocks/>
          </p:cNvCxnSpPr>
          <p:nvPr userDrawn="1"/>
        </p:nvCxnSpPr>
        <p:spPr>
          <a:xfrm>
            <a:off x="221435" y="6422971"/>
            <a:ext cx="11736000" cy="0"/>
          </a:xfrm>
          <a:prstGeom prst="line">
            <a:avLst/>
          </a:prstGeom>
          <a:ln w="9525" cmpd="sng">
            <a:solidFill>
              <a:srgbClr val="003249"/>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306523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ARK BG">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38" name="Picture 37">
            <a:extLst>
              <a:ext uri="{FF2B5EF4-FFF2-40B4-BE49-F238E27FC236}">
                <a16:creationId xmlns:a16="http://schemas.microsoft.com/office/drawing/2014/main" id="{DA398890-117D-44A3-97A3-567CB60E6D43}"/>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10633" y="-1"/>
            <a:ext cx="12191999" cy="6858001"/>
          </a:xfrm>
          <a:prstGeom prst="rect">
            <a:avLst/>
          </a:prstGeom>
        </p:spPr>
      </p:pic>
      <p:sp>
        <p:nvSpPr>
          <p:cNvPr id="34" name="Rectangle 38">
            <a:extLst>
              <a:ext uri="{FF2B5EF4-FFF2-40B4-BE49-F238E27FC236}">
                <a16:creationId xmlns:a16="http://schemas.microsoft.com/office/drawing/2014/main" id="{9C759BF4-95BD-4497-8F73-35566BC9CAF7}"/>
              </a:ext>
            </a:extLst>
          </p:cNvPr>
          <p:cNvSpPr/>
          <p:nvPr userDrawn="1"/>
        </p:nvSpPr>
        <p:spPr>
          <a:xfrm>
            <a:off x="-1" y="0"/>
            <a:ext cx="12222000" cy="6858000"/>
          </a:xfrm>
          <a:prstGeom prst="rect">
            <a:avLst/>
          </a:prstGeom>
          <a:solidFill>
            <a:srgbClr val="003249">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schemeClr val="lt1">
                  <a:alpha val="60000"/>
                </a:schemeClr>
              </a:solidFill>
            </a:endParaRPr>
          </a:p>
        </p:txBody>
      </p:sp>
      <p:sp>
        <p:nvSpPr>
          <p:cNvPr id="2" name="Titolo 1">
            <a:extLst>
              <a:ext uri="{FF2B5EF4-FFF2-40B4-BE49-F238E27FC236}">
                <a16:creationId xmlns:a16="http://schemas.microsoft.com/office/drawing/2014/main" id="{07D574C9-96B2-42EF-A9BC-D62E458D5C9F}"/>
              </a:ext>
            </a:extLst>
          </p:cNvPr>
          <p:cNvSpPr>
            <a:spLocks noGrp="1"/>
          </p:cNvSpPr>
          <p:nvPr>
            <p:ph type="title" hasCustomPrompt="1"/>
          </p:nvPr>
        </p:nvSpPr>
        <p:spPr/>
        <p:txBody>
          <a:bodyPr/>
          <a:lstStyle/>
          <a:p>
            <a:r>
              <a:rPr lang="en-GB" altLang="en-US" noProof="0" dirty="0"/>
              <a:t>CLICK TO EDIT MASTER TITLE STYLE</a:t>
            </a:r>
            <a:endParaRPr lang="en-GB" noProof="0" dirty="0"/>
          </a:p>
        </p:txBody>
      </p:sp>
      <p:sp>
        <p:nvSpPr>
          <p:cNvPr id="3" name="Content Placeholder 2">
            <a:extLst>
              <a:ext uri="{FF2B5EF4-FFF2-40B4-BE49-F238E27FC236}">
                <a16:creationId xmlns:a16="http://schemas.microsoft.com/office/drawing/2014/main" id="{3B009754-3A1E-461E-B289-FE7FC85C2E42}"/>
              </a:ext>
            </a:extLst>
          </p:cNvPr>
          <p:cNvSpPr>
            <a:spLocks noGrp="1"/>
          </p:cNvSpPr>
          <p:nvPr>
            <p:ph idx="1"/>
          </p:nvPr>
        </p:nvSpPr>
        <p:spPr>
          <a:xfrm>
            <a:off x="219600" y="882000"/>
            <a:ext cx="11764800" cy="5328000"/>
          </a:xfrm>
        </p:spPr>
        <p:txBody>
          <a:bodyPr/>
          <a:lstStyle>
            <a:lvl1pPr>
              <a:defRPr sz="1800"/>
            </a:lvl1pPr>
            <a:lvl2pPr>
              <a:defRPr sz="1800"/>
            </a:lvl2pPr>
            <a:lvl3pPr>
              <a:defRPr sz="1800"/>
            </a:lvl3pPr>
            <a:lvl4pPr>
              <a:defRPr sz="1800"/>
            </a:lvl4pPr>
            <a:lvl5pPr>
              <a:defRPr sz="18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pic>
        <p:nvPicPr>
          <p:cNvPr id="32" name="Picture 58">
            <a:extLst>
              <a:ext uri="{FF2B5EF4-FFF2-40B4-BE49-F238E27FC236}">
                <a16:creationId xmlns:a16="http://schemas.microsoft.com/office/drawing/2014/main" id="{A9766FEA-5C39-42C1-9AEE-A80D8B6D13B5}"/>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0331489" y="-216085"/>
            <a:ext cx="2093892" cy="1314000"/>
          </a:xfrm>
          <a:prstGeom prst="rect">
            <a:avLst/>
          </a:prstGeom>
        </p:spPr>
      </p:pic>
      <p:sp>
        <p:nvSpPr>
          <p:cNvPr id="5" name="Text Box 38">
            <a:extLst>
              <a:ext uri="{FF2B5EF4-FFF2-40B4-BE49-F238E27FC236}">
                <a16:creationId xmlns:a16="http://schemas.microsoft.com/office/drawing/2014/main" id="{7EAA3B37-8161-430C-A74C-2E26E270DE0A}"/>
              </a:ext>
            </a:extLst>
          </p:cNvPr>
          <p:cNvSpPr txBox="1">
            <a:spLocks noChangeArrowheads="1"/>
          </p:cNvSpPr>
          <p:nvPr userDrawn="1"/>
        </p:nvSpPr>
        <p:spPr bwMode="auto">
          <a:xfrm>
            <a:off x="8205939" y="6201716"/>
            <a:ext cx="3751495" cy="21544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lIns="0" rIns="0">
            <a:spAutoFit/>
          </a:bodyPr>
          <a:lstStyle/>
          <a:p>
            <a:pPr lvl="2" algn="r">
              <a:spcBef>
                <a:spcPct val="50000"/>
              </a:spcBef>
            </a:pPr>
            <a:fld id="{BBA2E11D-44E1-43DD-A173-928128880055}" type="slidenum">
              <a:rPr lang="en-GB" sz="800" noProof="1" smtClean="0">
                <a:solidFill>
                  <a:srgbClr val="8197A6"/>
                </a:solidFill>
                <a:latin typeface="Arial" charset="0"/>
                <a:ea typeface="Arial" charset="0"/>
                <a:cs typeface="Arial" charset="0"/>
              </a:rPr>
              <a:pPr lvl="2" algn="r">
                <a:spcBef>
                  <a:spcPct val="50000"/>
                </a:spcBef>
              </a:pPr>
              <a:t>‹#›</a:t>
            </a:fld>
            <a:endParaRPr lang="en-GB" sz="800" b="0" i="0" noProof="0" dirty="0">
              <a:solidFill>
                <a:srgbClr val="8197A6"/>
              </a:solidFill>
              <a:latin typeface="Arial" charset="0"/>
              <a:ea typeface="Arial" charset="0"/>
              <a:cs typeface="Arial" charset="0"/>
            </a:endParaRPr>
          </a:p>
        </p:txBody>
      </p:sp>
      <p:cxnSp>
        <p:nvCxnSpPr>
          <p:cNvPr id="36" name="Straight Connector 35">
            <a:extLst>
              <a:ext uri="{FF2B5EF4-FFF2-40B4-BE49-F238E27FC236}">
                <a16:creationId xmlns:a16="http://schemas.microsoft.com/office/drawing/2014/main" id="{E5880B0D-A6A8-4687-98E2-A96E60FA37AA}"/>
              </a:ext>
            </a:extLst>
          </p:cNvPr>
          <p:cNvCxnSpPr>
            <a:cxnSpLocks/>
          </p:cNvCxnSpPr>
          <p:nvPr userDrawn="1"/>
        </p:nvCxnSpPr>
        <p:spPr>
          <a:xfrm>
            <a:off x="221435" y="6422971"/>
            <a:ext cx="11736000" cy="0"/>
          </a:xfrm>
          <a:prstGeom prst="line">
            <a:avLst/>
          </a:prstGeom>
          <a:ln w="9525"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049C1B0E-6D53-4CDD-9145-B0B42CF57C06}"/>
              </a:ext>
            </a:extLst>
          </p:cNvPr>
          <p:cNvCxnSpPr/>
          <p:nvPr userDrawn="1"/>
        </p:nvCxnSpPr>
        <p:spPr>
          <a:xfrm>
            <a:off x="218262" y="882193"/>
            <a:ext cx="11768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pic>
        <p:nvPicPr>
          <p:cNvPr id="64" name="Picture 5">
            <a:extLst>
              <a:ext uri="{FF2B5EF4-FFF2-40B4-BE49-F238E27FC236}">
                <a16:creationId xmlns:a16="http://schemas.microsoft.com/office/drawing/2014/main" id="{AFACDF93-324D-4973-8C62-633313B491BB}"/>
              </a:ext>
            </a:extLst>
          </p:cNvPr>
          <p:cNvPicPr>
            <a:picLocks/>
          </p:cNvPicPr>
          <p:nvPr userDrawn="1"/>
        </p:nvPicPr>
        <p:blipFill>
          <a:blip r:embed="rId5" cstate="email">
            <a:extLst>
              <a:ext uri="{28A0092B-C50C-407E-A947-70E740481C1C}">
                <a14:useLocalDpi xmlns:a14="http://schemas.microsoft.com/office/drawing/2010/main"/>
              </a:ext>
            </a:extLst>
          </a:blip>
          <a:stretch>
            <a:fillRect/>
          </a:stretch>
        </p:blipFill>
        <p:spPr>
          <a:xfrm>
            <a:off x="10342800" y="6584400"/>
            <a:ext cx="1638000" cy="104400"/>
          </a:xfrm>
          <a:prstGeom prst="rect">
            <a:avLst/>
          </a:prstGeom>
        </p:spPr>
      </p:pic>
      <p:grpSp>
        <p:nvGrpSpPr>
          <p:cNvPr id="65" name="Group 64">
            <a:extLst>
              <a:ext uri="{FF2B5EF4-FFF2-40B4-BE49-F238E27FC236}">
                <a16:creationId xmlns:a16="http://schemas.microsoft.com/office/drawing/2014/main" id="{20B608CC-E0F9-4779-9AC6-06A367DE2F53}"/>
              </a:ext>
            </a:extLst>
          </p:cNvPr>
          <p:cNvGrpSpPr/>
          <p:nvPr userDrawn="1"/>
        </p:nvGrpSpPr>
        <p:grpSpPr>
          <a:xfrm>
            <a:off x="226688" y="6569736"/>
            <a:ext cx="9628745" cy="144114"/>
            <a:chOff x="1076500" y="4469696"/>
            <a:chExt cx="9628745" cy="144114"/>
          </a:xfrm>
        </p:grpSpPr>
        <p:pic>
          <p:nvPicPr>
            <p:cNvPr id="66" name="Picture 65" descr="de.png">
              <a:extLst>
                <a:ext uri="{FF2B5EF4-FFF2-40B4-BE49-F238E27FC236}">
                  <a16:creationId xmlns:a16="http://schemas.microsoft.com/office/drawing/2014/main" id="{F9C6EEFA-6BCB-4E3E-880B-C5B2DB7F97F5}"/>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76500" y="4469696"/>
              <a:ext cx="217977" cy="144114"/>
            </a:xfrm>
            <a:prstGeom prst="rect">
              <a:avLst/>
            </a:prstGeom>
            <a:ln>
              <a:noFill/>
            </a:ln>
          </p:spPr>
        </p:pic>
        <p:pic>
          <p:nvPicPr>
            <p:cNvPr id="67" name="Picture 66" descr="at.png">
              <a:extLst>
                <a:ext uri="{FF2B5EF4-FFF2-40B4-BE49-F238E27FC236}">
                  <a16:creationId xmlns:a16="http://schemas.microsoft.com/office/drawing/2014/main" id="{A5606F9E-4319-426C-96D1-2D5341885E14}"/>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447640" y="4469696"/>
              <a:ext cx="217977" cy="144114"/>
            </a:xfrm>
            <a:prstGeom prst="rect">
              <a:avLst/>
            </a:prstGeom>
            <a:ln>
              <a:noFill/>
            </a:ln>
          </p:spPr>
        </p:pic>
        <p:pic>
          <p:nvPicPr>
            <p:cNvPr id="68" name="Picture 67" descr="be.png">
              <a:extLst>
                <a:ext uri="{FF2B5EF4-FFF2-40B4-BE49-F238E27FC236}">
                  <a16:creationId xmlns:a16="http://schemas.microsoft.com/office/drawing/2014/main" id="{DED832C4-6088-4FFB-8ECA-FD4E929CAAC4}"/>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818780" y="4469696"/>
              <a:ext cx="217977" cy="144114"/>
            </a:xfrm>
            <a:prstGeom prst="rect">
              <a:avLst/>
            </a:prstGeom>
            <a:ln>
              <a:noFill/>
            </a:ln>
          </p:spPr>
        </p:pic>
        <p:pic>
          <p:nvPicPr>
            <p:cNvPr id="69" name="Picture 68" descr="dk.png">
              <a:extLst>
                <a:ext uri="{FF2B5EF4-FFF2-40B4-BE49-F238E27FC236}">
                  <a16:creationId xmlns:a16="http://schemas.microsoft.com/office/drawing/2014/main" id="{62AEC6D8-B870-4117-B358-175425CA5070}"/>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2189920" y="4469696"/>
              <a:ext cx="217977" cy="144114"/>
            </a:xfrm>
            <a:prstGeom prst="rect">
              <a:avLst/>
            </a:prstGeom>
            <a:ln>
              <a:noFill/>
            </a:ln>
          </p:spPr>
        </p:pic>
        <p:pic>
          <p:nvPicPr>
            <p:cNvPr id="70" name="Picture 69" descr="es.png">
              <a:extLst>
                <a:ext uri="{FF2B5EF4-FFF2-40B4-BE49-F238E27FC236}">
                  <a16:creationId xmlns:a16="http://schemas.microsoft.com/office/drawing/2014/main" id="{41D08CB4-B449-4D19-8CCD-FB42AC198F55}"/>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2561060" y="4469696"/>
              <a:ext cx="217977" cy="144114"/>
            </a:xfrm>
            <a:prstGeom prst="rect">
              <a:avLst/>
            </a:prstGeom>
            <a:ln>
              <a:noFill/>
            </a:ln>
          </p:spPr>
        </p:pic>
        <p:pic>
          <p:nvPicPr>
            <p:cNvPr id="71" name="Picture 70" descr="ee.png">
              <a:extLst>
                <a:ext uri="{FF2B5EF4-FFF2-40B4-BE49-F238E27FC236}">
                  <a16:creationId xmlns:a16="http://schemas.microsoft.com/office/drawing/2014/main" id="{B344F443-BE5B-4A1E-AA59-7DE67A4BB96A}"/>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2932200" y="4469696"/>
              <a:ext cx="217977" cy="144114"/>
            </a:xfrm>
            <a:prstGeom prst="rect">
              <a:avLst/>
            </a:prstGeom>
            <a:ln>
              <a:noFill/>
            </a:ln>
          </p:spPr>
        </p:pic>
        <p:pic>
          <p:nvPicPr>
            <p:cNvPr id="72" name="Picture 71" descr="fi.png">
              <a:extLst>
                <a:ext uri="{FF2B5EF4-FFF2-40B4-BE49-F238E27FC236}">
                  <a16:creationId xmlns:a16="http://schemas.microsoft.com/office/drawing/2014/main" id="{C934B2EE-C381-4C32-A9EC-040C7060ECD0}"/>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3303340" y="4469696"/>
              <a:ext cx="217977" cy="144114"/>
            </a:xfrm>
            <a:prstGeom prst="rect">
              <a:avLst/>
            </a:prstGeom>
            <a:ln>
              <a:noFill/>
            </a:ln>
          </p:spPr>
        </p:pic>
        <p:pic>
          <p:nvPicPr>
            <p:cNvPr id="73" name="Picture 72" descr="fr.png">
              <a:extLst>
                <a:ext uri="{FF2B5EF4-FFF2-40B4-BE49-F238E27FC236}">
                  <a16:creationId xmlns:a16="http://schemas.microsoft.com/office/drawing/2014/main" id="{388D48A0-8125-47CF-A5B7-70C65117BD71}"/>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3674480" y="4469696"/>
              <a:ext cx="217977" cy="144114"/>
            </a:xfrm>
            <a:prstGeom prst="rect">
              <a:avLst/>
            </a:prstGeom>
            <a:ln>
              <a:noFill/>
            </a:ln>
          </p:spPr>
        </p:pic>
        <p:pic>
          <p:nvPicPr>
            <p:cNvPr id="74" name="Picture 73" descr="gr.png">
              <a:extLst>
                <a:ext uri="{FF2B5EF4-FFF2-40B4-BE49-F238E27FC236}">
                  <a16:creationId xmlns:a16="http://schemas.microsoft.com/office/drawing/2014/main" id="{26D04D9B-A7C7-4799-9A44-F4B84AD15ADA}"/>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4045620" y="4469696"/>
              <a:ext cx="217977" cy="144114"/>
            </a:xfrm>
            <a:prstGeom prst="rect">
              <a:avLst/>
            </a:prstGeom>
            <a:ln>
              <a:noFill/>
            </a:ln>
          </p:spPr>
        </p:pic>
        <p:pic>
          <p:nvPicPr>
            <p:cNvPr id="75" name="Picture 74" descr="hu.png">
              <a:extLst>
                <a:ext uri="{FF2B5EF4-FFF2-40B4-BE49-F238E27FC236}">
                  <a16:creationId xmlns:a16="http://schemas.microsoft.com/office/drawing/2014/main" id="{828CD3BF-49D7-4096-8AF4-26F30291E629}"/>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4416760" y="4469696"/>
              <a:ext cx="217977" cy="144114"/>
            </a:xfrm>
            <a:prstGeom prst="rect">
              <a:avLst/>
            </a:prstGeom>
            <a:ln>
              <a:noFill/>
            </a:ln>
          </p:spPr>
        </p:pic>
        <p:pic>
          <p:nvPicPr>
            <p:cNvPr id="76" name="Picture 75" descr="ie.png">
              <a:extLst>
                <a:ext uri="{FF2B5EF4-FFF2-40B4-BE49-F238E27FC236}">
                  <a16:creationId xmlns:a16="http://schemas.microsoft.com/office/drawing/2014/main" id="{BFFDA44D-6337-4A3C-819B-C825C4CD9C91}"/>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4787900" y="4469696"/>
              <a:ext cx="217977" cy="144114"/>
            </a:xfrm>
            <a:prstGeom prst="rect">
              <a:avLst/>
            </a:prstGeom>
            <a:ln>
              <a:noFill/>
            </a:ln>
          </p:spPr>
        </p:pic>
        <p:pic>
          <p:nvPicPr>
            <p:cNvPr id="77" name="Picture 76" descr="it.png">
              <a:extLst>
                <a:ext uri="{FF2B5EF4-FFF2-40B4-BE49-F238E27FC236}">
                  <a16:creationId xmlns:a16="http://schemas.microsoft.com/office/drawing/2014/main" id="{9D5C03EF-4597-48C6-8948-1A2FE56D7634}"/>
                </a:ext>
              </a:extLst>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5159040" y="4469696"/>
              <a:ext cx="217977" cy="144114"/>
            </a:xfrm>
            <a:prstGeom prst="rect">
              <a:avLst/>
            </a:prstGeom>
            <a:ln>
              <a:noFill/>
            </a:ln>
          </p:spPr>
        </p:pic>
        <p:pic>
          <p:nvPicPr>
            <p:cNvPr id="78" name="Picture 77" descr="lu.png">
              <a:extLst>
                <a:ext uri="{FF2B5EF4-FFF2-40B4-BE49-F238E27FC236}">
                  <a16:creationId xmlns:a16="http://schemas.microsoft.com/office/drawing/2014/main" id="{9ECEB9F5-B5E5-4C73-B7BF-2DFC30CDBADA}"/>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5530180" y="4469696"/>
              <a:ext cx="217977" cy="144114"/>
            </a:xfrm>
            <a:prstGeom prst="rect">
              <a:avLst/>
            </a:prstGeom>
            <a:ln>
              <a:noFill/>
            </a:ln>
          </p:spPr>
        </p:pic>
        <p:pic>
          <p:nvPicPr>
            <p:cNvPr id="79" name="Picture 78" descr="no.png">
              <a:extLst>
                <a:ext uri="{FF2B5EF4-FFF2-40B4-BE49-F238E27FC236}">
                  <a16:creationId xmlns:a16="http://schemas.microsoft.com/office/drawing/2014/main" id="{5487C849-3C79-4C8C-93AE-7AB9C0BFAA49}"/>
                </a:ext>
              </a:extLst>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5901320" y="4469696"/>
              <a:ext cx="217977" cy="144114"/>
            </a:xfrm>
            <a:prstGeom prst="rect">
              <a:avLst/>
            </a:prstGeom>
            <a:ln>
              <a:noFill/>
            </a:ln>
          </p:spPr>
        </p:pic>
        <p:pic>
          <p:nvPicPr>
            <p:cNvPr id="80" name="Picture 79" descr="nl.png">
              <a:extLst>
                <a:ext uri="{FF2B5EF4-FFF2-40B4-BE49-F238E27FC236}">
                  <a16:creationId xmlns:a16="http://schemas.microsoft.com/office/drawing/2014/main" id="{6A104906-460B-4ABF-9D57-E03E0A4EC1AB}"/>
                </a:ext>
              </a:extLst>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6272460" y="4469696"/>
              <a:ext cx="217977" cy="144114"/>
            </a:xfrm>
            <a:prstGeom prst="rect">
              <a:avLst/>
            </a:prstGeom>
            <a:ln>
              <a:noFill/>
            </a:ln>
          </p:spPr>
        </p:pic>
        <p:pic>
          <p:nvPicPr>
            <p:cNvPr id="81" name="Picture 80" descr="pl.png">
              <a:extLst>
                <a:ext uri="{FF2B5EF4-FFF2-40B4-BE49-F238E27FC236}">
                  <a16:creationId xmlns:a16="http://schemas.microsoft.com/office/drawing/2014/main" id="{FB8C829C-CDEA-43E2-B5FA-1375ED8969B5}"/>
                </a:ext>
              </a:extLst>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6643600" y="4469696"/>
              <a:ext cx="217977" cy="144114"/>
            </a:xfrm>
            <a:prstGeom prst="rect">
              <a:avLst/>
            </a:prstGeom>
            <a:ln>
              <a:noFill/>
            </a:ln>
          </p:spPr>
        </p:pic>
        <p:pic>
          <p:nvPicPr>
            <p:cNvPr id="82" name="Picture 81" descr="pt.png">
              <a:extLst>
                <a:ext uri="{FF2B5EF4-FFF2-40B4-BE49-F238E27FC236}">
                  <a16:creationId xmlns:a16="http://schemas.microsoft.com/office/drawing/2014/main" id="{1B3F36C1-6B11-4BD3-B1E5-BD0EEFC0CFE7}"/>
                </a:ext>
              </a:extLst>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7014740" y="4469696"/>
              <a:ext cx="217977" cy="144114"/>
            </a:xfrm>
            <a:prstGeom prst="rect">
              <a:avLst/>
            </a:prstGeom>
            <a:ln>
              <a:noFill/>
            </a:ln>
          </p:spPr>
        </p:pic>
        <p:pic>
          <p:nvPicPr>
            <p:cNvPr id="83" name="Picture 82" descr="cz.png">
              <a:extLst>
                <a:ext uri="{FF2B5EF4-FFF2-40B4-BE49-F238E27FC236}">
                  <a16:creationId xmlns:a16="http://schemas.microsoft.com/office/drawing/2014/main" id="{55A631C1-8E68-4419-9FD4-76651480A2F8}"/>
                </a:ext>
              </a:extLst>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7385880" y="4469696"/>
              <a:ext cx="217977" cy="144114"/>
            </a:xfrm>
            <a:prstGeom prst="rect">
              <a:avLst/>
            </a:prstGeom>
            <a:ln>
              <a:noFill/>
            </a:ln>
          </p:spPr>
        </p:pic>
        <p:pic>
          <p:nvPicPr>
            <p:cNvPr id="84" name="Picture 83" descr="ro.png">
              <a:extLst>
                <a:ext uri="{FF2B5EF4-FFF2-40B4-BE49-F238E27FC236}">
                  <a16:creationId xmlns:a16="http://schemas.microsoft.com/office/drawing/2014/main" id="{DDD891B4-7647-423A-AEA4-FB0EA340BE91}"/>
                </a:ext>
              </a:extLst>
            </p:cNvPr>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7757020" y="4469696"/>
              <a:ext cx="217977" cy="144114"/>
            </a:xfrm>
            <a:prstGeom prst="rect">
              <a:avLst/>
            </a:prstGeom>
            <a:ln>
              <a:noFill/>
            </a:ln>
          </p:spPr>
        </p:pic>
        <p:pic>
          <p:nvPicPr>
            <p:cNvPr id="85" name="Picture 84" descr="se.png">
              <a:extLst>
                <a:ext uri="{FF2B5EF4-FFF2-40B4-BE49-F238E27FC236}">
                  <a16:creationId xmlns:a16="http://schemas.microsoft.com/office/drawing/2014/main" id="{ACE07E2F-6C2A-4C0A-9820-08FC5D5934BD}"/>
                </a:ext>
              </a:extLst>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8499300" y="4469696"/>
              <a:ext cx="217977" cy="144114"/>
            </a:xfrm>
            <a:prstGeom prst="rect">
              <a:avLst/>
            </a:prstGeom>
            <a:ln>
              <a:noFill/>
            </a:ln>
          </p:spPr>
        </p:pic>
        <p:pic>
          <p:nvPicPr>
            <p:cNvPr id="86" name="Picture 85" descr="ch.png">
              <a:extLst>
                <a:ext uri="{FF2B5EF4-FFF2-40B4-BE49-F238E27FC236}">
                  <a16:creationId xmlns:a16="http://schemas.microsoft.com/office/drawing/2014/main" id="{48FF3F93-B84A-487C-A32D-80ABF0BD054E}"/>
                </a:ext>
              </a:extLst>
            </p:cNvPr>
            <p:cNvPicPr>
              <a:picLocks noChangeAspect="1"/>
            </p:cNvPicPr>
            <p:nvPr userDrawn="1"/>
          </p:nvPicPr>
          <p:blipFill>
            <a:blip r:embed="rId26" cstate="print">
              <a:extLst>
                <a:ext uri="{28A0092B-C50C-407E-A947-70E740481C1C}">
                  <a14:useLocalDpi xmlns:a14="http://schemas.microsoft.com/office/drawing/2010/main" val="0"/>
                </a:ext>
              </a:extLst>
            </a:blip>
            <a:stretch>
              <a:fillRect/>
            </a:stretch>
          </p:blipFill>
          <p:spPr>
            <a:xfrm>
              <a:off x="8870442" y="4469696"/>
              <a:ext cx="217977" cy="144114"/>
            </a:xfrm>
            <a:prstGeom prst="rect">
              <a:avLst/>
            </a:prstGeom>
            <a:ln>
              <a:noFill/>
            </a:ln>
          </p:spPr>
        </p:pic>
        <p:pic>
          <p:nvPicPr>
            <p:cNvPr id="87" name="Picture 86" descr="uk.png">
              <a:extLst>
                <a:ext uri="{FF2B5EF4-FFF2-40B4-BE49-F238E27FC236}">
                  <a16:creationId xmlns:a16="http://schemas.microsoft.com/office/drawing/2014/main" id="{15C9E237-0ACB-484E-B8B5-25A5BF5DBB28}"/>
                </a:ext>
              </a:extLst>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8128160" y="4469696"/>
              <a:ext cx="217977" cy="144114"/>
            </a:xfrm>
            <a:prstGeom prst="rect">
              <a:avLst/>
            </a:prstGeom>
            <a:ln>
              <a:noFill/>
            </a:ln>
          </p:spPr>
        </p:pic>
        <p:pic>
          <p:nvPicPr>
            <p:cNvPr id="88" name="Picture 87">
              <a:extLst>
                <a:ext uri="{FF2B5EF4-FFF2-40B4-BE49-F238E27FC236}">
                  <a16:creationId xmlns:a16="http://schemas.microsoft.com/office/drawing/2014/main" id="{92A442F4-46A5-406C-99C6-FDFF991F471D}"/>
                </a:ext>
              </a:extLst>
            </p:cNvPr>
            <p:cNvPicPr>
              <a:picLocks noChangeAspect="1"/>
            </p:cNvPicPr>
            <p:nvPr userDrawn="1"/>
          </p:nvPicPr>
          <p:blipFill>
            <a:blip r:embed="rId28" cstate="print">
              <a:extLst>
                <a:ext uri="{28A0092B-C50C-407E-A947-70E740481C1C}">
                  <a14:useLocalDpi xmlns:a14="http://schemas.microsoft.com/office/drawing/2010/main" val="0"/>
                </a:ext>
              </a:extLst>
            </a:blip>
            <a:stretch>
              <a:fillRect/>
            </a:stretch>
          </p:blipFill>
          <p:spPr>
            <a:xfrm>
              <a:off x="9408598" y="4469696"/>
              <a:ext cx="216000" cy="144000"/>
            </a:xfrm>
            <a:prstGeom prst="rect">
              <a:avLst/>
            </a:prstGeom>
          </p:spPr>
        </p:pic>
        <p:pic>
          <p:nvPicPr>
            <p:cNvPr id="89" name="Picture 88">
              <a:extLst>
                <a:ext uri="{FF2B5EF4-FFF2-40B4-BE49-F238E27FC236}">
                  <a16:creationId xmlns:a16="http://schemas.microsoft.com/office/drawing/2014/main" id="{A0575BFF-BED3-454F-A6DD-A52CFBCC395F}"/>
                </a:ext>
              </a:extLst>
            </p:cNvPr>
            <p:cNvPicPr>
              <a:picLocks noChangeAspect="1"/>
            </p:cNvPicPr>
            <p:nvPr userDrawn="1"/>
          </p:nvPicPr>
          <p:blipFill>
            <a:blip r:embed="rId29"/>
            <a:stretch>
              <a:fillRect/>
            </a:stretch>
          </p:blipFill>
          <p:spPr>
            <a:xfrm>
              <a:off x="9768386" y="4469696"/>
              <a:ext cx="216000" cy="144000"/>
            </a:xfrm>
            <a:prstGeom prst="rect">
              <a:avLst/>
            </a:prstGeom>
          </p:spPr>
        </p:pic>
        <p:pic>
          <p:nvPicPr>
            <p:cNvPr id="90" name="Picture 89" descr="ca.png">
              <a:extLst>
                <a:ext uri="{FF2B5EF4-FFF2-40B4-BE49-F238E27FC236}">
                  <a16:creationId xmlns:a16="http://schemas.microsoft.com/office/drawing/2014/main" id="{6E8D3617-6BA0-48D3-82CA-46645EBA5E0C}"/>
                </a:ext>
              </a:extLst>
            </p:cNvPr>
            <p:cNvPicPr>
              <a:picLocks noChangeAspect="1"/>
            </p:cNvPicPr>
            <p:nvPr userDrawn="1"/>
          </p:nvPicPr>
          <p:blipFill>
            <a:blip r:embed="rId30" cstate="print">
              <a:extLst>
                <a:ext uri="{28A0092B-C50C-407E-A947-70E740481C1C}">
                  <a14:useLocalDpi xmlns:a14="http://schemas.microsoft.com/office/drawing/2010/main" val="0"/>
                </a:ext>
              </a:extLst>
            </a:blip>
            <a:stretch>
              <a:fillRect/>
            </a:stretch>
          </p:blipFill>
          <p:spPr>
            <a:xfrm>
              <a:off x="10489245" y="4469696"/>
              <a:ext cx="216000" cy="142807"/>
            </a:xfrm>
            <a:prstGeom prst="rect">
              <a:avLst/>
            </a:prstGeom>
            <a:ln>
              <a:noFill/>
            </a:ln>
          </p:spPr>
        </p:pic>
        <p:pic>
          <p:nvPicPr>
            <p:cNvPr id="91" name="Picture 90" descr="si.png">
              <a:extLst>
                <a:ext uri="{FF2B5EF4-FFF2-40B4-BE49-F238E27FC236}">
                  <a16:creationId xmlns:a16="http://schemas.microsoft.com/office/drawing/2014/main" id="{027F2BBC-FE31-4DE5-894E-421DD73A2215}"/>
                </a:ext>
              </a:extLst>
            </p:cNvPr>
            <p:cNvPicPr>
              <a:picLocks noChangeAspect="1"/>
            </p:cNvPicPr>
            <p:nvPr userDrawn="1"/>
          </p:nvPicPr>
          <p:blipFill>
            <a:blip r:embed="rId31" cstate="print">
              <a:extLst>
                <a:ext uri="{28A0092B-C50C-407E-A947-70E740481C1C}">
                  <a14:useLocalDpi xmlns:a14="http://schemas.microsoft.com/office/drawing/2010/main" val="0"/>
                </a:ext>
              </a:extLst>
            </a:blip>
            <a:stretch>
              <a:fillRect/>
            </a:stretch>
          </p:blipFill>
          <p:spPr>
            <a:xfrm>
              <a:off x="10128174" y="4469696"/>
              <a:ext cx="217284" cy="143656"/>
            </a:xfrm>
            <a:prstGeom prst="rect">
              <a:avLst/>
            </a:prstGeom>
          </p:spPr>
        </p:pic>
      </p:grpSp>
    </p:spTree>
    <p:extLst>
      <p:ext uri="{BB962C8B-B14F-4D97-AF65-F5344CB8AC3E}">
        <p14:creationId xmlns:p14="http://schemas.microsoft.com/office/powerpoint/2010/main" val="10276598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ARK3">
    <p:spTree>
      <p:nvGrpSpPr>
        <p:cNvPr id="1" name=""/>
        <p:cNvGrpSpPr/>
        <p:nvPr/>
      </p:nvGrpSpPr>
      <p:grpSpPr>
        <a:xfrm>
          <a:off x="0" y="0"/>
          <a:ext cx="0" cy="0"/>
          <a:chOff x="0" y="0"/>
          <a:chExt cx="0" cy="0"/>
        </a:xfrm>
      </p:grpSpPr>
      <p:grpSp>
        <p:nvGrpSpPr>
          <p:cNvPr id="6" name="Group 37" hidden="1">
            <a:extLst>
              <a:ext uri="{FF2B5EF4-FFF2-40B4-BE49-F238E27FC236}">
                <a16:creationId xmlns:a16="http://schemas.microsoft.com/office/drawing/2014/main" id="{978F2107-068F-4327-9136-6EB3073A4403}"/>
              </a:ext>
            </a:extLst>
          </p:cNvPr>
          <p:cNvGrpSpPr/>
          <p:nvPr userDrawn="1"/>
        </p:nvGrpSpPr>
        <p:grpSpPr>
          <a:xfrm>
            <a:off x="443470" y="3456849"/>
            <a:ext cx="11852806" cy="2970388"/>
            <a:chOff x="442260" y="3600153"/>
            <a:chExt cx="11820483" cy="2970388"/>
          </a:xfrm>
        </p:grpSpPr>
        <p:cxnSp>
          <p:nvCxnSpPr>
            <p:cNvPr id="7" name="Straight Connector 38">
              <a:extLst>
                <a:ext uri="{FF2B5EF4-FFF2-40B4-BE49-F238E27FC236}">
                  <a16:creationId xmlns:a16="http://schemas.microsoft.com/office/drawing/2014/main" id="{B5909EFF-FFE7-4DCA-BB35-2930538F8575}"/>
                </a:ext>
              </a:extLst>
            </p:cNvPr>
            <p:cNvCxnSpPr/>
            <p:nvPr userDrawn="1"/>
          </p:nvCxnSpPr>
          <p:spPr>
            <a:xfrm flipV="1">
              <a:off x="9302285"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8" name="Straight Connector 39">
              <a:extLst>
                <a:ext uri="{FF2B5EF4-FFF2-40B4-BE49-F238E27FC236}">
                  <a16:creationId xmlns:a16="http://schemas.microsoft.com/office/drawing/2014/main" id="{BBF66BD5-8EBB-4321-AEA7-778A769BCD0F}"/>
                </a:ext>
              </a:extLst>
            </p:cNvPr>
            <p:cNvCxnSpPr/>
            <p:nvPr userDrawn="1"/>
          </p:nvCxnSpPr>
          <p:spPr>
            <a:xfrm flipV="1">
              <a:off x="8773056"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9" name="Straight Connector 40">
              <a:extLst>
                <a:ext uri="{FF2B5EF4-FFF2-40B4-BE49-F238E27FC236}">
                  <a16:creationId xmlns:a16="http://schemas.microsoft.com/office/drawing/2014/main" id="{B6105F55-6F73-4EAC-A6FE-341C1EDD082D}"/>
                </a:ext>
              </a:extLst>
            </p:cNvPr>
            <p:cNvCxnSpPr/>
            <p:nvPr userDrawn="1"/>
          </p:nvCxnSpPr>
          <p:spPr>
            <a:xfrm flipV="1">
              <a:off x="8235524"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0" name="Straight Connector 41">
              <a:extLst>
                <a:ext uri="{FF2B5EF4-FFF2-40B4-BE49-F238E27FC236}">
                  <a16:creationId xmlns:a16="http://schemas.microsoft.com/office/drawing/2014/main" id="{231C4A1D-0D18-4C45-8CD2-9B482D211697}"/>
                </a:ext>
              </a:extLst>
            </p:cNvPr>
            <p:cNvCxnSpPr/>
            <p:nvPr userDrawn="1"/>
          </p:nvCxnSpPr>
          <p:spPr>
            <a:xfrm flipV="1">
              <a:off x="786603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1" name="Straight Connector 42">
              <a:extLst>
                <a:ext uri="{FF2B5EF4-FFF2-40B4-BE49-F238E27FC236}">
                  <a16:creationId xmlns:a16="http://schemas.microsoft.com/office/drawing/2014/main" id="{887B699A-26D9-4993-847C-C919922EE7EC}"/>
                </a:ext>
              </a:extLst>
            </p:cNvPr>
            <p:cNvCxnSpPr/>
            <p:nvPr userDrawn="1"/>
          </p:nvCxnSpPr>
          <p:spPr>
            <a:xfrm flipV="1">
              <a:off x="7498863"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2" name="Straight Connector 43">
              <a:extLst>
                <a:ext uri="{FF2B5EF4-FFF2-40B4-BE49-F238E27FC236}">
                  <a16:creationId xmlns:a16="http://schemas.microsoft.com/office/drawing/2014/main" id="{2861B340-F5C1-4BA1-BA98-8D650473066B}"/>
                </a:ext>
              </a:extLst>
            </p:cNvPr>
            <p:cNvCxnSpPr/>
            <p:nvPr userDrawn="1"/>
          </p:nvCxnSpPr>
          <p:spPr>
            <a:xfrm flipV="1">
              <a:off x="7127208"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3" name="Straight Connector 44">
              <a:extLst>
                <a:ext uri="{FF2B5EF4-FFF2-40B4-BE49-F238E27FC236}">
                  <a16:creationId xmlns:a16="http://schemas.microsoft.com/office/drawing/2014/main" id="{C3568F9F-131F-4452-A304-F5E5399BCD8C}"/>
                </a:ext>
              </a:extLst>
            </p:cNvPr>
            <p:cNvCxnSpPr/>
            <p:nvPr userDrawn="1"/>
          </p:nvCxnSpPr>
          <p:spPr>
            <a:xfrm flipV="1">
              <a:off x="6758651"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4" name="Straight Connector 45">
              <a:extLst>
                <a:ext uri="{FF2B5EF4-FFF2-40B4-BE49-F238E27FC236}">
                  <a16:creationId xmlns:a16="http://schemas.microsoft.com/office/drawing/2014/main" id="{CF836D01-B716-45B7-86B0-7412F0310BC3}"/>
                </a:ext>
              </a:extLst>
            </p:cNvPr>
            <p:cNvCxnSpPr/>
            <p:nvPr userDrawn="1"/>
          </p:nvCxnSpPr>
          <p:spPr>
            <a:xfrm flipV="1">
              <a:off x="6389469"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5" name="Straight Connector 46">
              <a:extLst>
                <a:ext uri="{FF2B5EF4-FFF2-40B4-BE49-F238E27FC236}">
                  <a16:creationId xmlns:a16="http://schemas.microsoft.com/office/drawing/2014/main" id="{456D7560-3022-407D-A56A-387D1CF7CBBE}"/>
                </a:ext>
              </a:extLst>
            </p:cNvPr>
            <p:cNvCxnSpPr/>
            <p:nvPr userDrawn="1"/>
          </p:nvCxnSpPr>
          <p:spPr>
            <a:xfrm flipV="1">
              <a:off x="6009868" y="3607282"/>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6" name="Straight Connector 47">
              <a:extLst>
                <a:ext uri="{FF2B5EF4-FFF2-40B4-BE49-F238E27FC236}">
                  <a16:creationId xmlns:a16="http://schemas.microsoft.com/office/drawing/2014/main" id="{C7A0A529-063D-45DD-8385-C74DBDC59E7E}"/>
                </a:ext>
              </a:extLst>
            </p:cNvPr>
            <p:cNvCxnSpPr/>
            <p:nvPr userDrawn="1"/>
          </p:nvCxnSpPr>
          <p:spPr>
            <a:xfrm flipV="1">
              <a:off x="5643989"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7" name="Straight Connector 48">
              <a:extLst>
                <a:ext uri="{FF2B5EF4-FFF2-40B4-BE49-F238E27FC236}">
                  <a16:creationId xmlns:a16="http://schemas.microsoft.com/office/drawing/2014/main" id="{A931E34D-B55F-40AD-83AF-7163B7D714F7}"/>
                </a:ext>
              </a:extLst>
            </p:cNvPr>
            <p:cNvCxnSpPr/>
            <p:nvPr userDrawn="1"/>
          </p:nvCxnSpPr>
          <p:spPr>
            <a:xfrm flipV="1">
              <a:off x="5269261"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8" name="Straight Connector 49">
              <a:extLst>
                <a:ext uri="{FF2B5EF4-FFF2-40B4-BE49-F238E27FC236}">
                  <a16:creationId xmlns:a16="http://schemas.microsoft.com/office/drawing/2014/main" id="{85C0AB43-36CD-4E1C-BBD6-F6E40C7E2D07}"/>
                </a:ext>
              </a:extLst>
            </p:cNvPr>
            <p:cNvCxnSpPr/>
            <p:nvPr userDrawn="1"/>
          </p:nvCxnSpPr>
          <p:spPr>
            <a:xfrm flipV="1">
              <a:off x="488966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9" name="Straight Connector 50">
              <a:extLst>
                <a:ext uri="{FF2B5EF4-FFF2-40B4-BE49-F238E27FC236}">
                  <a16:creationId xmlns:a16="http://schemas.microsoft.com/office/drawing/2014/main" id="{78CD91FC-28C9-4AC7-87D2-3236ADA79432}"/>
                </a:ext>
              </a:extLst>
            </p:cNvPr>
            <p:cNvCxnSpPr/>
            <p:nvPr userDrawn="1"/>
          </p:nvCxnSpPr>
          <p:spPr>
            <a:xfrm flipV="1">
              <a:off x="4523327"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0" name="Straight Connector 51">
              <a:extLst>
                <a:ext uri="{FF2B5EF4-FFF2-40B4-BE49-F238E27FC236}">
                  <a16:creationId xmlns:a16="http://schemas.microsoft.com/office/drawing/2014/main" id="{43CC5094-48A5-4786-A10E-9CE8FDA8F34F}"/>
                </a:ext>
              </a:extLst>
            </p:cNvPr>
            <p:cNvCxnSpPr/>
            <p:nvPr userDrawn="1"/>
          </p:nvCxnSpPr>
          <p:spPr>
            <a:xfrm flipV="1">
              <a:off x="4155926"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1" name="Straight Connector 52">
              <a:extLst>
                <a:ext uri="{FF2B5EF4-FFF2-40B4-BE49-F238E27FC236}">
                  <a16:creationId xmlns:a16="http://schemas.microsoft.com/office/drawing/2014/main" id="{B1CF75A4-9F1F-48F6-AFDA-C7897F2C1B55}"/>
                </a:ext>
              </a:extLst>
            </p:cNvPr>
            <p:cNvCxnSpPr/>
            <p:nvPr userDrawn="1"/>
          </p:nvCxnSpPr>
          <p:spPr>
            <a:xfrm flipV="1">
              <a:off x="3786582"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2" name="Straight Connector 53">
              <a:extLst>
                <a:ext uri="{FF2B5EF4-FFF2-40B4-BE49-F238E27FC236}">
                  <a16:creationId xmlns:a16="http://schemas.microsoft.com/office/drawing/2014/main" id="{D8B3EC32-3BCC-4CF3-A8AB-D5695C387FB1}"/>
                </a:ext>
              </a:extLst>
            </p:cNvPr>
            <p:cNvCxnSpPr/>
            <p:nvPr userDrawn="1"/>
          </p:nvCxnSpPr>
          <p:spPr>
            <a:xfrm flipV="1">
              <a:off x="342049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3" name="Straight Connector 54">
              <a:extLst>
                <a:ext uri="{FF2B5EF4-FFF2-40B4-BE49-F238E27FC236}">
                  <a16:creationId xmlns:a16="http://schemas.microsoft.com/office/drawing/2014/main" id="{646D2636-826F-4188-AECD-8E9F547C330E}"/>
                </a:ext>
              </a:extLst>
            </p:cNvPr>
            <p:cNvCxnSpPr/>
            <p:nvPr userDrawn="1"/>
          </p:nvCxnSpPr>
          <p:spPr>
            <a:xfrm flipV="1">
              <a:off x="3051095"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4" name="Straight Connector 55">
              <a:extLst>
                <a:ext uri="{FF2B5EF4-FFF2-40B4-BE49-F238E27FC236}">
                  <a16:creationId xmlns:a16="http://schemas.microsoft.com/office/drawing/2014/main" id="{D5190618-4665-4F2E-8844-020AD30239F6}"/>
                </a:ext>
              </a:extLst>
            </p:cNvPr>
            <p:cNvCxnSpPr/>
            <p:nvPr userDrawn="1"/>
          </p:nvCxnSpPr>
          <p:spPr>
            <a:xfrm flipV="1">
              <a:off x="2674287"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5" name="Straight Connector 56">
              <a:extLst>
                <a:ext uri="{FF2B5EF4-FFF2-40B4-BE49-F238E27FC236}">
                  <a16:creationId xmlns:a16="http://schemas.microsoft.com/office/drawing/2014/main" id="{E501E497-7672-440E-967B-911C1D6B4B10}"/>
                </a:ext>
              </a:extLst>
            </p:cNvPr>
            <p:cNvCxnSpPr/>
            <p:nvPr userDrawn="1"/>
          </p:nvCxnSpPr>
          <p:spPr>
            <a:xfrm flipV="1">
              <a:off x="230853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6" name="Straight Connector 57">
              <a:extLst>
                <a:ext uri="{FF2B5EF4-FFF2-40B4-BE49-F238E27FC236}">
                  <a16:creationId xmlns:a16="http://schemas.microsoft.com/office/drawing/2014/main" id="{8A688C29-83E0-4CC9-A8C5-B6B30A57710C}"/>
                </a:ext>
              </a:extLst>
            </p:cNvPr>
            <p:cNvCxnSpPr/>
            <p:nvPr userDrawn="1"/>
          </p:nvCxnSpPr>
          <p:spPr>
            <a:xfrm flipV="1">
              <a:off x="193107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7" name="Straight Connector 58">
              <a:extLst>
                <a:ext uri="{FF2B5EF4-FFF2-40B4-BE49-F238E27FC236}">
                  <a16:creationId xmlns:a16="http://schemas.microsoft.com/office/drawing/2014/main" id="{8D3348AE-2C08-472A-92E4-12BF79B738D1}"/>
                </a:ext>
              </a:extLst>
            </p:cNvPr>
            <p:cNvCxnSpPr/>
            <p:nvPr userDrawn="1"/>
          </p:nvCxnSpPr>
          <p:spPr>
            <a:xfrm flipV="1">
              <a:off x="1558445"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8" name="Straight Connector 59">
              <a:extLst>
                <a:ext uri="{FF2B5EF4-FFF2-40B4-BE49-F238E27FC236}">
                  <a16:creationId xmlns:a16="http://schemas.microsoft.com/office/drawing/2014/main" id="{D93531AE-9D57-49CA-BC46-F7384685F786}"/>
                </a:ext>
              </a:extLst>
            </p:cNvPr>
            <p:cNvCxnSpPr/>
            <p:nvPr userDrawn="1"/>
          </p:nvCxnSpPr>
          <p:spPr>
            <a:xfrm flipV="1">
              <a:off x="1188389"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9" name="Straight Connector 60">
              <a:extLst>
                <a:ext uri="{FF2B5EF4-FFF2-40B4-BE49-F238E27FC236}">
                  <a16:creationId xmlns:a16="http://schemas.microsoft.com/office/drawing/2014/main" id="{6130565B-76F2-434C-8896-54E337D6B462}"/>
                </a:ext>
              </a:extLst>
            </p:cNvPr>
            <p:cNvCxnSpPr/>
            <p:nvPr userDrawn="1"/>
          </p:nvCxnSpPr>
          <p:spPr>
            <a:xfrm flipV="1">
              <a:off x="814086"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30" name="Straight Connector 61">
              <a:extLst>
                <a:ext uri="{FF2B5EF4-FFF2-40B4-BE49-F238E27FC236}">
                  <a16:creationId xmlns:a16="http://schemas.microsoft.com/office/drawing/2014/main" id="{A0D45B84-40CC-46CF-ACE4-C3A1732817B3}"/>
                </a:ext>
              </a:extLst>
            </p:cNvPr>
            <p:cNvCxnSpPr/>
            <p:nvPr userDrawn="1"/>
          </p:nvCxnSpPr>
          <p:spPr>
            <a:xfrm flipV="1">
              <a:off x="44226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grpSp>
      <p:sp>
        <p:nvSpPr>
          <p:cNvPr id="2" name="Titolo 1">
            <a:extLst>
              <a:ext uri="{FF2B5EF4-FFF2-40B4-BE49-F238E27FC236}">
                <a16:creationId xmlns:a16="http://schemas.microsoft.com/office/drawing/2014/main" id="{07D574C9-96B2-42EF-A9BC-D62E458D5C9F}"/>
              </a:ext>
            </a:extLst>
          </p:cNvPr>
          <p:cNvSpPr>
            <a:spLocks noGrp="1"/>
          </p:cNvSpPr>
          <p:nvPr>
            <p:ph type="title" hasCustomPrompt="1"/>
          </p:nvPr>
        </p:nvSpPr>
        <p:spPr/>
        <p:txBody>
          <a:bodyPr/>
          <a:lstStyle/>
          <a:p>
            <a:r>
              <a:rPr lang="en-GB" altLang="en-US" noProof="0" dirty="0"/>
              <a:t>CLICK TO EDIT MASTER TITLE STYLE</a:t>
            </a:r>
            <a:endParaRPr lang="en-GB" noProof="0" dirty="0"/>
          </a:p>
        </p:txBody>
      </p:sp>
      <p:sp>
        <p:nvSpPr>
          <p:cNvPr id="3" name="Content Placeholder 2">
            <a:extLst>
              <a:ext uri="{FF2B5EF4-FFF2-40B4-BE49-F238E27FC236}">
                <a16:creationId xmlns:a16="http://schemas.microsoft.com/office/drawing/2014/main" id="{3B009754-3A1E-461E-B289-FE7FC85C2E42}"/>
              </a:ext>
            </a:extLst>
          </p:cNvPr>
          <p:cNvSpPr>
            <a:spLocks noGrp="1"/>
          </p:cNvSpPr>
          <p:nvPr>
            <p:ph idx="1"/>
          </p:nvPr>
        </p:nvSpPr>
        <p:spPr>
          <a:xfrm>
            <a:off x="219600" y="882000"/>
            <a:ext cx="11764800" cy="5328000"/>
          </a:xfrm>
        </p:spPr>
        <p:txBody>
          <a:bodyPr/>
          <a:lstStyle>
            <a:lvl1pPr>
              <a:defRPr sz="1800"/>
            </a:lvl1pPr>
            <a:lvl2pPr>
              <a:defRPr sz="1800"/>
            </a:lvl2pPr>
            <a:lvl3pPr>
              <a:defRPr sz="1800"/>
            </a:lvl3pPr>
            <a:lvl4pPr>
              <a:defRPr sz="1800"/>
            </a:lvl4pPr>
            <a:lvl5pPr>
              <a:defRPr sz="18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cxnSp>
        <p:nvCxnSpPr>
          <p:cNvPr id="31" name="Straight Connector 30">
            <a:extLst>
              <a:ext uri="{FF2B5EF4-FFF2-40B4-BE49-F238E27FC236}">
                <a16:creationId xmlns:a16="http://schemas.microsoft.com/office/drawing/2014/main" id="{D47A283E-2E94-448F-92E5-2474B2498001}"/>
              </a:ext>
            </a:extLst>
          </p:cNvPr>
          <p:cNvCxnSpPr/>
          <p:nvPr userDrawn="1"/>
        </p:nvCxnSpPr>
        <p:spPr>
          <a:xfrm>
            <a:off x="218262" y="882193"/>
            <a:ext cx="11768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52785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ARK4">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3D3CCAE-5E68-40B7-96F4-1867CB3C210D}"/>
              </a:ext>
            </a:extLst>
          </p:cNvPr>
          <p:cNvSpPr>
            <a:spLocks noGrp="1"/>
          </p:cNvSpPr>
          <p:nvPr>
            <p:ph type="title" hasCustomPrompt="1"/>
          </p:nvPr>
        </p:nvSpPr>
        <p:spPr/>
        <p:txBody>
          <a:bodyPr/>
          <a:lstStyle/>
          <a:p>
            <a:r>
              <a:rPr lang="en-GB" altLang="en-US" noProof="0" dirty="0"/>
              <a:t>CLICK TO EDIT MASTER TITLE STYLE</a:t>
            </a:r>
            <a:endParaRPr lang="en-GB" noProof="0" dirty="0"/>
          </a:p>
        </p:txBody>
      </p:sp>
      <p:graphicFrame>
        <p:nvGraphicFramePr>
          <p:cNvPr id="3" name="Chart 62">
            <a:extLst>
              <a:ext uri="{FF2B5EF4-FFF2-40B4-BE49-F238E27FC236}">
                <a16:creationId xmlns:a16="http://schemas.microsoft.com/office/drawing/2014/main" id="{F74DFCCB-83DE-47F4-9FF3-8FAEE5BF92D8}"/>
              </a:ext>
            </a:extLst>
          </p:cNvPr>
          <p:cNvGraphicFramePr/>
          <p:nvPr userDrawn="1"/>
        </p:nvGraphicFramePr>
        <p:xfrm>
          <a:off x="279036" y="1321782"/>
          <a:ext cx="11656060" cy="462389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62">
            <a:extLst>
              <a:ext uri="{FF2B5EF4-FFF2-40B4-BE49-F238E27FC236}">
                <a16:creationId xmlns:a16="http://schemas.microsoft.com/office/drawing/2014/main" id="{1D3688BC-A29F-4FC4-A11A-398FE4188E1F}"/>
              </a:ext>
            </a:extLst>
          </p:cNvPr>
          <p:cNvGraphicFramePr/>
          <p:nvPr userDrawn="1">
            <p:extLst>
              <p:ext uri="{D42A27DB-BD31-4B8C-83A1-F6EECF244321}">
                <p14:modId xmlns:p14="http://schemas.microsoft.com/office/powerpoint/2010/main" val="1776204199"/>
              </p:ext>
            </p:extLst>
          </p:nvPr>
        </p:nvGraphicFramePr>
        <p:xfrm>
          <a:off x="278274" y="1348840"/>
          <a:ext cx="11624275" cy="4718559"/>
        </p:xfrm>
        <a:graphic>
          <a:graphicData uri="http://schemas.openxmlformats.org/drawingml/2006/chart">
            <c:chart xmlns:c="http://schemas.openxmlformats.org/drawingml/2006/chart" xmlns:r="http://schemas.openxmlformats.org/officeDocument/2006/relationships" r:id="rId3"/>
          </a:graphicData>
        </a:graphic>
      </p:graphicFrame>
      <p:cxnSp>
        <p:nvCxnSpPr>
          <p:cNvPr id="8" name="Straight Connector 7">
            <a:extLst>
              <a:ext uri="{FF2B5EF4-FFF2-40B4-BE49-F238E27FC236}">
                <a16:creationId xmlns:a16="http://schemas.microsoft.com/office/drawing/2014/main" id="{2D8F5593-453E-4297-89C3-AF572A2F008F}"/>
              </a:ext>
            </a:extLst>
          </p:cNvPr>
          <p:cNvCxnSpPr/>
          <p:nvPr userDrawn="1"/>
        </p:nvCxnSpPr>
        <p:spPr>
          <a:xfrm>
            <a:off x="218262" y="882193"/>
            <a:ext cx="11768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05189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repeatCount="0" fill="hold" grpId="0" nodeType="afterEffect">
                                  <p:stCondLst>
                                    <p:cond delay="0"/>
                                  </p:stCondLst>
                                  <p:childTnLst>
                                    <p:set>
                                      <p:cBhvr>
                                        <p:cTn id="6" dur="1" fill="hold">
                                          <p:stCondLst>
                                            <p:cond delay="0"/>
                                          </p:stCondLst>
                                        </p:cTn>
                                        <p:tgtEl>
                                          <p:spTgt spid="3">
                                            <p:graphicEl>
                                              <a:chart seriesIdx="-3" categoryIdx="-3" bldStep="gridLegend"/>
                                            </p:graphicEl>
                                          </p:spTgt>
                                        </p:tgtEl>
                                        <p:attrNameLst>
                                          <p:attrName>style.visibility</p:attrName>
                                        </p:attrNameLst>
                                      </p:cBhvr>
                                      <p:to>
                                        <p:strVal val="visible"/>
                                      </p:to>
                                    </p:set>
                                    <p:animEffect transition="in" filter="wipe(down)">
                                      <p:cBhvr>
                                        <p:cTn id="7" dur="300"/>
                                        <p:tgtEl>
                                          <p:spTgt spid="3">
                                            <p:graphicEl>
                                              <a:chart seriesIdx="-3" categoryIdx="-3" bldStep="gridLegend"/>
                                            </p:graphicEl>
                                          </p:spTgt>
                                        </p:tgtEl>
                                      </p:cBhvr>
                                    </p:animEffect>
                                  </p:childTnLst>
                                </p:cTn>
                              </p:par>
                            </p:childTnLst>
                          </p:cTn>
                        </p:par>
                        <p:par>
                          <p:cTn id="8" fill="hold">
                            <p:stCondLst>
                              <p:cond delay="300"/>
                            </p:stCondLst>
                            <p:childTnLst>
                              <p:par>
                                <p:cTn id="9" presetID="22" presetClass="entr" presetSubtype="4" repeatCount="0" fill="hold" grpId="0" nodeType="afterEffect">
                                  <p:stCondLst>
                                    <p:cond delay="0"/>
                                  </p:stCondLst>
                                  <p:childTnLst>
                                    <p:set>
                                      <p:cBhvr>
                                        <p:cTn id="10" dur="1" fill="hold">
                                          <p:stCondLst>
                                            <p:cond delay="0"/>
                                          </p:stCondLst>
                                        </p:cTn>
                                        <p:tgtEl>
                                          <p:spTgt spid="6">
                                            <p:graphicEl>
                                              <a:chart seriesIdx="-3" categoryIdx="-3" bldStep="gridLegend"/>
                                            </p:graphicEl>
                                          </p:spTgt>
                                        </p:tgtEl>
                                        <p:attrNameLst>
                                          <p:attrName>style.visibility</p:attrName>
                                        </p:attrNameLst>
                                      </p:cBhvr>
                                      <p:to>
                                        <p:strVal val="visible"/>
                                      </p:to>
                                    </p:set>
                                    <p:animEffect transition="in" filter="wipe(down)">
                                      <p:cBhvr>
                                        <p:cTn id="11" dur="300"/>
                                        <p:tgtEl>
                                          <p:spTgt spid="6">
                                            <p:graphicEl>
                                              <a:chart seriesIdx="-3" categoryIdx="-3" bldStep="gridLegend"/>
                                            </p:graphicEl>
                                          </p:spTgt>
                                        </p:tgtEl>
                                      </p:cBhvr>
                                    </p:animEffect>
                                  </p:childTnLst>
                                </p:cTn>
                              </p:par>
                            </p:childTnLst>
                          </p:cTn>
                        </p:par>
                        <p:par>
                          <p:cTn id="12" fill="hold">
                            <p:stCondLst>
                              <p:cond delay="600"/>
                            </p:stCondLst>
                            <p:childTnLst>
                              <p:par>
                                <p:cTn id="13" presetID="22" presetClass="entr" presetSubtype="4" repeatCount="0" fill="hold" grpId="0" nodeType="afterEffect">
                                  <p:stCondLst>
                                    <p:cond delay="0"/>
                                  </p:stCondLst>
                                  <p:childTnLst>
                                    <p:set>
                                      <p:cBhvr>
                                        <p:cTn id="14" dur="1" fill="hold">
                                          <p:stCondLst>
                                            <p:cond delay="0"/>
                                          </p:stCondLst>
                                        </p:cTn>
                                        <p:tgtEl>
                                          <p:spTgt spid="6">
                                            <p:graphicEl>
                                              <a:chart seriesIdx="-4" categoryIdx="0" bldStep="category"/>
                                            </p:graphicEl>
                                          </p:spTgt>
                                        </p:tgtEl>
                                        <p:attrNameLst>
                                          <p:attrName>style.visibility</p:attrName>
                                        </p:attrNameLst>
                                      </p:cBhvr>
                                      <p:to>
                                        <p:strVal val="visible"/>
                                      </p:to>
                                    </p:set>
                                    <p:animEffect transition="in" filter="wipe(down)">
                                      <p:cBhvr>
                                        <p:cTn id="15" dur="300"/>
                                        <p:tgtEl>
                                          <p:spTgt spid="6">
                                            <p:graphicEl>
                                              <a:chart seriesIdx="-4" categoryIdx="0" bldStep="category"/>
                                            </p:graphicEl>
                                          </p:spTgt>
                                        </p:tgtEl>
                                      </p:cBhvr>
                                    </p:animEffect>
                                  </p:childTnLst>
                                </p:cTn>
                              </p:par>
                            </p:childTnLst>
                          </p:cTn>
                        </p:par>
                        <p:par>
                          <p:cTn id="16" fill="hold">
                            <p:stCondLst>
                              <p:cond delay="900"/>
                            </p:stCondLst>
                            <p:childTnLst>
                              <p:par>
                                <p:cTn id="17" presetID="22" presetClass="entr" presetSubtype="4" repeatCount="0" fill="hold" grpId="0" nodeType="afterEffect">
                                  <p:stCondLst>
                                    <p:cond delay="0"/>
                                  </p:stCondLst>
                                  <p:childTnLst>
                                    <p:set>
                                      <p:cBhvr>
                                        <p:cTn id="18" dur="1" fill="hold">
                                          <p:stCondLst>
                                            <p:cond delay="0"/>
                                          </p:stCondLst>
                                        </p:cTn>
                                        <p:tgtEl>
                                          <p:spTgt spid="6">
                                            <p:graphicEl>
                                              <a:chart seriesIdx="-4" categoryIdx="1" bldStep="category"/>
                                            </p:graphicEl>
                                          </p:spTgt>
                                        </p:tgtEl>
                                        <p:attrNameLst>
                                          <p:attrName>style.visibility</p:attrName>
                                        </p:attrNameLst>
                                      </p:cBhvr>
                                      <p:to>
                                        <p:strVal val="visible"/>
                                      </p:to>
                                    </p:set>
                                    <p:animEffect transition="in" filter="wipe(down)">
                                      <p:cBhvr>
                                        <p:cTn id="19" dur="300"/>
                                        <p:tgtEl>
                                          <p:spTgt spid="6">
                                            <p:graphicEl>
                                              <a:chart seriesIdx="-4" categoryIdx="1" bldStep="category"/>
                                            </p:graphicEl>
                                          </p:spTgt>
                                        </p:tgtEl>
                                      </p:cBhvr>
                                    </p:animEffect>
                                  </p:childTnLst>
                                </p:cTn>
                              </p:par>
                            </p:childTnLst>
                          </p:cTn>
                        </p:par>
                        <p:par>
                          <p:cTn id="20" fill="hold">
                            <p:stCondLst>
                              <p:cond delay="1200"/>
                            </p:stCondLst>
                            <p:childTnLst>
                              <p:par>
                                <p:cTn id="21" presetID="22" presetClass="entr" presetSubtype="4" repeatCount="0" fill="hold" grpId="0" nodeType="afterEffect">
                                  <p:stCondLst>
                                    <p:cond delay="0"/>
                                  </p:stCondLst>
                                  <p:childTnLst>
                                    <p:set>
                                      <p:cBhvr>
                                        <p:cTn id="22" dur="1" fill="hold">
                                          <p:stCondLst>
                                            <p:cond delay="0"/>
                                          </p:stCondLst>
                                        </p:cTn>
                                        <p:tgtEl>
                                          <p:spTgt spid="6">
                                            <p:graphicEl>
                                              <a:chart seriesIdx="-4" categoryIdx="2" bldStep="category"/>
                                            </p:graphicEl>
                                          </p:spTgt>
                                        </p:tgtEl>
                                        <p:attrNameLst>
                                          <p:attrName>style.visibility</p:attrName>
                                        </p:attrNameLst>
                                      </p:cBhvr>
                                      <p:to>
                                        <p:strVal val="visible"/>
                                      </p:to>
                                    </p:set>
                                    <p:animEffect transition="in" filter="wipe(down)">
                                      <p:cBhvr>
                                        <p:cTn id="23" dur="300"/>
                                        <p:tgtEl>
                                          <p:spTgt spid="6">
                                            <p:graphicEl>
                                              <a:chart seriesIdx="-4" categoryIdx="2" bldStep="category"/>
                                            </p:graphicEl>
                                          </p:spTgt>
                                        </p:tgtEl>
                                      </p:cBhvr>
                                    </p:animEffect>
                                  </p:childTnLst>
                                </p:cTn>
                              </p:par>
                            </p:childTnLst>
                          </p:cTn>
                        </p:par>
                        <p:par>
                          <p:cTn id="24" fill="hold">
                            <p:stCondLst>
                              <p:cond delay="1500"/>
                            </p:stCondLst>
                            <p:childTnLst>
                              <p:par>
                                <p:cTn id="25" presetID="22" presetClass="entr" presetSubtype="4" repeatCount="0" fill="hold" grpId="0" nodeType="afterEffect">
                                  <p:stCondLst>
                                    <p:cond delay="0"/>
                                  </p:stCondLst>
                                  <p:childTnLst>
                                    <p:set>
                                      <p:cBhvr>
                                        <p:cTn id="26" dur="1" fill="hold">
                                          <p:stCondLst>
                                            <p:cond delay="0"/>
                                          </p:stCondLst>
                                        </p:cTn>
                                        <p:tgtEl>
                                          <p:spTgt spid="6">
                                            <p:graphicEl>
                                              <a:chart seriesIdx="-4" categoryIdx="3" bldStep="category"/>
                                            </p:graphicEl>
                                          </p:spTgt>
                                        </p:tgtEl>
                                        <p:attrNameLst>
                                          <p:attrName>style.visibility</p:attrName>
                                        </p:attrNameLst>
                                      </p:cBhvr>
                                      <p:to>
                                        <p:strVal val="visible"/>
                                      </p:to>
                                    </p:set>
                                    <p:animEffect transition="in" filter="wipe(down)">
                                      <p:cBhvr>
                                        <p:cTn id="27" dur="300"/>
                                        <p:tgtEl>
                                          <p:spTgt spid="6">
                                            <p:graphicEl>
                                              <a:chart seriesIdx="-4" categoryIdx="3" bldStep="category"/>
                                            </p:graphicEl>
                                          </p:spTgt>
                                        </p:tgtEl>
                                      </p:cBhvr>
                                    </p:animEffect>
                                  </p:childTnLst>
                                </p:cTn>
                              </p:par>
                            </p:childTnLst>
                          </p:cTn>
                        </p:par>
                        <p:par>
                          <p:cTn id="28" fill="hold">
                            <p:stCondLst>
                              <p:cond delay="1800"/>
                            </p:stCondLst>
                            <p:childTnLst>
                              <p:par>
                                <p:cTn id="29" presetID="22" presetClass="entr" presetSubtype="4" repeatCount="0" fill="hold" grpId="0" nodeType="afterEffect">
                                  <p:stCondLst>
                                    <p:cond delay="0"/>
                                  </p:stCondLst>
                                  <p:childTnLst>
                                    <p:set>
                                      <p:cBhvr>
                                        <p:cTn id="30" dur="1" fill="hold">
                                          <p:stCondLst>
                                            <p:cond delay="0"/>
                                          </p:stCondLst>
                                        </p:cTn>
                                        <p:tgtEl>
                                          <p:spTgt spid="6">
                                            <p:graphicEl>
                                              <a:chart seriesIdx="-4" categoryIdx="4" bldStep="category"/>
                                            </p:graphicEl>
                                          </p:spTgt>
                                        </p:tgtEl>
                                        <p:attrNameLst>
                                          <p:attrName>style.visibility</p:attrName>
                                        </p:attrNameLst>
                                      </p:cBhvr>
                                      <p:to>
                                        <p:strVal val="visible"/>
                                      </p:to>
                                    </p:set>
                                    <p:animEffect transition="in" filter="wipe(down)">
                                      <p:cBhvr>
                                        <p:cTn id="31" dur="300"/>
                                        <p:tgtEl>
                                          <p:spTgt spid="6">
                                            <p:graphicEl>
                                              <a:chart seriesIdx="-4" categoryIdx="4" bldStep="category"/>
                                            </p:graphicEl>
                                          </p:spTgt>
                                        </p:tgtEl>
                                      </p:cBhvr>
                                    </p:animEffect>
                                  </p:childTnLst>
                                </p:cTn>
                              </p:par>
                            </p:childTnLst>
                          </p:cTn>
                        </p:par>
                        <p:par>
                          <p:cTn id="32" fill="hold">
                            <p:stCondLst>
                              <p:cond delay="2100"/>
                            </p:stCondLst>
                            <p:childTnLst>
                              <p:par>
                                <p:cTn id="33" presetID="22" presetClass="entr" presetSubtype="4" repeatCount="0" fill="hold" grpId="0" nodeType="afterEffect">
                                  <p:stCondLst>
                                    <p:cond delay="0"/>
                                  </p:stCondLst>
                                  <p:childTnLst>
                                    <p:set>
                                      <p:cBhvr>
                                        <p:cTn id="34" dur="1" fill="hold">
                                          <p:stCondLst>
                                            <p:cond delay="0"/>
                                          </p:stCondLst>
                                        </p:cTn>
                                        <p:tgtEl>
                                          <p:spTgt spid="6">
                                            <p:graphicEl>
                                              <a:chart seriesIdx="-4" categoryIdx="5" bldStep="category"/>
                                            </p:graphicEl>
                                          </p:spTgt>
                                        </p:tgtEl>
                                        <p:attrNameLst>
                                          <p:attrName>style.visibility</p:attrName>
                                        </p:attrNameLst>
                                      </p:cBhvr>
                                      <p:to>
                                        <p:strVal val="visible"/>
                                      </p:to>
                                    </p:set>
                                    <p:animEffect transition="in" filter="wipe(down)">
                                      <p:cBhvr>
                                        <p:cTn id="35" dur="300"/>
                                        <p:tgtEl>
                                          <p:spTgt spid="6">
                                            <p:graphicEl>
                                              <a:chart seriesIdx="-4" categoryIdx="5" bldStep="category"/>
                                            </p:graphicEl>
                                          </p:spTgt>
                                        </p:tgtEl>
                                      </p:cBhvr>
                                    </p:animEffect>
                                  </p:childTnLst>
                                </p:cTn>
                              </p:par>
                            </p:childTnLst>
                          </p:cTn>
                        </p:par>
                        <p:par>
                          <p:cTn id="36" fill="hold">
                            <p:stCondLst>
                              <p:cond delay="2400"/>
                            </p:stCondLst>
                            <p:childTnLst>
                              <p:par>
                                <p:cTn id="37" presetID="22" presetClass="entr" presetSubtype="4" repeatCount="0" fill="hold" grpId="0" nodeType="afterEffect">
                                  <p:stCondLst>
                                    <p:cond delay="0"/>
                                  </p:stCondLst>
                                  <p:childTnLst>
                                    <p:set>
                                      <p:cBhvr>
                                        <p:cTn id="38" dur="1" fill="hold">
                                          <p:stCondLst>
                                            <p:cond delay="0"/>
                                          </p:stCondLst>
                                        </p:cTn>
                                        <p:tgtEl>
                                          <p:spTgt spid="6">
                                            <p:graphicEl>
                                              <a:chart seriesIdx="-4" categoryIdx="6" bldStep="category"/>
                                            </p:graphicEl>
                                          </p:spTgt>
                                        </p:tgtEl>
                                        <p:attrNameLst>
                                          <p:attrName>style.visibility</p:attrName>
                                        </p:attrNameLst>
                                      </p:cBhvr>
                                      <p:to>
                                        <p:strVal val="visible"/>
                                      </p:to>
                                    </p:set>
                                    <p:animEffect transition="in" filter="wipe(down)">
                                      <p:cBhvr>
                                        <p:cTn id="39" dur="300"/>
                                        <p:tgtEl>
                                          <p:spTgt spid="6">
                                            <p:graphicEl>
                                              <a:chart seriesIdx="-4" categoryIdx="6" bldStep="category"/>
                                            </p:graphicEl>
                                          </p:spTgt>
                                        </p:tgtEl>
                                      </p:cBhvr>
                                    </p:animEffect>
                                  </p:childTnLst>
                                </p:cTn>
                              </p:par>
                            </p:childTnLst>
                          </p:cTn>
                        </p:par>
                        <p:par>
                          <p:cTn id="40" fill="hold">
                            <p:stCondLst>
                              <p:cond delay="2700"/>
                            </p:stCondLst>
                            <p:childTnLst>
                              <p:par>
                                <p:cTn id="41" presetID="22" presetClass="entr" presetSubtype="4" repeatCount="0" fill="hold" grpId="0" nodeType="afterEffect">
                                  <p:stCondLst>
                                    <p:cond delay="0"/>
                                  </p:stCondLst>
                                  <p:childTnLst>
                                    <p:set>
                                      <p:cBhvr>
                                        <p:cTn id="42" dur="1" fill="hold">
                                          <p:stCondLst>
                                            <p:cond delay="0"/>
                                          </p:stCondLst>
                                        </p:cTn>
                                        <p:tgtEl>
                                          <p:spTgt spid="6">
                                            <p:graphicEl>
                                              <a:chart seriesIdx="-4" categoryIdx="7" bldStep="category"/>
                                            </p:graphicEl>
                                          </p:spTgt>
                                        </p:tgtEl>
                                        <p:attrNameLst>
                                          <p:attrName>style.visibility</p:attrName>
                                        </p:attrNameLst>
                                      </p:cBhvr>
                                      <p:to>
                                        <p:strVal val="visible"/>
                                      </p:to>
                                    </p:set>
                                    <p:animEffect transition="in" filter="wipe(down)">
                                      <p:cBhvr>
                                        <p:cTn id="43" dur="300"/>
                                        <p:tgtEl>
                                          <p:spTgt spid="6">
                                            <p:graphicEl>
                                              <a:chart seriesIdx="-4" categoryIdx="7" bldStep="category"/>
                                            </p:graphicEl>
                                          </p:spTgt>
                                        </p:tgtEl>
                                      </p:cBhvr>
                                    </p:animEffect>
                                  </p:childTnLst>
                                </p:cTn>
                              </p:par>
                            </p:childTnLst>
                          </p:cTn>
                        </p:par>
                        <p:par>
                          <p:cTn id="44" fill="hold">
                            <p:stCondLst>
                              <p:cond delay="3000"/>
                            </p:stCondLst>
                            <p:childTnLst>
                              <p:par>
                                <p:cTn id="45" presetID="22" presetClass="entr" presetSubtype="4" repeatCount="0" fill="hold" grpId="0" nodeType="afterEffect">
                                  <p:stCondLst>
                                    <p:cond delay="0"/>
                                  </p:stCondLst>
                                  <p:childTnLst>
                                    <p:set>
                                      <p:cBhvr>
                                        <p:cTn id="46" dur="1" fill="hold">
                                          <p:stCondLst>
                                            <p:cond delay="0"/>
                                          </p:stCondLst>
                                        </p:cTn>
                                        <p:tgtEl>
                                          <p:spTgt spid="6">
                                            <p:graphicEl>
                                              <a:chart seriesIdx="-4" categoryIdx="8" bldStep="category"/>
                                            </p:graphicEl>
                                          </p:spTgt>
                                        </p:tgtEl>
                                        <p:attrNameLst>
                                          <p:attrName>style.visibility</p:attrName>
                                        </p:attrNameLst>
                                      </p:cBhvr>
                                      <p:to>
                                        <p:strVal val="visible"/>
                                      </p:to>
                                    </p:set>
                                    <p:animEffect transition="in" filter="wipe(down)">
                                      <p:cBhvr>
                                        <p:cTn id="47" dur="300"/>
                                        <p:tgtEl>
                                          <p:spTgt spid="6">
                                            <p:graphicEl>
                                              <a:chart seriesIdx="-4" categoryIdx="8" bldStep="category"/>
                                            </p:graphicEl>
                                          </p:spTgt>
                                        </p:tgtEl>
                                      </p:cBhvr>
                                    </p:animEffect>
                                  </p:childTnLst>
                                </p:cTn>
                              </p:par>
                            </p:childTnLst>
                          </p:cTn>
                        </p:par>
                        <p:par>
                          <p:cTn id="48" fill="hold">
                            <p:stCondLst>
                              <p:cond delay="3300"/>
                            </p:stCondLst>
                            <p:childTnLst>
                              <p:par>
                                <p:cTn id="49" presetID="22" presetClass="entr" presetSubtype="4" repeatCount="0" fill="hold" grpId="0" nodeType="afterEffect">
                                  <p:stCondLst>
                                    <p:cond delay="0"/>
                                  </p:stCondLst>
                                  <p:childTnLst>
                                    <p:set>
                                      <p:cBhvr>
                                        <p:cTn id="50" dur="1" fill="hold">
                                          <p:stCondLst>
                                            <p:cond delay="0"/>
                                          </p:stCondLst>
                                        </p:cTn>
                                        <p:tgtEl>
                                          <p:spTgt spid="6">
                                            <p:graphicEl>
                                              <a:chart seriesIdx="-4" categoryIdx="9" bldStep="category"/>
                                            </p:graphicEl>
                                          </p:spTgt>
                                        </p:tgtEl>
                                        <p:attrNameLst>
                                          <p:attrName>style.visibility</p:attrName>
                                        </p:attrNameLst>
                                      </p:cBhvr>
                                      <p:to>
                                        <p:strVal val="visible"/>
                                      </p:to>
                                    </p:set>
                                    <p:animEffect transition="in" filter="wipe(down)">
                                      <p:cBhvr>
                                        <p:cTn id="51" dur="300"/>
                                        <p:tgtEl>
                                          <p:spTgt spid="6">
                                            <p:graphicEl>
                                              <a:chart seriesIdx="-4" categoryIdx="9" bldStep="category"/>
                                            </p:graphicEl>
                                          </p:spTgt>
                                        </p:tgtEl>
                                      </p:cBhvr>
                                    </p:animEffect>
                                  </p:childTnLst>
                                </p:cTn>
                              </p:par>
                            </p:childTnLst>
                          </p:cTn>
                        </p:par>
                        <p:par>
                          <p:cTn id="52" fill="hold">
                            <p:stCondLst>
                              <p:cond delay="3600"/>
                            </p:stCondLst>
                            <p:childTnLst>
                              <p:par>
                                <p:cTn id="53" presetID="22" presetClass="entr" presetSubtype="4" repeatCount="0" fill="hold" grpId="0" nodeType="afterEffect">
                                  <p:stCondLst>
                                    <p:cond delay="0"/>
                                  </p:stCondLst>
                                  <p:childTnLst>
                                    <p:set>
                                      <p:cBhvr>
                                        <p:cTn id="54" dur="1" fill="hold">
                                          <p:stCondLst>
                                            <p:cond delay="0"/>
                                          </p:stCondLst>
                                        </p:cTn>
                                        <p:tgtEl>
                                          <p:spTgt spid="6">
                                            <p:graphicEl>
                                              <a:chart seriesIdx="-4" categoryIdx="10" bldStep="category"/>
                                            </p:graphicEl>
                                          </p:spTgt>
                                        </p:tgtEl>
                                        <p:attrNameLst>
                                          <p:attrName>style.visibility</p:attrName>
                                        </p:attrNameLst>
                                      </p:cBhvr>
                                      <p:to>
                                        <p:strVal val="visible"/>
                                      </p:to>
                                    </p:set>
                                    <p:animEffect transition="in" filter="wipe(down)">
                                      <p:cBhvr>
                                        <p:cTn id="55" dur="300"/>
                                        <p:tgtEl>
                                          <p:spTgt spid="6">
                                            <p:graphicEl>
                                              <a:chart seriesIdx="-4" categoryIdx="10" bldStep="category"/>
                                            </p:graphicEl>
                                          </p:spTgt>
                                        </p:tgtEl>
                                      </p:cBhvr>
                                    </p:animEffect>
                                  </p:childTnLst>
                                </p:cTn>
                              </p:par>
                            </p:childTnLst>
                          </p:cTn>
                        </p:par>
                        <p:par>
                          <p:cTn id="56" fill="hold">
                            <p:stCondLst>
                              <p:cond delay="3900"/>
                            </p:stCondLst>
                            <p:childTnLst>
                              <p:par>
                                <p:cTn id="57" presetID="22" presetClass="entr" presetSubtype="4" repeatCount="0" fill="hold" grpId="0" nodeType="afterEffect">
                                  <p:stCondLst>
                                    <p:cond delay="0"/>
                                  </p:stCondLst>
                                  <p:childTnLst>
                                    <p:set>
                                      <p:cBhvr>
                                        <p:cTn id="58" dur="1" fill="hold">
                                          <p:stCondLst>
                                            <p:cond delay="0"/>
                                          </p:stCondLst>
                                        </p:cTn>
                                        <p:tgtEl>
                                          <p:spTgt spid="6">
                                            <p:graphicEl>
                                              <a:chart seriesIdx="-4" categoryIdx="11" bldStep="category"/>
                                            </p:graphicEl>
                                          </p:spTgt>
                                        </p:tgtEl>
                                        <p:attrNameLst>
                                          <p:attrName>style.visibility</p:attrName>
                                        </p:attrNameLst>
                                      </p:cBhvr>
                                      <p:to>
                                        <p:strVal val="visible"/>
                                      </p:to>
                                    </p:set>
                                    <p:animEffect transition="in" filter="wipe(down)">
                                      <p:cBhvr>
                                        <p:cTn id="59" dur="300"/>
                                        <p:tgtEl>
                                          <p:spTgt spid="6">
                                            <p:graphicEl>
                                              <a:chart seriesIdx="-4" categoryIdx="11" bldStep="category"/>
                                            </p:graphicEl>
                                          </p:spTgt>
                                        </p:tgtEl>
                                      </p:cBhvr>
                                    </p:animEffect>
                                  </p:childTnLst>
                                </p:cTn>
                              </p:par>
                            </p:childTnLst>
                          </p:cTn>
                        </p:par>
                        <p:par>
                          <p:cTn id="60" fill="hold">
                            <p:stCondLst>
                              <p:cond delay="4200"/>
                            </p:stCondLst>
                            <p:childTnLst>
                              <p:par>
                                <p:cTn id="61" presetID="22" presetClass="entr" presetSubtype="4" repeatCount="0" fill="hold" grpId="0" nodeType="afterEffect">
                                  <p:stCondLst>
                                    <p:cond delay="0"/>
                                  </p:stCondLst>
                                  <p:childTnLst>
                                    <p:set>
                                      <p:cBhvr>
                                        <p:cTn id="62" dur="1" fill="hold">
                                          <p:stCondLst>
                                            <p:cond delay="0"/>
                                          </p:stCondLst>
                                        </p:cTn>
                                        <p:tgtEl>
                                          <p:spTgt spid="6">
                                            <p:graphicEl>
                                              <a:chart seriesIdx="-4" categoryIdx="12" bldStep="category"/>
                                            </p:graphicEl>
                                          </p:spTgt>
                                        </p:tgtEl>
                                        <p:attrNameLst>
                                          <p:attrName>style.visibility</p:attrName>
                                        </p:attrNameLst>
                                      </p:cBhvr>
                                      <p:to>
                                        <p:strVal val="visible"/>
                                      </p:to>
                                    </p:set>
                                    <p:animEffect transition="in" filter="wipe(down)">
                                      <p:cBhvr>
                                        <p:cTn id="63" dur="300"/>
                                        <p:tgtEl>
                                          <p:spTgt spid="6">
                                            <p:graphicEl>
                                              <a:chart seriesIdx="-4" categoryIdx="12" bldStep="category"/>
                                            </p:graphicEl>
                                          </p:spTgt>
                                        </p:tgtEl>
                                      </p:cBhvr>
                                    </p:animEffect>
                                  </p:childTnLst>
                                </p:cTn>
                              </p:par>
                            </p:childTnLst>
                          </p:cTn>
                        </p:par>
                        <p:par>
                          <p:cTn id="64" fill="hold">
                            <p:stCondLst>
                              <p:cond delay="4500"/>
                            </p:stCondLst>
                            <p:childTnLst>
                              <p:par>
                                <p:cTn id="65" presetID="22" presetClass="entr" presetSubtype="4" repeatCount="0" fill="hold" grpId="0" nodeType="afterEffect">
                                  <p:stCondLst>
                                    <p:cond delay="0"/>
                                  </p:stCondLst>
                                  <p:childTnLst>
                                    <p:set>
                                      <p:cBhvr>
                                        <p:cTn id="66" dur="1" fill="hold">
                                          <p:stCondLst>
                                            <p:cond delay="0"/>
                                          </p:stCondLst>
                                        </p:cTn>
                                        <p:tgtEl>
                                          <p:spTgt spid="6">
                                            <p:graphicEl>
                                              <a:chart seriesIdx="-4" categoryIdx="13" bldStep="category"/>
                                            </p:graphicEl>
                                          </p:spTgt>
                                        </p:tgtEl>
                                        <p:attrNameLst>
                                          <p:attrName>style.visibility</p:attrName>
                                        </p:attrNameLst>
                                      </p:cBhvr>
                                      <p:to>
                                        <p:strVal val="visible"/>
                                      </p:to>
                                    </p:set>
                                    <p:animEffect transition="in" filter="wipe(down)">
                                      <p:cBhvr>
                                        <p:cTn id="67" dur="300"/>
                                        <p:tgtEl>
                                          <p:spTgt spid="6">
                                            <p:graphicEl>
                                              <a:chart seriesIdx="-4" categoryIdx="13" bldStep="category"/>
                                            </p:graphicEl>
                                          </p:spTgt>
                                        </p:tgtEl>
                                      </p:cBhvr>
                                    </p:animEffect>
                                  </p:childTnLst>
                                </p:cTn>
                              </p:par>
                            </p:childTnLst>
                          </p:cTn>
                        </p:par>
                        <p:par>
                          <p:cTn id="68" fill="hold">
                            <p:stCondLst>
                              <p:cond delay="4800"/>
                            </p:stCondLst>
                            <p:childTnLst>
                              <p:par>
                                <p:cTn id="69" presetID="22" presetClass="entr" presetSubtype="4" repeatCount="0" fill="hold" grpId="0" nodeType="afterEffect">
                                  <p:stCondLst>
                                    <p:cond delay="0"/>
                                  </p:stCondLst>
                                  <p:childTnLst>
                                    <p:set>
                                      <p:cBhvr>
                                        <p:cTn id="70" dur="1" fill="hold">
                                          <p:stCondLst>
                                            <p:cond delay="0"/>
                                          </p:stCondLst>
                                        </p:cTn>
                                        <p:tgtEl>
                                          <p:spTgt spid="6">
                                            <p:graphicEl>
                                              <a:chart seriesIdx="-4" categoryIdx="14" bldStep="category"/>
                                            </p:graphicEl>
                                          </p:spTgt>
                                        </p:tgtEl>
                                        <p:attrNameLst>
                                          <p:attrName>style.visibility</p:attrName>
                                        </p:attrNameLst>
                                      </p:cBhvr>
                                      <p:to>
                                        <p:strVal val="visible"/>
                                      </p:to>
                                    </p:set>
                                    <p:animEffect transition="in" filter="wipe(down)">
                                      <p:cBhvr>
                                        <p:cTn id="71" dur="300"/>
                                        <p:tgtEl>
                                          <p:spTgt spid="6">
                                            <p:graphicEl>
                                              <a:chart seriesIdx="-4" categoryIdx="14" bldStep="category"/>
                                            </p:graphicEl>
                                          </p:spTgt>
                                        </p:tgtEl>
                                      </p:cBhvr>
                                    </p:animEffect>
                                  </p:childTnLst>
                                </p:cTn>
                              </p:par>
                            </p:childTnLst>
                          </p:cTn>
                        </p:par>
                        <p:par>
                          <p:cTn id="72" fill="hold">
                            <p:stCondLst>
                              <p:cond delay="5100"/>
                            </p:stCondLst>
                            <p:childTnLst>
                              <p:par>
                                <p:cTn id="73" presetID="22" presetClass="entr" presetSubtype="4" repeatCount="0" fill="hold" grpId="0" nodeType="afterEffect">
                                  <p:stCondLst>
                                    <p:cond delay="0"/>
                                  </p:stCondLst>
                                  <p:childTnLst>
                                    <p:set>
                                      <p:cBhvr>
                                        <p:cTn id="74" dur="1" fill="hold">
                                          <p:stCondLst>
                                            <p:cond delay="0"/>
                                          </p:stCondLst>
                                        </p:cTn>
                                        <p:tgtEl>
                                          <p:spTgt spid="6">
                                            <p:graphicEl>
                                              <a:chart seriesIdx="-4" categoryIdx="15" bldStep="category"/>
                                            </p:graphicEl>
                                          </p:spTgt>
                                        </p:tgtEl>
                                        <p:attrNameLst>
                                          <p:attrName>style.visibility</p:attrName>
                                        </p:attrNameLst>
                                      </p:cBhvr>
                                      <p:to>
                                        <p:strVal val="visible"/>
                                      </p:to>
                                    </p:set>
                                    <p:animEffect transition="in" filter="wipe(down)">
                                      <p:cBhvr>
                                        <p:cTn id="75" dur="300"/>
                                        <p:tgtEl>
                                          <p:spTgt spid="6">
                                            <p:graphicEl>
                                              <a:chart seriesIdx="-4" categoryIdx="15" bldStep="category"/>
                                            </p:graphicEl>
                                          </p:spTgt>
                                        </p:tgtEl>
                                      </p:cBhvr>
                                    </p:animEffect>
                                  </p:childTnLst>
                                </p:cTn>
                              </p:par>
                            </p:childTnLst>
                          </p:cTn>
                        </p:par>
                        <p:par>
                          <p:cTn id="76" fill="hold">
                            <p:stCondLst>
                              <p:cond delay="5400"/>
                            </p:stCondLst>
                            <p:childTnLst>
                              <p:par>
                                <p:cTn id="77" presetID="22" presetClass="entr" presetSubtype="4" repeatCount="0" fill="hold" grpId="0" nodeType="afterEffect">
                                  <p:stCondLst>
                                    <p:cond delay="0"/>
                                  </p:stCondLst>
                                  <p:childTnLst>
                                    <p:set>
                                      <p:cBhvr>
                                        <p:cTn id="78" dur="1" fill="hold">
                                          <p:stCondLst>
                                            <p:cond delay="0"/>
                                          </p:stCondLst>
                                        </p:cTn>
                                        <p:tgtEl>
                                          <p:spTgt spid="6">
                                            <p:graphicEl>
                                              <a:chart seriesIdx="-4" categoryIdx="16" bldStep="category"/>
                                            </p:graphicEl>
                                          </p:spTgt>
                                        </p:tgtEl>
                                        <p:attrNameLst>
                                          <p:attrName>style.visibility</p:attrName>
                                        </p:attrNameLst>
                                      </p:cBhvr>
                                      <p:to>
                                        <p:strVal val="visible"/>
                                      </p:to>
                                    </p:set>
                                    <p:animEffect transition="in" filter="wipe(down)">
                                      <p:cBhvr>
                                        <p:cTn id="79" dur="300"/>
                                        <p:tgtEl>
                                          <p:spTgt spid="6">
                                            <p:graphicEl>
                                              <a:chart seriesIdx="-4" categoryIdx="16" bldStep="category"/>
                                            </p:graphicEl>
                                          </p:spTgt>
                                        </p:tgtEl>
                                      </p:cBhvr>
                                    </p:animEffect>
                                  </p:childTnLst>
                                </p:cTn>
                              </p:par>
                            </p:childTnLst>
                          </p:cTn>
                        </p:par>
                        <p:par>
                          <p:cTn id="80" fill="hold">
                            <p:stCondLst>
                              <p:cond delay="5700"/>
                            </p:stCondLst>
                            <p:childTnLst>
                              <p:par>
                                <p:cTn id="81" presetID="22" presetClass="entr" presetSubtype="4" repeatCount="0" fill="hold" grpId="0" nodeType="afterEffect">
                                  <p:stCondLst>
                                    <p:cond delay="0"/>
                                  </p:stCondLst>
                                  <p:childTnLst>
                                    <p:set>
                                      <p:cBhvr>
                                        <p:cTn id="82" dur="1" fill="hold">
                                          <p:stCondLst>
                                            <p:cond delay="0"/>
                                          </p:stCondLst>
                                        </p:cTn>
                                        <p:tgtEl>
                                          <p:spTgt spid="6">
                                            <p:graphicEl>
                                              <a:chart seriesIdx="-4" categoryIdx="17" bldStep="category"/>
                                            </p:graphicEl>
                                          </p:spTgt>
                                        </p:tgtEl>
                                        <p:attrNameLst>
                                          <p:attrName>style.visibility</p:attrName>
                                        </p:attrNameLst>
                                      </p:cBhvr>
                                      <p:to>
                                        <p:strVal val="visible"/>
                                      </p:to>
                                    </p:set>
                                    <p:animEffect transition="in" filter="wipe(down)">
                                      <p:cBhvr>
                                        <p:cTn id="83" dur="300"/>
                                        <p:tgtEl>
                                          <p:spTgt spid="6">
                                            <p:graphicEl>
                                              <a:chart seriesIdx="-4" categoryIdx="17" bldStep="category"/>
                                            </p:graphicEl>
                                          </p:spTgt>
                                        </p:tgtEl>
                                      </p:cBhvr>
                                    </p:animEffect>
                                  </p:childTnLst>
                                </p:cTn>
                              </p:par>
                            </p:childTnLst>
                          </p:cTn>
                        </p:par>
                        <p:par>
                          <p:cTn id="84" fill="hold">
                            <p:stCondLst>
                              <p:cond delay="6000"/>
                            </p:stCondLst>
                            <p:childTnLst>
                              <p:par>
                                <p:cTn id="85" presetID="22" presetClass="entr" presetSubtype="4" repeatCount="0" fill="hold" grpId="0" nodeType="afterEffect">
                                  <p:stCondLst>
                                    <p:cond delay="0"/>
                                  </p:stCondLst>
                                  <p:childTnLst>
                                    <p:set>
                                      <p:cBhvr>
                                        <p:cTn id="86" dur="1" fill="hold">
                                          <p:stCondLst>
                                            <p:cond delay="0"/>
                                          </p:stCondLst>
                                        </p:cTn>
                                        <p:tgtEl>
                                          <p:spTgt spid="6">
                                            <p:graphicEl>
                                              <a:chart seriesIdx="-4" categoryIdx="18" bldStep="category"/>
                                            </p:graphicEl>
                                          </p:spTgt>
                                        </p:tgtEl>
                                        <p:attrNameLst>
                                          <p:attrName>style.visibility</p:attrName>
                                        </p:attrNameLst>
                                      </p:cBhvr>
                                      <p:to>
                                        <p:strVal val="visible"/>
                                      </p:to>
                                    </p:set>
                                    <p:animEffect transition="in" filter="wipe(down)">
                                      <p:cBhvr>
                                        <p:cTn id="87" dur="300"/>
                                        <p:tgtEl>
                                          <p:spTgt spid="6">
                                            <p:graphicEl>
                                              <a:chart seriesIdx="-4" categoryIdx="18" bldStep="category"/>
                                            </p:graphicEl>
                                          </p:spTgt>
                                        </p:tgtEl>
                                      </p:cBhvr>
                                    </p:animEffect>
                                  </p:childTnLst>
                                </p:cTn>
                              </p:par>
                            </p:childTnLst>
                          </p:cTn>
                        </p:par>
                        <p:par>
                          <p:cTn id="88" fill="hold">
                            <p:stCondLst>
                              <p:cond delay="6300"/>
                            </p:stCondLst>
                            <p:childTnLst>
                              <p:par>
                                <p:cTn id="89" presetID="22" presetClass="entr" presetSubtype="4" repeatCount="0" fill="hold" grpId="0" nodeType="afterEffect">
                                  <p:stCondLst>
                                    <p:cond delay="0"/>
                                  </p:stCondLst>
                                  <p:childTnLst>
                                    <p:set>
                                      <p:cBhvr>
                                        <p:cTn id="90" dur="1" fill="hold">
                                          <p:stCondLst>
                                            <p:cond delay="0"/>
                                          </p:stCondLst>
                                        </p:cTn>
                                        <p:tgtEl>
                                          <p:spTgt spid="6">
                                            <p:graphicEl>
                                              <a:chart seriesIdx="-4" categoryIdx="19" bldStep="category"/>
                                            </p:graphicEl>
                                          </p:spTgt>
                                        </p:tgtEl>
                                        <p:attrNameLst>
                                          <p:attrName>style.visibility</p:attrName>
                                        </p:attrNameLst>
                                      </p:cBhvr>
                                      <p:to>
                                        <p:strVal val="visible"/>
                                      </p:to>
                                    </p:set>
                                    <p:animEffect transition="in" filter="wipe(down)">
                                      <p:cBhvr>
                                        <p:cTn id="91" dur="300"/>
                                        <p:tgtEl>
                                          <p:spTgt spid="6">
                                            <p:graphicEl>
                                              <a:chart seriesIdx="-4" categoryIdx="19" bldStep="category"/>
                                            </p:graphicEl>
                                          </p:spTgt>
                                        </p:tgtEl>
                                      </p:cBhvr>
                                    </p:animEffect>
                                  </p:childTnLst>
                                </p:cTn>
                              </p:par>
                            </p:childTnLst>
                          </p:cTn>
                        </p:par>
                        <p:par>
                          <p:cTn id="92" fill="hold">
                            <p:stCondLst>
                              <p:cond delay="6600"/>
                            </p:stCondLst>
                            <p:childTnLst>
                              <p:par>
                                <p:cTn id="93" presetID="22" presetClass="entr" presetSubtype="4" repeatCount="0" fill="hold" grpId="0" nodeType="afterEffect">
                                  <p:stCondLst>
                                    <p:cond delay="0"/>
                                  </p:stCondLst>
                                  <p:childTnLst>
                                    <p:set>
                                      <p:cBhvr>
                                        <p:cTn id="94" dur="1" fill="hold">
                                          <p:stCondLst>
                                            <p:cond delay="0"/>
                                          </p:stCondLst>
                                        </p:cTn>
                                        <p:tgtEl>
                                          <p:spTgt spid="6">
                                            <p:graphicEl>
                                              <a:chart seriesIdx="-4" categoryIdx="20" bldStep="category"/>
                                            </p:graphicEl>
                                          </p:spTgt>
                                        </p:tgtEl>
                                        <p:attrNameLst>
                                          <p:attrName>style.visibility</p:attrName>
                                        </p:attrNameLst>
                                      </p:cBhvr>
                                      <p:to>
                                        <p:strVal val="visible"/>
                                      </p:to>
                                    </p:set>
                                    <p:animEffect transition="in" filter="wipe(down)">
                                      <p:cBhvr>
                                        <p:cTn id="95" dur="300"/>
                                        <p:tgtEl>
                                          <p:spTgt spid="6">
                                            <p:graphicEl>
                                              <a:chart seriesIdx="-4" categoryIdx="20" bldStep="category"/>
                                            </p:graphicEl>
                                          </p:spTgt>
                                        </p:tgtEl>
                                      </p:cBhvr>
                                    </p:animEffect>
                                  </p:childTnLst>
                                </p:cTn>
                              </p:par>
                            </p:childTnLst>
                          </p:cTn>
                        </p:par>
                        <p:par>
                          <p:cTn id="96" fill="hold">
                            <p:stCondLst>
                              <p:cond delay="6900"/>
                            </p:stCondLst>
                            <p:childTnLst>
                              <p:par>
                                <p:cTn id="97" presetID="22" presetClass="entr" presetSubtype="4" repeatCount="0" fill="hold" grpId="0" nodeType="afterEffect">
                                  <p:stCondLst>
                                    <p:cond delay="0"/>
                                  </p:stCondLst>
                                  <p:childTnLst>
                                    <p:set>
                                      <p:cBhvr>
                                        <p:cTn id="98" dur="1" fill="hold">
                                          <p:stCondLst>
                                            <p:cond delay="0"/>
                                          </p:stCondLst>
                                        </p:cTn>
                                        <p:tgtEl>
                                          <p:spTgt spid="6">
                                            <p:graphicEl>
                                              <a:chart seriesIdx="-4" categoryIdx="21" bldStep="category"/>
                                            </p:graphicEl>
                                          </p:spTgt>
                                        </p:tgtEl>
                                        <p:attrNameLst>
                                          <p:attrName>style.visibility</p:attrName>
                                        </p:attrNameLst>
                                      </p:cBhvr>
                                      <p:to>
                                        <p:strVal val="visible"/>
                                      </p:to>
                                    </p:set>
                                    <p:animEffect transition="in" filter="wipe(down)">
                                      <p:cBhvr>
                                        <p:cTn id="99" dur="300"/>
                                        <p:tgtEl>
                                          <p:spTgt spid="6">
                                            <p:graphicEl>
                                              <a:chart seriesIdx="-4" categoryIdx="21" bldStep="category"/>
                                            </p:graphicEl>
                                          </p:spTgt>
                                        </p:tgtEl>
                                      </p:cBhvr>
                                    </p:animEffect>
                                  </p:childTnLst>
                                </p:cTn>
                              </p:par>
                            </p:childTnLst>
                          </p:cTn>
                        </p:par>
                        <p:par>
                          <p:cTn id="100" fill="hold">
                            <p:stCondLst>
                              <p:cond delay="7200"/>
                            </p:stCondLst>
                            <p:childTnLst>
                              <p:par>
                                <p:cTn id="101" presetID="22" presetClass="entr" presetSubtype="4" repeatCount="0" fill="hold" grpId="0" nodeType="afterEffect">
                                  <p:stCondLst>
                                    <p:cond delay="0"/>
                                  </p:stCondLst>
                                  <p:childTnLst>
                                    <p:set>
                                      <p:cBhvr>
                                        <p:cTn id="102" dur="1" fill="hold">
                                          <p:stCondLst>
                                            <p:cond delay="0"/>
                                          </p:stCondLst>
                                        </p:cTn>
                                        <p:tgtEl>
                                          <p:spTgt spid="6">
                                            <p:graphicEl>
                                              <a:chart seriesIdx="-4" categoryIdx="22" bldStep="category"/>
                                            </p:graphicEl>
                                          </p:spTgt>
                                        </p:tgtEl>
                                        <p:attrNameLst>
                                          <p:attrName>style.visibility</p:attrName>
                                        </p:attrNameLst>
                                      </p:cBhvr>
                                      <p:to>
                                        <p:strVal val="visible"/>
                                      </p:to>
                                    </p:set>
                                    <p:animEffect transition="in" filter="wipe(down)">
                                      <p:cBhvr>
                                        <p:cTn id="103" dur="300"/>
                                        <p:tgtEl>
                                          <p:spTgt spid="6">
                                            <p:graphicEl>
                                              <a:chart seriesIdx="-4" categoryIdx="22" bldStep="category"/>
                                            </p:graphicEl>
                                          </p:spTgt>
                                        </p:tgtEl>
                                      </p:cBhvr>
                                    </p:animEffect>
                                  </p:childTnLst>
                                </p:cTn>
                              </p:par>
                            </p:childTnLst>
                          </p:cTn>
                        </p:par>
                        <p:par>
                          <p:cTn id="104" fill="hold">
                            <p:stCondLst>
                              <p:cond delay="7500"/>
                            </p:stCondLst>
                            <p:childTnLst>
                              <p:par>
                                <p:cTn id="105" presetID="22" presetClass="entr" presetSubtype="4" repeatCount="0" fill="hold" grpId="0" nodeType="afterEffect">
                                  <p:stCondLst>
                                    <p:cond delay="0"/>
                                  </p:stCondLst>
                                  <p:childTnLst>
                                    <p:set>
                                      <p:cBhvr>
                                        <p:cTn id="106" dur="1" fill="hold">
                                          <p:stCondLst>
                                            <p:cond delay="0"/>
                                          </p:stCondLst>
                                        </p:cTn>
                                        <p:tgtEl>
                                          <p:spTgt spid="6">
                                            <p:graphicEl>
                                              <a:chart seriesIdx="-4" categoryIdx="23" bldStep="category"/>
                                            </p:graphicEl>
                                          </p:spTgt>
                                        </p:tgtEl>
                                        <p:attrNameLst>
                                          <p:attrName>style.visibility</p:attrName>
                                        </p:attrNameLst>
                                      </p:cBhvr>
                                      <p:to>
                                        <p:strVal val="visible"/>
                                      </p:to>
                                    </p:set>
                                    <p:animEffect transition="in" filter="wipe(down)">
                                      <p:cBhvr>
                                        <p:cTn id="107" dur="300"/>
                                        <p:tgtEl>
                                          <p:spTgt spid="6">
                                            <p:graphicEl>
                                              <a:chart seriesIdx="-4" categoryIdx="23" bldStep="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Chart bld="category"/>
        </p:bldSub>
      </p:bldGraphic>
      <p:bldGraphic spid="6" grpId="0">
        <p:bldSub>
          <a:bldChart bld="category"/>
        </p:bldSub>
      </p:bldGraphic>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ARK5">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A1B31BE-8F00-4FD0-B83D-49F14B7AACC4}"/>
              </a:ext>
            </a:extLst>
          </p:cNvPr>
          <p:cNvSpPr>
            <a:spLocks noGrp="1"/>
          </p:cNvSpPr>
          <p:nvPr>
            <p:ph type="title" hasCustomPrompt="1"/>
          </p:nvPr>
        </p:nvSpPr>
        <p:spPr/>
        <p:txBody>
          <a:bodyPr/>
          <a:lstStyle/>
          <a:p>
            <a:r>
              <a:rPr lang="en-GB" altLang="en-US" noProof="0" dirty="0"/>
              <a:t>CLICK TO EDIT MASTER TITLE STYLE</a:t>
            </a:r>
            <a:endParaRPr lang="en-GB" noProof="0" dirty="0"/>
          </a:p>
        </p:txBody>
      </p:sp>
      <p:graphicFrame>
        <p:nvGraphicFramePr>
          <p:cNvPr id="3" name="Chart 62">
            <a:extLst>
              <a:ext uri="{FF2B5EF4-FFF2-40B4-BE49-F238E27FC236}">
                <a16:creationId xmlns:a16="http://schemas.microsoft.com/office/drawing/2014/main" id="{ACF06B11-18F4-4720-A183-165C1FB85F61}"/>
              </a:ext>
            </a:extLst>
          </p:cNvPr>
          <p:cNvGraphicFramePr/>
          <p:nvPr userDrawn="1">
            <p:extLst>
              <p:ext uri="{D42A27DB-BD31-4B8C-83A1-F6EECF244321}">
                <p14:modId xmlns:p14="http://schemas.microsoft.com/office/powerpoint/2010/main" val="1737926873"/>
              </p:ext>
            </p:extLst>
          </p:nvPr>
        </p:nvGraphicFramePr>
        <p:xfrm>
          <a:off x="279036" y="1219353"/>
          <a:ext cx="11656060" cy="4735687"/>
        </p:xfrm>
        <a:graphic>
          <a:graphicData uri="http://schemas.openxmlformats.org/drawingml/2006/chart">
            <c:chart xmlns:c="http://schemas.openxmlformats.org/drawingml/2006/chart" xmlns:r="http://schemas.openxmlformats.org/officeDocument/2006/relationships" r:id="rId2"/>
          </a:graphicData>
        </a:graphic>
      </p:graphicFrame>
      <p:cxnSp>
        <p:nvCxnSpPr>
          <p:cNvPr id="5" name="Straight Connector 4">
            <a:extLst>
              <a:ext uri="{FF2B5EF4-FFF2-40B4-BE49-F238E27FC236}">
                <a16:creationId xmlns:a16="http://schemas.microsoft.com/office/drawing/2014/main" id="{0805BBD0-4E77-4901-8F9B-5C34F6E0468A}"/>
              </a:ext>
            </a:extLst>
          </p:cNvPr>
          <p:cNvCxnSpPr/>
          <p:nvPr userDrawn="1"/>
        </p:nvCxnSpPr>
        <p:spPr>
          <a:xfrm>
            <a:off x="218262" y="882193"/>
            <a:ext cx="11768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0128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repeatCount="0" fill="hold" grpId="0" nodeType="afterEffect">
                                  <p:stCondLst>
                                    <p:cond delay="0"/>
                                  </p:stCondLst>
                                  <p:childTnLst>
                                    <p:set>
                                      <p:cBhvr>
                                        <p:cTn id="6" dur="1" fill="hold">
                                          <p:stCondLst>
                                            <p:cond delay="0"/>
                                          </p:stCondLst>
                                        </p:cTn>
                                        <p:tgtEl>
                                          <p:spTgt spid="3">
                                            <p:graphicEl>
                                              <a:chart seriesIdx="-3" categoryIdx="-3" bldStep="gridLegend"/>
                                            </p:graphicEl>
                                          </p:spTgt>
                                        </p:tgtEl>
                                        <p:attrNameLst>
                                          <p:attrName>style.visibility</p:attrName>
                                        </p:attrNameLst>
                                      </p:cBhvr>
                                      <p:to>
                                        <p:strVal val="visible"/>
                                      </p:to>
                                    </p:set>
                                    <p:animEffect transition="in" filter="wipe(down)">
                                      <p:cBhvr>
                                        <p:cTn id="7" dur="300"/>
                                        <p:tgtEl>
                                          <p:spTgt spid="3">
                                            <p:graphicEl>
                                              <a:chart seriesIdx="-3" categoryIdx="-3" bldStep="gridLegend"/>
                                            </p:graphicEl>
                                          </p:spTgt>
                                        </p:tgtEl>
                                      </p:cBhvr>
                                    </p:animEffect>
                                  </p:childTnLst>
                                </p:cTn>
                              </p:par>
                            </p:childTnLst>
                          </p:cTn>
                        </p:par>
                        <p:par>
                          <p:cTn id="8" fill="hold">
                            <p:stCondLst>
                              <p:cond delay="300"/>
                            </p:stCondLst>
                            <p:childTnLst>
                              <p:par>
                                <p:cTn id="9" presetID="22" presetClass="entr" presetSubtype="4" repeatCount="0" fill="hold" grpId="0" nodeType="afterEffect">
                                  <p:stCondLst>
                                    <p:cond delay="0"/>
                                  </p:stCondLst>
                                  <p:childTnLst>
                                    <p:set>
                                      <p:cBhvr>
                                        <p:cTn id="10" dur="1" fill="hold">
                                          <p:stCondLst>
                                            <p:cond delay="0"/>
                                          </p:stCondLst>
                                        </p:cTn>
                                        <p:tgtEl>
                                          <p:spTgt spid="3">
                                            <p:graphicEl>
                                              <a:chart seriesIdx="-4" categoryIdx="0" bldStep="category"/>
                                            </p:graphicEl>
                                          </p:spTgt>
                                        </p:tgtEl>
                                        <p:attrNameLst>
                                          <p:attrName>style.visibility</p:attrName>
                                        </p:attrNameLst>
                                      </p:cBhvr>
                                      <p:to>
                                        <p:strVal val="visible"/>
                                      </p:to>
                                    </p:set>
                                    <p:animEffect transition="in" filter="wipe(down)">
                                      <p:cBhvr>
                                        <p:cTn id="11" dur="300"/>
                                        <p:tgtEl>
                                          <p:spTgt spid="3">
                                            <p:graphicEl>
                                              <a:chart seriesIdx="-4" categoryIdx="0" bldStep="category"/>
                                            </p:graphicEl>
                                          </p:spTgt>
                                        </p:tgtEl>
                                      </p:cBhvr>
                                    </p:animEffect>
                                  </p:childTnLst>
                                </p:cTn>
                              </p:par>
                            </p:childTnLst>
                          </p:cTn>
                        </p:par>
                        <p:par>
                          <p:cTn id="12" fill="hold">
                            <p:stCondLst>
                              <p:cond delay="600"/>
                            </p:stCondLst>
                            <p:childTnLst>
                              <p:par>
                                <p:cTn id="13" presetID="22" presetClass="entr" presetSubtype="4" repeatCount="0" fill="hold" grpId="0" nodeType="afterEffect">
                                  <p:stCondLst>
                                    <p:cond delay="0"/>
                                  </p:stCondLst>
                                  <p:childTnLst>
                                    <p:set>
                                      <p:cBhvr>
                                        <p:cTn id="14" dur="1" fill="hold">
                                          <p:stCondLst>
                                            <p:cond delay="0"/>
                                          </p:stCondLst>
                                        </p:cTn>
                                        <p:tgtEl>
                                          <p:spTgt spid="3">
                                            <p:graphicEl>
                                              <a:chart seriesIdx="-4" categoryIdx="1" bldStep="category"/>
                                            </p:graphicEl>
                                          </p:spTgt>
                                        </p:tgtEl>
                                        <p:attrNameLst>
                                          <p:attrName>style.visibility</p:attrName>
                                        </p:attrNameLst>
                                      </p:cBhvr>
                                      <p:to>
                                        <p:strVal val="visible"/>
                                      </p:to>
                                    </p:set>
                                    <p:animEffect transition="in" filter="wipe(down)">
                                      <p:cBhvr>
                                        <p:cTn id="15" dur="300"/>
                                        <p:tgtEl>
                                          <p:spTgt spid="3">
                                            <p:graphicEl>
                                              <a:chart seriesIdx="-4" categoryIdx="1" bldStep="category"/>
                                            </p:graphicEl>
                                          </p:spTgt>
                                        </p:tgtEl>
                                      </p:cBhvr>
                                    </p:animEffect>
                                  </p:childTnLst>
                                </p:cTn>
                              </p:par>
                            </p:childTnLst>
                          </p:cTn>
                        </p:par>
                        <p:par>
                          <p:cTn id="16" fill="hold">
                            <p:stCondLst>
                              <p:cond delay="900"/>
                            </p:stCondLst>
                            <p:childTnLst>
                              <p:par>
                                <p:cTn id="17" presetID="22" presetClass="entr" presetSubtype="4" repeatCount="0" fill="hold" grpId="0" nodeType="afterEffect">
                                  <p:stCondLst>
                                    <p:cond delay="0"/>
                                  </p:stCondLst>
                                  <p:childTnLst>
                                    <p:set>
                                      <p:cBhvr>
                                        <p:cTn id="18" dur="1" fill="hold">
                                          <p:stCondLst>
                                            <p:cond delay="0"/>
                                          </p:stCondLst>
                                        </p:cTn>
                                        <p:tgtEl>
                                          <p:spTgt spid="3">
                                            <p:graphicEl>
                                              <a:chart seriesIdx="-4" categoryIdx="2" bldStep="category"/>
                                            </p:graphicEl>
                                          </p:spTgt>
                                        </p:tgtEl>
                                        <p:attrNameLst>
                                          <p:attrName>style.visibility</p:attrName>
                                        </p:attrNameLst>
                                      </p:cBhvr>
                                      <p:to>
                                        <p:strVal val="visible"/>
                                      </p:to>
                                    </p:set>
                                    <p:animEffect transition="in" filter="wipe(down)">
                                      <p:cBhvr>
                                        <p:cTn id="19" dur="300"/>
                                        <p:tgtEl>
                                          <p:spTgt spid="3">
                                            <p:graphicEl>
                                              <a:chart seriesIdx="-4" categoryIdx="2" bldStep="category"/>
                                            </p:graphicEl>
                                          </p:spTgt>
                                        </p:tgtEl>
                                      </p:cBhvr>
                                    </p:animEffect>
                                  </p:childTnLst>
                                </p:cTn>
                              </p:par>
                            </p:childTnLst>
                          </p:cTn>
                        </p:par>
                        <p:par>
                          <p:cTn id="20" fill="hold">
                            <p:stCondLst>
                              <p:cond delay="1200"/>
                            </p:stCondLst>
                            <p:childTnLst>
                              <p:par>
                                <p:cTn id="21" presetID="22" presetClass="entr" presetSubtype="4" repeatCount="0" fill="hold" grpId="0" nodeType="afterEffect">
                                  <p:stCondLst>
                                    <p:cond delay="0"/>
                                  </p:stCondLst>
                                  <p:childTnLst>
                                    <p:set>
                                      <p:cBhvr>
                                        <p:cTn id="22" dur="1" fill="hold">
                                          <p:stCondLst>
                                            <p:cond delay="0"/>
                                          </p:stCondLst>
                                        </p:cTn>
                                        <p:tgtEl>
                                          <p:spTgt spid="3">
                                            <p:graphicEl>
                                              <a:chart seriesIdx="-4" categoryIdx="3" bldStep="category"/>
                                            </p:graphicEl>
                                          </p:spTgt>
                                        </p:tgtEl>
                                        <p:attrNameLst>
                                          <p:attrName>style.visibility</p:attrName>
                                        </p:attrNameLst>
                                      </p:cBhvr>
                                      <p:to>
                                        <p:strVal val="visible"/>
                                      </p:to>
                                    </p:set>
                                    <p:animEffect transition="in" filter="wipe(down)">
                                      <p:cBhvr>
                                        <p:cTn id="23" dur="300"/>
                                        <p:tgtEl>
                                          <p:spTgt spid="3">
                                            <p:graphicEl>
                                              <a:chart seriesIdx="-4" categoryIdx="3" bldStep="category"/>
                                            </p:graphicEl>
                                          </p:spTgt>
                                        </p:tgtEl>
                                      </p:cBhvr>
                                    </p:animEffect>
                                  </p:childTnLst>
                                </p:cTn>
                              </p:par>
                            </p:childTnLst>
                          </p:cTn>
                        </p:par>
                        <p:par>
                          <p:cTn id="24" fill="hold">
                            <p:stCondLst>
                              <p:cond delay="1500"/>
                            </p:stCondLst>
                            <p:childTnLst>
                              <p:par>
                                <p:cTn id="25" presetID="22" presetClass="entr" presetSubtype="4" repeatCount="0" fill="hold" grpId="0" nodeType="afterEffect">
                                  <p:stCondLst>
                                    <p:cond delay="0"/>
                                  </p:stCondLst>
                                  <p:childTnLst>
                                    <p:set>
                                      <p:cBhvr>
                                        <p:cTn id="26" dur="1" fill="hold">
                                          <p:stCondLst>
                                            <p:cond delay="0"/>
                                          </p:stCondLst>
                                        </p:cTn>
                                        <p:tgtEl>
                                          <p:spTgt spid="3">
                                            <p:graphicEl>
                                              <a:chart seriesIdx="-4" categoryIdx="4" bldStep="category"/>
                                            </p:graphicEl>
                                          </p:spTgt>
                                        </p:tgtEl>
                                        <p:attrNameLst>
                                          <p:attrName>style.visibility</p:attrName>
                                        </p:attrNameLst>
                                      </p:cBhvr>
                                      <p:to>
                                        <p:strVal val="visible"/>
                                      </p:to>
                                    </p:set>
                                    <p:animEffect transition="in" filter="wipe(down)">
                                      <p:cBhvr>
                                        <p:cTn id="27" dur="300"/>
                                        <p:tgtEl>
                                          <p:spTgt spid="3">
                                            <p:graphicEl>
                                              <a:chart seriesIdx="-4" categoryIdx="4" bldStep="category"/>
                                            </p:graphicEl>
                                          </p:spTgt>
                                        </p:tgtEl>
                                      </p:cBhvr>
                                    </p:animEffect>
                                  </p:childTnLst>
                                </p:cTn>
                              </p:par>
                            </p:childTnLst>
                          </p:cTn>
                        </p:par>
                        <p:par>
                          <p:cTn id="28" fill="hold">
                            <p:stCondLst>
                              <p:cond delay="1800"/>
                            </p:stCondLst>
                            <p:childTnLst>
                              <p:par>
                                <p:cTn id="29" presetID="22" presetClass="entr" presetSubtype="4" repeatCount="0" fill="hold" grpId="0" nodeType="afterEffect">
                                  <p:stCondLst>
                                    <p:cond delay="0"/>
                                  </p:stCondLst>
                                  <p:childTnLst>
                                    <p:set>
                                      <p:cBhvr>
                                        <p:cTn id="30" dur="1" fill="hold">
                                          <p:stCondLst>
                                            <p:cond delay="0"/>
                                          </p:stCondLst>
                                        </p:cTn>
                                        <p:tgtEl>
                                          <p:spTgt spid="3">
                                            <p:graphicEl>
                                              <a:chart seriesIdx="-4" categoryIdx="5" bldStep="category"/>
                                            </p:graphicEl>
                                          </p:spTgt>
                                        </p:tgtEl>
                                        <p:attrNameLst>
                                          <p:attrName>style.visibility</p:attrName>
                                        </p:attrNameLst>
                                      </p:cBhvr>
                                      <p:to>
                                        <p:strVal val="visible"/>
                                      </p:to>
                                    </p:set>
                                    <p:animEffect transition="in" filter="wipe(down)">
                                      <p:cBhvr>
                                        <p:cTn id="31" dur="300"/>
                                        <p:tgtEl>
                                          <p:spTgt spid="3">
                                            <p:graphicEl>
                                              <a:chart seriesIdx="-4" categoryIdx="5" bldStep="category"/>
                                            </p:graphicEl>
                                          </p:spTgt>
                                        </p:tgtEl>
                                      </p:cBhvr>
                                    </p:animEffect>
                                  </p:childTnLst>
                                </p:cTn>
                              </p:par>
                            </p:childTnLst>
                          </p:cTn>
                        </p:par>
                        <p:par>
                          <p:cTn id="32" fill="hold">
                            <p:stCondLst>
                              <p:cond delay="2100"/>
                            </p:stCondLst>
                            <p:childTnLst>
                              <p:par>
                                <p:cTn id="33" presetID="22" presetClass="entr" presetSubtype="4" repeatCount="0" fill="hold" grpId="0" nodeType="afterEffect">
                                  <p:stCondLst>
                                    <p:cond delay="0"/>
                                  </p:stCondLst>
                                  <p:childTnLst>
                                    <p:set>
                                      <p:cBhvr>
                                        <p:cTn id="34" dur="1" fill="hold">
                                          <p:stCondLst>
                                            <p:cond delay="0"/>
                                          </p:stCondLst>
                                        </p:cTn>
                                        <p:tgtEl>
                                          <p:spTgt spid="3">
                                            <p:graphicEl>
                                              <a:chart seriesIdx="-4" categoryIdx="6" bldStep="category"/>
                                            </p:graphicEl>
                                          </p:spTgt>
                                        </p:tgtEl>
                                        <p:attrNameLst>
                                          <p:attrName>style.visibility</p:attrName>
                                        </p:attrNameLst>
                                      </p:cBhvr>
                                      <p:to>
                                        <p:strVal val="visible"/>
                                      </p:to>
                                    </p:set>
                                    <p:animEffect transition="in" filter="wipe(down)">
                                      <p:cBhvr>
                                        <p:cTn id="35" dur="300"/>
                                        <p:tgtEl>
                                          <p:spTgt spid="3">
                                            <p:graphicEl>
                                              <a:chart seriesIdx="-4" categoryIdx="6" bldStep="category"/>
                                            </p:graphicEl>
                                          </p:spTgt>
                                        </p:tgtEl>
                                      </p:cBhvr>
                                    </p:animEffect>
                                  </p:childTnLst>
                                </p:cTn>
                              </p:par>
                            </p:childTnLst>
                          </p:cTn>
                        </p:par>
                        <p:par>
                          <p:cTn id="36" fill="hold">
                            <p:stCondLst>
                              <p:cond delay="2400"/>
                            </p:stCondLst>
                            <p:childTnLst>
                              <p:par>
                                <p:cTn id="37" presetID="22" presetClass="entr" presetSubtype="4" repeatCount="0" fill="hold" grpId="0" nodeType="afterEffect">
                                  <p:stCondLst>
                                    <p:cond delay="0"/>
                                  </p:stCondLst>
                                  <p:childTnLst>
                                    <p:set>
                                      <p:cBhvr>
                                        <p:cTn id="38" dur="1" fill="hold">
                                          <p:stCondLst>
                                            <p:cond delay="0"/>
                                          </p:stCondLst>
                                        </p:cTn>
                                        <p:tgtEl>
                                          <p:spTgt spid="3">
                                            <p:graphicEl>
                                              <a:chart seriesIdx="-4" categoryIdx="7" bldStep="category"/>
                                            </p:graphicEl>
                                          </p:spTgt>
                                        </p:tgtEl>
                                        <p:attrNameLst>
                                          <p:attrName>style.visibility</p:attrName>
                                        </p:attrNameLst>
                                      </p:cBhvr>
                                      <p:to>
                                        <p:strVal val="visible"/>
                                      </p:to>
                                    </p:set>
                                    <p:animEffect transition="in" filter="wipe(down)">
                                      <p:cBhvr>
                                        <p:cTn id="39" dur="300"/>
                                        <p:tgtEl>
                                          <p:spTgt spid="3">
                                            <p:graphicEl>
                                              <a:chart seriesIdx="-4" categoryIdx="7" bldStep="category"/>
                                            </p:graphicEl>
                                          </p:spTgt>
                                        </p:tgtEl>
                                      </p:cBhvr>
                                    </p:animEffect>
                                  </p:childTnLst>
                                </p:cTn>
                              </p:par>
                            </p:childTnLst>
                          </p:cTn>
                        </p:par>
                        <p:par>
                          <p:cTn id="40" fill="hold">
                            <p:stCondLst>
                              <p:cond delay="2700"/>
                            </p:stCondLst>
                            <p:childTnLst>
                              <p:par>
                                <p:cTn id="41" presetID="22" presetClass="entr" presetSubtype="4" repeatCount="0" fill="hold" grpId="0" nodeType="afterEffect">
                                  <p:stCondLst>
                                    <p:cond delay="0"/>
                                  </p:stCondLst>
                                  <p:childTnLst>
                                    <p:set>
                                      <p:cBhvr>
                                        <p:cTn id="42" dur="1" fill="hold">
                                          <p:stCondLst>
                                            <p:cond delay="0"/>
                                          </p:stCondLst>
                                        </p:cTn>
                                        <p:tgtEl>
                                          <p:spTgt spid="3">
                                            <p:graphicEl>
                                              <a:chart seriesIdx="-4" categoryIdx="8" bldStep="category"/>
                                            </p:graphicEl>
                                          </p:spTgt>
                                        </p:tgtEl>
                                        <p:attrNameLst>
                                          <p:attrName>style.visibility</p:attrName>
                                        </p:attrNameLst>
                                      </p:cBhvr>
                                      <p:to>
                                        <p:strVal val="visible"/>
                                      </p:to>
                                    </p:set>
                                    <p:animEffect transition="in" filter="wipe(down)">
                                      <p:cBhvr>
                                        <p:cTn id="43" dur="300"/>
                                        <p:tgtEl>
                                          <p:spTgt spid="3">
                                            <p:graphicEl>
                                              <a:chart seriesIdx="-4" categoryIdx="8" bldStep="category"/>
                                            </p:graphicEl>
                                          </p:spTgt>
                                        </p:tgtEl>
                                      </p:cBhvr>
                                    </p:animEffect>
                                  </p:childTnLst>
                                </p:cTn>
                              </p:par>
                            </p:childTnLst>
                          </p:cTn>
                        </p:par>
                        <p:par>
                          <p:cTn id="44" fill="hold">
                            <p:stCondLst>
                              <p:cond delay="3000"/>
                            </p:stCondLst>
                            <p:childTnLst>
                              <p:par>
                                <p:cTn id="45" presetID="22" presetClass="entr" presetSubtype="4" repeatCount="0" fill="hold" grpId="0" nodeType="afterEffect">
                                  <p:stCondLst>
                                    <p:cond delay="0"/>
                                  </p:stCondLst>
                                  <p:childTnLst>
                                    <p:set>
                                      <p:cBhvr>
                                        <p:cTn id="46" dur="1" fill="hold">
                                          <p:stCondLst>
                                            <p:cond delay="0"/>
                                          </p:stCondLst>
                                        </p:cTn>
                                        <p:tgtEl>
                                          <p:spTgt spid="3">
                                            <p:graphicEl>
                                              <a:chart seriesIdx="-4" categoryIdx="9" bldStep="category"/>
                                            </p:graphicEl>
                                          </p:spTgt>
                                        </p:tgtEl>
                                        <p:attrNameLst>
                                          <p:attrName>style.visibility</p:attrName>
                                        </p:attrNameLst>
                                      </p:cBhvr>
                                      <p:to>
                                        <p:strVal val="visible"/>
                                      </p:to>
                                    </p:set>
                                    <p:animEffect transition="in" filter="wipe(down)">
                                      <p:cBhvr>
                                        <p:cTn id="47" dur="300"/>
                                        <p:tgtEl>
                                          <p:spTgt spid="3">
                                            <p:graphicEl>
                                              <a:chart seriesIdx="-4" categoryIdx="9" bldStep="category"/>
                                            </p:graphicEl>
                                          </p:spTgt>
                                        </p:tgtEl>
                                      </p:cBhvr>
                                    </p:animEffect>
                                  </p:childTnLst>
                                </p:cTn>
                              </p:par>
                            </p:childTnLst>
                          </p:cTn>
                        </p:par>
                        <p:par>
                          <p:cTn id="48" fill="hold">
                            <p:stCondLst>
                              <p:cond delay="3300"/>
                            </p:stCondLst>
                            <p:childTnLst>
                              <p:par>
                                <p:cTn id="49" presetID="22" presetClass="entr" presetSubtype="4" repeatCount="0" fill="hold" grpId="0" nodeType="afterEffect">
                                  <p:stCondLst>
                                    <p:cond delay="0"/>
                                  </p:stCondLst>
                                  <p:childTnLst>
                                    <p:set>
                                      <p:cBhvr>
                                        <p:cTn id="50" dur="1" fill="hold">
                                          <p:stCondLst>
                                            <p:cond delay="0"/>
                                          </p:stCondLst>
                                        </p:cTn>
                                        <p:tgtEl>
                                          <p:spTgt spid="3">
                                            <p:graphicEl>
                                              <a:chart seriesIdx="-4" categoryIdx="10" bldStep="category"/>
                                            </p:graphicEl>
                                          </p:spTgt>
                                        </p:tgtEl>
                                        <p:attrNameLst>
                                          <p:attrName>style.visibility</p:attrName>
                                        </p:attrNameLst>
                                      </p:cBhvr>
                                      <p:to>
                                        <p:strVal val="visible"/>
                                      </p:to>
                                    </p:set>
                                    <p:animEffect transition="in" filter="wipe(down)">
                                      <p:cBhvr>
                                        <p:cTn id="51" dur="300"/>
                                        <p:tgtEl>
                                          <p:spTgt spid="3">
                                            <p:graphicEl>
                                              <a:chart seriesIdx="-4" categoryIdx="10" bldStep="category"/>
                                            </p:graphicEl>
                                          </p:spTgt>
                                        </p:tgtEl>
                                      </p:cBhvr>
                                    </p:animEffect>
                                  </p:childTnLst>
                                </p:cTn>
                              </p:par>
                            </p:childTnLst>
                          </p:cTn>
                        </p:par>
                        <p:par>
                          <p:cTn id="52" fill="hold">
                            <p:stCondLst>
                              <p:cond delay="3600"/>
                            </p:stCondLst>
                            <p:childTnLst>
                              <p:par>
                                <p:cTn id="53" presetID="22" presetClass="entr" presetSubtype="4" repeatCount="0" fill="hold" grpId="0" nodeType="afterEffect">
                                  <p:stCondLst>
                                    <p:cond delay="0"/>
                                  </p:stCondLst>
                                  <p:childTnLst>
                                    <p:set>
                                      <p:cBhvr>
                                        <p:cTn id="54" dur="1" fill="hold">
                                          <p:stCondLst>
                                            <p:cond delay="0"/>
                                          </p:stCondLst>
                                        </p:cTn>
                                        <p:tgtEl>
                                          <p:spTgt spid="3">
                                            <p:graphicEl>
                                              <a:chart seriesIdx="-4" categoryIdx="11" bldStep="category"/>
                                            </p:graphicEl>
                                          </p:spTgt>
                                        </p:tgtEl>
                                        <p:attrNameLst>
                                          <p:attrName>style.visibility</p:attrName>
                                        </p:attrNameLst>
                                      </p:cBhvr>
                                      <p:to>
                                        <p:strVal val="visible"/>
                                      </p:to>
                                    </p:set>
                                    <p:animEffect transition="in" filter="wipe(down)">
                                      <p:cBhvr>
                                        <p:cTn id="55" dur="300"/>
                                        <p:tgtEl>
                                          <p:spTgt spid="3">
                                            <p:graphicEl>
                                              <a:chart seriesIdx="-4" categoryIdx="11" bldStep="category"/>
                                            </p:graphicEl>
                                          </p:spTgt>
                                        </p:tgtEl>
                                      </p:cBhvr>
                                    </p:animEffect>
                                  </p:childTnLst>
                                </p:cTn>
                              </p:par>
                            </p:childTnLst>
                          </p:cTn>
                        </p:par>
                        <p:par>
                          <p:cTn id="56" fill="hold">
                            <p:stCondLst>
                              <p:cond delay="3900"/>
                            </p:stCondLst>
                            <p:childTnLst>
                              <p:par>
                                <p:cTn id="57" presetID="22" presetClass="entr" presetSubtype="4" repeatCount="0" fill="hold" grpId="0" nodeType="afterEffect">
                                  <p:stCondLst>
                                    <p:cond delay="0"/>
                                  </p:stCondLst>
                                  <p:childTnLst>
                                    <p:set>
                                      <p:cBhvr>
                                        <p:cTn id="58" dur="1" fill="hold">
                                          <p:stCondLst>
                                            <p:cond delay="0"/>
                                          </p:stCondLst>
                                        </p:cTn>
                                        <p:tgtEl>
                                          <p:spTgt spid="3">
                                            <p:graphicEl>
                                              <a:chart seriesIdx="-4" categoryIdx="12" bldStep="category"/>
                                            </p:graphicEl>
                                          </p:spTgt>
                                        </p:tgtEl>
                                        <p:attrNameLst>
                                          <p:attrName>style.visibility</p:attrName>
                                        </p:attrNameLst>
                                      </p:cBhvr>
                                      <p:to>
                                        <p:strVal val="visible"/>
                                      </p:to>
                                    </p:set>
                                    <p:animEffect transition="in" filter="wipe(down)">
                                      <p:cBhvr>
                                        <p:cTn id="59" dur="300"/>
                                        <p:tgtEl>
                                          <p:spTgt spid="3">
                                            <p:graphicEl>
                                              <a:chart seriesIdx="-4" categoryIdx="12" bldStep="category"/>
                                            </p:graphicEl>
                                          </p:spTgt>
                                        </p:tgtEl>
                                      </p:cBhvr>
                                    </p:animEffect>
                                  </p:childTnLst>
                                </p:cTn>
                              </p:par>
                            </p:childTnLst>
                          </p:cTn>
                        </p:par>
                        <p:par>
                          <p:cTn id="60" fill="hold">
                            <p:stCondLst>
                              <p:cond delay="4200"/>
                            </p:stCondLst>
                            <p:childTnLst>
                              <p:par>
                                <p:cTn id="61" presetID="22" presetClass="entr" presetSubtype="4" repeatCount="0" fill="hold" grpId="0" nodeType="afterEffect">
                                  <p:stCondLst>
                                    <p:cond delay="0"/>
                                  </p:stCondLst>
                                  <p:childTnLst>
                                    <p:set>
                                      <p:cBhvr>
                                        <p:cTn id="62" dur="1" fill="hold">
                                          <p:stCondLst>
                                            <p:cond delay="0"/>
                                          </p:stCondLst>
                                        </p:cTn>
                                        <p:tgtEl>
                                          <p:spTgt spid="3">
                                            <p:graphicEl>
                                              <a:chart seriesIdx="-4" categoryIdx="13" bldStep="category"/>
                                            </p:graphicEl>
                                          </p:spTgt>
                                        </p:tgtEl>
                                        <p:attrNameLst>
                                          <p:attrName>style.visibility</p:attrName>
                                        </p:attrNameLst>
                                      </p:cBhvr>
                                      <p:to>
                                        <p:strVal val="visible"/>
                                      </p:to>
                                    </p:set>
                                    <p:animEffect transition="in" filter="wipe(down)">
                                      <p:cBhvr>
                                        <p:cTn id="63" dur="300"/>
                                        <p:tgtEl>
                                          <p:spTgt spid="3">
                                            <p:graphicEl>
                                              <a:chart seriesIdx="-4" categoryIdx="13" bldStep="category"/>
                                            </p:graphicEl>
                                          </p:spTgt>
                                        </p:tgtEl>
                                      </p:cBhvr>
                                    </p:animEffect>
                                  </p:childTnLst>
                                </p:cTn>
                              </p:par>
                            </p:childTnLst>
                          </p:cTn>
                        </p:par>
                        <p:par>
                          <p:cTn id="64" fill="hold">
                            <p:stCondLst>
                              <p:cond delay="4500"/>
                            </p:stCondLst>
                            <p:childTnLst>
                              <p:par>
                                <p:cTn id="65" presetID="22" presetClass="entr" presetSubtype="4" repeatCount="0" fill="hold" grpId="0" nodeType="afterEffect">
                                  <p:stCondLst>
                                    <p:cond delay="0"/>
                                  </p:stCondLst>
                                  <p:childTnLst>
                                    <p:set>
                                      <p:cBhvr>
                                        <p:cTn id="66" dur="1" fill="hold">
                                          <p:stCondLst>
                                            <p:cond delay="0"/>
                                          </p:stCondLst>
                                        </p:cTn>
                                        <p:tgtEl>
                                          <p:spTgt spid="3">
                                            <p:graphicEl>
                                              <a:chart seriesIdx="-4" categoryIdx="14" bldStep="category"/>
                                            </p:graphicEl>
                                          </p:spTgt>
                                        </p:tgtEl>
                                        <p:attrNameLst>
                                          <p:attrName>style.visibility</p:attrName>
                                        </p:attrNameLst>
                                      </p:cBhvr>
                                      <p:to>
                                        <p:strVal val="visible"/>
                                      </p:to>
                                    </p:set>
                                    <p:animEffect transition="in" filter="wipe(down)">
                                      <p:cBhvr>
                                        <p:cTn id="67" dur="300"/>
                                        <p:tgtEl>
                                          <p:spTgt spid="3">
                                            <p:graphicEl>
                                              <a:chart seriesIdx="-4" categoryIdx="14" bldStep="category"/>
                                            </p:graphicEl>
                                          </p:spTgt>
                                        </p:tgtEl>
                                      </p:cBhvr>
                                    </p:animEffect>
                                  </p:childTnLst>
                                </p:cTn>
                              </p:par>
                            </p:childTnLst>
                          </p:cTn>
                        </p:par>
                        <p:par>
                          <p:cTn id="68" fill="hold">
                            <p:stCondLst>
                              <p:cond delay="4800"/>
                            </p:stCondLst>
                            <p:childTnLst>
                              <p:par>
                                <p:cTn id="69" presetID="22" presetClass="entr" presetSubtype="4" repeatCount="0" fill="hold" grpId="0" nodeType="afterEffect">
                                  <p:stCondLst>
                                    <p:cond delay="0"/>
                                  </p:stCondLst>
                                  <p:childTnLst>
                                    <p:set>
                                      <p:cBhvr>
                                        <p:cTn id="70" dur="1" fill="hold">
                                          <p:stCondLst>
                                            <p:cond delay="0"/>
                                          </p:stCondLst>
                                        </p:cTn>
                                        <p:tgtEl>
                                          <p:spTgt spid="3">
                                            <p:graphicEl>
                                              <a:chart seriesIdx="-4" categoryIdx="15" bldStep="category"/>
                                            </p:graphicEl>
                                          </p:spTgt>
                                        </p:tgtEl>
                                        <p:attrNameLst>
                                          <p:attrName>style.visibility</p:attrName>
                                        </p:attrNameLst>
                                      </p:cBhvr>
                                      <p:to>
                                        <p:strVal val="visible"/>
                                      </p:to>
                                    </p:set>
                                    <p:animEffect transition="in" filter="wipe(down)">
                                      <p:cBhvr>
                                        <p:cTn id="71" dur="300"/>
                                        <p:tgtEl>
                                          <p:spTgt spid="3">
                                            <p:graphicEl>
                                              <a:chart seriesIdx="-4" categoryIdx="15" bldStep="category"/>
                                            </p:graphicEl>
                                          </p:spTgt>
                                        </p:tgtEl>
                                      </p:cBhvr>
                                    </p:animEffect>
                                  </p:childTnLst>
                                </p:cTn>
                              </p:par>
                            </p:childTnLst>
                          </p:cTn>
                        </p:par>
                        <p:par>
                          <p:cTn id="72" fill="hold">
                            <p:stCondLst>
                              <p:cond delay="5100"/>
                            </p:stCondLst>
                            <p:childTnLst>
                              <p:par>
                                <p:cTn id="73" presetID="22" presetClass="entr" presetSubtype="4" repeatCount="0" fill="hold" grpId="0" nodeType="afterEffect">
                                  <p:stCondLst>
                                    <p:cond delay="0"/>
                                  </p:stCondLst>
                                  <p:childTnLst>
                                    <p:set>
                                      <p:cBhvr>
                                        <p:cTn id="74" dur="1" fill="hold">
                                          <p:stCondLst>
                                            <p:cond delay="0"/>
                                          </p:stCondLst>
                                        </p:cTn>
                                        <p:tgtEl>
                                          <p:spTgt spid="3">
                                            <p:graphicEl>
                                              <a:chart seriesIdx="-4" categoryIdx="16" bldStep="category"/>
                                            </p:graphicEl>
                                          </p:spTgt>
                                        </p:tgtEl>
                                        <p:attrNameLst>
                                          <p:attrName>style.visibility</p:attrName>
                                        </p:attrNameLst>
                                      </p:cBhvr>
                                      <p:to>
                                        <p:strVal val="visible"/>
                                      </p:to>
                                    </p:set>
                                    <p:animEffect transition="in" filter="wipe(down)">
                                      <p:cBhvr>
                                        <p:cTn id="75" dur="300"/>
                                        <p:tgtEl>
                                          <p:spTgt spid="3">
                                            <p:graphicEl>
                                              <a:chart seriesIdx="-4" categoryIdx="16" bldStep="category"/>
                                            </p:graphicEl>
                                          </p:spTgt>
                                        </p:tgtEl>
                                      </p:cBhvr>
                                    </p:animEffect>
                                  </p:childTnLst>
                                </p:cTn>
                              </p:par>
                            </p:childTnLst>
                          </p:cTn>
                        </p:par>
                        <p:par>
                          <p:cTn id="76" fill="hold">
                            <p:stCondLst>
                              <p:cond delay="5400"/>
                            </p:stCondLst>
                            <p:childTnLst>
                              <p:par>
                                <p:cTn id="77" presetID="22" presetClass="entr" presetSubtype="4" repeatCount="0" fill="hold" grpId="0" nodeType="afterEffect">
                                  <p:stCondLst>
                                    <p:cond delay="0"/>
                                  </p:stCondLst>
                                  <p:childTnLst>
                                    <p:set>
                                      <p:cBhvr>
                                        <p:cTn id="78" dur="1" fill="hold">
                                          <p:stCondLst>
                                            <p:cond delay="0"/>
                                          </p:stCondLst>
                                        </p:cTn>
                                        <p:tgtEl>
                                          <p:spTgt spid="3">
                                            <p:graphicEl>
                                              <a:chart seriesIdx="-4" categoryIdx="17" bldStep="category"/>
                                            </p:graphicEl>
                                          </p:spTgt>
                                        </p:tgtEl>
                                        <p:attrNameLst>
                                          <p:attrName>style.visibility</p:attrName>
                                        </p:attrNameLst>
                                      </p:cBhvr>
                                      <p:to>
                                        <p:strVal val="visible"/>
                                      </p:to>
                                    </p:set>
                                    <p:animEffect transition="in" filter="wipe(down)">
                                      <p:cBhvr>
                                        <p:cTn id="79" dur="300"/>
                                        <p:tgtEl>
                                          <p:spTgt spid="3">
                                            <p:graphicEl>
                                              <a:chart seriesIdx="-4" categoryIdx="17" bldStep="category"/>
                                            </p:graphicEl>
                                          </p:spTgt>
                                        </p:tgtEl>
                                      </p:cBhvr>
                                    </p:animEffect>
                                  </p:childTnLst>
                                </p:cTn>
                              </p:par>
                            </p:childTnLst>
                          </p:cTn>
                        </p:par>
                        <p:par>
                          <p:cTn id="80" fill="hold">
                            <p:stCondLst>
                              <p:cond delay="5700"/>
                            </p:stCondLst>
                            <p:childTnLst>
                              <p:par>
                                <p:cTn id="81" presetID="22" presetClass="entr" presetSubtype="4" repeatCount="0" fill="hold" grpId="0" nodeType="afterEffect">
                                  <p:stCondLst>
                                    <p:cond delay="0"/>
                                  </p:stCondLst>
                                  <p:childTnLst>
                                    <p:set>
                                      <p:cBhvr>
                                        <p:cTn id="82" dur="1" fill="hold">
                                          <p:stCondLst>
                                            <p:cond delay="0"/>
                                          </p:stCondLst>
                                        </p:cTn>
                                        <p:tgtEl>
                                          <p:spTgt spid="3">
                                            <p:graphicEl>
                                              <a:chart seriesIdx="-4" categoryIdx="18" bldStep="category"/>
                                            </p:graphicEl>
                                          </p:spTgt>
                                        </p:tgtEl>
                                        <p:attrNameLst>
                                          <p:attrName>style.visibility</p:attrName>
                                        </p:attrNameLst>
                                      </p:cBhvr>
                                      <p:to>
                                        <p:strVal val="visible"/>
                                      </p:to>
                                    </p:set>
                                    <p:animEffect transition="in" filter="wipe(down)">
                                      <p:cBhvr>
                                        <p:cTn id="83" dur="300"/>
                                        <p:tgtEl>
                                          <p:spTgt spid="3">
                                            <p:graphicEl>
                                              <a:chart seriesIdx="-4" categoryIdx="18" bldStep="category"/>
                                            </p:graphicEl>
                                          </p:spTgt>
                                        </p:tgtEl>
                                      </p:cBhvr>
                                    </p:animEffect>
                                  </p:childTnLst>
                                </p:cTn>
                              </p:par>
                            </p:childTnLst>
                          </p:cTn>
                        </p:par>
                        <p:par>
                          <p:cTn id="84" fill="hold">
                            <p:stCondLst>
                              <p:cond delay="6000"/>
                            </p:stCondLst>
                            <p:childTnLst>
                              <p:par>
                                <p:cTn id="85" presetID="22" presetClass="entr" presetSubtype="4" repeatCount="0" fill="hold" grpId="0" nodeType="afterEffect">
                                  <p:stCondLst>
                                    <p:cond delay="0"/>
                                  </p:stCondLst>
                                  <p:childTnLst>
                                    <p:set>
                                      <p:cBhvr>
                                        <p:cTn id="86" dur="1" fill="hold">
                                          <p:stCondLst>
                                            <p:cond delay="0"/>
                                          </p:stCondLst>
                                        </p:cTn>
                                        <p:tgtEl>
                                          <p:spTgt spid="3">
                                            <p:graphicEl>
                                              <a:chart seriesIdx="-4" categoryIdx="19" bldStep="category"/>
                                            </p:graphicEl>
                                          </p:spTgt>
                                        </p:tgtEl>
                                        <p:attrNameLst>
                                          <p:attrName>style.visibility</p:attrName>
                                        </p:attrNameLst>
                                      </p:cBhvr>
                                      <p:to>
                                        <p:strVal val="visible"/>
                                      </p:to>
                                    </p:set>
                                    <p:animEffect transition="in" filter="wipe(down)">
                                      <p:cBhvr>
                                        <p:cTn id="87" dur="300"/>
                                        <p:tgtEl>
                                          <p:spTgt spid="3">
                                            <p:graphicEl>
                                              <a:chart seriesIdx="-4" categoryIdx="19" bldStep="category"/>
                                            </p:graphicEl>
                                          </p:spTgt>
                                        </p:tgtEl>
                                      </p:cBhvr>
                                    </p:animEffect>
                                  </p:childTnLst>
                                </p:cTn>
                              </p:par>
                            </p:childTnLst>
                          </p:cTn>
                        </p:par>
                        <p:par>
                          <p:cTn id="88" fill="hold">
                            <p:stCondLst>
                              <p:cond delay="6300"/>
                            </p:stCondLst>
                            <p:childTnLst>
                              <p:par>
                                <p:cTn id="89" presetID="22" presetClass="entr" presetSubtype="4" repeatCount="0" fill="hold" grpId="0" nodeType="afterEffect">
                                  <p:stCondLst>
                                    <p:cond delay="0"/>
                                  </p:stCondLst>
                                  <p:childTnLst>
                                    <p:set>
                                      <p:cBhvr>
                                        <p:cTn id="90" dur="1" fill="hold">
                                          <p:stCondLst>
                                            <p:cond delay="0"/>
                                          </p:stCondLst>
                                        </p:cTn>
                                        <p:tgtEl>
                                          <p:spTgt spid="3">
                                            <p:graphicEl>
                                              <a:chart seriesIdx="-4" categoryIdx="20" bldStep="category"/>
                                            </p:graphicEl>
                                          </p:spTgt>
                                        </p:tgtEl>
                                        <p:attrNameLst>
                                          <p:attrName>style.visibility</p:attrName>
                                        </p:attrNameLst>
                                      </p:cBhvr>
                                      <p:to>
                                        <p:strVal val="visible"/>
                                      </p:to>
                                    </p:set>
                                    <p:animEffect transition="in" filter="wipe(down)">
                                      <p:cBhvr>
                                        <p:cTn id="91" dur="300"/>
                                        <p:tgtEl>
                                          <p:spTgt spid="3">
                                            <p:graphicEl>
                                              <a:chart seriesIdx="-4" categoryIdx="20" bldStep="category"/>
                                            </p:graphicEl>
                                          </p:spTgt>
                                        </p:tgtEl>
                                      </p:cBhvr>
                                    </p:animEffect>
                                  </p:childTnLst>
                                </p:cTn>
                              </p:par>
                            </p:childTnLst>
                          </p:cTn>
                        </p:par>
                        <p:par>
                          <p:cTn id="92" fill="hold">
                            <p:stCondLst>
                              <p:cond delay="6600"/>
                            </p:stCondLst>
                            <p:childTnLst>
                              <p:par>
                                <p:cTn id="93" presetID="22" presetClass="entr" presetSubtype="4" repeatCount="0" fill="hold" grpId="0" nodeType="afterEffect">
                                  <p:stCondLst>
                                    <p:cond delay="0"/>
                                  </p:stCondLst>
                                  <p:childTnLst>
                                    <p:set>
                                      <p:cBhvr>
                                        <p:cTn id="94" dur="1" fill="hold">
                                          <p:stCondLst>
                                            <p:cond delay="0"/>
                                          </p:stCondLst>
                                        </p:cTn>
                                        <p:tgtEl>
                                          <p:spTgt spid="3">
                                            <p:graphicEl>
                                              <a:chart seriesIdx="-4" categoryIdx="21" bldStep="category"/>
                                            </p:graphicEl>
                                          </p:spTgt>
                                        </p:tgtEl>
                                        <p:attrNameLst>
                                          <p:attrName>style.visibility</p:attrName>
                                        </p:attrNameLst>
                                      </p:cBhvr>
                                      <p:to>
                                        <p:strVal val="visible"/>
                                      </p:to>
                                    </p:set>
                                    <p:animEffect transition="in" filter="wipe(down)">
                                      <p:cBhvr>
                                        <p:cTn id="95" dur="300"/>
                                        <p:tgtEl>
                                          <p:spTgt spid="3">
                                            <p:graphicEl>
                                              <a:chart seriesIdx="-4" categoryIdx="21" bldStep="category"/>
                                            </p:graphicEl>
                                          </p:spTgt>
                                        </p:tgtEl>
                                      </p:cBhvr>
                                    </p:animEffect>
                                  </p:childTnLst>
                                </p:cTn>
                              </p:par>
                            </p:childTnLst>
                          </p:cTn>
                        </p:par>
                        <p:par>
                          <p:cTn id="96" fill="hold">
                            <p:stCondLst>
                              <p:cond delay="6900"/>
                            </p:stCondLst>
                            <p:childTnLst>
                              <p:par>
                                <p:cTn id="97" presetID="22" presetClass="entr" presetSubtype="4" repeatCount="0" fill="hold" grpId="0" nodeType="afterEffect">
                                  <p:stCondLst>
                                    <p:cond delay="0"/>
                                  </p:stCondLst>
                                  <p:childTnLst>
                                    <p:set>
                                      <p:cBhvr>
                                        <p:cTn id="98" dur="1" fill="hold">
                                          <p:stCondLst>
                                            <p:cond delay="0"/>
                                          </p:stCondLst>
                                        </p:cTn>
                                        <p:tgtEl>
                                          <p:spTgt spid="3">
                                            <p:graphicEl>
                                              <a:chart seriesIdx="-4" categoryIdx="22" bldStep="category"/>
                                            </p:graphicEl>
                                          </p:spTgt>
                                        </p:tgtEl>
                                        <p:attrNameLst>
                                          <p:attrName>style.visibility</p:attrName>
                                        </p:attrNameLst>
                                      </p:cBhvr>
                                      <p:to>
                                        <p:strVal val="visible"/>
                                      </p:to>
                                    </p:set>
                                    <p:animEffect transition="in" filter="wipe(down)">
                                      <p:cBhvr>
                                        <p:cTn id="99" dur="300"/>
                                        <p:tgtEl>
                                          <p:spTgt spid="3">
                                            <p:graphicEl>
                                              <a:chart seriesIdx="-4" categoryIdx="22" bldStep="category"/>
                                            </p:graphicEl>
                                          </p:spTgt>
                                        </p:tgtEl>
                                      </p:cBhvr>
                                    </p:animEffect>
                                  </p:childTnLst>
                                </p:cTn>
                              </p:par>
                            </p:childTnLst>
                          </p:cTn>
                        </p:par>
                        <p:par>
                          <p:cTn id="100" fill="hold">
                            <p:stCondLst>
                              <p:cond delay="7200"/>
                            </p:stCondLst>
                            <p:childTnLst>
                              <p:par>
                                <p:cTn id="101" presetID="22" presetClass="entr" presetSubtype="4" repeatCount="0" fill="hold" grpId="0" nodeType="afterEffect">
                                  <p:stCondLst>
                                    <p:cond delay="0"/>
                                  </p:stCondLst>
                                  <p:childTnLst>
                                    <p:set>
                                      <p:cBhvr>
                                        <p:cTn id="102" dur="1" fill="hold">
                                          <p:stCondLst>
                                            <p:cond delay="0"/>
                                          </p:stCondLst>
                                        </p:cTn>
                                        <p:tgtEl>
                                          <p:spTgt spid="3">
                                            <p:graphicEl>
                                              <a:chart seriesIdx="-4" categoryIdx="23" bldStep="category"/>
                                            </p:graphicEl>
                                          </p:spTgt>
                                        </p:tgtEl>
                                        <p:attrNameLst>
                                          <p:attrName>style.visibility</p:attrName>
                                        </p:attrNameLst>
                                      </p:cBhvr>
                                      <p:to>
                                        <p:strVal val="visible"/>
                                      </p:to>
                                    </p:set>
                                    <p:animEffect transition="in" filter="wipe(down)">
                                      <p:cBhvr>
                                        <p:cTn id="103" dur="300"/>
                                        <p:tgtEl>
                                          <p:spTgt spid="3">
                                            <p:graphicEl>
                                              <a:chart seriesIdx="-4" categoryIdx="23" bldStep="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Chart bld="category"/>
        </p:bldSub>
      </p:bldGraphic>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ARK6">
    <p:spTree>
      <p:nvGrpSpPr>
        <p:cNvPr id="1" name=""/>
        <p:cNvGrpSpPr/>
        <p:nvPr/>
      </p:nvGrpSpPr>
      <p:grpSpPr>
        <a:xfrm>
          <a:off x="0" y="0"/>
          <a:ext cx="0" cy="0"/>
          <a:chOff x="0" y="0"/>
          <a:chExt cx="0" cy="0"/>
        </a:xfrm>
      </p:grpSpPr>
      <p:grpSp>
        <p:nvGrpSpPr>
          <p:cNvPr id="4" name="Group 35">
            <a:extLst>
              <a:ext uri="{FF2B5EF4-FFF2-40B4-BE49-F238E27FC236}">
                <a16:creationId xmlns:a16="http://schemas.microsoft.com/office/drawing/2014/main" id="{F49FFC1C-3741-4844-8C3F-E4F557524424}"/>
              </a:ext>
            </a:extLst>
          </p:cNvPr>
          <p:cNvGrpSpPr/>
          <p:nvPr userDrawn="1"/>
        </p:nvGrpSpPr>
        <p:grpSpPr>
          <a:xfrm>
            <a:off x="-6583" y="-3"/>
            <a:ext cx="12302859" cy="6858003"/>
            <a:chOff x="-6566" y="-2"/>
            <a:chExt cx="12269309" cy="6858002"/>
          </a:xfrm>
        </p:grpSpPr>
        <p:sp>
          <p:nvSpPr>
            <p:cNvPr id="5" name="Rectangle 36" hidden="1">
              <a:extLst>
                <a:ext uri="{FF2B5EF4-FFF2-40B4-BE49-F238E27FC236}">
                  <a16:creationId xmlns:a16="http://schemas.microsoft.com/office/drawing/2014/main" id="{0BD74276-8ED2-4824-9998-0BAA3955CD95}"/>
                </a:ext>
              </a:extLst>
            </p:cNvPr>
            <p:cNvSpPr/>
            <p:nvPr userDrawn="1"/>
          </p:nvSpPr>
          <p:spPr>
            <a:xfrm>
              <a:off x="-6566" y="-2"/>
              <a:ext cx="12198565" cy="6858002"/>
            </a:xfrm>
            <a:prstGeom prst="rect">
              <a:avLst/>
            </a:prstGeom>
            <a:solidFill>
              <a:srgbClr val="0032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02" dirty="0"/>
            </a:p>
          </p:txBody>
        </p:sp>
        <p:grpSp>
          <p:nvGrpSpPr>
            <p:cNvPr id="6" name="Group 37" hidden="1">
              <a:extLst>
                <a:ext uri="{FF2B5EF4-FFF2-40B4-BE49-F238E27FC236}">
                  <a16:creationId xmlns:a16="http://schemas.microsoft.com/office/drawing/2014/main" id="{978F2107-068F-4327-9136-6EB3073A4403}"/>
                </a:ext>
              </a:extLst>
            </p:cNvPr>
            <p:cNvGrpSpPr/>
            <p:nvPr userDrawn="1"/>
          </p:nvGrpSpPr>
          <p:grpSpPr>
            <a:xfrm>
              <a:off x="442260" y="3456849"/>
              <a:ext cx="11820483" cy="2970388"/>
              <a:chOff x="442260" y="3600153"/>
              <a:chExt cx="11820483" cy="2970388"/>
            </a:xfrm>
          </p:grpSpPr>
          <p:cxnSp>
            <p:nvCxnSpPr>
              <p:cNvPr id="7" name="Straight Connector 38">
                <a:extLst>
                  <a:ext uri="{FF2B5EF4-FFF2-40B4-BE49-F238E27FC236}">
                    <a16:creationId xmlns:a16="http://schemas.microsoft.com/office/drawing/2014/main" id="{B5909EFF-FFE7-4DCA-BB35-2930538F8575}"/>
                  </a:ext>
                </a:extLst>
              </p:cNvPr>
              <p:cNvCxnSpPr/>
              <p:nvPr userDrawn="1"/>
            </p:nvCxnSpPr>
            <p:spPr>
              <a:xfrm flipV="1">
                <a:off x="9302285"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8" name="Straight Connector 39">
                <a:extLst>
                  <a:ext uri="{FF2B5EF4-FFF2-40B4-BE49-F238E27FC236}">
                    <a16:creationId xmlns:a16="http://schemas.microsoft.com/office/drawing/2014/main" id="{BBF66BD5-8EBB-4321-AEA7-778A769BCD0F}"/>
                  </a:ext>
                </a:extLst>
              </p:cNvPr>
              <p:cNvCxnSpPr/>
              <p:nvPr userDrawn="1"/>
            </p:nvCxnSpPr>
            <p:spPr>
              <a:xfrm flipV="1">
                <a:off x="8773056"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9" name="Straight Connector 40">
                <a:extLst>
                  <a:ext uri="{FF2B5EF4-FFF2-40B4-BE49-F238E27FC236}">
                    <a16:creationId xmlns:a16="http://schemas.microsoft.com/office/drawing/2014/main" id="{B6105F55-6F73-4EAC-A6FE-341C1EDD082D}"/>
                  </a:ext>
                </a:extLst>
              </p:cNvPr>
              <p:cNvCxnSpPr/>
              <p:nvPr userDrawn="1"/>
            </p:nvCxnSpPr>
            <p:spPr>
              <a:xfrm flipV="1">
                <a:off x="8235524"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0" name="Straight Connector 41">
                <a:extLst>
                  <a:ext uri="{FF2B5EF4-FFF2-40B4-BE49-F238E27FC236}">
                    <a16:creationId xmlns:a16="http://schemas.microsoft.com/office/drawing/2014/main" id="{231C4A1D-0D18-4C45-8CD2-9B482D211697}"/>
                  </a:ext>
                </a:extLst>
              </p:cNvPr>
              <p:cNvCxnSpPr/>
              <p:nvPr userDrawn="1"/>
            </p:nvCxnSpPr>
            <p:spPr>
              <a:xfrm flipV="1">
                <a:off x="786603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1" name="Straight Connector 42">
                <a:extLst>
                  <a:ext uri="{FF2B5EF4-FFF2-40B4-BE49-F238E27FC236}">
                    <a16:creationId xmlns:a16="http://schemas.microsoft.com/office/drawing/2014/main" id="{887B699A-26D9-4993-847C-C919922EE7EC}"/>
                  </a:ext>
                </a:extLst>
              </p:cNvPr>
              <p:cNvCxnSpPr/>
              <p:nvPr userDrawn="1"/>
            </p:nvCxnSpPr>
            <p:spPr>
              <a:xfrm flipV="1">
                <a:off x="7498863"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2" name="Straight Connector 43">
                <a:extLst>
                  <a:ext uri="{FF2B5EF4-FFF2-40B4-BE49-F238E27FC236}">
                    <a16:creationId xmlns:a16="http://schemas.microsoft.com/office/drawing/2014/main" id="{2861B340-F5C1-4BA1-BA98-8D650473066B}"/>
                  </a:ext>
                </a:extLst>
              </p:cNvPr>
              <p:cNvCxnSpPr/>
              <p:nvPr userDrawn="1"/>
            </p:nvCxnSpPr>
            <p:spPr>
              <a:xfrm flipV="1">
                <a:off x="7127208"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3" name="Straight Connector 44">
                <a:extLst>
                  <a:ext uri="{FF2B5EF4-FFF2-40B4-BE49-F238E27FC236}">
                    <a16:creationId xmlns:a16="http://schemas.microsoft.com/office/drawing/2014/main" id="{C3568F9F-131F-4452-A304-F5E5399BCD8C}"/>
                  </a:ext>
                </a:extLst>
              </p:cNvPr>
              <p:cNvCxnSpPr/>
              <p:nvPr userDrawn="1"/>
            </p:nvCxnSpPr>
            <p:spPr>
              <a:xfrm flipV="1">
                <a:off x="6758651"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4" name="Straight Connector 45">
                <a:extLst>
                  <a:ext uri="{FF2B5EF4-FFF2-40B4-BE49-F238E27FC236}">
                    <a16:creationId xmlns:a16="http://schemas.microsoft.com/office/drawing/2014/main" id="{CF836D01-B716-45B7-86B0-7412F0310BC3}"/>
                  </a:ext>
                </a:extLst>
              </p:cNvPr>
              <p:cNvCxnSpPr/>
              <p:nvPr userDrawn="1"/>
            </p:nvCxnSpPr>
            <p:spPr>
              <a:xfrm flipV="1">
                <a:off x="6389469"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5" name="Straight Connector 46">
                <a:extLst>
                  <a:ext uri="{FF2B5EF4-FFF2-40B4-BE49-F238E27FC236}">
                    <a16:creationId xmlns:a16="http://schemas.microsoft.com/office/drawing/2014/main" id="{456D7560-3022-407D-A56A-387D1CF7CBBE}"/>
                  </a:ext>
                </a:extLst>
              </p:cNvPr>
              <p:cNvCxnSpPr/>
              <p:nvPr userDrawn="1"/>
            </p:nvCxnSpPr>
            <p:spPr>
              <a:xfrm flipV="1">
                <a:off x="6009868" y="3607282"/>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6" name="Straight Connector 47">
                <a:extLst>
                  <a:ext uri="{FF2B5EF4-FFF2-40B4-BE49-F238E27FC236}">
                    <a16:creationId xmlns:a16="http://schemas.microsoft.com/office/drawing/2014/main" id="{C7A0A529-063D-45DD-8385-C74DBDC59E7E}"/>
                  </a:ext>
                </a:extLst>
              </p:cNvPr>
              <p:cNvCxnSpPr/>
              <p:nvPr userDrawn="1"/>
            </p:nvCxnSpPr>
            <p:spPr>
              <a:xfrm flipV="1">
                <a:off x="5643989"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7" name="Straight Connector 48">
                <a:extLst>
                  <a:ext uri="{FF2B5EF4-FFF2-40B4-BE49-F238E27FC236}">
                    <a16:creationId xmlns:a16="http://schemas.microsoft.com/office/drawing/2014/main" id="{A931E34D-B55F-40AD-83AF-7163B7D714F7}"/>
                  </a:ext>
                </a:extLst>
              </p:cNvPr>
              <p:cNvCxnSpPr/>
              <p:nvPr userDrawn="1"/>
            </p:nvCxnSpPr>
            <p:spPr>
              <a:xfrm flipV="1">
                <a:off x="5269261"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8" name="Straight Connector 49">
                <a:extLst>
                  <a:ext uri="{FF2B5EF4-FFF2-40B4-BE49-F238E27FC236}">
                    <a16:creationId xmlns:a16="http://schemas.microsoft.com/office/drawing/2014/main" id="{85C0AB43-36CD-4E1C-BBD6-F6E40C7E2D07}"/>
                  </a:ext>
                </a:extLst>
              </p:cNvPr>
              <p:cNvCxnSpPr/>
              <p:nvPr userDrawn="1"/>
            </p:nvCxnSpPr>
            <p:spPr>
              <a:xfrm flipV="1">
                <a:off x="488966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9" name="Straight Connector 50">
                <a:extLst>
                  <a:ext uri="{FF2B5EF4-FFF2-40B4-BE49-F238E27FC236}">
                    <a16:creationId xmlns:a16="http://schemas.microsoft.com/office/drawing/2014/main" id="{78CD91FC-28C9-4AC7-87D2-3236ADA79432}"/>
                  </a:ext>
                </a:extLst>
              </p:cNvPr>
              <p:cNvCxnSpPr/>
              <p:nvPr userDrawn="1"/>
            </p:nvCxnSpPr>
            <p:spPr>
              <a:xfrm flipV="1">
                <a:off x="4523327"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0" name="Straight Connector 51">
                <a:extLst>
                  <a:ext uri="{FF2B5EF4-FFF2-40B4-BE49-F238E27FC236}">
                    <a16:creationId xmlns:a16="http://schemas.microsoft.com/office/drawing/2014/main" id="{43CC5094-48A5-4786-A10E-9CE8FDA8F34F}"/>
                  </a:ext>
                </a:extLst>
              </p:cNvPr>
              <p:cNvCxnSpPr/>
              <p:nvPr userDrawn="1"/>
            </p:nvCxnSpPr>
            <p:spPr>
              <a:xfrm flipV="1">
                <a:off x="4155926"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1" name="Straight Connector 52">
                <a:extLst>
                  <a:ext uri="{FF2B5EF4-FFF2-40B4-BE49-F238E27FC236}">
                    <a16:creationId xmlns:a16="http://schemas.microsoft.com/office/drawing/2014/main" id="{B1CF75A4-9F1F-48F6-AFDA-C7897F2C1B55}"/>
                  </a:ext>
                </a:extLst>
              </p:cNvPr>
              <p:cNvCxnSpPr/>
              <p:nvPr userDrawn="1"/>
            </p:nvCxnSpPr>
            <p:spPr>
              <a:xfrm flipV="1">
                <a:off x="3786582"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2" name="Straight Connector 53">
                <a:extLst>
                  <a:ext uri="{FF2B5EF4-FFF2-40B4-BE49-F238E27FC236}">
                    <a16:creationId xmlns:a16="http://schemas.microsoft.com/office/drawing/2014/main" id="{D8B3EC32-3BCC-4CF3-A8AB-D5695C387FB1}"/>
                  </a:ext>
                </a:extLst>
              </p:cNvPr>
              <p:cNvCxnSpPr/>
              <p:nvPr userDrawn="1"/>
            </p:nvCxnSpPr>
            <p:spPr>
              <a:xfrm flipV="1">
                <a:off x="342049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3" name="Straight Connector 54">
                <a:extLst>
                  <a:ext uri="{FF2B5EF4-FFF2-40B4-BE49-F238E27FC236}">
                    <a16:creationId xmlns:a16="http://schemas.microsoft.com/office/drawing/2014/main" id="{646D2636-826F-4188-AECD-8E9F547C330E}"/>
                  </a:ext>
                </a:extLst>
              </p:cNvPr>
              <p:cNvCxnSpPr/>
              <p:nvPr userDrawn="1"/>
            </p:nvCxnSpPr>
            <p:spPr>
              <a:xfrm flipV="1">
                <a:off x="3051095"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4" name="Straight Connector 55">
                <a:extLst>
                  <a:ext uri="{FF2B5EF4-FFF2-40B4-BE49-F238E27FC236}">
                    <a16:creationId xmlns:a16="http://schemas.microsoft.com/office/drawing/2014/main" id="{D5190618-4665-4F2E-8844-020AD30239F6}"/>
                  </a:ext>
                </a:extLst>
              </p:cNvPr>
              <p:cNvCxnSpPr/>
              <p:nvPr userDrawn="1"/>
            </p:nvCxnSpPr>
            <p:spPr>
              <a:xfrm flipV="1">
                <a:off x="2674287"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5" name="Straight Connector 56">
                <a:extLst>
                  <a:ext uri="{FF2B5EF4-FFF2-40B4-BE49-F238E27FC236}">
                    <a16:creationId xmlns:a16="http://schemas.microsoft.com/office/drawing/2014/main" id="{E501E497-7672-440E-967B-911C1D6B4B10}"/>
                  </a:ext>
                </a:extLst>
              </p:cNvPr>
              <p:cNvCxnSpPr/>
              <p:nvPr userDrawn="1"/>
            </p:nvCxnSpPr>
            <p:spPr>
              <a:xfrm flipV="1">
                <a:off x="230853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6" name="Straight Connector 57">
                <a:extLst>
                  <a:ext uri="{FF2B5EF4-FFF2-40B4-BE49-F238E27FC236}">
                    <a16:creationId xmlns:a16="http://schemas.microsoft.com/office/drawing/2014/main" id="{8A688C29-83E0-4CC9-A8C5-B6B30A57710C}"/>
                  </a:ext>
                </a:extLst>
              </p:cNvPr>
              <p:cNvCxnSpPr/>
              <p:nvPr userDrawn="1"/>
            </p:nvCxnSpPr>
            <p:spPr>
              <a:xfrm flipV="1">
                <a:off x="193107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7" name="Straight Connector 58">
                <a:extLst>
                  <a:ext uri="{FF2B5EF4-FFF2-40B4-BE49-F238E27FC236}">
                    <a16:creationId xmlns:a16="http://schemas.microsoft.com/office/drawing/2014/main" id="{8D3348AE-2C08-472A-92E4-12BF79B738D1}"/>
                  </a:ext>
                </a:extLst>
              </p:cNvPr>
              <p:cNvCxnSpPr/>
              <p:nvPr userDrawn="1"/>
            </p:nvCxnSpPr>
            <p:spPr>
              <a:xfrm flipV="1">
                <a:off x="1558445"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8" name="Straight Connector 59">
                <a:extLst>
                  <a:ext uri="{FF2B5EF4-FFF2-40B4-BE49-F238E27FC236}">
                    <a16:creationId xmlns:a16="http://schemas.microsoft.com/office/drawing/2014/main" id="{D93531AE-9D57-49CA-BC46-F7384685F786}"/>
                  </a:ext>
                </a:extLst>
              </p:cNvPr>
              <p:cNvCxnSpPr/>
              <p:nvPr userDrawn="1"/>
            </p:nvCxnSpPr>
            <p:spPr>
              <a:xfrm flipV="1">
                <a:off x="1188389"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9" name="Straight Connector 60">
                <a:extLst>
                  <a:ext uri="{FF2B5EF4-FFF2-40B4-BE49-F238E27FC236}">
                    <a16:creationId xmlns:a16="http://schemas.microsoft.com/office/drawing/2014/main" id="{6130565B-76F2-434C-8896-54E337D6B462}"/>
                  </a:ext>
                </a:extLst>
              </p:cNvPr>
              <p:cNvCxnSpPr/>
              <p:nvPr userDrawn="1"/>
            </p:nvCxnSpPr>
            <p:spPr>
              <a:xfrm flipV="1">
                <a:off x="814086"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30" name="Straight Connector 61">
                <a:extLst>
                  <a:ext uri="{FF2B5EF4-FFF2-40B4-BE49-F238E27FC236}">
                    <a16:creationId xmlns:a16="http://schemas.microsoft.com/office/drawing/2014/main" id="{A0D45B84-40CC-46CF-ACE4-C3A1732817B3}"/>
                  </a:ext>
                </a:extLst>
              </p:cNvPr>
              <p:cNvCxnSpPr/>
              <p:nvPr userDrawn="1"/>
            </p:nvCxnSpPr>
            <p:spPr>
              <a:xfrm flipV="1">
                <a:off x="44226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grpSp>
      </p:grpSp>
      <p:sp>
        <p:nvSpPr>
          <p:cNvPr id="2" name="Titolo 1">
            <a:extLst>
              <a:ext uri="{FF2B5EF4-FFF2-40B4-BE49-F238E27FC236}">
                <a16:creationId xmlns:a16="http://schemas.microsoft.com/office/drawing/2014/main" id="{07D574C9-96B2-42EF-A9BC-D62E458D5C9F}"/>
              </a:ext>
            </a:extLst>
          </p:cNvPr>
          <p:cNvSpPr>
            <a:spLocks noGrp="1"/>
          </p:cNvSpPr>
          <p:nvPr>
            <p:ph type="title" hasCustomPrompt="1"/>
          </p:nvPr>
        </p:nvSpPr>
        <p:spPr/>
        <p:txBody>
          <a:bodyPr/>
          <a:lstStyle/>
          <a:p>
            <a:r>
              <a:rPr lang="en-GB" altLang="en-US" noProof="0" dirty="0"/>
              <a:t>CLICK TO EDIT MASTER TITLE STYLE</a:t>
            </a:r>
            <a:endParaRPr lang="en-GB" noProof="0" dirty="0"/>
          </a:p>
        </p:txBody>
      </p:sp>
      <p:sp>
        <p:nvSpPr>
          <p:cNvPr id="3" name="Content Placeholder 2">
            <a:extLst>
              <a:ext uri="{FF2B5EF4-FFF2-40B4-BE49-F238E27FC236}">
                <a16:creationId xmlns:a16="http://schemas.microsoft.com/office/drawing/2014/main" id="{3B009754-3A1E-461E-B289-FE7FC85C2E42}"/>
              </a:ext>
            </a:extLst>
          </p:cNvPr>
          <p:cNvSpPr>
            <a:spLocks noGrp="1"/>
          </p:cNvSpPr>
          <p:nvPr>
            <p:ph idx="1"/>
          </p:nvPr>
        </p:nvSpPr>
        <p:spPr>
          <a:xfrm>
            <a:off x="218860" y="882000"/>
            <a:ext cx="11764800" cy="5328000"/>
          </a:xfrm>
        </p:spPr>
        <p:txBody>
          <a:bodyPr/>
          <a:lstStyle>
            <a:lvl1pPr>
              <a:defRPr sz="1800"/>
            </a:lvl1pPr>
            <a:lvl2pPr>
              <a:defRPr sz="1800"/>
            </a:lvl2pPr>
            <a:lvl3pPr>
              <a:defRPr sz="1800"/>
            </a:lvl3pPr>
            <a:lvl4pPr>
              <a:defRPr sz="1800"/>
            </a:lvl4pPr>
            <a:lvl5pPr>
              <a:defRPr sz="18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Tree>
    <p:extLst>
      <p:ext uri="{BB962C8B-B14F-4D97-AF65-F5344CB8AC3E}">
        <p14:creationId xmlns:p14="http://schemas.microsoft.com/office/powerpoint/2010/main" val="12354733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ARK7">
    <p:spTree>
      <p:nvGrpSpPr>
        <p:cNvPr id="1" name=""/>
        <p:cNvGrpSpPr/>
        <p:nvPr/>
      </p:nvGrpSpPr>
      <p:grpSpPr>
        <a:xfrm>
          <a:off x="0" y="0"/>
          <a:ext cx="0" cy="0"/>
          <a:chOff x="0" y="0"/>
          <a:chExt cx="0" cy="0"/>
        </a:xfrm>
      </p:grpSpPr>
      <p:grpSp>
        <p:nvGrpSpPr>
          <p:cNvPr id="5" name="Group 35">
            <a:extLst>
              <a:ext uri="{FF2B5EF4-FFF2-40B4-BE49-F238E27FC236}">
                <a16:creationId xmlns:a16="http://schemas.microsoft.com/office/drawing/2014/main" id="{15C1165B-50AC-46F5-B945-37FE6AF1F392}"/>
              </a:ext>
            </a:extLst>
          </p:cNvPr>
          <p:cNvGrpSpPr/>
          <p:nvPr userDrawn="1"/>
        </p:nvGrpSpPr>
        <p:grpSpPr>
          <a:xfrm>
            <a:off x="-6583" y="-3"/>
            <a:ext cx="12302859" cy="6858003"/>
            <a:chOff x="-6566" y="-2"/>
            <a:chExt cx="12269309" cy="6858002"/>
          </a:xfrm>
        </p:grpSpPr>
        <p:sp>
          <p:nvSpPr>
            <p:cNvPr id="6" name="Rectangle 36" hidden="1">
              <a:extLst>
                <a:ext uri="{FF2B5EF4-FFF2-40B4-BE49-F238E27FC236}">
                  <a16:creationId xmlns:a16="http://schemas.microsoft.com/office/drawing/2014/main" id="{EA24BE63-1E38-4FA8-B27E-7568D000D456}"/>
                </a:ext>
              </a:extLst>
            </p:cNvPr>
            <p:cNvSpPr/>
            <p:nvPr userDrawn="1"/>
          </p:nvSpPr>
          <p:spPr>
            <a:xfrm>
              <a:off x="-6566" y="-2"/>
              <a:ext cx="12198565" cy="6858002"/>
            </a:xfrm>
            <a:prstGeom prst="rect">
              <a:avLst/>
            </a:prstGeom>
            <a:solidFill>
              <a:srgbClr val="0032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02" dirty="0"/>
            </a:p>
          </p:txBody>
        </p:sp>
        <p:grpSp>
          <p:nvGrpSpPr>
            <p:cNvPr id="7" name="Group 37" hidden="1">
              <a:extLst>
                <a:ext uri="{FF2B5EF4-FFF2-40B4-BE49-F238E27FC236}">
                  <a16:creationId xmlns:a16="http://schemas.microsoft.com/office/drawing/2014/main" id="{D4DAB8E7-6AD7-4E3B-87D7-9C92D704A0D5}"/>
                </a:ext>
              </a:extLst>
            </p:cNvPr>
            <p:cNvGrpSpPr/>
            <p:nvPr userDrawn="1"/>
          </p:nvGrpSpPr>
          <p:grpSpPr>
            <a:xfrm>
              <a:off x="442260" y="3456849"/>
              <a:ext cx="11820483" cy="2970388"/>
              <a:chOff x="442260" y="3600153"/>
              <a:chExt cx="11820483" cy="2970388"/>
            </a:xfrm>
          </p:grpSpPr>
          <p:cxnSp>
            <p:nvCxnSpPr>
              <p:cNvPr id="8" name="Straight Connector 38">
                <a:extLst>
                  <a:ext uri="{FF2B5EF4-FFF2-40B4-BE49-F238E27FC236}">
                    <a16:creationId xmlns:a16="http://schemas.microsoft.com/office/drawing/2014/main" id="{0F24E6D8-B4AC-477C-A584-BF9803AD059A}"/>
                  </a:ext>
                </a:extLst>
              </p:cNvPr>
              <p:cNvCxnSpPr/>
              <p:nvPr userDrawn="1"/>
            </p:nvCxnSpPr>
            <p:spPr>
              <a:xfrm flipV="1">
                <a:off x="9302285"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9" name="Straight Connector 39">
                <a:extLst>
                  <a:ext uri="{FF2B5EF4-FFF2-40B4-BE49-F238E27FC236}">
                    <a16:creationId xmlns:a16="http://schemas.microsoft.com/office/drawing/2014/main" id="{2AFEE107-23D8-49B8-B87B-287A589B06A3}"/>
                  </a:ext>
                </a:extLst>
              </p:cNvPr>
              <p:cNvCxnSpPr/>
              <p:nvPr userDrawn="1"/>
            </p:nvCxnSpPr>
            <p:spPr>
              <a:xfrm flipV="1">
                <a:off x="8773056"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0" name="Straight Connector 40">
                <a:extLst>
                  <a:ext uri="{FF2B5EF4-FFF2-40B4-BE49-F238E27FC236}">
                    <a16:creationId xmlns:a16="http://schemas.microsoft.com/office/drawing/2014/main" id="{FC46F22B-8D16-44B9-B078-5202FAD5506C}"/>
                  </a:ext>
                </a:extLst>
              </p:cNvPr>
              <p:cNvCxnSpPr/>
              <p:nvPr userDrawn="1"/>
            </p:nvCxnSpPr>
            <p:spPr>
              <a:xfrm flipV="1">
                <a:off x="8235524"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1" name="Straight Connector 41">
                <a:extLst>
                  <a:ext uri="{FF2B5EF4-FFF2-40B4-BE49-F238E27FC236}">
                    <a16:creationId xmlns:a16="http://schemas.microsoft.com/office/drawing/2014/main" id="{84F40097-447D-4345-A231-8E06B5113DAF}"/>
                  </a:ext>
                </a:extLst>
              </p:cNvPr>
              <p:cNvCxnSpPr/>
              <p:nvPr userDrawn="1"/>
            </p:nvCxnSpPr>
            <p:spPr>
              <a:xfrm flipV="1">
                <a:off x="786603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2" name="Straight Connector 42">
                <a:extLst>
                  <a:ext uri="{FF2B5EF4-FFF2-40B4-BE49-F238E27FC236}">
                    <a16:creationId xmlns:a16="http://schemas.microsoft.com/office/drawing/2014/main" id="{42254BF6-C2FE-484E-B8E5-A5FB6CAE68DA}"/>
                  </a:ext>
                </a:extLst>
              </p:cNvPr>
              <p:cNvCxnSpPr/>
              <p:nvPr userDrawn="1"/>
            </p:nvCxnSpPr>
            <p:spPr>
              <a:xfrm flipV="1">
                <a:off x="7498863"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3" name="Straight Connector 43">
                <a:extLst>
                  <a:ext uri="{FF2B5EF4-FFF2-40B4-BE49-F238E27FC236}">
                    <a16:creationId xmlns:a16="http://schemas.microsoft.com/office/drawing/2014/main" id="{E5B7F90F-FC2C-4515-8D32-89F631EBA147}"/>
                  </a:ext>
                </a:extLst>
              </p:cNvPr>
              <p:cNvCxnSpPr/>
              <p:nvPr userDrawn="1"/>
            </p:nvCxnSpPr>
            <p:spPr>
              <a:xfrm flipV="1">
                <a:off x="7127208"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4" name="Straight Connector 44">
                <a:extLst>
                  <a:ext uri="{FF2B5EF4-FFF2-40B4-BE49-F238E27FC236}">
                    <a16:creationId xmlns:a16="http://schemas.microsoft.com/office/drawing/2014/main" id="{E99345B2-5577-4798-8DBC-A8040E1C170C}"/>
                  </a:ext>
                </a:extLst>
              </p:cNvPr>
              <p:cNvCxnSpPr/>
              <p:nvPr userDrawn="1"/>
            </p:nvCxnSpPr>
            <p:spPr>
              <a:xfrm flipV="1">
                <a:off x="6758651"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5" name="Straight Connector 45">
                <a:extLst>
                  <a:ext uri="{FF2B5EF4-FFF2-40B4-BE49-F238E27FC236}">
                    <a16:creationId xmlns:a16="http://schemas.microsoft.com/office/drawing/2014/main" id="{F327189C-9AB2-4BE4-BEFF-13F4E1778D06}"/>
                  </a:ext>
                </a:extLst>
              </p:cNvPr>
              <p:cNvCxnSpPr/>
              <p:nvPr userDrawn="1"/>
            </p:nvCxnSpPr>
            <p:spPr>
              <a:xfrm flipV="1">
                <a:off x="6389469"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6" name="Straight Connector 46">
                <a:extLst>
                  <a:ext uri="{FF2B5EF4-FFF2-40B4-BE49-F238E27FC236}">
                    <a16:creationId xmlns:a16="http://schemas.microsoft.com/office/drawing/2014/main" id="{7F11114A-60DF-4358-A694-BB4FEEA2A6C7}"/>
                  </a:ext>
                </a:extLst>
              </p:cNvPr>
              <p:cNvCxnSpPr/>
              <p:nvPr userDrawn="1"/>
            </p:nvCxnSpPr>
            <p:spPr>
              <a:xfrm flipV="1">
                <a:off x="6009868" y="3607282"/>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7" name="Straight Connector 47">
                <a:extLst>
                  <a:ext uri="{FF2B5EF4-FFF2-40B4-BE49-F238E27FC236}">
                    <a16:creationId xmlns:a16="http://schemas.microsoft.com/office/drawing/2014/main" id="{A23FCE7B-565B-4C89-BB57-1638682A4280}"/>
                  </a:ext>
                </a:extLst>
              </p:cNvPr>
              <p:cNvCxnSpPr/>
              <p:nvPr userDrawn="1"/>
            </p:nvCxnSpPr>
            <p:spPr>
              <a:xfrm flipV="1">
                <a:off x="5643989"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8" name="Straight Connector 48">
                <a:extLst>
                  <a:ext uri="{FF2B5EF4-FFF2-40B4-BE49-F238E27FC236}">
                    <a16:creationId xmlns:a16="http://schemas.microsoft.com/office/drawing/2014/main" id="{0E2613AD-9079-429A-BC7D-F00A04FEFC83}"/>
                  </a:ext>
                </a:extLst>
              </p:cNvPr>
              <p:cNvCxnSpPr/>
              <p:nvPr userDrawn="1"/>
            </p:nvCxnSpPr>
            <p:spPr>
              <a:xfrm flipV="1">
                <a:off x="5269261"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9" name="Straight Connector 49">
                <a:extLst>
                  <a:ext uri="{FF2B5EF4-FFF2-40B4-BE49-F238E27FC236}">
                    <a16:creationId xmlns:a16="http://schemas.microsoft.com/office/drawing/2014/main" id="{D8432CDA-98D7-4A05-A0F3-EDA2D11BC74F}"/>
                  </a:ext>
                </a:extLst>
              </p:cNvPr>
              <p:cNvCxnSpPr/>
              <p:nvPr userDrawn="1"/>
            </p:nvCxnSpPr>
            <p:spPr>
              <a:xfrm flipV="1">
                <a:off x="488966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0" name="Straight Connector 50">
                <a:extLst>
                  <a:ext uri="{FF2B5EF4-FFF2-40B4-BE49-F238E27FC236}">
                    <a16:creationId xmlns:a16="http://schemas.microsoft.com/office/drawing/2014/main" id="{9E761685-9937-4475-8FEE-7B969A517733}"/>
                  </a:ext>
                </a:extLst>
              </p:cNvPr>
              <p:cNvCxnSpPr/>
              <p:nvPr userDrawn="1"/>
            </p:nvCxnSpPr>
            <p:spPr>
              <a:xfrm flipV="1">
                <a:off x="4523327"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1" name="Straight Connector 51">
                <a:extLst>
                  <a:ext uri="{FF2B5EF4-FFF2-40B4-BE49-F238E27FC236}">
                    <a16:creationId xmlns:a16="http://schemas.microsoft.com/office/drawing/2014/main" id="{504C3711-C622-42DC-9899-B3858E082F8D}"/>
                  </a:ext>
                </a:extLst>
              </p:cNvPr>
              <p:cNvCxnSpPr/>
              <p:nvPr userDrawn="1"/>
            </p:nvCxnSpPr>
            <p:spPr>
              <a:xfrm flipV="1">
                <a:off x="4155926"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2" name="Straight Connector 52">
                <a:extLst>
                  <a:ext uri="{FF2B5EF4-FFF2-40B4-BE49-F238E27FC236}">
                    <a16:creationId xmlns:a16="http://schemas.microsoft.com/office/drawing/2014/main" id="{1A83ECB3-AA6D-4F83-A917-59F1F3CAF53A}"/>
                  </a:ext>
                </a:extLst>
              </p:cNvPr>
              <p:cNvCxnSpPr/>
              <p:nvPr userDrawn="1"/>
            </p:nvCxnSpPr>
            <p:spPr>
              <a:xfrm flipV="1">
                <a:off x="3786582"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3" name="Straight Connector 53">
                <a:extLst>
                  <a:ext uri="{FF2B5EF4-FFF2-40B4-BE49-F238E27FC236}">
                    <a16:creationId xmlns:a16="http://schemas.microsoft.com/office/drawing/2014/main" id="{3375B322-614F-48CD-9559-DDABC5D9313C}"/>
                  </a:ext>
                </a:extLst>
              </p:cNvPr>
              <p:cNvCxnSpPr/>
              <p:nvPr userDrawn="1"/>
            </p:nvCxnSpPr>
            <p:spPr>
              <a:xfrm flipV="1">
                <a:off x="342049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4" name="Straight Connector 54">
                <a:extLst>
                  <a:ext uri="{FF2B5EF4-FFF2-40B4-BE49-F238E27FC236}">
                    <a16:creationId xmlns:a16="http://schemas.microsoft.com/office/drawing/2014/main" id="{B19264DC-7279-4EAE-9B3E-6C1ADC0DB8DF}"/>
                  </a:ext>
                </a:extLst>
              </p:cNvPr>
              <p:cNvCxnSpPr/>
              <p:nvPr userDrawn="1"/>
            </p:nvCxnSpPr>
            <p:spPr>
              <a:xfrm flipV="1">
                <a:off x="3051095"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5" name="Straight Connector 55">
                <a:extLst>
                  <a:ext uri="{FF2B5EF4-FFF2-40B4-BE49-F238E27FC236}">
                    <a16:creationId xmlns:a16="http://schemas.microsoft.com/office/drawing/2014/main" id="{785CCA65-BECC-4A15-B2F7-9CCF558B8165}"/>
                  </a:ext>
                </a:extLst>
              </p:cNvPr>
              <p:cNvCxnSpPr/>
              <p:nvPr userDrawn="1"/>
            </p:nvCxnSpPr>
            <p:spPr>
              <a:xfrm flipV="1">
                <a:off x="2674287"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6" name="Straight Connector 56">
                <a:extLst>
                  <a:ext uri="{FF2B5EF4-FFF2-40B4-BE49-F238E27FC236}">
                    <a16:creationId xmlns:a16="http://schemas.microsoft.com/office/drawing/2014/main" id="{7CC1776D-4ADE-4C0C-965F-79108AEEF1BC}"/>
                  </a:ext>
                </a:extLst>
              </p:cNvPr>
              <p:cNvCxnSpPr/>
              <p:nvPr userDrawn="1"/>
            </p:nvCxnSpPr>
            <p:spPr>
              <a:xfrm flipV="1">
                <a:off x="230853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7" name="Straight Connector 57">
                <a:extLst>
                  <a:ext uri="{FF2B5EF4-FFF2-40B4-BE49-F238E27FC236}">
                    <a16:creationId xmlns:a16="http://schemas.microsoft.com/office/drawing/2014/main" id="{B55C28CF-9862-488A-8C81-3050036A705D}"/>
                  </a:ext>
                </a:extLst>
              </p:cNvPr>
              <p:cNvCxnSpPr/>
              <p:nvPr userDrawn="1"/>
            </p:nvCxnSpPr>
            <p:spPr>
              <a:xfrm flipV="1">
                <a:off x="193107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8" name="Straight Connector 58">
                <a:extLst>
                  <a:ext uri="{FF2B5EF4-FFF2-40B4-BE49-F238E27FC236}">
                    <a16:creationId xmlns:a16="http://schemas.microsoft.com/office/drawing/2014/main" id="{21D5562D-7135-49BA-B33A-8426A8A0AD75}"/>
                  </a:ext>
                </a:extLst>
              </p:cNvPr>
              <p:cNvCxnSpPr/>
              <p:nvPr userDrawn="1"/>
            </p:nvCxnSpPr>
            <p:spPr>
              <a:xfrm flipV="1">
                <a:off x="1558445"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9" name="Straight Connector 59">
                <a:extLst>
                  <a:ext uri="{FF2B5EF4-FFF2-40B4-BE49-F238E27FC236}">
                    <a16:creationId xmlns:a16="http://schemas.microsoft.com/office/drawing/2014/main" id="{F39A28E8-9029-4984-AFC2-3FD4EEC51BA7}"/>
                  </a:ext>
                </a:extLst>
              </p:cNvPr>
              <p:cNvCxnSpPr/>
              <p:nvPr userDrawn="1"/>
            </p:nvCxnSpPr>
            <p:spPr>
              <a:xfrm flipV="1">
                <a:off x="1188389"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30" name="Straight Connector 60">
                <a:extLst>
                  <a:ext uri="{FF2B5EF4-FFF2-40B4-BE49-F238E27FC236}">
                    <a16:creationId xmlns:a16="http://schemas.microsoft.com/office/drawing/2014/main" id="{15D4F68C-30B2-45C2-BDD1-B6EBEE511F2B}"/>
                  </a:ext>
                </a:extLst>
              </p:cNvPr>
              <p:cNvCxnSpPr/>
              <p:nvPr userDrawn="1"/>
            </p:nvCxnSpPr>
            <p:spPr>
              <a:xfrm flipV="1">
                <a:off x="814086"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31" name="Straight Connector 61">
                <a:extLst>
                  <a:ext uri="{FF2B5EF4-FFF2-40B4-BE49-F238E27FC236}">
                    <a16:creationId xmlns:a16="http://schemas.microsoft.com/office/drawing/2014/main" id="{051ED23E-8584-4999-8EC5-84277C9290D3}"/>
                  </a:ext>
                </a:extLst>
              </p:cNvPr>
              <p:cNvCxnSpPr/>
              <p:nvPr userDrawn="1"/>
            </p:nvCxnSpPr>
            <p:spPr>
              <a:xfrm flipV="1">
                <a:off x="44226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grpSp>
      </p:grpSp>
      <p:sp>
        <p:nvSpPr>
          <p:cNvPr id="2" name="Titolo 1">
            <a:extLst>
              <a:ext uri="{FF2B5EF4-FFF2-40B4-BE49-F238E27FC236}">
                <a16:creationId xmlns:a16="http://schemas.microsoft.com/office/drawing/2014/main" id="{94A4DDCC-9F42-4948-9645-E86435B98BA5}"/>
              </a:ext>
            </a:extLst>
          </p:cNvPr>
          <p:cNvSpPr>
            <a:spLocks noGrp="1"/>
          </p:cNvSpPr>
          <p:nvPr>
            <p:ph type="title" hasCustomPrompt="1"/>
          </p:nvPr>
        </p:nvSpPr>
        <p:spPr/>
        <p:txBody>
          <a:bodyPr/>
          <a:lstStyle/>
          <a:p>
            <a:r>
              <a:rPr lang="en-GB" altLang="en-US" noProof="0" dirty="0"/>
              <a:t>CLICK TO EDIT MASTER TITLE STYLE</a:t>
            </a:r>
            <a:endParaRPr lang="en-GB" noProof="0" dirty="0"/>
          </a:p>
        </p:txBody>
      </p:sp>
      <p:sp>
        <p:nvSpPr>
          <p:cNvPr id="4" name="Content Placeholder 2">
            <a:extLst>
              <a:ext uri="{FF2B5EF4-FFF2-40B4-BE49-F238E27FC236}">
                <a16:creationId xmlns:a16="http://schemas.microsoft.com/office/drawing/2014/main" id="{E06FD5EE-114E-4722-B4F2-F97B4E5BFF1B}"/>
              </a:ext>
            </a:extLst>
          </p:cNvPr>
          <p:cNvSpPr>
            <a:spLocks noGrp="1"/>
          </p:cNvSpPr>
          <p:nvPr>
            <p:ph idx="1"/>
          </p:nvPr>
        </p:nvSpPr>
        <p:spPr>
          <a:xfrm>
            <a:off x="218860" y="882000"/>
            <a:ext cx="11764800" cy="5328000"/>
          </a:xfrm>
        </p:spPr>
        <p:txBody>
          <a:bodyPr/>
          <a:lstStyle>
            <a:lvl1pPr>
              <a:defRPr sz="1800"/>
            </a:lvl1pPr>
            <a:lvl2pPr>
              <a:defRPr sz="1800"/>
            </a:lvl2pPr>
            <a:lvl3pPr>
              <a:defRPr sz="1800"/>
            </a:lvl3pPr>
            <a:lvl4pPr>
              <a:defRPr sz="1800"/>
            </a:lvl4pPr>
            <a:lvl5pPr>
              <a:defRPr sz="18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cxnSp>
        <p:nvCxnSpPr>
          <p:cNvPr id="33" name="Straight Connector 32">
            <a:extLst>
              <a:ext uri="{FF2B5EF4-FFF2-40B4-BE49-F238E27FC236}">
                <a16:creationId xmlns:a16="http://schemas.microsoft.com/office/drawing/2014/main" id="{46A4415C-3223-40AA-9C39-316146802F95}"/>
              </a:ext>
            </a:extLst>
          </p:cNvPr>
          <p:cNvCxnSpPr/>
          <p:nvPr userDrawn="1"/>
        </p:nvCxnSpPr>
        <p:spPr>
          <a:xfrm>
            <a:off x="218262" y="882193"/>
            <a:ext cx="11768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19498707"/>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4.png"/><Relationship Id="rId39" Type="http://schemas.openxmlformats.org/officeDocument/2006/relationships/image" Target="../media/image17.png"/><Relationship Id="rId21" Type="http://schemas.openxmlformats.org/officeDocument/2006/relationships/slideLayout" Target="../slideLayouts/slideLayout21.xml"/><Relationship Id="rId34" Type="http://schemas.openxmlformats.org/officeDocument/2006/relationships/image" Target="../media/image12.png"/><Relationship Id="rId42" Type="http://schemas.openxmlformats.org/officeDocument/2006/relationships/image" Target="../media/image20.png"/><Relationship Id="rId47" Type="http://schemas.openxmlformats.org/officeDocument/2006/relationships/image" Target="../media/image25.png"/><Relationship Id="rId50" Type="http://schemas.openxmlformats.org/officeDocument/2006/relationships/image" Target="../media/image28.png"/><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image" Target="../media/image7.png"/><Relationship Id="rId11" Type="http://schemas.openxmlformats.org/officeDocument/2006/relationships/slideLayout" Target="../slideLayouts/slideLayout11.xml"/><Relationship Id="rId24" Type="http://schemas.openxmlformats.org/officeDocument/2006/relationships/image" Target="../media/image2.png"/><Relationship Id="rId32" Type="http://schemas.openxmlformats.org/officeDocument/2006/relationships/image" Target="../media/image10.png"/><Relationship Id="rId37" Type="http://schemas.openxmlformats.org/officeDocument/2006/relationships/image" Target="../media/image15.png"/><Relationship Id="rId40" Type="http://schemas.openxmlformats.org/officeDocument/2006/relationships/image" Target="../media/image18.png"/><Relationship Id="rId45" Type="http://schemas.openxmlformats.org/officeDocument/2006/relationships/image" Target="../media/image23.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jpeg"/><Relationship Id="rId28" Type="http://schemas.openxmlformats.org/officeDocument/2006/relationships/image" Target="../media/image6.png"/><Relationship Id="rId36" Type="http://schemas.openxmlformats.org/officeDocument/2006/relationships/image" Target="../media/image14.png"/><Relationship Id="rId49" Type="http://schemas.openxmlformats.org/officeDocument/2006/relationships/image" Target="../media/image27.emf"/><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9.png"/><Relationship Id="rId44" Type="http://schemas.openxmlformats.org/officeDocument/2006/relationships/image" Target="../media/image2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 Id="rId27" Type="http://schemas.openxmlformats.org/officeDocument/2006/relationships/image" Target="../media/image5.png"/><Relationship Id="rId30" Type="http://schemas.openxmlformats.org/officeDocument/2006/relationships/image" Target="../media/image8.png"/><Relationship Id="rId35" Type="http://schemas.openxmlformats.org/officeDocument/2006/relationships/image" Target="../media/image13.png"/><Relationship Id="rId43" Type="http://schemas.openxmlformats.org/officeDocument/2006/relationships/image" Target="../media/image21.png"/><Relationship Id="rId48" Type="http://schemas.openxmlformats.org/officeDocument/2006/relationships/image" Target="../media/image26.png"/><Relationship Id="rId8" Type="http://schemas.openxmlformats.org/officeDocument/2006/relationships/slideLayout" Target="../slideLayouts/slideLayout8.xml"/><Relationship Id="rId51" Type="http://schemas.openxmlformats.org/officeDocument/2006/relationships/image" Target="../media/image29.png"/><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3.png"/><Relationship Id="rId33" Type="http://schemas.openxmlformats.org/officeDocument/2006/relationships/image" Target="../media/image11.png"/><Relationship Id="rId38" Type="http://schemas.openxmlformats.org/officeDocument/2006/relationships/image" Target="../media/image16.png"/><Relationship Id="rId46" Type="http://schemas.openxmlformats.org/officeDocument/2006/relationships/image" Target="../media/image24.png"/><Relationship Id="rId20" Type="http://schemas.openxmlformats.org/officeDocument/2006/relationships/slideLayout" Target="../slideLayouts/slideLayout20.xml"/><Relationship Id="rId41" Type="http://schemas.openxmlformats.org/officeDocument/2006/relationships/image" Target="../media/image19.png"/><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18" Type="http://schemas.openxmlformats.org/officeDocument/2006/relationships/image" Target="../media/image17.png"/><Relationship Id="rId26" Type="http://schemas.openxmlformats.org/officeDocument/2006/relationships/image" Target="../media/image25.png"/><Relationship Id="rId3" Type="http://schemas.openxmlformats.org/officeDocument/2006/relationships/image" Target="../media/image3.png"/><Relationship Id="rId21" Type="http://schemas.openxmlformats.org/officeDocument/2006/relationships/image" Target="../media/image20.png"/><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image" Target="../media/image16.png"/><Relationship Id="rId25" Type="http://schemas.openxmlformats.org/officeDocument/2006/relationships/image" Target="../media/image24.png"/><Relationship Id="rId2" Type="http://schemas.openxmlformats.org/officeDocument/2006/relationships/theme" Target="../theme/theme2.xml"/><Relationship Id="rId16" Type="http://schemas.openxmlformats.org/officeDocument/2006/relationships/image" Target="../media/image15.png"/><Relationship Id="rId20" Type="http://schemas.openxmlformats.org/officeDocument/2006/relationships/image" Target="../media/image19.png"/><Relationship Id="rId29" Type="http://schemas.openxmlformats.org/officeDocument/2006/relationships/image" Target="../media/image28.png"/><Relationship Id="rId1" Type="http://schemas.openxmlformats.org/officeDocument/2006/relationships/slideLayout" Target="../slideLayouts/slideLayout22.xml"/><Relationship Id="rId6" Type="http://schemas.openxmlformats.org/officeDocument/2006/relationships/image" Target="../media/image5.png"/><Relationship Id="rId11" Type="http://schemas.openxmlformats.org/officeDocument/2006/relationships/image" Target="../media/image10.png"/><Relationship Id="rId24" Type="http://schemas.openxmlformats.org/officeDocument/2006/relationships/image" Target="../media/image23.png"/><Relationship Id="rId5" Type="http://schemas.openxmlformats.org/officeDocument/2006/relationships/image" Target="../media/image4.png"/><Relationship Id="rId15" Type="http://schemas.openxmlformats.org/officeDocument/2006/relationships/image" Target="../media/image14.png"/><Relationship Id="rId23" Type="http://schemas.openxmlformats.org/officeDocument/2006/relationships/image" Target="../media/image22.png"/><Relationship Id="rId28" Type="http://schemas.openxmlformats.org/officeDocument/2006/relationships/image" Target="../media/image27.emf"/><Relationship Id="rId10" Type="http://schemas.openxmlformats.org/officeDocument/2006/relationships/image" Target="../media/image9.png"/><Relationship Id="rId19" Type="http://schemas.openxmlformats.org/officeDocument/2006/relationships/image" Target="../media/image18.png"/><Relationship Id="rId4" Type="http://schemas.openxmlformats.org/officeDocument/2006/relationships/image" Target="../media/image2.png"/><Relationship Id="rId9" Type="http://schemas.openxmlformats.org/officeDocument/2006/relationships/image" Target="../media/image8.png"/><Relationship Id="rId14" Type="http://schemas.openxmlformats.org/officeDocument/2006/relationships/image" Target="../media/image13.png"/><Relationship Id="rId22" Type="http://schemas.openxmlformats.org/officeDocument/2006/relationships/image" Target="../media/image21.png"/><Relationship Id="rId27" Type="http://schemas.openxmlformats.org/officeDocument/2006/relationships/image" Target="../media/image26.png"/><Relationship Id="rId30" Type="http://schemas.openxmlformats.org/officeDocument/2006/relationships/image" Target="../media/image29.png"/></Relationships>
</file>

<file path=ppt/slideMasters/_rels/slideMaster3.xml.rels><?xml version="1.0" encoding="UTF-8" standalone="yes"?>
<Relationships xmlns="http://schemas.openxmlformats.org/package/2006/relationships"><Relationship Id="rId13" Type="http://schemas.openxmlformats.org/officeDocument/2006/relationships/image" Target="../media/image36.png"/><Relationship Id="rId18" Type="http://schemas.openxmlformats.org/officeDocument/2006/relationships/image" Target="../media/image8.png"/><Relationship Id="rId26" Type="http://schemas.openxmlformats.org/officeDocument/2006/relationships/image" Target="../media/image16.png"/><Relationship Id="rId39" Type="http://schemas.openxmlformats.org/officeDocument/2006/relationships/image" Target="../media/image29.png"/><Relationship Id="rId21" Type="http://schemas.openxmlformats.org/officeDocument/2006/relationships/image" Target="../media/image11.png"/><Relationship Id="rId34" Type="http://schemas.openxmlformats.org/officeDocument/2006/relationships/image" Target="../media/image24.png"/><Relationship Id="rId7" Type="http://schemas.openxmlformats.org/officeDocument/2006/relationships/slideLayout" Target="../slideLayouts/slideLayout29.xml"/><Relationship Id="rId12" Type="http://schemas.openxmlformats.org/officeDocument/2006/relationships/theme" Target="../theme/theme3.xml"/><Relationship Id="rId17" Type="http://schemas.openxmlformats.org/officeDocument/2006/relationships/image" Target="../media/image7.png"/><Relationship Id="rId25" Type="http://schemas.openxmlformats.org/officeDocument/2006/relationships/image" Target="../media/image15.png"/><Relationship Id="rId33" Type="http://schemas.openxmlformats.org/officeDocument/2006/relationships/image" Target="../media/image23.png"/><Relationship Id="rId38" Type="http://schemas.openxmlformats.org/officeDocument/2006/relationships/image" Target="../media/image28.png"/><Relationship Id="rId2" Type="http://schemas.openxmlformats.org/officeDocument/2006/relationships/slideLayout" Target="../slideLayouts/slideLayout24.xml"/><Relationship Id="rId16" Type="http://schemas.openxmlformats.org/officeDocument/2006/relationships/image" Target="../media/image6.png"/><Relationship Id="rId20" Type="http://schemas.openxmlformats.org/officeDocument/2006/relationships/image" Target="../media/image10.png"/><Relationship Id="rId29" Type="http://schemas.openxmlformats.org/officeDocument/2006/relationships/image" Target="../media/image19.png"/><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24" Type="http://schemas.openxmlformats.org/officeDocument/2006/relationships/image" Target="../media/image14.png"/><Relationship Id="rId32" Type="http://schemas.openxmlformats.org/officeDocument/2006/relationships/image" Target="../media/image22.png"/><Relationship Id="rId37" Type="http://schemas.openxmlformats.org/officeDocument/2006/relationships/image" Target="../media/image27.emf"/><Relationship Id="rId40" Type="http://schemas.openxmlformats.org/officeDocument/2006/relationships/image" Target="../media/image37.png"/><Relationship Id="rId5" Type="http://schemas.openxmlformats.org/officeDocument/2006/relationships/slideLayout" Target="../slideLayouts/slideLayout27.xml"/><Relationship Id="rId15" Type="http://schemas.openxmlformats.org/officeDocument/2006/relationships/image" Target="../media/image5.png"/><Relationship Id="rId23" Type="http://schemas.openxmlformats.org/officeDocument/2006/relationships/image" Target="../media/image13.png"/><Relationship Id="rId28" Type="http://schemas.openxmlformats.org/officeDocument/2006/relationships/image" Target="../media/image18.png"/><Relationship Id="rId36" Type="http://schemas.openxmlformats.org/officeDocument/2006/relationships/image" Target="../media/image26.png"/><Relationship Id="rId10" Type="http://schemas.openxmlformats.org/officeDocument/2006/relationships/slideLayout" Target="../slideLayouts/slideLayout32.xml"/><Relationship Id="rId19" Type="http://schemas.openxmlformats.org/officeDocument/2006/relationships/image" Target="../media/image9.png"/><Relationship Id="rId31" Type="http://schemas.openxmlformats.org/officeDocument/2006/relationships/image" Target="../media/image21.png"/><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4.png"/><Relationship Id="rId22" Type="http://schemas.openxmlformats.org/officeDocument/2006/relationships/image" Target="../media/image12.png"/><Relationship Id="rId27" Type="http://schemas.openxmlformats.org/officeDocument/2006/relationships/image" Target="../media/image17.png"/><Relationship Id="rId30" Type="http://schemas.openxmlformats.org/officeDocument/2006/relationships/image" Target="../media/image20.png"/><Relationship Id="rId35" Type="http://schemas.openxmlformats.org/officeDocument/2006/relationships/image" Target="../media/image25.png"/><Relationship Id="rId8" Type="http://schemas.openxmlformats.org/officeDocument/2006/relationships/slideLayout" Target="../slideLayouts/slideLayout30.xml"/><Relationship Id="rId3" Type="http://schemas.openxmlformats.org/officeDocument/2006/relationships/slideLayout" Target="../slideLayouts/slideLayout25.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18" Type="http://schemas.openxmlformats.org/officeDocument/2006/relationships/image" Target="../media/image17.png"/><Relationship Id="rId26" Type="http://schemas.openxmlformats.org/officeDocument/2006/relationships/image" Target="../media/image25.png"/><Relationship Id="rId3" Type="http://schemas.openxmlformats.org/officeDocument/2006/relationships/image" Target="../media/image3.png"/><Relationship Id="rId21" Type="http://schemas.openxmlformats.org/officeDocument/2006/relationships/image" Target="../media/image20.png"/><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image" Target="../media/image16.png"/><Relationship Id="rId25" Type="http://schemas.openxmlformats.org/officeDocument/2006/relationships/image" Target="../media/image24.png"/><Relationship Id="rId2" Type="http://schemas.openxmlformats.org/officeDocument/2006/relationships/theme" Target="../theme/theme4.xml"/><Relationship Id="rId16" Type="http://schemas.openxmlformats.org/officeDocument/2006/relationships/image" Target="../media/image15.png"/><Relationship Id="rId20" Type="http://schemas.openxmlformats.org/officeDocument/2006/relationships/image" Target="../media/image19.png"/><Relationship Id="rId29" Type="http://schemas.openxmlformats.org/officeDocument/2006/relationships/image" Target="../media/image28.png"/><Relationship Id="rId1" Type="http://schemas.openxmlformats.org/officeDocument/2006/relationships/slideLayout" Target="../slideLayouts/slideLayout34.xml"/><Relationship Id="rId6" Type="http://schemas.openxmlformats.org/officeDocument/2006/relationships/image" Target="../media/image5.png"/><Relationship Id="rId11" Type="http://schemas.openxmlformats.org/officeDocument/2006/relationships/image" Target="../media/image10.png"/><Relationship Id="rId24" Type="http://schemas.openxmlformats.org/officeDocument/2006/relationships/image" Target="../media/image23.png"/><Relationship Id="rId5" Type="http://schemas.openxmlformats.org/officeDocument/2006/relationships/image" Target="../media/image4.png"/><Relationship Id="rId15" Type="http://schemas.openxmlformats.org/officeDocument/2006/relationships/image" Target="../media/image14.png"/><Relationship Id="rId23" Type="http://schemas.openxmlformats.org/officeDocument/2006/relationships/image" Target="../media/image22.png"/><Relationship Id="rId28" Type="http://schemas.openxmlformats.org/officeDocument/2006/relationships/image" Target="../media/image27.emf"/><Relationship Id="rId10" Type="http://schemas.openxmlformats.org/officeDocument/2006/relationships/image" Target="../media/image9.png"/><Relationship Id="rId19" Type="http://schemas.openxmlformats.org/officeDocument/2006/relationships/image" Target="../media/image18.png"/><Relationship Id="rId31" Type="http://schemas.openxmlformats.org/officeDocument/2006/relationships/image" Target="../media/image37.png"/><Relationship Id="rId4" Type="http://schemas.openxmlformats.org/officeDocument/2006/relationships/image" Target="../media/image36.png"/><Relationship Id="rId9" Type="http://schemas.openxmlformats.org/officeDocument/2006/relationships/image" Target="../media/image8.png"/><Relationship Id="rId14" Type="http://schemas.openxmlformats.org/officeDocument/2006/relationships/image" Target="../media/image13.png"/><Relationship Id="rId22" Type="http://schemas.openxmlformats.org/officeDocument/2006/relationships/image" Target="../media/image21.png"/><Relationship Id="rId27" Type="http://schemas.openxmlformats.org/officeDocument/2006/relationships/image" Target="../media/image26.png"/><Relationship Id="rId30" Type="http://schemas.openxmlformats.org/officeDocument/2006/relationships/image" Target="../media/image29.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53249"/>
        </a:solidFill>
        <a:effectLst/>
      </p:bgPr>
    </p:bg>
    <p:spTree>
      <p:nvGrpSpPr>
        <p:cNvPr id="1" name=""/>
        <p:cNvGrpSpPr/>
        <p:nvPr/>
      </p:nvGrpSpPr>
      <p:grpSpPr>
        <a:xfrm>
          <a:off x="0" y="0"/>
          <a:ext cx="0" cy="0"/>
          <a:chOff x="0" y="0"/>
          <a:chExt cx="0" cy="0"/>
        </a:xfrm>
      </p:grpSpPr>
      <p:sp>
        <p:nvSpPr>
          <p:cNvPr id="14" name="Text Box 38"/>
          <p:cNvSpPr txBox="1">
            <a:spLocks noChangeArrowheads="1"/>
          </p:cNvSpPr>
          <p:nvPr userDrawn="1"/>
        </p:nvSpPr>
        <p:spPr bwMode="auto">
          <a:xfrm>
            <a:off x="221404" y="6202800"/>
            <a:ext cx="121187"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a:spAutoFit/>
          </a:bodyPr>
          <a:lstStyle/>
          <a:p>
            <a:pPr algn="l">
              <a:spcBef>
                <a:spcPct val="50000"/>
              </a:spcBef>
            </a:pPr>
            <a:r>
              <a:rPr lang="en-GB" sz="800" noProof="0">
                <a:solidFill>
                  <a:srgbClr val="8197A6"/>
                </a:solidFill>
                <a:latin typeface="Arial" panose="020B0604020202020204" pitchFamily="34" charset="0"/>
                <a:cs typeface="Arial" panose="020B0604020202020204" pitchFamily="34" charset="0"/>
              </a:rPr>
              <a:t> </a:t>
            </a:r>
            <a:endParaRPr lang="en-GB" sz="800" noProof="0" dirty="0">
              <a:solidFill>
                <a:srgbClr val="8197A6"/>
              </a:solidFill>
              <a:latin typeface="Arial" panose="020B0604020202020204" pitchFamily="34" charset="0"/>
              <a:cs typeface="Arial" panose="020B0604020202020204" pitchFamily="34" charset="0"/>
            </a:endParaRPr>
          </a:p>
        </p:txBody>
      </p:sp>
      <p:pic>
        <p:nvPicPr>
          <p:cNvPr id="3" name="Picture 35" hidden="1">
            <a:extLst>
              <a:ext uri="{FF2B5EF4-FFF2-40B4-BE49-F238E27FC236}">
                <a16:creationId xmlns:a16="http://schemas.microsoft.com/office/drawing/2014/main" id="{C995CFAD-3BA1-4EC9-867D-60423D76AD7D}"/>
              </a:ext>
            </a:extLst>
          </p:cNvPr>
          <p:cNvPicPr>
            <a:picLocks noChangeAspect="1"/>
          </p:cNvPicPr>
          <p:nvPr userDrawn="1"/>
        </p:nvPicPr>
        <p:blipFill rotWithShape="1">
          <a:blip r:embed="rId23" cstate="email">
            <a:extLst>
              <a:ext uri="{28A0092B-C50C-407E-A947-70E740481C1C}">
                <a14:useLocalDpi xmlns:a14="http://schemas.microsoft.com/office/drawing/2010/main"/>
              </a:ext>
            </a:extLst>
          </a:blip>
          <a:srcRect/>
          <a:stretch/>
        </p:blipFill>
        <p:spPr>
          <a:xfrm>
            <a:off x="0" y="0"/>
            <a:ext cx="12225338" cy="6858000"/>
          </a:xfrm>
          <a:prstGeom prst="rect">
            <a:avLst/>
          </a:prstGeom>
        </p:spPr>
      </p:pic>
      <p:sp>
        <p:nvSpPr>
          <p:cNvPr id="9" name="Text Box DG"/>
          <p:cNvSpPr txBox="1">
            <a:spLocks noChangeArrowheads="1"/>
          </p:cNvSpPr>
          <p:nvPr userDrawn="1"/>
        </p:nvSpPr>
        <p:spPr bwMode="auto">
          <a:xfrm>
            <a:off x="772995" y="447366"/>
            <a:ext cx="6706956" cy="2111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GB" sz="772" noProof="0" dirty="0"/>
          </a:p>
        </p:txBody>
      </p:sp>
      <p:sp>
        <p:nvSpPr>
          <p:cNvPr id="10" name="Rectangle 6"/>
          <p:cNvSpPr>
            <a:spLocks noGrp="1" noChangeArrowheads="1"/>
          </p:cNvSpPr>
          <p:nvPr>
            <p:ph type="title"/>
          </p:nvPr>
        </p:nvSpPr>
        <p:spPr bwMode="auto">
          <a:xfrm>
            <a:off x="216000" y="154800"/>
            <a:ext cx="10108800" cy="565200"/>
          </a:xfrm>
          <a:prstGeom prst="rect">
            <a:avLst/>
          </a:prstGeom>
          <a:noFill/>
          <a:ln>
            <a:noFill/>
          </a:ln>
        </p:spPr>
        <p:txBody>
          <a:bodyPr vert="horz" wrap="square" lIns="91440" tIns="45720" rIns="91440" bIns="45720" numCol="1" anchor="ctr" anchorCtr="0" compatLnSpc="1">
            <a:prstTxWarp prst="textNoShape">
              <a:avLst/>
            </a:prstTxWarp>
            <a:spAutoFit/>
          </a:bodyPr>
          <a:lstStyle/>
          <a:p>
            <a:pPr lvl="0" algn="l" rtl="0" eaLnBrk="1" fontAlgn="base" hangingPunct="1">
              <a:spcBef>
                <a:spcPct val="0"/>
              </a:spcBef>
              <a:spcAft>
                <a:spcPct val="0"/>
              </a:spcAft>
            </a:pPr>
            <a:r>
              <a:rPr lang="en-US" altLang="en-US" noProof="0"/>
              <a:t>Click to edit Master title style</a:t>
            </a:r>
            <a:endParaRPr lang="en-GB" noProof="0" dirty="0"/>
          </a:p>
        </p:txBody>
      </p:sp>
      <p:sp>
        <p:nvSpPr>
          <p:cNvPr id="72" name="Rectangle 2">
            <a:extLst>
              <a:ext uri="{FF2B5EF4-FFF2-40B4-BE49-F238E27FC236}">
                <a16:creationId xmlns:a16="http://schemas.microsoft.com/office/drawing/2014/main" id="{F152A04D-5063-4E95-9CB5-5C50E37A6E5E}"/>
              </a:ext>
            </a:extLst>
          </p:cNvPr>
          <p:cNvSpPr>
            <a:spLocks noGrp="1" noChangeArrowheads="1"/>
          </p:cNvSpPr>
          <p:nvPr>
            <p:ph type="body" idx="1"/>
          </p:nvPr>
        </p:nvSpPr>
        <p:spPr bwMode="auto">
          <a:xfrm>
            <a:off x="219600" y="882000"/>
            <a:ext cx="11764800" cy="532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endParaRPr lang="en-GB" altLang="en-US" noProof="0" dirty="0"/>
          </a:p>
        </p:txBody>
      </p:sp>
      <p:sp>
        <p:nvSpPr>
          <p:cNvPr id="39" name="Text Box 34"/>
          <p:cNvSpPr txBox="1">
            <a:spLocks noChangeArrowheads="1"/>
          </p:cNvSpPr>
          <p:nvPr userDrawn="1"/>
        </p:nvSpPr>
        <p:spPr bwMode="auto">
          <a:xfrm>
            <a:off x="8204400" y="6202800"/>
            <a:ext cx="3751200" cy="21544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Ins="0">
            <a:spAutoFit/>
          </a:bodyPr>
          <a:lstStyle/>
          <a:p>
            <a:pPr algn="r">
              <a:spcBef>
                <a:spcPct val="50000"/>
              </a:spcBef>
            </a:pPr>
            <a:r>
              <a:rPr lang="it-IT" sz="800" noProof="1">
                <a:solidFill>
                  <a:schemeClr val="bg1"/>
                </a:solidFill>
                <a:latin typeface="Arial" panose="020B0604020202020204" pitchFamily="34" charset="0"/>
                <a:cs typeface="Arial" panose="020B0604020202020204" pitchFamily="34" charset="0"/>
              </a:rPr>
              <a:t>  </a:t>
            </a:r>
            <a:fld id="{FDAC5C42-9B53-4063-AF51-A40D4C64F718}" type="slidenum">
              <a:rPr lang="it-IT" sz="800" noProof="1" smtClean="0">
                <a:solidFill>
                  <a:srgbClr val="8197A6"/>
                </a:solidFill>
                <a:latin typeface="Arial" panose="020B0604020202020204" pitchFamily="34" charset="0"/>
                <a:cs typeface="Arial" panose="020B0604020202020204" pitchFamily="34" charset="0"/>
              </a:rPr>
              <a:t>‹#›</a:t>
            </a:fld>
            <a:endParaRPr lang="en-GB" sz="800" noProof="1">
              <a:solidFill>
                <a:srgbClr val="8197A6"/>
              </a:solidFill>
              <a:latin typeface="Arial" panose="020B0604020202020204" pitchFamily="34" charset="0"/>
              <a:cs typeface="Arial" panose="020B0604020202020204" pitchFamily="34" charset="0"/>
            </a:endParaRPr>
          </a:p>
        </p:txBody>
      </p:sp>
      <p:pic>
        <p:nvPicPr>
          <p:cNvPr id="37" name="Picture 36">
            <a:extLst>
              <a:ext uri="{FF2B5EF4-FFF2-40B4-BE49-F238E27FC236}">
                <a16:creationId xmlns:a16="http://schemas.microsoft.com/office/drawing/2014/main" id="{6C34021B-66EB-9E45-8BD1-64D5855A5802}"/>
              </a:ext>
            </a:extLst>
          </p:cNvPr>
          <p:cNvPicPr>
            <a:picLocks noChangeAspect="1"/>
          </p:cNvPicPr>
          <p:nvPr userDrawn="1"/>
        </p:nvPicPr>
        <p:blipFill>
          <a:blip r:embed="rId24" cstate="email">
            <a:extLst>
              <a:ext uri="{28A0092B-C50C-407E-A947-70E740481C1C}">
                <a14:useLocalDpi xmlns:a14="http://schemas.microsoft.com/office/drawing/2010/main"/>
              </a:ext>
            </a:extLst>
          </a:blip>
          <a:stretch>
            <a:fillRect/>
          </a:stretch>
        </p:blipFill>
        <p:spPr>
          <a:xfrm>
            <a:off x="10331489" y="-216085"/>
            <a:ext cx="2093892" cy="1314000"/>
          </a:xfrm>
          <a:prstGeom prst="rect">
            <a:avLst/>
          </a:prstGeom>
        </p:spPr>
      </p:pic>
      <p:cxnSp>
        <p:nvCxnSpPr>
          <p:cNvPr id="38" name="Straight Connector 37">
            <a:extLst>
              <a:ext uri="{FF2B5EF4-FFF2-40B4-BE49-F238E27FC236}">
                <a16:creationId xmlns:a16="http://schemas.microsoft.com/office/drawing/2014/main" id="{EE71E5B5-6921-4FB2-A9C4-9C2A029FF0B3}"/>
              </a:ext>
            </a:extLst>
          </p:cNvPr>
          <p:cNvCxnSpPr>
            <a:cxnSpLocks/>
          </p:cNvCxnSpPr>
          <p:nvPr userDrawn="1"/>
        </p:nvCxnSpPr>
        <p:spPr>
          <a:xfrm>
            <a:off x="221435" y="6422971"/>
            <a:ext cx="11736000" cy="0"/>
          </a:xfrm>
          <a:prstGeom prst="line">
            <a:avLst/>
          </a:prstGeom>
          <a:ln w="9525"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pic>
        <p:nvPicPr>
          <p:cNvPr id="40" name="Picture 5">
            <a:extLst>
              <a:ext uri="{FF2B5EF4-FFF2-40B4-BE49-F238E27FC236}">
                <a16:creationId xmlns:a16="http://schemas.microsoft.com/office/drawing/2014/main" id="{7B88B654-6870-4EB8-A79A-306A0238640A}"/>
              </a:ext>
            </a:extLst>
          </p:cNvPr>
          <p:cNvPicPr>
            <a:picLocks/>
          </p:cNvPicPr>
          <p:nvPr userDrawn="1"/>
        </p:nvPicPr>
        <p:blipFill>
          <a:blip r:embed="rId25" cstate="email">
            <a:extLst>
              <a:ext uri="{28A0092B-C50C-407E-A947-70E740481C1C}">
                <a14:useLocalDpi xmlns:a14="http://schemas.microsoft.com/office/drawing/2010/main"/>
              </a:ext>
            </a:extLst>
          </a:blip>
          <a:stretch>
            <a:fillRect/>
          </a:stretch>
        </p:blipFill>
        <p:spPr>
          <a:xfrm>
            <a:off x="10342800" y="6584400"/>
            <a:ext cx="1638000" cy="104400"/>
          </a:xfrm>
          <a:prstGeom prst="rect">
            <a:avLst/>
          </a:prstGeom>
        </p:spPr>
      </p:pic>
      <p:grpSp>
        <p:nvGrpSpPr>
          <p:cNvPr id="41" name="Group 40">
            <a:extLst>
              <a:ext uri="{FF2B5EF4-FFF2-40B4-BE49-F238E27FC236}">
                <a16:creationId xmlns:a16="http://schemas.microsoft.com/office/drawing/2014/main" id="{AD208BC8-A4CD-468B-A92C-D874A6D486C7}"/>
              </a:ext>
            </a:extLst>
          </p:cNvPr>
          <p:cNvGrpSpPr/>
          <p:nvPr userDrawn="1"/>
        </p:nvGrpSpPr>
        <p:grpSpPr>
          <a:xfrm>
            <a:off x="226688" y="6569736"/>
            <a:ext cx="9628745" cy="144114"/>
            <a:chOff x="1076500" y="4469696"/>
            <a:chExt cx="9628745" cy="144114"/>
          </a:xfrm>
        </p:grpSpPr>
        <p:pic>
          <p:nvPicPr>
            <p:cNvPr id="42" name="Picture 41" descr="de.png">
              <a:extLst>
                <a:ext uri="{FF2B5EF4-FFF2-40B4-BE49-F238E27FC236}">
                  <a16:creationId xmlns:a16="http://schemas.microsoft.com/office/drawing/2014/main" id="{A5241CAB-ADA2-4417-AD58-366D3382722A}"/>
                </a:ext>
              </a:extLst>
            </p:cNvPr>
            <p:cNvPicPr>
              <a:picLocks noChangeAspect="1"/>
            </p:cNvPicPr>
            <p:nvPr userDrawn="1"/>
          </p:nvPicPr>
          <p:blipFill>
            <a:blip r:embed="rId26" cstate="print">
              <a:extLst>
                <a:ext uri="{28A0092B-C50C-407E-A947-70E740481C1C}">
                  <a14:useLocalDpi xmlns:a14="http://schemas.microsoft.com/office/drawing/2010/main" val="0"/>
                </a:ext>
              </a:extLst>
            </a:blip>
            <a:stretch>
              <a:fillRect/>
            </a:stretch>
          </p:blipFill>
          <p:spPr>
            <a:xfrm>
              <a:off x="1076500" y="4469696"/>
              <a:ext cx="217977" cy="144114"/>
            </a:xfrm>
            <a:prstGeom prst="rect">
              <a:avLst/>
            </a:prstGeom>
            <a:ln>
              <a:noFill/>
            </a:ln>
          </p:spPr>
        </p:pic>
        <p:pic>
          <p:nvPicPr>
            <p:cNvPr id="43" name="Picture 42" descr="at.png">
              <a:extLst>
                <a:ext uri="{FF2B5EF4-FFF2-40B4-BE49-F238E27FC236}">
                  <a16:creationId xmlns:a16="http://schemas.microsoft.com/office/drawing/2014/main" id="{E44B6718-7132-4112-86F4-EB97255A038F}"/>
                </a:ext>
              </a:extLst>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447640" y="4469696"/>
              <a:ext cx="217977" cy="144114"/>
            </a:xfrm>
            <a:prstGeom prst="rect">
              <a:avLst/>
            </a:prstGeom>
            <a:ln>
              <a:noFill/>
            </a:ln>
          </p:spPr>
        </p:pic>
        <p:pic>
          <p:nvPicPr>
            <p:cNvPr id="44" name="Picture 43" descr="be.png">
              <a:extLst>
                <a:ext uri="{FF2B5EF4-FFF2-40B4-BE49-F238E27FC236}">
                  <a16:creationId xmlns:a16="http://schemas.microsoft.com/office/drawing/2014/main" id="{0F720296-2A62-4DA7-837E-02D677FAAC83}"/>
                </a:ext>
              </a:extLst>
            </p:cNvPr>
            <p:cNvPicPr>
              <a:picLocks noChangeAspect="1"/>
            </p:cNvPicPr>
            <p:nvPr userDrawn="1"/>
          </p:nvPicPr>
          <p:blipFill>
            <a:blip r:embed="rId28" cstate="print">
              <a:extLst>
                <a:ext uri="{28A0092B-C50C-407E-A947-70E740481C1C}">
                  <a14:useLocalDpi xmlns:a14="http://schemas.microsoft.com/office/drawing/2010/main" val="0"/>
                </a:ext>
              </a:extLst>
            </a:blip>
            <a:stretch>
              <a:fillRect/>
            </a:stretch>
          </p:blipFill>
          <p:spPr>
            <a:xfrm>
              <a:off x="1818780" y="4469696"/>
              <a:ext cx="217977" cy="144114"/>
            </a:xfrm>
            <a:prstGeom prst="rect">
              <a:avLst/>
            </a:prstGeom>
            <a:ln>
              <a:noFill/>
            </a:ln>
          </p:spPr>
        </p:pic>
        <p:pic>
          <p:nvPicPr>
            <p:cNvPr id="45" name="Picture 44" descr="dk.png">
              <a:extLst>
                <a:ext uri="{FF2B5EF4-FFF2-40B4-BE49-F238E27FC236}">
                  <a16:creationId xmlns:a16="http://schemas.microsoft.com/office/drawing/2014/main" id="{D73A6867-7859-4C9C-BB7B-F223F064EB09}"/>
                </a:ext>
              </a:extLst>
            </p:cNvPr>
            <p:cNvPicPr>
              <a:picLocks noChangeAspect="1"/>
            </p:cNvPicPr>
            <p:nvPr userDrawn="1"/>
          </p:nvPicPr>
          <p:blipFill>
            <a:blip r:embed="rId29" cstate="print">
              <a:extLst>
                <a:ext uri="{28A0092B-C50C-407E-A947-70E740481C1C}">
                  <a14:useLocalDpi xmlns:a14="http://schemas.microsoft.com/office/drawing/2010/main" val="0"/>
                </a:ext>
              </a:extLst>
            </a:blip>
            <a:stretch>
              <a:fillRect/>
            </a:stretch>
          </p:blipFill>
          <p:spPr>
            <a:xfrm>
              <a:off x="2189920" y="4469696"/>
              <a:ext cx="217977" cy="144114"/>
            </a:xfrm>
            <a:prstGeom prst="rect">
              <a:avLst/>
            </a:prstGeom>
            <a:ln>
              <a:noFill/>
            </a:ln>
          </p:spPr>
        </p:pic>
        <p:pic>
          <p:nvPicPr>
            <p:cNvPr id="46" name="Picture 45" descr="es.png">
              <a:extLst>
                <a:ext uri="{FF2B5EF4-FFF2-40B4-BE49-F238E27FC236}">
                  <a16:creationId xmlns:a16="http://schemas.microsoft.com/office/drawing/2014/main" id="{1493C1A0-A11D-42B6-8DCB-162F826EEF13}"/>
                </a:ext>
              </a:extLst>
            </p:cNvPr>
            <p:cNvPicPr>
              <a:picLocks noChangeAspect="1"/>
            </p:cNvPicPr>
            <p:nvPr userDrawn="1"/>
          </p:nvPicPr>
          <p:blipFill>
            <a:blip r:embed="rId30" cstate="print">
              <a:extLst>
                <a:ext uri="{28A0092B-C50C-407E-A947-70E740481C1C}">
                  <a14:useLocalDpi xmlns:a14="http://schemas.microsoft.com/office/drawing/2010/main" val="0"/>
                </a:ext>
              </a:extLst>
            </a:blip>
            <a:stretch>
              <a:fillRect/>
            </a:stretch>
          </p:blipFill>
          <p:spPr>
            <a:xfrm>
              <a:off x="2561060" y="4469696"/>
              <a:ext cx="217977" cy="144114"/>
            </a:xfrm>
            <a:prstGeom prst="rect">
              <a:avLst/>
            </a:prstGeom>
            <a:ln>
              <a:noFill/>
            </a:ln>
          </p:spPr>
        </p:pic>
        <p:pic>
          <p:nvPicPr>
            <p:cNvPr id="47" name="Picture 46" descr="ee.png">
              <a:extLst>
                <a:ext uri="{FF2B5EF4-FFF2-40B4-BE49-F238E27FC236}">
                  <a16:creationId xmlns:a16="http://schemas.microsoft.com/office/drawing/2014/main" id="{0122824D-D8E9-4094-8057-406813DC2DB3}"/>
                </a:ext>
              </a:extLst>
            </p:cNvPr>
            <p:cNvPicPr>
              <a:picLocks noChangeAspect="1"/>
            </p:cNvPicPr>
            <p:nvPr userDrawn="1"/>
          </p:nvPicPr>
          <p:blipFill>
            <a:blip r:embed="rId31" cstate="print">
              <a:extLst>
                <a:ext uri="{28A0092B-C50C-407E-A947-70E740481C1C}">
                  <a14:useLocalDpi xmlns:a14="http://schemas.microsoft.com/office/drawing/2010/main" val="0"/>
                </a:ext>
              </a:extLst>
            </a:blip>
            <a:stretch>
              <a:fillRect/>
            </a:stretch>
          </p:blipFill>
          <p:spPr>
            <a:xfrm>
              <a:off x="2932200" y="4469696"/>
              <a:ext cx="217977" cy="144114"/>
            </a:xfrm>
            <a:prstGeom prst="rect">
              <a:avLst/>
            </a:prstGeom>
            <a:ln>
              <a:noFill/>
            </a:ln>
          </p:spPr>
        </p:pic>
        <p:pic>
          <p:nvPicPr>
            <p:cNvPr id="48" name="Picture 47" descr="fi.png">
              <a:extLst>
                <a:ext uri="{FF2B5EF4-FFF2-40B4-BE49-F238E27FC236}">
                  <a16:creationId xmlns:a16="http://schemas.microsoft.com/office/drawing/2014/main" id="{4D5DC57B-4AEE-4812-9DD4-84980F6022A7}"/>
                </a:ext>
              </a:extLst>
            </p:cNvPr>
            <p:cNvPicPr>
              <a:picLocks noChangeAspect="1"/>
            </p:cNvPicPr>
            <p:nvPr userDrawn="1"/>
          </p:nvPicPr>
          <p:blipFill>
            <a:blip r:embed="rId32" cstate="print">
              <a:extLst>
                <a:ext uri="{28A0092B-C50C-407E-A947-70E740481C1C}">
                  <a14:useLocalDpi xmlns:a14="http://schemas.microsoft.com/office/drawing/2010/main" val="0"/>
                </a:ext>
              </a:extLst>
            </a:blip>
            <a:stretch>
              <a:fillRect/>
            </a:stretch>
          </p:blipFill>
          <p:spPr>
            <a:xfrm>
              <a:off x="3303340" y="4469696"/>
              <a:ext cx="217977" cy="144114"/>
            </a:xfrm>
            <a:prstGeom prst="rect">
              <a:avLst/>
            </a:prstGeom>
            <a:ln>
              <a:noFill/>
            </a:ln>
          </p:spPr>
        </p:pic>
        <p:pic>
          <p:nvPicPr>
            <p:cNvPr id="49" name="Picture 48" descr="fr.png">
              <a:extLst>
                <a:ext uri="{FF2B5EF4-FFF2-40B4-BE49-F238E27FC236}">
                  <a16:creationId xmlns:a16="http://schemas.microsoft.com/office/drawing/2014/main" id="{FCDCEAFB-665D-48AD-9E34-D9CFF731FC7A}"/>
                </a:ext>
              </a:extLst>
            </p:cNvPr>
            <p:cNvPicPr>
              <a:picLocks noChangeAspect="1"/>
            </p:cNvPicPr>
            <p:nvPr userDrawn="1"/>
          </p:nvPicPr>
          <p:blipFill>
            <a:blip r:embed="rId33" cstate="print">
              <a:extLst>
                <a:ext uri="{28A0092B-C50C-407E-A947-70E740481C1C}">
                  <a14:useLocalDpi xmlns:a14="http://schemas.microsoft.com/office/drawing/2010/main" val="0"/>
                </a:ext>
              </a:extLst>
            </a:blip>
            <a:stretch>
              <a:fillRect/>
            </a:stretch>
          </p:blipFill>
          <p:spPr>
            <a:xfrm>
              <a:off x="3674480" y="4469696"/>
              <a:ext cx="217977" cy="144114"/>
            </a:xfrm>
            <a:prstGeom prst="rect">
              <a:avLst/>
            </a:prstGeom>
            <a:ln>
              <a:noFill/>
            </a:ln>
          </p:spPr>
        </p:pic>
        <p:pic>
          <p:nvPicPr>
            <p:cNvPr id="50" name="Picture 49" descr="gr.png">
              <a:extLst>
                <a:ext uri="{FF2B5EF4-FFF2-40B4-BE49-F238E27FC236}">
                  <a16:creationId xmlns:a16="http://schemas.microsoft.com/office/drawing/2014/main" id="{F2E0A474-2FAE-477F-AB8D-C50F384AA0C5}"/>
                </a:ext>
              </a:extLst>
            </p:cNvPr>
            <p:cNvPicPr>
              <a:picLocks noChangeAspect="1"/>
            </p:cNvPicPr>
            <p:nvPr userDrawn="1"/>
          </p:nvPicPr>
          <p:blipFill>
            <a:blip r:embed="rId34" cstate="print">
              <a:extLst>
                <a:ext uri="{28A0092B-C50C-407E-A947-70E740481C1C}">
                  <a14:useLocalDpi xmlns:a14="http://schemas.microsoft.com/office/drawing/2010/main" val="0"/>
                </a:ext>
              </a:extLst>
            </a:blip>
            <a:stretch>
              <a:fillRect/>
            </a:stretch>
          </p:blipFill>
          <p:spPr>
            <a:xfrm>
              <a:off x="4045620" y="4469696"/>
              <a:ext cx="217977" cy="144114"/>
            </a:xfrm>
            <a:prstGeom prst="rect">
              <a:avLst/>
            </a:prstGeom>
            <a:ln>
              <a:noFill/>
            </a:ln>
          </p:spPr>
        </p:pic>
        <p:pic>
          <p:nvPicPr>
            <p:cNvPr id="51" name="Picture 50" descr="hu.png">
              <a:extLst>
                <a:ext uri="{FF2B5EF4-FFF2-40B4-BE49-F238E27FC236}">
                  <a16:creationId xmlns:a16="http://schemas.microsoft.com/office/drawing/2014/main" id="{10168A5E-064A-4ABA-B5A6-59999CBC49AC}"/>
                </a:ext>
              </a:extLst>
            </p:cNvPr>
            <p:cNvPicPr>
              <a:picLocks noChangeAspect="1"/>
            </p:cNvPicPr>
            <p:nvPr userDrawn="1"/>
          </p:nvPicPr>
          <p:blipFill>
            <a:blip r:embed="rId35" cstate="print">
              <a:extLst>
                <a:ext uri="{28A0092B-C50C-407E-A947-70E740481C1C}">
                  <a14:useLocalDpi xmlns:a14="http://schemas.microsoft.com/office/drawing/2010/main" val="0"/>
                </a:ext>
              </a:extLst>
            </a:blip>
            <a:stretch>
              <a:fillRect/>
            </a:stretch>
          </p:blipFill>
          <p:spPr>
            <a:xfrm>
              <a:off x="4416760" y="4469696"/>
              <a:ext cx="217977" cy="144114"/>
            </a:xfrm>
            <a:prstGeom prst="rect">
              <a:avLst/>
            </a:prstGeom>
            <a:ln>
              <a:noFill/>
            </a:ln>
          </p:spPr>
        </p:pic>
        <p:pic>
          <p:nvPicPr>
            <p:cNvPr id="52" name="Picture 51" descr="ie.png">
              <a:extLst>
                <a:ext uri="{FF2B5EF4-FFF2-40B4-BE49-F238E27FC236}">
                  <a16:creationId xmlns:a16="http://schemas.microsoft.com/office/drawing/2014/main" id="{5A32E48C-2D3D-4EEC-BE4D-423F2F39F1C7}"/>
                </a:ext>
              </a:extLst>
            </p:cNvPr>
            <p:cNvPicPr>
              <a:picLocks noChangeAspect="1"/>
            </p:cNvPicPr>
            <p:nvPr userDrawn="1"/>
          </p:nvPicPr>
          <p:blipFill>
            <a:blip r:embed="rId36" cstate="print">
              <a:extLst>
                <a:ext uri="{28A0092B-C50C-407E-A947-70E740481C1C}">
                  <a14:useLocalDpi xmlns:a14="http://schemas.microsoft.com/office/drawing/2010/main" val="0"/>
                </a:ext>
              </a:extLst>
            </a:blip>
            <a:stretch>
              <a:fillRect/>
            </a:stretch>
          </p:blipFill>
          <p:spPr>
            <a:xfrm>
              <a:off x="4787900" y="4469696"/>
              <a:ext cx="217977" cy="144114"/>
            </a:xfrm>
            <a:prstGeom prst="rect">
              <a:avLst/>
            </a:prstGeom>
            <a:ln>
              <a:noFill/>
            </a:ln>
          </p:spPr>
        </p:pic>
        <p:pic>
          <p:nvPicPr>
            <p:cNvPr id="53" name="Picture 52" descr="it.png">
              <a:extLst>
                <a:ext uri="{FF2B5EF4-FFF2-40B4-BE49-F238E27FC236}">
                  <a16:creationId xmlns:a16="http://schemas.microsoft.com/office/drawing/2014/main" id="{4C3D6A8C-E062-466C-B2D8-52D1B3FC4EFA}"/>
                </a:ext>
              </a:extLst>
            </p:cNvPr>
            <p:cNvPicPr>
              <a:picLocks noChangeAspect="1"/>
            </p:cNvPicPr>
            <p:nvPr userDrawn="1"/>
          </p:nvPicPr>
          <p:blipFill>
            <a:blip r:embed="rId37" cstate="print">
              <a:extLst>
                <a:ext uri="{28A0092B-C50C-407E-A947-70E740481C1C}">
                  <a14:useLocalDpi xmlns:a14="http://schemas.microsoft.com/office/drawing/2010/main" val="0"/>
                </a:ext>
              </a:extLst>
            </a:blip>
            <a:stretch>
              <a:fillRect/>
            </a:stretch>
          </p:blipFill>
          <p:spPr>
            <a:xfrm>
              <a:off x="5159040" y="4469696"/>
              <a:ext cx="217977" cy="144114"/>
            </a:xfrm>
            <a:prstGeom prst="rect">
              <a:avLst/>
            </a:prstGeom>
            <a:ln>
              <a:noFill/>
            </a:ln>
          </p:spPr>
        </p:pic>
        <p:pic>
          <p:nvPicPr>
            <p:cNvPr id="54" name="Picture 53" descr="lu.png">
              <a:extLst>
                <a:ext uri="{FF2B5EF4-FFF2-40B4-BE49-F238E27FC236}">
                  <a16:creationId xmlns:a16="http://schemas.microsoft.com/office/drawing/2014/main" id="{7A3219A7-1E00-4C98-81AF-1C2E67E1026C}"/>
                </a:ext>
              </a:extLst>
            </p:cNvPr>
            <p:cNvPicPr>
              <a:picLocks noChangeAspect="1"/>
            </p:cNvPicPr>
            <p:nvPr userDrawn="1"/>
          </p:nvPicPr>
          <p:blipFill>
            <a:blip r:embed="rId38" cstate="print">
              <a:extLst>
                <a:ext uri="{28A0092B-C50C-407E-A947-70E740481C1C}">
                  <a14:useLocalDpi xmlns:a14="http://schemas.microsoft.com/office/drawing/2010/main" val="0"/>
                </a:ext>
              </a:extLst>
            </a:blip>
            <a:stretch>
              <a:fillRect/>
            </a:stretch>
          </p:blipFill>
          <p:spPr>
            <a:xfrm>
              <a:off x="5530180" y="4469696"/>
              <a:ext cx="217977" cy="144114"/>
            </a:xfrm>
            <a:prstGeom prst="rect">
              <a:avLst/>
            </a:prstGeom>
            <a:ln>
              <a:noFill/>
            </a:ln>
          </p:spPr>
        </p:pic>
        <p:pic>
          <p:nvPicPr>
            <p:cNvPr id="55" name="Picture 54" descr="no.png">
              <a:extLst>
                <a:ext uri="{FF2B5EF4-FFF2-40B4-BE49-F238E27FC236}">
                  <a16:creationId xmlns:a16="http://schemas.microsoft.com/office/drawing/2014/main" id="{56F0B3F4-5ADA-41BD-8413-E2B2699C41F5}"/>
                </a:ext>
              </a:extLst>
            </p:cNvPr>
            <p:cNvPicPr>
              <a:picLocks noChangeAspect="1"/>
            </p:cNvPicPr>
            <p:nvPr userDrawn="1"/>
          </p:nvPicPr>
          <p:blipFill>
            <a:blip r:embed="rId39" cstate="print">
              <a:extLst>
                <a:ext uri="{28A0092B-C50C-407E-A947-70E740481C1C}">
                  <a14:useLocalDpi xmlns:a14="http://schemas.microsoft.com/office/drawing/2010/main" val="0"/>
                </a:ext>
              </a:extLst>
            </a:blip>
            <a:stretch>
              <a:fillRect/>
            </a:stretch>
          </p:blipFill>
          <p:spPr>
            <a:xfrm>
              <a:off x="5901320" y="4469696"/>
              <a:ext cx="217977" cy="144114"/>
            </a:xfrm>
            <a:prstGeom prst="rect">
              <a:avLst/>
            </a:prstGeom>
            <a:ln>
              <a:noFill/>
            </a:ln>
          </p:spPr>
        </p:pic>
        <p:pic>
          <p:nvPicPr>
            <p:cNvPr id="56" name="Picture 55" descr="nl.png">
              <a:extLst>
                <a:ext uri="{FF2B5EF4-FFF2-40B4-BE49-F238E27FC236}">
                  <a16:creationId xmlns:a16="http://schemas.microsoft.com/office/drawing/2014/main" id="{5CEDEC63-C26E-491B-A8CC-1F1F2EF2A84C}"/>
                </a:ext>
              </a:extLst>
            </p:cNvPr>
            <p:cNvPicPr>
              <a:picLocks noChangeAspect="1"/>
            </p:cNvPicPr>
            <p:nvPr userDrawn="1"/>
          </p:nvPicPr>
          <p:blipFill>
            <a:blip r:embed="rId40" cstate="print">
              <a:extLst>
                <a:ext uri="{28A0092B-C50C-407E-A947-70E740481C1C}">
                  <a14:useLocalDpi xmlns:a14="http://schemas.microsoft.com/office/drawing/2010/main" val="0"/>
                </a:ext>
              </a:extLst>
            </a:blip>
            <a:stretch>
              <a:fillRect/>
            </a:stretch>
          </p:blipFill>
          <p:spPr>
            <a:xfrm>
              <a:off x="6272460" y="4469696"/>
              <a:ext cx="217977" cy="144114"/>
            </a:xfrm>
            <a:prstGeom prst="rect">
              <a:avLst/>
            </a:prstGeom>
            <a:ln>
              <a:noFill/>
            </a:ln>
          </p:spPr>
        </p:pic>
        <p:pic>
          <p:nvPicPr>
            <p:cNvPr id="57" name="Picture 56" descr="pl.png">
              <a:extLst>
                <a:ext uri="{FF2B5EF4-FFF2-40B4-BE49-F238E27FC236}">
                  <a16:creationId xmlns:a16="http://schemas.microsoft.com/office/drawing/2014/main" id="{163376FE-C97D-4E6A-BE37-CCCC5BA436B3}"/>
                </a:ext>
              </a:extLst>
            </p:cNvPr>
            <p:cNvPicPr>
              <a:picLocks noChangeAspect="1"/>
            </p:cNvPicPr>
            <p:nvPr userDrawn="1"/>
          </p:nvPicPr>
          <p:blipFill>
            <a:blip r:embed="rId41" cstate="print">
              <a:extLst>
                <a:ext uri="{28A0092B-C50C-407E-A947-70E740481C1C}">
                  <a14:useLocalDpi xmlns:a14="http://schemas.microsoft.com/office/drawing/2010/main" val="0"/>
                </a:ext>
              </a:extLst>
            </a:blip>
            <a:stretch>
              <a:fillRect/>
            </a:stretch>
          </p:blipFill>
          <p:spPr>
            <a:xfrm>
              <a:off x="6643600" y="4469696"/>
              <a:ext cx="217977" cy="144114"/>
            </a:xfrm>
            <a:prstGeom prst="rect">
              <a:avLst/>
            </a:prstGeom>
            <a:ln>
              <a:noFill/>
            </a:ln>
          </p:spPr>
        </p:pic>
        <p:pic>
          <p:nvPicPr>
            <p:cNvPr id="58" name="Picture 57" descr="pt.png">
              <a:extLst>
                <a:ext uri="{FF2B5EF4-FFF2-40B4-BE49-F238E27FC236}">
                  <a16:creationId xmlns:a16="http://schemas.microsoft.com/office/drawing/2014/main" id="{3BE778F5-B33E-4FAB-8AC1-1FCA0478FFF0}"/>
                </a:ext>
              </a:extLst>
            </p:cNvPr>
            <p:cNvPicPr>
              <a:picLocks noChangeAspect="1"/>
            </p:cNvPicPr>
            <p:nvPr userDrawn="1"/>
          </p:nvPicPr>
          <p:blipFill>
            <a:blip r:embed="rId42" cstate="print">
              <a:extLst>
                <a:ext uri="{28A0092B-C50C-407E-A947-70E740481C1C}">
                  <a14:useLocalDpi xmlns:a14="http://schemas.microsoft.com/office/drawing/2010/main" val="0"/>
                </a:ext>
              </a:extLst>
            </a:blip>
            <a:stretch>
              <a:fillRect/>
            </a:stretch>
          </p:blipFill>
          <p:spPr>
            <a:xfrm>
              <a:off x="7014740" y="4469696"/>
              <a:ext cx="217977" cy="144114"/>
            </a:xfrm>
            <a:prstGeom prst="rect">
              <a:avLst/>
            </a:prstGeom>
            <a:ln>
              <a:noFill/>
            </a:ln>
          </p:spPr>
        </p:pic>
        <p:pic>
          <p:nvPicPr>
            <p:cNvPr id="59" name="Picture 58" descr="cz.png">
              <a:extLst>
                <a:ext uri="{FF2B5EF4-FFF2-40B4-BE49-F238E27FC236}">
                  <a16:creationId xmlns:a16="http://schemas.microsoft.com/office/drawing/2014/main" id="{A0ADC83A-EDBF-4D1F-9CC6-78C91183AC48}"/>
                </a:ext>
              </a:extLst>
            </p:cNvPr>
            <p:cNvPicPr>
              <a:picLocks noChangeAspect="1"/>
            </p:cNvPicPr>
            <p:nvPr userDrawn="1"/>
          </p:nvPicPr>
          <p:blipFill>
            <a:blip r:embed="rId43" cstate="print">
              <a:extLst>
                <a:ext uri="{28A0092B-C50C-407E-A947-70E740481C1C}">
                  <a14:useLocalDpi xmlns:a14="http://schemas.microsoft.com/office/drawing/2010/main" val="0"/>
                </a:ext>
              </a:extLst>
            </a:blip>
            <a:stretch>
              <a:fillRect/>
            </a:stretch>
          </p:blipFill>
          <p:spPr>
            <a:xfrm>
              <a:off x="7385880" y="4469696"/>
              <a:ext cx="217977" cy="144114"/>
            </a:xfrm>
            <a:prstGeom prst="rect">
              <a:avLst/>
            </a:prstGeom>
            <a:ln>
              <a:noFill/>
            </a:ln>
          </p:spPr>
        </p:pic>
        <p:pic>
          <p:nvPicPr>
            <p:cNvPr id="60" name="Picture 59" descr="ro.png">
              <a:extLst>
                <a:ext uri="{FF2B5EF4-FFF2-40B4-BE49-F238E27FC236}">
                  <a16:creationId xmlns:a16="http://schemas.microsoft.com/office/drawing/2014/main" id="{28F27ED4-7917-422D-9E5F-265059B3F406}"/>
                </a:ext>
              </a:extLst>
            </p:cNvPr>
            <p:cNvPicPr>
              <a:picLocks noChangeAspect="1"/>
            </p:cNvPicPr>
            <p:nvPr userDrawn="1"/>
          </p:nvPicPr>
          <p:blipFill>
            <a:blip r:embed="rId44" cstate="print">
              <a:extLst>
                <a:ext uri="{28A0092B-C50C-407E-A947-70E740481C1C}">
                  <a14:useLocalDpi xmlns:a14="http://schemas.microsoft.com/office/drawing/2010/main" val="0"/>
                </a:ext>
              </a:extLst>
            </a:blip>
            <a:stretch>
              <a:fillRect/>
            </a:stretch>
          </p:blipFill>
          <p:spPr>
            <a:xfrm>
              <a:off x="7757020" y="4469696"/>
              <a:ext cx="217977" cy="144114"/>
            </a:xfrm>
            <a:prstGeom prst="rect">
              <a:avLst/>
            </a:prstGeom>
            <a:ln>
              <a:noFill/>
            </a:ln>
          </p:spPr>
        </p:pic>
        <p:pic>
          <p:nvPicPr>
            <p:cNvPr id="61" name="Picture 60" descr="se.png">
              <a:extLst>
                <a:ext uri="{FF2B5EF4-FFF2-40B4-BE49-F238E27FC236}">
                  <a16:creationId xmlns:a16="http://schemas.microsoft.com/office/drawing/2014/main" id="{2AEDE91D-4CAE-4409-9544-1513C16F6AED}"/>
                </a:ext>
              </a:extLst>
            </p:cNvPr>
            <p:cNvPicPr>
              <a:picLocks noChangeAspect="1"/>
            </p:cNvPicPr>
            <p:nvPr userDrawn="1"/>
          </p:nvPicPr>
          <p:blipFill>
            <a:blip r:embed="rId45" cstate="print">
              <a:extLst>
                <a:ext uri="{28A0092B-C50C-407E-A947-70E740481C1C}">
                  <a14:useLocalDpi xmlns:a14="http://schemas.microsoft.com/office/drawing/2010/main" val="0"/>
                </a:ext>
              </a:extLst>
            </a:blip>
            <a:stretch>
              <a:fillRect/>
            </a:stretch>
          </p:blipFill>
          <p:spPr>
            <a:xfrm>
              <a:off x="8499300" y="4469696"/>
              <a:ext cx="217977" cy="144114"/>
            </a:xfrm>
            <a:prstGeom prst="rect">
              <a:avLst/>
            </a:prstGeom>
            <a:ln>
              <a:noFill/>
            </a:ln>
          </p:spPr>
        </p:pic>
        <p:pic>
          <p:nvPicPr>
            <p:cNvPr id="62" name="Picture 61" descr="ch.png">
              <a:extLst>
                <a:ext uri="{FF2B5EF4-FFF2-40B4-BE49-F238E27FC236}">
                  <a16:creationId xmlns:a16="http://schemas.microsoft.com/office/drawing/2014/main" id="{D580BA20-050E-47FB-9E7A-385336FDC0B4}"/>
                </a:ext>
              </a:extLst>
            </p:cNvPr>
            <p:cNvPicPr>
              <a:picLocks noChangeAspect="1"/>
            </p:cNvPicPr>
            <p:nvPr userDrawn="1"/>
          </p:nvPicPr>
          <p:blipFill>
            <a:blip r:embed="rId46" cstate="print">
              <a:extLst>
                <a:ext uri="{28A0092B-C50C-407E-A947-70E740481C1C}">
                  <a14:useLocalDpi xmlns:a14="http://schemas.microsoft.com/office/drawing/2010/main" val="0"/>
                </a:ext>
              </a:extLst>
            </a:blip>
            <a:stretch>
              <a:fillRect/>
            </a:stretch>
          </p:blipFill>
          <p:spPr>
            <a:xfrm>
              <a:off x="8870442" y="4469696"/>
              <a:ext cx="217977" cy="144114"/>
            </a:xfrm>
            <a:prstGeom prst="rect">
              <a:avLst/>
            </a:prstGeom>
            <a:ln>
              <a:noFill/>
            </a:ln>
          </p:spPr>
        </p:pic>
        <p:pic>
          <p:nvPicPr>
            <p:cNvPr id="89" name="Picture 88" descr="uk.png">
              <a:extLst>
                <a:ext uri="{FF2B5EF4-FFF2-40B4-BE49-F238E27FC236}">
                  <a16:creationId xmlns:a16="http://schemas.microsoft.com/office/drawing/2014/main" id="{26EB49F8-5DE5-4BA4-824D-55A8BFEA8223}"/>
                </a:ext>
              </a:extLst>
            </p:cNvPr>
            <p:cNvPicPr>
              <a:picLocks noChangeAspect="1"/>
            </p:cNvPicPr>
            <p:nvPr userDrawn="1"/>
          </p:nvPicPr>
          <p:blipFill>
            <a:blip r:embed="rId47" cstate="print">
              <a:extLst>
                <a:ext uri="{28A0092B-C50C-407E-A947-70E740481C1C}">
                  <a14:useLocalDpi xmlns:a14="http://schemas.microsoft.com/office/drawing/2010/main" val="0"/>
                </a:ext>
              </a:extLst>
            </a:blip>
            <a:stretch>
              <a:fillRect/>
            </a:stretch>
          </p:blipFill>
          <p:spPr>
            <a:xfrm>
              <a:off x="8128160" y="4469696"/>
              <a:ext cx="217977" cy="144114"/>
            </a:xfrm>
            <a:prstGeom prst="rect">
              <a:avLst/>
            </a:prstGeom>
            <a:ln>
              <a:noFill/>
            </a:ln>
          </p:spPr>
        </p:pic>
        <p:pic>
          <p:nvPicPr>
            <p:cNvPr id="91" name="Picture 90">
              <a:extLst>
                <a:ext uri="{FF2B5EF4-FFF2-40B4-BE49-F238E27FC236}">
                  <a16:creationId xmlns:a16="http://schemas.microsoft.com/office/drawing/2014/main" id="{F2E67ACB-30B1-4DC0-A0F1-7AA87A88874D}"/>
                </a:ext>
              </a:extLst>
            </p:cNvPr>
            <p:cNvPicPr>
              <a:picLocks noChangeAspect="1"/>
            </p:cNvPicPr>
            <p:nvPr userDrawn="1"/>
          </p:nvPicPr>
          <p:blipFill>
            <a:blip r:embed="rId48" cstate="print">
              <a:extLst>
                <a:ext uri="{28A0092B-C50C-407E-A947-70E740481C1C}">
                  <a14:useLocalDpi xmlns:a14="http://schemas.microsoft.com/office/drawing/2010/main" val="0"/>
                </a:ext>
              </a:extLst>
            </a:blip>
            <a:stretch>
              <a:fillRect/>
            </a:stretch>
          </p:blipFill>
          <p:spPr>
            <a:xfrm>
              <a:off x="9408598" y="4469696"/>
              <a:ext cx="216000" cy="144000"/>
            </a:xfrm>
            <a:prstGeom prst="rect">
              <a:avLst/>
            </a:prstGeom>
          </p:spPr>
        </p:pic>
        <p:pic>
          <p:nvPicPr>
            <p:cNvPr id="92" name="Picture 91">
              <a:extLst>
                <a:ext uri="{FF2B5EF4-FFF2-40B4-BE49-F238E27FC236}">
                  <a16:creationId xmlns:a16="http://schemas.microsoft.com/office/drawing/2014/main" id="{05FED7DC-B78B-4C40-8E7D-8BA59B450805}"/>
                </a:ext>
              </a:extLst>
            </p:cNvPr>
            <p:cNvPicPr>
              <a:picLocks noChangeAspect="1"/>
            </p:cNvPicPr>
            <p:nvPr userDrawn="1"/>
          </p:nvPicPr>
          <p:blipFill>
            <a:blip r:embed="rId49"/>
            <a:stretch>
              <a:fillRect/>
            </a:stretch>
          </p:blipFill>
          <p:spPr>
            <a:xfrm>
              <a:off x="9768386" y="4469696"/>
              <a:ext cx="216000" cy="144000"/>
            </a:xfrm>
            <a:prstGeom prst="rect">
              <a:avLst/>
            </a:prstGeom>
          </p:spPr>
        </p:pic>
        <p:pic>
          <p:nvPicPr>
            <p:cNvPr id="93" name="Picture 92" descr="ca.png">
              <a:extLst>
                <a:ext uri="{FF2B5EF4-FFF2-40B4-BE49-F238E27FC236}">
                  <a16:creationId xmlns:a16="http://schemas.microsoft.com/office/drawing/2014/main" id="{3A0D12A6-06A1-4C98-99F3-70AC0D50706B}"/>
                </a:ext>
              </a:extLst>
            </p:cNvPr>
            <p:cNvPicPr>
              <a:picLocks noChangeAspect="1"/>
            </p:cNvPicPr>
            <p:nvPr userDrawn="1"/>
          </p:nvPicPr>
          <p:blipFill>
            <a:blip r:embed="rId50" cstate="print">
              <a:extLst>
                <a:ext uri="{28A0092B-C50C-407E-A947-70E740481C1C}">
                  <a14:useLocalDpi xmlns:a14="http://schemas.microsoft.com/office/drawing/2010/main" val="0"/>
                </a:ext>
              </a:extLst>
            </a:blip>
            <a:stretch>
              <a:fillRect/>
            </a:stretch>
          </p:blipFill>
          <p:spPr>
            <a:xfrm>
              <a:off x="10489245" y="4469696"/>
              <a:ext cx="216000" cy="142807"/>
            </a:xfrm>
            <a:prstGeom prst="rect">
              <a:avLst/>
            </a:prstGeom>
            <a:ln>
              <a:noFill/>
            </a:ln>
          </p:spPr>
        </p:pic>
        <p:pic>
          <p:nvPicPr>
            <p:cNvPr id="94" name="Picture 93" descr="si.png">
              <a:extLst>
                <a:ext uri="{FF2B5EF4-FFF2-40B4-BE49-F238E27FC236}">
                  <a16:creationId xmlns:a16="http://schemas.microsoft.com/office/drawing/2014/main" id="{7FB1B9B6-BD48-4410-9682-BA491E97DB0A}"/>
                </a:ext>
              </a:extLst>
            </p:cNvPr>
            <p:cNvPicPr>
              <a:picLocks noChangeAspect="1"/>
            </p:cNvPicPr>
            <p:nvPr userDrawn="1"/>
          </p:nvPicPr>
          <p:blipFill>
            <a:blip r:embed="rId51" cstate="print">
              <a:extLst>
                <a:ext uri="{28A0092B-C50C-407E-A947-70E740481C1C}">
                  <a14:useLocalDpi xmlns:a14="http://schemas.microsoft.com/office/drawing/2010/main" val="0"/>
                </a:ext>
              </a:extLst>
            </a:blip>
            <a:stretch>
              <a:fillRect/>
            </a:stretch>
          </p:blipFill>
          <p:spPr>
            <a:xfrm>
              <a:off x="10128174" y="4469696"/>
              <a:ext cx="217284" cy="143656"/>
            </a:xfrm>
            <a:prstGeom prst="rect">
              <a:avLst/>
            </a:prstGeom>
          </p:spPr>
        </p:pic>
      </p:grpSp>
    </p:spTree>
  </p:cSld>
  <p:clrMap bg1="lt1" tx1="dk1" bg2="lt2" tx2="dk2" accent1="accent1" accent2="accent2" accent3="accent3" accent4="accent4" accent5="accent5" accent6="accent6" hlink="hlink" folHlink="folHlink"/>
  <p:sldLayoutIdLst>
    <p:sldLayoutId id="2147483929" r:id="rId1"/>
    <p:sldLayoutId id="2147483945" r:id="rId2"/>
    <p:sldLayoutId id="2147483974" r:id="rId3"/>
    <p:sldLayoutId id="2147483975" r:id="rId4"/>
    <p:sldLayoutId id="2147483973" r:id="rId5"/>
    <p:sldLayoutId id="2147483930" r:id="rId6"/>
    <p:sldLayoutId id="2147483931" r:id="rId7"/>
    <p:sldLayoutId id="2147483932" r:id="rId8"/>
    <p:sldLayoutId id="2147483933" r:id="rId9"/>
    <p:sldLayoutId id="2147483935" r:id="rId10"/>
    <p:sldLayoutId id="2147483936" r:id="rId11"/>
    <p:sldLayoutId id="2147483937" r:id="rId12"/>
    <p:sldLayoutId id="2147483938" r:id="rId13"/>
    <p:sldLayoutId id="2147483939" r:id="rId14"/>
    <p:sldLayoutId id="2147483946" r:id="rId15"/>
    <p:sldLayoutId id="2147483947" r:id="rId16"/>
    <p:sldLayoutId id="2147483977" r:id="rId17"/>
    <p:sldLayoutId id="2147483978" r:id="rId18"/>
    <p:sldLayoutId id="2147483979" r:id="rId19"/>
    <p:sldLayoutId id="2147483980" r:id="rId20"/>
    <p:sldLayoutId id="2147483982" r:id="rId21"/>
  </p:sldLayoutIdLst>
  <p:hf hdr="0" dt="0"/>
  <p:txStyles>
    <p:titleStyle>
      <a:lvl1pPr algn="l" rtl="0" eaLnBrk="1" fontAlgn="base" hangingPunct="1">
        <a:spcBef>
          <a:spcPct val="0"/>
        </a:spcBef>
        <a:spcAft>
          <a:spcPct val="0"/>
        </a:spcAft>
        <a:defRPr lang="en-GB" sz="3000" b="1" dirty="0" smtClean="0">
          <a:solidFill>
            <a:schemeClr val="bg1"/>
          </a:solidFill>
          <a:latin typeface="Arial" panose="020B0604020202020204" pitchFamily="34" charset="0"/>
          <a:ea typeface="+mj-ea"/>
          <a:cs typeface="Arial" panose="020B0604020202020204" pitchFamily="34" charset="0"/>
        </a:defRPr>
      </a:lvl1pPr>
      <a:lvl2pPr algn="l" rtl="0" eaLnBrk="1" fontAlgn="base" hangingPunct="1">
        <a:spcBef>
          <a:spcPct val="0"/>
        </a:spcBef>
        <a:spcAft>
          <a:spcPct val="0"/>
        </a:spcAft>
        <a:defRPr sz="2122" b="1">
          <a:solidFill>
            <a:schemeClr val="bg1"/>
          </a:solidFill>
          <a:latin typeface="Verdana" pitchFamily="34" charset="0"/>
        </a:defRPr>
      </a:lvl2pPr>
      <a:lvl3pPr algn="l" rtl="0" eaLnBrk="1" fontAlgn="base" hangingPunct="1">
        <a:spcBef>
          <a:spcPct val="0"/>
        </a:spcBef>
        <a:spcAft>
          <a:spcPct val="0"/>
        </a:spcAft>
        <a:defRPr sz="2122" b="1">
          <a:solidFill>
            <a:schemeClr val="bg1"/>
          </a:solidFill>
          <a:latin typeface="Verdana" pitchFamily="34" charset="0"/>
        </a:defRPr>
      </a:lvl3pPr>
      <a:lvl4pPr algn="l" rtl="0" eaLnBrk="1" fontAlgn="base" hangingPunct="1">
        <a:spcBef>
          <a:spcPct val="0"/>
        </a:spcBef>
        <a:spcAft>
          <a:spcPct val="0"/>
        </a:spcAft>
        <a:defRPr sz="2122" b="1">
          <a:solidFill>
            <a:schemeClr val="bg1"/>
          </a:solidFill>
          <a:latin typeface="Verdana" pitchFamily="34" charset="0"/>
        </a:defRPr>
      </a:lvl4pPr>
      <a:lvl5pPr algn="l" rtl="0" eaLnBrk="1" fontAlgn="base" hangingPunct="1">
        <a:spcBef>
          <a:spcPct val="0"/>
        </a:spcBef>
        <a:spcAft>
          <a:spcPct val="0"/>
        </a:spcAft>
        <a:defRPr sz="2122" b="1">
          <a:solidFill>
            <a:schemeClr val="bg1"/>
          </a:solidFill>
          <a:latin typeface="Verdana" pitchFamily="34" charset="0"/>
        </a:defRPr>
      </a:lvl5pPr>
      <a:lvl6pPr marL="441015" algn="l" rtl="0" eaLnBrk="1" fontAlgn="base" hangingPunct="1">
        <a:spcBef>
          <a:spcPct val="0"/>
        </a:spcBef>
        <a:spcAft>
          <a:spcPct val="0"/>
        </a:spcAft>
        <a:defRPr sz="2122" b="1">
          <a:solidFill>
            <a:schemeClr val="bg1"/>
          </a:solidFill>
          <a:latin typeface="Verdana" pitchFamily="34" charset="0"/>
        </a:defRPr>
      </a:lvl6pPr>
      <a:lvl7pPr marL="882030" algn="l" rtl="0" eaLnBrk="1" fontAlgn="base" hangingPunct="1">
        <a:spcBef>
          <a:spcPct val="0"/>
        </a:spcBef>
        <a:spcAft>
          <a:spcPct val="0"/>
        </a:spcAft>
        <a:defRPr sz="2122" b="1">
          <a:solidFill>
            <a:schemeClr val="bg1"/>
          </a:solidFill>
          <a:latin typeface="Verdana" pitchFamily="34" charset="0"/>
        </a:defRPr>
      </a:lvl7pPr>
      <a:lvl8pPr marL="1323045" algn="l" rtl="0" eaLnBrk="1" fontAlgn="base" hangingPunct="1">
        <a:spcBef>
          <a:spcPct val="0"/>
        </a:spcBef>
        <a:spcAft>
          <a:spcPct val="0"/>
        </a:spcAft>
        <a:defRPr sz="2122" b="1">
          <a:solidFill>
            <a:schemeClr val="bg1"/>
          </a:solidFill>
          <a:latin typeface="Verdana" pitchFamily="34" charset="0"/>
        </a:defRPr>
      </a:lvl8pPr>
      <a:lvl9pPr marL="1764060" algn="l" rtl="0" eaLnBrk="1" fontAlgn="base" hangingPunct="1">
        <a:spcBef>
          <a:spcPct val="0"/>
        </a:spcBef>
        <a:spcAft>
          <a:spcPct val="0"/>
        </a:spcAft>
        <a:defRPr sz="2122" b="1">
          <a:solidFill>
            <a:schemeClr val="bg1"/>
          </a:solidFill>
          <a:latin typeface="Verdana" pitchFamily="34" charset="0"/>
        </a:defRPr>
      </a:lvl9pPr>
    </p:titleStyle>
    <p:bodyStyle>
      <a:lvl1pPr marL="0" indent="0" algn="l" rtl="0" eaLnBrk="1" fontAlgn="base" hangingPunct="1">
        <a:lnSpc>
          <a:spcPct val="119000"/>
        </a:lnSpc>
        <a:spcBef>
          <a:spcPct val="20000"/>
        </a:spcBef>
        <a:spcAft>
          <a:spcPct val="0"/>
        </a:spcAft>
        <a:buClr>
          <a:srgbClr val="8197A6"/>
        </a:buClr>
        <a:buFont typeface="Arial" panose="020B0604020202020204" pitchFamily="34" charset="0"/>
        <a:buNone/>
        <a:defRPr lang="en-GB" sz="1800" dirty="0" smtClean="0">
          <a:solidFill>
            <a:srgbClr val="8197A6"/>
          </a:solidFill>
          <a:latin typeface="Arial" panose="020B0604020202020204" pitchFamily="34" charset="0"/>
          <a:ea typeface="+mn-ea"/>
          <a:cs typeface="Arial" panose="020B0604020202020204" pitchFamily="34" charset="0"/>
        </a:defRPr>
      </a:lvl1pPr>
      <a:lvl2pPr marL="781326" indent="0" algn="l" rtl="0" eaLnBrk="1" fontAlgn="base" hangingPunct="1">
        <a:lnSpc>
          <a:spcPct val="119000"/>
        </a:lnSpc>
        <a:spcBef>
          <a:spcPct val="20000"/>
        </a:spcBef>
        <a:spcAft>
          <a:spcPct val="0"/>
        </a:spcAft>
        <a:buClr>
          <a:schemeClr val="accent1"/>
        </a:buClr>
        <a:buFont typeface="Verdana" pitchFamily="34" charset="0"/>
        <a:buNone/>
        <a:defRPr lang="en-GB" sz="1800" dirty="0" smtClean="0">
          <a:solidFill>
            <a:srgbClr val="8197A6"/>
          </a:solidFill>
          <a:latin typeface="Arial" panose="020B0604020202020204" pitchFamily="34" charset="0"/>
          <a:ea typeface="+mn-ea"/>
          <a:cs typeface="Arial" panose="020B0604020202020204" pitchFamily="34" charset="0"/>
        </a:defRPr>
      </a:lvl2pPr>
      <a:lvl3pPr marL="1357771" indent="0" algn="l" rtl="0" eaLnBrk="1" fontAlgn="base" hangingPunct="1">
        <a:lnSpc>
          <a:spcPct val="119000"/>
        </a:lnSpc>
        <a:spcBef>
          <a:spcPct val="20000"/>
        </a:spcBef>
        <a:spcAft>
          <a:spcPct val="0"/>
        </a:spcAft>
        <a:buClr>
          <a:schemeClr val="accent1"/>
        </a:buClr>
        <a:buFont typeface="Verdana" pitchFamily="34" charset="0"/>
        <a:buNone/>
        <a:defRPr lang="en-GB" sz="1800" dirty="0" smtClean="0">
          <a:solidFill>
            <a:srgbClr val="8197A6"/>
          </a:solidFill>
          <a:latin typeface="Arial" panose="020B0604020202020204" pitchFamily="34" charset="0"/>
          <a:ea typeface="+mn-ea"/>
          <a:cs typeface="Arial" panose="020B0604020202020204" pitchFamily="34" charset="0"/>
        </a:defRPr>
      </a:lvl3pPr>
      <a:lvl4pPr marL="1934216" indent="0" algn="l" rtl="0" eaLnBrk="1" fontAlgn="base" hangingPunct="1">
        <a:lnSpc>
          <a:spcPct val="119000"/>
        </a:lnSpc>
        <a:spcBef>
          <a:spcPct val="20000"/>
        </a:spcBef>
        <a:spcAft>
          <a:spcPct val="0"/>
        </a:spcAft>
        <a:buClr>
          <a:schemeClr val="accent1"/>
        </a:buClr>
        <a:buFont typeface="Verdana" pitchFamily="34" charset="0"/>
        <a:buNone/>
        <a:defRPr lang="en-GB" sz="1800" dirty="0" smtClean="0">
          <a:solidFill>
            <a:srgbClr val="8197A6"/>
          </a:solidFill>
          <a:latin typeface="Arial" panose="020B0604020202020204" pitchFamily="34" charset="0"/>
          <a:ea typeface="+mn-ea"/>
          <a:cs typeface="Arial" panose="020B0604020202020204" pitchFamily="34" charset="0"/>
        </a:defRPr>
      </a:lvl4pPr>
      <a:lvl5pPr marL="2510661" indent="0" algn="l" rtl="0" eaLnBrk="1" fontAlgn="base" hangingPunct="1">
        <a:lnSpc>
          <a:spcPct val="119000"/>
        </a:lnSpc>
        <a:spcBef>
          <a:spcPct val="20000"/>
        </a:spcBef>
        <a:spcAft>
          <a:spcPct val="0"/>
        </a:spcAft>
        <a:buClr>
          <a:schemeClr val="accent1"/>
        </a:buClr>
        <a:buFont typeface="Verdana" pitchFamily="34" charset="0"/>
        <a:buNone/>
        <a:defRPr lang="en-GB" sz="1800" dirty="0" smtClean="0">
          <a:solidFill>
            <a:srgbClr val="8197A6"/>
          </a:solidFill>
          <a:latin typeface="Arial" panose="020B0604020202020204" pitchFamily="34" charset="0"/>
          <a:ea typeface="+mn-ea"/>
          <a:cs typeface="Arial" panose="020B0604020202020204" pitchFamily="34" charset="0"/>
        </a:defRPr>
      </a:lvl5pPr>
      <a:lvl6pPr marL="3356615" indent="-404264" algn="l" rtl="0" eaLnBrk="1" fontAlgn="base" hangingPunct="1">
        <a:lnSpc>
          <a:spcPct val="119000"/>
        </a:lnSpc>
        <a:spcBef>
          <a:spcPct val="20000"/>
        </a:spcBef>
        <a:spcAft>
          <a:spcPct val="0"/>
        </a:spcAft>
        <a:buClr>
          <a:schemeClr val="accent1"/>
        </a:buClr>
        <a:buFont typeface="Verdana" pitchFamily="34" charset="0"/>
        <a:buChar char="–"/>
        <a:defRPr sz="1543">
          <a:solidFill>
            <a:schemeClr val="bg2"/>
          </a:solidFill>
          <a:latin typeface="+mn-lt"/>
        </a:defRPr>
      </a:lvl6pPr>
      <a:lvl7pPr marL="3797630" indent="-404264" algn="l" rtl="0" eaLnBrk="1" fontAlgn="base" hangingPunct="1">
        <a:lnSpc>
          <a:spcPct val="119000"/>
        </a:lnSpc>
        <a:spcBef>
          <a:spcPct val="20000"/>
        </a:spcBef>
        <a:spcAft>
          <a:spcPct val="0"/>
        </a:spcAft>
        <a:buClr>
          <a:schemeClr val="accent1"/>
        </a:buClr>
        <a:buFont typeface="Verdana" pitchFamily="34" charset="0"/>
        <a:buChar char="–"/>
        <a:defRPr sz="1543">
          <a:solidFill>
            <a:schemeClr val="bg2"/>
          </a:solidFill>
          <a:latin typeface="+mn-lt"/>
        </a:defRPr>
      </a:lvl7pPr>
      <a:lvl8pPr marL="4238645" indent="-404264" algn="l" rtl="0" eaLnBrk="1" fontAlgn="base" hangingPunct="1">
        <a:lnSpc>
          <a:spcPct val="119000"/>
        </a:lnSpc>
        <a:spcBef>
          <a:spcPct val="20000"/>
        </a:spcBef>
        <a:spcAft>
          <a:spcPct val="0"/>
        </a:spcAft>
        <a:buClr>
          <a:schemeClr val="accent1"/>
        </a:buClr>
        <a:buFont typeface="Verdana" pitchFamily="34" charset="0"/>
        <a:buChar char="–"/>
        <a:defRPr sz="1543">
          <a:solidFill>
            <a:schemeClr val="bg2"/>
          </a:solidFill>
          <a:latin typeface="+mn-lt"/>
        </a:defRPr>
      </a:lvl8pPr>
      <a:lvl9pPr marL="4679660" indent="-404264" algn="l" rtl="0" eaLnBrk="1" fontAlgn="base" hangingPunct="1">
        <a:lnSpc>
          <a:spcPct val="119000"/>
        </a:lnSpc>
        <a:spcBef>
          <a:spcPct val="20000"/>
        </a:spcBef>
        <a:spcAft>
          <a:spcPct val="0"/>
        </a:spcAft>
        <a:buClr>
          <a:schemeClr val="accent1"/>
        </a:buClr>
        <a:buFont typeface="Verdana" pitchFamily="34" charset="0"/>
        <a:buChar char="–"/>
        <a:defRPr sz="1543">
          <a:solidFill>
            <a:schemeClr val="bg2"/>
          </a:solidFill>
          <a:latin typeface="+mn-lt"/>
        </a:defRPr>
      </a:lvl9pPr>
    </p:bodyStyle>
    <p:otherStyle>
      <a:defPPr>
        <a:defRPr lang="en-US"/>
      </a:defPPr>
      <a:lvl1pPr marL="0" algn="l" defTabSz="882030" rtl="0" eaLnBrk="1" latinLnBrk="0" hangingPunct="1">
        <a:defRPr sz="1736" kern="1200">
          <a:solidFill>
            <a:schemeClr val="tx1"/>
          </a:solidFill>
          <a:latin typeface="+mn-lt"/>
          <a:ea typeface="+mn-ea"/>
          <a:cs typeface="+mn-cs"/>
        </a:defRPr>
      </a:lvl1pPr>
      <a:lvl2pPr marL="441015" algn="l" defTabSz="882030" rtl="0" eaLnBrk="1" latinLnBrk="0" hangingPunct="1">
        <a:defRPr sz="1736" kern="1200">
          <a:solidFill>
            <a:schemeClr val="tx1"/>
          </a:solidFill>
          <a:latin typeface="+mn-lt"/>
          <a:ea typeface="+mn-ea"/>
          <a:cs typeface="+mn-cs"/>
        </a:defRPr>
      </a:lvl2pPr>
      <a:lvl3pPr marL="882030" algn="l" defTabSz="882030" rtl="0" eaLnBrk="1" latinLnBrk="0" hangingPunct="1">
        <a:defRPr sz="1736" kern="1200">
          <a:solidFill>
            <a:schemeClr val="tx1"/>
          </a:solidFill>
          <a:latin typeface="+mn-lt"/>
          <a:ea typeface="+mn-ea"/>
          <a:cs typeface="+mn-cs"/>
        </a:defRPr>
      </a:lvl3pPr>
      <a:lvl4pPr marL="1323045" algn="l" defTabSz="882030" rtl="0" eaLnBrk="1" latinLnBrk="0" hangingPunct="1">
        <a:defRPr sz="1736" kern="1200">
          <a:solidFill>
            <a:schemeClr val="tx1"/>
          </a:solidFill>
          <a:latin typeface="+mn-lt"/>
          <a:ea typeface="+mn-ea"/>
          <a:cs typeface="+mn-cs"/>
        </a:defRPr>
      </a:lvl4pPr>
      <a:lvl5pPr marL="1764060" algn="l" defTabSz="882030" rtl="0" eaLnBrk="1" latinLnBrk="0" hangingPunct="1">
        <a:defRPr sz="1736" kern="1200">
          <a:solidFill>
            <a:schemeClr val="tx1"/>
          </a:solidFill>
          <a:latin typeface="+mn-lt"/>
          <a:ea typeface="+mn-ea"/>
          <a:cs typeface="+mn-cs"/>
        </a:defRPr>
      </a:lvl5pPr>
      <a:lvl6pPr marL="2205076" algn="l" defTabSz="882030" rtl="0" eaLnBrk="1" latinLnBrk="0" hangingPunct="1">
        <a:defRPr sz="1736" kern="1200">
          <a:solidFill>
            <a:schemeClr val="tx1"/>
          </a:solidFill>
          <a:latin typeface="+mn-lt"/>
          <a:ea typeface="+mn-ea"/>
          <a:cs typeface="+mn-cs"/>
        </a:defRPr>
      </a:lvl6pPr>
      <a:lvl7pPr marL="2646091" algn="l" defTabSz="882030" rtl="0" eaLnBrk="1" latinLnBrk="0" hangingPunct="1">
        <a:defRPr sz="1736" kern="1200">
          <a:solidFill>
            <a:schemeClr val="tx1"/>
          </a:solidFill>
          <a:latin typeface="+mn-lt"/>
          <a:ea typeface="+mn-ea"/>
          <a:cs typeface="+mn-cs"/>
        </a:defRPr>
      </a:lvl7pPr>
      <a:lvl8pPr marL="3087106" algn="l" defTabSz="882030" rtl="0" eaLnBrk="1" latinLnBrk="0" hangingPunct="1">
        <a:defRPr sz="1736" kern="1200">
          <a:solidFill>
            <a:schemeClr val="tx1"/>
          </a:solidFill>
          <a:latin typeface="+mn-lt"/>
          <a:ea typeface="+mn-ea"/>
          <a:cs typeface="+mn-cs"/>
        </a:defRPr>
      </a:lvl8pPr>
      <a:lvl9pPr marL="3528121" algn="l" defTabSz="882030" rtl="0" eaLnBrk="1" latinLnBrk="0" hangingPunct="1">
        <a:defRPr sz="1736"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51"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 name="Text Box DG"/>
          <p:cNvSpPr txBox="1">
            <a:spLocks noChangeArrowheads="1"/>
          </p:cNvSpPr>
          <p:nvPr userDrawn="1"/>
        </p:nvSpPr>
        <p:spPr bwMode="auto">
          <a:xfrm>
            <a:off x="772995" y="447366"/>
            <a:ext cx="6706956" cy="2111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GB" sz="772" noProof="0" dirty="0"/>
          </a:p>
        </p:txBody>
      </p:sp>
      <p:sp>
        <p:nvSpPr>
          <p:cNvPr id="10" name="Rectangle 6"/>
          <p:cNvSpPr>
            <a:spLocks noGrp="1" noChangeArrowheads="1"/>
          </p:cNvSpPr>
          <p:nvPr>
            <p:ph type="title"/>
          </p:nvPr>
        </p:nvSpPr>
        <p:spPr bwMode="auto">
          <a:xfrm>
            <a:off x="216000" y="154800"/>
            <a:ext cx="10108800" cy="565200"/>
          </a:xfrm>
          <a:prstGeom prst="rect">
            <a:avLst/>
          </a:prstGeom>
          <a:noFill/>
          <a:ln>
            <a:noFill/>
          </a:ln>
        </p:spPr>
        <p:txBody>
          <a:bodyPr vert="horz" wrap="square" lIns="91440" tIns="45720" rIns="91440" bIns="45720" numCol="1" anchor="ctr" anchorCtr="0" compatLnSpc="1">
            <a:prstTxWarp prst="textNoShape">
              <a:avLst/>
            </a:prstTxWarp>
            <a:spAutoFit/>
          </a:bodyPr>
          <a:lstStyle/>
          <a:p>
            <a:pPr lvl="0" algn="l" rtl="0" eaLnBrk="1" fontAlgn="base" hangingPunct="1">
              <a:spcBef>
                <a:spcPct val="0"/>
              </a:spcBef>
              <a:spcAft>
                <a:spcPct val="0"/>
              </a:spcAft>
            </a:pPr>
            <a:r>
              <a:rPr lang="en-GB" altLang="en-US" noProof="0" dirty="0"/>
              <a:t>CLICK TO EDIT MASTER TITLE STYLE</a:t>
            </a:r>
            <a:endParaRPr lang="en-GB" noProof="0" dirty="0"/>
          </a:p>
        </p:txBody>
      </p:sp>
      <p:sp>
        <p:nvSpPr>
          <p:cNvPr id="14" name="Text Box 38"/>
          <p:cNvSpPr txBox="1">
            <a:spLocks noChangeArrowheads="1"/>
          </p:cNvSpPr>
          <p:nvPr userDrawn="1"/>
        </p:nvSpPr>
        <p:spPr bwMode="auto">
          <a:xfrm>
            <a:off x="221404" y="6202800"/>
            <a:ext cx="121187"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a:spAutoFit/>
          </a:bodyPr>
          <a:lstStyle/>
          <a:p>
            <a:pPr algn="l">
              <a:spcBef>
                <a:spcPct val="50000"/>
              </a:spcBef>
            </a:pPr>
            <a:r>
              <a:rPr lang="en-GB" sz="800" noProof="0">
                <a:solidFill>
                  <a:srgbClr val="8197A6"/>
                </a:solidFill>
                <a:latin typeface="Arial" panose="020B0604020202020204" pitchFamily="34" charset="0"/>
                <a:cs typeface="Arial" panose="020B0604020202020204" pitchFamily="34" charset="0"/>
              </a:rPr>
              <a:t> </a:t>
            </a:r>
            <a:endParaRPr lang="en-GB" sz="800" noProof="0" dirty="0">
              <a:solidFill>
                <a:srgbClr val="8197A6"/>
              </a:solidFill>
              <a:latin typeface="Arial" panose="020B0604020202020204" pitchFamily="34" charset="0"/>
              <a:cs typeface="Arial" panose="020B0604020202020204" pitchFamily="34" charset="0"/>
            </a:endParaRPr>
          </a:p>
        </p:txBody>
      </p:sp>
      <p:sp>
        <p:nvSpPr>
          <p:cNvPr id="63" name="Rectangle 2">
            <a:extLst>
              <a:ext uri="{FF2B5EF4-FFF2-40B4-BE49-F238E27FC236}">
                <a16:creationId xmlns:a16="http://schemas.microsoft.com/office/drawing/2014/main" id="{0341B57B-D657-44D2-A69B-8571F2FEB2FC}"/>
              </a:ext>
            </a:extLst>
          </p:cNvPr>
          <p:cNvSpPr>
            <a:spLocks noGrp="1" noChangeArrowheads="1"/>
          </p:cNvSpPr>
          <p:nvPr>
            <p:ph type="body" idx="1"/>
          </p:nvPr>
        </p:nvSpPr>
        <p:spPr bwMode="auto">
          <a:xfrm>
            <a:off x="218860" y="882000"/>
            <a:ext cx="11764800" cy="532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endParaRPr lang="en-GB" altLang="en-US" dirty="0"/>
          </a:p>
        </p:txBody>
      </p:sp>
      <p:pic>
        <p:nvPicPr>
          <p:cNvPr id="7" name="Picture 5">
            <a:extLst>
              <a:ext uri="{FF2B5EF4-FFF2-40B4-BE49-F238E27FC236}">
                <a16:creationId xmlns:a16="http://schemas.microsoft.com/office/drawing/2014/main" id="{109A9530-2671-487F-A9F5-FDB35D172B87}"/>
              </a:ext>
            </a:extLst>
          </p:cNvPr>
          <p:cNvPicPr>
            <a:picLocks/>
          </p:cNvPicPr>
          <p:nvPr userDrawn="1"/>
        </p:nvPicPr>
        <p:blipFill>
          <a:blip r:embed="rId3" cstate="email">
            <a:extLst>
              <a:ext uri="{28A0092B-C50C-407E-A947-70E740481C1C}">
                <a14:useLocalDpi xmlns:a14="http://schemas.microsoft.com/office/drawing/2010/main"/>
              </a:ext>
            </a:extLst>
          </a:blip>
          <a:stretch>
            <a:fillRect/>
          </a:stretch>
        </p:blipFill>
        <p:spPr>
          <a:xfrm>
            <a:off x="10342800" y="6584400"/>
            <a:ext cx="1638000" cy="104400"/>
          </a:xfrm>
          <a:prstGeom prst="rect">
            <a:avLst/>
          </a:prstGeom>
        </p:spPr>
      </p:pic>
      <p:sp>
        <p:nvSpPr>
          <p:cNvPr id="3" name="Text Box 34">
            <a:extLst>
              <a:ext uri="{FF2B5EF4-FFF2-40B4-BE49-F238E27FC236}">
                <a16:creationId xmlns:a16="http://schemas.microsoft.com/office/drawing/2014/main" id="{174566EC-B884-414A-9831-F2C2C01CAF72}"/>
              </a:ext>
            </a:extLst>
          </p:cNvPr>
          <p:cNvSpPr txBox="1">
            <a:spLocks noChangeArrowheads="1"/>
          </p:cNvSpPr>
          <p:nvPr userDrawn="1"/>
        </p:nvSpPr>
        <p:spPr bwMode="auto">
          <a:xfrm>
            <a:off x="8204400" y="6202800"/>
            <a:ext cx="3751200" cy="21544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Ins="0">
            <a:spAutoFit/>
          </a:bodyPr>
          <a:lstStyle/>
          <a:p>
            <a:pPr algn="r">
              <a:spcBef>
                <a:spcPct val="50000"/>
              </a:spcBef>
            </a:pPr>
            <a:r>
              <a:rPr lang="it-IT" sz="800" noProof="1">
                <a:solidFill>
                  <a:schemeClr val="bg1"/>
                </a:solidFill>
                <a:latin typeface="Arial" panose="020B0604020202020204" pitchFamily="34" charset="0"/>
                <a:cs typeface="Arial" panose="020B0604020202020204" pitchFamily="34" charset="0"/>
              </a:rPr>
              <a:t>  </a:t>
            </a:r>
            <a:fld id="{FDAC5C42-9B53-4063-AF51-A40D4C64F718}" type="slidenum">
              <a:rPr lang="it-IT" sz="800" noProof="1" smtClean="0">
                <a:solidFill>
                  <a:srgbClr val="8197A6"/>
                </a:solidFill>
                <a:latin typeface="Arial" panose="020B0604020202020204" pitchFamily="34" charset="0"/>
                <a:cs typeface="Arial" panose="020B0604020202020204" pitchFamily="34" charset="0"/>
              </a:rPr>
              <a:t>‹#›</a:t>
            </a:fld>
            <a:endParaRPr lang="en-GB" sz="800" noProof="1">
              <a:solidFill>
                <a:srgbClr val="8197A6"/>
              </a:solidFill>
              <a:latin typeface="Arial" panose="020B0604020202020204" pitchFamily="34" charset="0"/>
              <a:cs typeface="Arial" panose="020B0604020202020204" pitchFamily="34" charset="0"/>
            </a:endParaRPr>
          </a:p>
        </p:txBody>
      </p:sp>
      <p:pic>
        <p:nvPicPr>
          <p:cNvPr id="62" name="Picture 61">
            <a:extLst>
              <a:ext uri="{FF2B5EF4-FFF2-40B4-BE49-F238E27FC236}">
                <a16:creationId xmlns:a16="http://schemas.microsoft.com/office/drawing/2014/main" id="{68673324-7E47-2849-ABFE-CFCE924180D4}"/>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0331489" y="-216085"/>
            <a:ext cx="2093892" cy="1314000"/>
          </a:xfrm>
          <a:prstGeom prst="rect">
            <a:avLst/>
          </a:prstGeom>
        </p:spPr>
      </p:pic>
      <p:cxnSp>
        <p:nvCxnSpPr>
          <p:cNvPr id="65" name="Straight Connector 64">
            <a:extLst>
              <a:ext uri="{FF2B5EF4-FFF2-40B4-BE49-F238E27FC236}">
                <a16:creationId xmlns:a16="http://schemas.microsoft.com/office/drawing/2014/main" id="{B6E905FD-56C1-4FF6-A433-C72EFE86E9E9}"/>
              </a:ext>
            </a:extLst>
          </p:cNvPr>
          <p:cNvCxnSpPr>
            <a:cxnSpLocks/>
          </p:cNvCxnSpPr>
          <p:nvPr userDrawn="1"/>
        </p:nvCxnSpPr>
        <p:spPr>
          <a:xfrm>
            <a:off x="221435" y="6422971"/>
            <a:ext cx="11736000" cy="0"/>
          </a:xfrm>
          <a:prstGeom prst="line">
            <a:avLst/>
          </a:prstGeom>
          <a:ln w="9525"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grpSp>
        <p:nvGrpSpPr>
          <p:cNvPr id="64" name="Group 63">
            <a:extLst>
              <a:ext uri="{FF2B5EF4-FFF2-40B4-BE49-F238E27FC236}">
                <a16:creationId xmlns:a16="http://schemas.microsoft.com/office/drawing/2014/main" id="{59A93288-EDE8-4BD5-96FF-1B2EA3FFBC82}"/>
              </a:ext>
            </a:extLst>
          </p:cNvPr>
          <p:cNvGrpSpPr/>
          <p:nvPr userDrawn="1"/>
        </p:nvGrpSpPr>
        <p:grpSpPr>
          <a:xfrm>
            <a:off x="226688" y="6569736"/>
            <a:ext cx="9628745" cy="144114"/>
            <a:chOff x="1076500" y="4469696"/>
            <a:chExt cx="9628745" cy="144114"/>
          </a:xfrm>
        </p:grpSpPr>
        <p:pic>
          <p:nvPicPr>
            <p:cNvPr id="66" name="Picture 65" descr="de.png">
              <a:extLst>
                <a:ext uri="{FF2B5EF4-FFF2-40B4-BE49-F238E27FC236}">
                  <a16:creationId xmlns:a16="http://schemas.microsoft.com/office/drawing/2014/main" id="{760C563F-A7CE-42D6-A531-E36FF565454D}"/>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76500" y="4469696"/>
              <a:ext cx="217977" cy="144114"/>
            </a:xfrm>
            <a:prstGeom prst="rect">
              <a:avLst/>
            </a:prstGeom>
            <a:ln>
              <a:noFill/>
            </a:ln>
          </p:spPr>
        </p:pic>
        <p:pic>
          <p:nvPicPr>
            <p:cNvPr id="67" name="Picture 66" descr="at.png">
              <a:extLst>
                <a:ext uri="{FF2B5EF4-FFF2-40B4-BE49-F238E27FC236}">
                  <a16:creationId xmlns:a16="http://schemas.microsoft.com/office/drawing/2014/main" id="{745E5468-A136-4E29-BD4E-07C55EE7DAF6}"/>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447640" y="4469696"/>
              <a:ext cx="217977" cy="144114"/>
            </a:xfrm>
            <a:prstGeom prst="rect">
              <a:avLst/>
            </a:prstGeom>
            <a:ln>
              <a:noFill/>
            </a:ln>
          </p:spPr>
        </p:pic>
        <p:pic>
          <p:nvPicPr>
            <p:cNvPr id="68" name="Picture 67" descr="be.png">
              <a:extLst>
                <a:ext uri="{FF2B5EF4-FFF2-40B4-BE49-F238E27FC236}">
                  <a16:creationId xmlns:a16="http://schemas.microsoft.com/office/drawing/2014/main" id="{6C5D2AB2-C5DB-47C5-96A7-3F94A766B88E}"/>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818780" y="4469696"/>
              <a:ext cx="217977" cy="144114"/>
            </a:xfrm>
            <a:prstGeom prst="rect">
              <a:avLst/>
            </a:prstGeom>
            <a:ln>
              <a:noFill/>
            </a:ln>
          </p:spPr>
        </p:pic>
        <p:pic>
          <p:nvPicPr>
            <p:cNvPr id="69" name="Picture 68" descr="dk.png">
              <a:extLst>
                <a:ext uri="{FF2B5EF4-FFF2-40B4-BE49-F238E27FC236}">
                  <a16:creationId xmlns:a16="http://schemas.microsoft.com/office/drawing/2014/main" id="{EF3F6575-A941-48EA-98D9-AA971F5BC668}"/>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2189920" y="4469696"/>
              <a:ext cx="217977" cy="144114"/>
            </a:xfrm>
            <a:prstGeom prst="rect">
              <a:avLst/>
            </a:prstGeom>
            <a:ln>
              <a:noFill/>
            </a:ln>
          </p:spPr>
        </p:pic>
        <p:pic>
          <p:nvPicPr>
            <p:cNvPr id="70" name="Picture 69" descr="es.png">
              <a:extLst>
                <a:ext uri="{FF2B5EF4-FFF2-40B4-BE49-F238E27FC236}">
                  <a16:creationId xmlns:a16="http://schemas.microsoft.com/office/drawing/2014/main" id="{007F48F7-0ABA-48F5-B43A-BEFD99D68DE3}"/>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2561060" y="4469696"/>
              <a:ext cx="217977" cy="144114"/>
            </a:xfrm>
            <a:prstGeom prst="rect">
              <a:avLst/>
            </a:prstGeom>
            <a:ln>
              <a:noFill/>
            </a:ln>
          </p:spPr>
        </p:pic>
        <p:pic>
          <p:nvPicPr>
            <p:cNvPr id="71" name="Picture 70" descr="ee.png">
              <a:extLst>
                <a:ext uri="{FF2B5EF4-FFF2-40B4-BE49-F238E27FC236}">
                  <a16:creationId xmlns:a16="http://schemas.microsoft.com/office/drawing/2014/main" id="{9A67879E-944C-4F61-9786-B7DBEE98F568}"/>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2932200" y="4469696"/>
              <a:ext cx="217977" cy="144114"/>
            </a:xfrm>
            <a:prstGeom prst="rect">
              <a:avLst/>
            </a:prstGeom>
            <a:ln>
              <a:noFill/>
            </a:ln>
          </p:spPr>
        </p:pic>
        <p:pic>
          <p:nvPicPr>
            <p:cNvPr id="72" name="Picture 71" descr="fi.png">
              <a:extLst>
                <a:ext uri="{FF2B5EF4-FFF2-40B4-BE49-F238E27FC236}">
                  <a16:creationId xmlns:a16="http://schemas.microsoft.com/office/drawing/2014/main" id="{82F2C0BA-D9F5-49A2-A87C-C85C54E37533}"/>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3303340" y="4469696"/>
              <a:ext cx="217977" cy="144114"/>
            </a:xfrm>
            <a:prstGeom prst="rect">
              <a:avLst/>
            </a:prstGeom>
            <a:ln>
              <a:noFill/>
            </a:ln>
          </p:spPr>
        </p:pic>
        <p:pic>
          <p:nvPicPr>
            <p:cNvPr id="73" name="Picture 72" descr="fr.png">
              <a:extLst>
                <a:ext uri="{FF2B5EF4-FFF2-40B4-BE49-F238E27FC236}">
                  <a16:creationId xmlns:a16="http://schemas.microsoft.com/office/drawing/2014/main" id="{7AA88890-8FB3-4C75-9063-2EE40DBD8145}"/>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3674480" y="4469696"/>
              <a:ext cx="217977" cy="144114"/>
            </a:xfrm>
            <a:prstGeom prst="rect">
              <a:avLst/>
            </a:prstGeom>
            <a:ln>
              <a:noFill/>
            </a:ln>
          </p:spPr>
        </p:pic>
        <p:pic>
          <p:nvPicPr>
            <p:cNvPr id="74" name="Picture 73" descr="gr.png">
              <a:extLst>
                <a:ext uri="{FF2B5EF4-FFF2-40B4-BE49-F238E27FC236}">
                  <a16:creationId xmlns:a16="http://schemas.microsoft.com/office/drawing/2014/main" id="{97CBF1FB-D79A-4FB3-9460-F7B14B53F12D}"/>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4045620" y="4469696"/>
              <a:ext cx="217977" cy="144114"/>
            </a:xfrm>
            <a:prstGeom prst="rect">
              <a:avLst/>
            </a:prstGeom>
            <a:ln>
              <a:noFill/>
            </a:ln>
          </p:spPr>
        </p:pic>
        <p:pic>
          <p:nvPicPr>
            <p:cNvPr id="75" name="Picture 74" descr="hu.png">
              <a:extLst>
                <a:ext uri="{FF2B5EF4-FFF2-40B4-BE49-F238E27FC236}">
                  <a16:creationId xmlns:a16="http://schemas.microsoft.com/office/drawing/2014/main" id="{B45010AA-1227-41DD-9734-AED55FE5BB47}"/>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4416760" y="4469696"/>
              <a:ext cx="217977" cy="144114"/>
            </a:xfrm>
            <a:prstGeom prst="rect">
              <a:avLst/>
            </a:prstGeom>
            <a:ln>
              <a:noFill/>
            </a:ln>
          </p:spPr>
        </p:pic>
        <p:pic>
          <p:nvPicPr>
            <p:cNvPr id="76" name="Picture 75" descr="ie.png">
              <a:extLst>
                <a:ext uri="{FF2B5EF4-FFF2-40B4-BE49-F238E27FC236}">
                  <a16:creationId xmlns:a16="http://schemas.microsoft.com/office/drawing/2014/main" id="{E3664578-096E-4699-8813-CC2F821EEC2C}"/>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4787900" y="4469696"/>
              <a:ext cx="217977" cy="144114"/>
            </a:xfrm>
            <a:prstGeom prst="rect">
              <a:avLst/>
            </a:prstGeom>
            <a:ln>
              <a:noFill/>
            </a:ln>
          </p:spPr>
        </p:pic>
        <p:pic>
          <p:nvPicPr>
            <p:cNvPr id="77" name="Picture 76" descr="it.png">
              <a:extLst>
                <a:ext uri="{FF2B5EF4-FFF2-40B4-BE49-F238E27FC236}">
                  <a16:creationId xmlns:a16="http://schemas.microsoft.com/office/drawing/2014/main" id="{8E5A5FA8-F098-4C0E-9437-01E717405A5C}"/>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5159040" y="4469696"/>
              <a:ext cx="217977" cy="144114"/>
            </a:xfrm>
            <a:prstGeom prst="rect">
              <a:avLst/>
            </a:prstGeom>
            <a:ln>
              <a:noFill/>
            </a:ln>
          </p:spPr>
        </p:pic>
        <p:pic>
          <p:nvPicPr>
            <p:cNvPr id="78" name="Picture 77" descr="lu.png">
              <a:extLst>
                <a:ext uri="{FF2B5EF4-FFF2-40B4-BE49-F238E27FC236}">
                  <a16:creationId xmlns:a16="http://schemas.microsoft.com/office/drawing/2014/main" id="{8D6DC45B-B216-4A24-9E1F-3805BF9FA229}"/>
                </a:ext>
              </a:extLst>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5530180" y="4469696"/>
              <a:ext cx="217977" cy="144114"/>
            </a:xfrm>
            <a:prstGeom prst="rect">
              <a:avLst/>
            </a:prstGeom>
            <a:ln>
              <a:noFill/>
            </a:ln>
          </p:spPr>
        </p:pic>
        <p:pic>
          <p:nvPicPr>
            <p:cNvPr id="79" name="Picture 78" descr="no.png">
              <a:extLst>
                <a:ext uri="{FF2B5EF4-FFF2-40B4-BE49-F238E27FC236}">
                  <a16:creationId xmlns:a16="http://schemas.microsoft.com/office/drawing/2014/main" id="{F0E0FC1E-5C7D-4DD2-BCBE-71642F893F69}"/>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5901320" y="4469696"/>
              <a:ext cx="217977" cy="144114"/>
            </a:xfrm>
            <a:prstGeom prst="rect">
              <a:avLst/>
            </a:prstGeom>
            <a:ln>
              <a:noFill/>
            </a:ln>
          </p:spPr>
        </p:pic>
        <p:pic>
          <p:nvPicPr>
            <p:cNvPr id="80" name="Picture 79" descr="nl.png">
              <a:extLst>
                <a:ext uri="{FF2B5EF4-FFF2-40B4-BE49-F238E27FC236}">
                  <a16:creationId xmlns:a16="http://schemas.microsoft.com/office/drawing/2014/main" id="{0FA1D3DA-89CE-4D1E-8BF0-1FE8F0C5C8A1}"/>
                </a:ext>
              </a:extLst>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6272460" y="4469696"/>
              <a:ext cx="217977" cy="144114"/>
            </a:xfrm>
            <a:prstGeom prst="rect">
              <a:avLst/>
            </a:prstGeom>
            <a:ln>
              <a:noFill/>
            </a:ln>
          </p:spPr>
        </p:pic>
        <p:pic>
          <p:nvPicPr>
            <p:cNvPr id="81" name="Picture 80" descr="pl.png">
              <a:extLst>
                <a:ext uri="{FF2B5EF4-FFF2-40B4-BE49-F238E27FC236}">
                  <a16:creationId xmlns:a16="http://schemas.microsoft.com/office/drawing/2014/main" id="{E3AFD707-BCE7-47DC-B77F-4912D8405EDD}"/>
                </a:ext>
              </a:extLst>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6643600" y="4469696"/>
              <a:ext cx="217977" cy="144114"/>
            </a:xfrm>
            <a:prstGeom prst="rect">
              <a:avLst/>
            </a:prstGeom>
            <a:ln>
              <a:noFill/>
            </a:ln>
          </p:spPr>
        </p:pic>
        <p:pic>
          <p:nvPicPr>
            <p:cNvPr id="82" name="Picture 81" descr="pt.png">
              <a:extLst>
                <a:ext uri="{FF2B5EF4-FFF2-40B4-BE49-F238E27FC236}">
                  <a16:creationId xmlns:a16="http://schemas.microsoft.com/office/drawing/2014/main" id="{0549F177-13D8-4ACE-81EF-E55FF34039E7}"/>
                </a:ext>
              </a:extLst>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7014740" y="4469696"/>
              <a:ext cx="217977" cy="144114"/>
            </a:xfrm>
            <a:prstGeom prst="rect">
              <a:avLst/>
            </a:prstGeom>
            <a:ln>
              <a:noFill/>
            </a:ln>
          </p:spPr>
        </p:pic>
        <p:pic>
          <p:nvPicPr>
            <p:cNvPr id="83" name="Picture 82" descr="cz.png">
              <a:extLst>
                <a:ext uri="{FF2B5EF4-FFF2-40B4-BE49-F238E27FC236}">
                  <a16:creationId xmlns:a16="http://schemas.microsoft.com/office/drawing/2014/main" id="{66FE7C83-5775-487B-83BF-70E4964ADCC6}"/>
                </a:ext>
              </a:extLst>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7385880" y="4469696"/>
              <a:ext cx="217977" cy="144114"/>
            </a:xfrm>
            <a:prstGeom prst="rect">
              <a:avLst/>
            </a:prstGeom>
            <a:ln>
              <a:noFill/>
            </a:ln>
          </p:spPr>
        </p:pic>
        <p:pic>
          <p:nvPicPr>
            <p:cNvPr id="84" name="Picture 83" descr="ro.png">
              <a:extLst>
                <a:ext uri="{FF2B5EF4-FFF2-40B4-BE49-F238E27FC236}">
                  <a16:creationId xmlns:a16="http://schemas.microsoft.com/office/drawing/2014/main" id="{7988151D-9E11-4869-851E-BD72CA5CF740}"/>
                </a:ext>
              </a:extLst>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7757020" y="4469696"/>
              <a:ext cx="217977" cy="144114"/>
            </a:xfrm>
            <a:prstGeom prst="rect">
              <a:avLst/>
            </a:prstGeom>
            <a:ln>
              <a:noFill/>
            </a:ln>
          </p:spPr>
        </p:pic>
        <p:pic>
          <p:nvPicPr>
            <p:cNvPr id="85" name="Picture 84" descr="se.png">
              <a:extLst>
                <a:ext uri="{FF2B5EF4-FFF2-40B4-BE49-F238E27FC236}">
                  <a16:creationId xmlns:a16="http://schemas.microsoft.com/office/drawing/2014/main" id="{9C67436D-D0C1-4C81-84F2-2200721144EB}"/>
                </a:ext>
              </a:extLst>
            </p:cNvPr>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8499300" y="4469696"/>
              <a:ext cx="217977" cy="144114"/>
            </a:xfrm>
            <a:prstGeom prst="rect">
              <a:avLst/>
            </a:prstGeom>
            <a:ln>
              <a:noFill/>
            </a:ln>
          </p:spPr>
        </p:pic>
        <p:pic>
          <p:nvPicPr>
            <p:cNvPr id="86" name="Picture 85" descr="ch.png">
              <a:extLst>
                <a:ext uri="{FF2B5EF4-FFF2-40B4-BE49-F238E27FC236}">
                  <a16:creationId xmlns:a16="http://schemas.microsoft.com/office/drawing/2014/main" id="{25881FB6-DC28-41AD-9CFC-44B4EABAEF3E}"/>
                </a:ext>
              </a:extLst>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8870442" y="4469696"/>
              <a:ext cx="217977" cy="144114"/>
            </a:xfrm>
            <a:prstGeom prst="rect">
              <a:avLst/>
            </a:prstGeom>
            <a:ln>
              <a:noFill/>
            </a:ln>
          </p:spPr>
        </p:pic>
        <p:pic>
          <p:nvPicPr>
            <p:cNvPr id="87" name="Picture 86" descr="uk.png">
              <a:extLst>
                <a:ext uri="{FF2B5EF4-FFF2-40B4-BE49-F238E27FC236}">
                  <a16:creationId xmlns:a16="http://schemas.microsoft.com/office/drawing/2014/main" id="{56D0E232-B050-465E-A8E5-429977429CA1}"/>
                </a:ext>
              </a:extLst>
            </p:cNvPr>
            <p:cNvPicPr>
              <a:picLocks noChangeAspect="1"/>
            </p:cNvPicPr>
            <p:nvPr userDrawn="1"/>
          </p:nvPicPr>
          <p:blipFill>
            <a:blip r:embed="rId26" cstate="print">
              <a:extLst>
                <a:ext uri="{28A0092B-C50C-407E-A947-70E740481C1C}">
                  <a14:useLocalDpi xmlns:a14="http://schemas.microsoft.com/office/drawing/2010/main" val="0"/>
                </a:ext>
              </a:extLst>
            </a:blip>
            <a:stretch>
              <a:fillRect/>
            </a:stretch>
          </p:blipFill>
          <p:spPr>
            <a:xfrm>
              <a:off x="8128160" y="4469696"/>
              <a:ext cx="217977" cy="144114"/>
            </a:xfrm>
            <a:prstGeom prst="rect">
              <a:avLst/>
            </a:prstGeom>
            <a:ln>
              <a:noFill/>
            </a:ln>
          </p:spPr>
        </p:pic>
        <p:pic>
          <p:nvPicPr>
            <p:cNvPr id="88" name="Picture 87">
              <a:extLst>
                <a:ext uri="{FF2B5EF4-FFF2-40B4-BE49-F238E27FC236}">
                  <a16:creationId xmlns:a16="http://schemas.microsoft.com/office/drawing/2014/main" id="{4E870F51-6156-4B51-9EFE-726565E9814D}"/>
                </a:ext>
              </a:extLst>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9408598" y="4469696"/>
              <a:ext cx="216000" cy="144000"/>
            </a:xfrm>
            <a:prstGeom prst="rect">
              <a:avLst/>
            </a:prstGeom>
          </p:spPr>
        </p:pic>
        <p:pic>
          <p:nvPicPr>
            <p:cNvPr id="89" name="Picture 88">
              <a:extLst>
                <a:ext uri="{FF2B5EF4-FFF2-40B4-BE49-F238E27FC236}">
                  <a16:creationId xmlns:a16="http://schemas.microsoft.com/office/drawing/2014/main" id="{B9247864-AD0B-4199-A174-32F6A776CFF4}"/>
                </a:ext>
              </a:extLst>
            </p:cNvPr>
            <p:cNvPicPr>
              <a:picLocks noChangeAspect="1"/>
            </p:cNvPicPr>
            <p:nvPr userDrawn="1"/>
          </p:nvPicPr>
          <p:blipFill>
            <a:blip r:embed="rId28"/>
            <a:stretch>
              <a:fillRect/>
            </a:stretch>
          </p:blipFill>
          <p:spPr>
            <a:xfrm>
              <a:off x="9768386" y="4469696"/>
              <a:ext cx="216000" cy="144000"/>
            </a:xfrm>
            <a:prstGeom prst="rect">
              <a:avLst/>
            </a:prstGeom>
          </p:spPr>
        </p:pic>
        <p:pic>
          <p:nvPicPr>
            <p:cNvPr id="90" name="Picture 89" descr="ca.png">
              <a:extLst>
                <a:ext uri="{FF2B5EF4-FFF2-40B4-BE49-F238E27FC236}">
                  <a16:creationId xmlns:a16="http://schemas.microsoft.com/office/drawing/2014/main" id="{778DF6E6-606E-4F4E-9629-70F544AE0EE2}"/>
                </a:ext>
              </a:extLst>
            </p:cNvPr>
            <p:cNvPicPr>
              <a:picLocks noChangeAspect="1"/>
            </p:cNvPicPr>
            <p:nvPr userDrawn="1"/>
          </p:nvPicPr>
          <p:blipFill>
            <a:blip r:embed="rId29" cstate="print">
              <a:extLst>
                <a:ext uri="{28A0092B-C50C-407E-A947-70E740481C1C}">
                  <a14:useLocalDpi xmlns:a14="http://schemas.microsoft.com/office/drawing/2010/main" val="0"/>
                </a:ext>
              </a:extLst>
            </a:blip>
            <a:stretch>
              <a:fillRect/>
            </a:stretch>
          </p:blipFill>
          <p:spPr>
            <a:xfrm>
              <a:off x="10489245" y="4469696"/>
              <a:ext cx="216000" cy="142807"/>
            </a:xfrm>
            <a:prstGeom prst="rect">
              <a:avLst/>
            </a:prstGeom>
            <a:ln>
              <a:noFill/>
            </a:ln>
          </p:spPr>
        </p:pic>
        <p:pic>
          <p:nvPicPr>
            <p:cNvPr id="91" name="Picture 90" descr="si.png">
              <a:extLst>
                <a:ext uri="{FF2B5EF4-FFF2-40B4-BE49-F238E27FC236}">
                  <a16:creationId xmlns:a16="http://schemas.microsoft.com/office/drawing/2014/main" id="{A17994B2-1DB8-420B-ADC5-35498FBEDE70}"/>
                </a:ext>
              </a:extLst>
            </p:cNvPr>
            <p:cNvPicPr>
              <a:picLocks noChangeAspect="1"/>
            </p:cNvPicPr>
            <p:nvPr userDrawn="1"/>
          </p:nvPicPr>
          <p:blipFill>
            <a:blip r:embed="rId30" cstate="print">
              <a:extLst>
                <a:ext uri="{28A0092B-C50C-407E-A947-70E740481C1C}">
                  <a14:useLocalDpi xmlns:a14="http://schemas.microsoft.com/office/drawing/2010/main" val="0"/>
                </a:ext>
              </a:extLst>
            </a:blip>
            <a:stretch>
              <a:fillRect/>
            </a:stretch>
          </p:blipFill>
          <p:spPr>
            <a:xfrm>
              <a:off x="10128174" y="4469696"/>
              <a:ext cx="217284" cy="143656"/>
            </a:xfrm>
            <a:prstGeom prst="rect">
              <a:avLst/>
            </a:prstGeom>
          </p:spPr>
        </p:pic>
      </p:grpSp>
    </p:spTree>
    <p:extLst>
      <p:ext uri="{BB962C8B-B14F-4D97-AF65-F5344CB8AC3E}">
        <p14:creationId xmlns:p14="http://schemas.microsoft.com/office/powerpoint/2010/main" val="554798536"/>
      </p:ext>
    </p:extLst>
  </p:cSld>
  <p:clrMap bg1="lt1" tx1="dk1" bg2="lt2" tx2="dk2" accent1="accent1" accent2="accent2" accent3="accent3" accent4="accent4" accent5="accent5" accent6="accent6" hlink="hlink" folHlink="folHlink"/>
  <p:sldLayoutIdLst>
    <p:sldLayoutId id="2147483951" r:id="rId1"/>
  </p:sldLayoutIdLst>
  <p:hf sldNum="0" hdr="0" dt="0"/>
  <p:txStyles>
    <p:titleStyle>
      <a:lvl1pPr algn="just" rtl="0" fontAlgn="base">
        <a:spcBef>
          <a:spcPct val="0"/>
        </a:spcBef>
        <a:spcAft>
          <a:spcPct val="0"/>
        </a:spcAft>
        <a:defRPr lang="en-GB" sz="3000" b="1" dirty="0" smtClean="0">
          <a:solidFill>
            <a:schemeClr val="bg1"/>
          </a:solidFill>
          <a:latin typeface="Arial" panose="020B0604020202020204" pitchFamily="34" charset="0"/>
          <a:ea typeface="+mj-ea"/>
          <a:cs typeface="Arial" panose="020B0604020202020204" pitchFamily="34" charset="0"/>
        </a:defRPr>
      </a:lvl1pPr>
      <a:lvl2pPr algn="l" rtl="0" fontAlgn="base">
        <a:spcBef>
          <a:spcPct val="0"/>
        </a:spcBef>
        <a:spcAft>
          <a:spcPct val="0"/>
        </a:spcAft>
        <a:defRPr sz="2122" b="1">
          <a:solidFill>
            <a:schemeClr val="bg1"/>
          </a:solidFill>
          <a:latin typeface="Verdana" pitchFamily="34" charset="0"/>
        </a:defRPr>
      </a:lvl2pPr>
      <a:lvl3pPr algn="l" rtl="0" fontAlgn="base">
        <a:spcBef>
          <a:spcPct val="0"/>
        </a:spcBef>
        <a:spcAft>
          <a:spcPct val="0"/>
        </a:spcAft>
        <a:defRPr sz="2122" b="1">
          <a:solidFill>
            <a:schemeClr val="bg1"/>
          </a:solidFill>
          <a:latin typeface="Verdana" pitchFamily="34" charset="0"/>
        </a:defRPr>
      </a:lvl3pPr>
      <a:lvl4pPr algn="l" rtl="0" fontAlgn="base">
        <a:spcBef>
          <a:spcPct val="0"/>
        </a:spcBef>
        <a:spcAft>
          <a:spcPct val="0"/>
        </a:spcAft>
        <a:defRPr sz="2122" b="1">
          <a:solidFill>
            <a:schemeClr val="bg1"/>
          </a:solidFill>
          <a:latin typeface="Verdana" pitchFamily="34" charset="0"/>
        </a:defRPr>
      </a:lvl4pPr>
      <a:lvl5pPr algn="l" rtl="0" fontAlgn="base">
        <a:spcBef>
          <a:spcPct val="0"/>
        </a:spcBef>
        <a:spcAft>
          <a:spcPct val="0"/>
        </a:spcAft>
        <a:defRPr sz="2122" b="1">
          <a:solidFill>
            <a:schemeClr val="bg1"/>
          </a:solidFill>
          <a:latin typeface="Verdana" pitchFamily="34" charset="0"/>
        </a:defRPr>
      </a:lvl5pPr>
      <a:lvl6pPr marL="441015" algn="l" rtl="0" fontAlgn="base">
        <a:spcBef>
          <a:spcPct val="0"/>
        </a:spcBef>
        <a:spcAft>
          <a:spcPct val="0"/>
        </a:spcAft>
        <a:defRPr sz="2122" b="1">
          <a:solidFill>
            <a:schemeClr val="bg1"/>
          </a:solidFill>
          <a:latin typeface="Verdana" pitchFamily="34" charset="0"/>
        </a:defRPr>
      </a:lvl6pPr>
      <a:lvl7pPr marL="882030" algn="l" rtl="0" fontAlgn="base">
        <a:spcBef>
          <a:spcPct val="0"/>
        </a:spcBef>
        <a:spcAft>
          <a:spcPct val="0"/>
        </a:spcAft>
        <a:defRPr sz="2122" b="1">
          <a:solidFill>
            <a:schemeClr val="bg1"/>
          </a:solidFill>
          <a:latin typeface="Verdana" pitchFamily="34" charset="0"/>
        </a:defRPr>
      </a:lvl7pPr>
      <a:lvl8pPr marL="1323045" algn="l" rtl="0" fontAlgn="base">
        <a:spcBef>
          <a:spcPct val="0"/>
        </a:spcBef>
        <a:spcAft>
          <a:spcPct val="0"/>
        </a:spcAft>
        <a:defRPr sz="2122" b="1">
          <a:solidFill>
            <a:schemeClr val="bg1"/>
          </a:solidFill>
          <a:latin typeface="Verdana" pitchFamily="34" charset="0"/>
        </a:defRPr>
      </a:lvl8pPr>
      <a:lvl9pPr marL="1764060" algn="l" rtl="0" fontAlgn="base">
        <a:spcBef>
          <a:spcPct val="0"/>
        </a:spcBef>
        <a:spcAft>
          <a:spcPct val="0"/>
        </a:spcAft>
        <a:defRPr sz="2122" b="1">
          <a:solidFill>
            <a:schemeClr val="bg1"/>
          </a:solidFill>
          <a:latin typeface="Verdana" pitchFamily="34" charset="0"/>
        </a:defRPr>
      </a:lvl9pPr>
    </p:titleStyle>
    <p:bodyStyle>
      <a:lvl1pPr marL="0" indent="0" algn="l" rtl="0" eaLnBrk="0" fontAlgn="base" hangingPunct="0">
        <a:lnSpc>
          <a:spcPct val="119000"/>
        </a:lnSpc>
        <a:spcBef>
          <a:spcPct val="20000"/>
        </a:spcBef>
        <a:spcAft>
          <a:spcPct val="0"/>
        </a:spcAft>
        <a:buClr>
          <a:srgbClr val="8197A6"/>
        </a:buClr>
        <a:buFont typeface="Arial" panose="020B0604020202020204" pitchFamily="34" charset="0"/>
        <a:buNone/>
        <a:defRPr lang="en-US" altLang="en-US" sz="1800" dirty="0">
          <a:solidFill>
            <a:srgbClr val="8197A6"/>
          </a:solidFill>
          <a:latin typeface="Arial" panose="020B0604020202020204" pitchFamily="34" charset="0"/>
          <a:ea typeface="MS PGothic" pitchFamily="34" charset="-128"/>
          <a:cs typeface="Arial" panose="020B0604020202020204" pitchFamily="34" charset="0"/>
        </a:defRPr>
      </a:lvl1pPr>
      <a:lvl2pPr marL="781326" indent="0" algn="l" rtl="0" eaLnBrk="0" fontAlgn="base" hangingPunct="0">
        <a:lnSpc>
          <a:spcPct val="119000"/>
        </a:lnSpc>
        <a:spcBef>
          <a:spcPct val="20000"/>
        </a:spcBef>
        <a:spcAft>
          <a:spcPct val="0"/>
        </a:spcAft>
        <a:buClr>
          <a:schemeClr val="accent1"/>
        </a:buClr>
        <a:buFont typeface="Verdana" pitchFamily="34" charset="0"/>
        <a:buNone/>
        <a:defRPr lang="en-US" altLang="en-US" sz="1800" dirty="0">
          <a:solidFill>
            <a:srgbClr val="8197A6"/>
          </a:solidFill>
          <a:latin typeface="Arial" panose="020B0604020202020204" pitchFamily="34" charset="0"/>
          <a:ea typeface="MS PGothic" pitchFamily="34" charset="-128"/>
          <a:cs typeface="Arial" panose="020B0604020202020204" pitchFamily="34" charset="0"/>
        </a:defRPr>
      </a:lvl2pPr>
      <a:lvl3pPr marL="1357771" indent="0" algn="l" rtl="0" eaLnBrk="0" fontAlgn="base" hangingPunct="0">
        <a:lnSpc>
          <a:spcPct val="119000"/>
        </a:lnSpc>
        <a:spcBef>
          <a:spcPct val="20000"/>
        </a:spcBef>
        <a:spcAft>
          <a:spcPct val="0"/>
        </a:spcAft>
        <a:buClr>
          <a:schemeClr val="accent1"/>
        </a:buClr>
        <a:buFont typeface="Verdana" pitchFamily="34" charset="0"/>
        <a:buNone/>
        <a:defRPr lang="en-US" altLang="en-US" sz="1800" dirty="0">
          <a:solidFill>
            <a:srgbClr val="8197A6"/>
          </a:solidFill>
          <a:latin typeface="Arial" panose="020B0604020202020204" pitchFamily="34" charset="0"/>
          <a:ea typeface="MS PGothic" pitchFamily="34" charset="-128"/>
          <a:cs typeface="Arial" panose="020B0604020202020204" pitchFamily="34" charset="0"/>
        </a:defRPr>
      </a:lvl3pPr>
      <a:lvl4pPr marL="1934216" indent="0" algn="l" rtl="0" eaLnBrk="0" fontAlgn="base" hangingPunct="0">
        <a:lnSpc>
          <a:spcPct val="119000"/>
        </a:lnSpc>
        <a:spcBef>
          <a:spcPct val="20000"/>
        </a:spcBef>
        <a:spcAft>
          <a:spcPct val="0"/>
        </a:spcAft>
        <a:buClr>
          <a:schemeClr val="accent1"/>
        </a:buClr>
        <a:buFont typeface="Verdana" pitchFamily="34" charset="0"/>
        <a:buNone/>
        <a:defRPr lang="en-US" altLang="en-US" sz="1800" dirty="0">
          <a:solidFill>
            <a:srgbClr val="8197A6"/>
          </a:solidFill>
          <a:latin typeface="Arial" charset="0"/>
          <a:ea typeface="MS PGothic" pitchFamily="34" charset="-128"/>
          <a:cs typeface="Arial" charset="0"/>
        </a:defRPr>
      </a:lvl4pPr>
      <a:lvl5pPr marL="2510661" indent="0" algn="l" rtl="0" eaLnBrk="0" fontAlgn="base" hangingPunct="0">
        <a:lnSpc>
          <a:spcPct val="119000"/>
        </a:lnSpc>
        <a:spcBef>
          <a:spcPct val="20000"/>
        </a:spcBef>
        <a:spcAft>
          <a:spcPct val="0"/>
        </a:spcAft>
        <a:buClr>
          <a:schemeClr val="accent1"/>
        </a:buClr>
        <a:buFont typeface="Verdana" pitchFamily="34" charset="0"/>
        <a:buNone/>
        <a:defRPr lang="en-GB" altLang="en-US" sz="1800" dirty="0">
          <a:solidFill>
            <a:srgbClr val="8197A6"/>
          </a:solidFill>
          <a:latin typeface="Arial" charset="0"/>
          <a:ea typeface="MS PGothic" pitchFamily="34" charset="-128"/>
          <a:cs typeface="Arial" charset="0"/>
        </a:defRPr>
      </a:lvl5pPr>
      <a:lvl6pPr marL="3356615" indent="-404264" algn="l" rtl="0" fontAlgn="base">
        <a:lnSpc>
          <a:spcPct val="119000"/>
        </a:lnSpc>
        <a:spcBef>
          <a:spcPct val="20000"/>
        </a:spcBef>
        <a:spcAft>
          <a:spcPct val="0"/>
        </a:spcAft>
        <a:buClr>
          <a:schemeClr val="accent1"/>
        </a:buClr>
        <a:buFont typeface="Verdana" pitchFamily="34" charset="0"/>
        <a:buChar char="–"/>
        <a:defRPr sz="1543">
          <a:solidFill>
            <a:schemeClr val="bg2"/>
          </a:solidFill>
          <a:latin typeface="+mn-lt"/>
        </a:defRPr>
      </a:lvl6pPr>
      <a:lvl7pPr marL="3797630" indent="-404264" algn="l" rtl="0" fontAlgn="base">
        <a:lnSpc>
          <a:spcPct val="119000"/>
        </a:lnSpc>
        <a:spcBef>
          <a:spcPct val="20000"/>
        </a:spcBef>
        <a:spcAft>
          <a:spcPct val="0"/>
        </a:spcAft>
        <a:buClr>
          <a:schemeClr val="accent1"/>
        </a:buClr>
        <a:buFont typeface="Verdana" pitchFamily="34" charset="0"/>
        <a:buChar char="–"/>
        <a:defRPr sz="1543">
          <a:solidFill>
            <a:schemeClr val="bg2"/>
          </a:solidFill>
          <a:latin typeface="+mn-lt"/>
        </a:defRPr>
      </a:lvl7pPr>
      <a:lvl8pPr marL="4238645" indent="-404264" algn="l" rtl="0" fontAlgn="base">
        <a:lnSpc>
          <a:spcPct val="119000"/>
        </a:lnSpc>
        <a:spcBef>
          <a:spcPct val="20000"/>
        </a:spcBef>
        <a:spcAft>
          <a:spcPct val="0"/>
        </a:spcAft>
        <a:buClr>
          <a:schemeClr val="accent1"/>
        </a:buClr>
        <a:buFont typeface="Verdana" pitchFamily="34" charset="0"/>
        <a:buChar char="–"/>
        <a:defRPr sz="1543">
          <a:solidFill>
            <a:schemeClr val="bg2"/>
          </a:solidFill>
          <a:latin typeface="+mn-lt"/>
        </a:defRPr>
      </a:lvl8pPr>
      <a:lvl9pPr marL="4679660" indent="-404264" algn="l" rtl="0" fontAlgn="base">
        <a:lnSpc>
          <a:spcPct val="119000"/>
        </a:lnSpc>
        <a:spcBef>
          <a:spcPct val="20000"/>
        </a:spcBef>
        <a:spcAft>
          <a:spcPct val="0"/>
        </a:spcAft>
        <a:buClr>
          <a:schemeClr val="accent1"/>
        </a:buClr>
        <a:buFont typeface="Verdana" pitchFamily="34" charset="0"/>
        <a:buChar char="–"/>
        <a:defRPr sz="1543">
          <a:solidFill>
            <a:schemeClr val="bg2"/>
          </a:solidFill>
          <a:latin typeface="+mn-lt"/>
        </a:defRPr>
      </a:lvl9pPr>
    </p:bodyStyle>
    <p:otherStyle>
      <a:defPPr>
        <a:defRPr lang="en-US"/>
      </a:defPPr>
      <a:lvl1pPr marL="0" algn="l" defTabSz="882030" rtl="0" eaLnBrk="1" latinLnBrk="0" hangingPunct="1">
        <a:defRPr sz="1736" kern="1200">
          <a:solidFill>
            <a:schemeClr val="tx1"/>
          </a:solidFill>
          <a:latin typeface="+mn-lt"/>
          <a:ea typeface="+mn-ea"/>
          <a:cs typeface="+mn-cs"/>
        </a:defRPr>
      </a:lvl1pPr>
      <a:lvl2pPr marL="441015" algn="l" defTabSz="882030" rtl="0" eaLnBrk="1" latinLnBrk="0" hangingPunct="1">
        <a:defRPr sz="1736" kern="1200">
          <a:solidFill>
            <a:schemeClr val="tx1"/>
          </a:solidFill>
          <a:latin typeface="+mn-lt"/>
          <a:ea typeface="+mn-ea"/>
          <a:cs typeface="+mn-cs"/>
        </a:defRPr>
      </a:lvl2pPr>
      <a:lvl3pPr marL="882030" algn="l" defTabSz="882030" rtl="0" eaLnBrk="1" latinLnBrk="0" hangingPunct="1">
        <a:defRPr sz="1736" kern="1200">
          <a:solidFill>
            <a:schemeClr val="tx1"/>
          </a:solidFill>
          <a:latin typeface="+mn-lt"/>
          <a:ea typeface="+mn-ea"/>
          <a:cs typeface="+mn-cs"/>
        </a:defRPr>
      </a:lvl3pPr>
      <a:lvl4pPr marL="1323045" algn="l" defTabSz="882030" rtl="0" eaLnBrk="1" latinLnBrk="0" hangingPunct="1">
        <a:defRPr sz="1736" kern="1200">
          <a:solidFill>
            <a:schemeClr val="tx1"/>
          </a:solidFill>
          <a:latin typeface="+mn-lt"/>
          <a:ea typeface="+mn-ea"/>
          <a:cs typeface="+mn-cs"/>
        </a:defRPr>
      </a:lvl4pPr>
      <a:lvl5pPr marL="1764060" algn="l" defTabSz="882030" rtl="0" eaLnBrk="1" latinLnBrk="0" hangingPunct="1">
        <a:defRPr sz="1736" kern="1200">
          <a:solidFill>
            <a:schemeClr val="tx1"/>
          </a:solidFill>
          <a:latin typeface="+mn-lt"/>
          <a:ea typeface="+mn-ea"/>
          <a:cs typeface="+mn-cs"/>
        </a:defRPr>
      </a:lvl5pPr>
      <a:lvl6pPr marL="2205076" algn="l" defTabSz="882030" rtl="0" eaLnBrk="1" latinLnBrk="0" hangingPunct="1">
        <a:defRPr sz="1736" kern="1200">
          <a:solidFill>
            <a:schemeClr val="tx1"/>
          </a:solidFill>
          <a:latin typeface="+mn-lt"/>
          <a:ea typeface="+mn-ea"/>
          <a:cs typeface="+mn-cs"/>
        </a:defRPr>
      </a:lvl6pPr>
      <a:lvl7pPr marL="2646091" algn="l" defTabSz="882030" rtl="0" eaLnBrk="1" latinLnBrk="0" hangingPunct="1">
        <a:defRPr sz="1736" kern="1200">
          <a:solidFill>
            <a:schemeClr val="tx1"/>
          </a:solidFill>
          <a:latin typeface="+mn-lt"/>
          <a:ea typeface="+mn-ea"/>
          <a:cs typeface="+mn-cs"/>
        </a:defRPr>
      </a:lvl7pPr>
      <a:lvl8pPr marL="3087106" algn="l" defTabSz="882030" rtl="0" eaLnBrk="1" latinLnBrk="0" hangingPunct="1">
        <a:defRPr sz="1736" kern="1200">
          <a:solidFill>
            <a:schemeClr val="tx1"/>
          </a:solidFill>
          <a:latin typeface="+mn-lt"/>
          <a:ea typeface="+mn-ea"/>
          <a:cs typeface="+mn-cs"/>
        </a:defRPr>
      </a:lvl8pPr>
      <a:lvl9pPr marL="3528121" algn="l" defTabSz="882030" rtl="0" eaLnBrk="1" latinLnBrk="0" hangingPunct="1">
        <a:defRPr sz="1736"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51"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 name="Text Box DG"/>
          <p:cNvSpPr txBox="1">
            <a:spLocks noChangeArrowheads="1"/>
          </p:cNvSpPr>
          <p:nvPr userDrawn="1"/>
        </p:nvSpPr>
        <p:spPr bwMode="auto">
          <a:xfrm>
            <a:off x="772995" y="447366"/>
            <a:ext cx="6706956" cy="2111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GB" sz="772" noProof="0" dirty="0"/>
          </a:p>
        </p:txBody>
      </p:sp>
      <p:sp>
        <p:nvSpPr>
          <p:cNvPr id="10" name="Rectangle 6"/>
          <p:cNvSpPr>
            <a:spLocks noGrp="1" noChangeArrowheads="1"/>
          </p:cNvSpPr>
          <p:nvPr>
            <p:ph type="title"/>
          </p:nvPr>
        </p:nvSpPr>
        <p:spPr bwMode="auto">
          <a:xfrm>
            <a:off x="216000" y="154800"/>
            <a:ext cx="10108800" cy="565200"/>
          </a:xfrm>
          <a:prstGeom prst="rect">
            <a:avLst/>
          </a:prstGeom>
          <a:noFill/>
          <a:ln>
            <a:noFill/>
          </a:ln>
        </p:spPr>
        <p:txBody>
          <a:bodyPr vert="horz" wrap="square" lIns="91440" tIns="45720" rIns="91440" bIns="45720" numCol="1" anchor="ctr" anchorCtr="0" compatLnSpc="1">
            <a:prstTxWarp prst="textNoShape">
              <a:avLst/>
            </a:prstTxWarp>
            <a:spAutoFit/>
          </a:bodyPr>
          <a:lstStyle/>
          <a:p>
            <a:pPr lvl="0" algn="l" rtl="0" eaLnBrk="1" fontAlgn="base" hangingPunct="1">
              <a:spcBef>
                <a:spcPct val="0"/>
              </a:spcBef>
              <a:spcAft>
                <a:spcPct val="0"/>
              </a:spcAft>
            </a:pPr>
            <a:r>
              <a:rPr lang="en-GB" altLang="en-US" noProof="0" dirty="0"/>
              <a:t>CLICK TO EDIT MASTER TITLE STYLE</a:t>
            </a:r>
            <a:endParaRPr lang="en-GB" noProof="0" dirty="0"/>
          </a:p>
        </p:txBody>
      </p:sp>
      <p:sp>
        <p:nvSpPr>
          <p:cNvPr id="63" name="Rectangle 2">
            <a:extLst>
              <a:ext uri="{FF2B5EF4-FFF2-40B4-BE49-F238E27FC236}">
                <a16:creationId xmlns:a16="http://schemas.microsoft.com/office/drawing/2014/main" id="{0341B57B-D657-44D2-A69B-8571F2FEB2FC}"/>
              </a:ext>
            </a:extLst>
          </p:cNvPr>
          <p:cNvSpPr>
            <a:spLocks noGrp="1" noChangeArrowheads="1"/>
          </p:cNvSpPr>
          <p:nvPr>
            <p:ph type="body" idx="1"/>
          </p:nvPr>
        </p:nvSpPr>
        <p:spPr bwMode="auto">
          <a:xfrm>
            <a:off x="219600" y="882000"/>
            <a:ext cx="11764800" cy="532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GB" altLang="en-US" noProof="0" dirty="0"/>
              <a:t>Click to edit Master text styles</a:t>
            </a:r>
          </a:p>
          <a:p>
            <a:pPr lvl="1"/>
            <a:r>
              <a:rPr lang="en-GB" altLang="en-US" noProof="0" dirty="0"/>
              <a:t>Second level</a:t>
            </a:r>
          </a:p>
          <a:p>
            <a:pPr lvl="2"/>
            <a:r>
              <a:rPr lang="en-GB" altLang="en-US" noProof="0" dirty="0"/>
              <a:t>Third level</a:t>
            </a:r>
          </a:p>
          <a:p>
            <a:pPr lvl="3"/>
            <a:r>
              <a:rPr lang="en-GB" altLang="en-US" noProof="0" dirty="0"/>
              <a:t>Fourth level</a:t>
            </a:r>
          </a:p>
          <a:p>
            <a:pPr lvl="4"/>
            <a:r>
              <a:rPr lang="en-GB" altLang="en-US" noProof="0" dirty="0"/>
              <a:t>Fifth level</a:t>
            </a:r>
          </a:p>
        </p:txBody>
      </p:sp>
      <p:sp>
        <p:nvSpPr>
          <p:cNvPr id="67" name="Text Box DG">
            <a:extLst>
              <a:ext uri="{FF2B5EF4-FFF2-40B4-BE49-F238E27FC236}">
                <a16:creationId xmlns:a16="http://schemas.microsoft.com/office/drawing/2014/main" id="{041D4B4D-8C28-4798-BDA6-9AF59297F358}"/>
              </a:ext>
            </a:extLst>
          </p:cNvPr>
          <p:cNvSpPr txBox="1">
            <a:spLocks noChangeArrowheads="1"/>
          </p:cNvSpPr>
          <p:nvPr userDrawn="1"/>
        </p:nvSpPr>
        <p:spPr bwMode="auto">
          <a:xfrm>
            <a:off x="772995" y="447366"/>
            <a:ext cx="6706956" cy="2111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GB" sz="772" noProof="0" dirty="0"/>
          </a:p>
        </p:txBody>
      </p:sp>
      <p:sp>
        <p:nvSpPr>
          <p:cNvPr id="14" name="Text Box 38"/>
          <p:cNvSpPr txBox="1">
            <a:spLocks noChangeArrowheads="1"/>
          </p:cNvSpPr>
          <p:nvPr userDrawn="1"/>
        </p:nvSpPr>
        <p:spPr bwMode="auto">
          <a:xfrm>
            <a:off x="221404" y="6202800"/>
            <a:ext cx="121187"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a:spAutoFit/>
          </a:bodyPr>
          <a:lstStyle/>
          <a:p>
            <a:pPr algn="l">
              <a:spcBef>
                <a:spcPct val="50000"/>
              </a:spcBef>
            </a:pPr>
            <a:r>
              <a:rPr lang="en-GB" sz="800" noProof="0">
                <a:solidFill>
                  <a:srgbClr val="8197A6"/>
                </a:solidFill>
                <a:latin typeface="Arial" panose="020B0604020202020204" pitchFamily="34" charset="0"/>
                <a:cs typeface="Arial" panose="020B0604020202020204" pitchFamily="34" charset="0"/>
              </a:rPr>
              <a:t> </a:t>
            </a:r>
            <a:endParaRPr lang="en-GB" sz="800" noProof="0" dirty="0">
              <a:solidFill>
                <a:srgbClr val="8197A6"/>
              </a:solidFill>
              <a:latin typeface="Arial" panose="020B0604020202020204" pitchFamily="34" charset="0"/>
              <a:cs typeface="Arial" panose="020B0604020202020204" pitchFamily="34" charset="0"/>
            </a:endParaRPr>
          </a:p>
        </p:txBody>
      </p:sp>
      <p:sp>
        <p:nvSpPr>
          <p:cNvPr id="2" name="Text Box 34">
            <a:extLst>
              <a:ext uri="{FF2B5EF4-FFF2-40B4-BE49-F238E27FC236}">
                <a16:creationId xmlns:a16="http://schemas.microsoft.com/office/drawing/2014/main" id="{06E20340-F309-4C15-A091-9346422556E1}"/>
              </a:ext>
            </a:extLst>
          </p:cNvPr>
          <p:cNvSpPr txBox="1">
            <a:spLocks noChangeArrowheads="1"/>
          </p:cNvSpPr>
          <p:nvPr userDrawn="1"/>
        </p:nvSpPr>
        <p:spPr bwMode="auto">
          <a:xfrm>
            <a:off x="8204400" y="6202800"/>
            <a:ext cx="3751200" cy="21544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Ins="0">
            <a:spAutoFit/>
          </a:bodyPr>
          <a:lstStyle/>
          <a:p>
            <a:pPr algn="r">
              <a:spcBef>
                <a:spcPct val="50000"/>
              </a:spcBef>
            </a:pPr>
            <a:r>
              <a:rPr lang="it-IT" sz="800" noProof="1">
                <a:solidFill>
                  <a:schemeClr val="bg1"/>
                </a:solidFill>
                <a:latin typeface="Arial" panose="020B0604020202020204" pitchFamily="34" charset="0"/>
                <a:cs typeface="Arial" panose="020B0604020202020204" pitchFamily="34" charset="0"/>
              </a:rPr>
              <a:t>  </a:t>
            </a:r>
            <a:fld id="{FDAC5C42-9B53-4063-AF51-A40D4C64F718}" type="slidenum">
              <a:rPr lang="it-IT" sz="800" noProof="1" smtClean="0">
                <a:solidFill>
                  <a:srgbClr val="8197A6"/>
                </a:solidFill>
                <a:latin typeface="Arial" panose="020B0604020202020204" pitchFamily="34" charset="0"/>
                <a:cs typeface="Arial" panose="020B0604020202020204" pitchFamily="34" charset="0"/>
              </a:rPr>
              <a:t>‹#›</a:t>
            </a:fld>
            <a:endParaRPr lang="en-GB" sz="800" noProof="1">
              <a:solidFill>
                <a:srgbClr val="8197A6"/>
              </a:solidFill>
              <a:latin typeface="Arial" panose="020B0604020202020204" pitchFamily="34" charset="0"/>
              <a:cs typeface="Arial" panose="020B0604020202020204" pitchFamily="34" charset="0"/>
            </a:endParaRPr>
          </a:p>
        </p:txBody>
      </p:sp>
      <p:pic>
        <p:nvPicPr>
          <p:cNvPr id="38" name="Picture 37">
            <a:extLst>
              <a:ext uri="{FF2B5EF4-FFF2-40B4-BE49-F238E27FC236}">
                <a16:creationId xmlns:a16="http://schemas.microsoft.com/office/drawing/2014/main" id="{AA5060D9-A09D-4130-9267-1E715CE49C5B}"/>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0343245" y="6585917"/>
            <a:ext cx="1636920" cy="105918"/>
          </a:xfrm>
          <a:prstGeom prst="rect">
            <a:avLst/>
          </a:prstGeom>
        </p:spPr>
      </p:pic>
      <p:grpSp>
        <p:nvGrpSpPr>
          <p:cNvPr id="66" name="Group 65">
            <a:extLst>
              <a:ext uri="{FF2B5EF4-FFF2-40B4-BE49-F238E27FC236}">
                <a16:creationId xmlns:a16="http://schemas.microsoft.com/office/drawing/2014/main" id="{1ED6276D-5177-4E2E-AB64-34E17BB727A4}"/>
              </a:ext>
            </a:extLst>
          </p:cNvPr>
          <p:cNvGrpSpPr/>
          <p:nvPr userDrawn="1"/>
        </p:nvGrpSpPr>
        <p:grpSpPr>
          <a:xfrm>
            <a:off x="226688" y="6569736"/>
            <a:ext cx="9628745" cy="144114"/>
            <a:chOff x="1076500" y="4469696"/>
            <a:chExt cx="9628745" cy="144114"/>
          </a:xfrm>
        </p:grpSpPr>
        <p:pic>
          <p:nvPicPr>
            <p:cNvPr id="68" name="Picture 67" descr="de.png">
              <a:extLst>
                <a:ext uri="{FF2B5EF4-FFF2-40B4-BE49-F238E27FC236}">
                  <a16:creationId xmlns:a16="http://schemas.microsoft.com/office/drawing/2014/main" id="{5DC7C9DE-2330-4D19-B00A-88DF473A181B}"/>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076500" y="4469696"/>
              <a:ext cx="217977" cy="144114"/>
            </a:xfrm>
            <a:prstGeom prst="rect">
              <a:avLst/>
            </a:prstGeom>
            <a:ln>
              <a:noFill/>
            </a:ln>
          </p:spPr>
        </p:pic>
        <p:pic>
          <p:nvPicPr>
            <p:cNvPr id="69" name="Picture 68" descr="at.png">
              <a:extLst>
                <a:ext uri="{FF2B5EF4-FFF2-40B4-BE49-F238E27FC236}">
                  <a16:creationId xmlns:a16="http://schemas.microsoft.com/office/drawing/2014/main" id="{5F39B928-F085-435A-836B-6E4FE886F2AE}"/>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447640" y="4469696"/>
              <a:ext cx="217977" cy="144114"/>
            </a:xfrm>
            <a:prstGeom prst="rect">
              <a:avLst/>
            </a:prstGeom>
            <a:ln>
              <a:noFill/>
            </a:ln>
          </p:spPr>
        </p:pic>
        <p:pic>
          <p:nvPicPr>
            <p:cNvPr id="70" name="Picture 69" descr="be.png">
              <a:extLst>
                <a:ext uri="{FF2B5EF4-FFF2-40B4-BE49-F238E27FC236}">
                  <a16:creationId xmlns:a16="http://schemas.microsoft.com/office/drawing/2014/main" id="{92D70443-A035-445C-90B8-D0F13DFE47B4}"/>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1818780" y="4469696"/>
              <a:ext cx="217977" cy="144114"/>
            </a:xfrm>
            <a:prstGeom prst="rect">
              <a:avLst/>
            </a:prstGeom>
            <a:ln>
              <a:noFill/>
            </a:ln>
          </p:spPr>
        </p:pic>
        <p:pic>
          <p:nvPicPr>
            <p:cNvPr id="71" name="Picture 70" descr="dk.png">
              <a:extLst>
                <a:ext uri="{FF2B5EF4-FFF2-40B4-BE49-F238E27FC236}">
                  <a16:creationId xmlns:a16="http://schemas.microsoft.com/office/drawing/2014/main" id="{5F8CB58C-F834-4E4A-9D36-00EDDA273C07}"/>
                </a:ext>
              </a:extLst>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2189920" y="4469696"/>
              <a:ext cx="217977" cy="144114"/>
            </a:xfrm>
            <a:prstGeom prst="rect">
              <a:avLst/>
            </a:prstGeom>
            <a:ln>
              <a:noFill/>
            </a:ln>
          </p:spPr>
        </p:pic>
        <p:pic>
          <p:nvPicPr>
            <p:cNvPr id="72" name="Picture 71" descr="es.png">
              <a:extLst>
                <a:ext uri="{FF2B5EF4-FFF2-40B4-BE49-F238E27FC236}">
                  <a16:creationId xmlns:a16="http://schemas.microsoft.com/office/drawing/2014/main" id="{7055F594-4C26-4AD7-9BA5-8139C8061CE5}"/>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2561060" y="4469696"/>
              <a:ext cx="217977" cy="144114"/>
            </a:xfrm>
            <a:prstGeom prst="rect">
              <a:avLst/>
            </a:prstGeom>
            <a:ln>
              <a:noFill/>
            </a:ln>
          </p:spPr>
        </p:pic>
        <p:pic>
          <p:nvPicPr>
            <p:cNvPr id="73" name="Picture 72" descr="ee.png">
              <a:extLst>
                <a:ext uri="{FF2B5EF4-FFF2-40B4-BE49-F238E27FC236}">
                  <a16:creationId xmlns:a16="http://schemas.microsoft.com/office/drawing/2014/main" id="{765A40EF-5597-4C60-86E4-9801C3D24F46}"/>
                </a:ext>
              </a:extLst>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2932200" y="4469696"/>
              <a:ext cx="217977" cy="144114"/>
            </a:xfrm>
            <a:prstGeom prst="rect">
              <a:avLst/>
            </a:prstGeom>
            <a:ln>
              <a:noFill/>
            </a:ln>
          </p:spPr>
        </p:pic>
        <p:pic>
          <p:nvPicPr>
            <p:cNvPr id="74" name="Picture 73" descr="fi.png">
              <a:extLst>
                <a:ext uri="{FF2B5EF4-FFF2-40B4-BE49-F238E27FC236}">
                  <a16:creationId xmlns:a16="http://schemas.microsoft.com/office/drawing/2014/main" id="{573C7DF2-41EA-4200-ADCE-18BD651E2CC4}"/>
                </a:ext>
              </a:extLst>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3303340" y="4469696"/>
              <a:ext cx="217977" cy="144114"/>
            </a:xfrm>
            <a:prstGeom prst="rect">
              <a:avLst/>
            </a:prstGeom>
            <a:ln>
              <a:noFill/>
            </a:ln>
          </p:spPr>
        </p:pic>
        <p:pic>
          <p:nvPicPr>
            <p:cNvPr id="75" name="Picture 74" descr="fr.png">
              <a:extLst>
                <a:ext uri="{FF2B5EF4-FFF2-40B4-BE49-F238E27FC236}">
                  <a16:creationId xmlns:a16="http://schemas.microsoft.com/office/drawing/2014/main" id="{17B26722-8F9C-427E-A30C-B936DC9F088D}"/>
                </a:ext>
              </a:extLst>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3674480" y="4469696"/>
              <a:ext cx="217977" cy="144114"/>
            </a:xfrm>
            <a:prstGeom prst="rect">
              <a:avLst/>
            </a:prstGeom>
            <a:ln>
              <a:noFill/>
            </a:ln>
          </p:spPr>
        </p:pic>
        <p:pic>
          <p:nvPicPr>
            <p:cNvPr id="76" name="Picture 75" descr="gr.png">
              <a:extLst>
                <a:ext uri="{FF2B5EF4-FFF2-40B4-BE49-F238E27FC236}">
                  <a16:creationId xmlns:a16="http://schemas.microsoft.com/office/drawing/2014/main" id="{57245A63-3018-4055-B9A1-29F620FCA10F}"/>
                </a:ext>
              </a:extLst>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4045620" y="4469696"/>
              <a:ext cx="217977" cy="144114"/>
            </a:xfrm>
            <a:prstGeom prst="rect">
              <a:avLst/>
            </a:prstGeom>
            <a:ln>
              <a:noFill/>
            </a:ln>
          </p:spPr>
        </p:pic>
        <p:pic>
          <p:nvPicPr>
            <p:cNvPr id="77" name="Picture 76" descr="hu.png">
              <a:extLst>
                <a:ext uri="{FF2B5EF4-FFF2-40B4-BE49-F238E27FC236}">
                  <a16:creationId xmlns:a16="http://schemas.microsoft.com/office/drawing/2014/main" id="{E729147B-9380-484B-8D1E-AE9F256BEC03}"/>
                </a:ext>
              </a:extLst>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4416760" y="4469696"/>
              <a:ext cx="217977" cy="144114"/>
            </a:xfrm>
            <a:prstGeom prst="rect">
              <a:avLst/>
            </a:prstGeom>
            <a:ln>
              <a:noFill/>
            </a:ln>
          </p:spPr>
        </p:pic>
        <p:pic>
          <p:nvPicPr>
            <p:cNvPr id="78" name="Picture 77" descr="ie.png">
              <a:extLst>
                <a:ext uri="{FF2B5EF4-FFF2-40B4-BE49-F238E27FC236}">
                  <a16:creationId xmlns:a16="http://schemas.microsoft.com/office/drawing/2014/main" id="{C5506F1C-B0F4-416B-ACCE-17C303EF5D6F}"/>
                </a:ext>
              </a:extLst>
            </p:cNvPr>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4787900" y="4469696"/>
              <a:ext cx="217977" cy="144114"/>
            </a:xfrm>
            <a:prstGeom prst="rect">
              <a:avLst/>
            </a:prstGeom>
            <a:ln>
              <a:noFill/>
            </a:ln>
          </p:spPr>
        </p:pic>
        <p:pic>
          <p:nvPicPr>
            <p:cNvPr id="79" name="Picture 78" descr="it.png">
              <a:extLst>
                <a:ext uri="{FF2B5EF4-FFF2-40B4-BE49-F238E27FC236}">
                  <a16:creationId xmlns:a16="http://schemas.microsoft.com/office/drawing/2014/main" id="{AC0C54D4-FAA0-4101-8893-24CAD97FB587}"/>
                </a:ext>
              </a:extLst>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5159040" y="4469696"/>
              <a:ext cx="217977" cy="144114"/>
            </a:xfrm>
            <a:prstGeom prst="rect">
              <a:avLst/>
            </a:prstGeom>
            <a:ln>
              <a:noFill/>
            </a:ln>
          </p:spPr>
        </p:pic>
        <p:pic>
          <p:nvPicPr>
            <p:cNvPr id="80" name="Picture 79" descr="lu.png">
              <a:extLst>
                <a:ext uri="{FF2B5EF4-FFF2-40B4-BE49-F238E27FC236}">
                  <a16:creationId xmlns:a16="http://schemas.microsoft.com/office/drawing/2014/main" id="{B31F1A5A-62D9-43BC-A07B-F35AC0607DD9}"/>
                </a:ext>
              </a:extLst>
            </p:cNvPr>
            <p:cNvPicPr>
              <a:picLocks noChangeAspect="1"/>
            </p:cNvPicPr>
            <p:nvPr userDrawn="1"/>
          </p:nvPicPr>
          <p:blipFill>
            <a:blip r:embed="rId26" cstate="print">
              <a:extLst>
                <a:ext uri="{28A0092B-C50C-407E-A947-70E740481C1C}">
                  <a14:useLocalDpi xmlns:a14="http://schemas.microsoft.com/office/drawing/2010/main" val="0"/>
                </a:ext>
              </a:extLst>
            </a:blip>
            <a:stretch>
              <a:fillRect/>
            </a:stretch>
          </p:blipFill>
          <p:spPr>
            <a:xfrm>
              <a:off x="5530180" y="4469696"/>
              <a:ext cx="217977" cy="144114"/>
            </a:xfrm>
            <a:prstGeom prst="rect">
              <a:avLst/>
            </a:prstGeom>
            <a:ln>
              <a:noFill/>
            </a:ln>
          </p:spPr>
        </p:pic>
        <p:pic>
          <p:nvPicPr>
            <p:cNvPr id="81" name="Picture 80" descr="no.png">
              <a:extLst>
                <a:ext uri="{FF2B5EF4-FFF2-40B4-BE49-F238E27FC236}">
                  <a16:creationId xmlns:a16="http://schemas.microsoft.com/office/drawing/2014/main" id="{4B9F7D4D-96E0-459F-A2BD-5AFD632EE64D}"/>
                </a:ext>
              </a:extLst>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5901320" y="4469696"/>
              <a:ext cx="217977" cy="144114"/>
            </a:xfrm>
            <a:prstGeom prst="rect">
              <a:avLst/>
            </a:prstGeom>
            <a:ln>
              <a:noFill/>
            </a:ln>
          </p:spPr>
        </p:pic>
        <p:pic>
          <p:nvPicPr>
            <p:cNvPr id="82" name="Picture 81" descr="nl.png">
              <a:extLst>
                <a:ext uri="{FF2B5EF4-FFF2-40B4-BE49-F238E27FC236}">
                  <a16:creationId xmlns:a16="http://schemas.microsoft.com/office/drawing/2014/main" id="{41B0898E-ECC6-49EC-9A66-65D60F4DB019}"/>
                </a:ext>
              </a:extLst>
            </p:cNvPr>
            <p:cNvPicPr>
              <a:picLocks noChangeAspect="1"/>
            </p:cNvPicPr>
            <p:nvPr userDrawn="1"/>
          </p:nvPicPr>
          <p:blipFill>
            <a:blip r:embed="rId28" cstate="print">
              <a:extLst>
                <a:ext uri="{28A0092B-C50C-407E-A947-70E740481C1C}">
                  <a14:useLocalDpi xmlns:a14="http://schemas.microsoft.com/office/drawing/2010/main" val="0"/>
                </a:ext>
              </a:extLst>
            </a:blip>
            <a:stretch>
              <a:fillRect/>
            </a:stretch>
          </p:blipFill>
          <p:spPr>
            <a:xfrm>
              <a:off x="6272460" y="4469696"/>
              <a:ext cx="217977" cy="144114"/>
            </a:xfrm>
            <a:prstGeom prst="rect">
              <a:avLst/>
            </a:prstGeom>
            <a:ln>
              <a:noFill/>
            </a:ln>
          </p:spPr>
        </p:pic>
        <p:pic>
          <p:nvPicPr>
            <p:cNvPr id="83" name="Picture 82" descr="pl.png">
              <a:extLst>
                <a:ext uri="{FF2B5EF4-FFF2-40B4-BE49-F238E27FC236}">
                  <a16:creationId xmlns:a16="http://schemas.microsoft.com/office/drawing/2014/main" id="{E31CCE68-7B56-415F-918C-A42EB35BF371}"/>
                </a:ext>
              </a:extLst>
            </p:cNvPr>
            <p:cNvPicPr>
              <a:picLocks noChangeAspect="1"/>
            </p:cNvPicPr>
            <p:nvPr userDrawn="1"/>
          </p:nvPicPr>
          <p:blipFill>
            <a:blip r:embed="rId29" cstate="print">
              <a:extLst>
                <a:ext uri="{28A0092B-C50C-407E-A947-70E740481C1C}">
                  <a14:useLocalDpi xmlns:a14="http://schemas.microsoft.com/office/drawing/2010/main" val="0"/>
                </a:ext>
              </a:extLst>
            </a:blip>
            <a:stretch>
              <a:fillRect/>
            </a:stretch>
          </p:blipFill>
          <p:spPr>
            <a:xfrm>
              <a:off x="6643600" y="4469696"/>
              <a:ext cx="217977" cy="144114"/>
            </a:xfrm>
            <a:prstGeom prst="rect">
              <a:avLst/>
            </a:prstGeom>
            <a:ln>
              <a:noFill/>
            </a:ln>
          </p:spPr>
        </p:pic>
        <p:pic>
          <p:nvPicPr>
            <p:cNvPr id="84" name="Picture 83" descr="pt.png">
              <a:extLst>
                <a:ext uri="{FF2B5EF4-FFF2-40B4-BE49-F238E27FC236}">
                  <a16:creationId xmlns:a16="http://schemas.microsoft.com/office/drawing/2014/main" id="{D0CFE0B0-E42C-4904-983B-D1DB39955362}"/>
                </a:ext>
              </a:extLst>
            </p:cNvPr>
            <p:cNvPicPr>
              <a:picLocks noChangeAspect="1"/>
            </p:cNvPicPr>
            <p:nvPr userDrawn="1"/>
          </p:nvPicPr>
          <p:blipFill>
            <a:blip r:embed="rId30" cstate="print">
              <a:extLst>
                <a:ext uri="{28A0092B-C50C-407E-A947-70E740481C1C}">
                  <a14:useLocalDpi xmlns:a14="http://schemas.microsoft.com/office/drawing/2010/main" val="0"/>
                </a:ext>
              </a:extLst>
            </a:blip>
            <a:stretch>
              <a:fillRect/>
            </a:stretch>
          </p:blipFill>
          <p:spPr>
            <a:xfrm>
              <a:off x="7014740" y="4469696"/>
              <a:ext cx="217977" cy="144114"/>
            </a:xfrm>
            <a:prstGeom prst="rect">
              <a:avLst/>
            </a:prstGeom>
            <a:ln>
              <a:noFill/>
            </a:ln>
          </p:spPr>
        </p:pic>
        <p:pic>
          <p:nvPicPr>
            <p:cNvPr id="85" name="Picture 84" descr="cz.png">
              <a:extLst>
                <a:ext uri="{FF2B5EF4-FFF2-40B4-BE49-F238E27FC236}">
                  <a16:creationId xmlns:a16="http://schemas.microsoft.com/office/drawing/2014/main" id="{2841A212-CE30-4B0A-AB08-084EDB27E5A2}"/>
                </a:ext>
              </a:extLst>
            </p:cNvPr>
            <p:cNvPicPr>
              <a:picLocks noChangeAspect="1"/>
            </p:cNvPicPr>
            <p:nvPr userDrawn="1"/>
          </p:nvPicPr>
          <p:blipFill>
            <a:blip r:embed="rId31" cstate="print">
              <a:extLst>
                <a:ext uri="{28A0092B-C50C-407E-A947-70E740481C1C}">
                  <a14:useLocalDpi xmlns:a14="http://schemas.microsoft.com/office/drawing/2010/main" val="0"/>
                </a:ext>
              </a:extLst>
            </a:blip>
            <a:stretch>
              <a:fillRect/>
            </a:stretch>
          </p:blipFill>
          <p:spPr>
            <a:xfrm>
              <a:off x="7385880" y="4469696"/>
              <a:ext cx="217977" cy="144114"/>
            </a:xfrm>
            <a:prstGeom prst="rect">
              <a:avLst/>
            </a:prstGeom>
            <a:ln>
              <a:noFill/>
            </a:ln>
          </p:spPr>
        </p:pic>
        <p:pic>
          <p:nvPicPr>
            <p:cNvPr id="86" name="Picture 85" descr="ro.png">
              <a:extLst>
                <a:ext uri="{FF2B5EF4-FFF2-40B4-BE49-F238E27FC236}">
                  <a16:creationId xmlns:a16="http://schemas.microsoft.com/office/drawing/2014/main" id="{318B1B61-BFDA-445A-AA59-2B35F11EF750}"/>
                </a:ext>
              </a:extLst>
            </p:cNvPr>
            <p:cNvPicPr>
              <a:picLocks noChangeAspect="1"/>
            </p:cNvPicPr>
            <p:nvPr userDrawn="1"/>
          </p:nvPicPr>
          <p:blipFill>
            <a:blip r:embed="rId32" cstate="print">
              <a:extLst>
                <a:ext uri="{28A0092B-C50C-407E-A947-70E740481C1C}">
                  <a14:useLocalDpi xmlns:a14="http://schemas.microsoft.com/office/drawing/2010/main" val="0"/>
                </a:ext>
              </a:extLst>
            </a:blip>
            <a:stretch>
              <a:fillRect/>
            </a:stretch>
          </p:blipFill>
          <p:spPr>
            <a:xfrm>
              <a:off x="7757020" y="4469696"/>
              <a:ext cx="217977" cy="144114"/>
            </a:xfrm>
            <a:prstGeom prst="rect">
              <a:avLst/>
            </a:prstGeom>
            <a:ln>
              <a:noFill/>
            </a:ln>
          </p:spPr>
        </p:pic>
        <p:pic>
          <p:nvPicPr>
            <p:cNvPr id="87" name="Picture 86" descr="se.png">
              <a:extLst>
                <a:ext uri="{FF2B5EF4-FFF2-40B4-BE49-F238E27FC236}">
                  <a16:creationId xmlns:a16="http://schemas.microsoft.com/office/drawing/2014/main" id="{B2DB8ECC-5001-4C88-9624-94FFBBC7D9AC}"/>
                </a:ext>
              </a:extLst>
            </p:cNvPr>
            <p:cNvPicPr>
              <a:picLocks noChangeAspect="1"/>
            </p:cNvPicPr>
            <p:nvPr userDrawn="1"/>
          </p:nvPicPr>
          <p:blipFill>
            <a:blip r:embed="rId33" cstate="print">
              <a:extLst>
                <a:ext uri="{28A0092B-C50C-407E-A947-70E740481C1C}">
                  <a14:useLocalDpi xmlns:a14="http://schemas.microsoft.com/office/drawing/2010/main" val="0"/>
                </a:ext>
              </a:extLst>
            </a:blip>
            <a:stretch>
              <a:fillRect/>
            </a:stretch>
          </p:blipFill>
          <p:spPr>
            <a:xfrm>
              <a:off x="8499300" y="4469696"/>
              <a:ext cx="217977" cy="144114"/>
            </a:xfrm>
            <a:prstGeom prst="rect">
              <a:avLst/>
            </a:prstGeom>
            <a:ln>
              <a:noFill/>
            </a:ln>
          </p:spPr>
        </p:pic>
        <p:pic>
          <p:nvPicPr>
            <p:cNvPr id="88" name="Picture 87" descr="ch.png">
              <a:extLst>
                <a:ext uri="{FF2B5EF4-FFF2-40B4-BE49-F238E27FC236}">
                  <a16:creationId xmlns:a16="http://schemas.microsoft.com/office/drawing/2014/main" id="{A17E3AC4-4F9D-40D5-B3A4-C4898F5BB4CF}"/>
                </a:ext>
              </a:extLst>
            </p:cNvPr>
            <p:cNvPicPr>
              <a:picLocks noChangeAspect="1"/>
            </p:cNvPicPr>
            <p:nvPr userDrawn="1"/>
          </p:nvPicPr>
          <p:blipFill>
            <a:blip r:embed="rId34" cstate="print">
              <a:extLst>
                <a:ext uri="{28A0092B-C50C-407E-A947-70E740481C1C}">
                  <a14:useLocalDpi xmlns:a14="http://schemas.microsoft.com/office/drawing/2010/main" val="0"/>
                </a:ext>
              </a:extLst>
            </a:blip>
            <a:stretch>
              <a:fillRect/>
            </a:stretch>
          </p:blipFill>
          <p:spPr>
            <a:xfrm>
              <a:off x="8870442" y="4469696"/>
              <a:ext cx="217977" cy="144114"/>
            </a:xfrm>
            <a:prstGeom prst="rect">
              <a:avLst/>
            </a:prstGeom>
            <a:ln>
              <a:noFill/>
            </a:ln>
          </p:spPr>
        </p:pic>
        <p:pic>
          <p:nvPicPr>
            <p:cNvPr id="89" name="Picture 88" descr="uk.png">
              <a:extLst>
                <a:ext uri="{FF2B5EF4-FFF2-40B4-BE49-F238E27FC236}">
                  <a16:creationId xmlns:a16="http://schemas.microsoft.com/office/drawing/2014/main" id="{4EDF34B2-51C8-45DA-A8CC-BA9740B640D4}"/>
                </a:ext>
              </a:extLst>
            </p:cNvPr>
            <p:cNvPicPr>
              <a:picLocks noChangeAspect="1"/>
            </p:cNvPicPr>
            <p:nvPr userDrawn="1"/>
          </p:nvPicPr>
          <p:blipFill>
            <a:blip r:embed="rId35" cstate="print">
              <a:extLst>
                <a:ext uri="{28A0092B-C50C-407E-A947-70E740481C1C}">
                  <a14:useLocalDpi xmlns:a14="http://schemas.microsoft.com/office/drawing/2010/main" val="0"/>
                </a:ext>
              </a:extLst>
            </a:blip>
            <a:stretch>
              <a:fillRect/>
            </a:stretch>
          </p:blipFill>
          <p:spPr>
            <a:xfrm>
              <a:off x="8128160" y="4469696"/>
              <a:ext cx="217977" cy="144114"/>
            </a:xfrm>
            <a:prstGeom prst="rect">
              <a:avLst/>
            </a:prstGeom>
            <a:ln>
              <a:noFill/>
            </a:ln>
          </p:spPr>
        </p:pic>
        <p:pic>
          <p:nvPicPr>
            <p:cNvPr id="90" name="Picture 89">
              <a:extLst>
                <a:ext uri="{FF2B5EF4-FFF2-40B4-BE49-F238E27FC236}">
                  <a16:creationId xmlns:a16="http://schemas.microsoft.com/office/drawing/2014/main" id="{DC6B473C-D093-4B7A-BE75-C5354C57963E}"/>
                </a:ext>
              </a:extLst>
            </p:cNvPr>
            <p:cNvPicPr>
              <a:picLocks noChangeAspect="1"/>
            </p:cNvPicPr>
            <p:nvPr userDrawn="1"/>
          </p:nvPicPr>
          <p:blipFill>
            <a:blip r:embed="rId36" cstate="print">
              <a:extLst>
                <a:ext uri="{28A0092B-C50C-407E-A947-70E740481C1C}">
                  <a14:useLocalDpi xmlns:a14="http://schemas.microsoft.com/office/drawing/2010/main" val="0"/>
                </a:ext>
              </a:extLst>
            </a:blip>
            <a:stretch>
              <a:fillRect/>
            </a:stretch>
          </p:blipFill>
          <p:spPr>
            <a:xfrm>
              <a:off x="9408598" y="4469696"/>
              <a:ext cx="216000" cy="144000"/>
            </a:xfrm>
            <a:prstGeom prst="rect">
              <a:avLst/>
            </a:prstGeom>
          </p:spPr>
        </p:pic>
        <p:pic>
          <p:nvPicPr>
            <p:cNvPr id="91" name="Picture 90">
              <a:extLst>
                <a:ext uri="{FF2B5EF4-FFF2-40B4-BE49-F238E27FC236}">
                  <a16:creationId xmlns:a16="http://schemas.microsoft.com/office/drawing/2014/main" id="{019E3EBB-F3EE-4591-B1D9-65F8A408FA98}"/>
                </a:ext>
              </a:extLst>
            </p:cNvPr>
            <p:cNvPicPr>
              <a:picLocks noChangeAspect="1"/>
            </p:cNvPicPr>
            <p:nvPr userDrawn="1"/>
          </p:nvPicPr>
          <p:blipFill>
            <a:blip r:embed="rId37"/>
            <a:stretch>
              <a:fillRect/>
            </a:stretch>
          </p:blipFill>
          <p:spPr>
            <a:xfrm>
              <a:off x="9768386" y="4469696"/>
              <a:ext cx="216000" cy="144000"/>
            </a:xfrm>
            <a:prstGeom prst="rect">
              <a:avLst/>
            </a:prstGeom>
          </p:spPr>
        </p:pic>
        <p:pic>
          <p:nvPicPr>
            <p:cNvPr id="92" name="Picture 91" descr="ca.png">
              <a:extLst>
                <a:ext uri="{FF2B5EF4-FFF2-40B4-BE49-F238E27FC236}">
                  <a16:creationId xmlns:a16="http://schemas.microsoft.com/office/drawing/2014/main" id="{8C30F0CE-49F3-43C9-961D-EABF29DABAC3}"/>
                </a:ext>
              </a:extLst>
            </p:cNvPr>
            <p:cNvPicPr>
              <a:picLocks noChangeAspect="1"/>
            </p:cNvPicPr>
            <p:nvPr userDrawn="1"/>
          </p:nvPicPr>
          <p:blipFill>
            <a:blip r:embed="rId38" cstate="print">
              <a:extLst>
                <a:ext uri="{28A0092B-C50C-407E-A947-70E740481C1C}">
                  <a14:useLocalDpi xmlns:a14="http://schemas.microsoft.com/office/drawing/2010/main" val="0"/>
                </a:ext>
              </a:extLst>
            </a:blip>
            <a:stretch>
              <a:fillRect/>
            </a:stretch>
          </p:blipFill>
          <p:spPr>
            <a:xfrm>
              <a:off x="10489245" y="4469696"/>
              <a:ext cx="216000" cy="142807"/>
            </a:xfrm>
            <a:prstGeom prst="rect">
              <a:avLst/>
            </a:prstGeom>
            <a:ln>
              <a:noFill/>
            </a:ln>
          </p:spPr>
        </p:pic>
        <p:pic>
          <p:nvPicPr>
            <p:cNvPr id="93" name="Picture 92" descr="si.png">
              <a:extLst>
                <a:ext uri="{FF2B5EF4-FFF2-40B4-BE49-F238E27FC236}">
                  <a16:creationId xmlns:a16="http://schemas.microsoft.com/office/drawing/2014/main" id="{FA9D8F01-E979-4766-8D8A-F86C445CFE6D}"/>
                </a:ext>
              </a:extLst>
            </p:cNvPr>
            <p:cNvPicPr>
              <a:picLocks noChangeAspect="1"/>
            </p:cNvPicPr>
            <p:nvPr userDrawn="1"/>
          </p:nvPicPr>
          <p:blipFill>
            <a:blip r:embed="rId39" cstate="print">
              <a:extLst>
                <a:ext uri="{28A0092B-C50C-407E-A947-70E740481C1C}">
                  <a14:useLocalDpi xmlns:a14="http://schemas.microsoft.com/office/drawing/2010/main" val="0"/>
                </a:ext>
              </a:extLst>
            </a:blip>
            <a:stretch>
              <a:fillRect/>
            </a:stretch>
          </p:blipFill>
          <p:spPr>
            <a:xfrm>
              <a:off x="10128174" y="4469696"/>
              <a:ext cx="217284" cy="143656"/>
            </a:xfrm>
            <a:prstGeom prst="rect">
              <a:avLst/>
            </a:prstGeom>
          </p:spPr>
        </p:pic>
      </p:grpSp>
      <p:pic>
        <p:nvPicPr>
          <p:cNvPr id="94" name="Picture 93">
            <a:extLst>
              <a:ext uri="{FF2B5EF4-FFF2-40B4-BE49-F238E27FC236}">
                <a16:creationId xmlns:a16="http://schemas.microsoft.com/office/drawing/2014/main" id="{4732B035-7DC9-457A-B11E-1F17E69F566A}"/>
              </a:ext>
            </a:extLst>
          </p:cNvPr>
          <p:cNvPicPr>
            <a:picLocks/>
          </p:cNvPicPr>
          <p:nvPr userDrawn="1"/>
        </p:nvPicPr>
        <p:blipFill>
          <a:blip r:embed="rId40" cstate="print">
            <a:extLst>
              <a:ext uri="{28A0092B-C50C-407E-A947-70E740481C1C}">
                <a14:useLocalDpi xmlns:a14="http://schemas.microsoft.com/office/drawing/2010/main" val="0"/>
              </a:ext>
            </a:extLst>
          </a:blip>
          <a:stretch>
            <a:fillRect/>
          </a:stretch>
        </p:blipFill>
        <p:spPr>
          <a:xfrm>
            <a:off x="10331489" y="-215904"/>
            <a:ext cx="2095200" cy="1314000"/>
          </a:xfrm>
          <a:prstGeom prst="rect">
            <a:avLst/>
          </a:prstGeom>
        </p:spPr>
      </p:pic>
    </p:spTree>
    <p:extLst>
      <p:ext uri="{BB962C8B-B14F-4D97-AF65-F5344CB8AC3E}">
        <p14:creationId xmlns:p14="http://schemas.microsoft.com/office/powerpoint/2010/main" val="3659391583"/>
      </p:ext>
    </p:extLst>
  </p:cSld>
  <p:clrMap bg1="lt1" tx1="dk1" bg2="lt2" tx2="dk2" accent1="accent1" accent2="accent2" accent3="accent3" accent4="accent4" accent5="accent5" accent6="accent6" hlink="hlink" folHlink="folHlink"/>
  <p:sldLayoutIdLst>
    <p:sldLayoutId id="2147483976" r:id="rId1"/>
    <p:sldLayoutId id="2147483961" r:id="rId2"/>
    <p:sldLayoutId id="2147483962" r:id="rId3"/>
    <p:sldLayoutId id="2147483963" r:id="rId4"/>
    <p:sldLayoutId id="2147483964" r:id="rId5"/>
    <p:sldLayoutId id="2147483965" r:id="rId6"/>
    <p:sldLayoutId id="2147483972" r:id="rId7"/>
    <p:sldLayoutId id="2147483966" r:id="rId8"/>
    <p:sldLayoutId id="2147483967" r:id="rId9"/>
    <p:sldLayoutId id="2147483968" r:id="rId10"/>
    <p:sldLayoutId id="2147483969" r:id="rId11"/>
  </p:sldLayoutIdLst>
  <p:hf sldNum="0" hdr="0" dt="0"/>
  <p:txStyles>
    <p:titleStyle>
      <a:lvl1pPr algn="just" rtl="0" fontAlgn="base">
        <a:spcBef>
          <a:spcPct val="0"/>
        </a:spcBef>
        <a:spcAft>
          <a:spcPct val="0"/>
        </a:spcAft>
        <a:defRPr lang="en-GB" sz="3000" b="1" dirty="0" smtClean="0">
          <a:solidFill>
            <a:srgbClr val="003249"/>
          </a:solidFill>
          <a:latin typeface="Arial" panose="020B0604020202020204" pitchFamily="34" charset="0"/>
          <a:ea typeface="+mj-ea"/>
          <a:cs typeface="Arial" panose="020B0604020202020204" pitchFamily="34" charset="0"/>
        </a:defRPr>
      </a:lvl1pPr>
      <a:lvl2pPr algn="l" rtl="0" fontAlgn="base">
        <a:spcBef>
          <a:spcPct val="0"/>
        </a:spcBef>
        <a:spcAft>
          <a:spcPct val="0"/>
        </a:spcAft>
        <a:defRPr sz="2122" b="1">
          <a:solidFill>
            <a:schemeClr val="bg1"/>
          </a:solidFill>
          <a:latin typeface="Verdana" pitchFamily="34" charset="0"/>
        </a:defRPr>
      </a:lvl2pPr>
      <a:lvl3pPr algn="l" rtl="0" fontAlgn="base">
        <a:spcBef>
          <a:spcPct val="0"/>
        </a:spcBef>
        <a:spcAft>
          <a:spcPct val="0"/>
        </a:spcAft>
        <a:defRPr sz="2122" b="1">
          <a:solidFill>
            <a:schemeClr val="bg1"/>
          </a:solidFill>
          <a:latin typeface="Verdana" pitchFamily="34" charset="0"/>
        </a:defRPr>
      </a:lvl3pPr>
      <a:lvl4pPr algn="l" rtl="0" fontAlgn="base">
        <a:spcBef>
          <a:spcPct val="0"/>
        </a:spcBef>
        <a:spcAft>
          <a:spcPct val="0"/>
        </a:spcAft>
        <a:defRPr sz="2122" b="1">
          <a:solidFill>
            <a:schemeClr val="bg1"/>
          </a:solidFill>
          <a:latin typeface="Verdana" pitchFamily="34" charset="0"/>
        </a:defRPr>
      </a:lvl4pPr>
      <a:lvl5pPr algn="l" rtl="0" fontAlgn="base">
        <a:spcBef>
          <a:spcPct val="0"/>
        </a:spcBef>
        <a:spcAft>
          <a:spcPct val="0"/>
        </a:spcAft>
        <a:defRPr sz="2122" b="1">
          <a:solidFill>
            <a:schemeClr val="bg1"/>
          </a:solidFill>
          <a:latin typeface="Verdana" pitchFamily="34" charset="0"/>
        </a:defRPr>
      </a:lvl5pPr>
      <a:lvl6pPr marL="441015" algn="l" rtl="0" fontAlgn="base">
        <a:spcBef>
          <a:spcPct val="0"/>
        </a:spcBef>
        <a:spcAft>
          <a:spcPct val="0"/>
        </a:spcAft>
        <a:defRPr sz="2122" b="1">
          <a:solidFill>
            <a:schemeClr val="bg1"/>
          </a:solidFill>
          <a:latin typeface="Verdana" pitchFamily="34" charset="0"/>
        </a:defRPr>
      </a:lvl6pPr>
      <a:lvl7pPr marL="882030" algn="l" rtl="0" fontAlgn="base">
        <a:spcBef>
          <a:spcPct val="0"/>
        </a:spcBef>
        <a:spcAft>
          <a:spcPct val="0"/>
        </a:spcAft>
        <a:defRPr sz="2122" b="1">
          <a:solidFill>
            <a:schemeClr val="bg1"/>
          </a:solidFill>
          <a:latin typeface="Verdana" pitchFamily="34" charset="0"/>
        </a:defRPr>
      </a:lvl7pPr>
      <a:lvl8pPr marL="1323045" algn="l" rtl="0" fontAlgn="base">
        <a:spcBef>
          <a:spcPct val="0"/>
        </a:spcBef>
        <a:spcAft>
          <a:spcPct val="0"/>
        </a:spcAft>
        <a:defRPr sz="2122" b="1">
          <a:solidFill>
            <a:schemeClr val="bg1"/>
          </a:solidFill>
          <a:latin typeface="Verdana" pitchFamily="34" charset="0"/>
        </a:defRPr>
      </a:lvl8pPr>
      <a:lvl9pPr marL="1764060" algn="l" rtl="0" fontAlgn="base">
        <a:spcBef>
          <a:spcPct val="0"/>
        </a:spcBef>
        <a:spcAft>
          <a:spcPct val="0"/>
        </a:spcAft>
        <a:defRPr sz="2122" b="1">
          <a:solidFill>
            <a:schemeClr val="bg1"/>
          </a:solidFill>
          <a:latin typeface="Verdana" pitchFamily="34" charset="0"/>
        </a:defRPr>
      </a:lvl9pPr>
    </p:titleStyle>
    <p:bodyStyle>
      <a:lvl1pPr marL="0" indent="0" algn="l" rtl="0" eaLnBrk="0" fontAlgn="base" hangingPunct="0">
        <a:lnSpc>
          <a:spcPct val="119000"/>
        </a:lnSpc>
        <a:spcBef>
          <a:spcPct val="20000"/>
        </a:spcBef>
        <a:spcAft>
          <a:spcPct val="0"/>
        </a:spcAft>
        <a:buClr>
          <a:srgbClr val="8197A6"/>
        </a:buClr>
        <a:buFont typeface="Arial" panose="020B0604020202020204" pitchFamily="34" charset="0"/>
        <a:buNone/>
        <a:defRPr lang="en-US" altLang="en-US" sz="1800" dirty="0">
          <a:solidFill>
            <a:srgbClr val="8197A6"/>
          </a:solidFill>
          <a:latin typeface="Arial" panose="020B0604020202020204" pitchFamily="34" charset="0"/>
          <a:ea typeface="MS PGothic" pitchFamily="34" charset="-128"/>
          <a:cs typeface="Arial" panose="020B0604020202020204" pitchFamily="34" charset="0"/>
        </a:defRPr>
      </a:lvl1pPr>
      <a:lvl2pPr marL="781326" indent="0" algn="l" rtl="0" eaLnBrk="0" fontAlgn="base" hangingPunct="0">
        <a:lnSpc>
          <a:spcPct val="119000"/>
        </a:lnSpc>
        <a:spcBef>
          <a:spcPct val="20000"/>
        </a:spcBef>
        <a:spcAft>
          <a:spcPct val="0"/>
        </a:spcAft>
        <a:buClr>
          <a:schemeClr val="accent1"/>
        </a:buClr>
        <a:buFont typeface="Verdana" pitchFamily="34" charset="0"/>
        <a:buNone/>
        <a:defRPr lang="en-US" altLang="en-US" sz="1800" dirty="0">
          <a:solidFill>
            <a:srgbClr val="8197A6"/>
          </a:solidFill>
          <a:latin typeface="Arial" panose="020B0604020202020204" pitchFamily="34" charset="0"/>
          <a:ea typeface="MS PGothic" pitchFamily="34" charset="-128"/>
          <a:cs typeface="Arial" panose="020B0604020202020204" pitchFamily="34" charset="0"/>
        </a:defRPr>
      </a:lvl2pPr>
      <a:lvl3pPr marL="1357771" indent="0" algn="l" rtl="0" eaLnBrk="0" fontAlgn="base" hangingPunct="0">
        <a:lnSpc>
          <a:spcPct val="119000"/>
        </a:lnSpc>
        <a:spcBef>
          <a:spcPct val="20000"/>
        </a:spcBef>
        <a:spcAft>
          <a:spcPct val="0"/>
        </a:spcAft>
        <a:buClr>
          <a:schemeClr val="accent1"/>
        </a:buClr>
        <a:buFont typeface="Verdana" pitchFamily="34" charset="0"/>
        <a:buNone/>
        <a:defRPr lang="en-US" altLang="en-US" sz="1800" dirty="0">
          <a:solidFill>
            <a:srgbClr val="8197A6"/>
          </a:solidFill>
          <a:latin typeface="Arial" panose="020B0604020202020204" pitchFamily="34" charset="0"/>
          <a:ea typeface="MS PGothic" pitchFamily="34" charset="-128"/>
          <a:cs typeface="Arial" panose="020B0604020202020204" pitchFamily="34" charset="0"/>
        </a:defRPr>
      </a:lvl3pPr>
      <a:lvl4pPr marL="1934216" indent="0" algn="l" rtl="0" eaLnBrk="0" fontAlgn="base" hangingPunct="0">
        <a:lnSpc>
          <a:spcPct val="119000"/>
        </a:lnSpc>
        <a:spcBef>
          <a:spcPct val="20000"/>
        </a:spcBef>
        <a:spcAft>
          <a:spcPct val="0"/>
        </a:spcAft>
        <a:buClr>
          <a:schemeClr val="accent1"/>
        </a:buClr>
        <a:buFont typeface="Verdana" pitchFamily="34" charset="0"/>
        <a:buNone/>
        <a:defRPr lang="en-US" altLang="en-US" sz="1800" dirty="0">
          <a:solidFill>
            <a:srgbClr val="8197A6"/>
          </a:solidFill>
          <a:latin typeface="Arial" charset="0"/>
          <a:ea typeface="MS PGothic" pitchFamily="34" charset="-128"/>
          <a:cs typeface="Arial" charset="0"/>
        </a:defRPr>
      </a:lvl4pPr>
      <a:lvl5pPr marL="2510661" indent="0" algn="l" rtl="0" eaLnBrk="0" fontAlgn="base" hangingPunct="0">
        <a:lnSpc>
          <a:spcPct val="119000"/>
        </a:lnSpc>
        <a:spcBef>
          <a:spcPct val="20000"/>
        </a:spcBef>
        <a:spcAft>
          <a:spcPct val="0"/>
        </a:spcAft>
        <a:buClr>
          <a:schemeClr val="accent1"/>
        </a:buClr>
        <a:buFont typeface="Verdana" pitchFamily="34" charset="0"/>
        <a:buNone/>
        <a:defRPr lang="en-GB" altLang="en-US" sz="1800" dirty="0">
          <a:solidFill>
            <a:srgbClr val="8197A6"/>
          </a:solidFill>
          <a:latin typeface="Arial" charset="0"/>
          <a:ea typeface="MS PGothic" pitchFamily="34" charset="-128"/>
          <a:cs typeface="Arial" charset="0"/>
        </a:defRPr>
      </a:lvl5pPr>
      <a:lvl6pPr marL="3356615" indent="-404264" algn="l" rtl="0" fontAlgn="base">
        <a:lnSpc>
          <a:spcPct val="119000"/>
        </a:lnSpc>
        <a:spcBef>
          <a:spcPct val="20000"/>
        </a:spcBef>
        <a:spcAft>
          <a:spcPct val="0"/>
        </a:spcAft>
        <a:buClr>
          <a:schemeClr val="accent1"/>
        </a:buClr>
        <a:buFont typeface="Verdana" pitchFamily="34" charset="0"/>
        <a:buChar char="–"/>
        <a:defRPr sz="1543">
          <a:solidFill>
            <a:schemeClr val="bg2"/>
          </a:solidFill>
          <a:latin typeface="+mn-lt"/>
        </a:defRPr>
      </a:lvl6pPr>
      <a:lvl7pPr marL="3797630" indent="-404264" algn="l" rtl="0" fontAlgn="base">
        <a:lnSpc>
          <a:spcPct val="119000"/>
        </a:lnSpc>
        <a:spcBef>
          <a:spcPct val="20000"/>
        </a:spcBef>
        <a:spcAft>
          <a:spcPct val="0"/>
        </a:spcAft>
        <a:buClr>
          <a:schemeClr val="accent1"/>
        </a:buClr>
        <a:buFont typeface="Verdana" pitchFamily="34" charset="0"/>
        <a:buChar char="–"/>
        <a:defRPr sz="1543">
          <a:solidFill>
            <a:schemeClr val="bg2"/>
          </a:solidFill>
          <a:latin typeface="+mn-lt"/>
        </a:defRPr>
      </a:lvl7pPr>
      <a:lvl8pPr marL="4238645" indent="-404264" algn="l" rtl="0" fontAlgn="base">
        <a:lnSpc>
          <a:spcPct val="119000"/>
        </a:lnSpc>
        <a:spcBef>
          <a:spcPct val="20000"/>
        </a:spcBef>
        <a:spcAft>
          <a:spcPct val="0"/>
        </a:spcAft>
        <a:buClr>
          <a:schemeClr val="accent1"/>
        </a:buClr>
        <a:buFont typeface="Verdana" pitchFamily="34" charset="0"/>
        <a:buChar char="–"/>
        <a:defRPr sz="1543">
          <a:solidFill>
            <a:schemeClr val="bg2"/>
          </a:solidFill>
          <a:latin typeface="+mn-lt"/>
        </a:defRPr>
      </a:lvl8pPr>
      <a:lvl9pPr marL="4679660" indent="-404264" algn="l" rtl="0" fontAlgn="base">
        <a:lnSpc>
          <a:spcPct val="119000"/>
        </a:lnSpc>
        <a:spcBef>
          <a:spcPct val="20000"/>
        </a:spcBef>
        <a:spcAft>
          <a:spcPct val="0"/>
        </a:spcAft>
        <a:buClr>
          <a:schemeClr val="accent1"/>
        </a:buClr>
        <a:buFont typeface="Verdana" pitchFamily="34" charset="0"/>
        <a:buChar char="–"/>
        <a:defRPr sz="1543">
          <a:solidFill>
            <a:schemeClr val="bg2"/>
          </a:solidFill>
          <a:latin typeface="+mn-lt"/>
        </a:defRPr>
      </a:lvl9pPr>
    </p:bodyStyle>
    <p:otherStyle>
      <a:defPPr>
        <a:defRPr lang="en-US"/>
      </a:defPPr>
      <a:lvl1pPr marL="0" algn="l" defTabSz="882030" rtl="0" eaLnBrk="1" latinLnBrk="0" hangingPunct="1">
        <a:defRPr sz="1736" kern="1200">
          <a:solidFill>
            <a:schemeClr val="tx1"/>
          </a:solidFill>
          <a:latin typeface="+mn-lt"/>
          <a:ea typeface="+mn-ea"/>
          <a:cs typeface="+mn-cs"/>
        </a:defRPr>
      </a:lvl1pPr>
      <a:lvl2pPr marL="441015" algn="l" defTabSz="882030" rtl="0" eaLnBrk="1" latinLnBrk="0" hangingPunct="1">
        <a:defRPr sz="1736" kern="1200">
          <a:solidFill>
            <a:schemeClr val="tx1"/>
          </a:solidFill>
          <a:latin typeface="+mn-lt"/>
          <a:ea typeface="+mn-ea"/>
          <a:cs typeface="+mn-cs"/>
        </a:defRPr>
      </a:lvl2pPr>
      <a:lvl3pPr marL="882030" algn="l" defTabSz="882030" rtl="0" eaLnBrk="1" latinLnBrk="0" hangingPunct="1">
        <a:defRPr sz="1736" kern="1200">
          <a:solidFill>
            <a:schemeClr val="tx1"/>
          </a:solidFill>
          <a:latin typeface="+mn-lt"/>
          <a:ea typeface="+mn-ea"/>
          <a:cs typeface="+mn-cs"/>
        </a:defRPr>
      </a:lvl3pPr>
      <a:lvl4pPr marL="1323045" algn="l" defTabSz="882030" rtl="0" eaLnBrk="1" latinLnBrk="0" hangingPunct="1">
        <a:defRPr sz="1736" kern="1200">
          <a:solidFill>
            <a:schemeClr val="tx1"/>
          </a:solidFill>
          <a:latin typeface="+mn-lt"/>
          <a:ea typeface="+mn-ea"/>
          <a:cs typeface="+mn-cs"/>
        </a:defRPr>
      </a:lvl4pPr>
      <a:lvl5pPr marL="1764060" algn="l" defTabSz="882030" rtl="0" eaLnBrk="1" latinLnBrk="0" hangingPunct="1">
        <a:defRPr sz="1736" kern="1200">
          <a:solidFill>
            <a:schemeClr val="tx1"/>
          </a:solidFill>
          <a:latin typeface="+mn-lt"/>
          <a:ea typeface="+mn-ea"/>
          <a:cs typeface="+mn-cs"/>
        </a:defRPr>
      </a:lvl5pPr>
      <a:lvl6pPr marL="2205076" algn="l" defTabSz="882030" rtl="0" eaLnBrk="1" latinLnBrk="0" hangingPunct="1">
        <a:defRPr sz="1736" kern="1200">
          <a:solidFill>
            <a:schemeClr val="tx1"/>
          </a:solidFill>
          <a:latin typeface="+mn-lt"/>
          <a:ea typeface="+mn-ea"/>
          <a:cs typeface="+mn-cs"/>
        </a:defRPr>
      </a:lvl6pPr>
      <a:lvl7pPr marL="2646091" algn="l" defTabSz="882030" rtl="0" eaLnBrk="1" latinLnBrk="0" hangingPunct="1">
        <a:defRPr sz="1736" kern="1200">
          <a:solidFill>
            <a:schemeClr val="tx1"/>
          </a:solidFill>
          <a:latin typeface="+mn-lt"/>
          <a:ea typeface="+mn-ea"/>
          <a:cs typeface="+mn-cs"/>
        </a:defRPr>
      </a:lvl7pPr>
      <a:lvl8pPr marL="3087106" algn="l" defTabSz="882030" rtl="0" eaLnBrk="1" latinLnBrk="0" hangingPunct="1">
        <a:defRPr sz="1736" kern="1200">
          <a:solidFill>
            <a:schemeClr val="tx1"/>
          </a:solidFill>
          <a:latin typeface="+mn-lt"/>
          <a:ea typeface="+mn-ea"/>
          <a:cs typeface="+mn-cs"/>
        </a:defRPr>
      </a:lvl8pPr>
      <a:lvl9pPr marL="3528121" algn="l" defTabSz="882030" rtl="0" eaLnBrk="1" latinLnBrk="0" hangingPunct="1">
        <a:defRPr sz="1736"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51"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 name="Text Box DG"/>
          <p:cNvSpPr txBox="1">
            <a:spLocks noChangeArrowheads="1"/>
          </p:cNvSpPr>
          <p:nvPr userDrawn="1"/>
        </p:nvSpPr>
        <p:spPr bwMode="auto">
          <a:xfrm>
            <a:off x="772995" y="447366"/>
            <a:ext cx="6706956" cy="2111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GB" sz="772" noProof="0" dirty="0"/>
          </a:p>
        </p:txBody>
      </p:sp>
      <p:sp>
        <p:nvSpPr>
          <p:cNvPr id="10" name="Rectangle 6"/>
          <p:cNvSpPr>
            <a:spLocks noGrp="1" noChangeArrowheads="1"/>
          </p:cNvSpPr>
          <p:nvPr>
            <p:ph type="title"/>
          </p:nvPr>
        </p:nvSpPr>
        <p:spPr bwMode="auto">
          <a:xfrm>
            <a:off x="216000" y="154800"/>
            <a:ext cx="9748800" cy="565200"/>
          </a:xfrm>
          <a:prstGeom prst="rect">
            <a:avLst/>
          </a:prstGeom>
          <a:noFill/>
          <a:ln>
            <a:noFill/>
          </a:ln>
        </p:spPr>
        <p:txBody>
          <a:bodyPr vert="horz" wrap="square" lIns="91440" tIns="45720" rIns="91440" bIns="45720" numCol="1" anchor="ctr" anchorCtr="0" compatLnSpc="1">
            <a:prstTxWarp prst="textNoShape">
              <a:avLst/>
            </a:prstTxWarp>
            <a:spAutoFit/>
          </a:bodyPr>
          <a:lstStyle/>
          <a:p>
            <a:pPr lvl="0" algn="l" rtl="0" eaLnBrk="1" fontAlgn="base" hangingPunct="1">
              <a:spcBef>
                <a:spcPct val="0"/>
              </a:spcBef>
              <a:spcAft>
                <a:spcPct val="0"/>
              </a:spcAft>
            </a:pPr>
            <a:r>
              <a:rPr lang="en-GB" altLang="en-US" noProof="0" dirty="0"/>
              <a:t>CLICK TO EDIT MASTER TITLE STYLE</a:t>
            </a:r>
            <a:endParaRPr lang="en-GB" noProof="0" dirty="0"/>
          </a:p>
        </p:txBody>
      </p:sp>
      <p:sp>
        <p:nvSpPr>
          <p:cNvPr id="14" name="Text Box 38"/>
          <p:cNvSpPr txBox="1">
            <a:spLocks noChangeArrowheads="1"/>
          </p:cNvSpPr>
          <p:nvPr userDrawn="1"/>
        </p:nvSpPr>
        <p:spPr bwMode="auto">
          <a:xfrm>
            <a:off x="221404" y="6202800"/>
            <a:ext cx="121187"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a:spAutoFit/>
          </a:bodyPr>
          <a:lstStyle/>
          <a:p>
            <a:pPr algn="l">
              <a:spcBef>
                <a:spcPct val="50000"/>
              </a:spcBef>
            </a:pPr>
            <a:r>
              <a:rPr lang="en-GB" sz="800" noProof="0">
                <a:solidFill>
                  <a:srgbClr val="8197A6"/>
                </a:solidFill>
                <a:latin typeface="Arial" panose="020B0604020202020204" pitchFamily="34" charset="0"/>
                <a:cs typeface="Arial" panose="020B0604020202020204" pitchFamily="34" charset="0"/>
              </a:rPr>
              <a:t> </a:t>
            </a:r>
            <a:endParaRPr lang="en-GB" sz="800" noProof="0" dirty="0">
              <a:solidFill>
                <a:srgbClr val="8197A6"/>
              </a:solidFill>
              <a:latin typeface="Arial" panose="020B0604020202020204" pitchFamily="34" charset="0"/>
              <a:cs typeface="Arial" panose="020B0604020202020204" pitchFamily="34" charset="0"/>
            </a:endParaRPr>
          </a:p>
        </p:txBody>
      </p:sp>
      <p:cxnSp>
        <p:nvCxnSpPr>
          <p:cNvPr id="34" name="Straight Connector 64">
            <a:extLst>
              <a:ext uri="{FF2B5EF4-FFF2-40B4-BE49-F238E27FC236}">
                <a16:creationId xmlns:a16="http://schemas.microsoft.com/office/drawing/2014/main" id="{8F972EA9-1462-4B0E-A09A-25D9F39ABE44}"/>
              </a:ext>
            </a:extLst>
          </p:cNvPr>
          <p:cNvCxnSpPr>
            <a:cxnSpLocks/>
          </p:cNvCxnSpPr>
          <p:nvPr userDrawn="1"/>
        </p:nvCxnSpPr>
        <p:spPr>
          <a:xfrm>
            <a:off x="222041" y="6411947"/>
            <a:ext cx="11768092" cy="0"/>
          </a:xfrm>
          <a:prstGeom prst="line">
            <a:avLst/>
          </a:prstGeom>
          <a:ln w="9525"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pic>
        <p:nvPicPr>
          <p:cNvPr id="4" name="Picture 5">
            <a:extLst>
              <a:ext uri="{FF2B5EF4-FFF2-40B4-BE49-F238E27FC236}">
                <a16:creationId xmlns:a16="http://schemas.microsoft.com/office/drawing/2014/main" id="{5217072E-26F2-4536-B7A4-4922A861EFC0}"/>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371529" y="6578011"/>
            <a:ext cx="1641396" cy="113828"/>
          </a:xfrm>
          <a:prstGeom prst="rect">
            <a:avLst/>
          </a:prstGeom>
        </p:spPr>
      </p:pic>
      <p:sp>
        <p:nvSpPr>
          <p:cNvPr id="63" name="Rectangle 2">
            <a:extLst>
              <a:ext uri="{FF2B5EF4-FFF2-40B4-BE49-F238E27FC236}">
                <a16:creationId xmlns:a16="http://schemas.microsoft.com/office/drawing/2014/main" id="{0341B57B-D657-44D2-A69B-8571F2FEB2FC}"/>
              </a:ext>
            </a:extLst>
          </p:cNvPr>
          <p:cNvSpPr>
            <a:spLocks noGrp="1" noChangeArrowheads="1"/>
          </p:cNvSpPr>
          <p:nvPr>
            <p:ph type="body" idx="1"/>
          </p:nvPr>
        </p:nvSpPr>
        <p:spPr bwMode="auto">
          <a:xfrm>
            <a:off x="218859" y="882000"/>
            <a:ext cx="11764800" cy="532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GB" altLang="en-US" noProof="0" dirty="0"/>
              <a:t>Click to edit Master text styles</a:t>
            </a:r>
          </a:p>
          <a:p>
            <a:pPr lvl="1"/>
            <a:r>
              <a:rPr lang="en-GB" altLang="en-US" noProof="0" dirty="0"/>
              <a:t>Second level</a:t>
            </a:r>
          </a:p>
          <a:p>
            <a:pPr lvl="2"/>
            <a:r>
              <a:rPr lang="en-GB" altLang="en-US" noProof="0" dirty="0"/>
              <a:t>Third level</a:t>
            </a:r>
          </a:p>
          <a:p>
            <a:pPr lvl="3"/>
            <a:r>
              <a:rPr lang="en-GB" altLang="en-US" noProof="0" dirty="0"/>
              <a:t>Fourth level</a:t>
            </a:r>
          </a:p>
          <a:p>
            <a:pPr lvl="4"/>
            <a:r>
              <a:rPr lang="en-GB" altLang="en-US" noProof="0" dirty="0"/>
              <a:t>Fifth level</a:t>
            </a:r>
          </a:p>
        </p:txBody>
      </p:sp>
      <p:sp>
        <p:nvSpPr>
          <p:cNvPr id="5" name="Text Box 34">
            <a:extLst>
              <a:ext uri="{FF2B5EF4-FFF2-40B4-BE49-F238E27FC236}">
                <a16:creationId xmlns:a16="http://schemas.microsoft.com/office/drawing/2014/main" id="{3DFCB740-7646-4EBC-AD20-3EBB6A01A799}"/>
              </a:ext>
            </a:extLst>
          </p:cNvPr>
          <p:cNvSpPr txBox="1">
            <a:spLocks noChangeArrowheads="1"/>
          </p:cNvSpPr>
          <p:nvPr userDrawn="1"/>
        </p:nvSpPr>
        <p:spPr bwMode="auto">
          <a:xfrm>
            <a:off x="8204400" y="6202800"/>
            <a:ext cx="3751200" cy="21544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Ins="0">
            <a:spAutoFit/>
          </a:bodyPr>
          <a:lstStyle/>
          <a:p>
            <a:pPr algn="r">
              <a:spcBef>
                <a:spcPct val="50000"/>
              </a:spcBef>
            </a:pPr>
            <a:r>
              <a:rPr lang="it-IT" sz="800" noProof="1">
                <a:solidFill>
                  <a:schemeClr val="bg1"/>
                </a:solidFill>
                <a:latin typeface="Arial" panose="020B0604020202020204" pitchFamily="34" charset="0"/>
                <a:cs typeface="Arial" panose="020B0604020202020204" pitchFamily="34" charset="0"/>
              </a:rPr>
              <a:t>  </a:t>
            </a:r>
            <a:fld id="{FDAC5C42-9B53-4063-AF51-A40D4C64F718}" type="slidenum">
              <a:rPr lang="it-IT" sz="800" noProof="1" smtClean="0">
                <a:solidFill>
                  <a:srgbClr val="8197A6"/>
                </a:solidFill>
                <a:latin typeface="Arial" panose="020B0604020202020204" pitchFamily="34" charset="0"/>
                <a:cs typeface="Arial" panose="020B0604020202020204" pitchFamily="34" charset="0"/>
              </a:rPr>
              <a:t>‹#›</a:t>
            </a:fld>
            <a:endParaRPr lang="en-GB" sz="800" noProof="1">
              <a:solidFill>
                <a:srgbClr val="8197A6"/>
              </a:solidFill>
              <a:latin typeface="Arial" panose="020B0604020202020204" pitchFamily="34" charset="0"/>
              <a:cs typeface="Arial" panose="020B0604020202020204" pitchFamily="34" charset="0"/>
            </a:endParaRPr>
          </a:p>
        </p:txBody>
      </p:sp>
      <p:pic>
        <p:nvPicPr>
          <p:cNvPr id="37" name="Picture 36">
            <a:extLst>
              <a:ext uri="{FF2B5EF4-FFF2-40B4-BE49-F238E27FC236}">
                <a16:creationId xmlns:a16="http://schemas.microsoft.com/office/drawing/2014/main" id="{CEC1D1E1-F167-4275-B0D3-2DDB714BE63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343245" y="6585917"/>
            <a:ext cx="1636920" cy="105918"/>
          </a:xfrm>
          <a:prstGeom prst="rect">
            <a:avLst/>
          </a:prstGeom>
        </p:spPr>
      </p:pic>
      <p:grpSp>
        <p:nvGrpSpPr>
          <p:cNvPr id="66" name="Group 65">
            <a:extLst>
              <a:ext uri="{FF2B5EF4-FFF2-40B4-BE49-F238E27FC236}">
                <a16:creationId xmlns:a16="http://schemas.microsoft.com/office/drawing/2014/main" id="{8F3D1486-C1E4-4A69-BEB3-1BCECE4A9D78}"/>
              </a:ext>
            </a:extLst>
          </p:cNvPr>
          <p:cNvGrpSpPr/>
          <p:nvPr userDrawn="1"/>
        </p:nvGrpSpPr>
        <p:grpSpPr>
          <a:xfrm>
            <a:off x="226688" y="6569736"/>
            <a:ext cx="9628745" cy="144114"/>
            <a:chOff x="1076500" y="4469696"/>
            <a:chExt cx="9628745" cy="144114"/>
          </a:xfrm>
        </p:grpSpPr>
        <p:pic>
          <p:nvPicPr>
            <p:cNvPr id="67" name="Picture 66" descr="de.png">
              <a:extLst>
                <a:ext uri="{FF2B5EF4-FFF2-40B4-BE49-F238E27FC236}">
                  <a16:creationId xmlns:a16="http://schemas.microsoft.com/office/drawing/2014/main" id="{AE4FF7E8-4072-4D62-B5A7-49A95FBC272B}"/>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76500" y="4469696"/>
              <a:ext cx="217977" cy="144114"/>
            </a:xfrm>
            <a:prstGeom prst="rect">
              <a:avLst/>
            </a:prstGeom>
            <a:ln>
              <a:noFill/>
            </a:ln>
          </p:spPr>
        </p:pic>
        <p:pic>
          <p:nvPicPr>
            <p:cNvPr id="68" name="Picture 67" descr="at.png">
              <a:extLst>
                <a:ext uri="{FF2B5EF4-FFF2-40B4-BE49-F238E27FC236}">
                  <a16:creationId xmlns:a16="http://schemas.microsoft.com/office/drawing/2014/main" id="{D64B3814-3460-4BD2-B2C6-2F536391E653}"/>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447640" y="4469696"/>
              <a:ext cx="217977" cy="144114"/>
            </a:xfrm>
            <a:prstGeom prst="rect">
              <a:avLst/>
            </a:prstGeom>
            <a:ln>
              <a:noFill/>
            </a:ln>
          </p:spPr>
        </p:pic>
        <p:pic>
          <p:nvPicPr>
            <p:cNvPr id="69" name="Picture 68" descr="be.png">
              <a:extLst>
                <a:ext uri="{FF2B5EF4-FFF2-40B4-BE49-F238E27FC236}">
                  <a16:creationId xmlns:a16="http://schemas.microsoft.com/office/drawing/2014/main" id="{9DF21E6B-70A9-432C-A108-1EDE6FDDDF91}"/>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818780" y="4469696"/>
              <a:ext cx="217977" cy="144114"/>
            </a:xfrm>
            <a:prstGeom prst="rect">
              <a:avLst/>
            </a:prstGeom>
            <a:ln>
              <a:noFill/>
            </a:ln>
          </p:spPr>
        </p:pic>
        <p:pic>
          <p:nvPicPr>
            <p:cNvPr id="70" name="Picture 69" descr="dk.png">
              <a:extLst>
                <a:ext uri="{FF2B5EF4-FFF2-40B4-BE49-F238E27FC236}">
                  <a16:creationId xmlns:a16="http://schemas.microsoft.com/office/drawing/2014/main" id="{D5F8A1D1-27AD-49B3-B00C-DF80BC14752F}"/>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2189920" y="4469696"/>
              <a:ext cx="217977" cy="144114"/>
            </a:xfrm>
            <a:prstGeom prst="rect">
              <a:avLst/>
            </a:prstGeom>
            <a:ln>
              <a:noFill/>
            </a:ln>
          </p:spPr>
        </p:pic>
        <p:pic>
          <p:nvPicPr>
            <p:cNvPr id="71" name="Picture 70" descr="es.png">
              <a:extLst>
                <a:ext uri="{FF2B5EF4-FFF2-40B4-BE49-F238E27FC236}">
                  <a16:creationId xmlns:a16="http://schemas.microsoft.com/office/drawing/2014/main" id="{578A51CF-D21B-451C-94E8-3DEE43398A5C}"/>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2561060" y="4469696"/>
              <a:ext cx="217977" cy="144114"/>
            </a:xfrm>
            <a:prstGeom prst="rect">
              <a:avLst/>
            </a:prstGeom>
            <a:ln>
              <a:noFill/>
            </a:ln>
          </p:spPr>
        </p:pic>
        <p:pic>
          <p:nvPicPr>
            <p:cNvPr id="72" name="Picture 71" descr="ee.png">
              <a:extLst>
                <a:ext uri="{FF2B5EF4-FFF2-40B4-BE49-F238E27FC236}">
                  <a16:creationId xmlns:a16="http://schemas.microsoft.com/office/drawing/2014/main" id="{1A521DCA-52D4-4CC1-9650-DA1D55759CE8}"/>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2932200" y="4469696"/>
              <a:ext cx="217977" cy="144114"/>
            </a:xfrm>
            <a:prstGeom prst="rect">
              <a:avLst/>
            </a:prstGeom>
            <a:ln>
              <a:noFill/>
            </a:ln>
          </p:spPr>
        </p:pic>
        <p:pic>
          <p:nvPicPr>
            <p:cNvPr id="73" name="Picture 72" descr="fi.png">
              <a:extLst>
                <a:ext uri="{FF2B5EF4-FFF2-40B4-BE49-F238E27FC236}">
                  <a16:creationId xmlns:a16="http://schemas.microsoft.com/office/drawing/2014/main" id="{D4B2DB1A-3C3C-489A-A1E0-66096FC8A34E}"/>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3303340" y="4469696"/>
              <a:ext cx="217977" cy="144114"/>
            </a:xfrm>
            <a:prstGeom prst="rect">
              <a:avLst/>
            </a:prstGeom>
            <a:ln>
              <a:noFill/>
            </a:ln>
          </p:spPr>
        </p:pic>
        <p:pic>
          <p:nvPicPr>
            <p:cNvPr id="74" name="Picture 73" descr="fr.png">
              <a:extLst>
                <a:ext uri="{FF2B5EF4-FFF2-40B4-BE49-F238E27FC236}">
                  <a16:creationId xmlns:a16="http://schemas.microsoft.com/office/drawing/2014/main" id="{C1FEDF27-CC31-4123-8B68-EB8E2F027E0A}"/>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3674480" y="4469696"/>
              <a:ext cx="217977" cy="144114"/>
            </a:xfrm>
            <a:prstGeom prst="rect">
              <a:avLst/>
            </a:prstGeom>
            <a:ln>
              <a:noFill/>
            </a:ln>
          </p:spPr>
        </p:pic>
        <p:pic>
          <p:nvPicPr>
            <p:cNvPr id="75" name="Picture 74" descr="gr.png">
              <a:extLst>
                <a:ext uri="{FF2B5EF4-FFF2-40B4-BE49-F238E27FC236}">
                  <a16:creationId xmlns:a16="http://schemas.microsoft.com/office/drawing/2014/main" id="{8671ECA3-1A79-4145-AE14-DEA1273076E6}"/>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4045620" y="4469696"/>
              <a:ext cx="217977" cy="144114"/>
            </a:xfrm>
            <a:prstGeom prst="rect">
              <a:avLst/>
            </a:prstGeom>
            <a:ln>
              <a:noFill/>
            </a:ln>
          </p:spPr>
        </p:pic>
        <p:pic>
          <p:nvPicPr>
            <p:cNvPr id="76" name="Picture 75" descr="hu.png">
              <a:extLst>
                <a:ext uri="{FF2B5EF4-FFF2-40B4-BE49-F238E27FC236}">
                  <a16:creationId xmlns:a16="http://schemas.microsoft.com/office/drawing/2014/main" id="{EB6DA1DB-9158-4541-9A14-2B9FC81DB233}"/>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4416760" y="4469696"/>
              <a:ext cx="217977" cy="144114"/>
            </a:xfrm>
            <a:prstGeom prst="rect">
              <a:avLst/>
            </a:prstGeom>
            <a:ln>
              <a:noFill/>
            </a:ln>
          </p:spPr>
        </p:pic>
        <p:pic>
          <p:nvPicPr>
            <p:cNvPr id="77" name="Picture 76" descr="ie.png">
              <a:extLst>
                <a:ext uri="{FF2B5EF4-FFF2-40B4-BE49-F238E27FC236}">
                  <a16:creationId xmlns:a16="http://schemas.microsoft.com/office/drawing/2014/main" id="{2EA72000-17E3-4899-976B-F19DC272FD5E}"/>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4787900" y="4469696"/>
              <a:ext cx="217977" cy="144114"/>
            </a:xfrm>
            <a:prstGeom prst="rect">
              <a:avLst/>
            </a:prstGeom>
            <a:ln>
              <a:noFill/>
            </a:ln>
          </p:spPr>
        </p:pic>
        <p:pic>
          <p:nvPicPr>
            <p:cNvPr id="78" name="Picture 77" descr="it.png">
              <a:extLst>
                <a:ext uri="{FF2B5EF4-FFF2-40B4-BE49-F238E27FC236}">
                  <a16:creationId xmlns:a16="http://schemas.microsoft.com/office/drawing/2014/main" id="{CF4905CD-2FD6-4152-A775-21A249031F62}"/>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5159040" y="4469696"/>
              <a:ext cx="217977" cy="144114"/>
            </a:xfrm>
            <a:prstGeom prst="rect">
              <a:avLst/>
            </a:prstGeom>
            <a:ln>
              <a:noFill/>
            </a:ln>
          </p:spPr>
        </p:pic>
        <p:pic>
          <p:nvPicPr>
            <p:cNvPr id="79" name="Picture 78" descr="lu.png">
              <a:extLst>
                <a:ext uri="{FF2B5EF4-FFF2-40B4-BE49-F238E27FC236}">
                  <a16:creationId xmlns:a16="http://schemas.microsoft.com/office/drawing/2014/main" id="{1D44C0B9-4E17-4B33-BEA6-BA0FFBC1805A}"/>
                </a:ext>
              </a:extLst>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5530180" y="4469696"/>
              <a:ext cx="217977" cy="144114"/>
            </a:xfrm>
            <a:prstGeom prst="rect">
              <a:avLst/>
            </a:prstGeom>
            <a:ln>
              <a:noFill/>
            </a:ln>
          </p:spPr>
        </p:pic>
        <p:pic>
          <p:nvPicPr>
            <p:cNvPr id="80" name="Picture 79" descr="no.png">
              <a:extLst>
                <a:ext uri="{FF2B5EF4-FFF2-40B4-BE49-F238E27FC236}">
                  <a16:creationId xmlns:a16="http://schemas.microsoft.com/office/drawing/2014/main" id="{DC4FAE81-D71D-41AB-ADF0-5D6C35462261}"/>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5901320" y="4469696"/>
              <a:ext cx="217977" cy="144114"/>
            </a:xfrm>
            <a:prstGeom prst="rect">
              <a:avLst/>
            </a:prstGeom>
            <a:ln>
              <a:noFill/>
            </a:ln>
          </p:spPr>
        </p:pic>
        <p:pic>
          <p:nvPicPr>
            <p:cNvPr id="81" name="Picture 80" descr="nl.png">
              <a:extLst>
                <a:ext uri="{FF2B5EF4-FFF2-40B4-BE49-F238E27FC236}">
                  <a16:creationId xmlns:a16="http://schemas.microsoft.com/office/drawing/2014/main" id="{65E1215A-68E0-4905-9D79-91D656B3021C}"/>
                </a:ext>
              </a:extLst>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6272460" y="4469696"/>
              <a:ext cx="217977" cy="144114"/>
            </a:xfrm>
            <a:prstGeom prst="rect">
              <a:avLst/>
            </a:prstGeom>
            <a:ln>
              <a:noFill/>
            </a:ln>
          </p:spPr>
        </p:pic>
        <p:pic>
          <p:nvPicPr>
            <p:cNvPr id="82" name="Picture 81" descr="pl.png">
              <a:extLst>
                <a:ext uri="{FF2B5EF4-FFF2-40B4-BE49-F238E27FC236}">
                  <a16:creationId xmlns:a16="http://schemas.microsoft.com/office/drawing/2014/main" id="{38CCCFAE-C9AA-4EC8-8FF0-F43832A9E318}"/>
                </a:ext>
              </a:extLst>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6643600" y="4469696"/>
              <a:ext cx="217977" cy="144114"/>
            </a:xfrm>
            <a:prstGeom prst="rect">
              <a:avLst/>
            </a:prstGeom>
            <a:ln>
              <a:noFill/>
            </a:ln>
          </p:spPr>
        </p:pic>
        <p:pic>
          <p:nvPicPr>
            <p:cNvPr id="83" name="Picture 82" descr="pt.png">
              <a:extLst>
                <a:ext uri="{FF2B5EF4-FFF2-40B4-BE49-F238E27FC236}">
                  <a16:creationId xmlns:a16="http://schemas.microsoft.com/office/drawing/2014/main" id="{9C65F218-E6D1-4C44-9BCD-AC88ED81348B}"/>
                </a:ext>
              </a:extLst>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7014740" y="4469696"/>
              <a:ext cx="217977" cy="144114"/>
            </a:xfrm>
            <a:prstGeom prst="rect">
              <a:avLst/>
            </a:prstGeom>
            <a:ln>
              <a:noFill/>
            </a:ln>
          </p:spPr>
        </p:pic>
        <p:pic>
          <p:nvPicPr>
            <p:cNvPr id="84" name="Picture 83" descr="cz.png">
              <a:extLst>
                <a:ext uri="{FF2B5EF4-FFF2-40B4-BE49-F238E27FC236}">
                  <a16:creationId xmlns:a16="http://schemas.microsoft.com/office/drawing/2014/main" id="{2DB70297-7941-49CE-9FB6-CA855B4A9655}"/>
                </a:ext>
              </a:extLst>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7385880" y="4469696"/>
              <a:ext cx="217977" cy="144114"/>
            </a:xfrm>
            <a:prstGeom prst="rect">
              <a:avLst/>
            </a:prstGeom>
            <a:ln>
              <a:noFill/>
            </a:ln>
          </p:spPr>
        </p:pic>
        <p:pic>
          <p:nvPicPr>
            <p:cNvPr id="85" name="Picture 84" descr="ro.png">
              <a:extLst>
                <a:ext uri="{FF2B5EF4-FFF2-40B4-BE49-F238E27FC236}">
                  <a16:creationId xmlns:a16="http://schemas.microsoft.com/office/drawing/2014/main" id="{ACED1DD7-41B9-466C-B65A-E12132A28653}"/>
                </a:ext>
              </a:extLst>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7757020" y="4469696"/>
              <a:ext cx="217977" cy="144114"/>
            </a:xfrm>
            <a:prstGeom prst="rect">
              <a:avLst/>
            </a:prstGeom>
            <a:ln>
              <a:noFill/>
            </a:ln>
          </p:spPr>
        </p:pic>
        <p:pic>
          <p:nvPicPr>
            <p:cNvPr id="86" name="Picture 85" descr="se.png">
              <a:extLst>
                <a:ext uri="{FF2B5EF4-FFF2-40B4-BE49-F238E27FC236}">
                  <a16:creationId xmlns:a16="http://schemas.microsoft.com/office/drawing/2014/main" id="{F710EFB6-89D3-4A84-AED2-643BCD7E86A5}"/>
                </a:ext>
              </a:extLst>
            </p:cNvPr>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8499300" y="4469696"/>
              <a:ext cx="217977" cy="144114"/>
            </a:xfrm>
            <a:prstGeom prst="rect">
              <a:avLst/>
            </a:prstGeom>
            <a:ln>
              <a:noFill/>
            </a:ln>
          </p:spPr>
        </p:pic>
        <p:pic>
          <p:nvPicPr>
            <p:cNvPr id="87" name="Picture 86" descr="ch.png">
              <a:extLst>
                <a:ext uri="{FF2B5EF4-FFF2-40B4-BE49-F238E27FC236}">
                  <a16:creationId xmlns:a16="http://schemas.microsoft.com/office/drawing/2014/main" id="{0296E904-989A-4C4C-BE68-0FCA051606EF}"/>
                </a:ext>
              </a:extLst>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8870442" y="4469696"/>
              <a:ext cx="217977" cy="144114"/>
            </a:xfrm>
            <a:prstGeom prst="rect">
              <a:avLst/>
            </a:prstGeom>
            <a:ln>
              <a:noFill/>
            </a:ln>
          </p:spPr>
        </p:pic>
        <p:pic>
          <p:nvPicPr>
            <p:cNvPr id="88" name="Picture 87" descr="uk.png">
              <a:extLst>
                <a:ext uri="{FF2B5EF4-FFF2-40B4-BE49-F238E27FC236}">
                  <a16:creationId xmlns:a16="http://schemas.microsoft.com/office/drawing/2014/main" id="{AE1559A6-B837-46AA-BD84-440CFB239EB5}"/>
                </a:ext>
              </a:extLst>
            </p:cNvPr>
            <p:cNvPicPr>
              <a:picLocks noChangeAspect="1"/>
            </p:cNvPicPr>
            <p:nvPr userDrawn="1"/>
          </p:nvPicPr>
          <p:blipFill>
            <a:blip r:embed="rId26" cstate="print">
              <a:extLst>
                <a:ext uri="{28A0092B-C50C-407E-A947-70E740481C1C}">
                  <a14:useLocalDpi xmlns:a14="http://schemas.microsoft.com/office/drawing/2010/main" val="0"/>
                </a:ext>
              </a:extLst>
            </a:blip>
            <a:stretch>
              <a:fillRect/>
            </a:stretch>
          </p:blipFill>
          <p:spPr>
            <a:xfrm>
              <a:off x="8128160" y="4469696"/>
              <a:ext cx="217977" cy="144114"/>
            </a:xfrm>
            <a:prstGeom prst="rect">
              <a:avLst/>
            </a:prstGeom>
            <a:ln>
              <a:noFill/>
            </a:ln>
          </p:spPr>
        </p:pic>
        <p:pic>
          <p:nvPicPr>
            <p:cNvPr id="90" name="Picture 89">
              <a:extLst>
                <a:ext uri="{FF2B5EF4-FFF2-40B4-BE49-F238E27FC236}">
                  <a16:creationId xmlns:a16="http://schemas.microsoft.com/office/drawing/2014/main" id="{46BC6FEA-1C1F-4E39-85BC-8DE6865475B7}"/>
                </a:ext>
              </a:extLst>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9408598" y="4469696"/>
              <a:ext cx="216000" cy="144000"/>
            </a:xfrm>
            <a:prstGeom prst="rect">
              <a:avLst/>
            </a:prstGeom>
          </p:spPr>
        </p:pic>
        <p:pic>
          <p:nvPicPr>
            <p:cNvPr id="91" name="Picture 90">
              <a:extLst>
                <a:ext uri="{FF2B5EF4-FFF2-40B4-BE49-F238E27FC236}">
                  <a16:creationId xmlns:a16="http://schemas.microsoft.com/office/drawing/2014/main" id="{00CFCB69-EC53-44A5-844A-32FEA74AEDEE}"/>
                </a:ext>
              </a:extLst>
            </p:cNvPr>
            <p:cNvPicPr>
              <a:picLocks noChangeAspect="1"/>
            </p:cNvPicPr>
            <p:nvPr userDrawn="1"/>
          </p:nvPicPr>
          <p:blipFill>
            <a:blip r:embed="rId28"/>
            <a:stretch>
              <a:fillRect/>
            </a:stretch>
          </p:blipFill>
          <p:spPr>
            <a:xfrm>
              <a:off x="9768386" y="4469696"/>
              <a:ext cx="216000" cy="144000"/>
            </a:xfrm>
            <a:prstGeom prst="rect">
              <a:avLst/>
            </a:prstGeom>
          </p:spPr>
        </p:pic>
        <p:pic>
          <p:nvPicPr>
            <p:cNvPr id="92" name="Picture 91" descr="ca.png">
              <a:extLst>
                <a:ext uri="{FF2B5EF4-FFF2-40B4-BE49-F238E27FC236}">
                  <a16:creationId xmlns:a16="http://schemas.microsoft.com/office/drawing/2014/main" id="{514FF5D4-CC8D-4E45-AA09-6E6CB769C92D}"/>
                </a:ext>
              </a:extLst>
            </p:cNvPr>
            <p:cNvPicPr>
              <a:picLocks noChangeAspect="1"/>
            </p:cNvPicPr>
            <p:nvPr userDrawn="1"/>
          </p:nvPicPr>
          <p:blipFill>
            <a:blip r:embed="rId29" cstate="print">
              <a:extLst>
                <a:ext uri="{28A0092B-C50C-407E-A947-70E740481C1C}">
                  <a14:useLocalDpi xmlns:a14="http://schemas.microsoft.com/office/drawing/2010/main" val="0"/>
                </a:ext>
              </a:extLst>
            </a:blip>
            <a:stretch>
              <a:fillRect/>
            </a:stretch>
          </p:blipFill>
          <p:spPr>
            <a:xfrm>
              <a:off x="10489245" y="4469696"/>
              <a:ext cx="216000" cy="142807"/>
            </a:xfrm>
            <a:prstGeom prst="rect">
              <a:avLst/>
            </a:prstGeom>
            <a:ln>
              <a:noFill/>
            </a:ln>
          </p:spPr>
        </p:pic>
        <p:pic>
          <p:nvPicPr>
            <p:cNvPr id="93" name="Picture 92" descr="si.png">
              <a:extLst>
                <a:ext uri="{FF2B5EF4-FFF2-40B4-BE49-F238E27FC236}">
                  <a16:creationId xmlns:a16="http://schemas.microsoft.com/office/drawing/2014/main" id="{504F49A5-E949-4E30-9FA4-B1EE2657D3D5}"/>
                </a:ext>
              </a:extLst>
            </p:cNvPr>
            <p:cNvPicPr>
              <a:picLocks noChangeAspect="1"/>
            </p:cNvPicPr>
            <p:nvPr userDrawn="1"/>
          </p:nvPicPr>
          <p:blipFill>
            <a:blip r:embed="rId30" cstate="print">
              <a:extLst>
                <a:ext uri="{28A0092B-C50C-407E-A947-70E740481C1C}">
                  <a14:useLocalDpi xmlns:a14="http://schemas.microsoft.com/office/drawing/2010/main" val="0"/>
                </a:ext>
              </a:extLst>
            </a:blip>
            <a:stretch>
              <a:fillRect/>
            </a:stretch>
          </p:blipFill>
          <p:spPr>
            <a:xfrm>
              <a:off x="10128174" y="4469696"/>
              <a:ext cx="217284" cy="143656"/>
            </a:xfrm>
            <a:prstGeom prst="rect">
              <a:avLst/>
            </a:prstGeom>
          </p:spPr>
        </p:pic>
      </p:grpSp>
      <p:pic>
        <p:nvPicPr>
          <p:cNvPr id="94" name="Picture 93">
            <a:extLst>
              <a:ext uri="{FF2B5EF4-FFF2-40B4-BE49-F238E27FC236}">
                <a16:creationId xmlns:a16="http://schemas.microsoft.com/office/drawing/2014/main" id="{EE9226E0-2BA4-4DC2-994B-AD70CB993B22}"/>
              </a:ext>
            </a:extLst>
          </p:cNvPr>
          <p:cNvPicPr>
            <a:picLocks/>
          </p:cNvPicPr>
          <p:nvPr userDrawn="1"/>
        </p:nvPicPr>
        <p:blipFill>
          <a:blip r:embed="rId31" cstate="print">
            <a:extLst>
              <a:ext uri="{28A0092B-C50C-407E-A947-70E740481C1C}">
                <a14:useLocalDpi xmlns:a14="http://schemas.microsoft.com/office/drawing/2010/main" val="0"/>
              </a:ext>
            </a:extLst>
          </a:blip>
          <a:stretch>
            <a:fillRect/>
          </a:stretch>
        </p:blipFill>
        <p:spPr>
          <a:xfrm>
            <a:off x="10331489" y="-215904"/>
            <a:ext cx="2095200" cy="1314000"/>
          </a:xfrm>
          <a:prstGeom prst="rect">
            <a:avLst/>
          </a:prstGeom>
        </p:spPr>
      </p:pic>
    </p:spTree>
    <p:extLst>
      <p:ext uri="{BB962C8B-B14F-4D97-AF65-F5344CB8AC3E}">
        <p14:creationId xmlns:p14="http://schemas.microsoft.com/office/powerpoint/2010/main" val="4140336850"/>
      </p:ext>
    </p:extLst>
  </p:cSld>
  <p:clrMap bg1="lt1" tx1="dk1" bg2="lt2" tx2="dk2" accent1="accent1" accent2="accent2" accent3="accent3" accent4="accent4" accent5="accent5" accent6="accent6" hlink="hlink" folHlink="folHlink"/>
  <p:sldLayoutIdLst>
    <p:sldLayoutId id="2147483971" r:id="rId1"/>
  </p:sldLayoutIdLst>
  <p:hf sldNum="0" hdr="0" dt="0"/>
  <p:txStyles>
    <p:titleStyle>
      <a:lvl1pPr algn="just" rtl="0" fontAlgn="base">
        <a:spcBef>
          <a:spcPct val="0"/>
        </a:spcBef>
        <a:spcAft>
          <a:spcPct val="0"/>
        </a:spcAft>
        <a:defRPr lang="en-GB" sz="3000" b="1" dirty="0" smtClean="0">
          <a:solidFill>
            <a:srgbClr val="003249"/>
          </a:solidFill>
          <a:latin typeface="Arial" panose="020B0604020202020204" pitchFamily="34" charset="0"/>
          <a:ea typeface="+mj-ea"/>
          <a:cs typeface="Arial" panose="020B0604020202020204" pitchFamily="34" charset="0"/>
        </a:defRPr>
      </a:lvl1pPr>
      <a:lvl2pPr algn="l" rtl="0" fontAlgn="base">
        <a:spcBef>
          <a:spcPct val="0"/>
        </a:spcBef>
        <a:spcAft>
          <a:spcPct val="0"/>
        </a:spcAft>
        <a:defRPr sz="2122" b="1">
          <a:solidFill>
            <a:schemeClr val="bg1"/>
          </a:solidFill>
          <a:latin typeface="Verdana" pitchFamily="34" charset="0"/>
        </a:defRPr>
      </a:lvl2pPr>
      <a:lvl3pPr algn="l" rtl="0" fontAlgn="base">
        <a:spcBef>
          <a:spcPct val="0"/>
        </a:spcBef>
        <a:spcAft>
          <a:spcPct val="0"/>
        </a:spcAft>
        <a:defRPr sz="2122" b="1">
          <a:solidFill>
            <a:schemeClr val="bg1"/>
          </a:solidFill>
          <a:latin typeface="Verdana" pitchFamily="34" charset="0"/>
        </a:defRPr>
      </a:lvl3pPr>
      <a:lvl4pPr algn="l" rtl="0" fontAlgn="base">
        <a:spcBef>
          <a:spcPct val="0"/>
        </a:spcBef>
        <a:spcAft>
          <a:spcPct val="0"/>
        </a:spcAft>
        <a:defRPr sz="2122" b="1">
          <a:solidFill>
            <a:schemeClr val="bg1"/>
          </a:solidFill>
          <a:latin typeface="Verdana" pitchFamily="34" charset="0"/>
        </a:defRPr>
      </a:lvl4pPr>
      <a:lvl5pPr algn="l" rtl="0" fontAlgn="base">
        <a:spcBef>
          <a:spcPct val="0"/>
        </a:spcBef>
        <a:spcAft>
          <a:spcPct val="0"/>
        </a:spcAft>
        <a:defRPr sz="2122" b="1">
          <a:solidFill>
            <a:schemeClr val="bg1"/>
          </a:solidFill>
          <a:latin typeface="Verdana" pitchFamily="34" charset="0"/>
        </a:defRPr>
      </a:lvl5pPr>
      <a:lvl6pPr marL="441015" algn="l" rtl="0" fontAlgn="base">
        <a:spcBef>
          <a:spcPct val="0"/>
        </a:spcBef>
        <a:spcAft>
          <a:spcPct val="0"/>
        </a:spcAft>
        <a:defRPr sz="2122" b="1">
          <a:solidFill>
            <a:schemeClr val="bg1"/>
          </a:solidFill>
          <a:latin typeface="Verdana" pitchFamily="34" charset="0"/>
        </a:defRPr>
      </a:lvl6pPr>
      <a:lvl7pPr marL="882030" algn="l" rtl="0" fontAlgn="base">
        <a:spcBef>
          <a:spcPct val="0"/>
        </a:spcBef>
        <a:spcAft>
          <a:spcPct val="0"/>
        </a:spcAft>
        <a:defRPr sz="2122" b="1">
          <a:solidFill>
            <a:schemeClr val="bg1"/>
          </a:solidFill>
          <a:latin typeface="Verdana" pitchFamily="34" charset="0"/>
        </a:defRPr>
      </a:lvl7pPr>
      <a:lvl8pPr marL="1323045" algn="l" rtl="0" fontAlgn="base">
        <a:spcBef>
          <a:spcPct val="0"/>
        </a:spcBef>
        <a:spcAft>
          <a:spcPct val="0"/>
        </a:spcAft>
        <a:defRPr sz="2122" b="1">
          <a:solidFill>
            <a:schemeClr val="bg1"/>
          </a:solidFill>
          <a:latin typeface="Verdana" pitchFamily="34" charset="0"/>
        </a:defRPr>
      </a:lvl8pPr>
      <a:lvl9pPr marL="1764060" algn="l" rtl="0" fontAlgn="base">
        <a:spcBef>
          <a:spcPct val="0"/>
        </a:spcBef>
        <a:spcAft>
          <a:spcPct val="0"/>
        </a:spcAft>
        <a:defRPr sz="2122" b="1">
          <a:solidFill>
            <a:schemeClr val="bg1"/>
          </a:solidFill>
          <a:latin typeface="Verdana" pitchFamily="34" charset="0"/>
        </a:defRPr>
      </a:lvl9pPr>
    </p:titleStyle>
    <p:bodyStyle>
      <a:lvl1pPr marL="0" indent="0" algn="l" rtl="0" eaLnBrk="0" fontAlgn="base" hangingPunct="0">
        <a:lnSpc>
          <a:spcPct val="119000"/>
        </a:lnSpc>
        <a:spcBef>
          <a:spcPct val="20000"/>
        </a:spcBef>
        <a:spcAft>
          <a:spcPct val="0"/>
        </a:spcAft>
        <a:buClr>
          <a:srgbClr val="8197A6"/>
        </a:buClr>
        <a:buFont typeface="Arial" panose="020B0604020202020204" pitchFamily="34" charset="0"/>
        <a:buNone/>
        <a:defRPr lang="en-US" altLang="en-US" sz="1800" dirty="0">
          <a:solidFill>
            <a:srgbClr val="8197A6"/>
          </a:solidFill>
          <a:latin typeface="Arial" panose="020B0604020202020204" pitchFamily="34" charset="0"/>
          <a:ea typeface="MS PGothic" pitchFamily="34" charset="-128"/>
          <a:cs typeface="Arial" panose="020B0604020202020204" pitchFamily="34" charset="0"/>
        </a:defRPr>
      </a:lvl1pPr>
      <a:lvl2pPr marL="781326" indent="0" algn="l" rtl="0" eaLnBrk="0" fontAlgn="base" hangingPunct="0">
        <a:lnSpc>
          <a:spcPct val="119000"/>
        </a:lnSpc>
        <a:spcBef>
          <a:spcPct val="20000"/>
        </a:spcBef>
        <a:spcAft>
          <a:spcPct val="0"/>
        </a:spcAft>
        <a:buClr>
          <a:schemeClr val="accent1"/>
        </a:buClr>
        <a:buFont typeface="Verdana" pitchFamily="34" charset="0"/>
        <a:buNone/>
        <a:defRPr lang="en-US" altLang="en-US" sz="1800" dirty="0">
          <a:solidFill>
            <a:srgbClr val="8197A6"/>
          </a:solidFill>
          <a:latin typeface="Arial" panose="020B0604020202020204" pitchFamily="34" charset="0"/>
          <a:ea typeface="MS PGothic" pitchFamily="34" charset="-128"/>
          <a:cs typeface="Arial" panose="020B0604020202020204" pitchFamily="34" charset="0"/>
        </a:defRPr>
      </a:lvl2pPr>
      <a:lvl3pPr marL="1357771" indent="0" algn="l" rtl="0" eaLnBrk="0" fontAlgn="base" hangingPunct="0">
        <a:lnSpc>
          <a:spcPct val="119000"/>
        </a:lnSpc>
        <a:spcBef>
          <a:spcPct val="20000"/>
        </a:spcBef>
        <a:spcAft>
          <a:spcPct val="0"/>
        </a:spcAft>
        <a:buClr>
          <a:schemeClr val="accent1"/>
        </a:buClr>
        <a:buFont typeface="Verdana" pitchFamily="34" charset="0"/>
        <a:buNone/>
        <a:defRPr lang="en-US" altLang="en-US" sz="1800" dirty="0">
          <a:solidFill>
            <a:srgbClr val="8197A6"/>
          </a:solidFill>
          <a:latin typeface="Arial" panose="020B0604020202020204" pitchFamily="34" charset="0"/>
          <a:ea typeface="MS PGothic" pitchFamily="34" charset="-128"/>
          <a:cs typeface="Arial" panose="020B0604020202020204" pitchFamily="34" charset="0"/>
        </a:defRPr>
      </a:lvl3pPr>
      <a:lvl4pPr marL="1934216" indent="0" algn="l" rtl="0" eaLnBrk="0" fontAlgn="base" hangingPunct="0">
        <a:lnSpc>
          <a:spcPct val="119000"/>
        </a:lnSpc>
        <a:spcBef>
          <a:spcPct val="20000"/>
        </a:spcBef>
        <a:spcAft>
          <a:spcPct val="0"/>
        </a:spcAft>
        <a:buClr>
          <a:schemeClr val="accent1"/>
        </a:buClr>
        <a:buFont typeface="Verdana" pitchFamily="34" charset="0"/>
        <a:buNone/>
        <a:defRPr lang="en-US" altLang="en-US" sz="1800" dirty="0">
          <a:solidFill>
            <a:srgbClr val="8197A6"/>
          </a:solidFill>
          <a:latin typeface="Arial" charset="0"/>
          <a:ea typeface="MS PGothic" pitchFamily="34" charset="-128"/>
          <a:cs typeface="Arial" charset="0"/>
        </a:defRPr>
      </a:lvl4pPr>
      <a:lvl5pPr marL="2510661" indent="0" algn="l" rtl="0" eaLnBrk="0" fontAlgn="base" hangingPunct="0">
        <a:lnSpc>
          <a:spcPct val="119000"/>
        </a:lnSpc>
        <a:spcBef>
          <a:spcPct val="20000"/>
        </a:spcBef>
        <a:spcAft>
          <a:spcPct val="0"/>
        </a:spcAft>
        <a:buClr>
          <a:schemeClr val="accent1"/>
        </a:buClr>
        <a:buFont typeface="Verdana" pitchFamily="34" charset="0"/>
        <a:buNone/>
        <a:defRPr lang="en-GB" altLang="en-US" sz="1800" dirty="0">
          <a:solidFill>
            <a:srgbClr val="8197A6"/>
          </a:solidFill>
          <a:latin typeface="Arial" charset="0"/>
          <a:ea typeface="MS PGothic" pitchFamily="34" charset="-128"/>
          <a:cs typeface="Arial" charset="0"/>
        </a:defRPr>
      </a:lvl5pPr>
      <a:lvl6pPr marL="3356615" indent="-404264" algn="l" rtl="0" fontAlgn="base">
        <a:lnSpc>
          <a:spcPct val="119000"/>
        </a:lnSpc>
        <a:spcBef>
          <a:spcPct val="20000"/>
        </a:spcBef>
        <a:spcAft>
          <a:spcPct val="0"/>
        </a:spcAft>
        <a:buClr>
          <a:schemeClr val="accent1"/>
        </a:buClr>
        <a:buFont typeface="Verdana" pitchFamily="34" charset="0"/>
        <a:buChar char="–"/>
        <a:defRPr sz="1543">
          <a:solidFill>
            <a:schemeClr val="bg2"/>
          </a:solidFill>
          <a:latin typeface="+mn-lt"/>
        </a:defRPr>
      </a:lvl6pPr>
      <a:lvl7pPr marL="3797630" indent="-404264" algn="l" rtl="0" fontAlgn="base">
        <a:lnSpc>
          <a:spcPct val="119000"/>
        </a:lnSpc>
        <a:spcBef>
          <a:spcPct val="20000"/>
        </a:spcBef>
        <a:spcAft>
          <a:spcPct val="0"/>
        </a:spcAft>
        <a:buClr>
          <a:schemeClr val="accent1"/>
        </a:buClr>
        <a:buFont typeface="Verdana" pitchFamily="34" charset="0"/>
        <a:buChar char="–"/>
        <a:defRPr sz="1543">
          <a:solidFill>
            <a:schemeClr val="bg2"/>
          </a:solidFill>
          <a:latin typeface="+mn-lt"/>
        </a:defRPr>
      </a:lvl7pPr>
      <a:lvl8pPr marL="4238645" indent="-404264" algn="l" rtl="0" fontAlgn="base">
        <a:lnSpc>
          <a:spcPct val="119000"/>
        </a:lnSpc>
        <a:spcBef>
          <a:spcPct val="20000"/>
        </a:spcBef>
        <a:spcAft>
          <a:spcPct val="0"/>
        </a:spcAft>
        <a:buClr>
          <a:schemeClr val="accent1"/>
        </a:buClr>
        <a:buFont typeface="Verdana" pitchFamily="34" charset="0"/>
        <a:buChar char="–"/>
        <a:defRPr sz="1543">
          <a:solidFill>
            <a:schemeClr val="bg2"/>
          </a:solidFill>
          <a:latin typeface="+mn-lt"/>
        </a:defRPr>
      </a:lvl8pPr>
      <a:lvl9pPr marL="4679660" indent="-404264" algn="l" rtl="0" fontAlgn="base">
        <a:lnSpc>
          <a:spcPct val="119000"/>
        </a:lnSpc>
        <a:spcBef>
          <a:spcPct val="20000"/>
        </a:spcBef>
        <a:spcAft>
          <a:spcPct val="0"/>
        </a:spcAft>
        <a:buClr>
          <a:schemeClr val="accent1"/>
        </a:buClr>
        <a:buFont typeface="Verdana" pitchFamily="34" charset="0"/>
        <a:buChar char="–"/>
        <a:defRPr sz="1543">
          <a:solidFill>
            <a:schemeClr val="bg2"/>
          </a:solidFill>
          <a:latin typeface="+mn-lt"/>
        </a:defRPr>
      </a:lvl9pPr>
    </p:bodyStyle>
    <p:otherStyle>
      <a:defPPr>
        <a:defRPr lang="en-US"/>
      </a:defPPr>
      <a:lvl1pPr marL="0" algn="l" defTabSz="882030" rtl="0" eaLnBrk="1" latinLnBrk="0" hangingPunct="1">
        <a:defRPr sz="1736" kern="1200">
          <a:solidFill>
            <a:schemeClr val="tx1"/>
          </a:solidFill>
          <a:latin typeface="+mn-lt"/>
          <a:ea typeface="+mn-ea"/>
          <a:cs typeface="+mn-cs"/>
        </a:defRPr>
      </a:lvl1pPr>
      <a:lvl2pPr marL="441015" algn="l" defTabSz="882030" rtl="0" eaLnBrk="1" latinLnBrk="0" hangingPunct="1">
        <a:defRPr sz="1736" kern="1200">
          <a:solidFill>
            <a:schemeClr val="tx1"/>
          </a:solidFill>
          <a:latin typeface="+mn-lt"/>
          <a:ea typeface="+mn-ea"/>
          <a:cs typeface="+mn-cs"/>
        </a:defRPr>
      </a:lvl2pPr>
      <a:lvl3pPr marL="882030" algn="l" defTabSz="882030" rtl="0" eaLnBrk="1" latinLnBrk="0" hangingPunct="1">
        <a:defRPr sz="1736" kern="1200">
          <a:solidFill>
            <a:schemeClr val="tx1"/>
          </a:solidFill>
          <a:latin typeface="+mn-lt"/>
          <a:ea typeface="+mn-ea"/>
          <a:cs typeface="+mn-cs"/>
        </a:defRPr>
      </a:lvl3pPr>
      <a:lvl4pPr marL="1323045" algn="l" defTabSz="882030" rtl="0" eaLnBrk="1" latinLnBrk="0" hangingPunct="1">
        <a:defRPr sz="1736" kern="1200">
          <a:solidFill>
            <a:schemeClr val="tx1"/>
          </a:solidFill>
          <a:latin typeface="+mn-lt"/>
          <a:ea typeface="+mn-ea"/>
          <a:cs typeface="+mn-cs"/>
        </a:defRPr>
      </a:lvl4pPr>
      <a:lvl5pPr marL="1764060" algn="l" defTabSz="882030" rtl="0" eaLnBrk="1" latinLnBrk="0" hangingPunct="1">
        <a:defRPr sz="1736" kern="1200">
          <a:solidFill>
            <a:schemeClr val="tx1"/>
          </a:solidFill>
          <a:latin typeface="+mn-lt"/>
          <a:ea typeface="+mn-ea"/>
          <a:cs typeface="+mn-cs"/>
        </a:defRPr>
      </a:lvl5pPr>
      <a:lvl6pPr marL="2205076" algn="l" defTabSz="882030" rtl="0" eaLnBrk="1" latinLnBrk="0" hangingPunct="1">
        <a:defRPr sz="1736" kern="1200">
          <a:solidFill>
            <a:schemeClr val="tx1"/>
          </a:solidFill>
          <a:latin typeface="+mn-lt"/>
          <a:ea typeface="+mn-ea"/>
          <a:cs typeface="+mn-cs"/>
        </a:defRPr>
      </a:lvl6pPr>
      <a:lvl7pPr marL="2646091" algn="l" defTabSz="882030" rtl="0" eaLnBrk="1" latinLnBrk="0" hangingPunct="1">
        <a:defRPr sz="1736" kern="1200">
          <a:solidFill>
            <a:schemeClr val="tx1"/>
          </a:solidFill>
          <a:latin typeface="+mn-lt"/>
          <a:ea typeface="+mn-ea"/>
          <a:cs typeface="+mn-cs"/>
        </a:defRPr>
      </a:lvl7pPr>
      <a:lvl8pPr marL="3087106" algn="l" defTabSz="882030" rtl="0" eaLnBrk="1" latinLnBrk="0" hangingPunct="1">
        <a:defRPr sz="1736" kern="1200">
          <a:solidFill>
            <a:schemeClr val="tx1"/>
          </a:solidFill>
          <a:latin typeface="+mn-lt"/>
          <a:ea typeface="+mn-ea"/>
          <a:cs typeface="+mn-cs"/>
        </a:defRPr>
      </a:lvl8pPr>
      <a:lvl9pPr marL="3528121" algn="l" defTabSz="882030" rtl="0" eaLnBrk="1" latinLnBrk="0" hangingPunct="1">
        <a:defRPr sz="1736"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51"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9"/>
          <p:cNvSpPr txBox="1">
            <a:spLocks noChangeArrowheads="1"/>
          </p:cNvSpPr>
          <p:nvPr/>
        </p:nvSpPr>
        <p:spPr bwMode="auto">
          <a:xfrm>
            <a:off x="125999" y="1574956"/>
            <a:ext cx="11913401" cy="2551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8202" tIns="44101" rIns="88202" bIns="44101" numCol="1" anchor="b" anchorCtr="0" compatLnSpc="1">
            <a:prstTxWarp prst="textNoShape">
              <a:avLst/>
            </a:prstTxWarp>
            <a:spAutoFit/>
          </a:bodyPr>
          <a:lstStyle/>
          <a:p>
            <a:pPr defTabSz="882030">
              <a:defRPr/>
            </a:pPr>
            <a:r>
              <a:rPr lang="en-GB" sz="4000" b="1" dirty="0">
                <a:solidFill>
                  <a:schemeClr val="bg1"/>
                </a:solidFill>
                <a:latin typeface="Arial" panose="020B0604020202020204" pitchFamily="34" charset="0"/>
                <a:ea typeface="+mj-ea"/>
                <a:cs typeface="Arial" panose="020B0604020202020204" pitchFamily="34" charset="0"/>
              </a:rPr>
              <a:t>Mission Operations and Information Management Services Area (MOIMS)</a:t>
            </a:r>
          </a:p>
          <a:p>
            <a:pPr defTabSz="882030">
              <a:defRPr/>
            </a:pPr>
            <a:endParaRPr lang="en-GB" sz="4000" b="1" dirty="0">
              <a:solidFill>
                <a:schemeClr val="bg1"/>
              </a:solidFill>
              <a:latin typeface="Arial" panose="020B0604020202020204" pitchFamily="34" charset="0"/>
              <a:ea typeface="+mj-ea"/>
              <a:cs typeface="Arial" panose="020B0604020202020204" pitchFamily="34" charset="0"/>
            </a:endParaRPr>
          </a:p>
          <a:p>
            <a:pPr defTabSz="882030">
              <a:defRPr/>
            </a:pPr>
            <a:r>
              <a:rPr lang="en-GB" sz="4000" b="1" dirty="0">
                <a:solidFill>
                  <a:schemeClr val="bg1"/>
                </a:solidFill>
                <a:latin typeface="Arial" panose="020B0604020202020204" pitchFamily="34" charset="0"/>
                <a:ea typeface="+mj-ea"/>
                <a:cs typeface="Arial" panose="020B0604020202020204" pitchFamily="34" charset="0"/>
              </a:rPr>
              <a:t>CCSDS Plenary</a:t>
            </a:r>
          </a:p>
        </p:txBody>
      </p:sp>
      <p:sp>
        <p:nvSpPr>
          <p:cNvPr id="7" name="Text Box 24"/>
          <p:cNvSpPr txBox="1">
            <a:spLocks noChangeArrowheads="1"/>
          </p:cNvSpPr>
          <p:nvPr/>
        </p:nvSpPr>
        <p:spPr bwMode="auto">
          <a:xfrm>
            <a:off x="6915706" y="5224144"/>
            <a:ext cx="5123696" cy="276999"/>
          </a:xfrm>
          <a:prstGeom prst="rect">
            <a:avLst/>
          </a:prstGeom>
          <a:noFill/>
          <a:ln>
            <a:noFill/>
          </a:ln>
          <a:effectLst/>
        </p:spPr>
        <p:txBody>
          <a:bodyPr wrap="square">
            <a:spAutoFit/>
          </a:bodyPr>
          <a:lstStyle/>
          <a:p>
            <a:pPr algn="r">
              <a:spcBef>
                <a:spcPts val="0"/>
              </a:spcBef>
            </a:pPr>
            <a:r>
              <a:rPr lang="en-GB" sz="1200" dirty="0">
                <a:solidFill>
                  <a:schemeClr val="bg1"/>
                </a:solidFill>
                <a:latin typeface="Arial" panose="020B0604020202020204" pitchFamily="34" charset="0"/>
                <a:cs typeface="Arial" panose="020B0604020202020204" pitchFamily="34" charset="0"/>
              </a:rPr>
              <a:t>Mario Merri (ESA), Marc Duhaze (CNES)</a:t>
            </a:r>
          </a:p>
        </p:txBody>
      </p:sp>
      <p:sp>
        <p:nvSpPr>
          <p:cNvPr id="8" name="Text Box 25"/>
          <p:cNvSpPr txBox="1">
            <a:spLocks noChangeArrowheads="1"/>
          </p:cNvSpPr>
          <p:nvPr/>
        </p:nvSpPr>
        <p:spPr bwMode="auto">
          <a:xfrm>
            <a:off x="6915681" y="5885467"/>
            <a:ext cx="5123720" cy="276999"/>
          </a:xfrm>
          <a:prstGeom prst="rect">
            <a:avLst/>
          </a:prstGeom>
          <a:noFill/>
          <a:ln>
            <a:noFill/>
          </a:ln>
          <a:effectLst/>
        </p:spPr>
        <p:txBody>
          <a:bodyPr wrap="square">
            <a:spAutoFit/>
          </a:bodyPr>
          <a:lstStyle/>
          <a:p>
            <a:pPr algn="r">
              <a:spcBef>
                <a:spcPts val="0"/>
              </a:spcBef>
            </a:pPr>
            <a:r>
              <a:rPr lang="en-GB" sz="1200" dirty="0">
                <a:solidFill>
                  <a:schemeClr val="bg1"/>
                </a:solidFill>
                <a:latin typeface="Arial" panose="020B0604020202020204" pitchFamily="34" charset="0"/>
                <a:cs typeface="Arial" panose="020B0604020202020204" pitchFamily="34" charset="0"/>
              </a:rPr>
              <a:t>17 October 2022</a:t>
            </a:r>
          </a:p>
        </p:txBody>
      </p:sp>
      <p:sp>
        <p:nvSpPr>
          <p:cNvPr id="2" name="Text Box 99">
            <a:extLst>
              <a:ext uri="{FF2B5EF4-FFF2-40B4-BE49-F238E27FC236}">
                <a16:creationId xmlns:a16="http://schemas.microsoft.com/office/drawing/2014/main" id="{B06A49EE-0921-4A0E-99D9-29F5A2AC6E1F}"/>
              </a:ext>
            </a:extLst>
          </p:cNvPr>
          <p:cNvSpPr/>
          <p:nvPr/>
        </p:nvSpPr>
        <p:spPr>
          <a:xfrm>
            <a:off x="7288567" y="5590659"/>
            <a:ext cx="4750834" cy="217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GB" sz="1200"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2" fill="hold" grpId="0" nodeType="after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 calcmode="lin" valueType="num">
                                      <p:cBhvr additive="base">
                                        <p:cTn id="12" dur="500" fill="hold"/>
                                        <p:tgtEl>
                                          <p:spTgt spid="7">
                                            <p:txEl>
                                              <p:pRg st="0" end="0"/>
                                            </p:txEl>
                                          </p:spTgt>
                                        </p:tgtEl>
                                        <p:attrNameLst>
                                          <p:attrName>ppt_x</p:attrName>
                                        </p:attrNameLst>
                                      </p:cBhvr>
                                      <p:tavLst>
                                        <p:tav tm="0">
                                          <p:val>
                                            <p:strVal val="1+#ppt_w/2"/>
                                          </p:val>
                                        </p:tav>
                                        <p:tav tm="100000">
                                          <p:val>
                                            <p:strVal val="#ppt_x"/>
                                          </p:val>
                                        </p:tav>
                                      </p:tavLst>
                                    </p:anim>
                                    <p:anim calcmode="lin" valueType="num">
                                      <p:cBhvr additive="base">
                                        <p:cTn id="13" dur="500" fill="hold"/>
                                        <p:tgtEl>
                                          <p:spTgt spid="7">
                                            <p:txEl>
                                              <p:pRg st="0" end="0"/>
                                            </p:txEl>
                                          </p:spTgt>
                                        </p:tgtEl>
                                        <p:attrNameLst>
                                          <p:attrName>ppt_y</p:attrName>
                                        </p:attrNameLst>
                                      </p:cBhvr>
                                      <p:tavLst>
                                        <p:tav tm="0">
                                          <p:val>
                                            <p:strVal val="#ppt_y"/>
                                          </p:val>
                                        </p:tav>
                                        <p:tav tm="100000">
                                          <p:val>
                                            <p:strVal val="#ppt_y"/>
                                          </p:val>
                                        </p:tav>
                                      </p:tavLst>
                                    </p:anim>
                                  </p:childTnLst>
                                </p:cTn>
                              </p:par>
                              <p:par>
                                <p:cTn id="14" presetID="2" presetClass="entr" presetSubtype="2" fill="hold" grpId="0" nodeType="withEffect" nodePh="1">
                                  <p:stCondLst>
                                    <p:cond delay="0"/>
                                  </p:stCondLst>
                                  <p:endCondLst>
                                    <p:cond evt="begin" delay="0">
                                      <p:tn val="14"/>
                                    </p:cond>
                                  </p:endCondLst>
                                  <p:childTnLst>
                                    <p:set>
                                      <p:cBhvr>
                                        <p:cTn id="15" dur="1" fill="hold">
                                          <p:stCondLst>
                                            <p:cond delay="0"/>
                                          </p:stCondLst>
                                        </p:cTn>
                                        <p:tgtEl>
                                          <p:spTgt spid="2">
                                            <p:txEl>
                                              <p:pRg st="0" end="0"/>
                                            </p:txEl>
                                          </p:spTgt>
                                        </p:tgtEl>
                                        <p:attrNameLst>
                                          <p:attrName>style.visibility</p:attrName>
                                        </p:attrNameLst>
                                      </p:cBhvr>
                                      <p:to>
                                        <p:strVal val="visible"/>
                                      </p:to>
                                    </p:set>
                                    <p:anim calcmode="lin" valueType="num">
                                      <p:cBhvr additive="base">
                                        <p:cTn id="16" dur="500" fill="hold"/>
                                        <p:tgtEl>
                                          <p:spTgt spid="2">
                                            <p:txEl>
                                              <p:pRg st="0" end="0"/>
                                            </p:txEl>
                                          </p:spTgt>
                                        </p:tgtEl>
                                        <p:attrNameLst>
                                          <p:attrName>ppt_x</p:attrName>
                                        </p:attrNameLst>
                                      </p:cBhvr>
                                      <p:tavLst>
                                        <p:tav tm="0">
                                          <p:val>
                                            <p:strVal val="1+#ppt_w/2"/>
                                          </p:val>
                                        </p:tav>
                                        <p:tav tm="100000">
                                          <p:val>
                                            <p:strVal val="#ppt_x"/>
                                          </p:val>
                                        </p:tav>
                                      </p:tavLst>
                                    </p:anim>
                                    <p:anim calcmode="lin" valueType="num">
                                      <p:cBhvr additive="base">
                                        <p:cTn id="17" dur="500" fill="hold"/>
                                        <p:tgtEl>
                                          <p:spTgt spid="2">
                                            <p:txEl>
                                              <p:pRg st="0" end="0"/>
                                            </p:txEl>
                                          </p:spTgt>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8">
                                            <p:txEl>
                                              <p:pRg st="0" end="0"/>
                                            </p:txEl>
                                          </p:spTgt>
                                        </p:tgtEl>
                                        <p:attrNameLst>
                                          <p:attrName>style.visibility</p:attrName>
                                        </p:attrNameLst>
                                      </p:cBhvr>
                                      <p:to>
                                        <p:strVal val="visible"/>
                                      </p:to>
                                    </p:set>
                                    <p:anim calcmode="lin" valueType="num">
                                      <p:cBhvr additive="base">
                                        <p:cTn id="20" dur="500" fill="hold"/>
                                        <p:tgtEl>
                                          <p:spTgt spid="8">
                                            <p:txEl>
                                              <p:pRg st="0" end="0"/>
                                            </p:txEl>
                                          </p:spTgt>
                                        </p:tgtEl>
                                        <p:attrNameLst>
                                          <p:attrName>ppt_x</p:attrName>
                                        </p:attrNameLst>
                                      </p:cBhvr>
                                      <p:tavLst>
                                        <p:tav tm="0">
                                          <p:val>
                                            <p:strVal val="1+#ppt_w/2"/>
                                          </p:val>
                                        </p:tav>
                                        <p:tav tm="100000">
                                          <p:val>
                                            <p:strVal val="#ppt_x"/>
                                          </p:val>
                                        </p:tav>
                                      </p:tavLst>
                                    </p:anim>
                                    <p:anim calcmode="lin" valueType="num">
                                      <p:cBhvr additive="base">
                                        <p:cTn id="21" dur="500" fill="hold"/>
                                        <p:tgtEl>
                                          <p:spTgt spid="8">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build="allAtOnce"/>
      <p:bldP spid="8" grpId="0" build="allAtOnce"/>
      <p:bldP spid="2" grpId="0" build="allAtOnce"/>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p:txBody>
          <a:bodyPr/>
          <a:lstStyle/>
          <a:p>
            <a:r>
              <a:rPr lang="en-GB" dirty="0"/>
              <a:t>CCSDS/MOIMS Document Status (Nov21-Apr22)-1</a:t>
            </a:r>
          </a:p>
        </p:txBody>
      </p:sp>
      <p:sp>
        <p:nvSpPr>
          <p:cNvPr id="7" name="Rectangle 3">
            <a:extLst>
              <a:ext uri="{FF2B5EF4-FFF2-40B4-BE49-F238E27FC236}">
                <a16:creationId xmlns:a16="http://schemas.microsoft.com/office/drawing/2014/main" id="{43F76342-8CF2-449C-8950-964652B2D48F}"/>
              </a:ext>
            </a:extLst>
          </p:cNvPr>
          <p:cNvSpPr>
            <a:spLocks noChangeArrowheads="1"/>
          </p:cNvSpPr>
          <p:nvPr/>
        </p:nvSpPr>
        <p:spPr bwMode="auto">
          <a:xfrm>
            <a:off x="304800" y="899894"/>
            <a:ext cx="11785600" cy="5291903"/>
          </a:xfrm>
          <a:prstGeom prst="rect">
            <a:avLst/>
          </a:prstGeom>
          <a:noFill/>
          <a:ln w="9525">
            <a:noFill/>
            <a:miter lim="800000"/>
            <a:headEnd/>
            <a:tailEnd/>
          </a:ln>
        </p:spPr>
        <p:txBody>
          <a:bodyPr lIns="108272" tIns="53185" rIns="108272" bIns="53185"/>
          <a:lstStyle/>
          <a:p>
            <a:pPr marL="306903" indent="-306903" eaLnBrk="0" hangingPunct="0">
              <a:buSzPct val="125000"/>
              <a:buFontTx/>
              <a:buChar char="•"/>
            </a:pPr>
            <a:r>
              <a:rPr lang="en-GB" sz="2600" b="1" dirty="0">
                <a:solidFill>
                  <a:srgbClr val="A50021"/>
                </a:solidFill>
                <a:latin typeface="Calibri" pitchFamily="34" charset="0"/>
              </a:rPr>
              <a:t>Data Archive Interoperability WG (DAI)</a:t>
            </a:r>
            <a:endParaRPr lang="en-GB" sz="2600" b="1" dirty="0">
              <a:solidFill>
                <a:srgbClr val="000000"/>
              </a:solidFill>
              <a:latin typeface="Calibri" pitchFamily="34" charset="0"/>
            </a:endParaRPr>
          </a:p>
          <a:p>
            <a:pPr marL="757729" lvl="1" indent="-296319" eaLnBrk="0" hangingPunct="0">
              <a:buSzPct val="125000"/>
              <a:buFontTx/>
              <a:buChar char="•"/>
              <a:tabLst>
                <a:tab pos="7653675" algn="l"/>
              </a:tabLst>
            </a:pPr>
            <a:r>
              <a:rPr lang="en-GB" sz="1600" b="1" dirty="0">
                <a:solidFill>
                  <a:srgbClr val="FF3399"/>
                </a:solidFill>
                <a:latin typeface="Calibri" pitchFamily="34" charset="0"/>
              </a:rPr>
              <a:t>MB:</a:t>
            </a:r>
            <a:r>
              <a:rPr lang="en-GB" sz="1600" dirty="0">
                <a:solidFill>
                  <a:srgbClr val="FF3399"/>
                </a:solidFill>
                <a:latin typeface="Calibri" pitchFamily="34" charset="0"/>
              </a:rPr>
              <a:t> </a:t>
            </a:r>
            <a:r>
              <a:rPr lang="en-GB" sz="1600" b="1" dirty="0">
                <a:solidFill>
                  <a:srgbClr val="000000"/>
                </a:solidFill>
                <a:latin typeface="Calibri" pitchFamily="34" charset="0"/>
              </a:rPr>
              <a:t>650.0 Open Archival Information System (OAIS): 5y revision	Completed AR. Unclear CCSDS-ISO relation</a:t>
            </a:r>
          </a:p>
          <a:p>
            <a:pPr marL="757729" lvl="1" indent="-296319" eaLnBrk="0" hangingPunct="0">
              <a:buSzPct val="125000"/>
              <a:buFontTx/>
              <a:buChar char="•"/>
              <a:tabLst>
                <a:tab pos="7653675" algn="l"/>
              </a:tabLst>
            </a:pPr>
            <a:r>
              <a:rPr lang="en-GB" sz="1600" b="1" dirty="0">
                <a:solidFill>
                  <a:srgbClr val="FF3399"/>
                </a:solidFill>
                <a:latin typeface="Calibri" pitchFamily="34" charset="0"/>
              </a:rPr>
              <a:t>MB: </a:t>
            </a:r>
            <a:r>
              <a:rPr lang="en-GB" sz="1600" b="1" dirty="0">
                <a:solidFill>
                  <a:srgbClr val="000000"/>
                </a:solidFill>
                <a:latin typeface="Calibri" pitchFamily="34" charset="0"/>
              </a:rPr>
              <a:t>652.0 Audit and Certification of Trustworthy Digital Repositories: 5y revision 	Completed AR. Unclear CCSDS-ISO relation</a:t>
            </a:r>
            <a:endParaRPr lang="en-GB" sz="1600" b="1" dirty="0">
              <a:latin typeface="Calibri" pitchFamily="34" charset="0"/>
            </a:endParaRPr>
          </a:p>
          <a:p>
            <a:pPr marL="757729" lvl="1" indent="-296319" eaLnBrk="0" hangingPunct="0">
              <a:buSzPct val="125000"/>
              <a:buFontTx/>
              <a:buChar char="•"/>
              <a:tabLst>
                <a:tab pos="7653675" algn="l"/>
              </a:tabLst>
            </a:pPr>
            <a:r>
              <a:rPr lang="en-GB" sz="1600" b="1" dirty="0">
                <a:solidFill>
                  <a:srgbClr val="FF3399"/>
                </a:solidFill>
                <a:latin typeface="Calibri" pitchFamily="34" charset="0"/>
              </a:rPr>
              <a:t>MB: </a:t>
            </a:r>
            <a:r>
              <a:rPr lang="en-GB" sz="1600" b="1" dirty="0">
                <a:solidFill>
                  <a:srgbClr val="000000"/>
                </a:solidFill>
                <a:latin typeface="Calibri" pitchFamily="34" charset="0"/>
              </a:rPr>
              <a:t>653.0 Information Preparation to Enable Long Term Use (IPELTU)	Completed AR. Unclear CCSDS-ISO relation</a:t>
            </a:r>
            <a:endParaRPr lang="en-GB" sz="1600" b="1" dirty="0">
              <a:latin typeface="Calibri" pitchFamily="34" charset="0"/>
            </a:endParaRPr>
          </a:p>
          <a:p>
            <a:pPr marL="757729" lvl="1" indent="-296319" eaLnBrk="0" hangingPunct="0">
              <a:buSzPct val="125000"/>
              <a:buFontTx/>
              <a:buChar char="•"/>
              <a:tabLst>
                <a:tab pos="7653675" algn="l"/>
              </a:tabLst>
            </a:pPr>
            <a:r>
              <a:rPr lang="en-GB" sz="1600" b="1" dirty="0">
                <a:solidFill>
                  <a:srgbClr val="FF3399"/>
                </a:solidFill>
                <a:latin typeface="Calibri" pitchFamily="34" charset="0"/>
              </a:rPr>
              <a:t>MB: </a:t>
            </a:r>
            <a:r>
              <a:rPr lang="en-GB" sz="1600" b="1" dirty="0">
                <a:solidFill>
                  <a:srgbClr val="000000"/>
                </a:solidFill>
                <a:latin typeface="Calibri" pitchFamily="34" charset="0"/>
              </a:rPr>
              <a:t>652.1 Requirements</a:t>
            </a:r>
            <a:r>
              <a:rPr lang="en-GB" sz="1600" b="1" dirty="0">
                <a:solidFill>
                  <a:srgbClr val="FF3399"/>
                </a:solidFill>
                <a:latin typeface="Calibri" pitchFamily="34" charset="0"/>
              </a:rPr>
              <a:t> </a:t>
            </a:r>
            <a:r>
              <a:rPr lang="en-GB" sz="1600" b="1" dirty="0">
                <a:solidFill>
                  <a:srgbClr val="000000"/>
                </a:solidFill>
                <a:latin typeface="Calibri" pitchFamily="34" charset="0"/>
              </a:rPr>
              <a:t>for Bodies Providing Audit and Certification of </a:t>
            </a:r>
            <a:br>
              <a:rPr lang="en-GB" sz="1600" b="1" dirty="0">
                <a:solidFill>
                  <a:srgbClr val="000000"/>
                </a:solidFill>
                <a:latin typeface="Calibri" pitchFamily="34" charset="0"/>
              </a:rPr>
            </a:br>
            <a:r>
              <a:rPr lang="en-GB" sz="1600" b="1" dirty="0">
                <a:solidFill>
                  <a:srgbClr val="000000"/>
                </a:solidFill>
                <a:latin typeface="Calibri" pitchFamily="34" charset="0"/>
              </a:rPr>
              <a:t>Trustworthy Digital Repository: 5y revision 	</a:t>
            </a:r>
            <a:r>
              <a:rPr lang="en-GB" sz="1600" b="1" dirty="0">
                <a:latin typeface="Calibri" pitchFamily="34" charset="0"/>
              </a:rPr>
              <a:t>Under CESG poll for AR: resolving conditions</a:t>
            </a:r>
          </a:p>
          <a:p>
            <a:pPr marL="757729" lvl="1" indent="-296319" eaLnBrk="0" hangingPunct="0">
              <a:buSzPct val="125000"/>
              <a:buFontTx/>
              <a:buChar char="•"/>
              <a:tabLst>
                <a:tab pos="7653675" algn="l"/>
              </a:tabLst>
            </a:pPr>
            <a:r>
              <a:rPr lang="en-GB" sz="1600" b="1" dirty="0">
                <a:solidFill>
                  <a:srgbClr val="FF3399"/>
                </a:solidFill>
                <a:latin typeface="Calibri" pitchFamily="34" charset="0"/>
              </a:rPr>
              <a:t>MB: </a:t>
            </a:r>
            <a:r>
              <a:rPr lang="en-GB" sz="1600" b="1" dirty="0">
                <a:solidFill>
                  <a:srgbClr val="000000"/>
                </a:solidFill>
                <a:latin typeface="Calibri" pitchFamily="34" charset="0"/>
              </a:rPr>
              <a:t>671.0 Open Archive Information Systems Interoperability </a:t>
            </a:r>
            <a:br>
              <a:rPr lang="en-GB" sz="1600" b="1" dirty="0">
                <a:solidFill>
                  <a:srgbClr val="000000"/>
                </a:solidFill>
                <a:latin typeface="Calibri" pitchFamily="34" charset="0"/>
              </a:rPr>
            </a:br>
            <a:r>
              <a:rPr lang="en-GB" sz="1600" b="1" dirty="0">
                <a:solidFill>
                  <a:srgbClr val="000000"/>
                </a:solidFill>
                <a:latin typeface="Calibri" pitchFamily="34" charset="0"/>
              </a:rPr>
              <a:t>Framework (OAIS-IF) Architecture Description 	On-going	</a:t>
            </a:r>
          </a:p>
          <a:p>
            <a:pPr marL="461411" lvl="1" eaLnBrk="0" hangingPunct="0">
              <a:buSzPct val="125000"/>
            </a:pPr>
            <a:endParaRPr lang="en-GB" sz="2667" b="1" dirty="0">
              <a:solidFill>
                <a:srgbClr val="000000"/>
              </a:solidFill>
              <a:latin typeface="Calibri" pitchFamily="34" charset="0"/>
            </a:endParaRPr>
          </a:p>
          <a:p>
            <a:pPr marL="306903" indent="-306903" eaLnBrk="0" hangingPunct="0">
              <a:buSzPct val="125000"/>
              <a:buFontTx/>
              <a:buChar char="•"/>
            </a:pPr>
            <a:r>
              <a:rPr lang="en-GB" sz="2600" b="1" dirty="0">
                <a:solidFill>
                  <a:srgbClr val="A50021"/>
                </a:solidFill>
                <a:latin typeface="Calibri" pitchFamily="34" charset="0"/>
              </a:rPr>
              <a:t>Navigation WG (NAV)</a:t>
            </a:r>
            <a:endParaRPr lang="en-GB" sz="2600" b="1" dirty="0">
              <a:solidFill>
                <a:srgbClr val="000000"/>
              </a:solidFill>
              <a:latin typeface="Calibri" pitchFamily="34" charset="0"/>
            </a:endParaRPr>
          </a:p>
          <a:p>
            <a:pPr marL="757729" lvl="1" indent="-296319" eaLnBrk="0" hangingPunct="0">
              <a:buSzPct val="125000"/>
              <a:buFontTx/>
              <a:buChar char="•"/>
              <a:tabLst>
                <a:tab pos="7653675" algn="l"/>
              </a:tabLst>
            </a:pPr>
            <a:r>
              <a:rPr lang="en-GB" sz="1600" b="1" dirty="0">
                <a:solidFill>
                  <a:srgbClr val="00AE00"/>
                </a:solidFill>
                <a:latin typeface="Calibri" pitchFamily="34" charset="0"/>
              </a:rPr>
              <a:t>GB: </a:t>
            </a:r>
            <a:r>
              <a:rPr lang="en-GB" sz="1600" b="1" dirty="0">
                <a:solidFill>
                  <a:srgbClr val="000000"/>
                </a:solidFill>
                <a:latin typeface="Calibri" pitchFamily="34" charset="0"/>
              </a:rPr>
              <a:t>500.2 Navigation Data Messages Overview: 5y revision </a:t>
            </a:r>
            <a:r>
              <a:rPr lang="en-US" sz="1600" b="1" dirty="0">
                <a:solidFill>
                  <a:srgbClr val="000000"/>
                </a:solidFill>
                <a:latin typeface="Calibri" pitchFamily="34" charset="0"/>
              </a:rPr>
              <a:t>	</a:t>
            </a:r>
            <a:r>
              <a:rPr lang="en-GB" sz="1600" b="1" dirty="0">
                <a:solidFill>
                  <a:srgbClr val="000000"/>
                </a:solidFill>
                <a:latin typeface="Calibri" pitchFamily="34" charset="0"/>
              </a:rPr>
              <a:t>Drafting</a:t>
            </a:r>
            <a:endParaRPr lang="en-US" sz="1600" b="1" dirty="0">
              <a:latin typeface="Calibri" pitchFamily="34" charset="0"/>
            </a:endParaRPr>
          </a:p>
          <a:p>
            <a:pPr marL="757729" lvl="1" indent="-296319" eaLnBrk="0" hangingPunct="0">
              <a:buSzPct val="125000"/>
              <a:buFontTx/>
              <a:buChar char="•"/>
              <a:tabLst>
                <a:tab pos="7653675" algn="l"/>
              </a:tabLst>
            </a:pPr>
            <a:r>
              <a:rPr lang="en-GB" sz="1600" b="1" dirty="0">
                <a:solidFill>
                  <a:srgbClr val="618FFD">
                    <a:lumMod val="75000"/>
                  </a:srgbClr>
                </a:solidFill>
                <a:latin typeface="Calibri" pitchFamily="34" charset="0"/>
              </a:rPr>
              <a:t>BB: </a:t>
            </a:r>
            <a:r>
              <a:rPr lang="en-GB" sz="1600" b="1" dirty="0">
                <a:solidFill>
                  <a:srgbClr val="000000"/>
                </a:solidFill>
                <a:latin typeface="Calibri" pitchFamily="34" charset="0"/>
              </a:rPr>
              <a:t>502.0 Orbit Data Message (ODM - NASA, ESA): 5y revision 	</a:t>
            </a:r>
            <a:r>
              <a:rPr lang="en-GB" sz="1600" b="1" dirty="0">
                <a:latin typeface="Calibri" pitchFamily="34" charset="0"/>
              </a:rPr>
              <a:t>1</a:t>
            </a:r>
            <a:r>
              <a:rPr lang="en-GB" sz="1600" b="1" baseline="30000" dirty="0">
                <a:latin typeface="Calibri" pitchFamily="34" charset="0"/>
              </a:rPr>
              <a:t>st</a:t>
            </a:r>
            <a:r>
              <a:rPr lang="en-GB" sz="1600" b="1" dirty="0">
                <a:latin typeface="Calibri" pitchFamily="34" charset="0"/>
              </a:rPr>
              <a:t> prototype done, 2</a:t>
            </a:r>
            <a:r>
              <a:rPr lang="en-GB" sz="1600" b="1" baseline="30000" dirty="0">
                <a:latin typeface="Calibri" pitchFamily="34" charset="0"/>
              </a:rPr>
              <a:t>nd</a:t>
            </a:r>
            <a:r>
              <a:rPr lang="en-GB" sz="1600" b="1" dirty="0">
                <a:latin typeface="Calibri" pitchFamily="34" charset="0"/>
              </a:rPr>
              <a:t> one under finalisation</a:t>
            </a:r>
          </a:p>
          <a:p>
            <a:pPr marL="757729" lvl="1" indent="-296319" eaLnBrk="0" hangingPunct="0">
              <a:buSzPct val="125000"/>
              <a:buFontTx/>
              <a:buChar char="•"/>
              <a:tabLst>
                <a:tab pos="7653675" algn="l"/>
              </a:tabLst>
            </a:pPr>
            <a:r>
              <a:rPr lang="en-GB" sz="1600" b="1" dirty="0">
                <a:solidFill>
                  <a:srgbClr val="618FFD">
                    <a:lumMod val="75000"/>
                  </a:srgbClr>
                </a:solidFill>
                <a:latin typeface="Calibri" pitchFamily="34" charset="0"/>
              </a:rPr>
              <a:t>BB: </a:t>
            </a:r>
            <a:r>
              <a:rPr lang="en-GB" sz="1600" b="1" dirty="0">
                <a:solidFill>
                  <a:srgbClr val="000000"/>
                </a:solidFill>
                <a:latin typeface="Calibri" pitchFamily="34" charset="0"/>
              </a:rPr>
              <a:t>503.0 Tracking Data Message (TDM - NASA, ESA): 5y revision 	Drafting</a:t>
            </a:r>
          </a:p>
          <a:p>
            <a:pPr marL="757729" lvl="1" indent="-296319" eaLnBrk="0" hangingPunct="0">
              <a:buSzPct val="125000"/>
              <a:buFontTx/>
              <a:buChar char="•"/>
              <a:tabLst>
                <a:tab pos="7653675" algn="l"/>
              </a:tabLst>
            </a:pPr>
            <a:r>
              <a:rPr lang="en-GB" sz="1600" b="1" dirty="0">
                <a:solidFill>
                  <a:srgbClr val="618FFD">
                    <a:lumMod val="75000"/>
                  </a:srgbClr>
                </a:solidFill>
                <a:latin typeface="Calibri" pitchFamily="34" charset="0"/>
              </a:rPr>
              <a:t>BB: </a:t>
            </a:r>
            <a:r>
              <a:rPr lang="en-GB" sz="1600" b="1" dirty="0">
                <a:solidFill>
                  <a:srgbClr val="000000"/>
                </a:solidFill>
                <a:latin typeface="Calibri" pitchFamily="34" charset="0"/>
              </a:rPr>
              <a:t>504.0 Attitude Data Message (ADM - CNES, ESA): 5y revision 	AR completed in Aug. Drafting test plan</a:t>
            </a:r>
          </a:p>
          <a:p>
            <a:pPr marL="757729" lvl="1" indent="-296319" eaLnBrk="0" hangingPunct="0">
              <a:buSzPct val="125000"/>
              <a:buFontTx/>
              <a:buChar char="•"/>
              <a:tabLst>
                <a:tab pos="7653675" algn="l"/>
              </a:tabLst>
            </a:pPr>
            <a:r>
              <a:rPr lang="en-GB" sz="1600" b="1" dirty="0">
                <a:solidFill>
                  <a:srgbClr val="618FFD">
                    <a:lumMod val="75000"/>
                  </a:srgbClr>
                </a:solidFill>
                <a:latin typeface="Calibri" pitchFamily="34" charset="0"/>
              </a:rPr>
              <a:t>BB: </a:t>
            </a:r>
            <a:r>
              <a:rPr lang="en-GB" sz="1600" b="1" dirty="0">
                <a:solidFill>
                  <a:srgbClr val="000000"/>
                </a:solidFill>
                <a:latin typeface="Calibri" pitchFamily="34" charset="0"/>
              </a:rPr>
              <a:t>505.0 Navigation Data Message XML Specs (NDM - no prototype): 5y revision	In queue for AR</a:t>
            </a:r>
            <a:endParaRPr lang="en-GB" sz="1600" b="1" dirty="0">
              <a:latin typeface="Calibri" pitchFamily="34" charset="0"/>
            </a:endParaRPr>
          </a:p>
          <a:p>
            <a:pPr marL="757729" lvl="1" indent="-296319" eaLnBrk="0" hangingPunct="0">
              <a:buSzPct val="125000"/>
              <a:buFontTx/>
              <a:buChar char="•"/>
              <a:tabLst>
                <a:tab pos="7653675" algn="l"/>
              </a:tabLst>
            </a:pPr>
            <a:r>
              <a:rPr lang="en-GB" sz="1600" b="1" dirty="0">
                <a:solidFill>
                  <a:srgbClr val="618FFD">
                    <a:lumMod val="75000"/>
                  </a:srgbClr>
                </a:solidFill>
                <a:latin typeface="Calibri" pitchFamily="34" charset="0"/>
              </a:rPr>
              <a:t>BB: </a:t>
            </a:r>
            <a:r>
              <a:rPr lang="en-GB" sz="1600" b="1" dirty="0">
                <a:solidFill>
                  <a:srgbClr val="000000"/>
                </a:solidFill>
                <a:latin typeface="Calibri" pitchFamily="34" charset="0"/>
              </a:rPr>
              <a:t>507.0 Navigation Events Message (NEM – CNES, ESA)	Lower priority because of workload</a:t>
            </a:r>
          </a:p>
          <a:p>
            <a:pPr marL="757729" lvl="1" indent="-296319" eaLnBrk="0" hangingPunct="0">
              <a:buSzPct val="125000"/>
              <a:buFontTx/>
              <a:buChar char="•"/>
              <a:tabLst>
                <a:tab pos="7653675" algn="l"/>
              </a:tabLst>
            </a:pPr>
            <a:r>
              <a:rPr lang="en-GB" sz="1600" b="1" dirty="0">
                <a:solidFill>
                  <a:srgbClr val="618FFD">
                    <a:lumMod val="75000"/>
                  </a:srgbClr>
                </a:solidFill>
                <a:latin typeface="Calibri" pitchFamily="34" charset="0"/>
              </a:rPr>
              <a:t>BB: </a:t>
            </a:r>
            <a:r>
              <a:rPr lang="en-GB" sz="1600" b="1" dirty="0">
                <a:solidFill>
                  <a:srgbClr val="000000"/>
                </a:solidFill>
                <a:latin typeface="Calibri" pitchFamily="34" charset="0"/>
              </a:rPr>
              <a:t>508.0 Conjunction Data Message (CDM): 5y revision	Drafting</a:t>
            </a:r>
          </a:p>
          <a:p>
            <a:pPr marL="757729" lvl="1" indent="-296319" eaLnBrk="0" hangingPunct="0">
              <a:buSzPct val="125000"/>
              <a:buFontTx/>
              <a:buChar char="•"/>
              <a:tabLst>
                <a:tab pos="7653675" algn="l"/>
              </a:tabLst>
            </a:pPr>
            <a:r>
              <a:rPr lang="en-GB" sz="1600" b="1" dirty="0">
                <a:solidFill>
                  <a:srgbClr val="618FFD">
                    <a:lumMod val="75000"/>
                  </a:srgbClr>
                </a:solidFill>
                <a:latin typeface="Calibri" pitchFamily="34" charset="0"/>
              </a:rPr>
              <a:t>BB: </a:t>
            </a:r>
            <a:r>
              <a:rPr lang="en-GB" sz="1600" b="1" dirty="0">
                <a:solidFill>
                  <a:srgbClr val="000000"/>
                </a:solidFill>
                <a:latin typeface="Calibri" pitchFamily="34" charset="0"/>
              </a:rPr>
              <a:t>509.0 Pointing Request Message (PRM)	New corrigendum in work</a:t>
            </a:r>
          </a:p>
        </p:txBody>
      </p:sp>
    </p:spTree>
    <p:extLst>
      <p:ext uri="{BB962C8B-B14F-4D97-AF65-F5344CB8AC3E}">
        <p14:creationId xmlns:p14="http://schemas.microsoft.com/office/powerpoint/2010/main" val="9061083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p:txBody>
          <a:bodyPr/>
          <a:lstStyle/>
          <a:p>
            <a:r>
              <a:rPr lang="en-GB" dirty="0"/>
              <a:t>CCSDS/MOIMS Document Status (Nov21-Apr22)-2</a:t>
            </a:r>
          </a:p>
        </p:txBody>
      </p:sp>
      <p:sp>
        <p:nvSpPr>
          <p:cNvPr id="7" name="Rectangle 3">
            <a:extLst>
              <a:ext uri="{FF2B5EF4-FFF2-40B4-BE49-F238E27FC236}">
                <a16:creationId xmlns:a16="http://schemas.microsoft.com/office/drawing/2014/main" id="{5A27E682-CEB2-4FBB-93B0-2ED8315DDFFC}"/>
              </a:ext>
            </a:extLst>
          </p:cNvPr>
          <p:cNvSpPr>
            <a:spLocks noChangeArrowheads="1"/>
          </p:cNvSpPr>
          <p:nvPr/>
        </p:nvSpPr>
        <p:spPr bwMode="auto">
          <a:xfrm>
            <a:off x="447044" y="882476"/>
            <a:ext cx="11480800" cy="5161280"/>
          </a:xfrm>
          <a:prstGeom prst="rect">
            <a:avLst/>
          </a:prstGeom>
          <a:noFill/>
          <a:ln w="9525">
            <a:noFill/>
            <a:miter lim="800000"/>
            <a:headEnd/>
            <a:tailEnd/>
          </a:ln>
        </p:spPr>
        <p:txBody>
          <a:bodyPr lIns="108272" tIns="53185" rIns="108272" bIns="53185"/>
          <a:lstStyle/>
          <a:p>
            <a:pPr marL="306903" indent="-306903" eaLnBrk="0" hangingPunct="0">
              <a:buSzPct val="125000"/>
              <a:buFontTx/>
              <a:buChar char="•"/>
            </a:pPr>
            <a:r>
              <a:rPr lang="en-GB" sz="2600" b="1" dirty="0">
                <a:solidFill>
                  <a:srgbClr val="A50021"/>
                </a:solidFill>
                <a:latin typeface="Calibri" pitchFamily="34" charset="0"/>
              </a:rPr>
              <a:t>Spacecraft Monitor &amp; Control WG (SM&amp;C)</a:t>
            </a:r>
            <a:r>
              <a:rPr lang="en-GB" sz="1467" b="1" dirty="0">
                <a:solidFill>
                  <a:srgbClr val="000000"/>
                </a:solidFill>
                <a:latin typeface="Calibri" pitchFamily="34" charset="0"/>
              </a:rPr>
              <a:t>	</a:t>
            </a:r>
          </a:p>
          <a:p>
            <a:pPr marL="757729" lvl="1" indent="-296319" eaLnBrk="0" hangingPunct="0">
              <a:buSzPct val="125000"/>
              <a:buFontTx/>
              <a:buChar char="•"/>
              <a:tabLst>
                <a:tab pos="7653675" algn="l"/>
              </a:tabLst>
            </a:pPr>
            <a:r>
              <a:rPr lang="en-GB" sz="1600" b="1" dirty="0">
                <a:solidFill>
                  <a:srgbClr val="618FFD">
                    <a:lumMod val="75000"/>
                  </a:srgbClr>
                </a:solidFill>
                <a:latin typeface="Calibri" pitchFamily="34" charset="0"/>
              </a:rPr>
              <a:t>BB: </a:t>
            </a:r>
            <a:r>
              <a:rPr lang="en-GB" sz="1600" b="1" dirty="0">
                <a:solidFill>
                  <a:srgbClr val="000000"/>
                </a:solidFill>
                <a:latin typeface="Calibri" pitchFamily="34" charset="0"/>
              </a:rPr>
              <a:t>521.0 </a:t>
            </a:r>
            <a:r>
              <a:rPr lang="fr-FR" sz="1600" b="1" dirty="0">
                <a:solidFill>
                  <a:srgbClr val="000000"/>
                </a:solidFill>
                <a:latin typeface="Calibri" pitchFamily="34" charset="0"/>
              </a:rPr>
              <a:t>Mission Operations - Message Abstraction Layer (MAL) </a:t>
            </a:r>
            <a:r>
              <a:rPr lang="en-GB" sz="1600" b="1" dirty="0">
                <a:solidFill>
                  <a:srgbClr val="000000"/>
                </a:solidFill>
                <a:latin typeface="Calibri" pitchFamily="34" charset="0"/>
              </a:rPr>
              <a:t>(ESA, CNES)	Disposing CESB poll conditions for AR</a:t>
            </a:r>
          </a:p>
          <a:p>
            <a:pPr marL="757729" lvl="1" indent="-296319" eaLnBrk="0" hangingPunct="0">
              <a:buSzPct val="125000"/>
              <a:buFontTx/>
              <a:buChar char="•"/>
              <a:tabLst>
                <a:tab pos="7653675" algn="l"/>
              </a:tabLst>
            </a:pPr>
            <a:r>
              <a:rPr lang="en-GB" sz="1600" b="1" dirty="0">
                <a:solidFill>
                  <a:srgbClr val="00AE00"/>
                </a:solidFill>
                <a:latin typeface="Calibri" pitchFamily="34" charset="0"/>
              </a:rPr>
              <a:t>GB: </a:t>
            </a:r>
            <a:r>
              <a:rPr lang="en-GB" sz="1600" b="1" dirty="0">
                <a:solidFill>
                  <a:srgbClr val="000000"/>
                </a:solidFill>
                <a:latin typeface="Calibri" pitchFamily="34" charset="0"/>
              </a:rPr>
              <a:t>520.0 MO Services Concept (ESA): 5y </a:t>
            </a:r>
            <a:r>
              <a:rPr lang="en-US" sz="1600" b="1" dirty="0">
                <a:solidFill>
                  <a:srgbClr val="000000"/>
                </a:solidFill>
                <a:latin typeface="Calibri" pitchFamily="34" charset="0"/>
              </a:rPr>
              <a:t>revision </a:t>
            </a:r>
            <a:r>
              <a:rPr lang="en-GB" sz="1600" b="1" dirty="0">
                <a:solidFill>
                  <a:srgbClr val="000000"/>
                </a:solidFill>
                <a:latin typeface="Calibri" pitchFamily="34" charset="0"/>
              </a:rPr>
              <a:t>	On hold waiting for MAL</a:t>
            </a:r>
          </a:p>
          <a:p>
            <a:pPr marL="757729" lvl="1" indent="-296319" eaLnBrk="0" hangingPunct="0">
              <a:buSzPct val="125000"/>
              <a:buFontTx/>
              <a:buChar char="•"/>
              <a:tabLst>
                <a:tab pos="7653675" algn="l"/>
              </a:tabLst>
            </a:pPr>
            <a:r>
              <a:rPr lang="en-GB" sz="1600" b="1" dirty="0">
                <a:solidFill>
                  <a:srgbClr val="FF3399"/>
                </a:solidFill>
                <a:latin typeface="Calibri" pitchFamily="34" charset="0"/>
              </a:rPr>
              <a:t>MB: </a:t>
            </a:r>
            <a:r>
              <a:rPr lang="en-GB" sz="1600" b="1" dirty="0">
                <a:solidFill>
                  <a:srgbClr val="000000"/>
                </a:solidFill>
                <a:latin typeface="Calibri" pitchFamily="34" charset="0"/>
              </a:rPr>
              <a:t>520.1 Mission Operations Reference Model (DLR</a:t>
            </a:r>
            <a:r>
              <a:rPr lang="en-US" sz="1600" b="1" dirty="0">
                <a:solidFill>
                  <a:srgbClr val="000000"/>
                </a:solidFill>
                <a:latin typeface="Calibri" pitchFamily="34" charset="0"/>
              </a:rPr>
              <a:t>): 5y revision </a:t>
            </a:r>
            <a:r>
              <a:rPr lang="en-GB" sz="1600" b="1" dirty="0">
                <a:solidFill>
                  <a:srgbClr val="000000"/>
                </a:solidFill>
                <a:latin typeface="Calibri" pitchFamily="34" charset="0"/>
              </a:rPr>
              <a:t>	On hold waiting for MAL</a:t>
            </a:r>
          </a:p>
          <a:p>
            <a:pPr marL="757729" lvl="1" indent="-296319" eaLnBrk="0" hangingPunct="0">
              <a:buSzPct val="125000"/>
              <a:buFontTx/>
              <a:buChar char="•"/>
              <a:tabLst>
                <a:tab pos="7653675" algn="l"/>
              </a:tabLst>
            </a:pPr>
            <a:r>
              <a:rPr lang="en-GB" sz="1600" b="1" dirty="0">
                <a:solidFill>
                  <a:srgbClr val="618FFD">
                    <a:lumMod val="75000"/>
                  </a:srgbClr>
                </a:solidFill>
                <a:latin typeface="Calibri" pitchFamily="34" charset="0"/>
              </a:rPr>
              <a:t>BB: </a:t>
            </a:r>
            <a:r>
              <a:rPr lang="en-GB" sz="1600" b="1" dirty="0">
                <a:solidFill>
                  <a:srgbClr val="000000"/>
                </a:solidFill>
                <a:latin typeface="Calibri" pitchFamily="34" charset="0"/>
              </a:rPr>
              <a:t>522.2 Mission Product Data Distribution Services (ESA, CNES)	On hold waiting for MAL</a:t>
            </a:r>
          </a:p>
          <a:p>
            <a:pPr marL="757729" lvl="1" indent="-296319" eaLnBrk="0" hangingPunct="0">
              <a:buSzPct val="125000"/>
              <a:buFontTx/>
              <a:buChar char="•"/>
              <a:tabLst>
                <a:tab pos="7653675" algn="l"/>
              </a:tabLst>
            </a:pPr>
            <a:r>
              <a:rPr lang="en-GB" sz="1600" b="1" dirty="0">
                <a:solidFill>
                  <a:srgbClr val="618FFD">
                    <a:lumMod val="75000"/>
                  </a:srgbClr>
                </a:solidFill>
                <a:latin typeface="Calibri" pitchFamily="34" charset="0"/>
              </a:rPr>
              <a:t>BB: </a:t>
            </a:r>
            <a:r>
              <a:rPr lang="en-GB" sz="1600" b="1" dirty="0">
                <a:solidFill>
                  <a:srgbClr val="000000"/>
                </a:solidFill>
                <a:latin typeface="Calibri" pitchFamily="34" charset="0"/>
              </a:rPr>
              <a:t>522.x File Management Services (ESA, ?)	On hold waiting for MAL</a:t>
            </a:r>
          </a:p>
          <a:p>
            <a:pPr marL="757729" lvl="1" indent="-296319" eaLnBrk="0" hangingPunct="0">
              <a:buSzPct val="125000"/>
              <a:buFontTx/>
              <a:buChar char="•"/>
            </a:pPr>
            <a:endParaRPr lang="en-GB" sz="1467" b="1" dirty="0">
              <a:solidFill>
                <a:srgbClr val="000000"/>
              </a:solidFill>
              <a:latin typeface="Calibri" pitchFamily="34" charset="0"/>
            </a:endParaRPr>
          </a:p>
          <a:p>
            <a:pPr marL="148159" indent="-296319" eaLnBrk="0" hangingPunct="0">
              <a:buSzPct val="125000"/>
              <a:buFontTx/>
              <a:buChar char="•"/>
            </a:pPr>
            <a:r>
              <a:rPr lang="en-GB" sz="2600" b="1" dirty="0">
                <a:solidFill>
                  <a:srgbClr val="A50021"/>
                </a:solidFill>
                <a:latin typeface="Calibri" pitchFamily="34" charset="0"/>
              </a:rPr>
              <a:t>Mission Planning &amp; Scheduling WG (MP&amp;S)</a:t>
            </a:r>
          </a:p>
          <a:p>
            <a:pPr marL="757729" lvl="1" indent="-296319" eaLnBrk="0" hangingPunct="0">
              <a:buSzPct val="125000"/>
              <a:buFontTx/>
              <a:buChar char="•"/>
              <a:tabLst>
                <a:tab pos="7653675" algn="l"/>
              </a:tabLst>
            </a:pPr>
            <a:r>
              <a:rPr lang="en-GB" sz="1600" b="1" dirty="0">
                <a:solidFill>
                  <a:srgbClr val="618FFD">
                    <a:lumMod val="75000"/>
                  </a:srgbClr>
                </a:solidFill>
                <a:latin typeface="Calibri" pitchFamily="34" charset="0"/>
              </a:rPr>
              <a:t>BB: </a:t>
            </a:r>
            <a:r>
              <a:rPr lang="en-GB" sz="1600" b="1" dirty="0">
                <a:solidFill>
                  <a:srgbClr val="000000"/>
                </a:solidFill>
                <a:latin typeface="Calibri" pitchFamily="34" charset="0"/>
              </a:rPr>
              <a:t>529.1 Mission Planning and Scheduling (ESA, DLR)	 On hold waiting for MAL before AR </a:t>
            </a:r>
          </a:p>
          <a:p>
            <a:pPr marL="757729" lvl="1" indent="-296319" eaLnBrk="0" hangingPunct="0">
              <a:buSzPct val="125000"/>
              <a:buFontTx/>
              <a:buChar char="•"/>
            </a:pPr>
            <a:endParaRPr lang="en-GB" sz="1467" b="1" dirty="0">
              <a:solidFill>
                <a:srgbClr val="000000"/>
              </a:solidFill>
              <a:latin typeface="Calibri" pitchFamily="34" charset="0"/>
            </a:endParaRPr>
          </a:p>
        </p:txBody>
      </p:sp>
    </p:spTree>
    <p:extLst>
      <p:ext uri="{BB962C8B-B14F-4D97-AF65-F5344CB8AC3E}">
        <p14:creationId xmlns:p14="http://schemas.microsoft.com/office/powerpoint/2010/main" val="2679488545"/>
      </p:ext>
    </p:extLst>
  </p:cSld>
  <p:clrMapOvr>
    <a:masterClrMapping/>
  </p:clrMapOvr>
</p:sld>
</file>

<file path=ppt/theme/theme1.xml><?xml version="1.0" encoding="utf-8"?>
<a:theme xmlns:a="http://schemas.openxmlformats.org/drawingml/2006/main" name="ESA_Presentation_DARK">
  <a:themeElements>
    <a:clrScheme name="ESA Presentation 2020 Dark">
      <a:dk1>
        <a:srgbClr val="003249"/>
      </a:dk1>
      <a:lt1>
        <a:srgbClr val="FEFFFF"/>
      </a:lt1>
      <a:dk2>
        <a:srgbClr val="335E6E"/>
      </a:dk2>
      <a:lt2>
        <a:srgbClr val="E7E8E3"/>
      </a:lt2>
      <a:accent1>
        <a:srgbClr val="00AE9C"/>
      </a:accent1>
      <a:accent2>
        <a:srgbClr val="EC1A2F"/>
      </a:accent2>
      <a:accent3>
        <a:srgbClr val="FBAB18"/>
      </a:accent3>
      <a:accent4>
        <a:srgbClr val="009BDA"/>
      </a:accent4>
      <a:accent5>
        <a:srgbClr val="8096A6"/>
      </a:accent5>
      <a:accent6>
        <a:srgbClr val="E7E8E3"/>
      </a:accent6>
      <a:hlink>
        <a:srgbClr val="6DCFF6"/>
      </a:hlink>
      <a:folHlink>
        <a:srgbClr val="009BD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lgn="l">
          <a:defRPr dirty="0">
            <a:solidFill>
              <a:srgbClr val="8197A6"/>
            </a:solidFill>
            <a:latin typeface="Arial" panose="020B0604020202020204" pitchFamily="34" charset="0"/>
            <a:ea typeface="MS PGothic" pitchFamily="34" charset="-128"/>
            <a:cs typeface="Arial" panose="020B0604020202020204" pitchFamily="34" charset="0"/>
          </a:defRPr>
        </a:defPPr>
      </a:lstStyle>
    </a:txDef>
  </a:objectDefaults>
  <a:extraClrSchemeLst>
    <a:extraClrScheme>
      <a:clrScheme name="Esa presentation 1">
        <a:dk1>
          <a:srgbClr val="4D4F53"/>
        </a:dk1>
        <a:lt1>
          <a:srgbClr val="FFFFFF"/>
        </a:lt1>
        <a:dk2>
          <a:srgbClr val="D0103A"/>
        </a:dk2>
        <a:lt2>
          <a:srgbClr val="000000"/>
        </a:lt2>
        <a:accent1>
          <a:srgbClr val="00338D"/>
        </a:accent1>
        <a:accent2>
          <a:srgbClr val="008542"/>
        </a:accent2>
        <a:accent3>
          <a:srgbClr val="FFFFFF"/>
        </a:accent3>
        <a:accent4>
          <a:srgbClr val="404246"/>
        </a:accent4>
        <a:accent5>
          <a:srgbClr val="AAADC5"/>
        </a:accent5>
        <a:accent6>
          <a:srgbClr val="00783B"/>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2">
        <a:dk1>
          <a:srgbClr val="4D4F53"/>
        </a:dk1>
        <a:lt1>
          <a:srgbClr val="FFFFFF"/>
        </a:lt1>
        <a:dk2>
          <a:srgbClr val="D0103A"/>
        </a:dk2>
        <a:lt2>
          <a:srgbClr val="000000"/>
        </a:lt2>
        <a:accent1>
          <a:srgbClr val="0098DB"/>
        </a:accent1>
        <a:accent2>
          <a:srgbClr val="008542"/>
        </a:accent2>
        <a:accent3>
          <a:srgbClr val="FFFFFF"/>
        </a:accent3>
        <a:accent4>
          <a:srgbClr val="404246"/>
        </a:accent4>
        <a:accent5>
          <a:srgbClr val="AACAEA"/>
        </a:accent5>
        <a:accent6>
          <a:srgbClr val="00783B"/>
        </a:accent6>
        <a:hlink>
          <a:srgbClr val="E37222"/>
        </a:hlink>
        <a:folHlink>
          <a:srgbClr val="00338D"/>
        </a:folHlink>
      </a:clrScheme>
      <a:clrMap bg1="lt1" tx1="dk1" bg2="lt2" tx2="dk2" accent1="accent1" accent2="accent2" accent3="accent3" accent4="accent4" accent5="accent5" accent6="accent6" hlink="hlink" folHlink="folHlink"/>
    </a:extraClrScheme>
    <a:extraClrScheme>
      <a:clrScheme name="Esa presentation 3">
        <a:dk1>
          <a:srgbClr val="4D4F53"/>
        </a:dk1>
        <a:lt1>
          <a:srgbClr val="FFFFFF"/>
        </a:lt1>
        <a:dk2>
          <a:srgbClr val="D0103A"/>
        </a:dk2>
        <a:lt2>
          <a:srgbClr val="000000"/>
        </a:lt2>
        <a:accent1>
          <a:srgbClr val="008542"/>
        </a:accent1>
        <a:accent2>
          <a:srgbClr val="003397"/>
        </a:accent2>
        <a:accent3>
          <a:srgbClr val="FFFFFF"/>
        </a:accent3>
        <a:accent4>
          <a:srgbClr val="404246"/>
        </a:accent4>
        <a:accent5>
          <a:srgbClr val="AAC2B0"/>
        </a:accent5>
        <a:accent6>
          <a:srgbClr val="002D88"/>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4">
        <a:dk1>
          <a:srgbClr val="4D4F53"/>
        </a:dk1>
        <a:lt1>
          <a:srgbClr val="FFFFFF"/>
        </a:lt1>
        <a:dk2>
          <a:srgbClr val="D0103A"/>
        </a:dk2>
        <a:lt2>
          <a:srgbClr val="000000"/>
        </a:lt2>
        <a:accent1>
          <a:srgbClr val="E37222"/>
        </a:accent1>
        <a:accent2>
          <a:srgbClr val="008542"/>
        </a:accent2>
        <a:accent3>
          <a:srgbClr val="FFFFFF"/>
        </a:accent3>
        <a:accent4>
          <a:srgbClr val="404246"/>
        </a:accent4>
        <a:accent5>
          <a:srgbClr val="EFBCAB"/>
        </a:accent5>
        <a:accent6>
          <a:srgbClr val="00783B"/>
        </a:accent6>
        <a:hlink>
          <a:srgbClr val="00338D"/>
        </a:hlink>
        <a:folHlink>
          <a:srgbClr val="0098DB"/>
        </a:folHlink>
      </a:clrScheme>
      <a:clrMap bg1="lt1" tx1="dk1" bg2="lt2" tx2="dk2" accent1="accent1" accent2="accent2" accent3="accent3" accent4="accent4" accent5="accent5" accent6="accent6" hlink="hlink" folHlink="folHlink"/>
    </a:extraClrScheme>
    <a:extraClrScheme>
      <a:clrScheme name="Esa presentation 5">
        <a:dk1>
          <a:srgbClr val="4D4F53"/>
        </a:dk1>
        <a:lt1>
          <a:srgbClr val="FFFFFF"/>
        </a:lt1>
        <a:dk2>
          <a:srgbClr val="00338D"/>
        </a:dk2>
        <a:lt2>
          <a:srgbClr val="000000"/>
        </a:lt2>
        <a:accent1>
          <a:srgbClr val="D0103A"/>
        </a:accent1>
        <a:accent2>
          <a:srgbClr val="008542"/>
        </a:accent2>
        <a:accent3>
          <a:srgbClr val="FFFFFF"/>
        </a:accent3>
        <a:accent4>
          <a:srgbClr val="404246"/>
        </a:accent4>
        <a:accent5>
          <a:srgbClr val="E4AAAE"/>
        </a:accent5>
        <a:accent6>
          <a:srgbClr val="00783B"/>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6">
        <a:dk1>
          <a:srgbClr val="000000"/>
        </a:dk1>
        <a:lt1>
          <a:srgbClr val="FFFFFF"/>
        </a:lt1>
        <a:dk2>
          <a:srgbClr val="747678"/>
        </a:dk2>
        <a:lt2>
          <a:srgbClr val="4D4F53"/>
        </a:lt2>
        <a:accent1>
          <a:srgbClr val="00338D"/>
        </a:accent1>
        <a:accent2>
          <a:srgbClr val="D5D6D2"/>
        </a:accent2>
        <a:accent3>
          <a:srgbClr val="FFFFFF"/>
        </a:accent3>
        <a:accent4>
          <a:srgbClr val="000000"/>
        </a:accent4>
        <a:accent5>
          <a:srgbClr val="AAADC5"/>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7">
        <a:dk1>
          <a:srgbClr val="000000"/>
        </a:dk1>
        <a:lt1>
          <a:srgbClr val="FFFFFF"/>
        </a:lt1>
        <a:dk2>
          <a:srgbClr val="747678"/>
        </a:dk2>
        <a:lt2>
          <a:srgbClr val="4D4F53"/>
        </a:lt2>
        <a:accent1>
          <a:srgbClr val="0098DB"/>
        </a:accent1>
        <a:accent2>
          <a:srgbClr val="D5D6D2"/>
        </a:accent2>
        <a:accent3>
          <a:srgbClr val="FFFFFF"/>
        </a:accent3>
        <a:accent4>
          <a:srgbClr val="000000"/>
        </a:accent4>
        <a:accent5>
          <a:srgbClr val="AACAEA"/>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8">
        <a:dk1>
          <a:srgbClr val="000000"/>
        </a:dk1>
        <a:lt1>
          <a:srgbClr val="FFFFFF"/>
        </a:lt1>
        <a:dk2>
          <a:srgbClr val="747678"/>
        </a:dk2>
        <a:lt2>
          <a:srgbClr val="4D4F53"/>
        </a:lt2>
        <a:accent1>
          <a:srgbClr val="008542"/>
        </a:accent1>
        <a:accent2>
          <a:srgbClr val="D5D6D2"/>
        </a:accent2>
        <a:accent3>
          <a:srgbClr val="FFFFFF"/>
        </a:accent3>
        <a:accent4>
          <a:srgbClr val="000000"/>
        </a:accent4>
        <a:accent5>
          <a:srgbClr val="AAC2B0"/>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9">
        <a:dk1>
          <a:srgbClr val="000000"/>
        </a:dk1>
        <a:lt1>
          <a:srgbClr val="FFFFFF"/>
        </a:lt1>
        <a:dk2>
          <a:srgbClr val="747678"/>
        </a:dk2>
        <a:lt2>
          <a:srgbClr val="4D4F53"/>
        </a:lt2>
        <a:accent1>
          <a:srgbClr val="E37222"/>
        </a:accent1>
        <a:accent2>
          <a:srgbClr val="D5D6D2"/>
        </a:accent2>
        <a:accent3>
          <a:srgbClr val="FFFFFF"/>
        </a:accent3>
        <a:accent4>
          <a:srgbClr val="000000"/>
        </a:accent4>
        <a:accent5>
          <a:srgbClr val="EFBCAB"/>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10">
        <a:dk1>
          <a:srgbClr val="000000"/>
        </a:dk1>
        <a:lt1>
          <a:srgbClr val="FFFFFF"/>
        </a:lt1>
        <a:dk2>
          <a:srgbClr val="747678"/>
        </a:dk2>
        <a:lt2>
          <a:srgbClr val="4D4F53"/>
        </a:lt2>
        <a:accent1>
          <a:srgbClr val="D0103A"/>
        </a:accent1>
        <a:accent2>
          <a:srgbClr val="D5D6D2"/>
        </a:accent2>
        <a:accent3>
          <a:srgbClr val="FFFFFF"/>
        </a:accent3>
        <a:accent4>
          <a:srgbClr val="000000"/>
        </a:accent4>
        <a:accent5>
          <a:srgbClr val="E4AAAE"/>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11">
        <a:dk1>
          <a:srgbClr val="000000"/>
        </a:dk1>
        <a:lt1>
          <a:srgbClr val="FFFFFF"/>
        </a:lt1>
        <a:dk2>
          <a:srgbClr val="747678"/>
        </a:dk2>
        <a:lt2>
          <a:srgbClr val="4D4F53"/>
        </a:lt2>
        <a:accent1>
          <a:srgbClr val="8B8D8E"/>
        </a:accent1>
        <a:accent2>
          <a:srgbClr val="D5D6D2"/>
        </a:accent2>
        <a:accent3>
          <a:srgbClr val="FFFFFF"/>
        </a:accent3>
        <a:accent4>
          <a:srgbClr val="000000"/>
        </a:accent4>
        <a:accent5>
          <a:srgbClr val="C4C5C6"/>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2020_ESA_Presentation.potx" id="{F1565A85-B878-49F9-899B-4F1FD8E5BBEB}" vid="{1D5F5E67-AB13-4111-9750-227349DF9C0E}"/>
    </a:ext>
  </a:extLst>
</a:theme>
</file>

<file path=ppt/theme/theme2.xml><?xml version="1.0" encoding="utf-8"?>
<a:theme xmlns:a="http://schemas.openxmlformats.org/drawingml/2006/main" name="ESA_Presentation_DARK_BG">
  <a:themeElements>
    <a:clrScheme name="ESA Presentation 2020 Dark">
      <a:dk1>
        <a:srgbClr val="003249"/>
      </a:dk1>
      <a:lt1>
        <a:srgbClr val="FEFFFF"/>
      </a:lt1>
      <a:dk2>
        <a:srgbClr val="335E6E"/>
      </a:dk2>
      <a:lt2>
        <a:srgbClr val="E7E8E3"/>
      </a:lt2>
      <a:accent1>
        <a:srgbClr val="00AE9C"/>
      </a:accent1>
      <a:accent2>
        <a:srgbClr val="EC1A2F"/>
      </a:accent2>
      <a:accent3>
        <a:srgbClr val="FBAB18"/>
      </a:accent3>
      <a:accent4>
        <a:srgbClr val="009BDA"/>
      </a:accent4>
      <a:accent5>
        <a:srgbClr val="8096A6"/>
      </a:accent5>
      <a:accent6>
        <a:srgbClr val="E7E8E3"/>
      </a:accent6>
      <a:hlink>
        <a:srgbClr val="6DCFF6"/>
      </a:hlink>
      <a:folHlink>
        <a:srgbClr val="009BD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lgn="l">
          <a:defRPr dirty="0" err="1">
            <a:solidFill>
              <a:srgbClr val="8197A6"/>
            </a:solidFill>
            <a:latin typeface="Arial" panose="020B0604020202020204" pitchFamily="34" charset="0"/>
            <a:ea typeface="MS PGothic" pitchFamily="34" charset="-128"/>
            <a:cs typeface="Arial" panose="020B0604020202020204" pitchFamily="34" charset="0"/>
          </a:defRPr>
        </a:defPPr>
      </a:lstStyle>
    </a:txDef>
  </a:objectDefaults>
  <a:extraClrSchemeLst>
    <a:extraClrScheme>
      <a:clrScheme name="Esa presentation 1">
        <a:dk1>
          <a:srgbClr val="4D4F53"/>
        </a:dk1>
        <a:lt1>
          <a:srgbClr val="FFFFFF"/>
        </a:lt1>
        <a:dk2>
          <a:srgbClr val="D0103A"/>
        </a:dk2>
        <a:lt2>
          <a:srgbClr val="000000"/>
        </a:lt2>
        <a:accent1>
          <a:srgbClr val="00338D"/>
        </a:accent1>
        <a:accent2>
          <a:srgbClr val="008542"/>
        </a:accent2>
        <a:accent3>
          <a:srgbClr val="FFFFFF"/>
        </a:accent3>
        <a:accent4>
          <a:srgbClr val="404246"/>
        </a:accent4>
        <a:accent5>
          <a:srgbClr val="AAADC5"/>
        </a:accent5>
        <a:accent6>
          <a:srgbClr val="00783B"/>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2">
        <a:dk1>
          <a:srgbClr val="4D4F53"/>
        </a:dk1>
        <a:lt1>
          <a:srgbClr val="FFFFFF"/>
        </a:lt1>
        <a:dk2>
          <a:srgbClr val="D0103A"/>
        </a:dk2>
        <a:lt2>
          <a:srgbClr val="000000"/>
        </a:lt2>
        <a:accent1>
          <a:srgbClr val="0098DB"/>
        </a:accent1>
        <a:accent2>
          <a:srgbClr val="008542"/>
        </a:accent2>
        <a:accent3>
          <a:srgbClr val="FFFFFF"/>
        </a:accent3>
        <a:accent4>
          <a:srgbClr val="404246"/>
        </a:accent4>
        <a:accent5>
          <a:srgbClr val="AACAEA"/>
        </a:accent5>
        <a:accent6>
          <a:srgbClr val="00783B"/>
        </a:accent6>
        <a:hlink>
          <a:srgbClr val="E37222"/>
        </a:hlink>
        <a:folHlink>
          <a:srgbClr val="00338D"/>
        </a:folHlink>
      </a:clrScheme>
      <a:clrMap bg1="lt1" tx1="dk1" bg2="lt2" tx2="dk2" accent1="accent1" accent2="accent2" accent3="accent3" accent4="accent4" accent5="accent5" accent6="accent6" hlink="hlink" folHlink="folHlink"/>
    </a:extraClrScheme>
    <a:extraClrScheme>
      <a:clrScheme name="Esa presentation 3">
        <a:dk1>
          <a:srgbClr val="4D4F53"/>
        </a:dk1>
        <a:lt1>
          <a:srgbClr val="FFFFFF"/>
        </a:lt1>
        <a:dk2>
          <a:srgbClr val="D0103A"/>
        </a:dk2>
        <a:lt2>
          <a:srgbClr val="000000"/>
        </a:lt2>
        <a:accent1>
          <a:srgbClr val="008542"/>
        </a:accent1>
        <a:accent2>
          <a:srgbClr val="003397"/>
        </a:accent2>
        <a:accent3>
          <a:srgbClr val="FFFFFF"/>
        </a:accent3>
        <a:accent4>
          <a:srgbClr val="404246"/>
        </a:accent4>
        <a:accent5>
          <a:srgbClr val="AAC2B0"/>
        </a:accent5>
        <a:accent6>
          <a:srgbClr val="002D88"/>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4">
        <a:dk1>
          <a:srgbClr val="4D4F53"/>
        </a:dk1>
        <a:lt1>
          <a:srgbClr val="FFFFFF"/>
        </a:lt1>
        <a:dk2>
          <a:srgbClr val="D0103A"/>
        </a:dk2>
        <a:lt2>
          <a:srgbClr val="000000"/>
        </a:lt2>
        <a:accent1>
          <a:srgbClr val="E37222"/>
        </a:accent1>
        <a:accent2>
          <a:srgbClr val="008542"/>
        </a:accent2>
        <a:accent3>
          <a:srgbClr val="FFFFFF"/>
        </a:accent3>
        <a:accent4>
          <a:srgbClr val="404246"/>
        </a:accent4>
        <a:accent5>
          <a:srgbClr val="EFBCAB"/>
        </a:accent5>
        <a:accent6>
          <a:srgbClr val="00783B"/>
        </a:accent6>
        <a:hlink>
          <a:srgbClr val="00338D"/>
        </a:hlink>
        <a:folHlink>
          <a:srgbClr val="0098DB"/>
        </a:folHlink>
      </a:clrScheme>
      <a:clrMap bg1="lt1" tx1="dk1" bg2="lt2" tx2="dk2" accent1="accent1" accent2="accent2" accent3="accent3" accent4="accent4" accent5="accent5" accent6="accent6" hlink="hlink" folHlink="folHlink"/>
    </a:extraClrScheme>
    <a:extraClrScheme>
      <a:clrScheme name="Esa presentation 5">
        <a:dk1>
          <a:srgbClr val="4D4F53"/>
        </a:dk1>
        <a:lt1>
          <a:srgbClr val="FFFFFF"/>
        </a:lt1>
        <a:dk2>
          <a:srgbClr val="00338D"/>
        </a:dk2>
        <a:lt2>
          <a:srgbClr val="000000"/>
        </a:lt2>
        <a:accent1>
          <a:srgbClr val="D0103A"/>
        </a:accent1>
        <a:accent2>
          <a:srgbClr val="008542"/>
        </a:accent2>
        <a:accent3>
          <a:srgbClr val="FFFFFF"/>
        </a:accent3>
        <a:accent4>
          <a:srgbClr val="404246"/>
        </a:accent4>
        <a:accent5>
          <a:srgbClr val="E4AAAE"/>
        </a:accent5>
        <a:accent6>
          <a:srgbClr val="00783B"/>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6">
        <a:dk1>
          <a:srgbClr val="000000"/>
        </a:dk1>
        <a:lt1>
          <a:srgbClr val="FFFFFF"/>
        </a:lt1>
        <a:dk2>
          <a:srgbClr val="747678"/>
        </a:dk2>
        <a:lt2>
          <a:srgbClr val="4D4F53"/>
        </a:lt2>
        <a:accent1>
          <a:srgbClr val="00338D"/>
        </a:accent1>
        <a:accent2>
          <a:srgbClr val="D5D6D2"/>
        </a:accent2>
        <a:accent3>
          <a:srgbClr val="FFFFFF"/>
        </a:accent3>
        <a:accent4>
          <a:srgbClr val="000000"/>
        </a:accent4>
        <a:accent5>
          <a:srgbClr val="AAADC5"/>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7">
        <a:dk1>
          <a:srgbClr val="000000"/>
        </a:dk1>
        <a:lt1>
          <a:srgbClr val="FFFFFF"/>
        </a:lt1>
        <a:dk2>
          <a:srgbClr val="747678"/>
        </a:dk2>
        <a:lt2>
          <a:srgbClr val="4D4F53"/>
        </a:lt2>
        <a:accent1>
          <a:srgbClr val="0098DB"/>
        </a:accent1>
        <a:accent2>
          <a:srgbClr val="D5D6D2"/>
        </a:accent2>
        <a:accent3>
          <a:srgbClr val="FFFFFF"/>
        </a:accent3>
        <a:accent4>
          <a:srgbClr val="000000"/>
        </a:accent4>
        <a:accent5>
          <a:srgbClr val="AACAEA"/>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8">
        <a:dk1>
          <a:srgbClr val="000000"/>
        </a:dk1>
        <a:lt1>
          <a:srgbClr val="FFFFFF"/>
        </a:lt1>
        <a:dk2>
          <a:srgbClr val="747678"/>
        </a:dk2>
        <a:lt2>
          <a:srgbClr val="4D4F53"/>
        </a:lt2>
        <a:accent1>
          <a:srgbClr val="008542"/>
        </a:accent1>
        <a:accent2>
          <a:srgbClr val="D5D6D2"/>
        </a:accent2>
        <a:accent3>
          <a:srgbClr val="FFFFFF"/>
        </a:accent3>
        <a:accent4>
          <a:srgbClr val="000000"/>
        </a:accent4>
        <a:accent5>
          <a:srgbClr val="AAC2B0"/>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9">
        <a:dk1>
          <a:srgbClr val="000000"/>
        </a:dk1>
        <a:lt1>
          <a:srgbClr val="FFFFFF"/>
        </a:lt1>
        <a:dk2>
          <a:srgbClr val="747678"/>
        </a:dk2>
        <a:lt2>
          <a:srgbClr val="4D4F53"/>
        </a:lt2>
        <a:accent1>
          <a:srgbClr val="E37222"/>
        </a:accent1>
        <a:accent2>
          <a:srgbClr val="D5D6D2"/>
        </a:accent2>
        <a:accent3>
          <a:srgbClr val="FFFFFF"/>
        </a:accent3>
        <a:accent4>
          <a:srgbClr val="000000"/>
        </a:accent4>
        <a:accent5>
          <a:srgbClr val="EFBCAB"/>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10">
        <a:dk1>
          <a:srgbClr val="000000"/>
        </a:dk1>
        <a:lt1>
          <a:srgbClr val="FFFFFF"/>
        </a:lt1>
        <a:dk2>
          <a:srgbClr val="747678"/>
        </a:dk2>
        <a:lt2>
          <a:srgbClr val="4D4F53"/>
        </a:lt2>
        <a:accent1>
          <a:srgbClr val="D0103A"/>
        </a:accent1>
        <a:accent2>
          <a:srgbClr val="D5D6D2"/>
        </a:accent2>
        <a:accent3>
          <a:srgbClr val="FFFFFF"/>
        </a:accent3>
        <a:accent4>
          <a:srgbClr val="000000"/>
        </a:accent4>
        <a:accent5>
          <a:srgbClr val="E4AAAE"/>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11">
        <a:dk1>
          <a:srgbClr val="000000"/>
        </a:dk1>
        <a:lt1>
          <a:srgbClr val="FFFFFF"/>
        </a:lt1>
        <a:dk2>
          <a:srgbClr val="747678"/>
        </a:dk2>
        <a:lt2>
          <a:srgbClr val="4D4F53"/>
        </a:lt2>
        <a:accent1>
          <a:srgbClr val="8B8D8E"/>
        </a:accent1>
        <a:accent2>
          <a:srgbClr val="D5D6D2"/>
        </a:accent2>
        <a:accent3>
          <a:srgbClr val="FFFFFF"/>
        </a:accent3>
        <a:accent4>
          <a:srgbClr val="000000"/>
        </a:accent4>
        <a:accent5>
          <a:srgbClr val="C4C5C6"/>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2020_ESA_Presentation.potx" id="{F1565A85-B878-49F9-899B-4F1FD8E5BBEB}" vid="{CB5FC264-F170-4FD7-B1B7-AD228B5C627F}"/>
    </a:ext>
  </a:extLst>
</a:theme>
</file>

<file path=ppt/theme/theme3.xml><?xml version="1.0" encoding="utf-8"?>
<a:theme xmlns:a="http://schemas.openxmlformats.org/drawingml/2006/main" name="ESA_Presentation_CLEAR">
  <a:themeElements>
    <a:clrScheme name="ESA Presentation 2020 Light">
      <a:dk1>
        <a:srgbClr val="003249"/>
      </a:dk1>
      <a:lt1>
        <a:srgbClr val="FEFFFF"/>
      </a:lt1>
      <a:dk2>
        <a:srgbClr val="335E6E"/>
      </a:dk2>
      <a:lt2>
        <a:srgbClr val="E7E8E3"/>
      </a:lt2>
      <a:accent1>
        <a:srgbClr val="75C8AE"/>
      </a:accent1>
      <a:accent2>
        <a:srgbClr val="F06669"/>
      </a:accent2>
      <a:accent3>
        <a:srgbClr val="FFCC4D"/>
      </a:accent3>
      <a:accent4>
        <a:srgbClr val="6DCFF6"/>
      </a:accent4>
      <a:accent5>
        <a:srgbClr val="8096A6"/>
      </a:accent5>
      <a:accent6>
        <a:srgbClr val="E7E8E3"/>
      </a:accent6>
      <a:hlink>
        <a:srgbClr val="009BDA"/>
      </a:hlink>
      <a:folHlink>
        <a:srgbClr val="75C8A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lgn="l">
          <a:defRPr dirty="0">
            <a:solidFill>
              <a:srgbClr val="8197A6"/>
            </a:solidFill>
            <a:latin typeface="Arial" panose="020B0604020202020204" pitchFamily="34" charset="0"/>
            <a:ea typeface="MS PGothic" pitchFamily="34" charset="-128"/>
            <a:cs typeface="Arial" panose="020B0604020202020204" pitchFamily="34" charset="0"/>
          </a:defRPr>
        </a:defPPr>
      </a:lstStyle>
    </a:txDef>
  </a:objectDefaults>
  <a:extraClrSchemeLst>
    <a:extraClrScheme>
      <a:clrScheme name="Esa presentation 1">
        <a:dk1>
          <a:srgbClr val="4D4F53"/>
        </a:dk1>
        <a:lt1>
          <a:srgbClr val="FFFFFF"/>
        </a:lt1>
        <a:dk2>
          <a:srgbClr val="D0103A"/>
        </a:dk2>
        <a:lt2>
          <a:srgbClr val="000000"/>
        </a:lt2>
        <a:accent1>
          <a:srgbClr val="00338D"/>
        </a:accent1>
        <a:accent2>
          <a:srgbClr val="008542"/>
        </a:accent2>
        <a:accent3>
          <a:srgbClr val="FFFFFF"/>
        </a:accent3>
        <a:accent4>
          <a:srgbClr val="404246"/>
        </a:accent4>
        <a:accent5>
          <a:srgbClr val="AAADC5"/>
        </a:accent5>
        <a:accent6>
          <a:srgbClr val="00783B"/>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2">
        <a:dk1>
          <a:srgbClr val="4D4F53"/>
        </a:dk1>
        <a:lt1>
          <a:srgbClr val="FFFFFF"/>
        </a:lt1>
        <a:dk2>
          <a:srgbClr val="D0103A"/>
        </a:dk2>
        <a:lt2>
          <a:srgbClr val="000000"/>
        </a:lt2>
        <a:accent1>
          <a:srgbClr val="0098DB"/>
        </a:accent1>
        <a:accent2>
          <a:srgbClr val="008542"/>
        </a:accent2>
        <a:accent3>
          <a:srgbClr val="FFFFFF"/>
        </a:accent3>
        <a:accent4>
          <a:srgbClr val="404246"/>
        </a:accent4>
        <a:accent5>
          <a:srgbClr val="AACAEA"/>
        </a:accent5>
        <a:accent6>
          <a:srgbClr val="00783B"/>
        </a:accent6>
        <a:hlink>
          <a:srgbClr val="E37222"/>
        </a:hlink>
        <a:folHlink>
          <a:srgbClr val="00338D"/>
        </a:folHlink>
      </a:clrScheme>
      <a:clrMap bg1="lt1" tx1="dk1" bg2="lt2" tx2="dk2" accent1="accent1" accent2="accent2" accent3="accent3" accent4="accent4" accent5="accent5" accent6="accent6" hlink="hlink" folHlink="folHlink"/>
    </a:extraClrScheme>
    <a:extraClrScheme>
      <a:clrScheme name="Esa presentation 3">
        <a:dk1>
          <a:srgbClr val="4D4F53"/>
        </a:dk1>
        <a:lt1>
          <a:srgbClr val="FFFFFF"/>
        </a:lt1>
        <a:dk2>
          <a:srgbClr val="D0103A"/>
        </a:dk2>
        <a:lt2>
          <a:srgbClr val="000000"/>
        </a:lt2>
        <a:accent1>
          <a:srgbClr val="008542"/>
        </a:accent1>
        <a:accent2>
          <a:srgbClr val="003397"/>
        </a:accent2>
        <a:accent3>
          <a:srgbClr val="FFFFFF"/>
        </a:accent3>
        <a:accent4>
          <a:srgbClr val="404246"/>
        </a:accent4>
        <a:accent5>
          <a:srgbClr val="AAC2B0"/>
        </a:accent5>
        <a:accent6>
          <a:srgbClr val="002D88"/>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4">
        <a:dk1>
          <a:srgbClr val="4D4F53"/>
        </a:dk1>
        <a:lt1>
          <a:srgbClr val="FFFFFF"/>
        </a:lt1>
        <a:dk2>
          <a:srgbClr val="D0103A"/>
        </a:dk2>
        <a:lt2>
          <a:srgbClr val="000000"/>
        </a:lt2>
        <a:accent1>
          <a:srgbClr val="E37222"/>
        </a:accent1>
        <a:accent2>
          <a:srgbClr val="008542"/>
        </a:accent2>
        <a:accent3>
          <a:srgbClr val="FFFFFF"/>
        </a:accent3>
        <a:accent4>
          <a:srgbClr val="404246"/>
        </a:accent4>
        <a:accent5>
          <a:srgbClr val="EFBCAB"/>
        </a:accent5>
        <a:accent6>
          <a:srgbClr val="00783B"/>
        </a:accent6>
        <a:hlink>
          <a:srgbClr val="00338D"/>
        </a:hlink>
        <a:folHlink>
          <a:srgbClr val="0098DB"/>
        </a:folHlink>
      </a:clrScheme>
      <a:clrMap bg1="lt1" tx1="dk1" bg2="lt2" tx2="dk2" accent1="accent1" accent2="accent2" accent3="accent3" accent4="accent4" accent5="accent5" accent6="accent6" hlink="hlink" folHlink="folHlink"/>
    </a:extraClrScheme>
    <a:extraClrScheme>
      <a:clrScheme name="Esa presentation 5">
        <a:dk1>
          <a:srgbClr val="4D4F53"/>
        </a:dk1>
        <a:lt1>
          <a:srgbClr val="FFFFFF"/>
        </a:lt1>
        <a:dk2>
          <a:srgbClr val="00338D"/>
        </a:dk2>
        <a:lt2>
          <a:srgbClr val="000000"/>
        </a:lt2>
        <a:accent1>
          <a:srgbClr val="D0103A"/>
        </a:accent1>
        <a:accent2>
          <a:srgbClr val="008542"/>
        </a:accent2>
        <a:accent3>
          <a:srgbClr val="FFFFFF"/>
        </a:accent3>
        <a:accent4>
          <a:srgbClr val="404246"/>
        </a:accent4>
        <a:accent5>
          <a:srgbClr val="E4AAAE"/>
        </a:accent5>
        <a:accent6>
          <a:srgbClr val="00783B"/>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6">
        <a:dk1>
          <a:srgbClr val="000000"/>
        </a:dk1>
        <a:lt1>
          <a:srgbClr val="FFFFFF"/>
        </a:lt1>
        <a:dk2>
          <a:srgbClr val="747678"/>
        </a:dk2>
        <a:lt2>
          <a:srgbClr val="4D4F53"/>
        </a:lt2>
        <a:accent1>
          <a:srgbClr val="00338D"/>
        </a:accent1>
        <a:accent2>
          <a:srgbClr val="D5D6D2"/>
        </a:accent2>
        <a:accent3>
          <a:srgbClr val="FFFFFF"/>
        </a:accent3>
        <a:accent4>
          <a:srgbClr val="000000"/>
        </a:accent4>
        <a:accent5>
          <a:srgbClr val="AAADC5"/>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7">
        <a:dk1>
          <a:srgbClr val="000000"/>
        </a:dk1>
        <a:lt1>
          <a:srgbClr val="FFFFFF"/>
        </a:lt1>
        <a:dk2>
          <a:srgbClr val="747678"/>
        </a:dk2>
        <a:lt2>
          <a:srgbClr val="4D4F53"/>
        </a:lt2>
        <a:accent1>
          <a:srgbClr val="0098DB"/>
        </a:accent1>
        <a:accent2>
          <a:srgbClr val="D5D6D2"/>
        </a:accent2>
        <a:accent3>
          <a:srgbClr val="FFFFFF"/>
        </a:accent3>
        <a:accent4>
          <a:srgbClr val="000000"/>
        </a:accent4>
        <a:accent5>
          <a:srgbClr val="AACAEA"/>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8">
        <a:dk1>
          <a:srgbClr val="000000"/>
        </a:dk1>
        <a:lt1>
          <a:srgbClr val="FFFFFF"/>
        </a:lt1>
        <a:dk2>
          <a:srgbClr val="747678"/>
        </a:dk2>
        <a:lt2>
          <a:srgbClr val="4D4F53"/>
        </a:lt2>
        <a:accent1>
          <a:srgbClr val="008542"/>
        </a:accent1>
        <a:accent2>
          <a:srgbClr val="D5D6D2"/>
        </a:accent2>
        <a:accent3>
          <a:srgbClr val="FFFFFF"/>
        </a:accent3>
        <a:accent4>
          <a:srgbClr val="000000"/>
        </a:accent4>
        <a:accent5>
          <a:srgbClr val="AAC2B0"/>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9">
        <a:dk1>
          <a:srgbClr val="000000"/>
        </a:dk1>
        <a:lt1>
          <a:srgbClr val="FFFFFF"/>
        </a:lt1>
        <a:dk2>
          <a:srgbClr val="747678"/>
        </a:dk2>
        <a:lt2>
          <a:srgbClr val="4D4F53"/>
        </a:lt2>
        <a:accent1>
          <a:srgbClr val="E37222"/>
        </a:accent1>
        <a:accent2>
          <a:srgbClr val="D5D6D2"/>
        </a:accent2>
        <a:accent3>
          <a:srgbClr val="FFFFFF"/>
        </a:accent3>
        <a:accent4>
          <a:srgbClr val="000000"/>
        </a:accent4>
        <a:accent5>
          <a:srgbClr val="EFBCAB"/>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10">
        <a:dk1>
          <a:srgbClr val="000000"/>
        </a:dk1>
        <a:lt1>
          <a:srgbClr val="FFFFFF"/>
        </a:lt1>
        <a:dk2>
          <a:srgbClr val="747678"/>
        </a:dk2>
        <a:lt2>
          <a:srgbClr val="4D4F53"/>
        </a:lt2>
        <a:accent1>
          <a:srgbClr val="D0103A"/>
        </a:accent1>
        <a:accent2>
          <a:srgbClr val="D5D6D2"/>
        </a:accent2>
        <a:accent3>
          <a:srgbClr val="FFFFFF"/>
        </a:accent3>
        <a:accent4>
          <a:srgbClr val="000000"/>
        </a:accent4>
        <a:accent5>
          <a:srgbClr val="E4AAAE"/>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11">
        <a:dk1>
          <a:srgbClr val="000000"/>
        </a:dk1>
        <a:lt1>
          <a:srgbClr val="FFFFFF"/>
        </a:lt1>
        <a:dk2>
          <a:srgbClr val="747678"/>
        </a:dk2>
        <a:lt2>
          <a:srgbClr val="4D4F53"/>
        </a:lt2>
        <a:accent1>
          <a:srgbClr val="8B8D8E"/>
        </a:accent1>
        <a:accent2>
          <a:srgbClr val="D5D6D2"/>
        </a:accent2>
        <a:accent3>
          <a:srgbClr val="FFFFFF"/>
        </a:accent3>
        <a:accent4>
          <a:srgbClr val="000000"/>
        </a:accent4>
        <a:accent5>
          <a:srgbClr val="C4C5C6"/>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2020_ESA_Presentation.potx" id="{F1565A85-B878-49F9-899B-4F1FD8E5BBEB}" vid="{BAA92E9C-6AC9-4603-A52E-F067BCFA2092}"/>
    </a:ext>
  </a:extLst>
</a:theme>
</file>

<file path=ppt/theme/theme4.xml><?xml version="1.0" encoding="utf-8"?>
<a:theme xmlns:a="http://schemas.openxmlformats.org/drawingml/2006/main" name="ESA_Presentation_CLEAR_BG">
  <a:themeElements>
    <a:clrScheme name="ESA Presentation 2020 Light">
      <a:dk1>
        <a:srgbClr val="003249"/>
      </a:dk1>
      <a:lt1>
        <a:srgbClr val="FEFFFF"/>
      </a:lt1>
      <a:dk2>
        <a:srgbClr val="335E6E"/>
      </a:dk2>
      <a:lt2>
        <a:srgbClr val="E7E8E3"/>
      </a:lt2>
      <a:accent1>
        <a:srgbClr val="75C8AE"/>
      </a:accent1>
      <a:accent2>
        <a:srgbClr val="F06669"/>
      </a:accent2>
      <a:accent3>
        <a:srgbClr val="FFCC4D"/>
      </a:accent3>
      <a:accent4>
        <a:srgbClr val="6DCFF6"/>
      </a:accent4>
      <a:accent5>
        <a:srgbClr val="8096A6"/>
      </a:accent5>
      <a:accent6>
        <a:srgbClr val="E7E8E3"/>
      </a:accent6>
      <a:hlink>
        <a:srgbClr val="009BDA"/>
      </a:hlink>
      <a:folHlink>
        <a:srgbClr val="75C8A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sa presentation 1">
        <a:dk1>
          <a:srgbClr val="4D4F53"/>
        </a:dk1>
        <a:lt1>
          <a:srgbClr val="FFFFFF"/>
        </a:lt1>
        <a:dk2>
          <a:srgbClr val="D0103A"/>
        </a:dk2>
        <a:lt2>
          <a:srgbClr val="000000"/>
        </a:lt2>
        <a:accent1>
          <a:srgbClr val="00338D"/>
        </a:accent1>
        <a:accent2>
          <a:srgbClr val="008542"/>
        </a:accent2>
        <a:accent3>
          <a:srgbClr val="FFFFFF"/>
        </a:accent3>
        <a:accent4>
          <a:srgbClr val="404246"/>
        </a:accent4>
        <a:accent5>
          <a:srgbClr val="AAADC5"/>
        </a:accent5>
        <a:accent6>
          <a:srgbClr val="00783B"/>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2">
        <a:dk1>
          <a:srgbClr val="4D4F53"/>
        </a:dk1>
        <a:lt1>
          <a:srgbClr val="FFFFFF"/>
        </a:lt1>
        <a:dk2>
          <a:srgbClr val="D0103A"/>
        </a:dk2>
        <a:lt2>
          <a:srgbClr val="000000"/>
        </a:lt2>
        <a:accent1>
          <a:srgbClr val="0098DB"/>
        </a:accent1>
        <a:accent2>
          <a:srgbClr val="008542"/>
        </a:accent2>
        <a:accent3>
          <a:srgbClr val="FFFFFF"/>
        </a:accent3>
        <a:accent4>
          <a:srgbClr val="404246"/>
        </a:accent4>
        <a:accent5>
          <a:srgbClr val="AACAEA"/>
        </a:accent5>
        <a:accent6>
          <a:srgbClr val="00783B"/>
        </a:accent6>
        <a:hlink>
          <a:srgbClr val="E37222"/>
        </a:hlink>
        <a:folHlink>
          <a:srgbClr val="00338D"/>
        </a:folHlink>
      </a:clrScheme>
      <a:clrMap bg1="lt1" tx1="dk1" bg2="lt2" tx2="dk2" accent1="accent1" accent2="accent2" accent3="accent3" accent4="accent4" accent5="accent5" accent6="accent6" hlink="hlink" folHlink="folHlink"/>
    </a:extraClrScheme>
    <a:extraClrScheme>
      <a:clrScheme name="Esa presentation 3">
        <a:dk1>
          <a:srgbClr val="4D4F53"/>
        </a:dk1>
        <a:lt1>
          <a:srgbClr val="FFFFFF"/>
        </a:lt1>
        <a:dk2>
          <a:srgbClr val="D0103A"/>
        </a:dk2>
        <a:lt2>
          <a:srgbClr val="000000"/>
        </a:lt2>
        <a:accent1>
          <a:srgbClr val="008542"/>
        </a:accent1>
        <a:accent2>
          <a:srgbClr val="003397"/>
        </a:accent2>
        <a:accent3>
          <a:srgbClr val="FFFFFF"/>
        </a:accent3>
        <a:accent4>
          <a:srgbClr val="404246"/>
        </a:accent4>
        <a:accent5>
          <a:srgbClr val="AAC2B0"/>
        </a:accent5>
        <a:accent6>
          <a:srgbClr val="002D88"/>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4">
        <a:dk1>
          <a:srgbClr val="4D4F53"/>
        </a:dk1>
        <a:lt1>
          <a:srgbClr val="FFFFFF"/>
        </a:lt1>
        <a:dk2>
          <a:srgbClr val="D0103A"/>
        </a:dk2>
        <a:lt2>
          <a:srgbClr val="000000"/>
        </a:lt2>
        <a:accent1>
          <a:srgbClr val="E37222"/>
        </a:accent1>
        <a:accent2>
          <a:srgbClr val="008542"/>
        </a:accent2>
        <a:accent3>
          <a:srgbClr val="FFFFFF"/>
        </a:accent3>
        <a:accent4>
          <a:srgbClr val="404246"/>
        </a:accent4>
        <a:accent5>
          <a:srgbClr val="EFBCAB"/>
        </a:accent5>
        <a:accent6>
          <a:srgbClr val="00783B"/>
        </a:accent6>
        <a:hlink>
          <a:srgbClr val="00338D"/>
        </a:hlink>
        <a:folHlink>
          <a:srgbClr val="0098DB"/>
        </a:folHlink>
      </a:clrScheme>
      <a:clrMap bg1="lt1" tx1="dk1" bg2="lt2" tx2="dk2" accent1="accent1" accent2="accent2" accent3="accent3" accent4="accent4" accent5="accent5" accent6="accent6" hlink="hlink" folHlink="folHlink"/>
    </a:extraClrScheme>
    <a:extraClrScheme>
      <a:clrScheme name="Esa presentation 5">
        <a:dk1>
          <a:srgbClr val="4D4F53"/>
        </a:dk1>
        <a:lt1>
          <a:srgbClr val="FFFFFF"/>
        </a:lt1>
        <a:dk2>
          <a:srgbClr val="00338D"/>
        </a:dk2>
        <a:lt2>
          <a:srgbClr val="000000"/>
        </a:lt2>
        <a:accent1>
          <a:srgbClr val="D0103A"/>
        </a:accent1>
        <a:accent2>
          <a:srgbClr val="008542"/>
        </a:accent2>
        <a:accent3>
          <a:srgbClr val="FFFFFF"/>
        </a:accent3>
        <a:accent4>
          <a:srgbClr val="404246"/>
        </a:accent4>
        <a:accent5>
          <a:srgbClr val="E4AAAE"/>
        </a:accent5>
        <a:accent6>
          <a:srgbClr val="00783B"/>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6">
        <a:dk1>
          <a:srgbClr val="000000"/>
        </a:dk1>
        <a:lt1>
          <a:srgbClr val="FFFFFF"/>
        </a:lt1>
        <a:dk2>
          <a:srgbClr val="747678"/>
        </a:dk2>
        <a:lt2>
          <a:srgbClr val="4D4F53"/>
        </a:lt2>
        <a:accent1>
          <a:srgbClr val="00338D"/>
        </a:accent1>
        <a:accent2>
          <a:srgbClr val="D5D6D2"/>
        </a:accent2>
        <a:accent3>
          <a:srgbClr val="FFFFFF"/>
        </a:accent3>
        <a:accent4>
          <a:srgbClr val="000000"/>
        </a:accent4>
        <a:accent5>
          <a:srgbClr val="AAADC5"/>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7">
        <a:dk1>
          <a:srgbClr val="000000"/>
        </a:dk1>
        <a:lt1>
          <a:srgbClr val="FFFFFF"/>
        </a:lt1>
        <a:dk2>
          <a:srgbClr val="747678"/>
        </a:dk2>
        <a:lt2>
          <a:srgbClr val="4D4F53"/>
        </a:lt2>
        <a:accent1>
          <a:srgbClr val="0098DB"/>
        </a:accent1>
        <a:accent2>
          <a:srgbClr val="D5D6D2"/>
        </a:accent2>
        <a:accent3>
          <a:srgbClr val="FFFFFF"/>
        </a:accent3>
        <a:accent4>
          <a:srgbClr val="000000"/>
        </a:accent4>
        <a:accent5>
          <a:srgbClr val="AACAEA"/>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8">
        <a:dk1>
          <a:srgbClr val="000000"/>
        </a:dk1>
        <a:lt1>
          <a:srgbClr val="FFFFFF"/>
        </a:lt1>
        <a:dk2>
          <a:srgbClr val="747678"/>
        </a:dk2>
        <a:lt2>
          <a:srgbClr val="4D4F53"/>
        </a:lt2>
        <a:accent1>
          <a:srgbClr val="008542"/>
        </a:accent1>
        <a:accent2>
          <a:srgbClr val="D5D6D2"/>
        </a:accent2>
        <a:accent3>
          <a:srgbClr val="FFFFFF"/>
        </a:accent3>
        <a:accent4>
          <a:srgbClr val="000000"/>
        </a:accent4>
        <a:accent5>
          <a:srgbClr val="AAC2B0"/>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9">
        <a:dk1>
          <a:srgbClr val="000000"/>
        </a:dk1>
        <a:lt1>
          <a:srgbClr val="FFFFFF"/>
        </a:lt1>
        <a:dk2>
          <a:srgbClr val="747678"/>
        </a:dk2>
        <a:lt2>
          <a:srgbClr val="4D4F53"/>
        </a:lt2>
        <a:accent1>
          <a:srgbClr val="E37222"/>
        </a:accent1>
        <a:accent2>
          <a:srgbClr val="D5D6D2"/>
        </a:accent2>
        <a:accent3>
          <a:srgbClr val="FFFFFF"/>
        </a:accent3>
        <a:accent4>
          <a:srgbClr val="000000"/>
        </a:accent4>
        <a:accent5>
          <a:srgbClr val="EFBCAB"/>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10">
        <a:dk1>
          <a:srgbClr val="000000"/>
        </a:dk1>
        <a:lt1>
          <a:srgbClr val="FFFFFF"/>
        </a:lt1>
        <a:dk2>
          <a:srgbClr val="747678"/>
        </a:dk2>
        <a:lt2>
          <a:srgbClr val="4D4F53"/>
        </a:lt2>
        <a:accent1>
          <a:srgbClr val="D0103A"/>
        </a:accent1>
        <a:accent2>
          <a:srgbClr val="D5D6D2"/>
        </a:accent2>
        <a:accent3>
          <a:srgbClr val="FFFFFF"/>
        </a:accent3>
        <a:accent4>
          <a:srgbClr val="000000"/>
        </a:accent4>
        <a:accent5>
          <a:srgbClr val="E4AAAE"/>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11">
        <a:dk1>
          <a:srgbClr val="000000"/>
        </a:dk1>
        <a:lt1>
          <a:srgbClr val="FFFFFF"/>
        </a:lt1>
        <a:dk2>
          <a:srgbClr val="747678"/>
        </a:dk2>
        <a:lt2>
          <a:srgbClr val="4D4F53"/>
        </a:lt2>
        <a:accent1>
          <a:srgbClr val="8B8D8E"/>
        </a:accent1>
        <a:accent2>
          <a:srgbClr val="D5D6D2"/>
        </a:accent2>
        <a:accent3>
          <a:srgbClr val="FFFFFF"/>
        </a:accent3>
        <a:accent4>
          <a:srgbClr val="000000"/>
        </a:accent4>
        <a:accent5>
          <a:srgbClr val="C4C5C6"/>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2020_ESA_Presentation.potx" id="{F1565A85-B878-49F9-899B-4F1FD8E5BBEB}" vid="{74AF34BF-3A32-4DE4-AA6F-C6B9EC0D26DF}"/>
    </a:ext>
  </a:ext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6C152316F81484481851101A35F66A8" ma:contentTypeVersion="16" ma:contentTypeDescription="Create a new document." ma:contentTypeScope="" ma:versionID="91a355598545fab70b28fc1c42b61632">
  <xsd:schema xmlns:xsd="http://www.w3.org/2001/XMLSchema" xmlns:xs="http://www.w3.org/2001/XMLSchema" xmlns:p="http://schemas.microsoft.com/office/2006/metadata/properties" xmlns:ns1="http://schemas.microsoft.com/sharepoint/v3" xmlns:ns3="a45af452-79d7-4692-9ede-484779a781ca" xmlns:ns4="f85776fd-151c-4948-8360-a41f2ead0389" targetNamespace="http://schemas.microsoft.com/office/2006/metadata/properties" ma:root="true" ma:fieldsID="6b37b10b8f846c7a740bade1edc95527" ns1:_="" ns3:_="" ns4:_="">
    <xsd:import namespace="http://schemas.microsoft.com/sharepoint/v3"/>
    <xsd:import namespace="a45af452-79d7-4692-9ede-484779a781ca"/>
    <xsd:import namespace="f85776fd-151c-4948-8360-a41f2ead0389"/>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LengthInSeconds" minOccurs="0"/>
                <xsd:element ref="ns3:MediaServiceLocation" minOccurs="0"/>
                <xsd:element ref="ns1:_ip_UnifiedCompliancePolicyProperties" minOccurs="0"/>
                <xsd:element ref="ns1:_ip_UnifiedCompliancePolicyUIAction"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9" nillable="true" ma:displayName="Unified Compliance Policy Properties" ma:hidden="true" ma:internalName="_ip_UnifiedCompliancePolicyProperties">
      <xsd:simpleType>
        <xsd:restriction base="dms:Note"/>
      </xsd:simpleType>
    </xsd:element>
    <xsd:element name="_ip_UnifiedCompliancePolicyUIAction" ma:index="20"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45af452-79d7-4692-9ede-484779a781c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MediaServiceLocation" ma:index="18"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85776fd-151c-4948-8360-a41f2ead0389" elementFormDefault="qualified">
    <xsd:import namespace="http://schemas.microsoft.com/office/2006/documentManagement/types"/>
    <xsd:import namespace="http://schemas.microsoft.com/office/infopath/2007/PartnerControls"/>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element name="SharingHintHash" ma:index="23"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161FD169-A4D6-449F-AD7B-A6EFAD9E199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a45af452-79d7-4692-9ede-484779a781ca"/>
    <ds:schemaRef ds:uri="f85776fd-151c-4948-8360-a41f2ead038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48D79E0-F545-4A75-B39D-7B8AF1D9BA85}">
  <ds:schemaRefs>
    <ds:schemaRef ds:uri="http://schemas.microsoft.com/sharepoint/v3/contenttype/forms"/>
  </ds:schemaRefs>
</ds:datastoreItem>
</file>

<file path=customXml/itemProps3.xml><?xml version="1.0" encoding="utf-8"?>
<ds:datastoreItem xmlns:ds="http://schemas.openxmlformats.org/officeDocument/2006/customXml" ds:itemID="{8E22279E-2C4C-4C93-8498-455A58D1433E}">
  <ds:schemaRefs>
    <ds:schemaRef ds:uri="http://purl.org/dc/dcmitype/"/>
    <ds:schemaRef ds:uri="f85776fd-151c-4948-8360-a41f2ead0389"/>
    <ds:schemaRef ds:uri="http://schemas.microsoft.com/sharepoint/v3"/>
    <ds:schemaRef ds:uri="http://www.w3.org/XML/1998/namespace"/>
    <ds:schemaRef ds:uri="http://purl.org/dc/terms/"/>
    <ds:schemaRef ds:uri="http://schemas.microsoft.com/office/2006/metadata/properties"/>
    <ds:schemaRef ds:uri="http://schemas.microsoft.com/office/2006/documentManagement/types"/>
    <ds:schemaRef ds:uri="http://purl.org/dc/elements/1.1/"/>
    <ds:schemaRef ds:uri="http://schemas.microsoft.com/office/infopath/2007/PartnerControls"/>
    <ds:schemaRef ds:uri="http://schemas.openxmlformats.org/package/2006/metadata/core-properties"/>
    <ds:schemaRef ds:uri="a45af452-79d7-4692-9ede-484779a781ca"/>
  </ds:schemaRefs>
</ds:datastoreItem>
</file>

<file path=docProps/app.xml><?xml version="1.0" encoding="utf-8"?>
<Properties xmlns="http://schemas.openxmlformats.org/officeDocument/2006/extended-properties" xmlns:vt="http://schemas.openxmlformats.org/officeDocument/2006/docPropsVTypes">
  <Template>2020_ESA_Presentation</Template>
  <TotalTime>508</TotalTime>
  <Words>844</Words>
  <Application>Microsoft Office PowerPoint</Application>
  <PresentationFormat>Custom</PresentationFormat>
  <Paragraphs>51</Paragraphs>
  <Slides>3</Slides>
  <Notes>2</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3</vt:i4>
      </vt:variant>
    </vt:vector>
  </HeadingPairs>
  <TitlesOfParts>
    <vt:vector size="13" baseType="lpstr">
      <vt:lpstr>Arial</vt:lpstr>
      <vt:lpstr>Calibri</vt:lpstr>
      <vt:lpstr>Courier New</vt:lpstr>
      <vt:lpstr>Times New Roman</vt:lpstr>
      <vt:lpstr>Verdana</vt:lpstr>
      <vt:lpstr>Wingdings</vt:lpstr>
      <vt:lpstr>ESA_Presentation_DARK</vt:lpstr>
      <vt:lpstr>ESA_Presentation_DARK_BG</vt:lpstr>
      <vt:lpstr>ESA_Presentation_CLEAR</vt:lpstr>
      <vt:lpstr>ESA_Presentation_CLEAR_BG</vt:lpstr>
      <vt:lpstr>PowerPoint Presentation</vt:lpstr>
      <vt:lpstr>CCSDS/MOIMS Document Status (Nov21-Apr22)-1</vt:lpstr>
      <vt:lpstr>CCSDS/MOIMS Document Status (Nov21-Apr22)-2</vt:lpstr>
    </vt:vector>
  </TitlesOfParts>
  <Manager/>
  <Company>ESA</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MOIMS</dc:title>
  <dc:subject>MOIMS</dc:subject>
  <dc:creator>Mario Merri</dc:creator>
  <cp:keywords/>
  <dc:description/>
  <cp:lastModifiedBy>Mario Merri</cp:lastModifiedBy>
  <cp:revision>20</cp:revision>
  <cp:lastPrinted>2008-08-26T16:26:23Z</cp:lastPrinted>
  <dcterms:created xsi:type="dcterms:W3CDTF">2021-11-19T14:42:57Z</dcterms:created>
  <dcterms:modified xsi:type="dcterms:W3CDTF">2022-10-11T09:49:35Z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Title">
    <vt:lpwstr>OPS Standardisation Work Plan</vt:lpwstr>
  </property>
  <property fmtid="{D5CDD505-2E9C-101B-9397-08002B2CF9AE}" pid="3" name="PSubtitle">
    <vt:lpwstr>OPS Standardisation Work Plan</vt:lpwstr>
  </property>
  <property fmtid="{D5CDD505-2E9C-101B-9397-08002B2CF9AE}" pid="4" name="PAuthor">
    <vt:lpwstr>Mario Merri</vt:lpwstr>
  </property>
  <property fmtid="{D5CDD505-2E9C-101B-9397-08002B2CF9AE}" pid="5" name="PPlace">
    <vt:lpwstr/>
  </property>
  <property fmtid="{D5CDD505-2E9C-101B-9397-08002B2CF9AE}" pid="6" name="PDate">
    <vt:lpwstr>24/11/2021</vt:lpwstr>
  </property>
  <property fmtid="{D5CDD505-2E9C-101B-9397-08002B2CF9AE}" pid="7" name="PProgramme">
    <vt:lpwstr/>
  </property>
  <property fmtid="{D5CDD505-2E9C-101B-9397-08002B2CF9AE}" pid="8" name="PEmail">
    <vt:lpwstr/>
  </property>
  <property fmtid="{D5CDD505-2E9C-101B-9397-08002B2CF9AE}" pid="9" name="PClassification">
    <vt:lpwstr>ESA UNCLASSIFIED – For Official Use</vt:lpwstr>
  </property>
  <property fmtid="{D5CDD505-2E9C-101B-9397-08002B2CF9AE}" pid="10" name="POptionButton1">
    <vt:bool>true</vt:bool>
  </property>
  <property fmtid="{D5CDD505-2E9C-101B-9397-08002B2CF9AE}" pid="11" name="POptionButton2">
    <vt:bool>false</vt:bool>
  </property>
  <property fmtid="{D5CDD505-2E9C-101B-9397-08002B2CF9AE}" pid="12" name="ESAVersion">
    <vt:lpwstr>5GV2.0</vt:lpwstr>
  </property>
  <property fmtid="{D5CDD505-2E9C-101B-9397-08002B2CF9AE}" pid="13" name="ShowESADialog1">
    <vt:bool>true</vt:bool>
  </property>
  <property fmtid="{D5CDD505-2E9C-101B-9397-08002B2CF9AE}" pid="14" name="ContentTypeId">
    <vt:lpwstr>0x01010046C152316F81484481851101A35F66A8</vt:lpwstr>
  </property>
  <property fmtid="{D5CDD505-2E9C-101B-9397-08002B2CF9AE}" pid="15" name="Document Type">
    <vt:lpwstr>HO - Handout / Presentation</vt:lpwstr>
  </property>
  <property fmtid="{D5CDD505-2E9C-101B-9397-08002B2CF9AE}" pid="16" name="Reference">
    <vt:lpwstr/>
  </property>
  <property fmtid="{D5CDD505-2E9C-101B-9397-08002B2CF9AE}" pid="17" name="Classification">
    <vt:lpwstr>ESA UNCLASSIFIED – For ESA Official Use Only</vt:lpwstr>
  </property>
  <property fmtid="{D5CDD505-2E9C-101B-9397-08002B2CF9AE}" pid="18" name="Classification Caveat">
    <vt:lpwstr/>
  </property>
  <property fmtid="{D5CDD505-2E9C-101B-9397-08002B2CF9AE}" pid="19" name="Status">
    <vt:lpwstr>N/A</vt:lpwstr>
  </property>
  <property fmtid="{D5CDD505-2E9C-101B-9397-08002B2CF9AE}" pid="20" name="bmsSiteName">
    <vt:lpwstr/>
  </property>
  <property fmtid="{D5CDD505-2E9C-101B-9397-08002B2CF9AE}" pid="21" name="Originating Organisation">
    <vt:lpwstr/>
  </property>
  <property fmtid="{D5CDD505-2E9C-101B-9397-08002B2CF9AE}" pid="22" name="Distribution">
    <vt:lpwstr/>
  </property>
  <property fmtid="{D5CDD505-2E9C-101B-9397-08002B2CF9AE}" pid="23" name="bmsSitename2">
    <vt:lpwstr/>
  </property>
  <property fmtid="{D5CDD505-2E9C-101B-9397-08002B2CF9AE}" pid="24" name="bmsAddress">
    <vt:lpwstr/>
  </property>
  <property fmtid="{D5CDD505-2E9C-101B-9397-08002B2CF9AE}" pid="25" name="bmsPlace">
    <vt:lpwstr/>
  </property>
  <property fmtid="{D5CDD505-2E9C-101B-9397-08002B2CF9AE}" pid="26" name="bmsPhoneFax">
    <vt:lpwstr/>
  </property>
  <property fmtid="{D5CDD505-2E9C-101B-9397-08002B2CF9AE}" pid="27" name="Issue">
    <vt:i4>0</vt:i4>
  </property>
  <property fmtid="{D5CDD505-2E9C-101B-9397-08002B2CF9AE}" pid="28" name="Revision">
    <vt:i4>0</vt:i4>
  </property>
  <property fmtid="{D5CDD505-2E9C-101B-9397-08002B2CF9AE}" pid="29" name="Issue Date">
    <vt:filetime>2021-11-18T22:00:00Z</vt:filetime>
  </property>
  <property fmtid="{D5CDD505-2E9C-101B-9397-08002B2CF9AE}" pid="30" name="Organisational_x0020_entity">
    <vt:lpwstr/>
  </property>
  <property fmtid="{D5CDD505-2E9C-101B-9397-08002B2CF9AE}" pid="31" name="_dlc_DocIdItemGuid">
    <vt:lpwstr>5f0bab48-4ce0-4eab-83cc-d71b5b88219f</vt:lpwstr>
  </property>
  <property fmtid="{D5CDD505-2E9C-101B-9397-08002B2CF9AE}" pid="32" name="Organisational entity">
    <vt:lpwstr/>
  </property>
  <property fmtid="{D5CDD505-2E9C-101B-9397-08002B2CF9AE}" pid="33" name="IconOverlay">
    <vt:lpwstr/>
  </property>
  <property fmtid="{D5CDD505-2E9C-101B-9397-08002B2CF9AE}" pid="34" name="Document ID Value">
    <vt:lpwstr>PKKMWAM5UKCP-1108600927-1303</vt:lpwstr>
  </property>
  <property fmtid="{D5CDD505-2E9C-101B-9397-08002B2CF9AE}" pid="35" name="MSIP_Label_3976fa30-1907-4356-8241-62ea5e1c0256_Enabled">
    <vt:lpwstr>true</vt:lpwstr>
  </property>
  <property fmtid="{D5CDD505-2E9C-101B-9397-08002B2CF9AE}" pid="36" name="MSIP_Label_3976fa30-1907-4356-8241-62ea5e1c0256_SetDate">
    <vt:lpwstr>2020-09-30T12:03:24Z</vt:lpwstr>
  </property>
  <property fmtid="{D5CDD505-2E9C-101B-9397-08002B2CF9AE}" pid="37" name="MSIP_Label_3976fa30-1907-4356-8241-62ea5e1c0256_Method">
    <vt:lpwstr>Standard</vt:lpwstr>
  </property>
  <property fmtid="{D5CDD505-2E9C-101B-9397-08002B2CF9AE}" pid="38" name="MSIP_Label_3976fa30-1907-4356-8241-62ea5e1c0256_Name">
    <vt:lpwstr>ESA UNCLASSIFIED – For ESA Official Use Only</vt:lpwstr>
  </property>
  <property fmtid="{D5CDD505-2E9C-101B-9397-08002B2CF9AE}" pid="39" name="MSIP_Label_3976fa30-1907-4356-8241-62ea5e1c0256_SiteId">
    <vt:lpwstr>9a5cacd0-2bef-4dd7-ac5c-7ebe1f54f495</vt:lpwstr>
  </property>
  <property fmtid="{D5CDD505-2E9C-101B-9397-08002B2CF9AE}" pid="40" name="MSIP_Label_3976fa30-1907-4356-8241-62ea5e1c0256_ActionId">
    <vt:lpwstr>12cffb5a-e4fd-4993-a937-3b8906224a24</vt:lpwstr>
  </property>
  <property fmtid="{D5CDD505-2E9C-101B-9397-08002B2CF9AE}" pid="41" name="MSIP_Label_3976fa30-1907-4356-8241-62ea5e1c0256_ContentBits">
    <vt:lpwstr>0</vt:lpwstr>
  </property>
</Properties>
</file>