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606" r:id="rId2"/>
    <p:sldId id="673" r:id="rId3"/>
    <p:sldId id="674" r:id="rId4"/>
    <p:sldId id="676" r:id="rId5"/>
    <p:sldId id="675" r:id="rId6"/>
    <p:sldId id="677" r:id="rId7"/>
    <p:sldId id="678" r:id="rId8"/>
    <p:sldId id="679" r:id="rId9"/>
    <p:sldId id="680" r:id="rId10"/>
    <p:sldId id="654" r:id="rId11"/>
    <p:sldId id="655" r:id="rId12"/>
    <p:sldId id="656" r:id="rId13"/>
    <p:sldId id="657" r:id="rId14"/>
    <p:sldId id="658" r:id="rId15"/>
    <p:sldId id="659" r:id="rId16"/>
    <p:sldId id="660" r:id="rId17"/>
    <p:sldId id="661" r:id="rId18"/>
    <p:sldId id="662" r:id="rId19"/>
    <p:sldId id="663" r:id="rId20"/>
    <p:sldId id="664" r:id="rId21"/>
    <p:sldId id="665" r:id="rId22"/>
    <p:sldId id="666" r:id="rId23"/>
    <p:sldId id="667" r:id="rId24"/>
    <p:sldId id="668" r:id="rId25"/>
    <p:sldId id="669" r:id="rId26"/>
    <p:sldId id="670" r:id="rId27"/>
    <p:sldId id="671" r:id="rId28"/>
    <p:sldId id="672" r:id="rId29"/>
  </p:sldIdLst>
  <p:sldSz cx="9144000" cy="6858000" type="screen4x3"/>
  <p:notesSz cx="7315200" cy="96012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rose" initials="" lastIdx="3" clrIdx="0"/>
  <p:cmAuthor id="1" name="lahr" initials="l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  <a:srgbClr val="FFFF99"/>
    <a:srgbClr val="FF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7" autoAdjust="0"/>
    <p:restoredTop sz="90971" autoAdjust="0"/>
  </p:normalViewPr>
  <p:slideViewPr>
    <p:cSldViewPr>
      <p:cViewPr>
        <p:scale>
          <a:sx n="100" d="100"/>
          <a:sy n="100" d="100"/>
        </p:scale>
        <p:origin x="-2088" y="-366"/>
      </p:cViewPr>
      <p:guideLst>
        <p:guide orient="horz" pos="1152"/>
        <p:guide pos="2880"/>
      </p:guideLst>
    </p:cSldViewPr>
  </p:slideViewPr>
  <p:outlineViewPr>
    <p:cViewPr>
      <p:scale>
        <a:sx n="33" d="100"/>
        <a:sy n="33" d="100"/>
      </p:scale>
      <p:origin x="0" y="2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962"/>
    </p:cViewPr>
  </p:sorterViewPr>
  <p:notesViewPr>
    <p:cSldViewPr>
      <p:cViewPr varScale="1">
        <p:scale>
          <a:sx n="70" d="100"/>
          <a:sy n="70" d="100"/>
        </p:scale>
        <p:origin x="-2150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v>High</c:v>
          </c:tx>
          <c:marker>
            <c:symbol val="none"/>
          </c:marker>
          <c:cat>
            <c:numRef>
              <c:f>Sheet2!$A$2:$A$93</c:f>
              <c:numCache>
                <c:formatCode>d\-mmm</c:formatCode>
                <c:ptCount val="92"/>
                <c:pt idx="0">
                  <c:v>42430</c:v>
                </c:pt>
                <c:pt idx="1">
                  <c:v>42431</c:v>
                </c:pt>
                <c:pt idx="2">
                  <c:v>42432</c:v>
                </c:pt>
                <c:pt idx="3">
                  <c:v>42433</c:v>
                </c:pt>
                <c:pt idx="4">
                  <c:v>42434</c:v>
                </c:pt>
                <c:pt idx="5">
                  <c:v>42435</c:v>
                </c:pt>
                <c:pt idx="6">
                  <c:v>42436</c:v>
                </c:pt>
                <c:pt idx="7">
                  <c:v>42437</c:v>
                </c:pt>
                <c:pt idx="8">
                  <c:v>42438</c:v>
                </c:pt>
                <c:pt idx="9">
                  <c:v>42439</c:v>
                </c:pt>
                <c:pt idx="10">
                  <c:v>42440</c:v>
                </c:pt>
                <c:pt idx="11">
                  <c:v>42441</c:v>
                </c:pt>
                <c:pt idx="12">
                  <c:v>42442</c:v>
                </c:pt>
                <c:pt idx="13">
                  <c:v>42443</c:v>
                </c:pt>
                <c:pt idx="14">
                  <c:v>42444</c:v>
                </c:pt>
                <c:pt idx="15">
                  <c:v>42445</c:v>
                </c:pt>
                <c:pt idx="16">
                  <c:v>42446</c:v>
                </c:pt>
                <c:pt idx="17">
                  <c:v>42447</c:v>
                </c:pt>
                <c:pt idx="18">
                  <c:v>42448</c:v>
                </c:pt>
                <c:pt idx="19">
                  <c:v>42449</c:v>
                </c:pt>
                <c:pt idx="20">
                  <c:v>42450</c:v>
                </c:pt>
                <c:pt idx="21">
                  <c:v>42451</c:v>
                </c:pt>
                <c:pt idx="22">
                  <c:v>42452</c:v>
                </c:pt>
                <c:pt idx="23">
                  <c:v>42453</c:v>
                </c:pt>
                <c:pt idx="24">
                  <c:v>42454</c:v>
                </c:pt>
                <c:pt idx="25">
                  <c:v>42455</c:v>
                </c:pt>
                <c:pt idx="26">
                  <c:v>42456</c:v>
                </c:pt>
                <c:pt idx="27">
                  <c:v>42457</c:v>
                </c:pt>
                <c:pt idx="28">
                  <c:v>42458</c:v>
                </c:pt>
                <c:pt idx="29">
                  <c:v>42459</c:v>
                </c:pt>
                <c:pt idx="30">
                  <c:v>42460</c:v>
                </c:pt>
                <c:pt idx="31">
                  <c:v>42461</c:v>
                </c:pt>
                <c:pt idx="32">
                  <c:v>42462</c:v>
                </c:pt>
                <c:pt idx="33">
                  <c:v>42463</c:v>
                </c:pt>
                <c:pt idx="34">
                  <c:v>42464</c:v>
                </c:pt>
                <c:pt idx="35">
                  <c:v>42465</c:v>
                </c:pt>
                <c:pt idx="36">
                  <c:v>42466</c:v>
                </c:pt>
                <c:pt idx="37">
                  <c:v>42467</c:v>
                </c:pt>
                <c:pt idx="38">
                  <c:v>42468</c:v>
                </c:pt>
                <c:pt idx="39">
                  <c:v>42469</c:v>
                </c:pt>
                <c:pt idx="40">
                  <c:v>42470</c:v>
                </c:pt>
                <c:pt idx="41">
                  <c:v>42471</c:v>
                </c:pt>
                <c:pt idx="42">
                  <c:v>42472</c:v>
                </c:pt>
                <c:pt idx="43">
                  <c:v>42473</c:v>
                </c:pt>
                <c:pt idx="44">
                  <c:v>42474</c:v>
                </c:pt>
                <c:pt idx="45">
                  <c:v>42475</c:v>
                </c:pt>
                <c:pt idx="46">
                  <c:v>42476</c:v>
                </c:pt>
                <c:pt idx="47">
                  <c:v>42477</c:v>
                </c:pt>
                <c:pt idx="48">
                  <c:v>42478</c:v>
                </c:pt>
                <c:pt idx="49">
                  <c:v>42479</c:v>
                </c:pt>
                <c:pt idx="50">
                  <c:v>42480</c:v>
                </c:pt>
                <c:pt idx="51">
                  <c:v>42481</c:v>
                </c:pt>
                <c:pt idx="52">
                  <c:v>42482</c:v>
                </c:pt>
                <c:pt idx="53">
                  <c:v>42483</c:v>
                </c:pt>
                <c:pt idx="54">
                  <c:v>42484</c:v>
                </c:pt>
                <c:pt idx="55">
                  <c:v>42485</c:v>
                </c:pt>
                <c:pt idx="56">
                  <c:v>42486</c:v>
                </c:pt>
                <c:pt idx="57">
                  <c:v>42487</c:v>
                </c:pt>
                <c:pt idx="58">
                  <c:v>42488</c:v>
                </c:pt>
                <c:pt idx="59">
                  <c:v>42489</c:v>
                </c:pt>
                <c:pt idx="60">
                  <c:v>42490</c:v>
                </c:pt>
                <c:pt idx="61">
                  <c:v>42491</c:v>
                </c:pt>
                <c:pt idx="62">
                  <c:v>42492</c:v>
                </c:pt>
                <c:pt idx="63">
                  <c:v>42493</c:v>
                </c:pt>
                <c:pt idx="64">
                  <c:v>42494</c:v>
                </c:pt>
                <c:pt idx="65">
                  <c:v>42495</c:v>
                </c:pt>
                <c:pt idx="66">
                  <c:v>42496</c:v>
                </c:pt>
                <c:pt idx="67">
                  <c:v>42497</c:v>
                </c:pt>
                <c:pt idx="68">
                  <c:v>42498</c:v>
                </c:pt>
                <c:pt idx="69">
                  <c:v>42499</c:v>
                </c:pt>
                <c:pt idx="70">
                  <c:v>42500</c:v>
                </c:pt>
                <c:pt idx="71">
                  <c:v>42501</c:v>
                </c:pt>
                <c:pt idx="72">
                  <c:v>42502</c:v>
                </c:pt>
                <c:pt idx="73">
                  <c:v>42503</c:v>
                </c:pt>
                <c:pt idx="74">
                  <c:v>42504</c:v>
                </c:pt>
                <c:pt idx="75">
                  <c:v>42505</c:v>
                </c:pt>
                <c:pt idx="76">
                  <c:v>42506</c:v>
                </c:pt>
                <c:pt idx="77">
                  <c:v>42507</c:v>
                </c:pt>
                <c:pt idx="78">
                  <c:v>42508</c:v>
                </c:pt>
                <c:pt idx="79">
                  <c:v>42509</c:v>
                </c:pt>
                <c:pt idx="80">
                  <c:v>42510</c:v>
                </c:pt>
                <c:pt idx="81">
                  <c:v>42511</c:v>
                </c:pt>
                <c:pt idx="82">
                  <c:v>42512</c:v>
                </c:pt>
                <c:pt idx="83">
                  <c:v>42513</c:v>
                </c:pt>
                <c:pt idx="84">
                  <c:v>42514</c:v>
                </c:pt>
                <c:pt idx="85">
                  <c:v>42515</c:v>
                </c:pt>
                <c:pt idx="86">
                  <c:v>42516</c:v>
                </c:pt>
                <c:pt idx="87">
                  <c:v>42517</c:v>
                </c:pt>
                <c:pt idx="88">
                  <c:v>42518</c:v>
                </c:pt>
                <c:pt idx="89">
                  <c:v>42519</c:v>
                </c:pt>
                <c:pt idx="90">
                  <c:v>42520</c:v>
                </c:pt>
                <c:pt idx="91">
                  <c:v>42521</c:v>
                </c:pt>
              </c:numCache>
            </c:numRef>
          </c:cat>
          <c:val>
            <c:numRef>
              <c:f>Sheet2!$C$2:$C$93</c:f>
              <c:numCache>
                <c:formatCode>General</c:formatCode>
                <c:ptCount val="92"/>
                <c:pt idx="0">
                  <c:v>71</c:v>
                </c:pt>
                <c:pt idx="1">
                  <c:v>71</c:v>
                </c:pt>
                <c:pt idx="2">
                  <c:v>71</c:v>
                </c:pt>
                <c:pt idx="3">
                  <c:v>71</c:v>
                </c:pt>
                <c:pt idx="4">
                  <c:v>72</c:v>
                </c:pt>
                <c:pt idx="5">
                  <c:v>72</c:v>
                </c:pt>
                <c:pt idx="6">
                  <c:v>72</c:v>
                </c:pt>
                <c:pt idx="7">
                  <c:v>72</c:v>
                </c:pt>
                <c:pt idx="8">
                  <c:v>73</c:v>
                </c:pt>
                <c:pt idx="9">
                  <c:v>73</c:v>
                </c:pt>
                <c:pt idx="10">
                  <c:v>73</c:v>
                </c:pt>
                <c:pt idx="11">
                  <c:v>73</c:v>
                </c:pt>
                <c:pt idx="12">
                  <c:v>74</c:v>
                </c:pt>
                <c:pt idx="13">
                  <c:v>74</c:v>
                </c:pt>
                <c:pt idx="14">
                  <c:v>74</c:v>
                </c:pt>
                <c:pt idx="15">
                  <c:v>74</c:v>
                </c:pt>
                <c:pt idx="16">
                  <c:v>75</c:v>
                </c:pt>
                <c:pt idx="17">
                  <c:v>75</c:v>
                </c:pt>
                <c:pt idx="18">
                  <c:v>75</c:v>
                </c:pt>
                <c:pt idx="19">
                  <c:v>75</c:v>
                </c:pt>
                <c:pt idx="20">
                  <c:v>76</c:v>
                </c:pt>
                <c:pt idx="21">
                  <c:v>76</c:v>
                </c:pt>
                <c:pt idx="22">
                  <c:v>76</c:v>
                </c:pt>
                <c:pt idx="23">
                  <c:v>76</c:v>
                </c:pt>
                <c:pt idx="24">
                  <c:v>76</c:v>
                </c:pt>
                <c:pt idx="25">
                  <c:v>77</c:v>
                </c:pt>
                <c:pt idx="26">
                  <c:v>77</c:v>
                </c:pt>
                <c:pt idx="27">
                  <c:v>77</c:v>
                </c:pt>
                <c:pt idx="28">
                  <c:v>77</c:v>
                </c:pt>
                <c:pt idx="29">
                  <c:v>77</c:v>
                </c:pt>
                <c:pt idx="30">
                  <c:v>78</c:v>
                </c:pt>
                <c:pt idx="31">
                  <c:v>78</c:v>
                </c:pt>
                <c:pt idx="32">
                  <c:v>78</c:v>
                </c:pt>
                <c:pt idx="33">
                  <c:v>78</c:v>
                </c:pt>
                <c:pt idx="34">
                  <c:v>78</c:v>
                </c:pt>
                <c:pt idx="35">
                  <c:v>78</c:v>
                </c:pt>
                <c:pt idx="36">
                  <c:v>79</c:v>
                </c:pt>
                <c:pt idx="37">
                  <c:v>79</c:v>
                </c:pt>
                <c:pt idx="38">
                  <c:v>79</c:v>
                </c:pt>
                <c:pt idx="39">
                  <c:v>79</c:v>
                </c:pt>
                <c:pt idx="40">
                  <c:v>79</c:v>
                </c:pt>
                <c:pt idx="41">
                  <c:v>80</c:v>
                </c:pt>
                <c:pt idx="42">
                  <c:v>80</c:v>
                </c:pt>
                <c:pt idx="43">
                  <c:v>80</c:v>
                </c:pt>
                <c:pt idx="44">
                  <c:v>80</c:v>
                </c:pt>
                <c:pt idx="45">
                  <c:v>80</c:v>
                </c:pt>
                <c:pt idx="46">
                  <c:v>80</c:v>
                </c:pt>
                <c:pt idx="47">
                  <c:v>81</c:v>
                </c:pt>
                <c:pt idx="48">
                  <c:v>81</c:v>
                </c:pt>
                <c:pt idx="49">
                  <c:v>81</c:v>
                </c:pt>
                <c:pt idx="50">
                  <c:v>81</c:v>
                </c:pt>
                <c:pt idx="51">
                  <c:v>81</c:v>
                </c:pt>
                <c:pt idx="52">
                  <c:v>82</c:v>
                </c:pt>
                <c:pt idx="53">
                  <c:v>82</c:v>
                </c:pt>
                <c:pt idx="54">
                  <c:v>82</c:v>
                </c:pt>
                <c:pt idx="55">
                  <c:v>82</c:v>
                </c:pt>
                <c:pt idx="56">
                  <c:v>82</c:v>
                </c:pt>
                <c:pt idx="57">
                  <c:v>83</c:v>
                </c:pt>
                <c:pt idx="58">
                  <c:v>83</c:v>
                </c:pt>
                <c:pt idx="59">
                  <c:v>83</c:v>
                </c:pt>
                <c:pt idx="60">
                  <c:v>83</c:v>
                </c:pt>
                <c:pt idx="61">
                  <c:v>83</c:v>
                </c:pt>
                <c:pt idx="62">
                  <c:v>83</c:v>
                </c:pt>
                <c:pt idx="63">
                  <c:v>84</c:v>
                </c:pt>
                <c:pt idx="64">
                  <c:v>84</c:v>
                </c:pt>
                <c:pt idx="65">
                  <c:v>84</c:v>
                </c:pt>
                <c:pt idx="66">
                  <c:v>84</c:v>
                </c:pt>
                <c:pt idx="67">
                  <c:v>84</c:v>
                </c:pt>
                <c:pt idx="68">
                  <c:v>85</c:v>
                </c:pt>
                <c:pt idx="69">
                  <c:v>85</c:v>
                </c:pt>
                <c:pt idx="70">
                  <c:v>85</c:v>
                </c:pt>
                <c:pt idx="71">
                  <c:v>85</c:v>
                </c:pt>
                <c:pt idx="72">
                  <c:v>85</c:v>
                </c:pt>
                <c:pt idx="73">
                  <c:v>85</c:v>
                </c:pt>
                <c:pt idx="74">
                  <c:v>86</c:v>
                </c:pt>
                <c:pt idx="75">
                  <c:v>86</c:v>
                </c:pt>
                <c:pt idx="76">
                  <c:v>86</c:v>
                </c:pt>
                <c:pt idx="77">
                  <c:v>86</c:v>
                </c:pt>
                <c:pt idx="78">
                  <c:v>86</c:v>
                </c:pt>
                <c:pt idx="79">
                  <c:v>87</c:v>
                </c:pt>
                <c:pt idx="80">
                  <c:v>87</c:v>
                </c:pt>
                <c:pt idx="81">
                  <c:v>87</c:v>
                </c:pt>
                <c:pt idx="82">
                  <c:v>87</c:v>
                </c:pt>
                <c:pt idx="83">
                  <c:v>87</c:v>
                </c:pt>
                <c:pt idx="84">
                  <c:v>87</c:v>
                </c:pt>
                <c:pt idx="85">
                  <c:v>88</c:v>
                </c:pt>
                <c:pt idx="86">
                  <c:v>88</c:v>
                </c:pt>
                <c:pt idx="87">
                  <c:v>88</c:v>
                </c:pt>
                <c:pt idx="88">
                  <c:v>88</c:v>
                </c:pt>
                <c:pt idx="89">
                  <c:v>88</c:v>
                </c:pt>
                <c:pt idx="90">
                  <c:v>89</c:v>
                </c:pt>
                <c:pt idx="91">
                  <c:v>89</c:v>
                </c:pt>
              </c:numCache>
            </c:numRef>
          </c:val>
        </c:ser>
        <c:ser>
          <c:idx val="1"/>
          <c:order val="1"/>
          <c:tx>
            <c:v>Low</c:v>
          </c:tx>
          <c:marker>
            <c:symbol val="none"/>
          </c:marker>
          <c:cat>
            <c:numRef>
              <c:f>Sheet2!$A$2:$A$93</c:f>
              <c:numCache>
                <c:formatCode>d\-mmm</c:formatCode>
                <c:ptCount val="92"/>
                <c:pt idx="0">
                  <c:v>42430</c:v>
                </c:pt>
                <c:pt idx="1">
                  <c:v>42431</c:v>
                </c:pt>
                <c:pt idx="2">
                  <c:v>42432</c:v>
                </c:pt>
                <c:pt idx="3">
                  <c:v>42433</c:v>
                </c:pt>
                <c:pt idx="4">
                  <c:v>42434</c:v>
                </c:pt>
                <c:pt idx="5">
                  <c:v>42435</c:v>
                </c:pt>
                <c:pt idx="6">
                  <c:v>42436</c:v>
                </c:pt>
                <c:pt idx="7">
                  <c:v>42437</c:v>
                </c:pt>
                <c:pt idx="8">
                  <c:v>42438</c:v>
                </c:pt>
                <c:pt idx="9">
                  <c:v>42439</c:v>
                </c:pt>
                <c:pt idx="10">
                  <c:v>42440</c:v>
                </c:pt>
                <c:pt idx="11">
                  <c:v>42441</c:v>
                </c:pt>
                <c:pt idx="12">
                  <c:v>42442</c:v>
                </c:pt>
                <c:pt idx="13">
                  <c:v>42443</c:v>
                </c:pt>
                <c:pt idx="14">
                  <c:v>42444</c:v>
                </c:pt>
                <c:pt idx="15">
                  <c:v>42445</c:v>
                </c:pt>
                <c:pt idx="16">
                  <c:v>42446</c:v>
                </c:pt>
                <c:pt idx="17">
                  <c:v>42447</c:v>
                </c:pt>
                <c:pt idx="18">
                  <c:v>42448</c:v>
                </c:pt>
                <c:pt idx="19">
                  <c:v>42449</c:v>
                </c:pt>
                <c:pt idx="20">
                  <c:v>42450</c:v>
                </c:pt>
                <c:pt idx="21">
                  <c:v>42451</c:v>
                </c:pt>
                <c:pt idx="22">
                  <c:v>42452</c:v>
                </c:pt>
                <c:pt idx="23">
                  <c:v>42453</c:v>
                </c:pt>
                <c:pt idx="24">
                  <c:v>42454</c:v>
                </c:pt>
                <c:pt idx="25">
                  <c:v>42455</c:v>
                </c:pt>
                <c:pt idx="26">
                  <c:v>42456</c:v>
                </c:pt>
                <c:pt idx="27">
                  <c:v>42457</c:v>
                </c:pt>
                <c:pt idx="28">
                  <c:v>42458</c:v>
                </c:pt>
                <c:pt idx="29">
                  <c:v>42459</c:v>
                </c:pt>
                <c:pt idx="30">
                  <c:v>42460</c:v>
                </c:pt>
                <c:pt idx="31">
                  <c:v>42461</c:v>
                </c:pt>
                <c:pt idx="32">
                  <c:v>42462</c:v>
                </c:pt>
                <c:pt idx="33">
                  <c:v>42463</c:v>
                </c:pt>
                <c:pt idx="34">
                  <c:v>42464</c:v>
                </c:pt>
                <c:pt idx="35">
                  <c:v>42465</c:v>
                </c:pt>
                <c:pt idx="36">
                  <c:v>42466</c:v>
                </c:pt>
                <c:pt idx="37">
                  <c:v>42467</c:v>
                </c:pt>
                <c:pt idx="38">
                  <c:v>42468</c:v>
                </c:pt>
                <c:pt idx="39">
                  <c:v>42469</c:v>
                </c:pt>
                <c:pt idx="40">
                  <c:v>42470</c:v>
                </c:pt>
                <c:pt idx="41">
                  <c:v>42471</c:v>
                </c:pt>
                <c:pt idx="42">
                  <c:v>42472</c:v>
                </c:pt>
                <c:pt idx="43">
                  <c:v>42473</c:v>
                </c:pt>
                <c:pt idx="44">
                  <c:v>42474</c:v>
                </c:pt>
                <c:pt idx="45">
                  <c:v>42475</c:v>
                </c:pt>
                <c:pt idx="46">
                  <c:v>42476</c:v>
                </c:pt>
                <c:pt idx="47">
                  <c:v>42477</c:v>
                </c:pt>
                <c:pt idx="48">
                  <c:v>42478</c:v>
                </c:pt>
                <c:pt idx="49">
                  <c:v>42479</c:v>
                </c:pt>
                <c:pt idx="50">
                  <c:v>42480</c:v>
                </c:pt>
                <c:pt idx="51">
                  <c:v>42481</c:v>
                </c:pt>
                <c:pt idx="52">
                  <c:v>42482</c:v>
                </c:pt>
                <c:pt idx="53">
                  <c:v>42483</c:v>
                </c:pt>
                <c:pt idx="54">
                  <c:v>42484</c:v>
                </c:pt>
                <c:pt idx="55">
                  <c:v>42485</c:v>
                </c:pt>
                <c:pt idx="56">
                  <c:v>42486</c:v>
                </c:pt>
                <c:pt idx="57">
                  <c:v>42487</c:v>
                </c:pt>
                <c:pt idx="58">
                  <c:v>42488</c:v>
                </c:pt>
                <c:pt idx="59">
                  <c:v>42489</c:v>
                </c:pt>
                <c:pt idx="60">
                  <c:v>42490</c:v>
                </c:pt>
                <c:pt idx="61">
                  <c:v>42491</c:v>
                </c:pt>
                <c:pt idx="62">
                  <c:v>42492</c:v>
                </c:pt>
                <c:pt idx="63">
                  <c:v>42493</c:v>
                </c:pt>
                <c:pt idx="64">
                  <c:v>42494</c:v>
                </c:pt>
                <c:pt idx="65">
                  <c:v>42495</c:v>
                </c:pt>
                <c:pt idx="66">
                  <c:v>42496</c:v>
                </c:pt>
                <c:pt idx="67">
                  <c:v>42497</c:v>
                </c:pt>
                <c:pt idx="68">
                  <c:v>42498</c:v>
                </c:pt>
                <c:pt idx="69">
                  <c:v>42499</c:v>
                </c:pt>
                <c:pt idx="70">
                  <c:v>42500</c:v>
                </c:pt>
                <c:pt idx="71">
                  <c:v>42501</c:v>
                </c:pt>
                <c:pt idx="72">
                  <c:v>42502</c:v>
                </c:pt>
                <c:pt idx="73">
                  <c:v>42503</c:v>
                </c:pt>
                <c:pt idx="74">
                  <c:v>42504</c:v>
                </c:pt>
                <c:pt idx="75">
                  <c:v>42505</c:v>
                </c:pt>
                <c:pt idx="76">
                  <c:v>42506</c:v>
                </c:pt>
                <c:pt idx="77">
                  <c:v>42507</c:v>
                </c:pt>
                <c:pt idx="78">
                  <c:v>42508</c:v>
                </c:pt>
                <c:pt idx="79">
                  <c:v>42509</c:v>
                </c:pt>
                <c:pt idx="80">
                  <c:v>42510</c:v>
                </c:pt>
                <c:pt idx="81">
                  <c:v>42511</c:v>
                </c:pt>
                <c:pt idx="82">
                  <c:v>42512</c:v>
                </c:pt>
                <c:pt idx="83">
                  <c:v>42513</c:v>
                </c:pt>
                <c:pt idx="84">
                  <c:v>42514</c:v>
                </c:pt>
                <c:pt idx="85">
                  <c:v>42515</c:v>
                </c:pt>
                <c:pt idx="86">
                  <c:v>42516</c:v>
                </c:pt>
                <c:pt idx="87">
                  <c:v>42517</c:v>
                </c:pt>
                <c:pt idx="88">
                  <c:v>42518</c:v>
                </c:pt>
                <c:pt idx="89">
                  <c:v>42519</c:v>
                </c:pt>
                <c:pt idx="90">
                  <c:v>42520</c:v>
                </c:pt>
                <c:pt idx="91">
                  <c:v>42521</c:v>
                </c:pt>
              </c:numCache>
            </c:numRef>
          </c:cat>
          <c:val>
            <c:numRef>
              <c:f>Sheet2!$B$2:$B$93</c:f>
              <c:numCache>
                <c:formatCode>General</c:formatCode>
                <c:ptCount val="92"/>
                <c:pt idx="0">
                  <c:v>46</c:v>
                </c:pt>
                <c:pt idx="1">
                  <c:v>46</c:v>
                </c:pt>
                <c:pt idx="2">
                  <c:v>47</c:v>
                </c:pt>
                <c:pt idx="3">
                  <c:v>47</c:v>
                </c:pt>
                <c:pt idx="4">
                  <c:v>47</c:v>
                </c:pt>
                <c:pt idx="5">
                  <c:v>47</c:v>
                </c:pt>
                <c:pt idx="6">
                  <c:v>48</c:v>
                </c:pt>
                <c:pt idx="7">
                  <c:v>48</c:v>
                </c:pt>
                <c:pt idx="8">
                  <c:v>48</c:v>
                </c:pt>
                <c:pt idx="9">
                  <c:v>49</c:v>
                </c:pt>
                <c:pt idx="10">
                  <c:v>49</c:v>
                </c:pt>
                <c:pt idx="11">
                  <c:v>49</c:v>
                </c:pt>
                <c:pt idx="12">
                  <c:v>49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51</c:v>
                </c:pt>
                <c:pt idx="18">
                  <c:v>51</c:v>
                </c:pt>
                <c:pt idx="19">
                  <c:v>51</c:v>
                </c:pt>
                <c:pt idx="20">
                  <c:v>51</c:v>
                </c:pt>
                <c:pt idx="21">
                  <c:v>51</c:v>
                </c:pt>
                <c:pt idx="22">
                  <c:v>52</c:v>
                </c:pt>
                <c:pt idx="23">
                  <c:v>52</c:v>
                </c:pt>
                <c:pt idx="24">
                  <c:v>52</c:v>
                </c:pt>
                <c:pt idx="25">
                  <c:v>52</c:v>
                </c:pt>
                <c:pt idx="26">
                  <c:v>52</c:v>
                </c:pt>
                <c:pt idx="27">
                  <c:v>53</c:v>
                </c:pt>
                <c:pt idx="28">
                  <c:v>53</c:v>
                </c:pt>
                <c:pt idx="29">
                  <c:v>53</c:v>
                </c:pt>
                <c:pt idx="30">
                  <c:v>53</c:v>
                </c:pt>
                <c:pt idx="31">
                  <c:v>53</c:v>
                </c:pt>
                <c:pt idx="32">
                  <c:v>54</c:v>
                </c:pt>
                <c:pt idx="33">
                  <c:v>54</c:v>
                </c:pt>
                <c:pt idx="34">
                  <c:v>54</c:v>
                </c:pt>
                <c:pt idx="35">
                  <c:v>54</c:v>
                </c:pt>
                <c:pt idx="36">
                  <c:v>54</c:v>
                </c:pt>
                <c:pt idx="37">
                  <c:v>55</c:v>
                </c:pt>
                <c:pt idx="38">
                  <c:v>55</c:v>
                </c:pt>
                <c:pt idx="39">
                  <c:v>55</c:v>
                </c:pt>
                <c:pt idx="40">
                  <c:v>55</c:v>
                </c:pt>
                <c:pt idx="41">
                  <c:v>56</c:v>
                </c:pt>
                <c:pt idx="42">
                  <c:v>56</c:v>
                </c:pt>
                <c:pt idx="43">
                  <c:v>56</c:v>
                </c:pt>
                <c:pt idx="44">
                  <c:v>56</c:v>
                </c:pt>
                <c:pt idx="45">
                  <c:v>57</c:v>
                </c:pt>
                <c:pt idx="46">
                  <c:v>57</c:v>
                </c:pt>
                <c:pt idx="47">
                  <c:v>57</c:v>
                </c:pt>
                <c:pt idx="48">
                  <c:v>57</c:v>
                </c:pt>
                <c:pt idx="49">
                  <c:v>58</c:v>
                </c:pt>
                <c:pt idx="50">
                  <c:v>58</c:v>
                </c:pt>
                <c:pt idx="51">
                  <c:v>58</c:v>
                </c:pt>
                <c:pt idx="52">
                  <c:v>59</c:v>
                </c:pt>
                <c:pt idx="53">
                  <c:v>59</c:v>
                </c:pt>
                <c:pt idx="54">
                  <c:v>59</c:v>
                </c:pt>
                <c:pt idx="55">
                  <c:v>59</c:v>
                </c:pt>
                <c:pt idx="56">
                  <c:v>60</c:v>
                </c:pt>
                <c:pt idx="57">
                  <c:v>60</c:v>
                </c:pt>
                <c:pt idx="58">
                  <c:v>60</c:v>
                </c:pt>
                <c:pt idx="59">
                  <c:v>61</c:v>
                </c:pt>
                <c:pt idx="60">
                  <c:v>61</c:v>
                </c:pt>
                <c:pt idx="61">
                  <c:v>61</c:v>
                </c:pt>
                <c:pt idx="62">
                  <c:v>62</c:v>
                </c:pt>
                <c:pt idx="63">
                  <c:v>62</c:v>
                </c:pt>
                <c:pt idx="64">
                  <c:v>62</c:v>
                </c:pt>
                <c:pt idx="65">
                  <c:v>63</c:v>
                </c:pt>
                <c:pt idx="66">
                  <c:v>63</c:v>
                </c:pt>
                <c:pt idx="67">
                  <c:v>63</c:v>
                </c:pt>
                <c:pt idx="68">
                  <c:v>63</c:v>
                </c:pt>
                <c:pt idx="69">
                  <c:v>64</c:v>
                </c:pt>
                <c:pt idx="70">
                  <c:v>64</c:v>
                </c:pt>
                <c:pt idx="71">
                  <c:v>64</c:v>
                </c:pt>
                <c:pt idx="72">
                  <c:v>65</c:v>
                </c:pt>
                <c:pt idx="73">
                  <c:v>65</c:v>
                </c:pt>
                <c:pt idx="74">
                  <c:v>65</c:v>
                </c:pt>
                <c:pt idx="75">
                  <c:v>65</c:v>
                </c:pt>
                <c:pt idx="76">
                  <c:v>66</c:v>
                </c:pt>
                <c:pt idx="77">
                  <c:v>66</c:v>
                </c:pt>
                <c:pt idx="78">
                  <c:v>66</c:v>
                </c:pt>
                <c:pt idx="79">
                  <c:v>66</c:v>
                </c:pt>
                <c:pt idx="80">
                  <c:v>67</c:v>
                </c:pt>
                <c:pt idx="81">
                  <c:v>67</c:v>
                </c:pt>
                <c:pt idx="82">
                  <c:v>67</c:v>
                </c:pt>
                <c:pt idx="83">
                  <c:v>67</c:v>
                </c:pt>
                <c:pt idx="84">
                  <c:v>68</c:v>
                </c:pt>
                <c:pt idx="85">
                  <c:v>68</c:v>
                </c:pt>
                <c:pt idx="86">
                  <c:v>68</c:v>
                </c:pt>
                <c:pt idx="87">
                  <c:v>68</c:v>
                </c:pt>
                <c:pt idx="88">
                  <c:v>69</c:v>
                </c:pt>
                <c:pt idx="89">
                  <c:v>69</c:v>
                </c:pt>
                <c:pt idx="90">
                  <c:v>69</c:v>
                </c:pt>
                <c:pt idx="91">
                  <c:v>69</c:v>
                </c:pt>
              </c:numCache>
            </c:numRef>
          </c:val>
        </c:ser>
        <c:ser>
          <c:idx val="2"/>
          <c:order val="2"/>
          <c:marker>
            <c:symbol val="none"/>
          </c:marker>
          <c:cat>
            <c:numRef>
              <c:f>Sheet2!$A$2:$A$93</c:f>
              <c:numCache>
                <c:formatCode>d\-mmm</c:formatCode>
                <c:ptCount val="92"/>
                <c:pt idx="0">
                  <c:v>42430</c:v>
                </c:pt>
                <c:pt idx="1">
                  <c:v>42431</c:v>
                </c:pt>
                <c:pt idx="2">
                  <c:v>42432</c:v>
                </c:pt>
                <c:pt idx="3">
                  <c:v>42433</c:v>
                </c:pt>
                <c:pt idx="4">
                  <c:v>42434</c:v>
                </c:pt>
                <c:pt idx="5">
                  <c:v>42435</c:v>
                </c:pt>
                <c:pt idx="6">
                  <c:v>42436</c:v>
                </c:pt>
                <c:pt idx="7">
                  <c:v>42437</c:v>
                </c:pt>
                <c:pt idx="8">
                  <c:v>42438</c:v>
                </c:pt>
                <c:pt idx="9">
                  <c:v>42439</c:v>
                </c:pt>
                <c:pt idx="10">
                  <c:v>42440</c:v>
                </c:pt>
                <c:pt idx="11">
                  <c:v>42441</c:v>
                </c:pt>
                <c:pt idx="12">
                  <c:v>42442</c:v>
                </c:pt>
                <c:pt idx="13">
                  <c:v>42443</c:v>
                </c:pt>
                <c:pt idx="14">
                  <c:v>42444</c:v>
                </c:pt>
                <c:pt idx="15">
                  <c:v>42445</c:v>
                </c:pt>
                <c:pt idx="16">
                  <c:v>42446</c:v>
                </c:pt>
                <c:pt idx="17">
                  <c:v>42447</c:v>
                </c:pt>
                <c:pt idx="18">
                  <c:v>42448</c:v>
                </c:pt>
                <c:pt idx="19">
                  <c:v>42449</c:v>
                </c:pt>
                <c:pt idx="20">
                  <c:v>42450</c:v>
                </c:pt>
                <c:pt idx="21">
                  <c:v>42451</c:v>
                </c:pt>
                <c:pt idx="22">
                  <c:v>42452</c:v>
                </c:pt>
                <c:pt idx="23">
                  <c:v>42453</c:v>
                </c:pt>
                <c:pt idx="24">
                  <c:v>42454</c:v>
                </c:pt>
                <c:pt idx="25">
                  <c:v>42455</c:v>
                </c:pt>
                <c:pt idx="26">
                  <c:v>42456</c:v>
                </c:pt>
                <c:pt idx="27">
                  <c:v>42457</c:v>
                </c:pt>
                <c:pt idx="28">
                  <c:v>42458</c:v>
                </c:pt>
                <c:pt idx="29">
                  <c:v>42459</c:v>
                </c:pt>
                <c:pt idx="30">
                  <c:v>42460</c:v>
                </c:pt>
                <c:pt idx="31">
                  <c:v>42461</c:v>
                </c:pt>
                <c:pt idx="32">
                  <c:v>42462</c:v>
                </c:pt>
                <c:pt idx="33">
                  <c:v>42463</c:v>
                </c:pt>
                <c:pt idx="34">
                  <c:v>42464</c:v>
                </c:pt>
                <c:pt idx="35">
                  <c:v>42465</c:v>
                </c:pt>
                <c:pt idx="36">
                  <c:v>42466</c:v>
                </c:pt>
                <c:pt idx="37">
                  <c:v>42467</c:v>
                </c:pt>
                <c:pt idx="38">
                  <c:v>42468</c:v>
                </c:pt>
                <c:pt idx="39">
                  <c:v>42469</c:v>
                </c:pt>
                <c:pt idx="40">
                  <c:v>42470</c:v>
                </c:pt>
                <c:pt idx="41">
                  <c:v>42471</c:v>
                </c:pt>
                <c:pt idx="42">
                  <c:v>42472</c:v>
                </c:pt>
                <c:pt idx="43">
                  <c:v>42473</c:v>
                </c:pt>
                <c:pt idx="44">
                  <c:v>42474</c:v>
                </c:pt>
                <c:pt idx="45">
                  <c:v>42475</c:v>
                </c:pt>
                <c:pt idx="46">
                  <c:v>42476</c:v>
                </c:pt>
                <c:pt idx="47">
                  <c:v>42477</c:v>
                </c:pt>
                <c:pt idx="48">
                  <c:v>42478</c:v>
                </c:pt>
                <c:pt idx="49">
                  <c:v>42479</c:v>
                </c:pt>
                <c:pt idx="50">
                  <c:v>42480</c:v>
                </c:pt>
                <c:pt idx="51">
                  <c:v>42481</c:v>
                </c:pt>
                <c:pt idx="52">
                  <c:v>42482</c:v>
                </c:pt>
                <c:pt idx="53">
                  <c:v>42483</c:v>
                </c:pt>
                <c:pt idx="54">
                  <c:v>42484</c:v>
                </c:pt>
                <c:pt idx="55">
                  <c:v>42485</c:v>
                </c:pt>
                <c:pt idx="56">
                  <c:v>42486</c:v>
                </c:pt>
                <c:pt idx="57">
                  <c:v>42487</c:v>
                </c:pt>
                <c:pt idx="58">
                  <c:v>42488</c:v>
                </c:pt>
                <c:pt idx="59">
                  <c:v>42489</c:v>
                </c:pt>
                <c:pt idx="60">
                  <c:v>42490</c:v>
                </c:pt>
                <c:pt idx="61">
                  <c:v>42491</c:v>
                </c:pt>
                <c:pt idx="62">
                  <c:v>42492</c:v>
                </c:pt>
                <c:pt idx="63">
                  <c:v>42493</c:v>
                </c:pt>
                <c:pt idx="64">
                  <c:v>42494</c:v>
                </c:pt>
                <c:pt idx="65">
                  <c:v>42495</c:v>
                </c:pt>
                <c:pt idx="66">
                  <c:v>42496</c:v>
                </c:pt>
                <c:pt idx="67">
                  <c:v>42497</c:v>
                </c:pt>
                <c:pt idx="68">
                  <c:v>42498</c:v>
                </c:pt>
                <c:pt idx="69">
                  <c:v>42499</c:v>
                </c:pt>
                <c:pt idx="70">
                  <c:v>42500</c:v>
                </c:pt>
                <c:pt idx="71">
                  <c:v>42501</c:v>
                </c:pt>
                <c:pt idx="72">
                  <c:v>42502</c:v>
                </c:pt>
                <c:pt idx="73">
                  <c:v>42503</c:v>
                </c:pt>
                <c:pt idx="74">
                  <c:v>42504</c:v>
                </c:pt>
                <c:pt idx="75">
                  <c:v>42505</c:v>
                </c:pt>
                <c:pt idx="76">
                  <c:v>42506</c:v>
                </c:pt>
                <c:pt idx="77">
                  <c:v>42507</c:v>
                </c:pt>
                <c:pt idx="78">
                  <c:v>42508</c:v>
                </c:pt>
                <c:pt idx="79">
                  <c:v>42509</c:v>
                </c:pt>
                <c:pt idx="80">
                  <c:v>42510</c:v>
                </c:pt>
                <c:pt idx="81">
                  <c:v>42511</c:v>
                </c:pt>
                <c:pt idx="82">
                  <c:v>42512</c:v>
                </c:pt>
                <c:pt idx="83">
                  <c:v>42513</c:v>
                </c:pt>
                <c:pt idx="84">
                  <c:v>42514</c:v>
                </c:pt>
                <c:pt idx="85">
                  <c:v>42515</c:v>
                </c:pt>
                <c:pt idx="86">
                  <c:v>42516</c:v>
                </c:pt>
                <c:pt idx="87">
                  <c:v>42517</c:v>
                </c:pt>
                <c:pt idx="88">
                  <c:v>42518</c:v>
                </c:pt>
                <c:pt idx="89">
                  <c:v>42519</c:v>
                </c:pt>
                <c:pt idx="90">
                  <c:v>42520</c:v>
                </c:pt>
                <c:pt idx="91">
                  <c:v>42521</c:v>
                </c:pt>
              </c:numCache>
            </c:numRef>
          </c:cat>
          <c:val>
            <c:numRef>
              <c:f>Sheet2!$V$15:$V$24</c:f>
              <c:numCache>
                <c:formatCode>0</c:formatCode>
                <c:ptCount val="10"/>
                <c:pt idx="0">
                  <c:v>32.222222222222229</c:v>
                </c:pt>
                <c:pt idx="1">
                  <c:v>29.444444444444446</c:v>
                </c:pt>
                <c:pt idx="2">
                  <c:v>26.666666666666668</c:v>
                </c:pt>
                <c:pt idx="3">
                  <c:v>23.888888888888893</c:v>
                </c:pt>
                <c:pt idx="4">
                  <c:v>21.111111111111114</c:v>
                </c:pt>
                <c:pt idx="5">
                  <c:v>18.333333333333329</c:v>
                </c:pt>
                <c:pt idx="6">
                  <c:v>15.555555555555559</c:v>
                </c:pt>
                <c:pt idx="7">
                  <c:v>12.777777777777777</c:v>
                </c:pt>
                <c:pt idx="8">
                  <c:v>10</c:v>
                </c:pt>
                <c:pt idx="9">
                  <c:v>7.2222222222222223</c:v>
                </c:pt>
              </c:numCache>
            </c:numRef>
          </c:val>
        </c:ser>
        <c:ser>
          <c:idx val="3"/>
          <c:order val="3"/>
          <c:marker>
            <c:symbol val="none"/>
          </c:marker>
          <c:cat>
            <c:numRef>
              <c:f>Sheet2!$A$2:$A$93</c:f>
              <c:numCache>
                <c:formatCode>d\-mmm</c:formatCode>
                <c:ptCount val="92"/>
                <c:pt idx="0">
                  <c:v>42430</c:v>
                </c:pt>
                <c:pt idx="1">
                  <c:v>42431</c:v>
                </c:pt>
                <c:pt idx="2">
                  <c:v>42432</c:v>
                </c:pt>
                <c:pt idx="3">
                  <c:v>42433</c:v>
                </c:pt>
                <c:pt idx="4">
                  <c:v>42434</c:v>
                </c:pt>
                <c:pt idx="5">
                  <c:v>42435</c:v>
                </c:pt>
                <c:pt idx="6">
                  <c:v>42436</c:v>
                </c:pt>
                <c:pt idx="7">
                  <c:v>42437</c:v>
                </c:pt>
                <c:pt idx="8">
                  <c:v>42438</c:v>
                </c:pt>
                <c:pt idx="9">
                  <c:v>42439</c:v>
                </c:pt>
                <c:pt idx="10">
                  <c:v>42440</c:v>
                </c:pt>
                <c:pt idx="11">
                  <c:v>42441</c:v>
                </c:pt>
                <c:pt idx="12">
                  <c:v>42442</c:v>
                </c:pt>
                <c:pt idx="13">
                  <c:v>42443</c:v>
                </c:pt>
                <c:pt idx="14">
                  <c:v>42444</c:v>
                </c:pt>
                <c:pt idx="15">
                  <c:v>42445</c:v>
                </c:pt>
                <c:pt idx="16">
                  <c:v>42446</c:v>
                </c:pt>
                <c:pt idx="17">
                  <c:v>42447</c:v>
                </c:pt>
                <c:pt idx="18">
                  <c:v>42448</c:v>
                </c:pt>
                <c:pt idx="19">
                  <c:v>42449</c:v>
                </c:pt>
                <c:pt idx="20">
                  <c:v>42450</c:v>
                </c:pt>
                <c:pt idx="21">
                  <c:v>42451</c:v>
                </c:pt>
                <c:pt idx="22">
                  <c:v>42452</c:v>
                </c:pt>
                <c:pt idx="23">
                  <c:v>42453</c:v>
                </c:pt>
                <c:pt idx="24">
                  <c:v>42454</c:v>
                </c:pt>
                <c:pt idx="25">
                  <c:v>42455</c:v>
                </c:pt>
                <c:pt idx="26">
                  <c:v>42456</c:v>
                </c:pt>
                <c:pt idx="27">
                  <c:v>42457</c:v>
                </c:pt>
                <c:pt idx="28">
                  <c:v>42458</c:v>
                </c:pt>
                <c:pt idx="29">
                  <c:v>42459</c:v>
                </c:pt>
                <c:pt idx="30">
                  <c:v>42460</c:v>
                </c:pt>
                <c:pt idx="31">
                  <c:v>42461</c:v>
                </c:pt>
                <c:pt idx="32">
                  <c:v>42462</c:v>
                </c:pt>
                <c:pt idx="33">
                  <c:v>42463</c:v>
                </c:pt>
                <c:pt idx="34">
                  <c:v>42464</c:v>
                </c:pt>
                <c:pt idx="35">
                  <c:v>42465</c:v>
                </c:pt>
                <c:pt idx="36">
                  <c:v>42466</c:v>
                </c:pt>
                <c:pt idx="37">
                  <c:v>42467</c:v>
                </c:pt>
                <c:pt idx="38">
                  <c:v>42468</c:v>
                </c:pt>
                <c:pt idx="39">
                  <c:v>42469</c:v>
                </c:pt>
                <c:pt idx="40">
                  <c:v>42470</c:v>
                </c:pt>
                <c:pt idx="41">
                  <c:v>42471</c:v>
                </c:pt>
                <c:pt idx="42">
                  <c:v>42472</c:v>
                </c:pt>
                <c:pt idx="43">
                  <c:v>42473</c:v>
                </c:pt>
                <c:pt idx="44">
                  <c:v>42474</c:v>
                </c:pt>
                <c:pt idx="45">
                  <c:v>42475</c:v>
                </c:pt>
                <c:pt idx="46">
                  <c:v>42476</c:v>
                </c:pt>
                <c:pt idx="47">
                  <c:v>42477</c:v>
                </c:pt>
                <c:pt idx="48">
                  <c:v>42478</c:v>
                </c:pt>
                <c:pt idx="49">
                  <c:v>42479</c:v>
                </c:pt>
                <c:pt idx="50">
                  <c:v>42480</c:v>
                </c:pt>
                <c:pt idx="51">
                  <c:v>42481</c:v>
                </c:pt>
                <c:pt idx="52">
                  <c:v>42482</c:v>
                </c:pt>
                <c:pt idx="53">
                  <c:v>42483</c:v>
                </c:pt>
                <c:pt idx="54">
                  <c:v>42484</c:v>
                </c:pt>
                <c:pt idx="55">
                  <c:v>42485</c:v>
                </c:pt>
                <c:pt idx="56">
                  <c:v>42486</c:v>
                </c:pt>
                <c:pt idx="57">
                  <c:v>42487</c:v>
                </c:pt>
                <c:pt idx="58">
                  <c:v>42488</c:v>
                </c:pt>
                <c:pt idx="59">
                  <c:v>42489</c:v>
                </c:pt>
                <c:pt idx="60">
                  <c:v>42490</c:v>
                </c:pt>
                <c:pt idx="61">
                  <c:v>42491</c:v>
                </c:pt>
                <c:pt idx="62">
                  <c:v>42492</c:v>
                </c:pt>
                <c:pt idx="63">
                  <c:v>42493</c:v>
                </c:pt>
                <c:pt idx="64">
                  <c:v>42494</c:v>
                </c:pt>
                <c:pt idx="65">
                  <c:v>42495</c:v>
                </c:pt>
                <c:pt idx="66">
                  <c:v>42496</c:v>
                </c:pt>
                <c:pt idx="67">
                  <c:v>42497</c:v>
                </c:pt>
                <c:pt idx="68">
                  <c:v>42498</c:v>
                </c:pt>
                <c:pt idx="69">
                  <c:v>42499</c:v>
                </c:pt>
                <c:pt idx="70">
                  <c:v>42500</c:v>
                </c:pt>
                <c:pt idx="71">
                  <c:v>42501</c:v>
                </c:pt>
                <c:pt idx="72">
                  <c:v>42502</c:v>
                </c:pt>
                <c:pt idx="73">
                  <c:v>42503</c:v>
                </c:pt>
                <c:pt idx="74">
                  <c:v>42504</c:v>
                </c:pt>
                <c:pt idx="75">
                  <c:v>42505</c:v>
                </c:pt>
                <c:pt idx="76">
                  <c:v>42506</c:v>
                </c:pt>
                <c:pt idx="77">
                  <c:v>42507</c:v>
                </c:pt>
                <c:pt idx="78">
                  <c:v>42508</c:v>
                </c:pt>
                <c:pt idx="79">
                  <c:v>42509</c:v>
                </c:pt>
                <c:pt idx="80">
                  <c:v>42510</c:v>
                </c:pt>
                <c:pt idx="81">
                  <c:v>42511</c:v>
                </c:pt>
                <c:pt idx="82">
                  <c:v>42512</c:v>
                </c:pt>
                <c:pt idx="83">
                  <c:v>42513</c:v>
                </c:pt>
                <c:pt idx="84">
                  <c:v>42514</c:v>
                </c:pt>
                <c:pt idx="85">
                  <c:v>42515</c:v>
                </c:pt>
                <c:pt idx="86">
                  <c:v>42516</c:v>
                </c:pt>
                <c:pt idx="87">
                  <c:v>42517</c:v>
                </c:pt>
                <c:pt idx="88">
                  <c:v>42518</c:v>
                </c:pt>
                <c:pt idx="89">
                  <c:v>42519</c:v>
                </c:pt>
                <c:pt idx="90">
                  <c:v>42520</c:v>
                </c:pt>
                <c:pt idx="91">
                  <c:v>42521</c:v>
                </c:pt>
              </c:numCache>
            </c:numRef>
          </c:cat>
          <c:val>
            <c:numRef>
              <c:f>Sheet2!$V$15:$V$24</c:f>
              <c:numCache>
                <c:formatCode>0</c:formatCode>
                <c:ptCount val="10"/>
                <c:pt idx="0">
                  <c:v>32.222222222222229</c:v>
                </c:pt>
                <c:pt idx="1">
                  <c:v>29.444444444444446</c:v>
                </c:pt>
                <c:pt idx="2">
                  <c:v>26.666666666666668</c:v>
                </c:pt>
                <c:pt idx="3">
                  <c:v>23.888888888888893</c:v>
                </c:pt>
                <c:pt idx="4">
                  <c:v>21.111111111111114</c:v>
                </c:pt>
                <c:pt idx="5">
                  <c:v>18.333333333333329</c:v>
                </c:pt>
                <c:pt idx="6">
                  <c:v>15.555555555555559</c:v>
                </c:pt>
                <c:pt idx="7">
                  <c:v>12.777777777777777</c:v>
                </c:pt>
                <c:pt idx="8">
                  <c:v>10</c:v>
                </c:pt>
                <c:pt idx="9">
                  <c:v>7.2222222222222223</c:v>
                </c:pt>
              </c:numCache>
            </c:numRef>
          </c:val>
        </c:ser>
        <c:marker val="1"/>
        <c:axId val="118620160"/>
        <c:axId val="118621696"/>
      </c:lineChart>
      <c:dateAx>
        <c:axId val="118620160"/>
        <c:scaling>
          <c:orientation val="minMax"/>
        </c:scaling>
        <c:axPos val="b"/>
        <c:numFmt formatCode="d\-mmm" sourceLinked="1"/>
        <c:tickLblPos val="nextTo"/>
        <c:crossAx val="118621696"/>
        <c:crosses val="autoZero"/>
        <c:auto val="1"/>
        <c:lblOffset val="100"/>
      </c:dateAx>
      <c:valAx>
        <c:axId val="118621696"/>
        <c:scaling>
          <c:orientation val="minMax"/>
          <c:max val="90"/>
          <c:min val="40"/>
        </c:scaling>
        <c:axPos val="l"/>
        <c:majorGridlines/>
        <c:numFmt formatCode="General" sourceLinked="1"/>
        <c:tickLblPos val="nextTo"/>
        <c:crossAx val="118620160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55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defTabSz="965780">
              <a:lnSpc>
                <a:spcPct val="100000"/>
              </a:lnSpc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46" y="0"/>
            <a:ext cx="3170254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5780">
              <a:lnSpc>
                <a:spcPct val="100000"/>
              </a:lnSpc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802"/>
            <a:ext cx="3170255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defTabSz="965780">
              <a:lnSpc>
                <a:spcPct val="100000"/>
              </a:lnSpc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46" y="9121802"/>
            <a:ext cx="3170254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5780">
              <a:lnSpc>
                <a:spcPct val="100000"/>
              </a:lnSpc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AE1D6C3-62F5-4DFD-9467-51AA3D6BF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55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271" y="0"/>
            <a:ext cx="3170255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56" y="4560901"/>
            <a:ext cx="5851490" cy="431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49"/>
            <a:ext cx="3170255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271" y="9120149"/>
            <a:ext cx="3170255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5FC2B26-B713-4376-A92D-79D2EF3B1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5588" cy="915988"/>
            <a:chOff x="0" y="0"/>
            <a:chExt cx="5761" cy="57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5761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Line 4"/>
            <p:cNvSpPr>
              <a:spLocks noChangeShapeType="1"/>
            </p:cNvSpPr>
            <p:nvPr userDrawn="1"/>
          </p:nvSpPr>
          <p:spPr bwMode="auto">
            <a:xfrm>
              <a:off x="0" y="576"/>
              <a:ext cx="5760" cy="1"/>
            </a:xfrm>
            <a:prstGeom prst="line">
              <a:avLst/>
            </a:prstGeom>
            <a:noFill/>
            <a:ln w="38100">
              <a:solidFill>
                <a:srgbClr val="CA0E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52CA8E-13A5-461A-8B10-7E40951FFC0B}" type="datetime1">
              <a:rPr lang="en-US" smtClean="0"/>
              <a:pPr/>
              <a:t>4/22/2016</a:t>
            </a:fld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F21EAD-E912-4353-9E0C-0492E56E4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4" descr="http://public.ccsds.org/outreach/images/logos/CCSDS%20Logo%20Letters%20Only/4-Color/ccsdslogo-letters-4color-grad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67600" y="228600"/>
            <a:ext cx="1524000" cy="473783"/>
          </a:xfrm>
          <a:prstGeom prst="rect">
            <a:avLst/>
          </a:prstGeom>
          <a:noFill/>
        </p:spPr>
      </p:pic>
      <p:pic>
        <p:nvPicPr>
          <p:cNvPr id="15" name="Picture 8" descr="S:\Graphics\FTapia\New ® Chrome Logo\ChromeLrg.gif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76200"/>
            <a:ext cx="1035891" cy="762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53D59-8BD3-469A-982C-58F95BD605FC}" type="datetime1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7B8C6-7DDE-4BB9-8A89-B82F60CF4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-76200"/>
            <a:ext cx="20955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-76200"/>
            <a:ext cx="61341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223B7A-7AAD-432D-A464-DC9D36B5062A}" type="datetime1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AA570-1F86-4BE0-AFB4-2874D28FF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762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41148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148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C958D0-2A09-4960-947E-7A379E67A437}" type="datetime1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24600"/>
            <a:ext cx="1905000" cy="457200"/>
          </a:xfr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6DBFC5CA-14AC-4C76-8211-38CFAA6CCA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6258261" cy="839303"/>
          </a:xfrm>
        </p:spPr>
        <p:txBody>
          <a:bodyPr>
            <a:normAutofit/>
          </a:bodyPr>
          <a:lstStyle>
            <a:lvl1pPr algn="ctr">
              <a:defRPr sz="3200" b="1">
                <a:latin typeface="+mj-lt"/>
                <a:ea typeface="Cambria Math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8566150" y="6545263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3EC20C5C-78C0-48E7-B66C-53C5FD0DC268}" type="slidenum">
              <a:rPr lang="en-US" sz="1000">
                <a:latin typeface="Optima"/>
                <a:ea typeface="ヒラギノ角ゴ Pro W3" pitchFamily="-106" charset="-128"/>
                <a:cs typeface="Optima"/>
              </a:rPr>
              <a:pPr eaLnBrk="0" hangingPunct="0">
                <a:defRPr/>
              </a:pPr>
              <a:t>‹#›</a:t>
            </a:fld>
            <a:endParaRPr lang="en-US" sz="1000" dirty="0">
              <a:latin typeface="Optima"/>
              <a:ea typeface="ヒラギノ角ゴ Pro W3" pitchFamily="-106" charset="-128"/>
              <a:cs typeface="Opti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AA839C-1D83-4F54-9858-114F24D179A6}" type="datetime1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24600"/>
            <a:ext cx="1905000" cy="457200"/>
          </a:xfr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D6FE06D8-135F-4FBC-8FEB-51D8597CB8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F4F93-74EB-4FFA-9FF9-332BD7A607F3}" type="datetime1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CAD4C-8806-468F-B485-19C3EB3D6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52B20-233B-46FD-A454-D854FAEE5546}" type="datetime1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9EF0E-5F41-4AAA-8331-0845623DA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697D9-3722-4128-9966-51B94B6FD4DA}" type="datetime1">
              <a:rPr lang="en-US" smtClean="0"/>
              <a:pPr/>
              <a:t>4/22/2016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49846-D683-4DF4-8391-0F609F98D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53D96-A8F2-4988-A519-515E3E8F1628}" type="datetime1">
              <a:rPr lang="en-US" smtClean="0"/>
              <a:pPr/>
              <a:t>4/22/2016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24600"/>
            <a:ext cx="1905000" cy="457200"/>
          </a:xfr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999A1766-AC65-4E3F-AE77-CA3DB9DD02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5F7FA-2BD9-4BEC-99FA-A408835F0ABF}" type="datetime1">
              <a:rPr lang="en-US" smtClean="0"/>
              <a:pPr/>
              <a:t>4/22/2016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96D95-2D99-4394-9641-499EB9840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288AD-6350-497B-9085-7FE0E3C01B8C}" type="datetime1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1342B-D523-46AA-839C-30D9CC7B6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E2938A-D541-43FA-BAFE-AA3FBB11932B}" type="datetime1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E392D-6B86-4472-AB16-0F51BCDD6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2"/>
          <p:cNvGrpSpPr>
            <a:grpSpLocks/>
          </p:cNvGrpSpPr>
          <p:nvPr/>
        </p:nvGrpSpPr>
        <p:grpSpPr bwMode="auto">
          <a:xfrm>
            <a:off x="0" y="0"/>
            <a:ext cx="9145588" cy="915988"/>
            <a:chOff x="0" y="0"/>
            <a:chExt cx="5761" cy="577"/>
          </a:xfrm>
        </p:grpSpPr>
        <p:pic>
          <p:nvPicPr>
            <p:cNvPr id="2057" name="Picture 10"/>
            <p:cNvPicPr>
              <a:picLocks noChangeAspect="1" noChangeArrowheads="1"/>
            </p:cNvPicPr>
            <p:nvPr userDrawn="1"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0" y="0"/>
              <a:ext cx="5761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5" name="Line 11"/>
            <p:cNvSpPr>
              <a:spLocks noChangeShapeType="1"/>
            </p:cNvSpPr>
            <p:nvPr userDrawn="1"/>
          </p:nvSpPr>
          <p:spPr bwMode="auto">
            <a:xfrm>
              <a:off x="0" y="576"/>
              <a:ext cx="5760" cy="1"/>
            </a:xfrm>
            <a:prstGeom prst="line">
              <a:avLst/>
            </a:prstGeom>
            <a:noFill/>
            <a:ln w="38100">
              <a:solidFill>
                <a:srgbClr val="CA0E1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-762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fld id="{4F8449BB-0FD0-4A67-91D1-1906AF36B8E2}" type="datetime1">
              <a:rPr lang="en-US" smtClean="0"/>
              <a:pPr/>
              <a:t>4/22/2016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42A544B-55DA-4EE1-8C6C-5BB9DAF85D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1" name="Picture 4" descr="http://public.ccsds.org/outreach/images/logos/CCSDS%20Logo%20Letters%20Only/4-Color/ccsdslogo-letters-4color-grad.png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467600" y="228600"/>
            <a:ext cx="1524000" cy="473783"/>
          </a:xfrm>
          <a:prstGeom prst="rect">
            <a:avLst/>
          </a:prstGeom>
          <a:noFill/>
        </p:spPr>
      </p:pic>
      <p:pic>
        <p:nvPicPr>
          <p:cNvPr id="12" name="Picture 8" descr="S:\Graphics\FTapia\New ® Chrome Logo\ChromeLrg.gif"/>
          <p:cNvPicPr>
            <a:picLocks noChangeAspect="1" noChangeArrowheads="1"/>
          </p:cNvPicPr>
          <p:nvPr userDrawn="1"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152400" y="76200"/>
            <a:ext cx="1035891" cy="762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7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henry@swri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1"/>
            <a:ext cx="7772400" cy="1676400"/>
          </a:xfrm>
        </p:spPr>
        <p:txBody>
          <a:bodyPr/>
          <a:lstStyle/>
          <a:p>
            <a:r>
              <a:rPr lang="en-US" dirty="0" smtClean="0"/>
              <a:t>CCSDS Spring 2017 Working Group</a:t>
            </a:r>
            <a:br>
              <a:rPr lang="en-US" dirty="0" smtClean="0"/>
            </a:br>
            <a:r>
              <a:rPr lang="en-US" dirty="0" smtClean="0"/>
              <a:t>San Antonio, TX</a:t>
            </a:r>
            <a:endParaRPr 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27432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Michael Epperly</a:t>
            </a:r>
            <a:endParaRPr lang="en-US" dirty="0"/>
          </a:p>
          <a:p>
            <a:r>
              <a:rPr lang="en-US" dirty="0" smtClean="0"/>
              <a:t>Southwest Research Institute</a:t>
            </a:r>
          </a:p>
          <a:p>
            <a:r>
              <a:rPr lang="en-US" dirty="0" smtClean="0">
                <a:hlinkClick r:id="rId2"/>
              </a:rPr>
              <a:t>mepperly@swri.org</a:t>
            </a:r>
            <a:endParaRPr lang="en-US" dirty="0" smtClean="0"/>
          </a:p>
          <a:p>
            <a:r>
              <a:rPr lang="en-US" dirty="0" smtClean="0"/>
              <a:t>(210) 522-3477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Bldg 178 – CR1</a:t>
            </a:r>
            <a:endParaRPr lang="en-US" dirty="0"/>
          </a:p>
        </p:txBody>
      </p:sp>
      <p:pic>
        <p:nvPicPr>
          <p:cNvPr id="5" name="Picture 4" descr="20130710_1407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48000" y="1447800"/>
            <a:ext cx="5892800" cy="44196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2424386"/>
          <a:ext cx="2590800" cy="1950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95400"/>
                <a:gridCol w="1295400"/>
              </a:tblGrid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 x 26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Screen</a:t>
                      </a:r>
                      <a:r>
                        <a:rPr lang="en-US" sz="1400" baseline="0" dirty="0" smtClean="0"/>
                        <a:t> and Projector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Telephone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Table</a:t>
                      </a:r>
                      <a:r>
                        <a:rPr lang="en-US" sz="1400" baseline="0" dirty="0" smtClean="0"/>
                        <a:t>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Additional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Bldg 178 – CR2</a:t>
            </a:r>
            <a:endParaRPr lang="en-US" dirty="0"/>
          </a:p>
        </p:txBody>
      </p:sp>
      <p:pic>
        <p:nvPicPr>
          <p:cNvPr id="3" name="Picture 2" descr="20130710_141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29000" y="1371600"/>
            <a:ext cx="5486400" cy="4114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2424386"/>
          <a:ext cx="2590800" cy="1950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95400"/>
                <a:gridCol w="1295400"/>
              </a:tblGrid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 x 26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Screen</a:t>
                      </a:r>
                      <a:r>
                        <a:rPr lang="en-US" sz="1400" baseline="0" dirty="0" smtClean="0"/>
                        <a:t> and Projector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Telephone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Table</a:t>
                      </a:r>
                      <a:r>
                        <a:rPr lang="en-US" sz="1400" baseline="0" dirty="0" smtClean="0"/>
                        <a:t>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Additional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Bldg 263 - Main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2424386"/>
          <a:ext cx="2590800" cy="1950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95400"/>
                <a:gridCol w="1295400"/>
              </a:tblGrid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 x 26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Screen</a:t>
                      </a:r>
                      <a:r>
                        <a:rPr lang="en-US" sz="1400" baseline="0" dirty="0" smtClean="0"/>
                        <a:t> and Projector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Telephone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Table</a:t>
                      </a:r>
                      <a:r>
                        <a:rPr lang="en-US" sz="1400" baseline="0" dirty="0" smtClean="0"/>
                        <a:t>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 – 97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Additional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20130710_1415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48000" y="1600200"/>
            <a:ext cx="57912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Bldg 263 – CR1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2424386"/>
          <a:ext cx="2590800" cy="1950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95400"/>
                <a:gridCol w="1295400"/>
              </a:tblGrid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 x 12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Screen</a:t>
                      </a:r>
                      <a:r>
                        <a:rPr lang="en-US" sz="1400" baseline="0" dirty="0" smtClean="0"/>
                        <a:t> and Projector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Telephone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Table</a:t>
                      </a:r>
                      <a:r>
                        <a:rPr lang="en-US" sz="1400" baseline="0" dirty="0" smtClean="0"/>
                        <a:t>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Additional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20130710_1418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49600" y="1181100"/>
            <a:ext cx="59944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Bldg 263 – 2A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2424386"/>
          <a:ext cx="2590800" cy="1950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95400"/>
                <a:gridCol w="1295400"/>
              </a:tblGrid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 x 12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Screen</a:t>
                      </a:r>
                      <a:r>
                        <a:rPr lang="en-US" sz="1400" baseline="0" dirty="0" smtClean="0"/>
                        <a:t> and Projector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Telephone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Table</a:t>
                      </a:r>
                      <a:r>
                        <a:rPr lang="en-US" sz="1400" baseline="0" dirty="0" smtClean="0"/>
                        <a:t>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Additional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20130710_1617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05200" y="1600200"/>
            <a:ext cx="5410200" cy="40576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Bldg 263 – 2B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2424386"/>
          <a:ext cx="2590800" cy="1950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95400"/>
                <a:gridCol w="1295400"/>
              </a:tblGrid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 x 20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Screen</a:t>
                      </a:r>
                      <a:r>
                        <a:rPr lang="en-US" sz="1400" baseline="0" dirty="0" smtClean="0"/>
                        <a:t> and Projector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Telephone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Table</a:t>
                      </a:r>
                      <a:r>
                        <a:rPr lang="en-US" sz="1400" baseline="0" dirty="0" smtClean="0"/>
                        <a:t>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Additional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20130710_1424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76600" y="1524000"/>
            <a:ext cx="55880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Bldg 168 – CR1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2424386"/>
          <a:ext cx="2590800" cy="1950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95400"/>
                <a:gridCol w="1295400"/>
              </a:tblGrid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 x 20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Screen</a:t>
                      </a:r>
                      <a:r>
                        <a:rPr lang="en-US" sz="1400" baseline="0" dirty="0" smtClean="0"/>
                        <a:t> and Projector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Telephone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Table</a:t>
                      </a:r>
                      <a:r>
                        <a:rPr lang="en-US" sz="1400" baseline="0" dirty="0" smtClean="0"/>
                        <a:t>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Additional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20130710_1432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00400" y="1447800"/>
            <a:ext cx="57912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Bldg 238 – CR1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2424386"/>
          <a:ext cx="2590800" cy="1950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95400"/>
                <a:gridCol w="1295400"/>
              </a:tblGrid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36 x 20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Screen</a:t>
                      </a:r>
                      <a:r>
                        <a:rPr lang="en-US" sz="1400" baseline="0" dirty="0" smtClean="0"/>
                        <a:t> and Projector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Telephone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Table</a:t>
                      </a:r>
                      <a:r>
                        <a:rPr lang="en-US" sz="1400" baseline="0" dirty="0" smtClean="0"/>
                        <a:t>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Additional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20130710_1447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71800" y="1295400"/>
            <a:ext cx="6019800" cy="45148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Bldg 189 - VTC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2424386"/>
          <a:ext cx="2590800" cy="1950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95400"/>
                <a:gridCol w="1295400"/>
              </a:tblGrid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45</a:t>
                      </a:r>
                      <a:r>
                        <a:rPr lang="en-US" sz="1400" baseline="0" dirty="0" smtClean="0"/>
                        <a:t> x </a:t>
                      </a:r>
                      <a:r>
                        <a:rPr lang="en-US" sz="1400" dirty="0" smtClean="0"/>
                        <a:t>45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Screen</a:t>
                      </a:r>
                      <a:r>
                        <a:rPr lang="en-US" sz="1400" baseline="0" dirty="0" smtClean="0"/>
                        <a:t> and Projector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Telephone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Table</a:t>
                      </a:r>
                      <a:r>
                        <a:rPr lang="en-US" sz="1400" baseline="0" dirty="0" smtClean="0"/>
                        <a:t>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Additional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20130710_14425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76600" y="1524000"/>
            <a:ext cx="55880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Cafeteria – CR1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2424386"/>
          <a:ext cx="2590800" cy="2682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95400"/>
                <a:gridCol w="1295400"/>
              </a:tblGrid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 x 24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Screen</a:t>
                      </a:r>
                      <a:r>
                        <a:rPr lang="en-US" sz="1400" baseline="0" dirty="0" smtClean="0"/>
                        <a:t> and Projector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Telephone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Table</a:t>
                      </a:r>
                      <a:r>
                        <a:rPr lang="en-US" sz="1400" baseline="0" dirty="0" smtClean="0"/>
                        <a:t>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Additional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CR1</a:t>
                      </a:r>
                      <a:r>
                        <a:rPr lang="en-US" sz="1400" baseline="0" dirty="0" smtClean="0"/>
                        <a:t> and CR2 can be combined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20130711_13124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38600" y="1905000"/>
            <a:ext cx="4572000" cy="3429000"/>
          </a:xfrm>
          <a:prstGeom prst="rect">
            <a:avLst/>
          </a:prstGeom>
        </p:spPr>
      </p:pic>
      <p:pic>
        <p:nvPicPr>
          <p:cNvPr id="5" name="Picture 4" descr="20130711_13133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48000" y="1295400"/>
            <a:ext cx="609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Southwest Research Institute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E06D8-135F-4FBC-8FEB-51D8597CB82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1181100"/>
            <a:ext cx="75438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Cafeteria – CR2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2424386"/>
          <a:ext cx="2590800" cy="2682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95400"/>
                <a:gridCol w="1295400"/>
              </a:tblGrid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 x 24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Screen</a:t>
                      </a:r>
                      <a:r>
                        <a:rPr lang="en-US" sz="1400" baseline="0" dirty="0" smtClean="0"/>
                        <a:t> and Projector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Telephone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Table</a:t>
                      </a:r>
                      <a:r>
                        <a:rPr lang="en-US" sz="1400" baseline="0" dirty="0" smtClean="0"/>
                        <a:t>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Additional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CR1 and CR2</a:t>
                      </a:r>
                      <a:r>
                        <a:rPr lang="en-US" sz="1400" baseline="0" dirty="0" smtClean="0"/>
                        <a:t> can be combined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20130711_13124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76600" y="1600200"/>
            <a:ext cx="55880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Cafeteria – CR3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2424386"/>
          <a:ext cx="2590800" cy="1950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95400"/>
                <a:gridCol w="1295400"/>
              </a:tblGrid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36</a:t>
                      </a:r>
                      <a:r>
                        <a:rPr lang="en-US" sz="1400" baseline="0" dirty="0" smtClean="0"/>
                        <a:t> x 24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Screen</a:t>
                      </a:r>
                      <a:r>
                        <a:rPr lang="en-US" sz="1400" baseline="0" dirty="0" smtClean="0"/>
                        <a:t> and Projector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Telephone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Table</a:t>
                      </a:r>
                      <a:r>
                        <a:rPr lang="en-US" sz="1400" baseline="0" dirty="0" smtClean="0"/>
                        <a:t>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Additional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20130711_1315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86200" y="1828800"/>
            <a:ext cx="4876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– Reading Room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2424386"/>
          <a:ext cx="2590800" cy="2468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95400"/>
                <a:gridCol w="1295400"/>
              </a:tblGrid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 x 30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Screen</a:t>
                      </a:r>
                      <a:r>
                        <a:rPr lang="en-US" sz="1400" baseline="0" dirty="0" smtClean="0"/>
                        <a:t> and Projector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Telephone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Table</a:t>
                      </a:r>
                      <a:r>
                        <a:rPr lang="en-US" sz="1400" baseline="0" dirty="0" smtClean="0"/>
                        <a:t>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Additional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Open area in library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20130711_14085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48000" y="1524000"/>
            <a:ext cx="58928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Bldg 209 – CR103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2424386"/>
          <a:ext cx="2590800" cy="2468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95400"/>
                <a:gridCol w="1295400"/>
              </a:tblGrid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55 x 20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Screen</a:t>
                      </a:r>
                      <a:r>
                        <a:rPr lang="en-US" sz="1400" baseline="0" dirty="0" smtClean="0"/>
                        <a:t> and Projector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Telephone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Table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28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Additional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 available 10/31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20130711_13323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48000" y="1600200"/>
            <a:ext cx="5943600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Bldg 209 – CR313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2424386"/>
          <a:ext cx="2590800" cy="1950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95400"/>
                <a:gridCol w="1295400"/>
              </a:tblGrid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75 x 45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Screen</a:t>
                      </a:r>
                      <a:r>
                        <a:rPr lang="en-US" sz="1400" baseline="0" dirty="0" smtClean="0"/>
                        <a:t> and Projector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Telephone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160 - 290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Notes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Best</a:t>
                      </a:r>
                      <a:r>
                        <a:rPr lang="en-US" sz="1400" baseline="0" dirty="0" smtClean="0"/>
                        <a:t> location for </a:t>
                      </a:r>
                      <a:r>
                        <a:rPr lang="en-US" sz="1400" baseline="0" dirty="0" err="1" smtClean="0"/>
                        <a:t>Plenaries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20130711_1334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29000" y="1752600"/>
            <a:ext cx="5334000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Bldg 160 – Auditorium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2424386"/>
          <a:ext cx="2590800" cy="2377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95400"/>
                <a:gridCol w="1295400"/>
              </a:tblGrid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45 x 30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Screen</a:t>
                      </a:r>
                      <a:r>
                        <a:rPr lang="en-US" sz="1400" baseline="0" dirty="0" smtClean="0"/>
                        <a:t> and Projector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Telephone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Table</a:t>
                      </a:r>
                      <a:r>
                        <a:rPr lang="en-US" sz="1400" baseline="0" dirty="0" smtClean="0"/>
                        <a:t>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Can be configured</a:t>
                      </a:r>
                      <a:r>
                        <a:rPr lang="en-US" sz="1400" baseline="0" dirty="0" smtClean="0"/>
                        <a:t> as a “U” or Classroom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20130711_13194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29000" y="1981200"/>
            <a:ext cx="53848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Bldg 256 – Training Room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2424386"/>
          <a:ext cx="2590800" cy="1950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95400"/>
                <a:gridCol w="1295400"/>
              </a:tblGrid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36 x 36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Screen</a:t>
                      </a:r>
                      <a:r>
                        <a:rPr lang="en-US" sz="1400" baseline="0" dirty="0" smtClean="0"/>
                        <a:t> and Projector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Telephone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Table</a:t>
                      </a:r>
                      <a:r>
                        <a:rPr lang="en-US" sz="1400" baseline="0" dirty="0" smtClean="0"/>
                        <a:t>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Tables cannot be moved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20130711_140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00400" y="1447800"/>
            <a:ext cx="57912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Bldg 256 – CR1A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2424386"/>
          <a:ext cx="2590800" cy="1950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95400"/>
                <a:gridCol w="1295400"/>
              </a:tblGrid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</a:t>
                      </a:r>
                      <a:r>
                        <a:rPr lang="en-US" sz="1400" baseline="0" dirty="0" smtClean="0"/>
                        <a:t> x 20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Screen</a:t>
                      </a:r>
                      <a:r>
                        <a:rPr lang="en-US" sz="1400" baseline="0" dirty="0" smtClean="0"/>
                        <a:t> and Projector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Telephone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Table</a:t>
                      </a:r>
                      <a:r>
                        <a:rPr lang="en-US" sz="1400" baseline="0" dirty="0" smtClean="0"/>
                        <a:t>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Additional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20130711_1351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48000" y="1752600"/>
            <a:ext cx="57912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Bldg 256 – CR2A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2424386"/>
          <a:ext cx="2590800" cy="1950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95400"/>
                <a:gridCol w="1295400"/>
              </a:tblGrid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 x 20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Screen</a:t>
                      </a:r>
                      <a:r>
                        <a:rPr lang="en-US" sz="1400" baseline="0" dirty="0" smtClean="0"/>
                        <a:t> and Projector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Telephone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74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Table</a:t>
                      </a:r>
                      <a:r>
                        <a:rPr lang="en-US" sz="1400" baseline="0" dirty="0" smtClean="0"/>
                        <a:t>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</a:tr>
              <a:tr h="290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Additional Seats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20130711_1357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81400" y="1905000"/>
            <a:ext cx="51816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E06D8-135F-4FBC-8FEB-51D8597CB82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45972" y="1193878"/>
            <a:ext cx="5652055" cy="566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2286000" y="3276600"/>
            <a:ext cx="9144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953000" y="1143000"/>
            <a:ext cx="1143000" cy="1066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2013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meeting at SwRI was Fall of 2013</a:t>
            </a:r>
          </a:p>
          <a:p>
            <a:r>
              <a:rPr lang="en-US" dirty="0" smtClean="0"/>
              <a:t>Coordinated with Nick Tongson for Room and Schedule</a:t>
            </a:r>
          </a:p>
          <a:p>
            <a:r>
              <a:rPr lang="en-US" dirty="0" smtClean="0"/>
              <a:t>Reserved up to 22 rooms for week (5 days)</a:t>
            </a:r>
          </a:p>
          <a:p>
            <a:pPr lvl="1"/>
            <a:r>
              <a:rPr lang="en-US" dirty="0" smtClean="0"/>
              <a:t>Used 15 for 4 days and CESG met on Friday</a:t>
            </a:r>
          </a:p>
          <a:p>
            <a:r>
              <a:rPr lang="en-US" dirty="0" smtClean="0"/>
              <a:t>Rooms are scattered across campus – all within walking distance of each other and cafeteria</a:t>
            </a:r>
          </a:p>
          <a:p>
            <a:r>
              <a:rPr lang="en-US" dirty="0" smtClean="0"/>
              <a:t>SwRI provided beverages and snacks at 5 different locations for breaks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E06D8-135F-4FBC-8FEB-51D8597CB82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E06D8-135F-4FBC-8FEB-51D8597CB82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066804"/>
          <a:ext cx="8763002" cy="5281067"/>
        </p:xfrm>
        <a:graphic>
          <a:graphicData uri="http://schemas.openxmlformats.org/drawingml/2006/table">
            <a:tbl>
              <a:tblPr/>
              <a:tblGrid>
                <a:gridCol w="892042"/>
                <a:gridCol w="839569"/>
                <a:gridCol w="839569"/>
                <a:gridCol w="839569"/>
                <a:gridCol w="787097"/>
                <a:gridCol w="839569"/>
                <a:gridCol w="839569"/>
                <a:gridCol w="839569"/>
                <a:gridCol w="839569"/>
                <a:gridCol w="629677"/>
                <a:gridCol w="577203"/>
              </a:tblGrid>
              <a:tr h="430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Room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Mon AM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 Oct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Mon PM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 Oct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Tue AM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Oct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Tue PM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Oct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Wed AM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 Oct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Wed PM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 Oct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Thu AM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 Oct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Thu PM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 Oct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Break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Area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Fri All Day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Nov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6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Bldg 263 Main (40-97)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CCSDS Plenary + MOIMS Plenary (0945-1030) + SM&amp;C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SM&amp;C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SM&amp;C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SM&amp;C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SM&amp;C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SM&amp;C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SM&amp;C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SM&amp;C + MOIMS Plenary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87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Bldg 263-CR 1 (12)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Cross Support Architecture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Cross Support Architecture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Cross Support Architecture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SIS Plenary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87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Bldg 263-2A (12)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Service Management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Service Management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Service Management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Service Management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Service Management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Service Management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Service Management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Service Management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447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Bldg 263-2B (15)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CSS Plenary + Cross Support Transfer Services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Cross Support Transfer Services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Cross Support Transfer Services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Cross Support Transfer Services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Cross Support Transfer Services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Cross Support Transfer Services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Cross Support Transfer Services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Cross Support Transfer Services + CSS Plenary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87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Bldg 178-CR 1 (20)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Optical Com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Optical Com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Optical Com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Optical Com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SDLS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SDLS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SDLS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87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Bldg 178-CR 2 (17)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Navigation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Navigation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Navigation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Navigation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Navigation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Navigation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Navigation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Navigation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87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Cafeteria-CR 1 (20)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D-DOR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D-DOR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D-DOR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D-DOR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D-DOR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SEA Plenary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Cafeteria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87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Cafeteria-CR 2 (20)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MIA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Voice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MIA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Voice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Voice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Boot Camp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Cafeteria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87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Cafeteria-CR 3 (35)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DTN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DTN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DTN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DTN Interops Test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XML SIG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Cafeteria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CESG Executive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Bldg 189-VTC 1 (20)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Application Support Services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Application Support Services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Application Support Services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Application Support Services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Application Support Services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Application Support Services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Application Support Services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Application Support Services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87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Bldg 189-VTC 2 (20)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D-DOR + SEA Plenary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D-DOR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Space Link Protocols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Space Link Protocols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Space Link Code/Sync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Space Link Code/Sync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87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Bldg 160-Auditorium (40)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Security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Security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PlaCom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RFM+C&amp;S+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SLP+NGU+OCM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SLS Plenary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87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Bldg 168-CR 1 (16)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Boot Camp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MHDC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MHDC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MHDC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MHDC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87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Library-Reading Room (20)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Security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CSS BoF (Generic File Transfer)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Timeline Data X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Timeline Data X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Timeline Data X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Timeline Data X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256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87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Bldg 238-CR 1 (20) Div 14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CFDP Refresh BoF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RF Modulation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RF Modulation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RF Modulation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TeleRobotics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TeleRobotics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87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Bldg 256-CR 1A (16)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Wireless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Wireless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Wireless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Wireless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Wireless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Wireless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Wireless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Wireless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256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50" marR="43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904415" y="6509367"/>
            <a:ext cx="7401385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1200" b="1" dirty="0" smtClean="0"/>
              <a:t>Room Assignments for the CESG Meetings at SwRI, San Antonio, Texas (28-31 October 2013)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SwRI is proud to host the Spring 2017 Working Group and CESG in San Antonio</a:t>
            </a:r>
          </a:p>
          <a:p>
            <a:r>
              <a:rPr lang="en-US" dirty="0" smtClean="0"/>
              <a:t>Possible dates: Any week between 6-March and 26-May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Fiesta is 20-Apr to 30-Apr</a:t>
            </a:r>
          </a:p>
          <a:p>
            <a:r>
              <a:rPr lang="en-US" dirty="0" smtClean="0"/>
              <a:t>Recommend: 1-May to 5-May with CESG on 8-May</a:t>
            </a:r>
          </a:p>
          <a:p>
            <a:pPr lvl="1"/>
            <a:r>
              <a:rPr lang="en-US" dirty="0" smtClean="0"/>
              <a:t>5 day meeting reduces number of conference rooms required daily</a:t>
            </a:r>
          </a:p>
          <a:p>
            <a:pPr lvl="1"/>
            <a:r>
              <a:rPr lang="en-US" dirty="0" smtClean="0"/>
              <a:t>San Antonio can get pretty hot by the end of May</a:t>
            </a:r>
          </a:p>
          <a:p>
            <a:r>
              <a:rPr lang="en-US" dirty="0" smtClean="0"/>
              <a:t>Same Rules as last time</a:t>
            </a:r>
          </a:p>
          <a:p>
            <a:pPr lvl="1"/>
            <a:r>
              <a:rPr lang="en-US" dirty="0" smtClean="0"/>
              <a:t>Foreign nationals must have special badge</a:t>
            </a:r>
          </a:p>
          <a:p>
            <a:pPr lvl="1"/>
            <a:r>
              <a:rPr lang="en-US" dirty="0" smtClean="0"/>
              <a:t>Visitors on campus after 6:30am and off by 6:30pm</a:t>
            </a:r>
          </a:p>
          <a:p>
            <a:r>
              <a:rPr lang="en-US" dirty="0" smtClean="0"/>
              <a:t>SwRI will provide refreshments and snacks each day</a:t>
            </a:r>
          </a:p>
          <a:p>
            <a:pPr lvl="1"/>
            <a:r>
              <a:rPr lang="en-US" dirty="0" smtClean="0"/>
              <a:t>Plenty of coffee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E06D8-135F-4FBC-8FEB-51D8597CB82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E06D8-135F-4FBC-8FEB-51D8597CB82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219200"/>
          <a:ext cx="7391400" cy="4953008"/>
        </p:xfrm>
        <a:graphic>
          <a:graphicData uri="http://schemas.openxmlformats.org/drawingml/2006/table">
            <a:tbl>
              <a:tblPr/>
              <a:tblGrid>
                <a:gridCol w="923925"/>
                <a:gridCol w="923925"/>
                <a:gridCol w="923925"/>
                <a:gridCol w="923925"/>
                <a:gridCol w="923925"/>
                <a:gridCol w="923925"/>
                <a:gridCol w="923925"/>
                <a:gridCol w="923925"/>
              </a:tblGrid>
              <a:tr h="342148"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5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MARCH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5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5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5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5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APRIL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5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5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</a:tr>
              <a:tr h="342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</a:tr>
              <a:tr h="32585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5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5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5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96200" y="3886200"/>
            <a:ext cx="668132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FIESTA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0" y="4572000"/>
            <a:ext cx="1193404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Recommended</a:t>
            </a:r>
          </a:p>
          <a:p>
            <a:pPr>
              <a:buNone/>
            </a:pPr>
            <a:r>
              <a:rPr lang="en-US" sz="1200" dirty="0" err="1" smtClean="0"/>
              <a:t>Avg</a:t>
            </a:r>
            <a:r>
              <a:rPr lang="en-US" sz="1200" dirty="0" smtClean="0"/>
              <a:t> High:85</a:t>
            </a:r>
          </a:p>
          <a:p>
            <a:pPr>
              <a:buNone/>
            </a:pPr>
            <a:r>
              <a:rPr lang="en-US" sz="1200" dirty="0" err="1" smtClean="0"/>
              <a:t>Avg</a:t>
            </a:r>
            <a:r>
              <a:rPr lang="en-US" sz="1200" dirty="0" smtClean="0"/>
              <a:t> Low: 65</a:t>
            </a:r>
          </a:p>
          <a:p>
            <a:pPr>
              <a:buNone/>
            </a:pP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696200" y="4179534"/>
            <a:ext cx="668132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FIESTA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Antonio Temperatures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E06D8-135F-4FBC-8FEB-51D8597CB82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81000" y="1295400"/>
          <a:ext cx="7467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315200" y="1109132"/>
          <a:ext cx="609600" cy="39624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3962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1981200" y="1828800"/>
            <a:ext cx="4343400" cy="2743200"/>
          </a:xfrm>
          <a:prstGeom prst="rect">
            <a:avLst/>
          </a:prstGeom>
          <a:solidFill>
            <a:schemeClr val="bg1">
              <a:lumMod val="65000"/>
              <a:alpha val="2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1800" dirty="0" smtClean="0"/>
              <a:t>Comfort Range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E06D8-135F-4FBC-8FEB-51D8597CB82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57894" y="990601"/>
            <a:ext cx="5361906" cy="6400800"/>
            <a:chOff x="990600" y="990600"/>
            <a:chExt cx="6504906" cy="7875803"/>
          </a:xfrm>
        </p:grpSpPr>
        <p:pic>
          <p:nvPicPr>
            <p:cNvPr id="55298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 b="-13136"/>
            <a:stretch>
              <a:fillRect/>
            </a:stretch>
          </p:blipFill>
          <p:spPr bwMode="auto">
            <a:xfrm>
              <a:off x="990600" y="990600"/>
              <a:ext cx="6504906" cy="7875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715000" y="2507802"/>
              <a:ext cx="380233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b="1" dirty="0" smtClean="0">
                  <a:solidFill>
                    <a:srgbClr val="FF0000"/>
                  </a:solidFill>
                </a:rPr>
                <a:t>*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55367" y="2609850"/>
              <a:ext cx="380233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b="1" dirty="0" smtClean="0">
                  <a:solidFill>
                    <a:srgbClr val="FF0000"/>
                  </a:solidFill>
                </a:rPr>
                <a:t>*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25317" y="3174552"/>
              <a:ext cx="380233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b="1" dirty="0" smtClean="0">
                  <a:solidFill>
                    <a:srgbClr val="FF0000"/>
                  </a:solidFill>
                </a:rPr>
                <a:t>*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24250" y="1879600"/>
              <a:ext cx="380233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b="1" dirty="0" smtClean="0">
                  <a:solidFill>
                    <a:srgbClr val="FF0000"/>
                  </a:solidFill>
                </a:rPr>
                <a:t>*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62750" y="2444302"/>
              <a:ext cx="380233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b="1" dirty="0" smtClean="0">
                  <a:solidFill>
                    <a:srgbClr val="FF0000"/>
                  </a:solidFill>
                </a:rPr>
                <a:t>*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89750" y="3187700"/>
              <a:ext cx="380233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b="1" dirty="0" smtClean="0">
                  <a:solidFill>
                    <a:srgbClr val="FF0000"/>
                  </a:solidFill>
                </a:rPr>
                <a:t>*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29000" y="2940050"/>
              <a:ext cx="380233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b="1" dirty="0" smtClean="0">
                  <a:solidFill>
                    <a:srgbClr val="FF0000"/>
                  </a:solidFill>
                </a:rPr>
                <a:t>*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72150" y="7105650"/>
              <a:ext cx="380233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b="1" dirty="0" smtClean="0">
                  <a:solidFill>
                    <a:srgbClr val="00B0F0"/>
                  </a:solidFill>
                </a:rPr>
                <a:t>*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91754" y="1498152"/>
              <a:ext cx="380233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b="1" dirty="0" smtClean="0">
                  <a:solidFill>
                    <a:srgbClr val="FF0000"/>
                  </a:solidFill>
                </a:rPr>
                <a:t>*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95600" y="3505208"/>
              <a:ext cx="380233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b="1" dirty="0" smtClean="0">
                  <a:solidFill>
                    <a:srgbClr val="FF0000"/>
                  </a:solidFill>
                </a:rPr>
                <a:t>*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177242" y="5943600"/>
            <a:ext cx="2782365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B0F0"/>
                </a:solidFill>
              </a:rPr>
              <a:t>Available but did not use in 2013</a:t>
            </a:r>
            <a:endParaRPr lang="en-US" sz="1400" dirty="0">
              <a:solidFill>
                <a:srgbClr val="00B0F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4267201" y="2438400"/>
            <a:ext cx="2209799" cy="304800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47253" y="2514600"/>
            <a:ext cx="178234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Opening Remarks</a:t>
            </a:r>
          </a:p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&amp; Plenary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2971801" y="1828800"/>
            <a:ext cx="3809999" cy="0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705600" y="1691890"/>
            <a:ext cx="990592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Cafeteria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 Vugraph Template">
  <a:themeElements>
    <a:clrScheme name="New Vugraph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w Vugraph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ew Vugraph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Vugraph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Vugraph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Vugraph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Vugraph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Vugraph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Vugraph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296E8DFE2E4E4994E780C547AA6A26" ma:contentTypeVersion="0" ma:contentTypeDescription="Create a new document." ma:contentTypeScope="" ma:versionID="57ff76df8cfa24770d19d6f8429ef24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24EEDE-C0AC-4431-A475-A686C7F46D5B}"/>
</file>

<file path=customXml/itemProps2.xml><?xml version="1.0" encoding="utf-8"?>
<ds:datastoreItem xmlns:ds="http://schemas.openxmlformats.org/officeDocument/2006/customXml" ds:itemID="{810A9A61-0744-443B-9CDF-88CBFA224BA7}"/>
</file>

<file path=customXml/itemProps3.xml><?xml version="1.0" encoding="utf-8"?>
<ds:datastoreItem xmlns:ds="http://schemas.openxmlformats.org/officeDocument/2006/customXml" ds:itemID="{ECDDF618-69AD-4C53-8298-5025A72688F9}"/>
</file>

<file path=docProps/app.xml><?xml version="1.0" encoding="utf-8"?>
<Properties xmlns="http://schemas.openxmlformats.org/officeDocument/2006/extended-properties" xmlns:vt="http://schemas.openxmlformats.org/officeDocument/2006/docPropsVTypes">
  <Template>C:\Projects\06709_Orbital Express\Reviews\PDR\New Vugraph Template.pot</Template>
  <TotalTime>12415</TotalTime>
  <Words>1141</Words>
  <Application>Microsoft Office PowerPoint</Application>
  <PresentationFormat>On-screen Show (4:3)</PresentationFormat>
  <Paragraphs>565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New Vugraph Template</vt:lpstr>
      <vt:lpstr>CCSDS Spring 2017 Working Group San Antonio, TX</vt:lpstr>
      <vt:lpstr>Southwest Research Institute</vt:lpstr>
      <vt:lpstr>SwRI</vt:lpstr>
      <vt:lpstr>Fall 2013 Meeting</vt:lpstr>
      <vt:lpstr>Fall 2013</vt:lpstr>
      <vt:lpstr>Spring 2017</vt:lpstr>
      <vt:lpstr>Open Dates</vt:lpstr>
      <vt:lpstr>San Antonio Temperatures</vt:lpstr>
      <vt:lpstr>Locations</vt:lpstr>
      <vt:lpstr>Bldg 178 – CR1</vt:lpstr>
      <vt:lpstr>Bldg 178 – CR2</vt:lpstr>
      <vt:lpstr>Bldg 263 - Main</vt:lpstr>
      <vt:lpstr>Bldg 263 – CR1</vt:lpstr>
      <vt:lpstr>Bldg 263 – 2A</vt:lpstr>
      <vt:lpstr>Bldg 263 – 2B</vt:lpstr>
      <vt:lpstr>Bldg 168 – CR1</vt:lpstr>
      <vt:lpstr>Bldg 238 – CR1</vt:lpstr>
      <vt:lpstr>Bldg 189 - VTC</vt:lpstr>
      <vt:lpstr>Cafeteria – CR1</vt:lpstr>
      <vt:lpstr>Cafeteria – CR2</vt:lpstr>
      <vt:lpstr>Cafeteria – CR3</vt:lpstr>
      <vt:lpstr>Library – Reading Room</vt:lpstr>
      <vt:lpstr>Bldg 209 – CR103</vt:lpstr>
      <vt:lpstr>Bldg 209 – CR313</vt:lpstr>
      <vt:lpstr>Bldg 160 – Auditorium</vt:lpstr>
      <vt:lpstr>Bldg 256 – Training Room</vt:lpstr>
      <vt:lpstr>Bldg 256 – CR1A</vt:lpstr>
      <vt:lpstr>Bldg 256 – CR2A</vt:lpstr>
    </vt:vector>
  </TitlesOfParts>
  <Company>Southwest Research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 PDR - CTB</dc:title>
  <dc:creator>BWalls</dc:creator>
  <cp:lastModifiedBy>mepperly</cp:lastModifiedBy>
  <cp:revision>532</cp:revision>
  <dcterms:created xsi:type="dcterms:W3CDTF">2003-07-16T16:31:54Z</dcterms:created>
  <dcterms:modified xsi:type="dcterms:W3CDTF">2016-04-22T13:40:26Z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0x010100AD296E8DFE2E4E4994E780C547AA6A26</vt:lpwstr>
  </property>
</Properties>
</file>