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7" r:id="rId2"/>
    <p:sldId id="294" r:id="rId3"/>
    <p:sldId id="388" r:id="rId4"/>
    <p:sldId id="304" r:id="rId5"/>
    <p:sldId id="29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3B8C2-D7AA-2D49-AB6E-2ACF31931865}" v="4" dt="2022-10-21T09:46:50.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13" autoAdjust="0"/>
    <p:restoredTop sz="96344"/>
  </p:normalViewPr>
  <p:slideViewPr>
    <p:cSldViewPr snapToGrid="0">
      <p:cViewPr varScale="1">
        <p:scale>
          <a:sx n="154" d="100"/>
          <a:sy n="154"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ran Sarkarati" userId="c453b471-8227-4958-9bef-76c6e8d31165" providerId="ADAL" clId="{DC03B8C2-D7AA-2D49-AB6E-2ACF31931865}"/>
    <pc:docChg chg="undo custSel modSld modMainMaster">
      <pc:chgData name="Mehran Sarkarati" userId="c453b471-8227-4958-9bef-76c6e8d31165" providerId="ADAL" clId="{DC03B8C2-D7AA-2D49-AB6E-2ACF31931865}" dt="2022-10-21T09:47:12.452" v="4426" actId="1076"/>
      <pc:docMkLst>
        <pc:docMk/>
      </pc:docMkLst>
      <pc:sldChg chg="modSp mod">
        <pc:chgData name="Mehran Sarkarati" userId="c453b471-8227-4958-9bef-76c6e8d31165" providerId="ADAL" clId="{DC03B8C2-D7AA-2D49-AB6E-2ACF31931865}" dt="2022-10-21T07:47:07.001" v="3" actId="20577"/>
        <pc:sldMkLst>
          <pc:docMk/>
          <pc:sldMk cId="2705377511" sldId="267"/>
        </pc:sldMkLst>
        <pc:spChg chg="mod">
          <ac:chgData name="Mehran Sarkarati" userId="c453b471-8227-4958-9bef-76c6e8d31165" providerId="ADAL" clId="{DC03B8C2-D7AA-2D49-AB6E-2ACF31931865}" dt="2022-10-21T07:47:07.001" v="3" actId="20577"/>
          <ac:spMkLst>
            <pc:docMk/>
            <pc:sldMk cId="2705377511" sldId="267"/>
            <ac:spMk id="3" creationId="{00000000-0000-0000-0000-000000000000}"/>
          </ac:spMkLst>
        </pc:spChg>
      </pc:sldChg>
      <pc:sldChg chg="modSp mod">
        <pc:chgData name="Mehran Sarkarati" userId="c453b471-8227-4958-9bef-76c6e8d31165" providerId="ADAL" clId="{DC03B8C2-D7AA-2D49-AB6E-2ACF31931865}" dt="2022-10-21T08:52:13.494" v="2902" actId="20577"/>
        <pc:sldMkLst>
          <pc:docMk/>
          <pc:sldMk cId="663390767" sldId="294"/>
        </pc:sldMkLst>
        <pc:spChg chg="mod">
          <ac:chgData name="Mehran Sarkarati" userId="c453b471-8227-4958-9bef-76c6e8d31165" providerId="ADAL" clId="{DC03B8C2-D7AA-2D49-AB6E-2ACF31931865}" dt="2022-10-21T08:52:13.494" v="2902" actId="20577"/>
          <ac:spMkLst>
            <pc:docMk/>
            <pc:sldMk cId="663390767" sldId="294"/>
            <ac:spMk id="6146" creationId="{00000000-0000-0000-0000-000000000000}"/>
          </ac:spMkLst>
        </pc:spChg>
      </pc:sldChg>
      <pc:sldChg chg="addSp delSp modSp mod">
        <pc:chgData name="Mehran Sarkarati" userId="c453b471-8227-4958-9bef-76c6e8d31165" providerId="ADAL" clId="{DC03B8C2-D7AA-2D49-AB6E-2ACF31931865}" dt="2022-10-21T09:47:12.452" v="4426" actId="1076"/>
        <pc:sldMkLst>
          <pc:docMk/>
          <pc:sldMk cId="249065578" sldId="297"/>
        </pc:sldMkLst>
        <pc:spChg chg="mod">
          <ac:chgData name="Mehran Sarkarati" userId="c453b471-8227-4958-9bef-76c6e8d31165" providerId="ADAL" clId="{DC03B8C2-D7AA-2D49-AB6E-2ACF31931865}" dt="2022-10-21T09:42:56.120" v="4405" actId="20577"/>
          <ac:spMkLst>
            <pc:docMk/>
            <pc:sldMk cId="249065578" sldId="297"/>
            <ac:spMk id="2" creationId="{00000000-0000-0000-0000-000000000000}"/>
          </ac:spMkLst>
        </pc:spChg>
        <pc:spChg chg="add del mod">
          <ac:chgData name="Mehran Sarkarati" userId="c453b471-8227-4958-9bef-76c6e8d31165" providerId="ADAL" clId="{DC03B8C2-D7AA-2D49-AB6E-2ACF31931865}" dt="2022-10-21T09:43:05.132" v="4407" actId="478"/>
          <ac:spMkLst>
            <pc:docMk/>
            <pc:sldMk cId="249065578" sldId="297"/>
            <ac:spMk id="4" creationId="{78610FFC-9DAE-472C-4B01-B0AB74603323}"/>
          </ac:spMkLst>
        </pc:spChg>
        <pc:picChg chg="del">
          <ac:chgData name="Mehran Sarkarati" userId="c453b471-8227-4958-9bef-76c6e8d31165" providerId="ADAL" clId="{DC03B8C2-D7AA-2D49-AB6E-2ACF31931865}" dt="2022-10-21T09:42:49.923" v="4404" actId="478"/>
          <ac:picMkLst>
            <pc:docMk/>
            <pc:sldMk cId="249065578" sldId="297"/>
            <ac:picMk id="3" creationId="{4EB67F6F-E5A0-2247-96B6-7FED00C15F67}"/>
          </ac:picMkLst>
        </pc:picChg>
        <pc:picChg chg="add mod">
          <ac:chgData name="Mehran Sarkarati" userId="c453b471-8227-4958-9bef-76c6e8d31165" providerId="ADAL" clId="{DC03B8C2-D7AA-2D49-AB6E-2ACF31931865}" dt="2022-10-21T09:47:12.452" v="4426" actId="1076"/>
          <ac:picMkLst>
            <pc:docMk/>
            <pc:sldMk cId="249065578" sldId="297"/>
            <ac:picMk id="5" creationId="{9B9FFF61-ECD2-9930-A677-DE042AA9118D}"/>
          </ac:picMkLst>
        </pc:picChg>
      </pc:sldChg>
      <pc:sldChg chg="modSp mod">
        <pc:chgData name="Mehran Sarkarati" userId="c453b471-8227-4958-9bef-76c6e8d31165" providerId="ADAL" clId="{DC03B8C2-D7AA-2D49-AB6E-2ACF31931865}" dt="2022-10-21T09:38:04.861" v="4403" actId="20577"/>
        <pc:sldMkLst>
          <pc:docMk/>
          <pc:sldMk cId="510826489" sldId="304"/>
        </pc:sldMkLst>
        <pc:spChg chg="mod">
          <ac:chgData name="Mehran Sarkarati" userId="c453b471-8227-4958-9bef-76c6e8d31165" providerId="ADAL" clId="{DC03B8C2-D7AA-2D49-AB6E-2ACF31931865}" dt="2022-10-21T09:32:18.709" v="4260" actId="20577"/>
          <ac:spMkLst>
            <pc:docMk/>
            <pc:sldMk cId="510826489" sldId="304"/>
            <ac:spMk id="2" creationId="{5F79C09B-64C3-0145-9915-AA4428664D40}"/>
          </ac:spMkLst>
        </pc:spChg>
        <pc:spChg chg="mod">
          <ac:chgData name="Mehran Sarkarati" userId="c453b471-8227-4958-9bef-76c6e8d31165" providerId="ADAL" clId="{DC03B8C2-D7AA-2D49-AB6E-2ACF31931865}" dt="2022-10-21T09:38:04.861" v="4403" actId="20577"/>
          <ac:spMkLst>
            <pc:docMk/>
            <pc:sldMk cId="510826489" sldId="304"/>
            <ac:spMk id="3" creationId="{0CDB4D47-A2DB-B64E-B2EC-9B744A6FA09D}"/>
          </ac:spMkLst>
        </pc:spChg>
      </pc:sldChg>
      <pc:sldChg chg="modSp mod">
        <pc:chgData name="Mehran Sarkarati" userId="c453b471-8227-4958-9bef-76c6e8d31165" providerId="ADAL" clId="{DC03B8C2-D7AA-2D49-AB6E-2ACF31931865}" dt="2022-10-21T09:07:11.325" v="3371" actId="20577"/>
        <pc:sldMkLst>
          <pc:docMk/>
          <pc:sldMk cId="1436820939" sldId="388"/>
        </pc:sldMkLst>
        <pc:spChg chg="mod">
          <ac:chgData name="Mehran Sarkarati" userId="c453b471-8227-4958-9bef-76c6e8d31165" providerId="ADAL" clId="{DC03B8C2-D7AA-2D49-AB6E-2ACF31931865}" dt="2022-10-21T09:00:39.040" v="3027" actId="20577"/>
          <ac:spMkLst>
            <pc:docMk/>
            <pc:sldMk cId="1436820939" sldId="388"/>
            <ac:spMk id="6146" creationId="{00000000-0000-0000-0000-000000000000}"/>
          </ac:spMkLst>
        </pc:spChg>
        <pc:graphicFrameChg chg="mod modGraphic">
          <ac:chgData name="Mehran Sarkarati" userId="c453b471-8227-4958-9bef-76c6e8d31165" providerId="ADAL" clId="{DC03B8C2-D7AA-2D49-AB6E-2ACF31931865}" dt="2022-10-21T09:07:11.325" v="3371" actId="20577"/>
          <ac:graphicFrameMkLst>
            <pc:docMk/>
            <pc:sldMk cId="1436820939" sldId="388"/>
            <ac:graphicFrameMk id="5" creationId="{790525FA-A8B0-494B-B912-D612F4850BA0}"/>
          </ac:graphicFrameMkLst>
        </pc:graphicFrameChg>
      </pc:sldChg>
      <pc:sldMasterChg chg="modSp mod modSldLayout">
        <pc:chgData name="Mehran Sarkarati" userId="c453b471-8227-4958-9bef-76c6e8d31165" providerId="ADAL" clId="{DC03B8C2-D7AA-2D49-AB6E-2ACF31931865}" dt="2022-10-21T09:43:41.504" v="4421" actId="20577"/>
        <pc:sldMasterMkLst>
          <pc:docMk/>
          <pc:sldMasterMk cId="1233478810" sldId="2147483660"/>
        </pc:sldMasterMkLst>
        <pc:spChg chg="mod">
          <ac:chgData name="Mehran Sarkarati" userId="c453b471-8227-4958-9bef-76c6e8d31165" providerId="ADAL" clId="{DC03B8C2-D7AA-2D49-AB6E-2ACF31931865}" dt="2022-10-21T09:43:41.504" v="4421" actId="20577"/>
          <ac:spMkLst>
            <pc:docMk/>
            <pc:sldMasterMk cId="1233478810" sldId="2147483660"/>
            <ac:spMk id="6" creationId="{00000000-0000-0000-0000-000000000000}"/>
          </ac:spMkLst>
        </pc:spChg>
        <pc:sldLayoutChg chg="addSp delSp modSp mod">
          <pc:chgData name="Mehran Sarkarati" userId="c453b471-8227-4958-9bef-76c6e8d31165" providerId="ADAL" clId="{DC03B8C2-D7AA-2D49-AB6E-2ACF31931865}" dt="2022-10-21T09:43:19.305" v="4410"/>
          <pc:sldLayoutMkLst>
            <pc:docMk/>
            <pc:sldMasterMk cId="1233478810" sldId="2147483660"/>
            <pc:sldLayoutMk cId="2387217133" sldId="2147483662"/>
          </pc:sldLayoutMkLst>
          <pc:spChg chg="add del mod">
            <ac:chgData name="Mehran Sarkarati" userId="c453b471-8227-4958-9bef-76c6e8d31165" providerId="ADAL" clId="{DC03B8C2-D7AA-2D49-AB6E-2ACF31931865}" dt="2022-10-21T09:43:19.305" v="4410"/>
            <ac:spMkLst>
              <pc:docMk/>
              <pc:sldMasterMk cId="1233478810" sldId="2147483660"/>
              <pc:sldLayoutMk cId="2387217133" sldId="2147483662"/>
              <ac:spMk id="4" creationId="{BE932A1B-7AEB-CC4B-65DC-B3677939EE32}"/>
            </ac:spMkLst>
          </pc:spChg>
        </pc:sldLayoutChg>
      </pc:sldMasterChg>
    </pc:docChg>
  </pc:docChgLst>
  <pc:docChgLst>
    <pc:chgData name="Mehran Sarkarati" userId="c453b471-8227-4958-9bef-76c6e8d31165" providerId="ADAL" clId="{2248248B-582D-4E40-A44A-E7BE9BDBDAA7}"/>
    <pc:docChg chg="mod">
      <pc:chgData name="Mehran Sarkarati" userId="c453b471-8227-4958-9bef-76c6e8d31165" providerId="ADAL" clId="{2248248B-582D-4E40-A44A-E7BE9BDBDAA7}" dt="2021-05-12T08:52:29.315" v="0" actId="33475"/>
      <pc:docMkLst>
        <pc:docMk/>
      </pc:docMkLst>
    </pc:docChg>
  </pc:docChgLst>
  <pc:docChgLst>
    <pc:chgData name="Mehran Sarkarati" userId="c453b471-8227-4958-9bef-76c6e8d31165" providerId="ADAL" clId="{E4085AD2-DF88-8148-8BD3-122627B12343}"/>
    <pc:docChg chg="undo custSel addSld modSld modMainMaster">
      <pc:chgData name="Mehran Sarkarati" userId="c453b471-8227-4958-9bef-76c6e8d31165" providerId="ADAL" clId="{E4085AD2-DF88-8148-8BD3-122627B12343}" dt="2021-11-10T08:07:47.186" v="1937" actId="20577"/>
      <pc:docMkLst>
        <pc:docMk/>
      </pc:docMkLst>
      <pc:sldChg chg="addSp delSp modSp mod">
        <pc:chgData name="Mehran Sarkarati" userId="c453b471-8227-4958-9bef-76c6e8d31165" providerId="ADAL" clId="{E4085AD2-DF88-8148-8BD3-122627B12343}" dt="2021-10-22T13:58:13.460" v="6"/>
        <pc:sldMkLst>
          <pc:docMk/>
          <pc:sldMk cId="2705377511" sldId="267"/>
        </pc:sldMkLst>
        <pc:spChg chg="add del mod">
          <ac:chgData name="Mehran Sarkarati" userId="c453b471-8227-4958-9bef-76c6e8d31165" providerId="ADAL" clId="{E4085AD2-DF88-8148-8BD3-122627B12343}" dt="2021-10-22T13:58:13.460" v="6"/>
          <ac:spMkLst>
            <pc:docMk/>
            <pc:sldMk cId="2705377511" sldId="267"/>
            <ac:spMk id="2" creationId="{7C317E41-414B-FE45-850F-A34D1A06A3F2}"/>
          </ac:spMkLst>
        </pc:spChg>
        <pc:spChg chg="mod">
          <ac:chgData name="Mehran Sarkarati" userId="c453b471-8227-4958-9bef-76c6e8d31165" providerId="ADAL" clId="{E4085AD2-DF88-8148-8BD3-122627B12343}" dt="2021-10-22T13:58:07.918" v="3" actId="20577"/>
          <ac:spMkLst>
            <pc:docMk/>
            <pc:sldMk cId="2705377511" sldId="267"/>
            <ac:spMk id="3" creationId="{00000000-0000-0000-0000-000000000000}"/>
          </ac:spMkLst>
        </pc:spChg>
      </pc:sldChg>
      <pc:sldChg chg="addSp modSp mod">
        <pc:chgData name="Mehran Sarkarati" userId="c453b471-8227-4958-9bef-76c6e8d31165" providerId="ADAL" clId="{E4085AD2-DF88-8148-8BD3-122627B12343}" dt="2021-11-09T13:14:23.475" v="1793" actId="313"/>
        <pc:sldMkLst>
          <pc:docMk/>
          <pc:sldMk cId="663390767" sldId="294"/>
        </pc:sldMkLst>
        <pc:spChg chg="mod">
          <ac:chgData name="Mehran Sarkarati" userId="c453b471-8227-4958-9bef-76c6e8d31165" providerId="ADAL" clId="{E4085AD2-DF88-8148-8BD3-122627B12343}" dt="2021-11-09T13:14:23.475" v="1793" actId="313"/>
          <ac:spMkLst>
            <pc:docMk/>
            <pc:sldMk cId="663390767" sldId="294"/>
            <ac:spMk id="6146" creationId="{00000000-0000-0000-0000-000000000000}"/>
          </ac:spMkLst>
        </pc:spChg>
        <pc:picChg chg="add mod">
          <ac:chgData name="Mehran Sarkarati" userId="c453b471-8227-4958-9bef-76c6e8d31165" providerId="ADAL" clId="{E4085AD2-DF88-8148-8BD3-122627B12343}" dt="2021-10-22T15:40:33.818" v="1637" actId="1076"/>
          <ac:picMkLst>
            <pc:docMk/>
            <pc:sldMk cId="663390767" sldId="294"/>
            <ac:picMk id="2" creationId="{5544BF8E-B96D-444A-A789-78C0CB210226}"/>
          </ac:picMkLst>
        </pc:picChg>
      </pc:sldChg>
      <pc:sldChg chg="addSp delSp modSp mod">
        <pc:chgData name="Mehran Sarkarati" userId="c453b471-8227-4958-9bef-76c6e8d31165" providerId="ADAL" clId="{E4085AD2-DF88-8148-8BD3-122627B12343}" dt="2021-11-10T08:07:47.186" v="1937" actId="20577"/>
        <pc:sldMkLst>
          <pc:docMk/>
          <pc:sldMk cId="2053951175" sldId="296"/>
        </pc:sldMkLst>
        <pc:graphicFrameChg chg="add del mod">
          <ac:chgData name="Mehran Sarkarati" userId="c453b471-8227-4958-9bef-76c6e8d31165" providerId="ADAL" clId="{E4085AD2-DF88-8148-8BD3-122627B12343}" dt="2021-11-09T13:22:01.336" v="1883" actId="478"/>
          <ac:graphicFrameMkLst>
            <pc:docMk/>
            <pc:sldMk cId="2053951175" sldId="296"/>
            <ac:graphicFrameMk id="2" creationId="{F757BC3C-F5D5-C349-A077-BE08DA0DD8DB}"/>
          </ac:graphicFrameMkLst>
        </pc:graphicFrameChg>
        <pc:graphicFrameChg chg="mod modGraphic">
          <ac:chgData name="Mehran Sarkarati" userId="c453b471-8227-4958-9bef-76c6e8d31165" providerId="ADAL" clId="{E4085AD2-DF88-8148-8BD3-122627B12343}" dt="2021-11-10T08:07:47.186" v="1937" actId="20577"/>
          <ac:graphicFrameMkLst>
            <pc:docMk/>
            <pc:sldMk cId="2053951175" sldId="296"/>
            <ac:graphicFrameMk id="4" creationId="{00000000-0000-0000-0000-000000000000}"/>
          </ac:graphicFrameMkLst>
        </pc:graphicFrameChg>
      </pc:sldChg>
      <pc:sldChg chg="addSp delSp modSp mod">
        <pc:chgData name="Mehran Sarkarati" userId="c453b471-8227-4958-9bef-76c6e8d31165" providerId="ADAL" clId="{E4085AD2-DF88-8148-8BD3-122627B12343}" dt="2021-10-22T15:26:50.448" v="779" actId="14100"/>
        <pc:sldMkLst>
          <pc:docMk/>
          <pc:sldMk cId="249065578" sldId="297"/>
        </pc:sldMkLst>
        <pc:picChg chg="del">
          <ac:chgData name="Mehran Sarkarati" userId="c453b471-8227-4958-9bef-76c6e8d31165" providerId="ADAL" clId="{E4085AD2-DF88-8148-8BD3-122627B12343}" dt="2021-10-22T15:24:35.603" v="774" actId="478"/>
          <ac:picMkLst>
            <pc:docMk/>
            <pc:sldMk cId="249065578" sldId="297"/>
            <ac:picMk id="3" creationId="{D69444B3-F928-A347-B991-223353D2A62A}"/>
          </ac:picMkLst>
        </pc:picChg>
        <pc:picChg chg="del">
          <ac:chgData name="Mehran Sarkarati" userId="c453b471-8227-4958-9bef-76c6e8d31165" providerId="ADAL" clId="{E4085AD2-DF88-8148-8BD3-122627B12343}" dt="2021-10-22T15:24:29.698" v="773" actId="478"/>
          <ac:picMkLst>
            <pc:docMk/>
            <pc:sldMk cId="249065578" sldId="297"/>
            <ac:picMk id="4" creationId="{67A14A24-B1A3-0949-A414-D0FFC162463C}"/>
          </ac:picMkLst>
        </pc:picChg>
        <pc:picChg chg="del">
          <ac:chgData name="Mehran Sarkarati" userId="c453b471-8227-4958-9bef-76c6e8d31165" providerId="ADAL" clId="{E4085AD2-DF88-8148-8BD3-122627B12343}" dt="2021-10-22T15:24:35.603" v="774" actId="478"/>
          <ac:picMkLst>
            <pc:docMk/>
            <pc:sldMk cId="249065578" sldId="297"/>
            <ac:picMk id="5" creationId="{81779A59-95D7-1241-B24B-0FF060DA35C6}"/>
          </ac:picMkLst>
        </pc:picChg>
        <pc:picChg chg="add">
          <ac:chgData name="Mehran Sarkarati" userId="c453b471-8227-4958-9bef-76c6e8d31165" providerId="ADAL" clId="{E4085AD2-DF88-8148-8BD3-122627B12343}" dt="2021-10-22T15:25:15.829" v="775"/>
          <ac:picMkLst>
            <pc:docMk/>
            <pc:sldMk cId="249065578" sldId="297"/>
            <ac:picMk id="6" creationId="{39F05FEB-3143-A945-BB26-4999BBDF2B79}"/>
          </ac:picMkLst>
        </pc:picChg>
        <pc:picChg chg="add mod">
          <ac:chgData name="Mehran Sarkarati" userId="c453b471-8227-4958-9bef-76c6e8d31165" providerId="ADAL" clId="{E4085AD2-DF88-8148-8BD3-122627B12343}" dt="2021-10-22T15:26:50.448" v="779" actId="14100"/>
          <ac:picMkLst>
            <pc:docMk/>
            <pc:sldMk cId="249065578" sldId="297"/>
            <ac:picMk id="7" creationId="{66C1AEC3-360D-D647-9297-36757CF808C3}"/>
          </ac:picMkLst>
        </pc:picChg>
      </pc:sldChg>
      <pc:sldChg chg="modSp mod">
        <pc:chgData name="Mehran Sarkarati" userId="c453b471-8227-4958-9bef-76c6e8d31165" providerId="ADAL" clId="{E4085AD2-DF88-8148-8BD3-122627B12343}" dt="2021-11-09T14:42:39.358" v="1909" actId="20577"/>
        <pc:sldMkLst>
          <pc:docMk/>
          <pc:sldMk cId="510826489" sldId="304"/>
        </pc:sldMkLst>
        <pc:spChg chg="mod">
          <ac:chgData name="Mehran Sarkarati" userId="c453b471-8227-4958-9bef-76c6e8d31165" providerId="ADAL" clId="{E4085AD2-DF88-8148-8BD3-122627B12343}" dt="2021-11-09T14:42:39.358" v="1909" actId="20577"/>
          <ac:spMkLst>
            <pc:docMk/>
            <pc:sldMk cId="510826489" sldId="304"/>
            <ac:spMk id="3" creationId="{0CDB4D47-A2DB-B64E-B2EC-9B744A6FA09D}"/>
          </ac:spMkLst>
        </pc:spChg>
      </pc:sldChg>
      <pc:sldChg chg="modSp new mod">
        <pc:chgData name="Mehran Sarkarati" userId="c453b471-8227-4958-9bef-76c6e8d31165" providerId="ADAL" clId="{E4085AD2-DF88-8148-8BD3-122627B12343}" dt="2021-11-09T14:43:35.116" v="1917"/>
        <pc:sldMkLst>
          <pc:docMk/>
          <pc:sldMk cId="2805927073" sldId="305"/>
        </pc:sldMkLst>
        <pc:spChg chg="mod">
          <ac:chgData name="Mehran Sarkarati" userId="c453b471-8227-4958-9bef-76c6e8d31165" providerId="ADAL" clId="{E4085AD2-DF88-8148-8BD3-122627B12343}" dt="2021-10-22T15:37:47.632" v="1629" actId="20577"/>
          <ac:spMkLst>
            <pc:docMk/>
            <pc:sldMk cId="2805927073" sldId="305"/>
            <ac:spMk id="2" creationId="{3B40C55F-4981-EF44-8A99-4A4A52620A38}"/>
          </ac:spMkLst>
        </pc:spChg>
        <pc:spChg chg="mod">
          <ac:chgData name="Mehran Sarkarati" userId="c453b471-8227-4958-9bef-76c6e8d31165" providerId="ADAL" clId="{E4085AD2-DF88-8148-8BD3-122627B12343}" dt="2021-11-09T14:43:35.116" v="1917"/>
          <ac:spMkLst>
            <pc:docMk/>
            <pc:sldMk cId="2805927073" sldId="305"/>
            <ac:spMk id="3" creationId="{32E72F67-E604-1148-8282-63858DA33B15}"/>
          </ac:spMkLst>
        </pc:spChg>
      </pc:sldChg>
      <pc:sldMasterChg chg="modSp mod">
        <pc:chgData name="Mehran Sarkarati" userId="c453b471-8227-4958-9bef-76c6e8d31165" providerId="ADAL" clId="{E4085AD2-DF88-8148-8BD3-122627B12343}" dt="2021-10-22T13:58:40.544" v="15" actId="20577"/>
        <pc:sldMasterMkLst>
          <pc:docMk/>
          <pc:sldMasterMk cId="1233478810" sldId="2147483660"/>
        </pc:sldMasterMkLst>
        <pc:spChg chg="mod">
          <ac:chgData name="Mehran Sarkarati" userId="c453b471-8227-4958-9bef-76c6e8d31165" providerId="ADAL" clId="{E4085AD2-DF88-8148-8BD3-122627B12343}" dt="2021-10-22T13:58:40.544" v="15" actId="20577"/>
          <ac:spMkLst>
            <pc:docMk/>
            <pc:sldMasterMk cId="1233478810" sldId="2147483660"/>
            <ac:spMk id="6" creationId="{00000000-0000-0000-0000-000000000000}"/>
          </ac:spMkLst>
        </pc:spChg>
      </pc:sldMasterChg>
    </pc:docChg>
  </pc:docChgLst>
  <pc:docChgLst>
    <pc:chgData name="Mehran Sarkarati" userId="c453b471-8227-4958-9bef-76c6e8d31165" providerId="ADAL" clId="{08AFA39E-0E3F-1048-AEC0-30DB5DBD56D5}"/>
    <pc:docChg chg="custSel addSld modSld modMainMaster">
      <pc:chgData name="Mehran Sarkarati" userId="c453b471-8227-4958-9bef-76c6e8d31165" providerId="ADAL" clId="{08AFA39E-0E3F-1048-AEC0-30DB5DBD56D5}" dt="2021-05-28T13:59:03.665" v="1650" actId="20577"/>
      <pc:docMkLst>
        <pc:docMk/>
      </pc:docMkLst>
      <pc:sldChg chg="modSp mod">
        <pc:chgData name="Mehran Sarkarati" userId="c453b471-8227-4958-9bef-76c6e8d31165" providerId="ADAL" clId="{08AFA39E-0E3F-1048-AEC0-30DB5DBD56D5}" dt="2021-05-28T12:13:01.640" v="1566" actId="20577"/>
        <pc:sldMkLst>
          <pc:docMk/>
          <pc:sldMk cId="2705377511" sldId="267"/>
        </pc:sldMkLst>
        <pc:spChg chg="mod">
          <ac:chgData name="Mehran Sarkarati" userId="c453b471-8227-4958-9bef-76c6e8d31165" providerId="ADAL" clId="{08AFA39E-0E3F-1048-AEC0-30DB5DBD56D5}" dt="2021-05-28T12:13:01.640" v="1566" actId="20577"/>
          <ac:spMkLst>
            <pc:docMk/>
            <pc:sldMk cId="2705377511" sldId="267"/>
            <ac:spMk id="3" creationId="{00000000-0000-0000-0000-000000000000}"/>
          </ac:spMkLst>
        </pc:spChg>
      </pc:sldChg>
      <pc:sldChg chg="modSp mod">
        <pc:chgData name="Mehran Sarkarati" userId="c453b471-8227-4958-9bef-76c6e8d31165" providerId="ADAL" clId="{08AFA39E-0E3F-1048-AEC0-30DB5DBD56D5}" dt="2021-05-28T13:49:59.143" v="1645" actId="20577"/>
        <pc:sldMkLst>
          <pc:docMk/>
          <pc:sldMk cId="663390767" sldId="294"/>
        </pc:sldMkLst>
        <pc:spChg chg="mod">
          <ac:chgData name="Mehran Sarkarati" userId="c453b471-8227-4958-9bef-76c6e8d31165" providerId="ADAL" clId="{08AFA39E-0E3F-1048-AEC0-30DB5DBD56D5}" dt="2021-05-28T13:49:59.143" v="1645" actId="20577"/>
          <ac:spMkLst>
            <pc:docMk/>
            <pc:sldMk cId="663390767" sldId="294"/>
            <ac:spMk id="6146" creationId="{00000000-0000-0000-0000-000000000000}"/>
          </ac:spMkLst>
        </pc:spChg>
        <pc:spChg chg="mod">
          <ac:chgData name="Mehran Sarkarati" userId="c453b471-8227-4958-9bef-76c6e8d31165" providerId="ADAL" clId="{08AFA39E-0E3F-1048-AEC0-30DB5DBD56D5}" dt="2021-05-27T14:37:56.803" v="24" actId="20577"/>
          <ac:spMkLst>
            <pc:docMk/>
            <pc:sldMk cId="663390767" sldId="294"/>
            <ac:spMk id="6147" creationId="{00000000-0000-0000-0000-000000000000}"/>
          </ac:spMkLst>
        </pc:spChg>
      </pc:sldChg>
      <pc:sldChg chg="addSp delSp modSp mod">
        <pc:chgData name="Mehran Sarkarati" userId="c453b471-8227-4958-9bef-76c6e8d31165" providerId="ADAL" clId="{08AFA39E-0E3F-1048-AEC0-30DB5DBD56D5}" dt="2021-05-28T12:55:30.678" v="1602"/>
        <pc:sldMkLst>
          <pc:docMk/>
          <pc:sldMk cId="2053951175" sldId="296"/>
        </pc:sldMkLst>
        <pc:spChg chg="add del mod">
          <ac:chgData name="Mehran Sarkarati" userId="c453b471-8227-4958-9bef-76c6e8d31165" providerId="ADAL" clId="{08AFA39E-0E3F-1048-AEC0-30DB5DBD56D5}" dt="2021-05-28T12:55:12.987" v="1600"/>
          <ac:spMkLst>
            <pc:docMk/>
            <pc:sldMk cId="2053951175" sldId="296"/>
            <ac:spMk id="2" creationId="{C1232D23-D6C0-2441-A97A-BA22CCC3031D}"/>
          </ac:spMkLst>
        </pc:spChg>
        <pc:spChg chg="add del mod">
          <ac:chgData name="Mehran Sarkarati" userId="c453b471-8227-4958-9bef-76c6e8d31165" providerId="ADAL" clId="{08AFA39E-0E3F-1048-AEC0-30DB5DBD56D5}" dt="2021-05-28T12:55:30.678" v="1602"/>
          <ac:spMkLst>
            <pc:docMk/>
            <pc:sldMk cId="2053951175" sldId="296"/>
            <ac:spMk id="3" creationId="{E45C71FA-64CE-A843-9E93-614693F76068}"/>
          </ac:spMkLst>
        </pc:spChg>
        <pc:spChg chg="mod">
          <ac:chgData name="Mehran Sarkarati" userId="c453b471-8227-4958-9bef-76c6e8d31165" providerId="ADAL" clId="{08AFA39E-0E3F-1048-AEC0-30DB5DBD56D5}" dt="2021-05-28T12:12:17.708" v="1558" actId="20577"/>
          <ac:spMkLst>
            <pc:docMk/>
            <pc:sldMk cId="2053951175" sldId="296"/>
            <ac:spMk id="6147" creationId="{00000000-0000-0000-0000-000000000000}"/>
          </ac:spMkLst>
        </pc:spChg>
        <pc:graphicFrameChg chg="modGraphic">
          <ac:chgData name="Mehran Sarkarati" userId="c453b471-8227-4958-9bef-76c6e8d31165" providerId="ADAL" clId="{08AFA39E-0E3F-1048-AEC0-30DB5DBD56D5}" dt="2021-05-28T12:54:42.491" v="1598" actId="6549"/>
          <ac:graphicFrameMkLst>
            <pc:docMk/>
            <pc:sldMk cId="2053951175" sldId="296"/>
            <ac:graphicFrameMk id="4" creationId="{00000000-0000-0000-0000-000000000000}"/>
          </ac:graphicFrameMkLst>
        </pc:graphicFrameChg>
      </pc:sldChg>
      <pc:sldChg chg="addSp delSp modSp mod">
        <pc:chgData name="Mehran Sarkarati" userId="c453b471-8227-4958-9bef-76c6e8d31165" providerId="ADAL" clId="{08AFA39E-0E3F-1048-AEC0-30DB5DBD56D5}" dt="2021-05-27T15:16:53.528" v="1428" actId="14100"/>
        <pc:sldMkLst>
          <pc:docMk/>
          <pc:sldMk cId="249065578" sldId="297"/>
        </pc:sldMkLst>
        <pc:picChg chg="del">
          <ac:chgData name="Mehran Sarkarati" userId="c453b471-8227-4958-9bef-76c6e8d31165" providerId="ADAL" clId="{08AFA39E-0E3F-1048-AEC0-30DB5DBD56D5}" dt="2021-05-27T14:55:17.643" v="1411" actId="478"/>
          <ac:picMkLst>
            <pc:docMk/>
            <pc:sldMk cId="249065578" sldId="297"/>
            <ac:picMk id="3" creationId="{7B3FE1C3-1DF8-3647-B804-6E58A5451488}"/>
          </ac:picMkLst>
        </pc:picChg>
        <pc:picChg chg="add mod">
          <ac:chgData name="Mehran Sarkarati" userId="c453b471-8227-4958-9bef-76c6e8d31165" providerId="ADAL" clId="{08AFA39E-0E3F-1048-AEC0-30DB5DBD56D5}" dt="2021-05-27T14:59:54.580" v="1423" actId="14100"/>
          <ac:picMkLst>
            <pc:docMk/>
            <pc:sldMk cId="249065578" sldId="297"/>
            <ac:picMk id="3" creationId="{D69444B3-F928-A347-B991-223353D2A62A}"/>
          </ac:picMkLst>
        </pc:picChg>
        <pc:picChg chg="add mod">
          <ac:chgData name="Mehran Sarkarati" userId="c453b471-8227-4958-9bef-76c6e8d31165" providerId="ADAL" clId="{08AFA39E-0E3F-1048-AEC0-30DB5DBD56D5}" dt="2021-05-27T14:57:43.930" v="1418" actId="1076"/>
          <ac:picMkLst>
            <pc:docMk/>
            <pc:sldMk cId="249065578" sldId="297"/>
            <ac:picMk id="4" creationId="{67A14A24-B1A3-0949-A414-D0FFC162463C}"/>
          </ac:picMkLst>
        </pc:picChg>
        <pc:picChg chg="add mod">
          <ac:chgData name="Mehran Sarkarati" userId="c453b471-8227-4958-9bef-76c6e8d31165" providerId="ADAL" clId="{08AFA39E-0E3F-1048-AEC0-30DB5DBD56D5}" dt="2021-05-27T15:16:53.528" v="1428" actId="14100"/>
          <ac:picMkLst>
            <pc:docMk/>
            <pc:sldMk cId="249065578" sldId="297"/>
            <ac:picMk id="5" creationId="{81779A59-95D7-1241-B24B-0FF060DA35C6}"/>
          </ac:picMkLst>
        </pc:picChg>
        <pc:picChg chg="del">
          <ac:chgData name="Mehran Sarkarati" userId="c453b471-8227-4958-9bef-76c6e8d31165" providerId="ADAL" clId="{08AFA39E-0E3F-1048-AEC0-30DB5DBD56D5}" dt="2021-05-27T14:55:17.643" v="1411" actId="478"/>
          <ac:picMkLst>
            <pc:docMk/>
            <pc:sldMk cId="249065578" sldId="297"/>
            <ac:picMk id="5" creationId="{F6F5CD70-1739-D545-BA76-7FAC275C57E0}"/>
          </ac:picMkLst>
        </pc:picChg>
        <pc:picChg chg="del">
          <ac:chgData name="Mehran Sarkarati" userId="c453b471-8227-4958-9bef-76c6e8d31165" providerId="ADAL" clId="{08AFA39E-0E3F-1048-AEC0-30DB5DBD56D5}" dt="2021-05-27T14:55:17.643" v="1411" actId="478"/>
          <ac:picMkLst>
            <pc:docMk/>
            <pc:sldMk cId="249065578" sldId="297"/>
            <ac:picMk id="6" creationId="{1D296A3D-D71C-4E4D-AB6A-A8BC33717C65}"/>
          </ac:picMkLst>
        </pc:picChg>
      </pc:sldChg>
      <pc:sldChg chg="modSp add mod">
        <pc:chgData name="Mehran Sarkarati" userId="c453b471-8227-4958-9bef-76c6e8d31165" providerId="ADAL" clId="{08AFA39E-0E3F-1048-AEC0-30DB5DBD56D5}" dt="2021-05-28T13:59:03.665" v="1650" actId="20577"/>
        <pc:sldMkLst>
          <pc:docMk/>
          <pc:sldMk cId="510826489" sldId="304"/>
        </pc:sldMkLst>
        <pc:spChg chg="mod">
          <ac:chgData name="Mehran Sarkarati" userId="c453b471-8227-4958-9bef-76c6e8d31165" providerId="ADAL" clId="{08AFA39E-0E3F-1048-AEC0-30DB5DBD56D5}" dt="2021-05-28T13:01:26.773" v="1644" actId="20577"/>
          <ac:spMkLst>
            <pc:docMk/>
            <pc:sldMk cId="510826489" sldId="304"/>
            <ac:spMk id="2" creationId="{5F79C09B-64C3-0145-9915-AA4428664D40}"/>
          </ac:spMkLst>
        </pc:spChg>
        <pc:spChg chg="mod">
          <ac:chgData name="Mehran Sarkarati" userId="c453b471-8227-4958-9bef-76c6e8d31165" providerId="ADAL" clId="{08AFA39E-0E3F-1048-AEC0-30DB5DBD56D5}" dt="2021-05-28T13:59:03.665" v="1650" actId="20577"/>
          <ac:spMkLst>
            <pc:docMk/>
            <pc:sldMk cId="510826489" sldId="304"/>
            <ac:spMk id="3" creationId="{0CDB4D47-A2DB-B64E-B2EC-9B744A6FA09D}"/>
          </ac:spMkLst>
        </pc:spChg>
      </pc:sldChg>
      <pc:sldMasterChg chg="modSp mod modSldLayout">
        <pc:chgData name="Mehran Sarkarati" userId="c453b471-8227-4958-9bef-76c6e8d31165" providerId="ADAL" clId="{08AFA39E-0E3F-1048-AEC0-30DB5DBD56D5}" dt="2021-05-28T12:13:56.679" v="1597" actId="20577"/>
        <pc:sldMasterMkLst>
          <pc:docMk/>
          <pc:sldMasterMk cId="1233478810" sldId="2147483660"/>
        </pc:sldMasterMkLst>
        <pc:spChg chg="mod">
          <ac:chgData name="Mehran Sarkarati" userId="c453b471-8227-4958-9bef-76c6e8d31165" providerId="ADAL" clId="{08AFA39E-0E3F-1048-AEC0-30DB5DBD56D5}" dt="2021-05-28T12:13:56.679" v="1597" actId="20577"/>
          <ac:spMkLst>
            <pc:docMk/>
            <pc:sldMasterMk cId="1233478810" sldId="2147483660"/>
            <ac:spMk id="6" creationId="{00000000-0000-0000-0000-000000000000}"/>
          </ac:spMkLst>
        </pc:spChg>
        <pc:sldLayoutChg chg="addSp delSp modSp mod">
          <pc:chgData name="Mehran Sarkarati" userId="c453b471-8227-4958-9bef-76c6e8d31165" providerId="ADAL" clId="{08AFA39E-0E3F-1048-AEC0-30DB5DBD56D5}" dt="2021-05-28T12:13:25.388" v="1572"/>
          <pc:sldLayoutMkLst>
            <pc:docMk/>
            <pc:sldMasterMk cId="1233478810" sldId="2147483660"/>
            <pc:sldLayoutMk cId="3239776015" sldId="2147483663"/>
          </pc:sldLayoutMkLst>
          <pc:spChg chg="add del mod">
            <ac:chgData name="Mehran Sarkarati" userId="c453b471-8227-4958-9bef-76c6e8d31165" providerId="ADAL" clId="{08AFA39E-0E3F-1048-AEC0-30DB5DBD56D5}" dt="2021-05-28T12:13:24.111" v="1570"/>
            <ac:spMkLst>
              <pc:docMk/>
              <pc:sldMasterMk cId="1233478810" sldId="2147483660"/>
              <pc:sldLayoutMk cId="3239776015" sldId="2147483663"/>
              <ac:spMk id="2" creationId="{D81AAB91-2C80-154D-9476-D302CA20141A}"/>
            </ac:spMkLst>
          </pc:spChg>
          <pc:spChg chg="add del mod">
            <ac:chgData name="Mehran Sarkarati" userId="c453b471-8227-4958-9bef-76c6e8d31165" providerId="ADAL" clId="{08AFA39E-0E3F-1048-AEC0-30DB5DBD56D5}" dt="2021-05-28T12:13:25.388" v="1572"/>
            <ac:spMkLst>
              <pc:docMk/>
              <pc:sldMasterMk cId="1233478810" sldId="2147483660"/>
              <pc:sldLayoutMk cId="3239776015" sldId="2147483663"/>
              <ac:spMk id="3" creationId="{D2A28C83-4A46-1F47-BB8E-37BE95EA3E2A}"/>
            </ac:spMkLst>
          </pc:spChg>
        </pc:sldLayoutChg>
      </pc:sldMasterChg>
    </pc:docChg>
  </pc:docChgLst>
  <pc:docChgLst>
    <pc:chgData name="Mehran Sarkarati" userId="c453b471-8227-4958-9bef-76c6e8d31165" providerId="ADAL" clId="{184A4055-BFFA-174D-85BA-D89F51DDEEB8}"/>
    <pc:docChg chg="undo custSel addSld delSld modSld modMainMaster">
      <pc:chgData name="Mehran Sarkarati" userId="c453b471-8227-4958-9bef-76c6e8d31165" providerId="ADAL" clId="{184A4055-BFFA-174D-85BA-D89F51DDEEB8}" dt="2022-06-01T08:09:58.293" v="2986" actId="14734"/>
      <pc:docMkLst>
        <pc:docMk/>
      </pc:docMkLst>
      <pc:sldChg chg="addSp delSp modSp mod">
        <pc:chgData name="Mehran Sarkarati" userId="c453b471-8227-4958-9bef-76c6e8d31165" providerId="ADAL" clId="{184A4055-BFFA-174D-85BA-D89F51DDEEB8}" dt="2022-05-18T13:48:52.424" v="10"/>
        <pc:sldMkLst>
          <pc:docMk/>
          <pc:sldMk cId="2705377511" sldId="267"/>
        </pc:sldMkLst>
        <pc:spChg chg="add del mod">
          <ac:chgData name="Mehran Sarkarati" userId="c453b471-8227-4958-9bef-76c6e8d31165" providerId="ADAL" clId="{184A4055-BFFA-174D-85BA-D89F51DDEEB8}" dt="2022-05-18T13:48:52.424" v="10"/>
          <ac:spMkLst>
            <pc:docMk/>
            <pc:sldMk cId="2705377511" sldId="267"/>
            <ac:spMk id="2" creationId="{F1573103-2A0D-B646-8F3D-D792C3F53026}"/>
          </ac:spMkLst>
        </pc:spChg>
        <pc:spChg chg="mod">
          <ac:chgData name="Mehran Sarkarati" userId="c453b471-8227-4958-9bef-76c6e8d31165" providerId="ADAL" clId="{184A4055-BFFA-174D-85BA-D89F51DDEEB8}" dt="2022-05-18T13:48:45.416" v="7" actId="20577"/>
          <ac:spMkLst>
            <pc:docMk/>
            <pc:sldMk cId="2705377511" sldId="267"/>
            <ac:spMk id="3" creationId="{00000000-0000-0000-0000-000000000000}"/>
          </ac:spMkLst>
        </pc:spChg>
      </pc:sldChg>
      <pc:sldChg chg="modSp mod">
        <pc:chgData name="Mehran Sarkarati" userId="c453b471-8227-4958-9bef-76c6e8d31165" providerId="ADAL" clId="{184A4055-BFFA-174D-85BA-D89F51DDEEB8}" dt="2022-05-18T15:19:38.214" v="1659" actId="20577"/>
        <pc:sldMkLst>
          <pc:docMk/>
          <pc:sldMk cId="663390767" sldId="294"/>
        </pc:sldMkLst>
        <pc:spChg chg="mod">
          <ac:chgData name="Mehran Sarkarati" userId="c453b471-8227-4958-9bef-76c6e8d31165" providerId="ADAL" clId="{184A4055-BFFA-174D-85BA-D89F51DDEEB8}" dt="2022-05-18T15:19:38.214" v="1659" actId="20577"/>
          <ac:spMkLst>
            <pc:docMk/>
            <pc:sldMk cId="663390767" sldId="294"/>
            <ac:spMk id="6146" creationId="{00000000-0000-0000-0000-000000000000}"/>
          </ac:spMkLst>
        </pc:spChg>
      </pc:sldChg>
      <pc:sldChg chg="modSp del mod">
        <pc:chgData name="Mehran Sarkarati" userId="c453b471-8227-4958-9bef-76c6e8d31165" providerId="ADAL" clId="{184A4055-BFFA-174D-85BA-D89F51DDEEB8}" dt="2022-05-30T14:01:47.020" v="2365" actId="2696"/>
        <pc:sldMkLst>
          <pc:docMk/>
          <pc:sldMk cId="2053951175" sldId="296"/>
        </pc:sldMkLst>
        <pc:spChg chg="mod">
          <ac:chgData name="Mehran Sarkarati" userId="c453b471-8227-4958-9bef-76c6e8d31165" providerId="ADAL" clId="{184A4055-BFFA-174D-85BA-D89F51DDEEB8}" dt="2022-05-30T09:09:21.239" v="2149" actId="21"/>
          <ac:spMkLst>
            <pc:docMk/>
            <pc:sldMk cId="2053951175" sldId="296"/>
            <ac:spMk id="6146" creationId="{00000000-0000-0000-0000-000000000000}"/>
          </ac:spMkLst>
        </pc:spChg>
        <pc:graphicFrameChg chg="mod modGraphic">
          <ac:chgData name="Mehran Sarkarati" userId="c453b471-8227-4958-9bef-76c6e8d31165" providerId="ADAL" clId="{184A4055-BFFA-174D-85BA-D89F51DDEEB8}" dt="2022-05-30T14:01:32.985" v="2363" actId="21"/>
          <ac:graphicFrameMkLst>
            <pc:docMk/>
            <pc:sldMk cId="2053951175" sldId="296"/>
            <ac:graphicFrameMk id="4" creationId="{00000000-0000-0000-0000-000000000000}"/>
          </ac:graphicFrameMkLst>
        </pc:graphicFrameChg>
      </pc:sldChg>
      <pc:sldChg chg="addSp delSp modSp mod">
        <pc:chgData name="Mehran Sarkarati" userId="c453b471-8227-4958-9bef-76c6e8d31165" providerId="ADAL" clId="{184A4055-BFFA-174D-85BA-D89F51DDEEB8}" dt="2022-05-18T15:34:12.153" v="2059" actId="478"/>
        <pc:sldMkLst>
          <pc:docMk/>
          <pc:sldMk cId="249065578" sldId="297"/>
        </pc:sldMkLst>
        <pc:picChg chg="add mod">
          <ac:chgData name="Mehran Sarkarati" userId="c453b471-8227-4958-9bef-76c6e8d31165" providerId="ADAL" clId="{184A4055-BFFA-174D-85BA-D89F51DDEEB8}" dt="2022-05-18T15:33:55.528" v="2057" actId="1076"/>
          <ac:picMkLst>
            <pc:docMk/>
            <pc:sldMk cId="249065578" sldId="297"/>
            <ac:picMk id="3" creationId="{4EB67F6F-E5A0-2247-96B6-7FED00C15F67}"/>
          </ac:picMkLst>
        </pc:picChg>
        <pc:picChg chg="del mod">
          <ac:chgData name="Mehran Sarkarati" userId="c453b471-8227-4958-9bef-76c6e8d31165" providerId="ADAL" clId="{184A4055-BFFA-174D-85BA-D89F51DDEEB8}" dt="2022-05-18T15:33:49.842" v="2055" actId="478"/>
          <ac:picMkLst>
            <pc:docMk/>
            <pc:sldMk cId="249065578" sldId="297"/>
            <ac:picMk id="6" creationId="{39F05FEB-3143-A945-BB26-4999BBDF2B79}"/>
          </ac:picMkLst>
        </pc:picChg>
        <pc:picChg chg="del mod">
          <ac:chgData name="Mehran Sarkarati" userId="c453b471-8227-4958-9bef-76c6e8d31165" providerId="ADAL" clId="{184A4055-BFFA-174D-85BA-D89F51DDEEB8}" dt="2022-05-18T15:34:12.153" v="2059" actId="478"/>
          <ac:picMkLst>
            <pc:docMk/>
            <pc:sldMk cId="249065578" sldId="297"/>
            <ac:picMk id="7" creationId="{66C1AEC3-360D-D647-9297-36757CF808C3}"/>
          </ac:picMkLst>
        </pc:picChg>
      </pc:sldChg>
      <pc:sldChg chg="modSp mod">
        <pc:chgData name="Mehran Sarkarati" userId="c453b471-8227-4958-9bef-76c6e8d31165" providerId="ADAL" clId="{184A4055-BFFA-174D-85BA-D89F51DDEEB8}" dt="2022-06-01T07:56:27.667" v="2506" actId="20577"/>
        <pc:sldMkLst>
          <pc:docMk/>
          <pc:sldMk cId="510826489" sldId="304"/>
        </pc:sldMkLst>
        <pc:spChg chg="mod">
          <ac:chgData name="Mehran Sarkarati" userId="c453b471-8227-4958-9bef-76c6e8d31165" providerId="ADAL" clId="{184A4055-BFFA-174D-85BA-D89F51DDEEB8}" dt="2022-06-01T07:56:27.667" v="2506" actId="20577"/>
          <ac:spMkLst>
            <pc:docMk/>
            <pc:sldMk cId="510826489" sldId="304"/>
            <ac:spMk id="3" creationId="{0CDB4D47-A2DB-B64E-B2EC-9B744A6FA09D}"/>
          </ac:spMkLst>
        </pc:spChg>
      </pc:sldChg>
      <pc:sldChg chg="del">
        <pc:chgData name="Mehran Sarkarati" userId="c453b471-8227-4958-9bef-76c6e8d31165" providerId="ADAL" clId="{184A4055-BFFA-174D-85BA-D89F51DDEEB8}" dt="2022-05-18T15:34:24.139" v="2060" actId="2696"/>
        <pc:sldMkLst>
          <pc:docMk/>
          <pc:sldMk cId="2805927073" sldId="305"/>
        </pc:sldMkLst>
      </pc:sldChg>
      <pc:sldChg chg="addSp delSp modSp add mod">
        <pc:chgData name="Mehran Sarkarati" userId="c453b471-8227-4958-9bef-76c6e8d31165" providerId="ADAL" clId="{184A4055-BFFA-174D-85BA-D89F51DDEEB8}" dt="2022-06-01T08:09:58.293" v="2986" actId="14734"/>
        <pc:sldMkLst>
          <pc:docMk/>
          <pc:sldMk cId="1436820939" sldId="388"/>
        </pc:sldMkLst>
        <pc:spChg chg="mod">
          <ac:chgData name="Mehran Sarkarati" userId="c453b471-8227-4958-9bef-76c6e8d31165" providerId="ADAL" clId="{184A4055-BFFA-174D-85BA-D89F51DDEEB8}" dt="2022-06-01T08:07:59.300" v="2974" actId="255"/>
          <ac:spMkLst>
            <pc:docMk/>
            <pc:sldMk cId="1436820939" sldId="388"/>
            <ac:spMk id="6146" creationId="{00000000-0000-0000-0000-000000000000}"/>
          </ac:spMkLst>
        </pc:spChg>
        <pc:graphicFrameChg chg="add del mod">
          <ac:chgData name="Mehran Sarkarati" userId="c453b471-8227-4958-9bef-76c6e8d31165" providerId="ADAL" clId="{184A4055-BFFA-174D-85BA-D89F51DDEEB8}" dt="2022-06-01T08:04:21.396" v="2897"/>
          <ac:graphicFrameMkLst>
            <pc:docMk/>
            <pc:sldMk cId="1436820939" sldId="388"/>
            <ac:graphicFrameMk id="2" creationId="{DA43297E-00A8-1344-A33F-7E9C32E72DDD}"/>
          </ac:graphicFrameMkLst>
        </pc:graphicFrameChg>
        <pc:graphicFrameChg chg="add del mod">
          <ac:chgData name="Mehran Sarkarati" userId="c453b471-8227-4958-9bef-76c6e8d31165" providerId="ADAL" clId="{184A4055-BFFA-174D-85BA-D89F51DDEEB8}" dt="2022-06-01T08:04:27.855" v="2899"/>
          <ac:graphicFrameMkLst>
            <pc:docMk/>
            <pc:sldMk cId="1436820939" sldId="388"/>
            <ac:graphicFrameMk id="3" creationId="{95554BA0-2796-FD4A-921F-4418F63238C1}"/>
          </ac:graphicFrameMkLst>
        </pc:graphicFrameChg>
        <pc:graphicFrameChg chg="mod modGraphic">
          <ac:chgData name="Mehran Sarkarati" userId="c453b471-8227-4958-9bef-76c6e8d31165" providerId="ADAL" clId="{184A4055-BFFA-174D-85BA-D89F51DDEEB8}" dt="2022-06-01T08:09:58.293" v="2986" actId="14734"/>
          <ac:graphicFrameMkLst>
            <pc:docMk/>
            <pc:sldMk cId="1436820939" sldId="388"/>
            <ac:graphicFrameMk id="5" creationId="{790525FA-A8B0-494B-B912-D612F4850BA0}"/>
          </ac:graphicFrameMkLst>
        </pc:graphicFrameChg>
      </pc:sldChg>
      <pc:sldMasterChg chg="modSp mod">
        <pc:chgData name="Mehran Sarkarati" userId="c453b471-8227-4958-9bef-76c6e8d31165" providerId="ADAL" clId="{184A4055-BFFA-174D-85BA-D89F51DDEEB8}" dt="2022-05-18T13:49:30.720" v="27" actId="20577"/>
        <pc:sldMasterMkLst>
          <pc:docMk/>
          <pc:sldMasterMk cId="1233478810" sldId="2147483660"/>
        </pc:sldMasterMkLst>
        <pc:spChg chg="mod">
          <ac:chgData name="Mehran Sarkarati" userId="c453b471-8227-4958-9bef-76c6e8d31165" providerId="ADAL" clId="{184A4055-BFFA-174D-85BA-D89F51DDEEB8}" dt="2022-05-18T13:49:30.720" v="27" actId="20577"/>
          <ac:spMkLst>
            <pc:docMk/>
            <pc:sldMasterMk cId="1233478810" sldId="2147483660"/>
            <ac:spMk id="6"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C1A64-6A47-4295-A71E-0ED23AFD18AD}" type="datetimeFigureOut">
              <a:rPr lang="en-GB" smtClean="0"/>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E1212-57FD-465D-8551-EA354D7529D8}" type="slidenum">
              <a:rPr lang="en-GB" smtClean="0"/>
              <a:t>‹#›</a:t>
            </a:fld>
            <a:endParaRPr lang="en-GB"/>
          </a:p>
        </p:txBody>
      </p:sp>
    </p:spTree>
    <p:extLst>
      <p:ext uri="{BB962C8B-B14F-4D97-AF65-F5344CB8AC3E}">
        <p14:creationId xmlns:p14="http://schemas.microsoft.com/office/powerpoint/2010/main" val="345744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39388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a:t>
            </a:fld>
            <a:endParaRPr lang="en-US"/>
          </a:p>
        </p:txBody>
      </p:sp>
    </p:spTree>
    <p:extLst>
      <p:ext uri="{BB962C8B-B14F-4D97-AF65-F5344CB8AC3E}">
        <p14:creationId xmlns:p14="http://schemas.microsoft.com/office/powerpoint/2010/main" val="20210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a:t>
            </a:fld>
            <a:endParaRPr lang="en-US"/>
          </a:p>
        </p:txBody>
      </p:sp>
    </p:spTree>
    <p:extLst>
      <p:ext uri="{BB962C8B-B14F-4D97-AF65-F5344CB8AC3E}">
        <p14:creationId xmlns:p14="http://schemas.microsoft.com/office/powerpoint/2010/main" val="350538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397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18992"/>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75094" y="1081177"/>
            <a:ext cx="11145329" cy="5365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7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7386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7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649818" y="838200"/>
            <a:ext cx="10991849" cy="0"/>
          </a:xfrm>
          <a:prstGeom prst="line">
            <a:avLst/>
          </a:prstGeom>
          <a:noFill/>
          <a:ln w="1651">
            <a:solidFill>
              <a:srgbClr val="333399"/>
            </a:solidFill>
            <a:round/>
            <a:headEnd/>
            <a:tailEnd/>
          </a:ln>
        </p:spPr>
        <p:txBody>
          <a:bodyPr/>
          <a:lstStyle/>
          <a:p>
            <a:pPr eaLnBrk="0" hangingPunct="0">
              <a:defRPr/>
            </a:pPr>
            <a:endParaRPr lang="en-US" sz="1800"/>
          </a:p>
        </p:txBody>
      </p:sp>
      <p:sp>
        <p:nvSpPr>
          <p:cNvPr id="1027" name="Rectangle 2015"/>
          <p:cNvSpPr>
            <a:spLocks noGrp="1" noChangeArrowheads="1"/>
          </p:cNvSpPr>
          <p:nvPr>
            <p:ph type="body" idx="1"/>
          </p:nvPr>
        </p:nvSpPr>
        <p:spPr bwMode="auto">
          <a:xfrm>
            <a:off x="575094" y="1081177"/>
            <a:ext cx="11145329" cy="5116423"/>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2022"/>
          <p:cNvPicPr>
            <a:picLocks noChangeAspect="1" noChangeArrowheads="1"/>
          </p:cNvPicPr>
          <p:nvPr userDrawn="1"/>
        </p:nvPicPr>
        <p:blipFill>
          <a:blip r:embed="rId7" cstate="print"/>
          <a:srcRect/>
          <a:stretch>
            <a:fillRect/>
          </a:stretch>
        </p:blipFill>
        <p:spPr bwMode="auto">
          <a:xfrm>
            <a:off x="10058400" y="65088"/>
            <a:ext cx="18796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2278477"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21 OCT </a:t>
            </a:r>
            <a:r>
              <a:rPr lang="en-US" sz="1000" b="1" dirty="0">
                <a:solidFill>
                  <a:srgbClr val="333399"/>
                </a:solidFill>
                <a:latin typeface="Arial" charset="0"/>
              </a:rPr>
              <a:t>2022– MOIMS Fall 2022- </a:t>
            </a:r>
            <a:fld id="{4B27B960-278A-49C9-9E15-90811B4C818C}" type="slidenum">
              <a:rPr lang="en-US" sz="1000" b="1" smtClean="0">
                <a:solidFill>
                  <a:srgbClr val="333399"/>
                </a:solidFill>
                <a:latin typeface="Arial" charset="0"/>
              </a:rPr>
              <a:t>‹#›</a:t>
            </a:fld>
            <a:endParaRPr lang="en-US" sz="1000" b="1" dirty="0">
              <a:solidFill>
                <a:srgbClr val="333399"/>
              </a:solidFill>
              <a:latin typeface="Arial" charset="0"/>
            </a:endParaRPr>
          </a:p>
        </p:txBody>
      </p:sp>
    </p:spTree>
    <p:extLst>
      <p:ext uri="{BB962C8B-B14F-4D97-AF65-F5344CB8AC3E}">
        <p14:creationId xmlns:p14="http://schemas.microsoft.com/office/powerpoint/2010/main" val="123347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0">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0">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0">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0">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ccsds.org/Pubs/523x2m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2740" y="2584091"/>
            <a:ext cx="5991180" cy="2246769"/>
          </a:xfrm>
          <a:prstGeom prst="rect">
            <a:avLst/>
          </a:prstGeom>
          <a:noFill/>
        </p:spPr>
        <p:txBody>
          <a:bodyPr wrap="square" rtlCol="0">
            <a:spAutoFit/>
          </a:bodyPr>
          <a:lstStyle/>
          <a:p>
            <a:r>
              <a:rPr lang="en-US" sz="2800" b="1" dirty="0"/>
              <a:t>SM&amp;C WG  Report to MOIMS</a:t>
            </a:r>
          </a:p>
          <a:p>
            <a:endParaRPr lang="en-US" sz="2800" dirty="0"/>
          </a:p>
          <a:p>
            <a:r>
              <a:rPr lang="en-US" sz="2800" dirty="0"/>
              <a:t>Fall Technical Meetings 2022</a:t>
            </a:r>
          </a:p>
          <a:p>
            <a:endParaRPr lang="en-US" sz="2800" dirty="0"/>
          </a:p>
          <a:p>
            <a:r>
              <a:rPr lang="en-US" sz="1400" dirty="0"/>
              <a:t>M. Sarkarati</a:t>
            </a:r>
          </a:p>
          <a:p>
            <a:r>
              <a:rPr lang="en-US" sz="1400" dirty="0"/>
              <a:t>Scott Reeves</a:t>
            </a:r>
          </a:p>
        </p:txBody>
      </p:sp>
    </p:spTree>
    <p:extLst>
      <p:ext uri="{BB962C8B-B14F-4D97-AF65-F5344CB8AC3E}">
        <p14:creationId xmlns:p14="http://schemas.microsoft.com/office/powerpoint/2010/main" val="270537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57199" y="779056"/>
            <a:ext cx="11092721"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55000" lnSpcReduction="20000"/>
          </a:bodyPr>
          <a:lstStyle/>
          <a:p>
            <a:pPr>
              <a:lnSpc>
                <a:spcPct val="120000"/>
              </a:lnSpc>
            </a:pPr>
            <a:endParaRPr lang="en-US" sz="1900" dirty="0"/>
          </a:p>
          <a:p>
            <a:pPr>
              <a:lnSpc>
                <a:spcPct val="120000"/>
              </a:lnSpc>
            </a:pPr>
            <a:r>
              <a:rPr lang="en-US" sz="1900" dirty="0"/>
              <a:t>Achievements for this meeting cycle:</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SM&amp;C WG met five days in hybrid mode with f2f and remote session. The effectiveness of having f2f meetings has significantly improved both in terms of time and quality.</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Key members could unfortunately not attend in person due to COVID and administrative issues. Big thank to the discipline and support via the remote participation.</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WG would like to express its appreciation on excellent hosting and high quality of the facilities. </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For future hybrid meetings, a web cam would improve the </a:t>
            </a:r>
            <a:r>
              <a:rPr lang="en-US" sz="1900" dirty="0" err="1">
                <a:latin typeface="Arial" pitchFamily="34" charset="0"/>
                <a:cs typeface="Arial" pitchFamily="34" charset="0"/>
                <a:sym typeface="Arial" pitchFamily="34" charset="0"/>
              </a:rPr>
              <a:t>interactiveness</a:t>
            </a:r>
            <a:r>
              <a:rPr lang="en-US" sz="1900" dirty="0">
                <a:latin typeface="Arial" pitchFamily="34" charset="0"/>
                <a:cs typeface="Arial" pitchFamily="34" charset="0"/>
                <a:sym typeface="Arial" pitchFamily="34" charset="0"/>
              </a:rPr>
              <a:t>. </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Meeting held with SEA AD and other CESG members. All conditions raised as part of the CESG review on the MAL Book </a:t>
            </a:r>
            <a:r>
              <a:rPr lang="en-US" sz="2000" b="0" i="0" u="none" strike="noStrike" dirty="0">
                <a:solidFill>
                  <a:srgbClr val="000000"/>
                </a:solidFill>
                <a:effectLst/>
                <a:latin typeface="Calibri" panose="020F0502020204030204" pitchFamily="34" charset="0"/>
              </a:rPr>
              <a:t>CCSDS 521.0-B-3 have been met and agreed to start the Agency Review. Question of the color of the MAL book resolved. MAL Book and other SM&amp;C BB remain Blue. It was agreed to add a Adaptation Chapter.</a:t>
            </a:r>
            <a:endParaRPr lang="en-US" sz="1900" dirty="0">
              <a:latin typeface="Arial" pitchFamily="34" charset="0"/>
              <a:cs typeface="Arial" pitchFamily="34" charset="0"/>
              <a:sym typeface="Arial" pitchFamily="34" charset="0"/>
            </a:endParaRP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M&amp;C revised Book with MO 2.0 updates presented by CNES and reviewed by the WG. Approach to speeding up the finalization of the book agreed.</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The new MDPDS concept validated against typical use cases for cross-agency interoperability.  The information model and outline of the service capabilities reviewed and agreed.</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Packet Service Concept revisited and work resumed. </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In response to CESG Action for facilitating infusion of MO standards in missions, the WG drafted a respective profile for concrete G2G deployment scenarios</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rPr>
              <a:t>Focus until Spring 2023 meeting will be as planned on </a:t>
            </a:r>
          </a:p>
          <a:p>
            <a:pPr marL="1257300" lvl="2" indent="-342900">
              <a:lnSpc>
                <a:spcPct val="120000"/>
              </a:lnSpc>
              <a:buFont typeface="Arial" panose="020B0604020202020204" pitchFamily="34" charset="0"/>
              <a:buChar char="•"/>
            </a:pPr>
            <a:r>
              <a:rPr lang="en-US" sz="1900" dirty="0" err="1">
                <a:latin typeface="Arial" pitchFamily="34" charset="0"/>
                <a:cs typeface="Arial" pitchFamily="34" charset="0"/>
              </a:rPr>
              <a:t>Finalise</a:t>
            </a:r>
            <a:r>
              <a:rPr lang="en-US" sz="1900" dirty="0">
                <a:latin typeface="Arial" pitchFamily="34" charset="0"/>
                <a:cs typeface="Arial" pitchFamily="34" charset="0"/>
              </a:rPr>
              <a:t> Reference Model MB</a:t>
            </a:r>
          </a:p>
          <a:p>
            <a:pPr marL="1257300" lvl="2" indent="-342900">
              <a:lnSpc>
                <a:spcPct val="120000"/>
              </a:lnSpc>
              <a:buFont typeface="Arial" panose="020B0604020202020204" pitchFamily="34" charset="0"/>
              <a:buChar char="•"/>
            </a:pPr>
            <a:r>
              <a:rPr lang="en-US" sz="1900" dirty="0">
                <a:latin typeface="Arial" pitchFamily="34" charset="0"/>
                <a:cs typeface="Arial" pitchFamily="34" charset="0"/>
              </a:rPr>
              <a:t>Update the HTTP/XML binding Book</a:t>
            </a:r>
          </a:p>
          <a:p>
            <a:pPr marL="1257300" lvl="2" indent="-342900">
              <a:lnSpc>
                <a:spcPct val="120000"/>
              </a:lnSpc>
              <a:buFont typeface="Arial" panose="020B0604020202020204" pitchFamily="34" charset="0"/>
              <a:buChar char="•"/>
            </a:pPr>
            <a:r>
              <a:rPr lang="en-US" sz="1900" dirty="0">
                <a:latin typeface="Arial" pitchFamily="34" charset="0"/>
                <a:cs typeface="Arial" pitchFamily="34" charset="0"/>
              </a:rPr>
              <a:t>Have M&amp;C BB ready for submission to Agency Review (including the Packet Distribution Service)</a:t>
            </a:r>
          </a:p>
          <a:p>
            <a:pPr marL="1257300" lvl="2" indent="-342900">
              <a:lnSpc>
                <a:spcPct val="120000"/>
              </a:lnSpc>
              <a:buFont typeface="Arial" panose="020B0604020202020204" pitchFamily="34" charset="0"/>
              <a:buChar char="•"/>
            </a:pPr>
            <a:r>
              <a:rPr lang="en-US" sz="1900" dirty="0">
                <a:latin typeface="Arial" pitchFamily="34" charset="0"/>
                <a:cs typeface="Arial" pitchFamily="34" charset="0"/>
              </a:rPr>
              <a:t>Have the MDPDS ready for agency review</a:t>
            </a:r>
          </a:p>
          <a:p>
            <a:pPr lvl="1">
              <a:lnSpc>
                <a:spcPct val="120000"/>
              </a:lnSpc>
              <a:buSzPct val="95000"/>
            </a:pPr>
            <a:endParaRPr lang="en-US" sz="1900" dirty="0"/>
          </a:p>
          <a:p>
            <a:pPr>
              <a:lnSpc>
                <a:spcPct val="120000"/>
              </a:lnSpc>
              <a:buSzPct val="95000"/>
            </a:pPr>
            <a:r>
              <a:rPr lang="en-US" sz="1900" dirty="0"/>
              <a:t>Working Group Status:</a:t>
            </a:r>
            <a:endParaRPr lang="en-US" sz="1900" dirty="0">
              <a:latin typeface="Arial" pitchFamily="34" charset="0"/>
              <a:cs typeface="Arial" pitchFamily="34" charset="0"/>
              <a:sym typeface="Arial" pitchFamily="34" charset="0"/>
            </a:endParaRPr>
          </a:p>
          <a:p>
            <a:pPr marL="747713" lvl="1" indent="-290513">
              <a:lnSpc>
                <a:spcPct val="120000"/>
              </a:lnSpc>
              <a:buClr>
                <a:srgbClr val="000000"/>
              </a:buClr>
              <a:buSzPct val="95000"/>
              <a:buFont typeface="ArialMT" charset="0"/>
              <a:buChar char="•"/>
            </a:pPr>
            <a:r>
              <a:rPr lang="en-US" sz="1900" dirty="0"/>
              <a:t>”High Momentum”: Very active and participating (impressed by remote participants) . All WG members were focused on reaching pragmatic and consensus agreements </a:t>
            </a:r>
          </a:p>
          <a:p>
            <a:pPr marL="747713" lvl="1" indent="-290513">
              <a:lnSpc>
                <a:spcPct val="120000"/>
              </a:lnSpc>
              <a:buClr>
                <a:srgbClr val="000000"/>
              </a:buClr>
              <a:buSzPct val="95000"/>
              <a:buFont typeface="ArialMT" charset="0"/>
              <a:buChar char="•"/>
            </a:pPr>
            <a:r>
              <a:rPr lang="en-US" sz="1900" dirty="0"/>
              <a:t>3 CNES, 1 DLR, 5 ESA, 3 NASA</a:t>
            </a:r>
          </a:p>
          <a:p>
            <a:pPr marL="747713" lvl="1" indent="-290513">
              <a:lnSpc>
                <a:spcPct val="120000"/>
              </a:lnSpc>
              <a:buClr>
                <a:srgbClr val="000000"/>
              </a:buClr>
              <a:buSzPct val="95000"/>
              <a:buFont typeface="ArialMT" charset="0"/>
              <a:buChar char="•"/>
            </a:pPr>
            <a:endParaRPr lang="en-US" sz="1900" dirty="0"/>
          </a:p>
          <a:p>
            <a:pPr>
              <a:lnSpc>
                <a:spcPct val="120000"/>
              </a:lnSpc>
              <a:buClr>
                <a:srgbClr val="000000"/>
              </a:buClr>
              <a:buSzPct val="95000"/>
            </a:pPr>
            <a:r>
              <a:rPr lang="en-US" dirty="0"/>
              <a:t>Interaction with other WGs</a:t>
            </a:r>
          </a:p>
          <a:p>
            <a:pPr marL="628650" lvl="1" indent="-171450">
              <a:lnSpc>
                <a:spcPct val="120000"/>
              </a:lnSpc>
              <a:buClr>
                <a:srgbClr val="000000"/>
              </a:buClr>
              <a:buSzPct val="95000"/>
              <a:buFont typeface="Arial" panose="020B0604020202020204" pitchFamily="34" charset="0"/>
              <a:buChar char="•"/>
            </a:pPr>
            <a:r>
              <a:rPr lang="en-US" sz="1900" dirty="0"/>
              <a:t>Joint Meeting. With DAI. Very useful. Agreed to support DAI in outlining a DAI generic data transfer service.</a:t>
            </a:r>
          </a:p>
          <a:p>
            <a:pPr marL="628650" lvl="1" indent="-171450">
              <a:lnSpc>
                <a:spcPct val="120000"/>
              </a:lnSpc>
              <a:buClr>
                <a:srgbClr val="000000"/>
              </a:buClr>
              <a:buSzPct val="95000"/>
              <a:buFont typeface="Arial" panose="020B0604020202020204" pitchFamily="34" charset="0"/>
              <a:buChar char="•"/>
            </a:pPr>
            <a:r>
              <a:rPr lang="en-US" sz="1900" dirty="0"/>
              <a:t>SM&amp;C WG members supported the MP&amp;S WG</a:t>
            </a:r>
          </a:p>
          <a:p>
            <a:pPr marL="628650" lvl="1" indent="-171450">
              <a:lnSpc>
                <a:spcPct val="120000"/>
              </a:lnSpc>
              <a:buClr>
                <a:srgbClr val="000000"/>
              </a:buClr>
              <a:buSzPct val="95000"/>
              <a:buFont typeface="Arial" panose="020B0604020202020204" pitchFamily="34" charset="0"/>
              <a:buChar char="•"/>
            </a:pPr>
            <a:endParaRPr lang="en-US" dirty="0"/>
          </a:p>
          <a:p>
            <a:pPr>
              <a:lnSpc>
                <a:spcPct val="120000"/>
              </a:lnSpc>
              <a:buClr>
                <a:srgbClr val="000000"/>
              </a:buClr>
              <a:buSzPct val="95000"/>
            </a:pPr>
            <a:r>
              <a:rPr lang="en-US" dirty="0"/>
              <a:t>Problems and Issues:</a:t>
            </a:r>
          </a:p>
          <a:p>
            <a:pPr marL="628650" lvl="1" indent="-171450">
              <a:lnSpc>
                <a:spcPct val="120000"/>
              </a:lnSpc>
              <a:buClr>
                <a:srgbClr val="000000"/>
              </a:buClr>
              <a:buSzPct val="95000"/>
              <a:buFont typeface="Arial" panose="020B0604020202020204" pitchFamily="34" charset="0"/>
              <a:buChar char="•"/>
            </a:pPr>
            <a:r>
              <a:rPr lang="en-US" sz="1900" dirty="0"/>
              <a:t>Very long. time from the point the book is released from the WG to AD for starting the Agency Review until its publication. (e.g. from 20 May, five months for CESG poll of MAL BB to start the AR )</a:t>
            </a:r>
          </a:p>
          <a:p>
            <a:pPr marL="628650" lvl="1" indent="-171450">
              <a:lnSpc>
                <a:spcPct val="120000"/>
              </a:lnSpc>
              <a:buClr>
                <a:srgbClr val="000000"/>
              </a:buClr>
              <a:buSzPct val="95000"/>
              <a:buFont typeface="Arial" panose="020B0604020202020204" pitchFamily="34" charset="0"/>
              <a:buChar char="•"/>
            </a:pPr>
            <a:r>
              <a:rPr lang="en-US" sz="1900" dirty="0"/>
              <a:t>With the satisfactory resolution of starting the AR of the MAL book, proposed to have as far as possible parallel AR of SM&amp;C and MP&amp;S books</a:t>
            </a:r>
          </a:p>
          <a:p>
            <a:pPr marL="628650" lvl="1" indent="-171450">
              <a:lnSpc>
                <a:spcPct val="120000"/>
              </a:lnSpc>
              <a:buClr>
                <a:srgbClr val="000000"/>
              </a:buClr>
              <a:buSzPct val="95000"/>
              <a:buFont typeface="Arial" panose="020B0604020202020204" pitchFamily="34" charset="0"/>
              <a:buChar char="•"/>
            </a:pPr>
            <a:r>
              <a:rPr lang="en-US" sz="1900" dirty="0"/>
              <a:t>In line with the CESG discussion to foster MO infusion in the missions, the WG would welcome active promotion of our standards by NASA collogues in large inter-agency collaborative missions (e.g. Artemis).  Similarly we would welcome feedback on needs of the corresponding missions towards our standards</a:t>
            </a:r>
          </a:p>
          <a:p>
            <a:pPr marL="628650" lvl="1" indent="-171450">
              <a:lnSpc>
                <a:spcPct val="120000"/>
              </a:lnSpc>
              <a:buClr>
                <a:srgbClr val="000000"/>
              </a:buClr>
              <a:buSzPct val="95000"/>
              <a:buFont typeface="Arial" panose="020B0604020202020204" pitchFamily="34" charset="0"/>
              <a:buChar char="•"/>
            </a:pPr>
            <a:r>
              <a:rPr lang="en-US" sz="1900" dirty="0"/>
              <a:t>The SM&amp;C WG considers essential to meet 5 days during Spring Meetings 2023.</a:t>
            </a:r>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b="1" dirty="0"/>
              <a:t>SM&amp;C WG Executive Summary </a:t>
            </a:r>
            <a:endParaRPr lang="en-US" dirty="0"/>
          </a:p>
        </p:txBody>
      </p:sp>
      <p:pic>
        <p:nvPicPr>
          <p:cNvPr id="2" name="Picture 1">
            <a:extLst>
              <a:ext uri="{FF2B5EF4-FFF2-40B4-BE49-F238E27FC236}">
                <a16:creationId xmlns:a16="http://schemas.microsoft.com/office/drawing/2014/main" id="{5544BF8E-B96D-444A-A789-78C0CB210226}"/>
              </a:ext>
            </a:extLst>
          </p:cNvPr>
          <p:cNvPicPr>
            <a:picLocks noChangeAspect="1"/>
          </p:cNvPicPr>
          <p:nvPr/>
        </p:nvPicPr>
        <p:blipFill>
          <a:blip r:embed="rId3"/>
          <a:stretch>
            <a:fillRect/>
          </a:stretch>
        </p:blipFill>
        <p:spPr>
          <a:xfrm>
            <a:off x="10574197" y="2829562"/>
            <a:ext cx="975723" cy="967088"/>
          </a:xfrm>
          <a:prstGeom prst="rect">
            <a:avLst/>
          </a:prstGeom>
        </p:spPr>
      </p:pic>
    </p:spTree>
    <p:extLst>
      <p:ext uri="{BB962C8B-B14F-4D97-AF65-F5344CB8AC3E}">
        <p14:creationId xmlns:p14="http://schemas.microsoft.com/office/powerpoint/2010/main" val="66339076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37941" y="796037"/>
            <a:ext cx="11300603" cy="5266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buClr>
                <a:srgbClr val="000000"/>
              </a:buClr>
              <a:buSzPct val="95000"/>
            </a:pPr>
            <a:r>
              <a:rPr lang="en-US" sz="1600" b="1" dirty="0"/>
              <a:t>Resolutions agreed upon this meeting:</a:t>
            </a:r>
          </a:p>
          <a:p>
            <a:pPr>
              <a:lnSpc>
                <a:spcPct val="120000"/>
              </a:lnSpc>
              <a:buClr>
                <a:srgbClr val="000000"/>
              </a:buClr>
              <a:buSzPct val="95000"/>
            </a:pPr>
            <a:endParaRPr lang="en-US" sz="800" b="1" dirty="0"/>
          </a:p>
          <a:p>
            <a:pPr marL="742950" lvl="1" indent="-285750">
              <a:lnSpc>
                <a:spcPct val="120000"/>
              </a:lnSpc>
              <a:buClr>
                <a:srgbClr val="000000"/>
              </a:buClr>
              <a:buSzPct val="95000"/>
              <a:buFont typeface="Arial" panose="020B0604020202020204" pitchFamily="34" charset="0"/>
              <a:buChar char="•"/>
            </a:pPr>
            <a:r>
              <a:rPr lang="en-US" sz="1400" dirty="0"/>
              <a:t>Request to </a:t>
            </a:r>
            <a:r>
              <a:rPr lang="en-US" sz="1400" dirty="0" err="1"/>
              <a:t>silverise</a:t>
            </a:r>
            <a:r>
              <a:rPr lang="en-US" sz="1400" dirty="0"/>
              <a:t> </a:t>
            </a:r>
            <a:r>
              <a:rPr lang="en-US" sz="1400" dirty="0">
                <a:hlinkClick r:id="rId3">
                  <a:extLst>
                    <a:ext uri="{A12FA001-AC4F-418D-AE19-62706E023703}">
                      <ahyp:hlinkClr xmlns:ahyp="http://schemas.microsoft.com/office/drawing/2018/hyperlinkcolor" val="tx"/>
                    </a:ext>
                  </a:extLst>
                </a:hlinkClick>
              </a:rPr>
              <a:t>CCSDS 523.2-M-1</a:t>
            </a:r>
            <a:r>
              <a:rPr lang="en-US" sz="1400" dirty="0"/>
              <a:t> Mission Operations Message Abstraction Layer--C++ API</a:t>
            </a:r>
          </a:p>
          <a:p>
            <a:pPr marL="742950" lvl="1" indent="-285750">
              <a:lnSpc>
                <a:spcPct val="120000"/>
              </a:lnSpc>
              <a:buClr>
                <a:srgbClr val="000000"/>
              </a:buClr>
              <a:buSzPct val="95000"/>
              <a:buFont typeface="Arial" panose="020B0604020202020204" pitchFamily="34" charset="0"/>
              <a:buChar char="•"/>
            </a:pPr>
            <a:r>
              <a:rPr lang="en-US" sz="1400" dirty="0"/>
              <a:t>Request to </a:t>
            </a:r>
            <a:r>
              <a:rPr lang="en-US" sz="1400" dirty="0" err="1"/>
              <a:t>silverise</a:t>
            </a:r>
            <a:r>
              <a:rPr lang="en-US" sz="1400" dirty="0"/>
              <a:t> CCSDS 523.1-M-1 Mission Operations Message Abstraction Layer--JAVA API</a:t>
            </a:r>
          </a:p>
          <a:p>
            <a:pPr marL="742950" lvl="1" indent="-285750">
              <a:lnSpc>
                <a:spcPct val="120000"/>
              </a:lnSpc>
              <a:buClr>
                <a:srgbClr val="000000"/>
              </a:buClr>
              <a:buSzPct val="95000"/>
              <a:buFont typeface="Arial" panose="020B0604020202020204" pitchFamily="34" charset="0"/>
              <a:buChar char="•"/>
            </a:pPr>
            <a:endParaRPr lang="en-US" sz="800" dirty="0"/>
          </a:p>
          <a:p>
            <a:pPr>
              <a:lnSpc>
                <a:spcPct val="120000"/>
              </a:lnSpc>
              <a:buClr>
                <a:srgbClr val="000000"/>
              </a:buClr>
              <a:buSzPct val="95000"/>
            </a:pPr>
            <a:r>
              <a:rPr lang="en-US" sz="1600" b="1" dirty="0"/>
              <a:t>Further Resolutions anticipated in the next 6 months:</a:t>
            </a:r>
          </a:p>
          <a:p>
            <a:pPr marL="742950" lvl="1" indent="-285750">
              <a:lnSpc>
                <a:spcPct val="120000"/>
              </a:lnSpc>
              <a:buClr>
                <a:srgbClr val="000000"/>
              </a:buClr>
              <a:buSzPct val="95000"/>
              <a:buFont typeface="Arial" panose="020B0604020202020204" pitchFamily="34" charset="0"/>
              <a:buChar char="•"/>
            </a:pPr>
            <a:r>
              <a:rPr lang="en-US" sz="1400" dirty="0"/>
              <a:t>Request the AD to publish the CCSDS </a:t>
            </a:r>
            <a:r>
              <a:rPr lang="en-US" sz="1400" b="0" i="0" u="none" strike="noStrike" dirty="0">
                <a:solidFill>
                  <a:srgbClr val="000000"/>
                </a:solidFill>
                <a:effectLst/>
                <a:latin typeface="Calibri" panose="020F0502020204030204" pitchFamily="34" charset="0"/>
              </a:rPr>
              <a:t>521.0-B-3 </a:t>
            </a:r>
            <a:r>
              <a:rPr lang="en-US" sz="1400" dirty="0"/>
              <a:t>Mission Operations - Message Abstraction Layer (MAL) - B-3 after the Agency Review</a:t>
            </a:r>
          </a:p>
          <a:p>
            <a:pPr marL="742950" lvl="1" indent="-285750">
              <a:lnSpc>
                <a:spcPct val="120000"/>
              </a:lnSpc>
              <a:buClr>
                <a:srgbClr val="000000"/>
              </a:buClr>
              <a:buSzPct val="95000"/>
              <a:buFont typeface="Arial" panose="020B0604020202020204" pitchFamily="34" charset="0"/>
              <a:buChar char="•"/>
            </a:pPr>
            <a:r>
              <a:rPr lang="en-US" sz="1400" dirty="0"/>
              <a:t>Request new project for the revision of CCSDS 522.1-B-1 Mission Operations Monitor &amp; Control Services M(&amp;C)</a:t>
            </a:r>
          </a:p>
          <a:p>
            <a:pPr marL="742950" lvl="1" indent="-285750">
              <a:lnSpc>
                <a:spcPct val="120000"/>
              </a:lnSpc>
              <a:buClr>
                <a:srgbClr val="000000"/>
              </a:buClr>
              <a:buSzPct val="95000"/>
              <a:buFont typeface="Arial" panose="020B0604020202020204" pitchFamily="34" charset="0"/>
              <a:buChar char="•"/>
            </a:pPr>
            <a:r>
              <a:rPr lang="en-US" sz="1400" dirty="0"/>
              <a:t>Request new project for the revision of CCSDS 524.3-B-1 Mission Operations--Message Abstraction Layer Binding to HTTP Transport and XML Encoding</a:t>
            </a:r>
          </a:p>
          <a:p>
            <a:pPr marL="742950" lvl="1" indent="-285750">
              <a:lnSpc>
                <a:spcPct val="120000"/>
              </a:lnSpc>
              <a:buClr>
                <a:srgbClr val="000000"/>
              </a:buClr>
              <a:buSzPct val="95000"/>
              <a:buFont typeface="Arial" panose="020B0604020202020204" pitchFamily="34" charset="0"/>
              <a:buChar char="•"/>
            </a:pPr>
            <a:endParaRPr lang="en-US" sz="800" dirty="0"/>
          </a:p>
          <a:p>
            <a:pPr>
              <a:lnSpc>
                <a:spcPct val="120000"/>
              </a:lnSpc>
              <a:buClr>
                <a:srgbClr val="000000"/>
              </a:buClr>
              <a:buSzPct val="95000"/>
            </a:pPr>
            <a:r>
              <a:rPr lang="en-US" sz="1600" b="1" dirty="0"/>
              <a:t>Planning (only approved Projects):</a:t>
            </a:r>
          </a:p>
          <a:p>
            <a:pPr>
              <a:lnSpc>
                <a:spcPct val="120000"/>
              </a:lnSpc>
              <a:buClr>
                <a:srgbClr val="000000"/>
              </a:buClr>
              <a:buSzPct val="95000"/>
            </a:pPr>
            <a:endParaRPr lang="en-US" sz="1600" dirty="0"/>
          </a:p>
          <a:p>
            <a:pPr>
              <a:lnSpc>
                <a:spcPct val="120000"/>
              </a:lnSpc>
              <a:buClr>
                <a:srgbClr val="000000"/>
              </a:buClr>
              <a:buSzPct val="95000"/>
            </a:pPr>
            <a:endParaRPr lang="en-US" sz="1600" dirty="0"/>
          </a:p>
          <a:p>
            <a:pPr>
              <a:lnSpc>
                <a:spcPct val="120000"/>
              </a:lnSpc>
              <a:buClr>
                <a:srgbClr val="000000"/>
              </a:buClr>
              <a:buSzPct val="95000"/>
            </a:pPr>
            <a:endParaRPr lang="en-US" sz="1600" dirty="0"/>
          </a:p>
          <a:p>
            <a:pPr>
              <a:lnSpc>
                <a:spcPct val="120000"/>
              </a:lnSpc>
              <a:buClr>
                <a:srgbClr val="000000"/>
              </a:buClr>
              <a:buSzPct val="95000"/>
            </a:pPr>
            <a:endParaRPr lang="en-US" sz="1600" dirty="0"/>
          </a:p>
          <a:p>
            <a:pPr>
              <a:lnSpc>
                <a:spcPct val="120000"/>
              </a:lnSpc>
              <a:buClr>
                <a:srgbClr val="000000"/>
              </a:buClr>
              <a:buSzPct val="95000"/>
            </a:pPr>
            <a:endParaRPr lang="en-US" sz="1600" dirty="0"/>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b="1" dirty="0"/>
              <a:t>SM&amp;C WG Executive Summary </a:t>
            </a:r>
            <a:endParaRPr lang="en-US" dirty="0"/>
          </a:p>
        </p:txBody>
      </p:sp>
      <p:graphicFrame>
        <p:nvGraphicFramePr>
          <p:cNvPr id="5" name="Table 4">
            <a:extLst>
              <a:ext uri="{FF2B5EF4-FFF2-40B4-BE49-F238E27FC236}">
                <a16:creationId xmlns:a16="http://schemas.microsoft.com/office/drawing/2014/main" id="{790525FA-A8B0-494B-B912-D612F4850BA0}"/>
              </a:ext>
            </a:extLst>
          </p:cNvPr>
          <p:cNvGraphicFramePr>
            <a:graphicFrameLocks noGrp="1"/>
          </p:cNvGraphicFramePr>
          <p:nvPr>
            <p:extLst>
              <p:ext uri="{D42A27DB-BD31-4B8C-83A1-F6EECF244321}">
                <p14:modId xmlns:p14="http://schemas.microsoft.com/office/powerpoint/2010/main" val="2687488628"/>
              </p:ext>
            </p:extLst>
          </p:nvPr>
        </p:nvGraphicFramePr>
        <p:xfrm>
          <a:off x="548411" y="3770248"/>
          <a:ext cx="11079661" cy="2600955"/>
        </p:xfrm>
        <a:graphic>
          <a:graphicData uri="http://schemas.openxmlformats.org/drawingml/2006/table">
            <a:tbl>
              <a:tblPr/>
              <a:tblGrid>
                <a:gridCol w="1196432">
                  <a:extLst>
                    <a:ext uri="{9D8B030D-6E8A-4147-A177-3AD203B41FA5}">
                      <a16:colId xmlns:a16="http://schemas.microsoft.com/office/drawing/2014/main" val="20000"/>
                    </a:ext>
                  </a:extLst>
                </a:gridCol>
                <a:gridCol w="815340">
                  <a:extLst>
                    <a:ext uri="{9D8B030D-6E8A-4147-A177-3AD203B41FA5}">
                      <a16:colId xmlns:a16="http://schemas.microsoft.com/office/drawing/2014/main" val="20001"/>
                    </a:ext>
                  </a:extLst>
                </a:gridCol>
                <a:gridCol w="4046220">
                  <a:extLst>
                    <a:ext uri="{9D8B030D-6E8A-4147-A177-3AD203B41FA5}">
                      <a16:colId xmlns:a16="http://schemas.microsoft.com/office/drawing/2014/main" val="20002"/>
                    </a:ext>
                  </a:extLst>
                </a:gridCol>
                <a:gridCol w="3154680">
                  <a:extLst>
                    <a:ext uri="{9D8B030D-6E8A-4147-A177-3AD203B41FA5}">
                      <a16:colId xmlns:a16="http://schemas.microsoft.com/office/drawing/2014/main" val="20003"/>
                    </a:ext>
                  </a:extLst>
                </a:gridCol>
                <a:gridCol w="1866989">
                  <a:extLst>
                    <a:ext uri="{9D8B030D-6E8A-4147-A177-3AD203B41FA5}">
                      <a16:colId xmlns:a16="http://schemas.microsoft.com/office/drawing/2014/main" val="20004"/>
                    </a:ext>
                  </a:extLst>
                </a:gridCol>
              </a:tblGrid>
              <a:tr h="379316">
                <a:tc>
                  <a:txBody>
                    <a:bodyPr/>
                    <a:lstStyle/>
                    <a:p>
                      <a:pPr algn="ctr" fontAlgn="t"/>
                      <a:r>
                        <a:rPr lang="en-US" sz="1000" b="1" i="0" u="none" strike="noStrike" dirty="0">
                          <a:solidFill>
                            <a:srgbClr val="000000"/>
                          </a:solidFill>
                          <a:effectLst/>
                          <a:latin typeface="Calibri" charset="0"/>
                        </a:rPr>
                        <a:t>Area and WG name</a:t>
                      </a:r>
                    </a:p>
                  </a:txBody>
                  <a:tcPr marL="11736" marR="11736" marT="1173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CCSDS Ref </a:t>
                      </a:r>
                      <a:r>
                        <a:rPr lang="en-US" sz="1000" b="1" i="0" u="none" strike="noStrike" dirty="0" err="1">
                          <a:solidFill>
                            <a:srgbClr val="000000"/>
                          </a:solidFill>
                          <a:effectLst/>
                          <a:latin typeface="Calibri" charset="0"/>
                        </a:rPr>
                        <a:t>Nr</a:t>
                      </a:r>
                      <a:endParaRPr lang="en-US" sz="1000" b="1" i="0" u="none" strike="noStrike" dirty="0">
                        <a:solidFill>
                          <a:srgbClr val="000000"/>
                        </a:solidFill>
                        <a:effectLst/>
                        <a:latin typeface="Calibri" charset="0"/>
                      </a:endParaRP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Document Title</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Status / Comments</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Start and / or Target Publication Date</a:t>
                      </a:r>
                    </a:p>
                  </a:txBody>
                  <a:tcPr marL="11736" marR="11736" marT="1173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813">
                <a:tc>
                  <a:txBody>
                    <a:bodyPr/>
                    <a:lstStyle/>
                    <a:p>
                      <a:pPr algn="ctr" fontAlgn="t"/>
                      <a:r>
                        <a:rPr lang="en-US" sz="1000" b="0" i="0" u="none" strike="noStrike" dirty="0">
                          <a:solidFill>
                            <a:schemeClr val="bg1"/>
                          </a:solidFill>
                          <a:effectLst/>
                          <a:latin typeface="Calibri" charset="0"/>
                        </a:rPr>
                        <a:t>MOIMS SM&amp;C</a:t>
                      </a:r>
                    </a:p>
                  </a:txBody>
                  <a:tcPr marL="11736" marR="11736" marT="1173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nb-NO" sz="1000" b="0" i="0" u="none" strike="noStrike" dirty="0">
                          <a:solidFill>
                            <a:srgbClr val="FFFFFF"/>
                          </a:solidFill>
                          <a:effectLst/>
                          <a:latin typeface="Calibri" charset="0"/>
                        </a:rPr>
                        <a:t>520.0-G-4</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000" b="0" i="0" u="none" strike="noStrike" dirty="0">
                          <a:solidFill>
                            <a:srgbClr val="FFFFFF"/>
                          </a:solidFill>
                          <a:effectLst/>
                          <a:latin typeface="Calibri" charset="0"/>
                        </a:rPr>
                        <a:t>Mission Operations Services Concept (Issue 4)</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000" b="0" i="0" u="none" strike="noStrike" dirty="0">
                          <a:solidFill>
                            <a:srgbClr val="FFFFFF"/>
                          </a:solidFill>
                          <a:effectLst/>
                          <a:latin typeface="Calibri" charset="0"/>
                        </a:rPr>
                        <a:t>Waiting MO 2.0 updates. Parked for now, as it is not the highest priority.</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de-DE" sz="1000" b="0" i="0" u="none" strike="noStrike" dirty="0">
                          <a:solidFill>
                            <a:schemeClr val="bg1"/>
                          </a:solidFill>
                          <a:effectLst/>
                          <a:latin typeface="Calibri" charset="0"/>
                        </a:rPr>
                        <a:t>Start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12Jan2016</a:t>
                      </a:r>
                    </a:p>
                    <a:p>
                      <a:pPr algn="l" fontAlgn="t"/>
                      <a:r>
                        <a:rPr lang="de-DE" sz="1000" b="0" i="0" u="none" strike="noStrike" dirty="0">
                          <a:solidFill>
                            <a:schemeClr val="bg1"/>
                          </a:solidFill>
                          <a:effectLst/>
                          <a:latin typeface="Calibri" charset="0"/>
                        </a:rPr>
                        <a:t>End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30Jun2024</a:t>
                      </a:r>
                    </a:p>
                  </a:txBody>
                  <a:tcPr marL="11736" marR="11736" marT="1173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391886">
                <a:tc>
                  <a:txBody>
                    <a:bodyPr/>
                    <a:lstStyle/>
                    <a:p>
                      <a:pPr algn="ctr" fontAlgn="t"/>
                      <a:r>
                        <a:rPr lang="en-US" sz="1000" b="0" i="0" u="none" strike="noStrike" dirty="0">
                          <a:solidFill>
                            <a:schemeClr val="bg1"/>
                          </a:solidFill>
                          <a:effectLst/>
                          <a:latin typeface="Calibri" charset="0"/>
                        </a:rPr>
                        <a:t>MOIMS SM&amp;C</a:t>
                      </a:r>
                    </a:p>
                  </a:txBody>
                  <a:tcPr marL="11736" marR="11736" marT="1173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nb-NO" sz="1000" b="0" i="0" u="none" strike="noStrike" dirty="0">
                          <a:solidFill>
                            <a:srgbClr val="FFFFFF"/>
                          </a:solidFill>
                          <a:effectLst/>
                          <a:latin typeface="Calibri" charset="0"/>
                        </a:rPr>
                        <a:t>520.1-M-2</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000" b="0" i="0" u="none" strike="noStrike" dirty="0">
                          <a:solidFill>
                            <a:srgbClr val="FFFFFF"/>
                          </a:solidFill>
                          <a:effectLst/>
                          <a:latin typeface="Calibri" charset="0"/>
                        </a:rPr>
                        <a:t>Mission Operations Reference Model</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000" b="0" i="0" u="none" strike="noStrike" dirty="0">
                          <a:solidFill>
                            <a:srgbClr val="FFFFFF"/>
                          </a:solidFill>
                          <a:effectLst/>
                          <a:latin typeface="Calibri" charset="0"/>
                        </a:rPr>
                        <a:t>Updated version with changes agreed with SEC WG and SEA AD will be available in March 2023</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dirty="0">
                          <a:solidFill>
                            <a:schemeClr val="bg1"/>
                          </a:solidFill>
                          <a:effectLst/>
                          <a:latin typeface="Calibri" charset="0"/>
                        </a:rPr>
                        <a:t>Start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19Oct2018</a:t>
                      </a:r>
                    </a:p>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dirty="0">
                          <a:solidFill>
                            <a:schemeClr val="bg1"/>
                          </a:solidFill>
                          <a:effectLst/>
                          <a:latin typeface="Calibri" charset="0"/>
                        </a:rPr>
                        <a:t>End date      01DEC2023</a:t>
                      </a:r>
                    </a:p>
                  </a:txBody>
                  <a:tcPr marL="11736" marR="11736" marT="1173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extLst>
                  <a:ext uri="{0D108BD9-81ED-4DB2-BD59-A6C34878D82A}">
                    <a16:rowId xmlns:a16="http://schemas.microsoft.com/office/drawing/2014/main" val="4283634332"/>
                  </a:ext>
                </a:extLst>
              </a:tr>
              <a:tr h="30479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dirty="0">
                          <a:solidFill>
                            <a:srgbClr val="FFFFFF"/>
                          </a:solidFill>
                          <a:effectLst/>
                          <a:latin typeface="Calibri" charset="0"/>
                        </a:rPr>
                        <a:t>521.0-B-3</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 Message Abstraction Layer (MAL) - B-3</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Passed CESG Review, starting the Agency Review. Prototyping approach being discussed.</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de-DE" sz="1000" b="0" i="0" u="none" strike="noStrike" dirty="0">
                          <a:solidFill>
                            <a:srgbClr val="FFFFFF"/>
                          </a:solidFill>
                          <a:effectLst/>
                          <a:latin typeface="Calibri" charset="0"/>
                        </a:rPr>
                        <a:t>Start date 2021 </a:t>
                      </a:r>
                    </a:p>
                    <a:p>
                      <a:pPr algn="l" fontAlgn="t"/>
                      <a:r>
                        <a:rPr lang="de-DE" sz="1000" b="0" i="0" u="none" strike="noStrike" dirty="0">
                          <a:solidFill>
                            <a:srgbClr val="FFFFFF"/>
                          </a:solidFill>
                          <a:effectLst/>
                          <a:latin typeface="Calibri" charset="0"/>
                        </a:rPr>
                        <a:t>End date 1DEC2023</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10002"/>
                  </a:ext>
                </a:extLst>
              </a:tr>
              <a:tr h="40193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dirty="0">
                          <a:solidFill>
                            <a:srgbClr val="FFFFFF"/>
                          </a:solidFill>
                          <a:effectLst/>
                          <a:latin typeface="Calibri" charset="0"/>
                        </a:rPr>
                        <a:t>524.2-B-2</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 Message Abstraction Layer Binding to TCP/IP Transport and Split Binary Encoding– 2</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Draft /on hold- priority given to HTTP/XML Binding in line with proposed G2G profile for MO infusion</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de-DE" sz="1000" b="0" i="0" u="none" strike="noStrike" dirty="0">
                          <a:solidFill>
                            <a:srgbClr val="FFFFFF"/>
                          </a:solidFill>
                          <a:effectLst/>
                          <a:latin typeface="Calibri" charset="0"/>
                        </a:rPr>
                        <a:t>Start date 2021 </a:t>
                      </a:r>
                    </a:p>
                    <a:p>
                      <a:pPr algn="l" fontAlgn="t"/>
                      <a:r>
                        <a:rPr lang="de-DE" sz="1000" b="0" i="0" u="none" strike="noStrike" dirty="0">
                          <a:solidFill>
                            <a:srgbClr val="FFFFFF"/>
                          </a:solidFill>
                          <a:effectLst/>
                          <a:latin typeface="Calibri" charset="0"/>
                        </a:rPr>
                        <a:t>End date 1DEC2024</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1767303637"/>
                  </a:ext>
                </a:extLst>
              </a:tr>
              <a:tr h="290468">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dirty="0">
                          <a:solidFill>
                            <a:srgbClr val="FFFFFF"/>
                          </a:solidFill>
                          <a:effectLst/>
                          <a:latin typeface="Calibri" charset="0"/>
                        </a:rPr>
                        <a:t>522.2-B-1</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 Mission Data Product Distribution Services</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Work resumed, Book shall be ready for AR by Spring meetings 2023</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de-DE" sz="1000" b="0" i="0" u="none" strike="noStrike" dirty="0">
                          <a:solidFill>
                            <a:srgbClr val="FFFFFF"/>
                          </a:solidFill>
                          <a:effectLst/>
                          <a:latin typeface="Calibri" charset="0"/>
                        </a:rPr>
                        <a:t>Start date 2015</a:t>
                      </a:r>
                    </a:p>
                    <a:p>
                      <a:pPr algn="l" fontAlgn="t"/>
                      <a:r>
                        <a:rPr lang="de-DE" sz="1000" b="0" i="0" u="none" strike="noStrike" dirty="0">
                          <a:solidFill>
                            <a:srgbClr val="FFFFFF"/>
                          </a:solidFill>
                          <a:effectLst/>
                          <a:latin typeface="Calibri" charset="0"/>
                        </a:rPr>
                        <a:t>End date 30June2024</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1867154747"/>
                  </a:ext>
                </a:extLst>
              </a:tr>
              <a:tr h="40193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dirty="0">
                          <a:solidFill>
                            <a:srgbClr val="FFFFFF"/>
                          </a:solidFill>
                          <a:effectLst/>
                          <a:latin typeface="Calibri" charset="0"/>
                        </a:rPr>
                        <a:t>Xxx-x-B1</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File Management Services</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On Hold/ Priority given to MDPDS</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GB" sz="1000" b="0" i="0" u="none" strike="noStrike" noProof="0" dirty="0">
                          <a:solidFill>
                            <a:srgbClr val="FFFFFF"/>
                          </a:solidFill>
                          <a:effectLst/>
                          <a:latin typeface="Calibri" charset="0"/>
                        </a:rPr>
                        <a:t>Suspended for now. Not high priority.</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4248662190"/>
                  </a:ext>
                </a:extLst>
              </a:tr>
            </a:tbl>
          </a:graphicData>
        </a:graphic>
      </p:graphicFrame>
    </p:spTree>
    <p:extLst>
      <p:ext uri="{BB962C8B-B14F-4D97-AF65-F5344CB8AC3E}">
        <p14:creationId xmlns:p14="http://schemas.microsoft.com/office/powerpoint/2010/main" val="14368209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C09B-64C3-0145-9915-AA4428664D40}"/>
              </a:ext>
            </a:extLst>
          </p:cNvPr>
          <p:cNvSpPr>
            <a:spLocks noGrp="1"/>
          </p:cNvSpPr>
          <p:nvPr>
            <p:ph type="title"/>
          </p:nvPr>
        </p:nvSpPr>
        <p:spPr/>
        <p:txBody>
          <a:bodyPr/>
          <a:lstStyle/>
          <a:p>
            <a:r>
              <a:rPr lang="en-IT" dirty="0"/>
              <a:t>MO 2.0 Implementation Roadmap</a:t>
            </a:r>
          </a:p>
        </p:txBody>
      </p:sp>
      <p:sp>
        <p:nvSpPr>
          <p:cNvPr id="3" name="Content Placeholder 2">
            <a:extLst>
              <a:ext uri="{FF2B5EF4-FFF2-40B4-BE49-F238E27FC236}">
                <a16:creationId xmlns:a16="http://schemas.microsoft.com/office/drawing/2014/main" id="{0CDB4D47-A2DB-B64E-B2EC-9B744A6FA09D}"/>
              </a:ext>
            </a:extLst>
          </p:cNvPr>
          <p:cNvSpPr>
            <a:spLocks noGrp="1"/>
          </p:cNvSpPr>
          <p:nvPr>
            <p:ph idx="1"/>
          </p:nvPr>
        </p:nvSpPr>
        <p:spPr>
          <a:xfrm>
            <a:off x="575094" y="1081177"/>
            <a:ext cx="10863219" cy="5365631"/>
          </a:xfrm>
        </p:spPr>
        <p:txBody>
          <a:bodyPr>
            <a:normAutofit fontScale="77500" lnSpcReduction="20000"/>
          </a:bodyPr>
          <a:lstStyle/>
          <a:p>
            <a:pPr marL="0" indent="0">
              <a:buNone/>
            </a:pPr>
            <a:r>
              <a:rPr lang="en-IT" sz="3100" b="1" dirty="0"/>
              <a:t>MO Framework:</a:t>
            </a:r>
            <a:endParaRPr lang="en-IT" dirty="0"/>
          </a:p>
          <a:p>
            <a:r>
              <a:rPr lang="en-IT" dirty="0">
                <a:highlight>
                  <a:srgbClr val="FFFF00"/>
                </a:highlight>
              </a:rPr>
              <a:t>(1) </a:t>
            </a:r>
            <a:r>
              <a:rPr lang="en-IT" dirty="0"/>
              <a:t>MAL BB: Sent to AR (ESA Editor, ESA/CNES prototype)</a:t>
            </a:r>
            <a:endParaRPr lang="en-IT" sz="2600" dirty="0">
              <a:sym typeface="Wingdings" pitchFamily="2" charset="2"/>
            </a:endParaRPr>
          </a:p>
          <a:p>
            <a:r>
              <a:rPr lang="en-IT" dirty="0">
                <a:sym typeface="Wingdings" pitchFamily="2" charset="2"/>
              </a:rPr>
              <a:t>Reference Model MB with MO 2.0 and security related updates to go to AR in Spring 2023</a:t>
            </a:r>
          </a:p>
          <a:p>
            <a:r>
              <a:rPr lang="en-IT" dirty="0">
                <a:sym typeface="Wingdings" pitchFamily="2" charset="2"/>
              </a:rPr>
              <a:t>MO Green Book: Not priority and parked.</a:t>
            </a:r>
          </a:p>
          <a:p>
            <a:r>
              <a:rPr lang="en-IT" dirty="0">
                <a:sym typeface="Wingdings" pitchFamily="2" charset="2"/>
              </a:rPr>
              <a:t>COM BB: Silverise, once MO 2.0 set of consistent standards are published</a:t>
            </a:r>
          </a:p>
          <a:p>
            <a:pPr marL="0" indent="0">
              <a:buNone/>
            </a:pPr>
            <a:r>
              <a:rPr lang="en-IT" dirty="0">
                <a:sym typeface="Wingdings" pitchFamily="2" charset="2"/>
              </a:rPr>
              <a:t> </a:t>
            </a:r>
          </a:p>
          <a:p>
            <a:pPr marL="0" indent="0">
              <a:buNone/>
            </a:pPr>
            <a:r>
              <a:rPr lang="en-IT" sz="3100" b="1" dirty="0">
                <a:sym typeface="Wingdings" pitchFamily="2" charset="2"/>
              </a:rPr>
              <a:t>Language Bindings:</a:t>
            </a:r>
          </a:p>
          <a:p>
            <a:r>
              <a:rPr lang="en-IT" dirty="0">
                <a:sym typeface="Wingdings" pitchFamily="2" charset="2"/>
              </a:rPr>
              <a:t>Silverise all books (C++ and JAVA), once MO 2.0 set of consistent standards are published</a:t>
            </a:r>
          </a:p>
          <a:p>
            <a:pPr marL="0" indent="0">
              <a:buNone/>
            </a:pPr>
            <a:endParaRPr lang="en-IT" dirty="0">
              <a:sym typeface="Wingdings" pitchFamily="2" charset="2"/>
            </a:endParaRPr>
          </a:p>
          <a:p>
            <a:pPr marL="0" indent="0">
              <a:buNone/>
            </a:pPr>
            <a:r>
              <a:rPr lang="en-IT" sz="3100" b="1" dirty="0">
                <a:sym typeface="Wingdings" pitchFamily="2" charset="2"/>
              </a:rPr>
              <a:t>Transport Bindings:</a:t>
            </a:r>
          </a:p>
          <a:p>
            <a:r>
              <a:rPr lang="en-IT" dirty="0">
                <a:sym typeface="Wingdings" pitchFamily="2" charset="2"/>
              </a:rPr>
              <a:t>update in the following order: </a:t>
            </a:r>
          </a:p>
          <a:p>
            <a:pPr lvl="1"/>
            <a:r>
              <a:rPr lang="en-IT" dirty="0">
                <a:highlight>
                  <a:srgbClr val="FFFF00"/>
                </a:highlight>
                <a:sym typeface="Wingdings" pitchFamily="2" charset="2"/>
              </a:rPr>
              <a:t>(3) </a:t>
            </a:r>
            <a:r>
              <a:rPr lang="en-IT" dirty="0">
                <a:sym typeface="Wingdings" pitchFamily="2" charset="2"/>
              </a:rPr>
              <a:t>HTTP/XML (ESA editorship, JPL-ESA prototype tbc)</a:t>
            </a:r>
          </a:p>
          <a:p>
            <a:pPr lvl="1"/>
            <a:r>
              <a:rPr lang="en-IT" dirty="0">
                <a:sym typeface="Wingdings" pitchFamily="2" charset="2"/>
              </a:rPr>
              <a:t>TCP/IP and Split Binary Encoding (DLR editorship, prototype TBD)</a:t>
            </a:r>
          </a:p>
          <a:p>
            <a:pPr lvl="1"/>
            <a:r>
              <a:rPr lang="en-IT" dirty="0">
                <a:sym typeface="Wingdings" pitchFamily="2" charset="2"/>
              </a:rPr>
              <a:t>Space Packet and Binary Encoding (TBD)</a:t>
            </a:r>
          </a:p>
          <a:p>
            <a:pPr lvl="1"/>
            <a:r>
              <a:rPr lang="en-IT" dirty="0">
                <a:sym typeface="Wingdings" pitchFamily="2" charset="2"/>
              </a:rPr>
              <a:t>ZMTP (TBD)</a:t>
            </a:r>
          </a:p>
          <a:p>
            <a:pPr marL="0" indent="0">
              <a:buNone/>
            </a:pPr>
            <a:endParaRPr lang="en-IT" dirty="0">
              <a:sym typeface="Wingdings" pitchFamily="2" charset="2"/>
            </a:endParaRPr>
          </a:p>
          <a:p>
            <a:pPr marL="0" indent="0">
              <a:buNone/>
            </a:pPr>
            <a:r>
              <a:rPr lang="en-IT" sz="3100" b="1" dirty="0">
                <a:sym typeface="Wingdings" pitchFamily="2" charset="2"/>
              </a:rPr>
              <a:t>Application Layer Services:</a:t>
            </a:r>
          </a:p>
          <a:p>
            <a:pPr lvl="1"/>
            <a:r>
              <a:rPr lang="en-IT" dirty="0">
                <a:highlight>
                  <a:srgbClr val="FFFF00"/>
                </a:highlight>
                <a:sym typeface="Wingdings" pitchFamily="2" charset="2"/>
              </a:rPr>
              <a:t>(2) </a:t>
            </a:r>
            <a:r>
              <a:rPr lang="en-IT" dirty="0">
                <a:sym typeface="Wingdings" pitchFamily="2" charset="2"/>
              </a:rPr>
              <a:t>Mission Data Product Distribution Service: Work in parallel to M&amp;C. Send to AR in Spring 2023 (ESA Editor, ESA/JPL prototype TBC)</a:t>
            </a:r>
          </a:p>
          <a:p>
            <a:pPr lvl="1"/>
            <a:r>
              <a:rPr lang="en-IT" dirty="0">
                <a:highlight>
                  <a:srgbClr val="FFFF00"/>
                </a:highlight>
                <a:sym typeface="Wingdings" pitchFamily="2" charset="2"/>
              </a:rPr>
              <a:t>(2) </a:t>
            </a:r>
            <a:r>
              <a:rPr lang="en-IT" dirty="0">
                <a:sym typeface="Wingdings" pitchFamily="2" charset="2"/>
              </a:rPr>
              <a:t>M&amp;C BB: Send to AR in Spring 2023 (CNES Editor, ESA-CNES prototype)</a:t>
            </a:r>
          </a:p>
          <a:p>
            <a:pPr lvl="1"/>
            <a:r>
              <a:rPr lang="en-IT" dirty="0">
                <a:sym typeface="Wingdings" pitchFamily="2" charset="2"/>
              </a:rPr>
              <a:t>Common Services BB – on hold – To be tackled later</a:t>
            </a:r>
          </a:p>
          <a:p>
            <a:pPr marL="0" indent="0">
              <a:buNone/>
            </a:pPr>
            <a:endParaRPr lang="en-IT" dirty="0">
              <a:sym typeface="Wingdings" pitchFamily="2" charset="2"/>
            </a:endParaRPr>
          </a:p>
          <a:p>
            <a:endParaRPr lang="en-IT" dirty="0">
              <a:sym typeface="Wingdings" pitchFamily="2" charset="2"/>
            </a:endParaRPr>
          </a:p>
        </p:txBody>
      </p:sp>
    </p:spTree>
    <p:extLst>
      <p:ext uri="{BB962C8B-B14F-4D97-AF65-F5344CB8AC3E}">
        <p14:creationId xmlns:p14="http://schemas.microsoft.com/office/powerpoint/2010/main" val="51082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Virtually United </a:t>
            </a:r>
            <a:r>
              <a:rPr lang="en-US" dirty="0">
                <a:sym typeface="Wingdings"/>
              </a:rPr>
              <a:t></a:t>
            </a:r>
            <a:endParaRPr lang="en-US" dirty="0"/>
          </a:p>
        </p:txBody>
      </p:sp>
      <p:pic>
        <p:nvPicPr>
          <p:cNvPr id="5" name="Picture 4">
            <a:extLst>
              <a:ext uri="{FF2B5EF4-FFF2-40B4-BE49-F238E27FC236}">
                <a16:creationId xmlns:a16="http://schemas.microsoft.com/office/drawing/2014/main" id="{9B9FFF61-ECD2-9930-A677-DE042AA9118D}"/>
              </a:ext>
            </a:extLst>
          </p:cNvPr>
          <p:cNvPicPr>
            <a:picLocks noChangeAspect="1"/>
          </p:cNvPicPr>
          <p:nvPr/>
        </p:nvPicPr>
        <p:blipFill>
          <a:blip r:embed="rId2"/>
          <a:stretch>
            <a:fillRect/>
          </a:stretch>
        </p:blipFill>
        <p:spPr>
          <a:xfrm>
            <a:off x="759230" y="793630"/>
            <a:ext cx="10413076" cy="5634009"/>
          </a:xfrm>
          <a:prstGeom prst="rect">
            <a:avLst/>
          </a:prstGeom>
        </p:spPr>
      </p:pic>
    </p:spTree>
    <p:extLst>
      <p:ext uri="{BB962C8B-B14F-4D97-AF65-F5344CB8AC3E}">
        <p14:creationId xmlns:p14="http://schemas.microsoft.com/office/powerpoint/2010/main" val="249065578"/>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5221</TotalTime>
  <Words>1107</Words>
  <Application>Microsoft Macintosh PowerPoint</Application>
  <PresentationFormat>Widescreen</PresentationFormat>
  <Paragraphs>120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ArialMT</vt:lpstr>
      <vt:lpstr>Calibri</vt:lpstr>
      <vt:lpstr>Times New Roman</vt:lpstr>
      <vt:lpstr>TMOD Presentations</vt:lpstr>
      <vt:lpstr>PowerPoint Presentation</vt:lpstr>
      <vt:lpstr>PowerPoint Presentation</vt:lpstr>
      <vt:lpstr>PowerPoint Presentation</vt:lpstr>
      <vt:lpstr>MO 2.0 Implementation Roadmap</vt:lpstr>
      <vt:lpstr>Virtually United </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Margherita Di Giulio</dc:creator>
  <cp:lastModifiedBy>Mehran Sarkarati</cp:lastModifiedBy>
  <cp:revision>176</cp:revision>
  <dcterms:created xsi:type="dcterms:W3CDTF">2018-10-02T13:23:14Z</dcterms:created>
  <dcterms:modified xsi:type="dcterms:W3CDTF">2022-10-21T09:47:21Z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a70b3a-f4b6-4f7d-bf4b-ffcbdb4bef32_Enabled">
    <vt:lpwstr>true</vt:lpwstr>
  </property>
  <property fmtid="{D5CDD505-2E9C-101B-9397-08002B2CF9AE}" pid="3" name="MSIP_Label_67a70b3a-f4b6-4f7d-bf4b-ffcbdb4bef32_SetDate">
    <vt:lpwstr>2021-05-12T08:52:29Z</vt:lpwstr>
  </property>
  <property fmtid="{D5CDD505-2E9C-101B-9397-08002B2CF9AE}" pid="4" name="MSIP_Label_67a70b3a-f4b6-4f7d-bf4b-ffcbdb4bef32_Method">
    <vt:lpwstr>Privileged</vt:lpwstr>
  </property>
  <property fmtid="{D5CDD505-2E9C-101B-9397-08002B2CF9AE}" pid="5" name="MSIP_Label_67a70b3a-f4b6-4f7d-bf4b-ffcbdb4bef32_Name">
    <vt:lpwstr>ESA UNCLASSIFIED – Releasable to the Public</vt:lpwstr>
  </property>
  <property fmtid="{D5CDD505-2E9C-101B-9397-08002B2CF9AE}" pid="6" name="MSIP_Label_67a70b3a-f4b6-4f7d-bf4b-ffcbdb4bef32_SiteId">
    <vt:lpwstr>9a5cacd0-2bef-4dd7-ac5c-7ebe1f54f495</vt:lpwstr>
  </property>
  <property fmtid="{D5CDD505-2E9C-101B-9397-08002B2CF9AE}" pid="7" name="MSIP_Label_67a70b3a-f4b6-4f7d-bf4b-ffcbdb4bef32_ActionId">
    <vt:lpwstr>cd0f483d-d60c-4ae2-b92d-59796e5b52c1</vt:lpwstr>
  </property>
  <property fmtid="{D5CDD505-2E9C-101B-9397-08002B2CF9AE}" pid="8" name="MSIP_Label_67a70b3a-f4b6-4f7d-bf4b-ffcbdb4bef32_ContentBits">
    <vt:lpwstr>0</vt:lpwstr>
  </property>
</Properties>
</file>