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 id="2147483669" r:id="rId3"/>
    <p:sldMasterId id="2147483671" r:id="rId4"/>
  </p:sldMasterIdLst>
  <p:notesMasterIdLst>
    <p:notesMasterId r:id="rId30"/>
  </p:notesMasterIdLst>
  <p:sldIdLst>
    <p:sldId id="268" r:id="rId5"/>
    <p:sldId id="256" r:id="rId6"/>
    <p:sldId id="269" r:id="rId7"/>
    <p:sldId id="270" r:id="rId8"/>
    <p:sldId id="271" r:id="rId9"/>
    <p:sldId id="272" r:id="rId10"/>
    <p:sldId id="273" r:id="rId11"/>
    <p:sldId id="274" r:id="rId12"/>
    <p:sldId id="275" r:id="rId13"/>
    <p:sldId id="276" r:id="rId14"/>
    <p:sldId id="267" r:id="rId15"/>
    <p:sldId id="277" r:id="rId16"/>
    <p:sldId id="257" r:id="rId17"/>
    <p:sldId id="258" r:id="rId18"/>
    <p:sldId id="259" r:id="rId19"/>
    <p:sldId id="260" r:id="rId20"/>
    <p:sldId id="261" r:id="rId21"/>
    <p:sldId id="262" r:id="rId22"/>
    <p:sldId id="263" r:id="rId23"/>
    <p:sldId id="264" r:id="rId24"/>
    <p:sldId id="265" r:id="rId25"/>
    <p:sldId id="278" r:id="rId26"/>
    <p:sldId id="280" r:id="rId27"/>
    <p:sldId id="266" r:id="rId28"/>
    <p:sldId id="279"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88" d="100"/>
          <a:sy n="88" d="100"/>
        </p:scale>
        <p:origin x="48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A9ED2-1F40-42A6-8EA9-1176733B2D35}" type="datetimeFigureOut">
              <a:rPr lang="fr-FR" smtClean="0"/>
              <a:t>13/06/2022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8F0E84-0E9D-4874-A1A5-73A1CE0BD2F0}" type="slidenum">
              <a:rPr lang="fr-FR" smtClean="0"/>
              <a:t>‹N°›</a:t>
            </a:fld>
            <a:endParaRPr lang="fr-FR"/>
          </a:p>
        </p:txBody>
      </p:sp>
    </p:spTree>
    <p:extLst>
      <p:ext uri="{BB962C8B-B14F-4D97-AF65-F5344CB8AC3E}">
        <p14:creationId xmlns:p14="http://schemas.microsoft.com/office/powerpoint/2010/main" val="2905331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040C042-4D40-406A-A067-F029DEBA836D}" type="slidenum">
              <a:rPr lang="fr-FR" smtClean="0"/>
              <a:t>4</a:t>
            </a:fld>
            <a:endParaRPr lang="fr-FR"/>
          </a:p>
        </p:txBody>
      </p:sp>
    </p:spTree>
    <p:extLst>
      <p:ext uri="{BB962C8B-B14F-4D97-AF65-F5344CB8AC3E}">
        <p14:creationId xmlns:p14="http://schemas.microsoft.com/office/powerpoint/2010/main" val="123068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040C042-4D40-406A-A067-F029DEBA836D}" type="slidenum">
              <a:rPr lang="fr-FR" smtClean="0"/>
              <a:t>5</a:t>
            </a:fld>
            <a:endParaRPr lang="fr-FR"/>
          </a:p>
        </p:txBody>
      </p:sp>
    </p:spTree>
    <p:extLst>
      <p:ext uri="{BB962C8B-B14F-4D97-AF65-F5344CB8AC3E}">
        <p14:creationId xmlns:p14="http://schemas.microsoft.com/office/powerpoint/2010/main" val="573069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uv seule">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A9035F44-8A02-46B4-B47F-F4E60E9896A0}"/>
              </a:ext>
            </a:extLst>
          </p:cNvPr>
          <p:cNvSpPr>
            <a:spLocks noGrp="1"/>
          </p:cNvSpPr>
          <p:nvPr>
            <p:ph type="subTitle" idx="1" hasCustomPrompt="1"/>
          </p:nvPr>
        </p:nvSpPr>
        <p:spPr>
          <a:xfrm>
            <a:off x="4622843" y="3247804"/>
            <a:ext cx="2946319" cy="323165"/>
          </a:xfrm>
        </p:spPr>
        <p:txBody>
          <a:bodyPr wrap="none">
            <a:spAutoFit/>
          </a:bodyPr>
          <a:lstStyle>
            <a:lvl1pPr marL="0" indent="0" algn="ctr">
              <a:buNone/>
              <a:defRPr sz="2100" cap="all" baseline="0">
                <a:solidFill>
                  <a:schemeClr val="accent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Référence dossier</a:t>
            </a:r>
          </a:p>
        </p:txBody>
      </p:sp>
      <p:sp>
        <p:nvSpPr>
          <p:cNvPr id="13" name="Titre 12">
            <a:extLst>
              <a:ext uri="{FF2B5EF4-FFF2-40B4-BE49-F238E27FC236}">
                <a16:creationId xmlns:a16="http://schemas.microsoft.com/office/drawing/2014/main" id="{E6565DA9-72C1-4A7D-AE76-7F62DFD56FEB}"/>
              </a:ext>
            </a:extLst>
          </p:cNvPr>
          <p:cNvSpPr>
            <a:spLocks noGrp="1"/>
          </p:cNvSpPr>
          <p:nvPr>
            <p:ph type="title" hasCustomPrompt="1"/>
          </p:nvPr>
        </p:nvSpPr>
        <p:spPr>
          <a:xfrm>
            <a:off x="1251563" y="1221388"/>
            <a:ext cx="9688875" cy="1828193"/>
          </a:xfrm>
        </p:spPr>
        <p:txBody>
          <a:bodyPr/>
          <a:lstStyle>
            <a:lvl1pPr>
              <a:defRPr>
                <a:latin typeface="+mj-lt"/>
              </a:defRPr>
            </a:lvl1pPr>
          </a:lstStyle>
          <a:p>
            <a:r>
              <a:rPr lang="fr-FR" dirty="0"/>
              <a:t>Titre de la</a:t>
            </a:r>
            <a:br>
              <a:rPr lang="fr-FR" dirty="0"/>
            </a:br>
            <a:r>
              <a:rPr lang="fr-FR" dirty="0"/>
              <a:t>présentation</a:t>
            </a:r>
            <a:br>
              <a:rPr lang="fr-FR" dirty="0"/>
            </a:br>
            <a:r>
              <a:rPr lang="fr-FR" dirty="0" err="1"/>
              <a:t>lorem</a:t>
            </a:r>
            <a:r>
              <a:rPr lang="fr-FR" dirty="0"/>
              <a:t> ipsum</a:t>
            </a:r>
          </a:p>
        </p:txBody>
      </p:sp>
      <p:sp>
        <p:nvSpPr>
          <p:cNvPr id="6" name="Espace réservé du texte 5">
            <a:extLst>
              <a:ext uri="{FF2B5EF4-FFF2-40B4-BE49-F238E27FC236}">
                <a16:creationId xmlns:a16="http://schemas.microsoft.com/office/drawing/2014/main" id="{D0B40BE5-0338-447F-B124-9529F25F7B72}"/>
              </a:ext>
            </a:extLst>
          </p:cNvPr>
          <p:cNvSpPr>
            <a:spLocks noGrp="1"/>
          </p:cNvSpPr>
          <p:nvPr>
            <p:ph type="body" sz="quarter" idx="10" hasCustomPrompt="1"/>
          </p:nvPr>
        </p:nvSpPr>
        <p:spPr>
          <a:xfrm>
            <a:off x="5926883" y="3902872"/>
            <a:ext cx="338234" cy="215444"/>
          </a:xfrm>
        </p:spPr>
        <p:txBody>
          <a:bodyPr/>
          <a:lstStyle>
            <a:lvl1pPr>
              <a:defRPr>
                <a:latin typeface="+mn-lt"/>
              </a:defRPr>
            </a:lvl1pPr>
          </a:lstStyle>
          <a:p>
            <a:pPr lvl="0"/>
            <a:r>
              <a:rPr lang="fr-FR" dirty="0"/>
              <a:t>Lieu</a:t>
            </a:r>
          </a:p>
        </p:txBody>
      </p:sp>
      <p:sp>
        <p:nvSpPr>
          <p:cNvPr id="14" name="Espace réservé du texte 5">
            <a:extLst>
              <a:ext uri="{FF2B5EF4-FFF2-40B4-BE49-F238E27FC236}">
                <a16:creationId xmlns:a16="http://schemas.microsoft.com/office/drawing/2014/main" id="{ACFB15F9-D5BF-40F2-8666-C9A09BA4385C}"/>
              </a:ext>
            </a:extLst>
          </p:cNvPr>
          <p:cNvSpPr>
            <a:spLocks noGrp="1"/>
          </p:cNvSpPr>
          <p:nvPr>
            <p:ph type="body" sz="quarter" idx="11" hasCustomPrompt="1"/>
          </p:nvPr>
        </p:nvSpPr>
        <p:spPr>
          <a:xfrm>
            <a:off x="4544293" y="4270969"/>
            <a:ext cx="3103415" cy="215444"/>
          </a:xfrm>
        </p:spPr>
        <p:txBody>
          <a:bodyPr/>
          <a:lstStyle>
            <a:lvl1pPr>
              <a:defRPr>
                <a:latin typeface="+mn-lt"/>
              </a:defRPr>
            </a:lvl1pPr>
          </a:lstStyle>
          <a:p>
            <a:r>
              <a:rPr lang="fr-FR" dirty="0"/>
              <a:t>Prénom Nom, Fonction de l’intervenant</a:t>
            </a:r>
          </a:p>
        </p:txBody>
      </p:sp>
      <p:sp>
        <p:nvSpPr>
          <p:cNvPr id="8" name="Espace réservé du texte 5">
            <a:extLst>
              <a:ext uri="{FF2B5EF4-FFF2-40B4-BE49-F238E27FC236}">
                <a16:creationId xmlns:a16="http://schemas.microsoft.com/office/drawing/2014/main" id="{ACFB15F9-D5BF-40F2-8666-C9A09BA4385C}"/>
              </a:ext>
            </a:extLst>
          </p:cNvPr>
          <p:cNvSpPr>
            <a:spLocks noGrp="1"/>
          </p:cNvSpPr>
          <p:nvPr>
            <p:ph type="body" sz="quarter" idx="12" hasCustomPrompt="1"/>
          </p:nvPr>
        </p:nvSpPr>
        <p:spPr>
          <a:xfrm>
            <a:off x="5902037" y="3687428"/>
            <a:ext cx="387927" cy="215444"/>
          </a:xfrm>
        </p:spPr>
        <p:txBody>
          <a:bodyPr/>
          <a:lstStyle>
            <a:lvl1pPr>
              <a:defRPr b="1">
                <a:latin typeface="+mn-lt"/>
              </a:defRPr>
            </a:lvl1pPr>
          </a:lstStyle>
          <a:p>
            <a:r>
              <a:rPr lang="fr-FR" dirty="0"/>
              <a:t>Date</a:t>
            </a:r>
          </a:p>
        </p:txBody>
      </p:sp>
    </p:spTree>
    <p:extLst>
      <p:ext uri="{BB962C8B-B14F-4D97-AF65-F5344CB8AC3E}">
        <p14:creationId xmlns:p14="http://schemas.microsoft.com/office/powerpoint/2010/main" val="277618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ouv seule">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A9035F44-8A02-46B4-B47F-F4E60E9896A0}"/>
              </a:ext>
            </a:extLst>
          </p:cNvPr>
          <p:cNvSpPr>
            <a:spLocks noGrp="1"/>
          </p:cNvSpPr>
          <p:nvPr>
            <p:ph type="subTitle" idx="1" hasCustomPrompt="1"/>
          </p:nvPr>
        </p:nvSpPr>
        <p:spPr>
          <a:xfrm>
            <a:off x="4622843" y="3247804"/>
            <a:ext cx="2946319" cy="323165"/>
          </a:xfrm>
        </p:spPr>
        <p:txBody>
          <a:bodyPr wrap="none">
            <a:spAutoFit/>
          </a:bodyPr>
          <a:lstStyle>
            <a:lvl1pPr marL="0" indent="0" algn="ctr">
              <a:buNone/>
              <a:defRPr sz="2100" cap="all" baseline="0">
                <a:solidFill>
                  <a:schemeClr val="accent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Référence dossier</a:t>
            </a:r>
          </a:p>
        </p:txBody>
      </p:sp>
      <p:sp>
        <p:nvSpPr>
          <p:cNvPr id="13" name="Titre 12">
            <a:extLst>
              <a:ext uri="{FF2B5EF4-FFF2-40B4-BE49-F238E27FC236}">
                <a16:creationId xmlns:a16="http://schemas.microsoft.com/office/drawing/2014/main" id="{E6565DA9-72C1-4A7D-AE76-7F62DFD56FEB}"/>
              </a:ext>
            </a:extLst>
          </p:cNvPr>
          <p:cNvSpPr>
            <a:spLocks noGrp="1"/>
          </p:cNvSpPr>
          <p:nvPr>
            <p:ph type="title" hasCustomPrompt="1"/>
          </p:nvPr>
        </p:nvSpPr>
        <p:spPr>
          <a:xfrm>
            <a:off x="1251563" y="1221388"/>
            <a:ext cx="9688875" cy="1828193"/>
          </a:xfrm>
        </p:spPr>
        <p:txBody>
          <a:bodyPr/>
          <a:lstStyle>
            <a:lvl1pPr>
              <a:defRPr>
                <a:latin typeface="+mj-lt"/>
              </a:defRPr>
            </a:lvl1pPr>
          </a:lstStyle>
          <a:p>
            <a:r>
              <a:rPr lang="fr-FR" dirty="0"/>
              <a:t>Titre de la</a:t>
            </a:r>
            <a:br>
              <a:rPr lang="fr-FR" dirty="0"/>
            </a:br>
            <a:r>
              <a:rPr lang="fr-FR" dirty="0"/>
              <a:t>présentation</a:t>
            </a:r>
            <a:br>
              <a:rPr lang="fr-FR" dirty="0"/>
            </a:br>
            <a:r>
              <a:rPr lang="fr-FR" dirty="0" err="1"/>
              <a:t>lorem</a:t>
            </a:r>
            <a:r>
              <a:rPr lang="fr-FR" dirty="0"/>
              <a:t> ipsum</a:t>
            </a:r>
          </a:p>
        </p:txBody>
      </p:sp>
      <p:sp>
        <p:nvSpPr>
          <p:cNvPr id="6" name="Espace réservé du texte 5">
            <a:extLst>
              <a:ext uri="{FF2B5EF4-FFF2-40B4-BE49-F238E27FC236}">
                <a16:creationId xmlns:a16="http://schemas.microsoft.com/office/drawing/2014/main" id="{D0B40BE5-0338-447F-B124-9529F25F7B72}"/>
              </a:ext>
            </a:extLst>
          </p:cNvPr>
          <p:cNvSpPr>
            <a:spLocks noGrp="1"/>
          </p:cNvSpPr>
          <p:nvPr>
            <p:ph type="body" sz="quarter" idx="10" hasCustomPrompt="1"/>
          </p:nvPr>
        </p:nvSpPr>
        <p:spPr>
          <a:xfrm>
            <a:off x="5926883" y="3902872"/>
            <a:ext cx="338234" cy="215444"/>
          </a:xfrm>
        </p:spPr>
        <p:txBody>
          <a:bodyPr/>
          <a:lstStyle>
            <a:lvl1pPr>
              <a:defRPr>
                <a:latin typeface="+mn-lt"/>
              </a:defRPr>
            </a:lvl1pPr>
          </a:lstStyle>
          <a:p>
            <a:pPr lvl="0"/>
            <a:r>
              <a:rPr lang="fr-FR" dirty="0"/>
              <a:t>Lieu</a:t>
            </a:r>
          </a:p>
        </p:txBody>
      </p:sp>
      <p:sp>
        <p:nvSpPr>
          <p:cNvPr id="14" name="Espace réservé du texte 5">
            <a:extLst>
              <a:ext uri="{FF2B5EF4-FFF2-40B4-BE49-F238E27FC236}">
                <a16:creationId xmlns:a16="http://schemas.microsoft.com/office/drawing/2014/main" id="{ACFB15F9-D5BF-40F2-8666-C9A09BA4385C}"/>
              </a:ext>
            </a:extLst>
          </p:cNvPr>
          <p:cNvSpPr>
            <a:spLocks noGrp="1"/>
          </p:cNvSpPr>
          <p:nvPr>
            <p:ph type="body" sz="quarter" idx="11" hasCustomPrompt="1"/>
          </p:nvPr>
        </p:nvSpPr>
        <p:spPr>
          <a:xfrm>
            <a:off x="4544293" y="4270969"/>
            <a:ext cx="3103415" cy="215444"/>
          </a:xfrm>
        </p:spPr>
        <p:txBody>
          <a:bodyPr/>
          <a:lstStyle>
            <a:lvl1pPr>
              <a:defRPr>
                <a:latin typeface="+mn-lt"/>
              </a:defRPr>
            </a:lvl1pPr>
          </a:lstStyle>
          <a:p>
            <a:r>
              <a:rPr lang="fr-FR" dirty="0"/>
              <a:t>Prénom Nom, Fonction de l’intervenant</a:t>
            </a:r>
          </a:p>
        </p:txBody>
      </p:sp>
      <p:sp>
        <p:nvSpPr>
          <p:cNvPr id="8" name="Espace réservé du texte 5">
            <a:extLst>
              <a:ext uri="{FF2B5EF4-FFF2-40B4-BE49-F238E27FC236}">
                <a16:creationId xmlns:a16="http://schemas.microsoft.com/office/drawing/2014/main" id="{ACFB15F9-D5BF-40F2-8666-C9A09BA4385C}"/>
              </a:ext>
            </a:extLst>
          </p:cNvPr>
          <p:cNvSpPr>
            <a:spLocks noGrp="1"/>
          </p:cNvSpPr>
          <p:nvPr>
            <p:ph type="body" sz="quarter" idx="12" hasCustomPrompt="1"/>
          </p:nvPr>
        </p:nvSpPr>
        <p:spPr>
          <a:xfrm>
            <a:off x="5902037" y="3687428"/>
            <a:ext cx="387927" cy="215444"/>
          </a:xfrm>
        </p:spPr>
        <p:txBody>
          <a:bodyPr/>
          <a:lstStyle>
            <a:lvl1pPr>
              <a:defRPr b="1">
                <a:latin typeface="+mn-lt"/>
              </a:defRPr>
            </a:lvl1pPr>
          </a:lstStyle>
          <a:p>
            <a:r>
              <a:rPr lang="fr-FR" dirty="0"/>
              <a:t>Date</a:t>
            </a:r>
          </a:p>
        </p:txBody>
      </p:sp>
    </p:spTree>
    <p:extLst>
      <p:ext uri="{BB962C8B-B14F-4D97-AF65-F5344CB8AC3E}">
        <p14:creationId xmlns:p14="http://schemas.microsoft.com/office/powerpoint/2010/main" val="117666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1D8DD-5FCB-450D-95F1-48BC8C3A6903}"/>
              </a:ext>
            </a:extLst>
          </p:cNvPr>
          <p:cNvSpPr>
            <a:spLocks noGrp="1"/>
          </p:cNvSpPr>
          <p:nvPr>
            <p:ph type="title"/>
          </p:nvPr>
        </p:nvSpPr>
        <p:spPr/>
        <p:txBody>
          <a:bodyPr/>
          <a:lstStyle/>
          <a:p>
            <a:r>
              <a:rPr lang="fr-FR" smtClean="0"/>
              <a:t>Modifiez le style du titre</a:t>
            </a:r>
            <a:endParaRPr lang="fr-FR" dirty="0"/>
          </a:p>
        </p:txBody>
      </p:sp>
      <p:sp>
        <p:nvSpPr>
          <p:cNvPr id="3" name="Espace réservé du contenu 2">
            <a:extLst>
              <a:ext uri="{FF2B5EF4-FFF2-40B4-BE49-F238E27FC236}">
                <a16:creationId xmlns:a16="http://schemas.microsoft.com/office/drawing/2014/main" id="{A37A78DC-7637-4109-BBDD-413DC606863F}"/>
              </a:ext>
            </a:extLst>
          </p:cNvPr>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texte 7">
            <a:extLst>
              <a:ext uri="{FF2B5EF4-FFF2-40B4-BE49-F238E27FC236}">
                <a16:creationId xmlns:a16="http://schemas.microsoft.com/office/drawing/2014/main" id="{D6202B63-E625-4774-AFF8-E26F52A8CE9E}"/>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8" name="Espace réservé du numéro de diapositive 5">
            <a:extLst>
              <a:ext uri="{FF2B5EF4-FFF2-40B4-BE49-F238E27FC236}">
                <a16:creationId xmlns:a16="http://schemas.microsoft.com/office/drawing/2014/main" id="{629C28CA-FCF4-455C-AB4E-BD49AF7A81B7}"/>
              </a:ext>
            </a:extLst>
          </p:cNvPr>
          <p:cNvSpPr>
            <a:spLocks noGrp="1"/>
          </p:cNvSpPr>
          <p:nvPr>
            <p:ph type="sldNum" sz="quarter" idx="4"/>
          </p:nvPr>
        </p:nvSpPr>
        <p:spPr>
          <a:xfrm>
            <a:off x="11035546" y="6626632"/>
            <a:ext cx="242053" cy="184666"/>
          </a:xfrm>
          <a:prstGeom prst="rect">
            <a:avLst/>
          </a:prstGeom>
        </p:spPr>
        <p:txBody>
          <a:bodyPr vert="horz" wrap="none" lIns="0" tIns="0" rIns="0" bIns="0" rtlCol="0" anchor="ctr">
            <a:spAutoFit/>
          </a:bodyPr>
          <a:lstStyle>
            <a:lvl1pPr algn="r">
              <a:defRPr sz="1200">
                <a:solidFill>
                  <a:schemeClr val="bg1"/>
                </a:solidFill>
              </a:defRPr>
            </a:lvl1pPr>
          </a:lstStyle>
          <a:p>
            <a:fld id="{1F15C832-BA88-44B2-B74D-EBDA7A9ACE5F}" type="slidenum">
              <a:rPr lang="fr-FR" smtClean="0"/>
              <a:pPr/>
              <a:t>‹N°›</a:t>
            </a:fld>
            <a:endParaRPr lang="fr-FR" dirty="0"/>
          </a:p>
        </p:txBody>
      </p:sp>
    </p:spTree>
    <p:extLst>
      <p:ext uri="{BB962C8B-B14F-4D97-AF65-F5344CB8AC3E}">
        <p14:creationId xmlns:p14="http://schemas.microsoft.com/office/powerpoint/2010/main" val="2451349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ommaire 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1D8DD-5FCB-450D-95F1-48BC8C3A6903}"/>
              </a:ext>
            </a:extLst>
          </p:cNvPr>
          <p:cNvSpPr>
            <a:spLocks noGrp="1"/>
          </p:cNvSpPr>
          <p:nvPr>
            <p:ph type="title" hasCustomPrompt="1"/>
          </p:nvPr>
        </p:nvSpPr>
        <p:spPr>
          <a:xfrm>
            <a:off x="360000" y="710857"/>
            <a:ext cx="11479575" cy="290849"/>
          </a:xfrm>
        </p:spPr>
        <p:txBody>
          <a:bodyPr/>
          <a:lstStyle>
            <a:lvl1pPr>
              <a:defRPr sz="2100"/>
            </a:lvl1pPr>
          </a:lstStyle>
          <a:p>
            <a:r>
              <a:rPr lang="fr-FR" dirty="0"/>
              <a:t>Titre du sommaire</a:t>
            </a:r>
          </a:p>
        </p:txBody>
      </p:sp>
      <p:sp>
        <p:nvSpPr>
          <p:cNvPr id="3" name="Espace réservé du contenu 2">
            <a:extLst>
              <a:ext uri="{FF2B5EF4-FFF2-40B4-BE49-F238E27FC236}">
                <a16:creationId xmlns:a16="http://schemas.microsoft.com/office/drawing/2014/main" id="{A37A78DC-7637-4109-BBDD-413DC606863F}"/>
              </a:ext>
            </a:extLst>
          </p:cNvPr>
          <p:cNvSpPr>
            <a:spLocks noGrp="1"/>
          </p:cNvSpPr>
          <p:nvPr>
            <p:ph idx="1" hasCustomPrompt="1"/>
          </p:nvPr>
        </p:nvSpPr>
        <p:spPr>
          <a:xfrm>
            <a:off x="4608000" y="1885949"/>
            <a:ext cx="7231575" cy="3840163"/>
          </a:xfrm>
        </p:spPr>
        <p:txBody>
          <a:bodyPr/>
          <a:lstStyle>
            <a:lvl1pPr>
              <a:spcBef>
                <a:spcPts val="600"/>
              </a:spcBef>
              <a:spcAft>
                <a:spcPts val="0"/>
              </a:spcAft>
              <a:defRPr b="1">
                <a:latin typeface="+mn-lt"/>
                <a:cs typeface="Arial" panose="020B0604020202020204" pitchFamily="34" charset="0"/>
              </a:defRPr>
            </a:lvl1pPr>
            <a:lvl2pPr marL="323850" indent="0">
              <a:spcBef>
                <a:spcPts val="0"/>
              </a:spcBef>
              <a:buFontTx/>
              <a:buNone/>
              <a:defRPr sz="1400" b="0">
                <a:latin typeface="+mn-lt"/>
              </a:defRPr>
            </a:lvl2pPr>
          </a:lstStyle>
          <a:p>
            <a:pPr lvl="0"/>
            <a:r>
              <a:rPr lang="fr-FR" dirty="0"/>
              <a:t>Titre 1</a:t>
            </a:r>
          </a:p>
          <a:p>
            <a:pPr lvl="0"/>
            <a:r>
              <a:rPr lang="fr-FR" dirty="0"/>
              <a:t>Titre 2</a:t>
            </a:r>
          </a:p>
          <a:p>
            <a:pPr lvl="1"/>
            <a:r>
              <a:rPr lang="fr-FR" dirty="0"/>
              <a:t>Sous-titre</a:t>
            </a:r>
          </a:p>
        </p:txBody>
      </p:sp>
      <p:sp>
        <p:nvSpPr>
          <p:cNvPr id="7" name="Espace réservé du texte 7">
            <a:extLst>
              <a:ext uri="{FF2B5EF4-FFF2-40B4-BE49-F238E27FC236}">
                <a16:creationId xmlns:a16="http://schemas.microsoft.com/office/drawing/2014/main" id="{05B55D58-252C-4A26-97F9-98D78228AE93}"/>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8" name="Espace réservé du numéro de diapositive 5">
            <a:extLst>
              <a:ext uri="{FF2B5EF4-FFF2-40B4-BE49-F238E27FC236}">
                <a16:creationId xmlns:a16="http://schemas.microsoft.com/office/drawing/2014/main" id="{EF7DD7EC-824B-4239-B9F9-268D654BD4A5}"/>
              </a:ext>
            </a:extLst>
          </p:cNvPr>
          <p:cNvSpPr>
            <a:spLocks noGrp="1"/>
          </p:cNvSpPr>
          <p:nvPr>
            <p:ph type="sldNum" sz="quarter" idx="4"/>
          </p:nvPr>
        </p:nvSpPr>
        <p:spPr>
          <a:xfrm>
            <a:off x="11035546" y="6626632"/>
            <a:ext cx="242053" cy="184666"/>
          </a:xfrm>
          <a:prstGeom prst="rect">
            <a:avLst/>
          </a:prstGeom>
        </p:spPr>
        <p:txBody>
          <a:bodyPr vert="horz" wrap="none" lIns="0" tIns="0" rIns="0" bIns="0" rtlCol="0" anchor="ctr">
            <a:spAutoFit/>
          </a:bodyPr>
          <a:lstStyle>
            <a:lvl1pPr algn="r">
              <a:defRPr sz="1200">
                <a:solidFill>
                  <a:schemeClr val="bg1"/>
                </a:solidFill>
              </a:defRPr>
            </a:lvl1pPr>
          </a:lstStyle>
          <a:p>
            <a:fld id="{1F15C832-BA88-44B2-B74D-EBDA7A9ACE5F}" type="slidenum">
              <a:rPr lang="fr-FR" smtClean="0"/>
              <a:pPr/>
              <a:t>‹N°›</a:t>
            </a:fld>
            <a:endParaRPr lang="fr-FR" dirty="0"/>
          </a:p>
        </p:txBody>
      </p:sp>
    </p:spTree>
    <p:extLst>
      <p:ext uri="{BB962C8B-B14F-4D97-AF65-F5344CB8AC3E}">
        <p14:creationId xmlns:p14="http://schemas.microsoft.com/office/powerpoint/2010/main" val="32925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ommaire 2 avec photo">
    <p:spTree>
      <p:nvGrpSpPr>
        <p:cNvPr id="1" name=""/>
        <p:cNvGrpSpPr/>
        <p:nvPr/>
      </p:nvGrpSpPr>
      <p:grpSpPr>
        <a:xfrm>
          <a:off x="0" y="0"/>
          <a:ext cx="0" cy="0"/>
          <a:chOff x="0" y="0"/>
          <a:chExt cx="0" cy="0"/>
        </a:xfrm>
      </p:grpSpPr>
      <p:sp>
        <p:nvSpPr>
          <p:cNvPr id="3" name="Espace réservé pour une image  2">
            <a:extLst>
              <a:ext uri="{FF2B5EF4-FFF2-40B4-BE49-F238E27FC236}">
                <a16:creationId xmlns:a16="http://schemas.microsoft.com/office/drawing/2014/main" id="{FBFD8773-D6B2-411F-8580-010C32E6311B}"/>
              </a:ext>
            </a:extLst>
          </p:cNvPr>
          <p:cNvSpPr>
            <a:spLocks noGrp="1"/>
          </p:cNvSpPr>
          <p:nvPr>
            <p:ph type="pic" idx="1"/>
          </p:nvPr>
        </p:nvSpPr>
        <p:spPr>
          <a:xfrm>
            <a:off x="0" y="0"/>
            <a:ext cx="4267200" cy="6572250"/>
          </a:xfrm>
          <a:solidFill>
            <a:schemeClr val="bg1">
              <a:lumMod val="95000"/>
            </a:schemeClr>
          </a:solidFill>
        </p:spPr>
        <p:txBody>
          <a:bodyPr anchor="t" anchorCtr="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dirty="0"/>
          </a:p>
        </p:txBody>
      </p:sp>
      <p:sp>
        <p:nvSpPr>
          <p:cNvPr id="8" name="Espace réservé du texte 7">
            <a:extLst>
              <a:ext uri="{FF2B5EF4-FFF2-40B4-BE49-F238E27FC236}">
                <a16:creationId xmlns:a16="http://schemas.microsoft.com/office/drawing/2014/main" id="{2331FCD1-E250-4EF9-9754-DC1E7A6B6F5D}"/>
              </a:ext>
            </a:extLst>
          </p:cNvPr>
          <p:cNvSpPr>
            <a:spLocks noGrp="1"/>
          </p:cNvSpPr>
          <p:nvPr>
            <p:ph type="body" sz="quarter" idx="13" hasCustomPrompt="1"/>
          </p:nvPr>
        </p:nvSpPr>
        <p:spPr>
          <a:xfrm>
            <a:off x="4608001" y="161925"/>
            <a:ext cx="5431350"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14" name="Titre 1">
            <a:extLst>
              <a:ext uri="{FF2B5EF4-FFF2-40B4-BE49-F238E27FC236}">
                <a16:creationId xmlns:a16="http://schemas.microsoft.com/office/drawing/2014/main" id="{EC714140-CB00-4327-8652-2CA76C0D3C39}"/>
              </a:ext>
            </a:extLst>
          </p:cNvPr>
          <p:cNvSpPr>
            <a:spLocks noGrp="1"/>
          </p:cNvSpPr>
          <p:nvPr>
            <p:ph type="title" hasCustomPrompt="1"/>
          </p:nvPr>
        </p:nvSpPr>
        <p:spPr>
          <a:xfrm>
            <a:off x="4608000" y="710857"/>
            <a:ext cx="7222050" cy="290849"/>
          </a:xfrm>
        </p:spPr>
        <p:txBody>
          <a:bodyPr/>
          <a:lstStyle>
            <a:lvl1pPr>
              <a:defRPr>
                <a:latin typeface="+mj-lt"/>
              </a:defRPr>
            </a:lvl1pPr>
          </a:lstStyle>
          <a:p>
            <a:r>
              <a:rPr lang="fr-FR" dirty="0"/>
              <a:t>Titre du sommaire</a:t>
            </a:r>
          </a:p>
        </p:txBody>
      </p:sp>
      <p:sp>
        <p:nvSpPr>
          <p:cNvPr id="9" name="Espace réservé du contenu 2">
            <a:extLst>
              <a:ext uri="{FF2B5EF4-FFF2-40B4-BE49-F238E27FC236}">
                <a16:creationId xmlns:a16="http://schemas.microsoft.com/office/drawing/2014/main" id="{DCA4E216-1134-467D-ADE8-4AC3039CDE2B}"/>
              </a:ext>
            </a:extLst>
          </p:cNvPr>
          <p:cNvSpPr>
            <a:spLocks noGrp="1"/>
          </p:cNvSpPr>
          <p:nvPr>
            <p:ph idx="14" hasCustomPrompt="1"/>
          </p:nvPr>
        </p:nvSpPr>
        <p:spPr>
          <a:xfrm>
            <a:off x="4608000" y="1885949"/>
            <a:ext cx="7222050" cy="3840163"/>
          </a:xfrm>
        </p:spPr>
        <p:txBody>
          <a:bodyPr/>
          <a:lstStyle>
            <a:lvl1pPr>
              <a:spcBef>
                <a:spcPts val="600"/>
              </a:spcBef>
              <a:spcAft>
                <a:spcPts val="0"/>
              </a:spcAft>
              <a:defRPr b="1">
                <a:latin typeface="+mn-lt"/>
                <a:cs typeface="Arial" panose="020B0604020202020204" pitchFamily="34" charset="0"/>
              </a:defRPr>
            </a:lvl1pPr>
            <a:lvl2pPr marL="323850" indent="0">
              <a:spcBef>
                <a:spcPts val="0"/>
              </a:spcBef>
              <a:buFontTx/>
              <a:buNone/>
              <a:defRPr sz="1400" b="0">
                <a:latin typeface="+mn-lt"/>
              </a:defRPr>
            </a:lvl2pPr>
          </a:lstStyle>
          <a:p>
            <a:pPr lvl="0"/>
            <a:r>
              <a:rPr lang="fr-FR" dirty="0"/>
              <a:t>Titre 1</a:t>
            </a:r>
          </a:p>
          <a:p>
            <a:pPr lvl="0"/>
            <a:r>
              <a:rPr lang="fr-FR" dirty="0"/>
              <a:t>Titre 2</a:t>
            </a:r>
          </a:p>
          <a:p>
            <a:pPr lvl="1"/>
            <a:r>
              <a:rPr lang="fr-FR" dirty="0"/>
              <a:t>Sous-titre</a:t>
            </a:r>
          </a:p>
        </p:txBody>
      </p:sp>
      <p:sp>
        <p:nvSpPr>
          <p:cNvPr id="10" name="Espace réservé du numéro de diapositive 5">
            <a:extLst>
              <a:ext uri="{FF2B5EF4-FFF2-40B4-BE49-F238E27FC236}">
                <a16:creationId xmlns:a16="http://schemas.microsoft.com/office/drawing/2014/main" id="{3624D890-2D50-4DB4-87A1-F6A2F0C5114E}"/>
              </a:ext>
            </a:extLst>
          </p:cNvPr>
          <p:cNvSpPr>
            <a:spLocks noGrp="1"/>
          </p:cNvSpPr>
          <p:nvPr>
            <p:ph type="sldNum" sz="quarter" idx="4"/>
          </p:nvPr>
        </p:nvSpPr>
        <p:spPr>
          <a:xfrm>
            <a:off x="11003485" y="6626632"/>
            <a:ext cx="274114" cy="184666"/>
          </a:xfrm>
          <a:prstGeom prst="rect">
            <a:avLst/>
          </a:prstGeom>
        </p:spPr>
        <p:txBody>
          <a:bodyPr vert="horz" wrap="none" lIns="0" tIns="0" rIns="0" bIns="0" rtlCol="0" anchor="ctr">
            <a:spAutoFit/>
          </a:bodyPr>
          <a:lstStyle>
            <a:lvl1pPr algn="r">
              <a:defRPr sz="1200">
                <a:solidFill>
                  <a:schemeClr val="bg1"/>
                </a:solidFill>
                <a:latin typeface="+mn-lt"/>
              </a:defRPr>
            </a:lvl1pPr>
          </a:lstStyle>
          <a:p>
            <a:fld id="{1F15C832-BA88-44B2-B74D-EBDA7A9ACE5F}" type="slidenum">
              <a:rPr lang="fr-FR" smtClean="0"/>
              <a:pPr/>
              <a:t>‹N°›</a:t>
            </a:fld>
            <a:endParaRPr lang="fr-FR" dirty="0"/>
          </a:p>
        </p:txBody>
      </p:sp>
    </p:spTree>
    <p:extLst>
      <p:ext uri="{BB962C8B-B14F-4D97-AF65-F5344CB8AC3E}">
        <p14:creationId xmlns:p14="http://schemas.microsoft.com/office/powerpoint/2010/main" val="878531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re et contenu + fond dégradé">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2067832-BFDC-48EB-99EE-6F76E68FED67}"/>
              </a:ext>
            </a:extLst>
          </p:cNvPr>
          <p:cNvSpPr/>
          <p:nvPr/>
        </p:nvSpPr>
        <p:spPr>
          <a:xfrm>
            <a:off x="0" y="0"/>
            <a:ext cx="12192000" cy="6858000"/>
          </a:xfrm>
          <a:prstGeom prst="rect">
            <a:avLst/>
          </a:prstGeom>
          <a:gradFill flip="none" rotWithShape="1">
            <a:gsLst>
              <a:gs pos="100000">
                <a:schemeClr val="accent4"/>
              </a:gs>
              <a:gs pos="67000">
                <a:schemeClr val="accent2"/>
              </a:gs>
              <a:gs pos="35000">
                <a:srgbClr val="005191"/>
              </a:gs>
              <a:gs pos="0">
                <a:srgbClr val="02025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681D8DD-5FCB-450D-95F1-48BC8C3A6903}"/>
              </a:ext>
            </a:extLst>
          </p:cNvPr>
          <p:cNvSpPr>
            <a:spLocks noGrp="1"/>
          </p:cNvSpPr>
          <p:nvPr>
            <p:ph type="title"/>
          </p:nvPr>
        </p:nvSpPr>
        <p:spPr/>
        <p:txBody>
          <a:bodyPr/>
          <a:lstStyle>
            <a:lvl1pPr>
              <a:defRPr>
                <a:solidFill>
                  <a:schemeClr val="bg1"/>
                </a:solidFill>
              </a:defRPr>
            </a:lvl1pPr>
          </a:lstStyle>
          <a:p>
            <a:r>
              <a:rPr lang="fr-FR" smtClean="0"/>
              <a:t>Modifiez le style du titre</a:t>
            </a:r>
            <a:endParaRPr lang="fr-FR" dirty="0"/>
          </a:p>
        </p:txBody>
      </p:sp>
      <p:sp>
        <p:nvSpPr>
          <p:cNvPr id="3" name="Espace réservé du contenu 2">
            <a:extLst>
              <a:ext uri="{FF2B5EF4-FFF2-40B4-BE49-F238E27FC236}">
                <a16:creationId xmlns:a16="http://schemas.microsoft.com/office/drawing/2014/main" id="{A37A78DC-7637-4109-BBDD-413DC606863F}"/>
              </a:ext>
            </a:extLst>
          </p:cNvPr>
          <p:cNvSpPr>
            <a:spLocks noGrp="1"/>
          </p:cNvSpPr>
          <p:nvPr>
            <p:ph idx="1"/>
          </p:nvPr>
        </p:nvSpPr>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texte 7">
            <a:extLst>
              <a:ext uri="{FF2B5EF4-FFF2-40B4-BE49-F238E27FC236}">
                <a16:creationId xmlns:a16="http://schemas.microsoft.com/office/drawing/2014/main" id="{9C6F09A8-1E7A-4227-AC62-BB5DFF5A112A}"/>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bg1"/>
                </a:solidFill>
                <a:latin typeface="+mn-lt"/>
                <a:cs typeface="Arial" panose="020B0604020202020204" pitchFamily="34" charset="0"/>
              </a:defRPr>
            </a:lvl1pPr>
          </a:lstStyle>
          <a:p>
            <a:pPr lvl="0"/>
            <a:r>
              <a:rPr lang="fr-FR" dirty="0"/>
              <a:t>Indiquez l’objet de la présentation - Date</a:t>
            </a:r>
          </a:p>
        </p:txBody>
      </p:sp>
      <p:cxnSp>
        <p:nvCxnSpPr>
          <p:cNvPr id="9" name="Connecteur droit 8">
            <a:extLst>
              <a:ext uri="{FF2B5EF4-FFF2-40B4-BE49-F238E27FC236}">
                <a16:creationId xmlns:a16="http://schemas.microsoft.com/office/drawing/2014/main" id="{29E0E8E1-8776-4E1E-9E25-D90821B48FC1}"/>
              </a:ext>
            </a:extLst>
          </p:cNvPr>
          <p:cNvCxnSpPr>
            <a:cxnSpLocks/>
          </p:cNvCxnSpPr>
          <p:nvPr/>
        </p:nvCxnSpPr>
        <p:spPr>
          <a:xfrm>
            <a:off x="359999" y="592670"/>
            <a:ext cx="1147200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Espace réservé du numéro de diapositive 5">
            <a:extLst>
              <a:ext uri="{FF2B5EF4-FFF2-40B4-BE49-F238E27FC236}">
                <a16:creationId xmlns:a16="http://schemas.microsoft.com/office/drawing/2014/main" id="{6F54370C-3C83-44EF-AED9-26116E4114CD}"/>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‹N°›</a:t>
            </a:fld>
            <a:endParaRPr lang="fr-FR"/>
          </a:p>
        </p:txBody>
      </p:sp>
      <p:sp>
        <p:nvSpPr>
          <p:cNvPr id="11" name="ZoneTexte 10">
            <a:extLst>
              <a:ext uri="{FF2B5EF4-FFF2-40B4-BE49-F238E27FC236}">
                <a16:creationId xmlns:a16="http://schemas.microsoft.com/office/drawing/2014/main" id="{AD1C218D-472B-480C-843F-CCCEE3CDABE5}"/>
              </a:ext>
            </a:extLst>
          </p:cNvPr>
          <p:cNvSpPr txBox="1"/>
          <p:nvPr/>
        </p:nvSpPr>
        <p:spPr>
          <a:xfrm>
            <a:off x="11430002" y="6649716"/>
            <a:ext cx="328616" cy="138499"/>
          </a:xfrm>
          <a:prstGeom prst="rect">
            <a:avLst/>
          </a:prstGeom>
          <a:noFill/>
        </p:spPr>
        <p:txBody>
          <a:bodyPr wrap="none" lIns="0" tIns="0" rIns="0" bIns="0" rtlCol="0" anchor="ctr" anchorCtr="0">
            <a:spAutoFit/>
          </a:bodyPr>
          <a:lstStyle/>
          <a:p>
            <a:r>
              <a:rPr lang="fr-FR" sz="900" b="1" dirty="0">
                <a:solidFill>
                  <a:schemeClr val="bg1"/>
                </a:solidFill>
              </a:rPr>
              <a:t>@ </a:t>
            </a:r>
            <a:r>
              <a:rPr lang="fr-FR" sz="900" b="1" dirty="0" err="1">
                <a:solidFill>
                  <a:schemeClr val="bg1"/>
                </a:solidFill>
              </a:rPr>
              <a:t>cnes</a:t>
            </a:r>
            <a:endParaRPr lang="fr-FR" sz="900" b="1" dirty="0">
              <a:solidFill>
                <a:schemeClr val="bg1"/>
              </a:solidFill>
            </a:endParaRPr>
          </a:p>
        </p:txBody>
      </p:sp>
    </p:spTree>
    <p:extLst>
      <p:ext uri="{BB962C8B-B14F-4D97-AF65-F5344CB8AC3E}">
        <p14:creationId xmlns:p14="http://schemas.microsoft.com/office/powerpoint/2010/main" val="2328871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re et contenu droite + fond photo">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F706EE2-CE13-4715-B6F8-83FF7D0471B6}"/>
              </a:ext>
            </a:extLst>
          </p:cNvPr>
          <p:cNvSpPr/>
          <p:nvPr/>
        </p:nvSpPr>
        <p:spPr>
          <a:xfrm>
            <a:off x="0" y="0"/>
            <a:ext cx="12192000"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Rectangle 19">
            <a:extLst>
              <a:ext uri="{FF2B5EF4-FFF2-40B4-BE49-F238E27FC236}">
                <a16:creationId xmlns:a16="http://schemas.microsoft.com/office/drawing/2014/main" id="{401693A4-7E39-4586-AE6C-D7EDEDA70128}"/>
              </a:ext>
            </a:extLst>
          </p:cNvPr>
          <p:cNvSpPr/>
          <p:nvPr/>
        </p:nvSpPr>
        <p:spPr>
          <a:xfrm>
            <a:off x="0" y="0"/>
            <a:ext cx="12192000" cy="6858000"/>
          </a:xfrm>
          <a:prstGeom prst="rect">
            <a:avLst/>
          </a:prstGeom>
          <a:gradFill flip="none" rotWithShape="1">
            <a:gsLst>
              <a:gs pos="100000">
                <a:schemeClr val="accent4"/>
              </a:gs>
              <a:gs pos="67000">
                <a:schemeClr val="accent2">
                  <a:alpha val="80000"/>
                </a:schemeClr>
              </a:gs>
              <a:gs pos="35000">
                <a:srgbClr val="005191">
                  <a:alpha val="80000"/>
                </a:srgbClr>
              </a:gs>
              <a:gs pos="0">
                <a:srgbClr val="020251">
                  <a:alpha val="8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space réservé du texte 7">
            <a:extLst>
              <a:ext uri="{FF2B5EF4-FFF2-40B4-BE49-F238E27FC236}">
                <a16:creationId xmlns:a16="http://schemas.microsoft.com/office/drawing/2014/main" id="{B75A0A25-8756-4511-A62F-A1E0AC3F20C2}"/>
              </a:ext>
            </a:extLst>
          </p:cNvPr>
          <p:cNvSpPr>
            <a:spLocks noGrp="1"/>
          </p:cNvSpPr>
          <p:nvPr>
            <p:ph type="body" sz="quarter" idx="13" hasCustomPrompt="1"/>
          </p:nvPr>
        </p:nvSpPr>
        <p:spPr>
          <a:xfrm>
            <a:off x="4608001" y="161925"/>
            <a:ext cx="5431350" cy="276225"/>
          </a:xfrm>
        </p:spPr>
        <p:txBody>
          <a:bodyPr anchor="ctr" anchorCtr="0">
            <a:noAutofit/>
          </a:bodyPr>
          <a:lstStyle>
            <a:lvl1pPr>
              <a:defRPr sz="1400" cap="all" baseline="0">
                <a:solidFill>
                  <a:schemeClr val="bg1"/>
                </a:solidFill>
                <a:latin typeface="+mn-lt"/>
                <a:cs typeface="Arial" panose="020B0604020202020204" pitchFamily="34" charset="0"/>
              </a:defRPr>
            </a:lvl1pPr>
          </a:lstStyle>
          <a:p>
            <a:pPr lvl="0"/>
            <a:r>
              <a:rPr lang="fr-FR" dirty="0"/>
              <a:t>Indiquez l’objet de la présentation - Date</a:t>
            </a:r>
          </a:p>
        </p:txBody>
      </p:sp>
      <p:sp>
        <p:nvSpPr>
          <p:cNvPr id="14" name="Titre 1">
            <a:extLst>
              <a:ext uri="{FF2B5EF4-FFF2-40B4-BE49-F238E27FC236}">
                <a16:creationId xmlns:a16="http://schemas.microsoft.com/office/drawing/2014/main" id="{7FCEFED8-BA22-4820-926E-0E5AC163A800}"/>
              </a:ext>
            </a:extLst>
          </p:cNvPr>
          <p:cNvSpPr>
            <a:spLocks noGrp="1"/>
          </p:cNvSpPr>
          <p:nvPr>
            <p:ph type="title"/>
          </p:nvPr>
        </p:nvSpPr>
        <p:spPr>
          <a:xfrm>
            <a:off x="4608000" y="710857"/>
            <a:ext cx="5432400" cy="332399"/>
          </a:xfrm>
        </p:spPr>
        <p:txBody>
          <a:bodyPr/>
          <a:lstStyle>
            <a:lvl1pPr>
              <a:defRPr>
                <a:solidFill>
                  <a:schemeClr val="bg1"/>
                </a:solidFill>
              </a:defRPr>
            </a:lvl1pPr>
          </a:lstStyle>
          <a:p>
            <a:r>
              <a:rPr lang="fr-FR" smtClean="0"/>
              <a:t>Modifiez le style du titre</a:t>
            </a:r>
            <a:endParaRPr lang="fr-FR" dirty="0"/>
          </a:p>
        </p:txBody>
      </p:sp>
      <p:sp>
        <p:nvSpPr>
          <p:cNvPr id="15" name="Espace réservé du contenu 2">
            <a:extLst>
              <a:ext uri="{FF2B5EF4-FFF2-40B4-BE49-F238E27FC236}">
                <a16:creationId xmlns:a16="http://schemas.microsoft.com/office/drawing/2014/main" id="{19A34B22-BAAD-4596-A0C2-B643045A4A40}"/>
              </a:ext>
            </a:extLst>
          </p:cNvPr>
          <p:cNvSpPr>
            <a:spLocks noGrp="1"/>
          </p:cNvSpPr>
          <p:nvPr>
            <p:ph idx="14"/>
          </p:nvPr>
        </p:nvSpPr>
        <p:spPr>
          <a:xfrm>
            <a:off x="4608000" y="1330325"/>
            <a:ext cx="7098225" cy="4351338"/>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cxnSp>
        <p:nvCxnSpPr>
          <p:cNvPr id="16" name="Connecteur droit 15">
            <a:extLst>
              <a:ext uri="{FF2B5EF4-FFF2-40B4-BE49-F238E27FC236}">
                <a16:creationId xmlns:a16="http://schemas.microsoft.com/office/drawing/2014/main" id="{A0BDDA6F-6D73-4F96-81E5-423C8B139C67}"/>
              </a:ext>
            </a:extLst>
          </p:cNvPr>
          <p:cNvCxnSpPr>
            <a:cxnSpLocks/>
          </p:cNvCxnSpPr>
          <p:nvPr/>
        </p:nvCxnSpPr>
        <p:spPr>
          <a:xfrm>
            <a:off x="4105275" y="592670"/>
            <a:ext cx="76009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Espace réservé du numéro de diapositive 5">
            <a:extLst>
              <a:ext uri="{FF2B5EF4-FFF2-40B4-BE49-F238E27FC236}">
                <a16:creationId xmlns:a16="http://schemas.microsoft.com/office/drawing/2014/main" id="{7225033C-1F46-4D5B-AF8F-00550E3DAB04}"/>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‹N°›</a:t>
            </a:fld>
            <a:endParaRPr lang="fr-FR" dirty="0"/>
          </a:p>
        </p:txBody>
      </p:sp>
      <p:sp>
        <p:nvSpPr>
          <p:cNvPr id="12" name="ZoneTexte 11">
            <a:extLst>
              <a:ext uri="{FF2B5EF4-FFF2-40B4-BE49-F238E27FC236}">
                <a16:creationId xmlns:a16="http://schemas.microsoft.com/office/drawing/2014/main" id="{220411A2-D4E9-43AD-BEE7-25B13909D3BD}"/>
              </a:ext>
            </a:extLst>
          </p:cNvPr>
          <p:cNvSpPr txBox="1"/>
          <p:nvPr/>
        </p:nvSpPr>
        <p:spPr>
          <a:xfrm>
            <a:off x="11430002" y="6649716"/>
            <a:ext cx="328616" cy="138499"/>
          </a:xfrm>
          <a:prstGeom prst="rect">
            <a:avLst/>
          </a:prstGeom>
          <a:noFill/>
        </p:spPr>
        <p:txBody>
          <a:bodyPr wrap="none" lIns="0" tIns="0" rIns="0" bIns="0" rtlCol="0" anchor="ctr" anchorCtr="0">
            <a:spAutoFit/>
          </a:bodyPr>
          <a:lstStyle/>
          <a:p>
            <a:r>
              <a:rPr lang="fr-FR" sz="900" b="1" dirty="0">
                <a:solidFill>
                  <a:schemeClr val="bg1"/>
                </a:solidFill>
              </a:rPr>
              <a:t>@ </a:t>
            </a:r>
            <a:r>
              <a:rPr lang="fr-FR" sz="900" b="1" dirty="0" err="1">
                <a:solidFill>
                  <a:schemeClr val="bg1"/>
                </a:solidFill>
              </a:rPr>
              <a:t>cnes</a:t>
            </a:r>
            <a:endParaRPr lang="fr-FR" sz="900" b="1" dirty="0">
              <a:solidFill>
                <a:schemeClr val="bg1"/>
              </a:solidFill>
            </a:endParaRPr>
          </a:p>
        </p:txBody>
      </p:sp>
    </p:spTree>
    <p:extLst>
      <p:ext uri="{BB962C8B-B14F-4D97-AF65-F5344CB8AC3E}">
        <p14:creationId xmlns:p14="http://schemas.microsoft.com/office/powerpoint/2010/main" val="1033962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eux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F4B1AF-3C2B-471A-B0CB-68D5A7E549A3}"/>
              </a:ext>
            </a:extLst>
          </p:cNvPr>
          <p:cNvSpPr>
            <a:spLocks noGrp="1"/>
          </p:cNvSpPr>
          <p:nvPr>
            <p:ph type="title"/>
          </p:nvPr>
        </p:nvSpPr>
        <p:spPr/>
        <p:txBody>
          <a:bodyPr/>
          <a:lstStyle/>
          <a:p>
            <a:r>
              <a:rPr lang="fr-FR" smtClean="0"/>
              <a:t>Modifiez le style du titre</a:t>
            </a:r>
            <a:endParaRPr lang="fr-FR" dirty="0"/>
          </a:p>
        </p:txBody>
      </p:sp>
      <p:sp>
        <p:nvSpPr>
          <p:cNvPr id="3" name="Espace réservé du contenu 2">
            <a:extLst>
              <a:ext uri="{FF2B5EF4-FFF2-40B4-BE49-F238E27FC236}">
                <a16:creationId xmlns:a16="http://schemas.microsoft.com/office/drawing/2014/main" id="{AF6D91DB-5D9A-4CC3-8095-F75DEEC3D5F0}"/>
              </a:ext>
            </a:extLst>
          </p:cNvPr>
          <p:cNvSpPr>
            <a:spLocks noGrp="1"/>
          </p:cNvSpPr>
          <p:nvPr>
            <p:ph sz="half" idx="1"/>
          </p:nvPr>
        </p:nvSpPr>
        <p:spPr>
          <a:xfrm>
            <a:off x="360000" y="1349375"/>
            <a:ext cx="4932000" cy="43200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a:extLst>
              <a:ext uri="{FF2B5EF4-FFF2-40B4-BE49-F238E27FC236}">
                <a16:creationId xmlns:a16="http://schemas.microsoft.com/office/drawing/2014/main" id="{E120A064-31D4-42AE-907A-264DBC27F107}"/>
              </a:ext>
            </a:extLst>
          </p:cNvPr>
          <p:cNvSpPr>
            <a:spLocks noGrp="1"/>
          </p:cNvSpPr>
          <p:nvPr>
            <p:ph sz="half" idx="2"/>
          </p:nvPr>
        </p:nvSpPr>
        <p:spPr>
          <a:xfrm>
            <a:off x="6438900" y="1349375"/>
            <a:ext cx="4932000" cy="43200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9" name="Image 8">
            <a:extLst>
              <a:ext uri="{FF2B5EF4-FFF2-40B4-BE49-F238E27FC236}">
                <a16:creationId xmlns:a16="http://schemas.microsoft.com/office/drawing/2014/main" id="{0F725E42-E135-4BB9-A7E6-8DD140B24F29}"/>
              </a:ext>
            </a:extLst>
          </p:cNvPr>
          <p:cNvPicPr>
            <a:picLocks noChangeAspect="1"/>
          </p:cNvPicPr>
          <p:nvPr/>
        </p:nvPicPr>
        <p:blipFill>
          <a:blip r:embed="rId2"/>
          <a:stretch>
            <a:fillRect/>
          </a:stretch>
        </p:blipFill>
        <p:spPr>
          <a:xfrm>
            <a:off x="5781049" y="1514475"/>
            <a:ext cx="238088" cy="4068000"/>
          </a:xfrm>
          <a:prstGeom prst="rect">
            <a:avLst/>
          </a:prstGeom>
        </p:spPr>
      </p:pic>
      <p:sp>
        <p:nvSpPr>
          <p:cNvPr id="10" name="Espace réservé du texte 7">
            <a:extLst>
              <a:ext uri="{FF2B5EF4-FFF2-40B4-BE49-F238E27FC236}">
                <a16:creationId xmlns:a16="http://schemas.microsoft.com/office/drawing/2014/main" id="{BC50BAE0-AE32-4D4E-A6B6-B0375453F6A6}"/>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8" name="Espace réservé du numéro de diapositive 5">
            <a:extLst>
              <a:ext uri="{FF2B5EF4-FFF2-40B4-BE49-F238E27FC236}">
                <a16:creationId xmlns:a16="http://schemas.microsoft.com/office/drawing/2014/main" id="{BE74D151-8A07-43F8-855E-4AEDCEFB38CC}"/>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‹N°›</a:t>
            </a:fld>
            <a:endParaRPr lang="fr-FR" dirty="0"/>
          </a:p>
        </p:txBody>
      </p:sp>
    </p:spTree>
    <p:extLst>
      <p:ext uri="{BB962C8B-B14F-4D97-AF65-F5344CB8AC3E}">
        <p14:creationId xmlns:p14="http://schemas.microsoft.com/office/powerpoint/2010/main" val="86194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exte + image gauche">
    <p:spTree>
      <p:nvGrpSpPr>
        <p:cNvPr id="1" name=""/>
        <p:cNvGrpSpPr/>
        <p:nvPr/>
      </p:nvGrpSpPr>
      <p:grpSpPr>
        <a:xfrm>
          <a:off x="0" y="0"/>
          <a:ext cx="0" cy="0"/>
          <a:chOff x="0" y="0"/>
          <a:chExt cx="0" cy="0"/>
        </a:xfrm>
      </p:grpSpPr>
      <p:sp>
        <p:nvSpPr>
          <p:cNvPr id="3" name="Espace réservé pour une image  2">
            <a:extLst>
              <a:ext uri="{FF2B5EF4-FFF2-40B4-BE49-F238E27FC236}">
                <a16:creationId xmlns:a16="http://schemas.microsoft.com/office/drawing/2014/main" id="{FBFD8773-D6B2-411F-8580-010C32E6311B}"/>
              </a:ext>
            </a:extLst>
          </p:cNvPr>
          <p:cNvSpPr>
            <a:spLocks noGrp="1"/>
          </p:cNvSpPr>
          <p:nvPr>
            <p:ph type="pic" idx="1"/>
          </p:nvPr>
        </p:nvSpPr>
        <p:spPr>
          <a:xfrm>
            <a:off x="0" y="0"/>
            <a:ext cx="4267200" cy="6572250"/>
          </a:xfrm>
          <a:solidFill>
            <a:schemeClr val="bg1">
              <a:lumMod val="95000"/>
            </a:schemeClr>
          </a:solidFill>
        </p:spPr>
        <p:txBody>
          <a:bodyPr anchor="t" anchorCtr="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dirty="0"/>
          </a:p>
        </p:txBody>
      </p:sp>
      <p:sp>
        <p:nvSpPr>
          <p:cNvPr id="8" name="Espace réservé du texte 7">
            <a:extLst>
              <a:ext uri="{FF2B5EF4-FFF2-40B4-BE49-F238E27FC236}">
                <a16:creationId xmlns:a16="http://schemas.microsoft.com/office/drawing/2014/main" id="{2331FCD1-E250-4EF9-9754-DC1E7A6B6F5D}"/>
              </a:ext>
            </a:extLst>
          </p:cNvPr>
          <p:cNvSpPr>
            <a:spLocks noGrp="1"/>
          </p:cNvSpPr>
          <p:nvPr>
            <p:ph type="body" sz="quarter" idx="13" hasCustomPrompt="1"/>
          </p:nvPr>
        </p:nvSpPr>
        <p:spPr>
          <a:xfrm>
            <a:off x="4608001" y="161925"/>
            <a:ext cx="5431350"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14" name="Titre 1">
            <a:extLst>
              <a:ext uri="{FF2B5EF4-FFF2-40B4-BE49-F238E27FC236}">
                <a16:creationId xmlns:a16="http://schemas.microsoft.com/office/drawing/2014/main" id="{EC714140-CB00-4327-8652-2CA76C0D3C39}"/>
              </a:ext>
            </a:extLst>
          </p:cNvPr>
          <p:cNvSpPr>
            <a:spLocks noGrp="1"/>
          </p:cNvSpPr>
          <p:nvPr>
            <p:ph type="title"/>
          </p:nvPr>
        </p:nvSpPr>
        <p:spPr>
          <a:xfrm>
            <a:off x="4608000" y="710857"/>
            <a:ext cx="5432400" cy="332399"/>
          </a:xfrm>
        </p:spPr>
        <p:txBody>
          <a:bodyPr/>
          <a:lstStyle/>
          <a:p>
            <a:r>
              <a:rPr lang="fr-FR" smtClean="0"/>
              <a:t>Modifiez le style du titre</a:t>
            </a:r>
            <a:endParaRPr lang="fr-FR" dirty="0"/>
          </a:p>
        </p:txBody>
      </p:sp>
      <p:sp>
        <p:nvSpPr>
          <p:cNvPr id="15" name="Espace réservé du contenu 2">
            <a:extLst>
              <a:ext uri="{FF2B5EF4-FFF2-40B4-BE49-F238E27FC236}">
                <a16:creationId xmlns:a16="http://schemas.microsoft.com/office/drawing/2014/main" id="{5DF29D38-7158-4649-AD5B-919F941E18D4}"/>
              </a:ext>
            </a:extLst>
          </p:cNvPr>
          <p:cNvSpPr>
            <a:spLocks noGrp="1"/>
          </p:cNvSpPr>
          <p:nvPr>
            <p:ph idx="14"/>
          </p:nvPr>
        </p:nvSpPr>
        <p:spPr>
          <a:xfrm>
            <a:off x="4608000" y="1330325"/>
            <a:ext cx="7098225"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9" name="Espace réservé du numéro de diapositive 5">
            <a:extLst>
              <a:ext uri="{FF2B5EF4-FFF2-40B4-BE49-F238E27FC236}">
                <a16:creationId xmlns:a16="http://schemas.microsoft.com/office/drawing/2014/main" id="{A3AAF6A6-744D-4077-9457-8076575F72D0}"/>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‹N°›</a:t>
            </a:fld>
            <a:endParaRPr lang="fr-FR" dirty="0"/>
          </a:p>
        </p:txBody>
      </p:sp>
    </p:spTree>
    <p:extLst>
      <p:ext uri="{BB962C8B-B14F-4D97-AF65-F5344CB8AC3E}">
        <p14:creationId xmlns:p14="http://schemas.microsoft.com/office/powerpoint/2010/main" val="2972973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E6B65E-EFEC-405D-81AF-86465BCFB5D8}"/>
              </a:ext>
            </a:extLst>
          </p:cNvPr>
          <p:cNvSpPr>
            <a:spLocks noGrp="1"/>
          </p:cNvSpPr>
          <p:nvPr>
            <p:ph type="title"/>
          </p:nvPr>
        </p:nvSpPr>
        <p:spPr>
          <a:xfrm>
            <a:off x="360000" y="710857"/>
            <a:ext cx="11472001" cy="290849"/>
          </a:xfrm>
        </p:spPr>
        <p:txBody>
          <a:bodyPr/>
          <a:lstStyle>
            <a:lvl1pPr>
              <a:defRPr sz="2100"/>
            </a:lvl1pPr>
          </a:lstStyle>
          <a:p>
            <a:r>
              <a:rPr lang="fr-FR" smtClean="0"/>
              <a:t>Modifiez le style du titre</a:t>
            </a:r>
            <a:endParaRPr lang="fr-FR" dirty="0"/>
          </a:p>
        </p:txBody>
      </p:sp>
      <p:sp>
        <p:nvSpPr>
          <p:cNvPr id="6" name="Espace réservé du texte 7">
            <a:extLst>
              <a:ext uri="{FF2B5EF4-FFF2-40B4-BE49-F238E27FC236}">
                <a16:creationId xmlns:a16="http://schemas.microsoft.com/office/drawing/2014/main" id="{0BAE0C10-DBBF-418C-B4FB-037453E9F18A}"/>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7" name="Espace réservé du numéro de diapositive 5">
            <a:extLst>
              <a:ext uri="{FF2B5EF4-FFF2-40B4-BE49-F238E27FC236}">
                <a16:creationId xmlns:a16="http://schemas.microsoft.com/office/drawing/2014/main" id="{CF10CCD7-E80C-45A6-9244-EEE6992B6B19}"/>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‹N°›</a:t>
            </a:fld>
            <a:endParaRPr lang="fr-FR" dirty="0"/>
          </a:p>
        </p:txBody>
      </p:sp>
    </p:spTree>
    <p:extLst>
      <p:ext uri="{BB962C8B-B14F-4D97-AF65-F5344CB8AC3E}">
        <p14:creationId xmlns:p14="http://schemas.microsoft.com/office/powerpoint/2010/main" val="750586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Vide">
    <p:spTree>
      <p:nvGrpSpPr>
        <p:cNvPr id="1" name=""/>
        <p:cNvGrpSpPr/>
        <p:nvPr/>
      </p:nvGrpSpPr>
      <p:grpSpPr>
        <a:xfrm>
          <a:off x="0" y="0"/>
          <a:ext cx="0" cy="0"/>
          <a:chOff x="0" y="0"/>
          <a:chExt cx="0" cy="0"/>
        </a:xfrm>
      </p:grpSpPr>
      <p:sp>
        <p:nvSpPr>
          <p:cNvPr id="5" name="Espace réservé du texte 7">
            <a:extLst>
              <a:ext uri="{FF2B5EF4-FFF2-40B4-BE49-F238E27FC236}">
                <a16:creationId xmlns:a16="http://schemas.microsoft.com/office/drawing/2014/main" id="{D4AE20AA-BB0A-4E74-94B5-C36D025FF4FF}"/>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6" name="Espace réservé du numéro de diapositive 5">
            <a:extLst>
              <a:ext uri="{FF2B5EF4-FFF2-40B4-BE49-F238E27FC236}">
                <a16:creationId xmlns:a16="http://schemas.microsoft.com/office/drawing/2014/main" id="{C677901D-18B9-408F-9D22-17BCDFE84A8D}"/>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‹N°›</a:t>
            </a:fld>
            <a:endParaRPr lang="fr-FR" dirty="0"/>
          </a:p>
        </p:txBody>
      </p:sp>
    </p:spTree>
    <p:extLst>
      <p:ext uri="{BB962C8B-B14F-4D97-AF65-F5344CB8AC3E}">
        <p14:creationId xmlns:p14="http://schemas.microsoft.com/office/powerpoint/2010/main" val="322079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uv avec 1 logo partenaire">
    <p:spTree>
      <p:nvGrpSpPr>
        <p:cNvPr id="1" name=""/>
        <p:cNvGrpSpPr/>
        <p:nvPr/>
      </p:nvGrpSpPr>
      <p:grpSpPr>
        <a:xfrm>
          <a:off x="0" y="0"/>
          <a:ext cx="0" cy="0"/>
          <a:chOff x="0" y="0"/>
          <a:chExt cx="0" cy="0"/>
        </a:xfrm>
      </p:grpSpPr>
      <p:sp>
        <p:nvSpPr>
          <p:cNvPr id="5" name="Espace réservé pour une image  4">
            <a:extLst>
              <a:ext uri="{FF2B5EF4-FFF2-40B4-BE49-F238E27FC236}">
                <a16:creationId xmlns:a16="http://schemas.microsoft.com/office/drawing/2014/main" id="{091E16AC-6E81-43AE-AF77-622249D7C6F7}"/>
              </a:ext>
            </a:extLst>
          </p:cNvPr>
          <p:cNvSpPr>
            <a:spLocks noGrp="1"/>
          </p:cNvSpPr>
          <p:nvPr>
            <p:ph type="pic" sz="quarter" idx="12"/>
          </p:nvPr>
        </p:nvSpPr>
        <p:spPr>
          <a:xfrm>
            <a:off x="4428075" y="4706938"/>
            <a:ext cx="3335850" cy="215444"/>
          </a:xfrm>
        </p:spPr>
        <p:txBody>
          <a:bodyPr/>
          <a:lstStyle>
            <a:lvl1pPr>
              <a:defRPr>
                <a:latin typeface="+mn-lt"/>
              </a:defRPr>
            </a:lvl1pPr>
          </a:lstStyle>
          <a:p>
            <a:r>
              <a:rPr lang="fr-FR" smtClean="0"/>
              <a:t>Cliquez sur l'icône pour ajouter une image</a:t>
            </a:r>
            <a:endParaRPr lang="fr-FR" dirty="0"/>
          </a:p>
        </p:txBody>
      </p:sp>
      <p:sp>
        <p:nvSpPr>
          <p:cNvPr id="13" name="Titre 12">
            <a:extLst>
              <a:ext uri="{FF2B5EF4-FFF2-40B4-BE49-F238E27FC236}">
                <a16:creationId xmlns:a16="http://schemas.microsoft.com/office/drawing/2014/main" id="{E6565DA9-72C1-4A7D-AE76-7F62DFD56FEB}"/>
              </a:ext>
            </a:extLst>
          </p:cNvPr>
          <p:cNvSpPr>
            <a:spLocks noGrp="1"/>
          </p:cNvSpPr>
          <p:nvPr>
            <p:ph type="title" hasCustomPrompt="1"/>
          </p:nvPr>
        </p:nvSpPr>
        <p:spPr>
          <a:xfrm>
            <a:off x="1251563" y="1221388"/>
            <a:ext cx="9688875" cy="1828193"/>
          </a:xfrm>
        </p:spPr>
        <p:txBody>
          <a:bodyPr/>
          <a:lstStyle>
            <a:lvl1pPr>
              <a:defRPr>
                <a:latin typeface="+mj-lt"/>
              </a:defRPr>
            </a:lvl1pPr>
          </a:lstStyle>
          <a:p>
            <a:r>
              <a:rPr lang="fr-FR" dirty="0"/>
              <a:t>Titre de la</a:t>
            </a:r>
            <a:br>
              <a:rPr lang="fr-FR" dirty="0"/>
            </a:br>
            <a:r>
              <a:rPr lang="fr-FR" dirty="0"/>
              <a:t>présentation</a:t>
            </a:r>
            <a:br>
              <a:rPr lang="fr-FR" dirty="0"/>
            </a:br>
            <a:r>
              <a:rPr lang="fr-FR" dirty="0" err="1"/>
              <a:t>lorem</a:t>
            </a:r>
            <a:r>
              <a:rPr lang="fr-FR" dirty="0"/>
              <a:t> ipsum</a:t>
            </a:r>
          </a:p>
        </p:txBody>
      </p:sp>
      <p:sp>
        <p:nvSpPr>
          <p:cNvPr id="8" name="Sous-titre 2">
            <a:extLst>
              <a:ext uri="{FF2B5EF4-FFF2-40B4-BE49-F238E27FC236}">
                <a16:creationId xmlns:a16="http://schemas.microsoft.com/office/drawing/2014/main" id="{829F0960-CBD4-456B-BD47-21C6E4498130}"/>
              </a:ext>
            </a:extLst>
          </p:cNvPr>
          <p:cNvSpPr>
            <a:spLocks noGrp="1"/>
          </p:cNvSpPr>
          <p:nvPr>
            <p:ph type="subTitle" idx="1" hasCustomPrompt="1"/>
          </p:nvPr>
        </p:nvSpPr>
        <p:spPr>
          <a:xfrm>
            <a:off x="4622843" y="3247804"/>
            <a:ext cx="2946319" cy="323165"/>
          </a:xfrm>
        </p:spPr>
        <p:txBody>
          <a:bodyPr wrap="none">
            <a:spAutoFit/>
          </a:bodyPr>
          <a:lstStyle>
            <a:lvl1pPr marL="0" indent="0" algn="ctr">
              <a:buNone/>
              <a:defRPr sz="2100" cap="all" baseline="0">
                <a:solidFill>
                  <a:schemeClr val="accent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Référence dossier</a:t>
            </a:r>
          </a:p>
        </p:txBody>
      </p:sp>
      <p:sp>
        <p:nvSpPr>
          <p:cNvPr id="9" name="Espace réservé du texte 5">
            <a:extLst>
              <a:ext uri="{FF2B5EF4-FFF2-40B4-BE49-F238E27FC236}">
                <a16:creationId xmlns:a16="http://schemas.microsoft.com/office/drawing/2014/main" id="{38CF1F92-9B75-4E25-A346-D077D6F952E2}"/>
              </a:ext>
            </a:extLst>
          </p:cNvPr>
          <p:cNvSpPr>
            <a:spLocks noGrp="1"/>
          </p:cNvSpPr>
          <p:nvPr>
            <p:ph type="body" sz="quarter" idx="10" hasCustomPrompt="1"/>
          </p:nvPr>
        </p:nvSpPr>
        <p:spPr>
          <a:xfrm>
            <a:off x="5926883" y="3902872"/>
            <a:ext cx="338234" cy="215444"/>
          </a:xfrm>
        </p:spPr>
        <p:txBody>
          <a:bodyPr/>
          <a:lstStyle>
            <a:lvl1pPr>
              <a:defRPr>
                <a:latin typeface="+mn-lt"/>
              </a:defRPr>
            </a:lvl1pPr>
          </a:lstStyle>
          <a:p>
            <a:pPr lvl="0"/>
            <a:r>
              <a:rPr lang="fr-FR" dirty="0"/>
              <a:t>Lieu</a:t>
            </a:r>
          </a:p>
        </p:txBody>
      </p:sp>
      <p:sp>
        <p:nvSpPr>
          <p:cNvPr id="10" name="Espace réservé du texte 5">
            <a:extLst>
              <a:ext uri="{FF2B5EF4-FFF2-40B4-BE49-F238E27FC236}">
                <a16:creationId xmlns:a16="http://schemas.microsoft.com/office/drawing/2014/main" id="{3B1701F7-784D-46BA-8D85-769A15CE2C39}"/>
              </a:ext>
            </a:extLst>
          </p:cNvPr>
          <p:cNvSpPr>
            <a:spLocks noGrp="1"/>
          </p:cNvSpPr>
          <p:nvPr>
            <p:ph type="body" sz="quarter" idx="11" hasCustomPrompt="1"/>
          </p:nvPr>
        </p:nvSpPr>
        <p:spPr>
          <a:xfrm>
            <a:off x="4544293" y="4270969"/>
            <a:ext cx="3103415" cy="215444"/>
          </a:xfrm>
        </p:spPr>
        <p:txBody>
          <a:bodyPr/>
          <a:lstStyle>
            <a:lvl1pPr>
              <a:defRPr>
                <a:latin typeface="+mn-lt"/>
              </a:defRPr>
            </a:lvl1pPr>
          </a:lstStyle>
          <a:p>
            <a:r>
              <a:rPr lang="fr-FR" dirty="0"/>
              <a:t>Prénom Nom, Fonction de l’intervenant</a:t>
            </a:r>
          </a:p>
        </p:txBody>
      </p:sp>
      <p:sp>
        <p:nvSpPr>
          <p:cNvPr id="12" name="Espace réservé du texte 5">
            <a:extLst>
              <a:ext uri="{FF2B5EF4-FFF2-40B4-BE49-F238E27FC236}">
                <a16:creationId xmlns:a16="http://schemas.microsoft.com/office/drawing/2014/main" id="{ACFB15F9-D5BF-40F2-8666-C9A09BA4385C}"/>
              </a:ext>
            </a:extLst>
          </p:cNvPr>
          <p:cNvSpPr>
            <a:spLocks noGrp="1"/>
          </p:cNvSpPr>
          <p:nvPr>
            <p:ph type="body" sz="quarter" idx="13" hasCustomPrompt="1"/>
          </p:nvPr>
        </p:nvSpPr>
        <p:spPr>
          <a:xfrm>
            <a:off x="5902037" y="3687428"/>
            <a:ext cx="387927" cy="215444"/>
          </a:xfrm>
        </p:spPr>
        <p:txBody>
          <a:bodyPr/>
          <a:lstStyle>
            <a:lvl1pPr>
              <a:defRPr b="1">
                <a:latin typeface="+mn-lt"/>
              </a:defRPr>
            </a:lvl1pPr>
          </a:lstStyle>
          <a:p>
            <a:r>
              <a:rPr lang="fr-FR" dirty="0"/>
              <a:t>Date</a:t>
            </a:r>
          </a:p>
        </p:txBody>
      </p:sp>
    </p:spTree>
    <p:extLst>
      <p:ext uri="{BB962C8B-B14F-4D97-AF65-F5344CB8AC3E}">
        <p14:creationId xmlns:p14="http://schemas.microsoft.com/office/powerpoint/2010/main" val="3485569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Remerciement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E6B65E-EFEC-405D-81AF-86465BCFB5D8}"/>
              </a:ext>
            </a:extLst>
          </p:cNvPr>
          <p:cNvSpPr>
            <a:spLocks noGrp="1"/>
          </p:cNvSpPr>
          <p:nvPr>
            <p:ph type="title" hasCustomPrompt="1"/>
          </p:nvPr>
        </p:nvSpPr>
        <p:spPr>
          <a:xfrm>
            <a:off x="1251563" y="1396657"/>
            <a:ext cx="9688875" cy="304699"/>
          </a:xfrm>
        </p:spPr>
        <p:txBody>
          <a:bodyPr/>
          <a:lstStyle>
            <a:lvl1pPr algn="ctr">
              <a:defRPr sz="2200" cap="all" baseline="0">
                <a:solidFill>
                  <a:schemeClr val="accent1"/>
                </a:solidFill>
              </a:defRPr>
            </a:lvl1pPr>
          </a:lstStyle>
          <a:p>
            <a:r>
              <a:rPr lang="fr-FR" dirty="0"/>
              <a:t>Remerciements</a:t>
            </a:r>
          </a:p>
        </p:txBody>
      </p:sp>
      <p:sp>
        <p:nvSpPr>
          <p:cNvPr id="6" name="Espace réservé du numéro de diapositive 4">
            <a:extLst>
              <a:ext uri="{FF2B5EF4-FFF2-40B4-BE49-F238E27FC236}">
                <a16:creationId xmlns:a16="http://schemas.microsoft.com/office/drawing/2014/main" id="{569048E8-B1C0-47BD-A569-E529BAC603EB}"/>
              </a:ext>
            </a:extLst>
          </p:cNvPr>
          <p:cNvSpPr>
            <a:spLocks noGrp="1"/>
          </p:cNvSpPr>
          <p:nvPr>
            <p:ph type="sldNum" sz="quarter" idx="12"/>
          </p:nvPr>
        </p:nvSpPr>
        <p:spPr>
          <a:xfrm>
            <a:off x="11003485" y="6626632"/>
            <a:ext cx="274114" cy="184666"/>
          </a:xfrm>
        </p:spPr>
        <p:txBody>
          <a:bodyPr/>
          <a:lstStyle>
            <a:lvl1pPr>
              <a:defRPr>
                <a:solidFill>
                  <a:schemeClr val="bg1"/>
                </a:solidFill>
              </a:defRPr>
            </a:lvl1pPr>
          </a:lstStyle>
          <a:p>
            <a:fld id="{1F15C832-BA88-44B2-B74D-EBDA7A9ACE5F}" type="slidenum">
              <a:rPr lang="fr-FR" smtClean="0"/>
              <a:pPr/>
              <a:t>‹N°›</a:t>
            </a:fld>
            <a:endParaRPr lang="fr-FR" dirty="0"/>
          </a:p>
        </p:txBody>
      </p:sp>
      <p:sp>
        <p:nvSpPr>
          <p:cNvPr id="8" name="ZoneTexte 7">
            <a:extLst>
              <a:ext uri="{FF2B5EF4-FFF2-40B4-BE49-F238E27FC236}">
                <a16:creationId xmlns:a16="http://schemas.microsoft.com/office/drawing/2014/main" id="{C9BF7F16-EA61-49DD-A5CB-D3705F70EBC9}"/>
              </a:ext>
            </a:extLst>
          </p:cNvPr>
          <p:cNvSpPr txBox="1"/>
          <p:nvPr/>
        </p:nvSpPr>
        <p:spPr>
          <a:xfrm>
            <a:off x="11430002" y="6649716"/>
            <a:ext cx="407163" cy="138499"/>
          </a:xfrm>
          <a:prstGeom prst="rect">
            <a:avLst/>
          </a:prstGeom>
          <a:noFill/>
        </p:spPr>
        <p:txBody>
          <a:bodyPr wrap="none" lIns="0" tIns="0" rIns="0" bIns="0" rtlCol="0" anchor="ctr" anchorCtr="0">
            <a:spAutoFit/>
          </a:bodyPr>
          <a:lstStyle/>
          <a:p>
            <a:r>
              <a:rPr lang="fr-FR" sz="900" b="1" dirty="0">
                <a:solidFill>
                  <a:schemeClr val="bg1"/>
                </a:solidFill>
              </a:rPr>
              <a:t>@ </a:t>
            </a:r>
            <a:r>
              <a:rPr lang="fr-FR" sz="900" b="1" dirty="0" err="1">
                <a:solidFill>
                  <a:schemeClr val="bg1"/>
                </a:solidFill>
              </a:rPr>
              <a:t>cnes</a:t>
            </a:r>
            <a:endParaRPr lang="fr-FR" sz="900" b="1" dirty="0">
              <a:solidFill>
                <a:schemeClr val="bg1"/>
              </a:solidFill>
            </a:endParaRPr>
          </a:p>
        </p:txBody>
      </p:sp>
    </p:spTree>
    <p:extLst>
      <p:ext uri="{BB962C8B-B14F-4D97-AF65-F5344CB8AC3E}">
        <p14:creationId xmlns:p14="http://schemas.microsoft.com/office/powerpoint/2010/main" val="227184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Remerciements avec 3 logos partenaires">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7B051257-98FB-47D1-AD92-00FFD55086E0}"/>
              </a:ext>
            </a:extLst>
          </p:cNvPr>
          <p:cNvSpPr>
            <a:spLocks noGrp="1"/>
          </p:cNvSpPr>
          <p:nvPr>
            <p:ph type="pic" sz="quarter" idx="13"/>
          </p:nvPr>
        </p:nvSpPr>
        <p:spPr>
          <a:xfrm>
            <a:off x="4069980" y="4583520"/>
            <a:ext cx="1171800" cy="761040"/>
          </a:xfrm>
        </p:spPr>
        <p:txBody>
          <a:bodyPr/>
          <a:lstStyle>
            <a:lvl1pPr algn="ctr">
              <a:defRPr/>
            </a:lvl1pPr>
          </a:lstStyle>
          <a:p>
            <a:r>
              <a:rPr lang="fr-FR" smtClean="0"/>
              <a:t>Cliquez sur l'icône pour ajouter une image</a:t>
            </a:r>
            <a:endParaRPr lang="fr-FR" dirty="0"/>
          </a:p>
        </p:txBody>
      </p:sp>
      <p:sp>
        <p:nvSpPr>
          <p:cNvPr id="13" name="Espace réservé pour une image  4">
            <a:extLst>
              <a:ext uri="{FF2B5EF4-FFF2-40B4-BE49-F238E27FC236}">
                <a16:creationId xmlns:a16="http://schemas.microsoft.com/office/drawing/2014/main" id="{047A7C21-80BF-4B88-9BBD-7BF200481717}"/>
              </a:ext>
            </a:extLst>
          </p:cNvPr>
          <p:cNvSpPr>
            <a:spLocks noGrp="1"/>
          </p:cNvSpPr>
          <p:nvPr>
            <p:ph type="pic" sz="quarter" idx="14"/>
          </p:nvPr>
        </p:nvSpPr>
        <p:spPr>
          <a:xfrm>
            <a:off x="5509980" y="4583520"/>
            <a:ext cx="1171800" cy="761040"/>
          </a:xfrm>
        </p:spPr>
        <p:txBody>
          <a:bodyPr/>
          <a:lstStyle>
            <a:lvl1pPr algn="ctr">
              <a:defRPr/>
            </a:lvl1pPr>
          </a:lstStyle>
          <a:p>
            <a:r>
              <a:rPr lang="fr-FR" smtClean="0"/>
              <a:t>Cliquez sur l'icône pour ajouter une image</a:t>
            </a:r>
            <a:endParaRPr lang="fr-FR" dirty="0"/>
          </a:p>
        </p:txBody>
      </p:sp>
      <p:sp>
        <p:nvSpPr>
          <p:cNvPr id="15" name="Espace réservé pour une image  4">
            <a:extLst>
              <a:ext uri="{FF2B5EF4-FFF2-40B4-BE49-F238E27FC236}">
                <a16:creationId xmlns:a16="http://schemas.microsoft.com/office/drawing/2014/main" id="{757F82D7-D55E-4D03-8981-8D57F63ADBF7}"/>
              </a:ext>
            </a:extLst>
          </p:cNvPr>
          <p:cNvSpPr>
            <a:spLocks noGrp="1"/>
          </p:cNvSpPr>
          <p:nvPr>
            <p:ph type="pic" sz="quarter" idx="15"/>
          </p:nvPr>
        </p:nvSpPr>
        <p:spPr>
          <a:xfrm>
            <a:off x="6949980" y="4583520"/>
            <a:ext cx="1171800" cy="761040"/>
          </a:xfrm>
        </p:spPr>
        <p:txBody>
          <a:bodyPr/>
          <a:lstStyle>
            <a:lvl1pPr algn="ctr">
              <a:defRPr/>
            </a:lvl1pPr>
          </a:lstStyle>
          <a:p>
            <a:r>
              <a:rPr lang="fr-FR" smtClean="0"/>
              <a:t>Cliquez sur l'icône pour ajouter une image</a:t>
            </a:r>
            <a:endParaRPr lang="fr-FR" dirty="0"/>
          </a:p>
        </p:txBody>
      </p:sp>
      <p:sp>
        <p:nvSpPr>
          <p:cNvPr id="2" name="Titre 1">
            <a:extLst>
              <a:ext uri="{FF2B5EF4-FFF2-40B4-BE49-F238E27FC236}">
                <a16:creationId xmlns:a16="http://schemas.microsoft.com/office/drawing/2014/main" id="{32E6B65E-EFEC-405D-81AF-86465BCFB5D8}"/>
              </a:ext>
            </a:extLst>
          </p:cNvPr>
          <p:cNvSpPr>
            <a:spLocks noGrp="1"/>
          </p:cNvSpPr>
          <p:nvPr>
            <p:ph type="title" hasCustomPrompt="1"/>
          </p:nvPr>
        </p:nvSpPr>
        <p:spPr>
          <a:xfrm>
            <a:off x="1251480" y="1396800"/>
            <a:ext cx="9689040" cy="304560"/>
          </a:xfrm>
        </p:spPr>
        <p:txBody>
          <a:bodyPr/>
          <a:lstStyle>
            <a:lvl1pPr algn="ctr">
              <a:defRPr sz="2200" cap="all" baseline="0">
                <a:solidFill>
                  <a:schemeClr val="accent1"/>
                </a:solidFill>
              </a:defRPr>
            </a:lvl1pPr>
          </a:lstStyle>
          <a:p>
            <a:r>
              <a:rPr lang="fr-FR" dirty="0"/>
              <a:t>Remerciements</a:t>
            </a:r>
          </a:p>
        </p:txBody>
      </p:sp>
      <p:sp>
        <p:nvSpPr>
          <p:cNvPr id="9" name="Espace réservé du numéro de diapositive 4">
            <a:extLst>
              <a:ext uri="{FF2B5EF4-FFF2-40B4-BE49-F238E27FC236}">
                <a16:creationId xmlns:a16="http://schemas.microsoft.com/office/drawing/2014/main" id="{02FCA550-E61C-4836-85F0-F564BE718F49}"/>
              </a:ext>
            </a:extLst>
          </p:cNvPr>
          <p:cNvSpPr>
            <a:spLocks noGrp="1"/>
          </p:cNvSpPr>
          <p:nvPr>
            <p:ph type="sldNum" sz="quarter" idx="12"/>
          </p:nvPr>
        </p:nvSpPr>
        <p:spPr>
          <a:xfrm>
            <a:off x="11003485" y="6626632"/>
            <a:ext cx="274114" cy="184666"/>
          </a:xfrm>
        </p:spPr>
        <p:txBody>
          <a:bodyPr/>
          <a:lstStyle>
            <a:lvl1pPr>
              <a:defRPr>
                <a:solidFill>
                  <a:schemeClr val="bg1"/>
                </a:solidFill>
              </a:defRPr>
            </a:lvl1pPr>
          </a:lstStyle>
          <a:p>
            <a:fld id="{1F15C832-BA88-44B2-B74D-EBDA7A9ACE5F}" type="slidenum">
              <a:rPr lang="fr-FR" smtClean="0"/>
              <a:pPr/>
              <a:t>‹N°›</a:t>
            </a:fld>
            <a:endParaRPr lang="fr-FR" dirty="0"/>
          </a:p>
        </p:txBody>
      </p:sp>
      <p:sp>
        <p:nvSpPr>
          <p:cNvPr id="17" name="ZoneTexte 16">
            <a:extLst>
              <a:ext uri="{FF2B5EF4-FFF2-40B4-BE49-F238E27FC236}">
                <a16:creationId xmlns:a16="http://schemas.microsoft.com/office/drawing/2014/main" id="{8E1A49B3-112B-4203-80B1-9D38D3E4F84D}"/>
              </a:ext>
            </a:extLst>
          </p:cNvPr>
          <p:cNvSpPr txBox="1"/>
          <p:nvPr/>
        </p:nvSpPr>
        <p:spPr>
          <a:xfrm>
            <a:off x="11430002" y="6649716"/>
            <a:ext cx="407163" cy="138499"/>
          </a:xfrm>
          <a:prstGeom prst="rect">
            <a:avLst/>
          </a:prstGeom>
          <a:noFill/>
        </p:spPr>
        <p:txBody>
          <a:bodyPr wrap="none" lIns="0" tIns="0" rIns="0" bIns="0" rtlCol="0" anchor="ctr" anchorCtr="0">
            <a:spAutoFit/>
          </a:bodyPr>
          <a:lstStyle/>
          <a:p>
            <a:r>
              <a:rPr lang="fr-FR" sz="900" b="1" dirty="0">
                <a:solidFill>
                  <a:schemeClr val="bg1"/>
                </a:solidFill>
              </a:rPr>
              <a:t>@ </a:t>
            </a:r>
            <a:r>
              <a:rPr lang="fr-FR" sz="900" b="1" dirty="0" err="1">
                <a:solidFill>
                  <a:schemeClr val="bg1"/>
                </a:solidFill>
              </a:rPr>
              <a:t>cnes</a:t>
            </a:r>
            <a:endParaRPr lang="fr-FR" sz="900" b="1" dirty="0">
              <a:solidFill>
                <a:schemeClr val="bg1"/>
              </a:solidFill>
            </a:endParaRPr>
          </a:p>
        </p:txBody>
      </p:sp>
    </p:spTree>
    <p:extLst>
      <p:ext uri="{BB962C8B-B14F-4D97-AF65-F5344CB8AC3E}">
        <p14:creationId xmlns:p14="http://schemas.microsoft.com/office/powerpoint/2010/main" val="286710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B54CC323-F243-453E-9662-05A5204695CF}" type="datetimeFigureOut">
              <a:rPr lang="fr-FR" smtClean="0"/>
              <a:t>13/06/2022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804005-8FBB-4ABA-9E19-37E0A7E18E39}" type="slidenum">
              <a:rPr lang="fr-FR" smtClean="0"/>
              <a:t>‹N°›</a:t>
            </a:fld>
            <a:endParaRPr lang="fr-FR"/>
          </a:p>
        </p:txBody>
      </p:sp>
    </p:spTree>
    <p:extLst>
      <p:ext uri="{BB962C8B-B14F-4D97-AF65-F5344CB8AC3E}">
        <p14:creationId xmlns:p14="http://schemas.microsoft.com/office/powerpoint/2010/main" val="234450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uv avec 3 logos partenaires">
    <p:spTree>
      <p:nvGrpSpPr>
        <p:cNvPr id="1" name=""/>
        <p:cNvGrpSpPr/>
        <p:nvPr/>
      </p:nvGrpSpPr>
      <p:grpSpPr>
        <a:xfrm>
          <a:off x="0" y="0"/>
          <a:ext cx="0" cy="0"/>
          <a:chOff x="0" y="0"/>
          <a:chExt cx="0" cy="0"/>
        </a:xfrm>
      </p:grpSpPr>
      <p:sp>
        <p:nvSpPr>
          <p:cNvPr id="15" name="Espace réservé pour une image  4">
            <a:extLst>
              <a:ext uri="{FF2B5EF4-FFF2-40B4-BE49-F238E27FC236}">
                <a16:creationId xmlns:a16="http://schemas.microsoft.com/office/drawing/2014/main" id="{88568475-D0A2-426E-BB81-6EA864EC55B1}"/>
              </a:ext>
            </a:extLst>
          </p:cNvPr>
          <p:cNvSpPr>
            <a:spLocks noGrp="1"/>
          </p:cNvSpPr>
          <p:nvPr>
            <p:ph type="pic" sz="quarter" idx="12" hasCustomPrompt="1"/>
          </p:nvPr>
        </p:nvSpPr>
        <p:spPr>
          <a:xfrm>
            <a:off x="4069980" y="4792320"/>
            <a:ext cx="1171800" cy="761040"/>
          </a:xfrm>
        </p:spPr>
        <p:txBody>
          <a:bodyPr/>
          <a:lstStyle>
            <a:lvl1pPr>
              <a:defRPr>
                <a:latin typeface="+mn-lt"/>
              </a:defRPr>
            </a:lvl1pPr>
          </a:lstStyle>
          <a:p>
            <a:r>
              <a:rPr lang="fr-FR" dirty="0"/>
              <a:t>image</a:t>
            </a:r>
          </a:p>
        </p:txBody>
      </p:sp>
      <p:sp>
        <p:nvSpPr>
          <p:cNvPr id="16" name="Espace réservé pour une image  4">
            <a:extLst>
              <a:ext uri="{FF2B5EF4-FFF2-40B4-BE49-F238E27FC236}">
                <a16:creationId xmlns:a16="http://schemas.microsoft.com/office/drawing/2014/main" id="{E1874CC0-3FC8-449F-9A47-A271E79930DF}"/>
              </a:ext>
            </a:extLst>
          </p:cNvPr>
          <p:cNvSpPr>
            <a:spLocks noGrp="1"/>
          </p:cNvSpPr>
          <p:nvPr>
            <p:ph type="pic" sz="quarter" idx="13" hasCustomPrompt="1"/>
          </p:nvPr>
        </p:nvSpPr>
        <p:spPr>
          <a:xfrm>
            <a:off x="6949980" y="4792320"/>
            <a:ext cx="1171800" cy="761040"/>
          </a:xfrm>
        </p:spPr>
        <p:txBody>
          <a:bodyPr/>
          <a:lstStyle>
            <a:lvl1pPr>
              <a:defRPr>
                <a:latin typeface="+mn-lt"/>
              </a:defRPr>
            </a:lvl1pPr>
          </a:lstStyle>
          <a:p>
            <a:r>
              <a:rPr lang="fr-FR" dirty="0"/>
              <a:t>image</a:t>
            </a:r>
          </a:p>
        </p:txBody>
      </p:sp>
      <p:sp>
        <p:nvSpPr>
          <p:cNvPr id="17" name="Espace réservé pour une image  4">
            <a:extLst>
              <a:ext uri="{FF2B5EF4-FFF2-40B4-BE49-F238E27FC236}">
                <a16:creationId xmlns:a16="http://schemas.microsoft.com/office/drawing/2014/main" id="{69E89F92-460D-49BC-8E61-84D7C088FB23}"/>
              </a:ext>
            </a:extLst>
          </p:cNvPr>
          <p:cNvSpPr>
            <a:spLocks noGrp="1"/>
          </p:cNvSpPr>
          <p:nvPr>
            <p:ph type="pic" sz="quarter" idx="14" hasCustomPrompt="1"/>
          </p:nvPr>
        </p:nvSpPr>
        <p:spPr>
          <a:xfrm>
            <a:off x="5509980" y="4792320"/>
            <a:ext cx="1171800" cy="761040"/>
          </a:xfrm>
        </p:spPr>
        <p:txBody>
          <a:bodyPr/>
          <a:lstStyle>
            <a:lvl1pPr>
              <a:defRPr>
                <a:latin typeface="+mn-lt"/>
              </a:defRPr>
            </a:lvl1pPr>
          </a:lstStyle>
          <a:p>
            <a:r>
              <a:rPr lang="fr-FR" dirty="0"/>
              <a:t>image</a:t>
            </a:r>
          </a:p>
        </p:txBody>
      </p:sp>
      <p:sp>
        <p:nvSpPr>
          <p:cNvPr id="13" name="Titre 12">
            <a:extLst>
              <a:ext uri="{FF2B5EF4-FFF2-40B4-BE49-F238E27FC236}">
                <a16:creationId xmlns:a16="http://schemas.microsoft.com/office/drawing/2014/main" id="{E6565DA9-72C1-4A7D-AE76-7F62DFD56FEB}"/>
              </a:ext>
            </a:extLst>
          </p:cNvPr>
          <p:cNvSpPr>
            <a:spLocks noGrp="1"/>
          </p:cNvSpPr>
          <p:nvPr>
            <p:ph type="title" hasCustomPrompt="1"/>
          </p:nvPr>
        </p:nvSpPr>
        <p:spPr>
          <a:xfrm>
            <a:off x="1251563" y="1221388"/>
            <a:ext cx="9688875" cy="1828193"/>
          </a:xfrm>
        </p:spPr>
        <p:txBody>
          <a:bodyPr/>
          <a:lstStyle>
            <a:lvl1pPr>
              <a:defRPr>
                <a:latin typeface="+mj-lt"/>
              </a:defRPr>
            </a:lvl1pPr>
          </a:lstStyle>
          <a:p>
            <a:r>
              <a:rPr lang="fr-FR" dirty="0"/>
              <a:t>Titre de la</a:t>
            </a:r>
            <a:br>
              <a:rPr lang="fr-FR" dirty="0"/>
            </a:br>
            <a:r>
              <a:rPr lang="fr-FR" dirty="0"/>
              <a:t>présentation</a:t>
            </a:r>
            <a:br>
              <a:rPr lang="fr-FR" dirty="0"/>
            </a:br>
            <a:r>
              <a:rPr lang="fr-FR" dirty="0" err="1"/>
              <a:t>lorem</a:t>
            </a:r>
            <a:r>
              <a:rPr lang="fr-FR" dirty="0"/>
              <a:t> ipsum</a:t>
            </a:r>
          </a:p>
        </p:txBody>
      </p:sp>
      <p:sp>
        <p:nvSpPr>
          <p:cNvPr id="10" name="Sous-titre 2">
            <a:extLst>
              <a:ext uri="{FF2B5EF4-FFF2-40B4-BE49-F238E27FC236}">
                <a16:creationId xmlns:a16="http://schemas.microsoft.com/office/drawing/2014/main" id="{78F1BEC1-BFC0-4E23-B9AE-B9CF658971AD}"/>
              </a:ext>
            </a:extLst>
          </p:cNvPr>
          <p:cNvSpPr>
            <a:spLocks noGrp="1"/>
          </p:cNvSpPr>
          <p:nvPr>
            <p:ph type="subTitle" idx="1" hasCustomPrompt="1"/>
          </p:nvPr>
        </p:nvSpPr>
        <p:spPr>
          <a:xfrm>
            <a:off x="4622843" y="3247804"/>
            <a:ext cx="2946319" cy="323165"/>
          </a:xfrm>
        </p:spPr>
        <p:txBody>
          <a:bodyPr wrap="none">
            <a:spAutoFit/>
          </a:bodyPr>
          <a:lstStyle>
            <a:lvl1pPr marL="0" indent="0" algn="ctr">
              <a:buNone/>
              <a:defRPr sz="2100" cap="all" baseline="0">
                <a:solidFill>
                  <a:schemeClr val="accent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Référence dossier</a:t>
            </a:r>
          </a:p>
        </p:txBody>
      </p:sp>
      <p:sp>
        <p:nvSpPr>
          <p:cNvPr id="11" name="Espace réservé du texte 5">
            <a:extLst>
              <a:ext uri="{FF2B5EF4-FFF2-40B4-BE49-F238E27FC236}">
                <a16:creationId xmlns:a16="http://schemas.microsoft.com/office/drawing/2014/main" id="{324769AC-81AA-4F8C-BF75-14C22B315B1D}"/>
              </a:ext>
            </a:extLst>
          </p:cNvPr>
          <p:cNvSpPr>
            <a:spLocks noGrp="1"/>
          </p:cNvSpPr>
          <p:nvPr>
            <p:ph type="body" sz="quarter" idx="10" hasCustomPrompt="1"/>
          </p:nvPr>
        </p:nvSpPr>
        <p:spPr>
          <a:xfrm>
            <a:off x="5926883" y="3902872"/>
            <a:ext cx="338234" cy="215444"/>
          </a:xfrm>
        </p:spPr>
        <p:txBody>
          <a:bodyPr/>
          <a:lstStyle>
            <a:lvl1pPr>
              <a:defRPr>
                <a:latin typeface="+mn-lt"/>
              </a:defRPr>
            </a:lvl1pPr>
          </a:lstStyle>
          <a:p>
            <a:pPr lvl="0"/>
            <a:r>
              <a:rPr lang="fr-FR" dirty="0"/>
              <a:t>Lieu</a:t>
            </a:r>
          </a:p>
        </p:txBody>
      </p:sp>
      <p:sp>
        <p:nvSpPr>
          <p:cNvPr id="18" name="Espace réservé du texte 5">
            <a:extLst>
              <a:ext uri="{FF2B5EF4-FFF2-40B4-BE49-F238E27FC236}">
                <a16:creationId xmlns:a16="http://schemas.microsoft.com/office/drawing/2014/main" id="{8E03375C-FD45-4574-AA7E-0317C8919907}"/>
              </a:ext>
            </a:extLst>
          </p:cNvPr>
          <p:cNvSpPr>
            <a:spLocks noGrp="1"/>
          </p:cNvSpPr>
          <p:nvPr>
            <p:ph type="body" sz="quarter" idx="11" hasCustomPrompt="1"/>
          </p:nvPr>
        </p:nvSpPr>
        <p:spPr>
          <a:xfrm>
            <a:off x="4544293" y="4270969"/>
            <a:ext cx="3103415" cy="215444"/>
          </a:xfrm>
        </p:spPr>
        <p:txBody>
          <a:bodyPr/>
          <a:lstStyle>
            <a:lvl1pPr>
              <a:defRPr>
                <a:latin typeface="+mn-lt"/>
              </a:defRPr>
            </a:lvl1pPr>
          </a:lstStyle>
          <a:p>
            <a:r>
              <a:rPr lang="fr-FR" dirty="0"/>
              <a:t>Prénom Nom, Fonction de l’intervenant</a:t>
            </a:r>
          </a:p>
        </p:txBody>
      </p:sp>
      <p:sp>
        <p:nvSpPr>
          <p:cNvPr id="12" name="Espace réservé du texte 5">
            <a:extLst>
              <a:ext uri="{FF2B5EF4-FFF2-40B4-BE49-F238E27FC236}">
                <a16:creationId xmlns:a16="http://schemas.microsoft.com/office/drawing/2014/main" id="{ACFB15F9-D5BF-40F2-8666-C9A09BA4385C}"/>
              </a:ext>
            </a:extLst>
          </p:cNvPr>
          <p:cNvSpPr>
            <a:spLocks noGrp="1"/>
          </p:cNvSpPr>
          <p:nvPr>
            <p:ph type="body" sz="quarter" idx="15" hasCustomPrompt="1"/>
          </p:nvPr>
        </p:nvSpPr>
        <p:spPr>
          <a:xfrm>
            <a:off x="5902037" y="3687428"/>
            <a:ext cx="387927" cy="215444"/>
          </a:xfrm>
        </p:spPr>
        <p:txBody>
          <a:bodyPr/>
          <a:lstStyle>
            <a:lvl1pPr>
              <a:defRPr b="1">
                <a:latin typeface="+mn-lt"/>
              </a:defRPr>
            </a:lvl1pPr>
          </a:lstStyle>
          <a:p>
            <a:r>
              <a:rPr lang="fr-FR" dirty="0"/>
              <a:t>Date</a:t>
            </a:r>
          </a:p>
        </p:txBody>
      </p:sp>
    </p:spTree>
    <p:extLst>
      <p:ext uri="{BB962C8B-B14F-4D97-AF65-F5344CB8AC3E}">
        <p14:creationId xmlns:p14="http://schemas.microsoft.com/office/powerpoint/2010/main" val="3185818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B54CC323-F243-453E-9662-05A5204695CF}" type="datetimeFigureOut">
              <a:rPr lang="fr-FR" smtClean="0"/>
              <a:t>13/06/2022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804005-8FBB-4ABA-9E19-37E0A7E18E39}" type="slidenum">
              <a:rPr lang="fr-FR" smtClean="0"/>
              <a:t>‹N°›</a:t>
            </a:fld>
            <a:endParaRPr lang="fr-FR"/>
          </a:p>
        </p:txBody>
      </p:sp>
    </p:spTree>
    <p:extLst>
      <p:ext uri="{BB962C8B-B14F-4D97-AF65-F5344CB8AC3E}">
        <p14:creationId xmlns:p14="http://schemas.microsoft.com/office/powerpoint/2010/main" val="145203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uv seul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1A6312-8835-4E31-8F70-FBD0E3ABDFE1}"/>
              </a:ext>
            </a:extLst>
          </p:cNvPr>
          <p:cNvSpPr>
            <a:spLocks noGrp="1"/>
          </p:cNvSpPr>
          <p:nvPr>
            <p:ph type="title"/>
          </p:nvPr>
        </p:nvSpPr>
        <p:spPr/>
        <p:txBody>
          <a:bodyPr/>
          <a:lstStyle>
            <a:lvl1pPr>
              <a:defRPr>
                <a:latin typeface="+mj-lt"/>
              </a:defRPr>
            </a:lvl1pPr>
          </a:lstStyle>
          <a:p>
            <a:r>
              <a:rPr lang="fr-FR" smtClean="0"/>
              <a:t>Modifiez le style du titre</a:t>
            </a:r>
            <a:endParaRPr lang="fr-FR" dirty="0"/>
          </a:p>
        </p:txBody>
      </p:sp>
      <p:sp>
        <p:nvSpPr>
          <p:cNvPr id="8" name="Sous-titre 2">
            <a:extLst>
              <a:ext uri="{FF2B5EF4-FFF2-40B4-BE49-F238E27FC236}">
                <a16:creationId xmlns:a16="http://schemas.microsoft.com/office/drawing/2014/main" id="{C6A2834B-471C-4F69-9C29-4C8188116C23}"/>
              </a:ext>
            </a:extLst>
          </p:cNvPr>
          <p:cNvSpPr>
            <a:spLocks noGrp="1"/>
          </p:cNvSpPr>
          <p:nvPr>
            <p:ph type="subTitle" idx="1" hasCustomPrompt="1"/>
          </p:nvPr>
        </p:nvSpPr>
        <p:spPr>
          <a:xfrm>
            <a:off x="6095998" y="3279939"/>
            <a:ext cx="6096001" cy="261610"/>
          </a:xfrm>
        </p:spPr>
        <p:txBody>
          <a:bodyPr anchor="ctr" anchorCtr="0"/>
          <a:lstStyle>
            <a:lvl1pPr marL="0" indent="0" algn="ctr">
              <a:buNone/>
              <a:defRPr sz="1700"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Sous-titre de la présentation</a:t>
            </a:r>
          </a:p>
        </p:txBody>
      </p:sp>
      <p:sp>
        <p:nvSpPr>
          <p:cNvPr id="5" name="Espace réservé du texte 4">
            <a:extLst>
              <a:ext uri="{FF2B5EF4-FFF2-40B4-BE49-F238E27FC236}">
                <a16:creationId xmlns:a16="http://schemas.microsoft.com/office/drawing/2014/main" id="{3AD0A97A-81D5-47E5-BFC2-8EAEBBA0DFFD}"/>
              </a:ext>
            </a:extLst>
          </p:cNvPr>
          <p:cNvSpPr>
            <a:spLocks noGrp="1"/>
          </p:cNvSpPr>
          <p:nvPr>
            <p:ph type="body" sz="quarter" idx="10"/>
          </p:nvPr>
        </p:nvSpPr>
        <p:spPr>
          <a:xfrm>
            <a:off x="6096000" y="3629025"/>
            <a:ext cx="6096000" cy="184666"/>
          </a:xfrm>
        </p:spPr>
        <p:txBody>
          <a:bodyPr/>
          <a:lstStyle>
            <a:lvl1pPr>
              <a:defRPr>
                <a:latin typeface="+mn-lt"/>
              </a:defRPr>
            </a:lvl1pPr>
          </a:lstStyle>
          <a:p>
            <a:pPr lvl="0"/>
            <a:r>
              <a:rPr lang="fr-FR" smtClean="0"/>
              <a:t>Modifier les styles du texte du masque</a:t>
            </a:r>
          </a:p>
        </p:txBody>
      </p:sp>
      <p:sp>
        <p:nvSpPr>
          <p:cNvPr id="11" name="Espace réservé pour une image  2">
            <a:extLst>
              <a:ext uri="{FF2B5EF4-FFF2-40B4-BE49-F238E27FC236}">
                <a16:creationId xmlns:a16="http://schemas.microsoft.com/office/drawing/2014/main" id="{F9642905-C31A-41C6-8B69-F14B173FCD35}"/>
              </a:ext>
            </a:extLst>
          </p:cNvPr>
          <p:cNvSpPr>
            <a:spLocks noGrp="1"/>
          </p:cNvSpPr>
          <p:nvPr>
            <p:ph type="pic" idx="11"/>
          </p:nvPr>
        </p:nvSpPr>
        <p:spPr>
          <a:xfrm>
            <a:off x="0" y="0"/>
            <a:ext cx="6095998" cy="6858000"/>
          </a:xfrm>
          <a:solidFill>
            <a:schemeClr val="bg1">
              <a:lumMod val="95000"/>
            </a:schemeClr>
          </a:solidFill>
        </p:spPr>
        <p:txBody>
          <a:bodyPr anchor="t" anchorCtr="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Tree>
    <p:extLst>
      <p:ext uri="{BB962C8B-B14F-4D97-AF65-F5344CB8AC3E}">
        <p14:creationId xmlns:p14="http://schemas.microsoft.com/office/powerpoint/2010/main" val="58060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uv + 1 logo partenaires">
    <p:spTree>
      <p:nvGrpSpPr>
        <p:cNvPr id="1" name=""/>
        <p:cNvGrpSpPr/>
        <p:nvPr/>
      </p:nvGrpSpPr>
      <p:grpSpPr>
        <a:xfrm>
          <a:off x="0" y="0"/>
          <a:ext cx="0" cy="0"/>
          <a:chOff x="0" y="0"/>
          <a:chExt cx="0" cy="0"/>
        </a:xfrm>
      </p:grpSpPr>
      <p:sp>
        <p:nvSpPr>
          <p:cNvPr id="7" name="Espace réservé pour une image  4">
            <a:extLst>
              <a:ext uri="{FF2B5EF4-FFF2-40B4-BE49-F238E27FC236}">
                <a16:creationId xmlns:a16="http://schemas.microsoft.com/office/drawing/2014/main" id="{F20B399D-A684-4EF1-BFD5-9C2A62FCEBFA}"/>
              </a:ext>
            </a:extLst>
          </p:cNvPr>
          <p:cNvSpPr>
            <a:spLocks noGrp="1"/>
          </p:cNvSpPr>
          <p:nvPr>
            <p:ph type="pic" sz="quarter" idx="12"/>
          </p:nvPr>
        </p:nvSpPr>
        <p:spPr>
          <a:xfrm>
            <a:off x="8558100" y="4185360"/>
            <a:ext cx="1171800" cy="761040"/>
          </a:xfrm>
        </p:spPr>
        <p:txBody>
          <a:bodyPr/>
          <a:lstStyle>
            <a:lvl1pPr>
              <a:defRPr>
                <a:latin typeface="+mn-lt"/>
              </a:defRPr>
            </a:lvl1pPr>
          </a:lstStyle>
          <a:p>
            <a:r>
              <a:rPr lang="fr-FR" smtClean="0"/>
              <a:t>Cliquez sur l'icône pour ajouter une image</a:t>
            </a:r>
            <a:endParaRPr lang="fr-FR" dirty="0"/>
          </a:p>
        </p:txBody>
      </p:sp>
      <p:sp>
        <p:nvSpPr>
          <p:cNvPr id="2" name="Titre 1">
            <a:extLst>
              <a:ext uri="{FF2B5EF4-FFF2-40B4-BE49-F238E27FC236}">
                <a16:creationId xmlns:a16="http://schemas.microsoft.com/office/drawing/2014/main" id="{761A6312-8835-4E31-8F70-FBD0E3ABDFE1}"/>
              </a:ext>
            </a:extLst>
          </p:cNvPr>
          <p:cNvSpPr>
            <a:spLocks noGrp="1"/>
          </p:cNvSpPr>
          <p:nvPr>
            <p:ph type="title"/>
          </p:nvPr>
        </p:nvSpPr>
        <p:spPr/>
        <p:txBody>
          <a:bodyPr/>
          <a:lstStyle>
            <a:lvl1pPr>
              <a:defRPr>
                <a:latin typeface="+mj-lt"/>
              </a:defRPr>
            </a:lvl1pPr>
          </a:lstStyle>
          <a:p>
            <a:r>
              <a:rPr lang="fr-FR" smtClean="0"/>
              <a:t>Modifiez le style du titre</a:t>
            </a:r>
            <a:endParaRPr lang="fr-FR" dirty="0"/>
          </a:p>
        </p:txBody>
      </p:sp>
      <p:sp>
        <p:nvSpPr>
          <p:cNvPr id="8" name="Sous-titre 2">
            <a:extLst>
              <a:ext uri="{FF2B5EF4-FFF2-40B4-BE49-F238E27FC236}">
                <a16:creationId xmlns:a16="http://schemas.microsoft.com/office/drawing/2014/main" id="{C6A2834B-471C-4F69-9C29-4C8188116C23}"/>
              </a:ext>
            </a:extLst>
          </p:cNvPr>
          <p:cNvSpPr>
            <a:spLocks noGrp="1"/>
          </p:cNvSpPr>
          <p:nvPr>
            <p:ph type="subTitle" idx="1" hasCustomPrompt="1"/>
          </p:nvPr>
        </p:nvSpPr>
        <p:spPr>
          <a:xfrm>
            <a:off x="6095998" y="3279939"/>
            <a:ext cx="6096001" cy="261610"/>
          </a:xfrm>
        </p:spPr>
        <p:txBody>
          <a:bodyPr anchor="ctr" anchorCtr="0"/>
          <a:lstStyle>
            <a:lvl1pPr marL="0" indent="0" algn="ctr">
              <a:buNone/>
              <a:defRPr sz="1700"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Sous-titre de la présentation</a:t>
            </a:r>
          </a:p>
        </p:txBody>
      </p:sp>
      <p:sp>
        <p:nvSpPr>
          <p:cNvPr id="5" name="Espace réservé du texte 4">
            <a:extLst>
              <a:ext uri="{FF2B5EF4-FFF2-40B4-BE49-F238E27FC236}">
                <a16:creationId xmlns:a16="http://schemas.microsoft.com/office/drawing/2014/main" id="{3AD0A97A-81D5-47E5-BFC2-8EAEBBA0DFFD}"/>
              </a:ext>
            </a:extLst>
          </p:cNvPr>
          <p:cNvSpPr>
            <a:spLocks noGrp="1"/>
          </p:cNvSpPr>
          <p:nvPr>
            <p:ph type="body" sz="quarter" idx="10"/>
          </p:nvPr>
        </p:nvSpPr>
        <p:spPr>
          <a:xfrm>
            <a:off x="6096000" y="3629025"/>
            <a:ext cx="6096000" cy="184666"/>
          </a:xfrm>
        </p:spPr>
        <p:txBody>
          <a:bodyPr/>
          <a:lstStyle>
            <a:lvl1pPr>
              <a:defRPr>
                <a:latin typeface="+mn-lt"/>
              </a:defRPr>
            </a:lvl1pPr>
          </a:lstStyle>
          <a:p>
            <a:pPr lvl="0"/>
            <a:r>
              <a:rPr lang="fr-FR" smtClean="0"/>
              <a:t>Modifier les styles du texte du masque</a:t>
            </a:r>
          </a:p>
        </p:txBody>
      </p:sp>
      <p:sp>
        <p:nvSpPr>
          <p:cNvPr id="11" name="Espace réservé pour une image  2">
            <a:extLst>
              <a:ext uri="{FF2B5EF4-FFF2-40B4-BE49-F238E27FC236}">
                <a16:creationId xmlns:a16="http://schemas.microsoft.com/office/drawing/2014/main" id="{F9642905-C31A-41C6-8B69-F14B173FCD35}"/>
              </a:ext>
            </a:extLst>
          </p:cNvPr>
          <p:cNvSpPr>
            <a:spLocks noGrp="1"/>
          </p:cNvSpPr>
          <p:nvPr>
            <p:ph type="pic" idx="11"/>
          </p:nvPr>
        </p:nvSpPr>
        <p:spPr>
          <a:xfrm>
            <a:off x="0" y="0"/>
            <a:ext cx="6095998" cy="6858000"/>
          </a:xfrm>
          <a:solidFill>
            <a:schemeClr val="bg1">
              <a:lumMod val="95000"/>
            </a:schemeClr>
          </a:solidFill>
        </p:spPr>
        <p:txBody>
          <a:bodyPr anchor="t" anchorCtr="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dirty="0"/>
          </a:p>
        </p:txBody>
      </p:sp>
    </p:spTree>
    <p:extLst>
      <p:ext uri="{BB962C8B-B14F-4D97-AF65-F5344CB8AC3E}">
        <p14:creationId xmlns:p14="http://schemas.microsoft.com/office/powerpoint/2010/main" val="138140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uv + 3 logos partenaires">
    <p:spTree>
      <p:nvGrpSpPr>
        <p:cNvPr id="1" name=""/>
        <p:cNvGrpSpPr/>
        <p:nvPr/>
      </p:nvGrpSpPr>
      <p:grpSpPr>
        <a:xfrm>
          <a:off x="0" y="0"/>
          <a:ext cx="0" cy="0"/>
          <a:chOff x="0" y="0"/>
          <a:chExt cx="0" cy="0"/>
        </a:xfrm>
      </p:grpSpPr>
      <p:sp>
        <p:nvSpPr>
          <p:cNvPr id="9" name="Espace réservé pour une image  4">
            <a:extLst>
              <a:ext uri="{FF2B5EF4-FFF2-40B4-BE49-F238E27FC236}">
                <a16:creationId xmlns:a16="http://schemas.microsoft.com/office/drawing/2014/main" id="{BCAE0AC3-3AD1-45CC-B8DE-CEFD7DC63277}"/>
              </a:ext>
            </a:extLst>
          </p:cNvPr>
          <p:cNvSpPr>
            <a:spLocks noGrp="1"/>
          </p:cNvSpPr>
          <p:nvPr>
            <p:ph type="pic" sz="quarter" idx="12"/>
          </p:nvPr>
        </p:nvSpPr>
        <p:spPr>
          <a:xfrm>
            <a:off x="7118100" y="4384440"/>
            <a:ext cx="1171800" cy="761040"/>
          </a:xfrm>
        </p:spPr>
        <p:txBody>
          <a:bodyPr/>
          <a:lstStyle>
            <a:lvl1pPr>
              <a:defRPr>
                <a:latin typeface="+mn-lt"/>
              </a:defRPr>
            </a:lvl1pPr>
          </a:lstStyle>
          <a:p>
            <a:r>
              <a:rPr lang="fr-FR" smtClean="0"/>
              <a:t>Cliquez sur l'icône pour ajouter une image</a:t>
            </a:r>
            <a:endParaRPr lang="fr-FR" dirty="0"/>
          </a:p>
        </p:txBody>
      </p:sp>
      <p:sp>
        <p:nvSpPr>
          <p:cNvPr id="14" name="Espace réservé pour une image  4">
            <a:extLst>
              <a:ext uri="{FF2B5EF4-FFF2-40B4-BE49-F238E27FC236}">
                <a16:creationId xmlns:a16="http://schemas.microsoft.com/office/drawing/2014/main" id="{84333F62-BE85-4EFD-B930-BDC531708F00}"/>
              </a:ext>
            </a:extLst>
          </p:cNvPr>
          <p:cNvSpPr>
            <a:spLocks noGrp="1"/>
          </p:cNvSpPr>
          <p:nvPr>
            <p:ph type="pic" sz="quarter" idx="13"/>
          </p:nvPr>
        </p:nvSpPr>
        <p:spPr>
          <a:xfrm>
            <a:off x="8558100" y="4384440"/>
            <a:ext cx="1171800" cy="761040"/>
          </a:xfrm>
        </p:spPr>
        <p:txBody>
          <a:bodyPr/>
          <a:lstStyle>
            <a:lvl1pPr>
              <a:defRPr>
                <a:latin typeface="+mn-lt"/>
              </a:defRPr>
            </a:lvl1pPr>
          </a:lstStyle>
          <a:p>
            <a:r>
              <a:rPr lang="fr-FR" smtClean="0"/>
              <a:t>Cliquez sur l'icône pour ajouter une image</a:t>
            </a:r>
            <a:endParaRPr lang="fr-FR" dirty="0"/>
          </a:p>
        </p:txBody>
      </p:sp>
      <p:sp>
        <p:nvSpPr>
          <p:cNvPr id="15" name="Espace réservé pour une image  4">
            <a:extLst>
              <a:ext uri="{FF2B5EF4-FFF2-40B4-BE49-F238E27FC236}">
                <a16:creationId xmlns:a16="http://schemas.microsoft.com/office/drawing/2014/main" id="{2F017C8B-246A-402C-915F-A0ECF37459A6}"/>
              </a:ext>
            </a:extLst>
          </p:cNvPr>
          <p:cNvSpPr>
            <a:spLocks noGrp="1"/>
          </p:cNvSpPr>
          <p:nvPr>
            <p:ph type="pic" sz="quarter" idx="14"/>
          </p:nvPr>
        </p:nvSpPr>
        <p:spPr>
          <a:xfrm>
            <a:off x="9998100" y="4384440"/>
            <a:ext cx="1171800" cy="761040"/>
          </a:xfrm>
        </p:spPr>
        <p:txBody>
          <a:bodyPr/>
          <a:lstStyle>
            <a:lvl1pPr>
              <a:defRPr>
                <a:latin typeface="+mn-lt"/>
              </a:defRPr>
            </a:lvl1pPr>
          </a:lstStyle>
          <a:p>
            <a:r>
              <a:rPr lang="fr-FR" smtClean="0"/>
              <a:t>Cliquez sur l'icône pour ajouter une image</a:t>
            </a:r>
            <a:endParaRPr lang="fr-FR" dirty="0"/>
          </a:p>
        </p:txBody>
      </p:sp>
      <p:sp>
        <p:nvSpPr>
          <p:cNvPr id="2" name="Titre 1">
            <a:extLst>
              <a:ext uri="{FF2B5EF4-FFF2-40B4-BE49-F238E27FC236}">
                <a16:creationId xmlns:a16="http://schemas.microsoft.com/office/drawing/2014/main" id="{761A6312-8835-4E31-8F70-FBD0E3ABDFE1}"/>
              </a:ext>
            </a:extLst>
          </p:cNvPr>
          <p:cNvSpPr>
            <a:spLocks noGrp="1"/>
          </p:cNvSpPr>
          <p:nvPr>
            <p:ph type="title"/>
          </p:nvPr>
        </p:nvSpPr>
        <p:spPr/>
        <p:txBody>
          <a:bodyPr/>
          <a:lstStyle>
            <a:lvl1pPr>
              <a:defRPr>
                <a:latin typeface="+mj-lt"/>
              </a:defRPr>
            </a:lvl1pPr>
          </a:lstStyle>
          <a:p>
            <a:r>
              <a:rPr lang="fr-FR" smtClean="0"/>
              <a:t>Modifiez le style du titre</a:t>
            </a:r>
            <a:endParaRPr lang="fr-FR" dirty="0"/>
          </a:p>
        </p:txBody>
      </p:sp>
      <p:sp>
        <p:nvSpPr>
          <p:cNvPr id="8" name="Sous-titre 2">
            <a:extLst>
              <a:ext uri="{FF2B5EF4-FFF2-40B4-BE49-F238E27FC236}">
                <a16:creationId xmlns:a16="http://schemas.microsoft.com/office/drawing/2014/main" id="{C6A2834B-471C-4F69-9C29-4C8188116C23}"/>
              </a:ext>
            </a:extLst>
          </p:cNvPr>
          <p:cNvSpPr>
            <a:spLocks noGrp="1"/>
          </p:cNvSpPr>
          <p:nvPr>
            <p:ph type="subTitle" idx="1" hasCustomPrompt="1"/>
          </p:nvPr>
        </p:nvSpPr>
        <p:spPr>
          <a:xfrm>
            <a:off x="6095998" y="3279939"/>
            <a:ext cx="6096001" cy="261610"/>
          </a:xfrm>
        </p:spPr>
        <p:txBody>
          <a:bodyPr anchor="ctr" anchorCtr="0"/>
          <a:lstStyle>
            <a:lvl1pPr marL="0" indent="0" algn="ctr">
              <a:buNone/>
              <a:defRPr sz="1700"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Sous-titre de la présentation</a:t>
            </a:r>
          </a:p>
        </p:txBody>
      </p:sp>
      <p:sp>
        <p:nvSpPr>
          <p:cNvPr id="5" name="Espace réservé du texte 4">
            <a:extLst>
              <a:ext uri="{FF2B5EF4-FFF2-40B4-BE49-F238E27FC236}">
                <a16:creationId xmlns:a16="http://schemas.microsoft.com/office/drawing/2014/main" id="{3AD0A97A-81D5-47E5-BFC2-8EAEBBA0DFFD}"/>
              </a:ext>
            </a:extLst>
          </p:cNvPr>
          <p:cNvSpPr>
            <a:spLocks noGrp="1"/>
          </p:cNvSpPr>
          <p:nvPr>
            <p:ph type="body" sz="quarter" idx="10"/>
          </p:nvPr>
        </p:nvSpPr>
        <p:spPr>
          <a:xfrm>
            <a:off x="6096000" y="3629025"/>
            <a:ext cx="6096000" cy="184666"/>
          </a:xfrm>
        </p:spPr>
        <p:txBody>
          <a:bodyPr/>
          <a:lstStyle>
            <a:lvl1pPr>
              <a:defRPr>
                <a:latin typeface="+mn-lt"/>
              </a:defRPr>
            </a:lvl1pPr>
          </a:lstStyle>
          <a:p>
            <a:pPr lvl="0"/>
            <a:r>
              <a:rPr lang="fr-FR" smtClean="0"/>
              <a:t>Modifier les styles du texte du masque</a:t>
            </a:r>
          </a:p>
        </p:txBody>
      </p:sp>
      <p:sp>
        <p:nvSpPr>
          <p:cNvPr id="11" name="Espace réservé pour une image  2">
            <a:extLst>
              <a:ext uri="{FF2B5EF4-FFF2-40B4-BE49-F238E27FC236}">
                <a16:creationId xmlns:a16="http://schemas.microsoft.com/office/drawing/2014/main" id="{F9642905-C31A-41C6-8B69-F14B173FCD35}"/>
              </a:ext>
            </a:extLst>
          </p:cNvPr>
          <p:cNvSpPr>
            <a:spLocks noGrp="1"/>
          </p:cNvSpPr>
          <p:nvPr>
            <p:ph type="pic" idx="11"/>
          </p:nvPr>
        </p:nvSpPr>
        <p:spPr>
          <a:xfrm>
            <a:off x="0" y="0"/>
            <a:ext cx="6095998" cy="6858000"/>
          </a:xfrm>
          <a:solidFill>
            <a:schemeClr val="bg1">
              <a:lumMod val="95000"/>
            </a:schemeClr>
          </a:solidFill>
        </p:spPr>
        <p:txBody>
          <a:bodyPr anchor="t" anchorCtr="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Tree>
    <p:extLst>
      <p:ext uri="{BB962C8B-B14F-4D97-AF65-F5344CB8AC3E}">
        <p14:creationId xmlns:p14="http://schemas.microsoft.com/office/powerpoint/2010/main" val="3419801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Sous-titre 2">
            <a:extLst>
              <a:ext uri="{FF2B5EF4-FFF2-40B4-BE49-F238E27FC236}">
                <a16:creationId xmlns:a16="http://schemas.microsoft.com/office/drawing/2014/main" id="{C6A2834B-471C-4F69-9C29-4C8188116C23}"/>
              </a:ext>
            </a:extLst>
          </p:cNvPr>
          <p:cNvSpPr>
            <a:spLocks noGrp="1"/>
          </p:cNvSpPr>
          <p:nvPr>
            <p:ph type="subTitle" idx="1" hasCustomPrompt="1"/>
          </p:nvPr>
        </p:nvSpPr>
        <p:spPr>
          <a:xfrm>
            <a:off x="3238499" y="3565689"/>
            <a:ext cx="3714158" cy="338554"/>
          </a:xfrm>
        </p:spPr>
        <p:txBody>
          <a:bodyPr anchor="t" anchorCtr="0"/>
          <a:lstStyle>
            <a:lvl1pPr marL="0" indent="0" algn="l">
              <a:buNone/>
              <a:defRPr sz="2200" baseline="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Sous-titre du chapitre</a:t>
            </a:r>
          </a:p>
        </p:txBody>
      </p:sp>
      <p:sp>
        <p:nvSpPr>
          <p:cNvPr id="3" name="Titre 2">
            <a:extLst>
              <a:ext uri="{FF2B5EF4-FFF2-40B4-BE49-F238E27FC236}">
                <a16:creationId xmlns:a16="http://schemas.microsoft.com/office/drawing/2014/main" id="{88E4FC56-8F82-4C91-95CD-8C28C6BD5E83}"/>
              </a:ext>
            </a:extLst>
          </p:cNvPr>
          <p:cNvSpPr>
            <a:spLocks noGrp="1"/>
          </p:cNvSpPr>
          <p:nvPr>
            <p:ph type="title"/>
          </p:nvPr>
        </p:nvSpPr>
        <p:spPr>
          <a:xfrm>
            <a:off x="3238499" y="2455939"/>
            <a:ext cx="7115175" cy="1107996"/>
          </a:xfrm>
        </p:spPr>
        <p:txBody>
          <a:bodyPr/>
          <a:lstStyle>
            <a:lvl1pPr>
              <a:defRPr>
                <a:latin typeface="+mj-lt"/>
              </a:defRPr>
            </a:lvl1pPr>
          </a:lstStyle>
          <a:p>
            <a:r>
              <a:rPr lang="fr-FR" smtClean="0"/>
              <a:t>Modifiez le style du titre</a:t>
            </a:r>
            <a:endParaRPr lang="fr-FR" dirty="0"/>
          </a:p>
        </p:txBody>
      </p:sp>
      <p:sp>
        <p:nvSpPr>
          <p:cNvPr id="6" name="Espace réservé du texte 5">
            <a:extLst>
              <a:ext uri="{FF2B5EF4-FFF2-40B4-BE49-F238E27FC236}">
                <a16:creationId xmlns:a16="http://schemas.microsoft.com/office/drawing/2014/main" id="{77AF8B26-ABF4-4C6D-AA25-D7ECE43838B9}"/>
              </a:ext>
            </a:extLst>
          </p:cNvPr>
          <p:cNvSpPr>
            <a:spLocks noGrp="1"/>
          </p:cNvSpPr>
          <p:nvPr>
            <p:ph type="body" sz="quarter" idx="10" hasCustomPrompt="1"/>
          </p:nvPr>
        </p:nvSpPr>
        <p:spPr>
          <a:xfrm>
            <a:off x="-639964" y="-649367"/>
            <a:ext cx="3651642" cy="7632859"/>
          </a:xfrm>
        </p:spPr>
        <p:txBody>
          <a:bodyPr/>
          <a:lstStyle>
            <a:lvl1pPr>
              <a:defRPr>
                <a:latin typeface="+mn-lt"/>
              </a:defRPr>
            </a:lvl1pPr>
          </a:lstStyle>
          <a:p>
            <a:pPr lvl="0"/>
            <a:r>
              <a:rPr lang="fr-FR" dirty="0"/>
              <a:t>3</a:t>
            </a:r>
          </a:p>
        </p:txBody>
      </p:sp>
    </p:spTree>
    <p:extLst>
      <p:ext uri="{BB962C8B-B14F-4D97-AF65-F5344CB8AC3E}">
        <p14:creationId xmlns:p14="http://schemas.microsoft.com/office/powerpoint/2010/main" val="3431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B54CC323-F243-453E-9662-05A5204695CF}" type="datetimeFigureOut">
              <a:rPr lang="fr-FR" smtClean="0"/>
              <a:t>13/06/2022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804005-8FBB-4ABA-9E19-37E0A7E18E39}" type="slidenum">
              <a:rPr lang="fr-FR" smtClean="0"/>
              <a:t>‹N°›</a:t>
            </a:fld>
            <a:endParaRPr lang="fr-FR"/>
          </a:p>
        </p:txBody>
      </p:sp>
    </p:spTree>
    <p:extLst>
      <p:ext uri="{BB962C8B-B14F-4D97-AF65-F5344CB8AC3E}">
        <p14:creationId xmlns:p14="http://schemas.microsoft.com/office/powerpoint/2010/main" val="19831540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4.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62F45DC-63E1-4EBC-95E6-773028F53221}"/>
              </a:ext>
            </a:extLst>
          </p:cNvPr>
          <p:cNvSpPr>
            <a:spLocks noGrp="1"/>
          </p:cNvSpPr>
          <p:nvPr>
            <p:ph type="title"/>
          </p:nvPr>
        </p:nvSpPr>
        <p:spPr>
          <a:xfrm>
            <a:off x="1251563" y="1221388"/>
            <a:ext cx="9688875" cy="1828193"/>
          </a:xfrm>
          <a:prstGeom prst="rect">
            <a:avLst/>
          </a:prstGeom>
        </p:spPr>
        <p:txBody>
          <a:bodyPr vert="horz" wrap="square" lIns="0" tIns="0" rIns="0" bIns="0" rtlCol="0" anchor="b" anchorCtr="0">
            <a:spAutoFit/>
          </a:bodyPr>
          <a:lstStyle/>
          <a:p>
            <a:r>
              <a:rPr lang="fr-FR" dirty="0"/>
              <a:t>Titre de la</a:t>
            </a:r>
            <a:br>
              <a:rPr lang="fr-FR" dirty="0"/>
            </a:br>
            <a:r>
              <a:rPr lang="fr-FR" dirty="0"/>
              <a:t>présentation</a:t>
            </a:r>
            <a:br>
              <a:rPr lang="fr-FR" dirty="0"/>
            </a:br>
            <a:r>
              <a:rPr lang="fr-FR" dirty="0" err="1"/>
              <a:t>Lorem</a:t>
            </a:r>
            <a:r>
              <a:rPr lang="fr-FR" dirty="0"/>
              <a:t> </a:t>
            </a:r>
            <a:r>
              <a:rPr lang="fr-FR" dirty="0" err="1"/>
              <a:t>Ipsum</a:t>
            </a:r>
            <a:endParaRPr lang="fr-FR" dirty="0"/>
          </a:p>
        </p:txBody>
      </p:sp>
      <p:sp>
        <p:nvSpPr>
          <p:cNvPr id="3" name="Espace réservé du texte 2">
            <a:extLst>
              <a:ext uri="{FF2B5EF4-FFF2-40B4-BE49-F238E27FC236}">
                <a16:creationId xmlns:a16="http://schemas.microsoft.com/office/drawing/2014/main" id="{8BB30519-CF86-4456-A8A0-1EDAF7870F13}"/>
              </a:ext>
            </a:extLst>
          </p:cNvPr>
          <p:cNvSpPr>
            <a:spLocks noGrp="1"/>
          </p:cNvSpPr>
          <p:nvPr>
            <p:ph type="body" idx="1"/>
          </p:nvPr>
        </p:nvSpPr>
        <p:spPr>
          <a:xfrm>
            <a:off x="5926882" y="3910282"/>
            <a:ext cx="338234" cy="215444"/>
          </a:xfrm>
          <a:prstGeom prst="rect">
            <a:avLst/>
          </a:prstGeom>
        </p:spPr>
        <p:txBody>
          <a:bodyPr vert="horz" wrap="none" lIns="0" tIns="0" rIns="0" bIns="0" rtlCol="0">
            <a:spAutoFit/>
          </a:bodyPr>
          <a:lstStyle/>
          <a:p>
            <a:pPr lvl="0"/>
            <a:r>
              <a:rPr lang="fr-FR" dirty="0"/>
              <a:t>Lieu</a:t>
            </a:r>
          </a:p>
        </p:txBody>
      </p:sp>
      <p:pic>
        <p:nvPicPr>
          <p:cNvPr id="5" name="Image 4">
            <a:extLst>
              <a:ext uri="{FF2B5EF4-FFF2-40B4-BE49-F238E27FC236}">
                <a16:creationId xmlns:a16="http://schemas.microsoft.com/office/drawing/2014/main" id="{8C5728B4-381A-4324-BDC3-7C5EC6193560}"/>
              </a:ext>
            </a:extLst>
          </p:cNvPr>
          <p:cNvPicPr>
            <a:picLocks noChangeAspect="1"/>
          </p:cNvPicPr>
          <p:nvPr/>
        </p:nvPicPr>
        <p:blipFill>
          <a:blip r:embed="rId6"/>
          <a:stretch>
            <a:fillRect/>
          </a:stretch>
        </p:blipFill>
        <p:spPr>
          <a:xfrm>
            <a:off x="5366536" y="6141600"/>
            <a:ext cx="1458929" cy="360000"/>
          </a:xfrm>
          <a:prstGeom prst="rect">
            <a:avLst/>
          </a:prstGeom>
        </p:spPr>
      </p:pic>
    </p:spTree>
    <p:extLst>
      <p:ext uri="{BB962C8B-B14F-4D97-AF65-F5344CB8AC3E}">
        <p14:creationId xmlns:p14="http://schemas.microsoft.com/office/powerpoint/2010/main" val="596197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4400" b="0" kern="1200" cap="all" baseline="0">
          <a:solidFill>
            <a:schemeClr val="accent1"/>
          </a:solidFill>
          <a:latin typeface="+mj-lt"/>
          <a:ea typeface="+mj-ea"/>
          <a:cs typeface="+mj-cs"/>
        </a:defRPr>
      </a:lvl1pPr>
    </p:titleStyle>
    <p:bodyStyle>
      <a:lvl1pPr marL="0" indent="0" algn="ctr" defTabSz="914400" rtl="0" eaLnBrk="1" latinLnBrk="0" hangingPunct="1">
        <a:lnSpc>
          <a:spcPct val="100000"/>
        </a:lnSpc>
        <a:spcBef>
          <a:spcPts val="1200"/>
        </a:spcBef>
        <a:spcAft>
          <a:spcPts val="1200"/>
        </a:spcAft>
        <a:buFont typeface="Arial" panose="020B0604020202020204" pitchFamily="34" charset="0"/>
        <a:buNone/>
        <a:defRPr sz="1400" kern="1200">
          <a:solidFill>
            <a:schemeClr val="accent1"/>
          </a:solidFill>
          <a:latin typeface="+mn-lt"/>
          <a:ea typeface="+mn-ea"/>
          <a:cs typeface="+mn-cs"/>
        </a:defRPr>
      </a:lvl1pPr>
      <a:lvl2pPr marL="361950" indent="-352425" algn="l" defTabSz="914400" rtl="0" eaLnBrk="1" latinLnBrk="0" hangingPunct="1">
        <a:lnSpc>
          <a:spcPct val="100000"/>
        </a:lnSpc>
        <a:spcBef>
          <a:spcPts val="500"/>
        </a:spcBef>
        <a:buClr>
          <a:schemeClr val="accent1"/>
        </a:buClr>
        <a:buFont typeface="Wingdings" panose="05000000000000000000" pitchFamily="2" charset="2"/>
        <a:buChar char="v"/>
        <a:defRPr sz="1800" b="1" kern="1200">
          <a:solidFill>
            <a:schemeClr val="tx1"/>
          </a:solidFill>
          <a:latin typeface="+mn-lt"/>
          <a:ea typeface="+mn-ea"/>
          <a:cs typeface="+mn-cs"/>
        </a:defRPr>
      </a:lvl2pPr>
      <a:lvl3pPr marL="1076325" indent="-314325" algn="l" defTabSz="914400" rtl="0" eaLnBrk="1" latinLnBrk="0" hangingPunct="1">
        <a:lnSpc>
          <a:spcPct val="100000"/>
        </a:lnSpc>
        <a:spcBef>
          <a:spcPts val="0"/>
        </a:spcBef>
        <a:spcAft>
          <a:spcPts val="600"/>
        </a:spcAft>
        <a:buClr>
          <a:schemeClr val="accent1"/>
        </a:buClr>
        <a:buFont typeface="Wingdings" panose="05000000000000000000" pitchFamily="2" charset="2"/>
        <a:buChar char="Ø"/>
        <a:defRPr sz="1600" kern="1200">
          <a:solidFill>
            <a:schemeClr val="bg2"/>
          </a:solidFill>
          <a:latin typeface="+mn-lt"/>
          <a:ea typeface="+mn-ea"/>
          <a:cs typeface="+mn-cs"/>
        </a:defRPr>
      </a:lvl3pPr>
      <a:lvl4pPr marL="1524000" indent="-228600" algn="l" defTabSz="914400" rtl="0" eaLnBrk="1" latinLnBrk="0" hangingPunct="1">
        <a:lnSpc>
          <a:spcPct val="100000"/>
        </a:lnSpc>
        <a:spcBef>
          <a:spcPts val="300"/>
        </a:spcBef>
        <a:buClr>
          <a:schemeClr val="accent1"/>
        </a:buClr>
        <a:buFont typeface="Courier New" panose="02070309020205020404" pitchFamily="49" charset="0"/>
        <a:buChar char="o"/>
        <a:defRPr sz="1400" kern="1200">
          <a:solidFill>
            <a:schemeClr val="bg2"/>
          </a:solidFill>
          <a:latin typeface="+mn-lt"/>
          <a:ea typeface="+mn-ea"/>
          <a:cs typeface="+mn-cs"/>
        </a:defRPr>
      </a:lvl4pPr>
      <a:lvl5pPr marL="1971675" indent="-228600" algn="l" defTabSz="914400" rtl="0" eaLnBrk="1" latinLnBrk="0" hangingPunct="1">
        <a:lnSpc>
          <a:spcPct val="100000"/>
        </a:lnSpc>
        <a:spcBef>
          <a:spcPts val="0"/>
        </a:spcBef>
        <a:buClr>
          <a:schemeClr val="accent1"/>
        </a:buClr>
        <a:buFont typeface="Arial" panose="020B0604020202020204" pitchFamily="34" charset="0"/>
        <a:buChar char="•"/>
        <a:defRPr sz="12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62F45DC-63E1-4EBC-95E6-773028F53221}"/>
              </a:ext>
            </a:extLst>
          </p:cNvPr>
          <p:cNvSpPr>
            <a:spLocks noGrp="1"/>
          </p:cNvSpPr>
          <p:nvPr>
            <p:ph type="title"/>
          </p:nvPr>
        </p:nvSpPr>
        <p:spPr>
          <a:xfrm>
            <a:off x="6096000" y="2815886"/>
            <a:ext cx="6096000" cy="290849"/>
          </a:xfrm>
          <a:prstGeom prst="rect">
            <a:avLst/>
          </a:prstGeom>
        </p:spPr>
        <p:txBody>
          <a:bodyPr vert="horz" wrap="square" lIns="360000" tIns="0" rIns="360000" bIns="0" rtlCol="0" anchor="b" anchorCtr="0">
            <a:spAutoFit/>
          </a:bodyPr>
          <a:lstStyle/>
          <a:p>
            <a:r>
              <a:rPr lang="fr-FR" dirty="0"/>
              <a:t>Titre de la présentation</a:t>
            </a:r>
          </a:p>
        </p:txBody>
      </p:sp>
      <p:sp>
        <p:nvSpPr>
          <p:cNvPr id="3" name="Espace réservé du texte 2">
            <a:extLst>
              <a:ext uri="{FF2B5EF4-FFF2-40B4-BE49-F238E27FC236}">
                <a16:creationId xmlns:a16="http://schemas.microsoft.com/office/drawing/2014/main" id="{8BB30519-CF86-4456-A8A0-1EDAF7870F13}"/>
              </a:ext>
            </a:extLst>
          </p:cNvPr>
          <p:cNvSpPr>
            <a:spLocks noGrp="1"/>
          </p:cNvSpPr>
          <p:nvPr>
            <p:ph type="body" idx="1"/>
          </p:nvPr>
        </p:nvSpPr>
        <p:spPr>
          <a:xfrm>
            <a:off x="6096000" y="3631673"/>
            <a:ext cx="6096000" cy="184666"/>
          </a:xfrm>
          <a:prstGeom prst="rect">
            <a:avLst/>
          </a:prstGeom>
        </p:spPr>
        <p:txBody>
          <a:bodyPr vert="horz" wrap="square" lIns="0" tIns="0" rIns="0" bIns="0" rtlCol="0">
            <a:spAutoFit/>
          </a:bodyPr>
          <a:lstStyle/>
          <a:p>
            <a:pPr lvl="0"/>
            <a:r>
              <a:rPr lang="fr-FR" dirty="0"/>
              <a:t>Texte</a:t>
            </a:r>
          </a:p>
        </p:txBody>
      </p:sp>
      <p:pic>
        <p:nvPicPr>
          <p:cNvPr id="4" name="Image 3">
            <a:extLst>
              <a:ext uri="{FF2B5EF4-FFF2-40B4-BE49-F238E27FC236}">
                <a16:creationId xmlns:a16="http://schemas.microsoft.com/office/drawing/2014/main" id="{D357CBFF-1346-4243-BCAA-9A7DE088190F}"/>
              </a:ext>
            </a:extLst>
          </p:cNvPr>
          <p:cNvPicPr>
            <a:picLocks noChangeAspect="1"/>
          </p:cNvPicPr>
          <p:nvPr/>
        </p:nvPicPr>
        <p:blipFill>
          <a:blip r:embed="rId5"/>
          <a:stretch>
            <a:fillRect/>
          </a:stretch>
        </p:blipFill>
        <p:spPr>
          <a:xfrm>
            <a:off x="8414536" y="6141600"/>
            <a:ext cx="1458929" cy="360000"/>
          </a:xfrm>
          <a:prstGeom prst="rect">
            <a:avLst/>
          </a:prstGeom>
        </p:spPr>
      </p:pic>
    </p:spTree>
    <p:extLst>
      <p:ext uri="{BB962C8B-B14F-4D97-AF65-F5344CB8AC3E}">
        <p14:creationId xmlns:p14="http://schemas.microsoft.com/office/powerpoint/2010/main" val="22274076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lnSpc>
          <a:spcPct val="90000"/>
        </a:lnSpc>
        <a:spcBef>
          <a:spcPct val="0"/>
        </a:spcBef>
        <a:buNone/>
        <a:defRPr sz="2100" b="0" kern="1200" cap="all" baseline="0">
          <a:solidFill>
            <a:schemeClr val="accent1"/>
          </a:solidFill>
          <a:latin typeface="+mj-lt"/>
          <a:ea typeface="+mj-ea"/>
          <a:cs typeface="+mj-cs"/>
        </a:defRPr>
      </a:lvl1pPr>
    </p:titleStyle>
    <p:bodyStyle>
      <a:lvl1pPr marL="0" indent="0" algn="ctr" defTabSz="914400" rtl="0" eaLnBrk="1" latinLnBrk="0" hangingPunct="1">
        <a:lnSpc>
          <a:spcPct val="100000"/>
        </a:lnSpc>
        <a:spcBef>
          <a:spcPts val="1200"/>
        </a:spcBef>
        <a:spcAft>
          <a:spcPts val="1200"/>
        </a:spcAft>
        <a:buFont typeface="Arial" panose="020B0604020202020204" pitchFamily="34" charset="0"/>
        <a:buNone/>
        <a:defRPr sz="1200" kern="1200" cap="all" baseline="0">
          <a:solidFill>
            <a:schemeClr val="accent1"/>
          </a:solidFill>
          <a:latin typeface="+mn-lt"/>
          <a:ea typeface="+mn-ea"/>
          <a:cs typeface="Arial" panose="020B0604020202020204" pitchFamily="34" charset="0"/>
        </a:defRPr>
      </a:lvl1pPr>
      <a:lvl2pPr marL="361950" indent="-352425" algn="l" defTabSz="914400" rtl="0" eaLnBrk="1" latinLnBrk="0" hangingPunct="1">
        <a:lnSpc>
          <a:spcPct val="100000"/>
        </a:lnSpc>
        <a:spcBef>
          <a:spcPts val="500"/>
        </a:spcBef>
        <a:buClr>
          <a:schemeClr val="accent1"/>
        </a:buClr>
        <a:buFont typeface="Wingdings" panose="05000000000000000000" pitchFamily="2" charset="2"/>
        <a:buChar char="v"/>
        <a:defRPr sz="1800" b="1" kern="1200">
          <a:solidFill>
            <a:schemeClr val="tx1"/>
          </a:solidFill>
          <a:latin typeface="+mn-lt"/>
          <a:ea typeface="+mn-ea"/>
          <a:cs typeface="+mn-cs"/>
        </a:defRPr>
      </a:lvl2pPr>
      <a:lvl3pPr marL="1076325" indent="-314325" algn="l" defTabSz="914400" rtl="0" eaLnBrk="1" latinLnBrk="0" hangingPunct="1">
        <a:lnSpc>
          <a:spcPct val="100000"/>
        </a:lnSpc>
        <a:spcBef>
          <a:spcPts val="0"/>
        </a:spcBef>
        <a:spcAft>
          <a:spcPts val="600"/>
        </a:spcAft>
        <a:buClr>
          <a:schemeClr val="accent1"/>
        </a:buClr>
        <a:buFont typeface="Wingdings" panose="05000000000000000000" pitchFamily="2" charset="2"/>
        <a:buChar char="Ø"/>
        <a:defRPr sz="1600" kern="1200">
          <a:solidFill>
            <a:schemeClr val="bg2"/>
          </a:solidFill>
          <a:latin typeface="+mn-lt"/>
          <a:ea typeface="+mn-ea"/>
          <a:cs typeface="+mn-cs"/>
        </a:defRPr>
      </a:lvl3pPr>
      <a:lvl4pPr marL="1524000" indent="-228600" algn="l" defTabSz="914400" rtl="0" eaLnBrk="1" latinLnBrk="0" hangingPunct="1">
        <a:lnSpc>
          <a:spcPct val="100000"/>
        </a:lnSpc>
        <a:spcBef>
          <a:spcPts val="300"/>
        </a:spcBef>
        <a:buClr>
          <a:schemeClr val="accent1"/>
        </a:buClr>
        <a:buFont typeface="Courier New" panose="02070309020205020404" pitchFamily="49" charset="0"/>
        <a:buChar char="o"/>
        <a:defRPr sz="1400" kern="1200">
          <a:solidFill>
            <a:schemeClr val="bg2"/>
          </a:solidFill>
          <a:latin typeface="+mn-lt"/>
          <a:ea typeface="+mn-ea"/>
          <a:cs typeface="+mn-cs"/>
        </a:defRPr>
      </a:lvl4pPr>
      <a:lvl5pPr marL="1971675" indent="-228600" algn="l" defTabSz="914400" rtl="0" eaLnBrk="1" latinLnBrk="0" hangingPunct="1">
        <a:lnSpc>
          <a:spcPct val="100000"/>
        </a:lnSpc>
        <a:spcBef>
          <a:spcPts val="0"/>
        </a:spcBef>
        <a:buClr>
          <a:schemeClr val="accent1"/>
        </a:buClr>
        <a:buFont typeface="Arial" panose="020B0604020202020204" pitchFamily="34" charset="0"/>
        <a:buChar char="•"/>
        <a:defRPr sz="12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7BB7EDC-2534-4611-95D5-5BE52031260D}"/>
              </a:ext>
            </a:extLst>
          </p:cNvPr>
          <p:cNvSpPr/>
          <p:nvPr/>
        </p:nvSpPr>
        <p:spPr>
          <a:xfrm>
            <a:off x="0" y="0"/>
            <a:ext cx="12192000" cy="6858000"/>
          </a:xfrm>
          <a:prstGeom prst="rect">
            <a:avLst/>
          </a:prstGeom>
          <a:gradFill flip="none" rotWithShape="1">
            <a:gsLst>
              <a:gs pos="100000">
                <a:schemeClr val="accent4"/>
              </a:gs>
              <a:gs pos="67000">
                <a:schemeClr val="accent2"/>
              </a:gs>
              <a:gs pos="35000">
                <a:srgbClr val="005191"/>
              </a:gs>
              <a:gs pos="0">
                <a:srgbClr val="02025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a:extLst>
              <a:ext uri="{FF2B5EF4-FFF2-40B4-BE49-F238E27FC236}">
                <a16:creationId xmlns:a16="http://schemas.microsoft.com/office/drawing/2014/main" id="{362F45DC-63E1-4EBC-95E6-773028F53221}"/>
              </a:ext>
            </a:extLst>
          </p:cNvPr>
          <p:cNvSpPr>
            <a:spLocks noGrp="1"/>
          </p:cNvSpPr>
          <p:nvPr>
            <p:ph type="title"/>
          </p:nvPr>
        </p:nvSpPr>
        <p:spPr>
          <a:xfrm>
            <a:off x="3238499" y="3009937"/>
            <a:ext cx="7115175" cy="553998"/>
          </a:xfrm>
          <a:prstGeom prst="rect">
            <a:avLst/>
          </a:prstGeom>
        </p:spPr>
        <p:txBody>
          <a:bodyPr vert="horz" wrap="square" lIns="0" tIns="0" rIns="0" bIns="0" rtlCol="0" anchor="b" anchorCtr="0">
            <a:spAutoFit/>
          </a:bodyPr>
          <a:lstStyle/>
          <a:p>
            <a:r>
              <a:rPr lang="fr-FR" dirty="0"/>
              <a:t>Titre du chapitre</a:t>
            </a:r>
          </a:p>
        </p:txBody>
      </p:sp>
      <p:sp>
        <p:nvSpPr>
          <p:cNvPr id="3" name="Espace réservé du texte 2">
            <a:extLst>
              <a:ext uri="{FF2B5EF4-FFF2-40B4-BE49-F238E27FC236}">
                <a16:creationId xmlns:a16="http://schemas.microsoft.com/office/drawing/2014/main" id="{8BB30519-CF86-4456-A8A0-1EDAF7870F13}"/>
              </a:ext>
            </a:extLst>
          </p:cNvPr>
          <p:cNvSpPr>
            <a:spLocks noGrp="1"/>
          </p:cNvSpPr>
          <p:nvPr>
            <p:ph type="body" idx="1"/>
          </p:nvPr>
        </p:nvSpPr>
        <p:spPr>
          <a:xfrm>
            <a:off x="-635191" y="-663654"/>
            <a:ext cx="4243149" cy="7632859"/>
          </a:xfrm>
          <a:prstGeom prst="rect">
            <a:avLst/>
          </a:prstGeom>
        </p:spPr>
        <p:txBody>
          <a:bodyPr vert="horz" wrap="none" lIns="0" tIns="0" rIns="0" bIns="0" rtlCol="0" anchor="ctr" anchorCtr="0">
            <a:spAutoFit/>
          </a:bodyPr>
          <a:lstStyle/>
          <a:p>
            <a:pPr lvl="0"/>
            <a:r>
              <a:rPr lang="fr-FR" dirty="0"/>
              <a:t>3</a:t>
            </a:r>
          </a:p>
        </p:txBody>
      </p:sp>
    </p:spTree>
    <p:extLst>
      <p:ext uri="{BB962C8B-B14F-4D97-AF65-F5344CB8AC3E}">
        <p14:creationId xmlns:p14="http://schemas.microsoft.com/office/powerpoint/2010/main" val="3150294748"/>
      </p:ext>
    </p:extLst>
  </p:cSld>
  <p:clrMap bg1="lt1" tx1="dk1" bg2="lt2" tx2="dk2" accent1="accent1" accent2="accent2" accent3="accent3" accent4="accent4" accent5="accent5" accent6="accent6" hlink="hlink" folHlink="folHlink"/>
  <p:sldLayoutIdLst>
    <p:sldLayoutId id="2147483670" r:id="rId1"/>
    <p:sldLayoutId id="2147483683" r:id="rId2"/>
    <p:sldLayoutId id="2147483684"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000" b="0" kern="1200" cap="all"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1200"/>
        </a:spcBef>
        <a:spcAft>
          <a:spcPts val="1200"/>
        </a:spcAft>
        <a:buFont typeface="Arial" panose="020B0604020202020204" pitchFamily="34" charset="0"/>
        <a:buNone/>
        <a:defRPr sz="49600" b="1" i="0" kern="1200" cap="all" baseline="0">
          <a:solidFill>
            <a:schemeClr val="bg1">
              <a:alpha val="30000"/>
            </a:schemeClr>
          </a:solidFill>
          <a:latin typeface="Arial Black" panose="020B0604020202020204" pitchFamily="34" charset="0"/>
          <a:ea typeface="+mn-ea"/>
          <a:cs typeface="+mn-cs"/>
        </a:defRPr>
      </a:lvl1pPr>
      <a:lvl2pPr marL="361950" indent="-352425" algn="l" defTabSz="914400" rtl="0" eaLnBrk="1" latinLnBrk="0" hangingPunct="1">
        <a:lnSpc>
          <a:spcPct val="100000"/>
        </a:lnSpc>
        <a:spcBef>
          <a:spcPts val="500"/>
        </a:spcBef>
        <a:buClr>
          <a:schemeClr val="accent1"/>
        </a:buClr>
        <a:buFont typeface="Wingdings" panose="05000000000000000000" pitchFamily="2" charset="2"/>
        <a:buChar char="v"/>
        <a:defRPr sz="1800" b="1" kern="1200">
          <a:solidFill>
            <a:schemeClr val="tx1"/>
          </a:solidFill>
          <a:latin typeface="+mn-lt"/>
          <a:ea typeface="+mn-ea"/>
          <a:cs typeface="+mn-cs"/>
        </a:defRPr>
      </a:lvl2pPr>
      <a:lvl3pPr marL="1076325" indent="-314325" algn="l" defTabSz="914400" rtl="0" eaLnBrk="1" latinLnBrk="0" hangingPunct="1">
        <a:lnSpc>
          <a:spcPct val="100000"/>
        </a:lnSpc>
        <a:spcBef>
          <a:spcPts val="0"/>
        </a:spcBef>
        <a:spcAft>
          <a:spcPts val="600"/>
        </a:spcAft>
        <a:buClr>
          <a:schemeClr val="accent1"/>
        </a:buClr>
        <a:buFont typeface="Wingdings" panose="05000000000000000000" pitchFamily="2" charset="2"/>
        <a:buChar char="Ø"/>
        <a:defRPr sz="1600" kern="1200">
          <a:solidFill>
            <a:schemeClr val="bg2"/>
          </a:solidFill>
          <a:latin typeface="+mn-lt"/>
          <a:ea typeface="+mn-ea"/>
          <a:cs typeface="+mn-cs"/>
        </a:defRPr>
      </a:lvl3pPr>
      <a:lvl4pPr marL="1524000" indent="-228600" algn="l" defTabSz="914400" rtl="0" eaLnBrk="1" latinLnBrk="0" hangingPunct="1">
        <a:lnSpc>
          <a:spcPct val="100000"/>
        </a:lnSpc>
        <a:spcBef>
          <a:spcPts val="300"/>
        </a:spcBef>
        <a:buClr>
          <a:schemeClr val="accent1"/>
        </a:buClr>
        <a:buFont typeface="Courier New" panose="02070309020205020404" pitchFamily="49" charset="0"/>
        <a:buChar char="o"/>
        <a:defRPr sz="1400" kern="1200">
          <a:solidFill>
            <a:schemeClr val="bg2"/>
          </a:solidFill>
          <a:latin typeface="+mn-lt"/>
          <a:ea typeface="+mn-ea"/>
          <a:cs typeface="+mn-cs"/>
        </a:defRPr>
      </a:lvl4pPr>
      <a:lvl5pPr marL="1971675" indent="-228600" algn="l" defTabSz="914400" rtl="0" eaLnBrk="1" latinLnBrk="0" hangingPunct="1">
        <a:lnSpc>
          <a:spcPct val="100000"/>
        </a:lnSpc>
        <a:spcBef>
          <a:spcPts val="0"/>
        </a:spcBef>
        <a:buClr>
          <a:schemeClr val="accent1"/>
        </a:buClr>
        <a:buFont typeface="Arial" panose="020B0604020202020204" pitchFamily="34" charset="0"/>
        <a:buChar char="•"/>
        <a:defRPr sz="12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189B0E-4232-4851-A5E1-1A78B7400FE9}"/>
              </a:ext>
            </a:extLst>
          </p:cNvPr>
          <p:cNvSpPr/>
          <p:nvPr/>
        </p:nvSpPr>
        <p:spPr>
          <a:xfrm>
            <a:off x="0" y="6572250"/>
            <a:ext cx="12192000" cy="285750"/>
          </a:xfrm>
          <a:prstGeom prst="rect">
            <a:avLst/>
          </a:prstGeom>
          <a:gradFill flip="none" rotWithShape="1">
            <a:gsLst>
              <a:gs pos="100000">
                <a:srgbClr val="44C39D"/>
              </a:gs>
              <a:gs pos="48000">
                <a:srgbClr val="005191"/>
              </a:gs>
              <a:gs pos="0">
                <a:srgbClr val="02025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n-lt"/>
            </a:endParaRPr>
          </a:p>
        </p:txBody>
      </p:sp>
      <p:pic>
        <p:nvPicPr>
          <p:cNvPr id="10" name="Image 9">
            <a:extLst>
              <a:ext uri="{FF2B5EF4-FFF2-40B4-BE49-F238E27FC236}">
                <a16:creationId xmlns:a16="http://schemas.microsoft.com/office/drawing/2014/main" id="{A6A2C4F3-B1B4-4B67-9AFC-BE865E165890}"/>
              </a:ext>
            </a:extLst>
          </p:cNvPr>
          <p:cNvPicPr>
            <a:picLocks noChangeAspect="1"/>
          </p:cNvPicPr>
          <p:nvPr/>
        </p:nvPicPr>
        <p:blipFill>
          <a:blip r:embed="rId14"/>
          <a:stretch>
            <a:fillRect/>
          </a:stretch>
        </p:blipFill>
        <p:spPr>
          <a:xfrm>
            <a:off x="10387011" y="291600"/>
            <a:ext cx="1458929" cy="360000"/>
          </a:xfrm>
          <a:prstGeom prst="rect">
            <a:avLst/>
          </a:prstGeom>
        </p:spPr>
      </p:pic>
      <p:sp>
        <p:nvSpPr>
          <p:cNvPr id="2" name="Espace réservé du titre 1">
            <a:extLst>
              <a:ext uri="{FF2B5EF4-FFF2-40B4-BE49-F238E27FC236}">
                <a16:creationId xmlns:a16="http://schemas.microsoft.com/office/drawing/2014/main" id="{362F45DC-63E1-4EBC-95E6-773028F53221}"/>
              </a:ext>
            </a:extLst>
          </p:cNvPr>
          <p:cNvSpPr>
            <a:spLocks noGrp="1"/>
          </p:cNvSpPr>
          <p:nvPr>
            <p:ph type="title"/>
          </p:nvPr>
        </p:nvSpPr>
        <p:spPr>
          <a:xfrm>
            <a:off x="360000" y="710857"/>
            <a:ext cx="11472001" cy="290849"/>
          </a:xfrm>
          <a:prstGeom prst="rect">
            <a:avLst/>
          </a:prstGeom>
        </p:spPr>
        <p:txBody>
          <a:bodyPr vert="horz" wrap="square" lIns="0" tIns="0" rIns="0" bIns="0" rtlCol="0" anchor="t" anchorCtr="0">
            <a:spAutoFit/>
          </a:bodyPr>
          <a:lstStyle/>
          <a:p>
            <a:r>
              <a:rPr lang="fr-FR" dirty="0"/>
              <a:t>Cliquez pour ajouter un titre</a:t>
            </a:r>
          </a:p>
        </p:txBody>
      </p:sp>
      <p:sp>
        <p:nvSpPr>
          <p:cNvPr id="3" name="Espace réservé du texte 2">
            <a:extLst>
              <a:ext uri="{FF2B5EF4-FFF2-40B4-BE49-F238E27FC236}">
                <a16:creationId xmlns:a16="http://schemas.microsoft.com/office/drawing/2014/main" id="{8BB30519-CF86-4456-A8A0-1EDAF7870F13}"/>
              </a:ext>
            </a:extLst>
          </p:cNvPr>
          <p:cNvSpPr>
            <a:spLocks noGrp="1"/>
          </p:cNvSpPr>
          <p:nvPr>
            <p:ph type="body" idx="1"/>
          </p:nvPr>
        </p:nvSpPr>
        <p:spPr>
          <a:xfrm>
            <a:off x="359999" y="1374775"/>
            <a:ext cx="11472001" cy="4351338"/>
          </a:xfrm>
          <a:prstGeom prst="rect">
            <a:avLst/>
          </a:prstGeom>
        </p:spPr>
        <p:txBody>
          <a:bodyPr vert="horz" lIns="0" tIns="0" rIns="0" bIns="0" rtlCol="0">
            <a:normAutofit/>
          </a:bodyPr>
          <a:lstStyle/>
          <a:p>
            <a:pPr lvl="0"/>
            <a:r>
              <a:rPr lang="fr-FR" dirty="0"/>
              <a:t>Niveau 1</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cxnSp>
        <p:nvCxnSpPr>
          <p:cNvPr id="11" name="Connecteur droit 10">
            <a:extLst>
              <a:ext uri="{FF2B5EF4-FFF2-40B4-BE49-F238E27FC236}">
                <a16:creationId xmlns:a16="http://schemas.microsoft.com/office/drawing/2014/main" id="{DCF15A00-D01B-4BCF-ABFD-235FCA9AC8A4}"/>
              </a:ext>
            </a:extLst>
          </p:cNvPr>
          <p:cNvCxnSpPr/>
          <p:nvPr/>
        </p:nvCxnSpPr>
        <p:spPr>
          <a:xfrm>
            <a:off x="359999" y="592670"/>
            <a:ext cx="968887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Espace réservé du numéro de diapositive 5">
            <a:extLst>
              <a:ext uri="{FF2B5EF4-FFF2-40B4-BE49-F238E27FC236}">
                <a16:creationId xmlns:a16="http://schemas.microsoft.com/office/drawing/2014/main" id="{AF5E90D5-963E-4737-97EC-DBB9CEB6EDC7}"/>
              </a:ext>
            </a:extLst>
          </p:cNvPr>
          <p:cNvSpPr>
            <a:spLocks noGrp="1"/>
          </p:cNvSpPr>
          <p:nvPr>
            <p:ph type="sldNum" sz="quarter" idx="4"/>
          </p:nvPr>
        </p:nvSpPr>
        <p:spPr>
          <a:xfrm>
            <a:off x="11003485" y="6626632"/>
            <a:ext cx="274114" cy="184666"/>
          </a:xfrm>
          <a:prstGeom prst="rect">
            <a:avLst/>
          </a:prstGeom>
        </p:spPr>
        <p:txBody>
          <a:bodyPr vert="horz" wrap="none" lIns="0" tIns="0" rIns="0" bIns="0" rtlCol="0" anchor="ctr">
            <a:spAutoFit/>
          </a:bodyPr>
          <a:lstStyle>
            <a:lvl1pPr algn="r">
              <a:defRPr sz="1200">
                <a:solidFill>
                  <a:schemeClr val="bg1"/>
                </a:solidFill>
                <a:latin typeface="+mn-lt"/>
              </a:defRPr>
            </a:lvl1pPr>
          </a:lstStyle>
          <a:p>
            <a:fld id="{1F15C832-BA88-44B2-B74D-EBDA7A9ACE5F}" type="slidenum">
              <a:rPr lang="fr-FR" smtClean="0"/>
              <a:pPr/>
              <a:t>‹N°›</a:t>
            </a:fld>
            <a:endParaRPr lang="fr-FR" dirty="0"/>
          </a:p>
        </p:txBody>
      </p:sp>
      <p:sp>
        <p:nvSpPr>
          <p:cNvPr id="15" name="ZoneTexte 14">
            <a:extLst>
              <a:ext uri="{FF2B5EF4-FFF2-40B4-BE49-F238E27FC236}">
                <a16:creationId xmlns:a16="http://schemas.microsoft.com/office/drawing/2014/main" id="{A9577CE9-D949-47EC-853B-FEF4C9581CBB}"/>
              </a:ext>
            </a:extLst>
          </p:cNvPr>
          <p:cNvSpPr txBox="1"/>
          <p:nvPr/>
        </p:nvSpPr>
        <p:spPr>
          <a:xfrm>
            <a:off x="11430002" y="6649716"/>
            <a:ext cx="407163" cy="138499"/>
          </a:xfrm>
          <a:prstGeom prst="rect">
            <a:avLst/>
          </a:prstGeom>
          <a:noFill/>
        </p:spPr>
        <p:txBody>
          <a:bodyPr wrap="none" lIns="0" tIns="0" rIns="0" bIns="0" rtlCol="0" anchor="ctr" anchorCtr="0">
            <a:spAutoFit/>
          </a:bodyPr>
          <a:lstStyle/>
          <a:p>
            <a:r>
              <a:rPr lang="fr-FR" sz="900" b="1" dirty="0">
                <a:solidFill>
                  <a:schemeClr val="bg1"/>
                </a:solidFill>
                <a:latin typeface="+mn-lt"/>
              </a:rPr>
              <a:t>@ </a:t>
            </a:r>
            <a:r>
              <a:rPr lang="fr-FR" sz="900" b="1" dirty="0" err="1">
                <a:solidFill>
                  <a:schemeClr val="bg1"/>
                </a:solidFill>
                <a:latin typeface="+mn-lt"/>
              </a:rPr>
              <a:t>cnes</a:t>
            </a:r>
            <a:endParaRPr lang="fr-FR" sz="900" b="1" dirty="0">
              <a:solidFill>
                <a:schemeClr val="bg1"/>
              </a:solidFill>
              <a:latin typeface="+mn-lt"/>
            </a:endParaRPr>
          </a:p>
        </p:txBody>
      </p:sp>
    </p:spTree>
    <p:extLst>
      <p:ext uri="{BB962C8B-B14F-4D97-AF65-F5344CB8AC3E}">
        <p14:creationId xmlns:p14="http://schemas.microsoft.com/office/powerpoint/2010/main" val="104839996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2100" b="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1200"/>
        </a:spcBef>
        <a:spcAft>
          <a:spcPts val="1200"/>
        </a:spcAft>
        <a:buFont typeface="Arial" panose="020B0604020202020204" pitchFamily="34" charset="0"/>
        <a:buNone/>
        <a:defRPr sz="1600" kern="1200">
          <a:solidFill>
            <a:schemeClr val="tx1"/>
          </a:solidFill>
          <a:latin typeface="+mn-lt"/>
          <a:ea typeface="+mn-ea"/>
          <a:cs typeface="+mn-cs"/>
        </a:defRPr>
      </a:lvl1pPr>
      <a:lvl2pPr marL="361950" indent="-352425" algn="l" defTabSz="914400" rtl="0" eaLnBrk="1" latinLnBrk="0" hangingPunct="1">
        <a:lnSpc>
          <a:spcPct val="100000"/>
        </a:lnSpc>
        <a:spcBef>
          <a:spcPts val="500"/>
        </a:spcBef>
        <a:buClr>
          <a:schemeClr val="accent1"/>
        </a:buClr>
        <a:buFont typeface="Wingdings" panose="05000000000000000000" pitchFamily="2" charset="2"/>
        <a:buChar char="v"/>
        <a:defRPr sz="1600" b="1" kern="1200">
          <a:solidFill>
            <a:schemeClr val="tx1"/>
          </a:solidFill>
          <a:latin typeface="+mn-lt"/>
          <a:ea typeface="+mn-ea"/>
          <a:cs typeface="Arial" panose="020B0604020202020204" pitchFamily="34" charset="0"/>
        </a:defRPr>
      </a:lvl2pPr>
      <a:lvl3pPr marL="1076325" indent="-314325" algn="l" defTabSz="914400" rtl="0" eaLnBrk="1" latinLnBrk="0" hangingPunct="1">
        <a:lnSpc>
          <a:spcPct val="100000"/>
        </a:lnSpc>
        <a:spcBef>
          <a:spcPts val="0"/>
        </a:spcBef>
        <a:spcAft>
          <a:spcPts val="600"/>
        </a:spcAft>
        <a:buClr>
          <a:schemeClr val="accent1"/>
        </a:buClr>
        <a:buFont typeface="Wingdings" panose="05000000000000000000" pitchFamily="2" charset="2"/>
        <a:buChar char="Ø"/>
        <a:defRPr sz="1600" kern="1200">
          <a:solidFill>
            <a:schemeClr val="bg2"/>
          </a:solidFill>
          <a:latin typeface="+mn-lt"/>
          <a:ea typeface="+mn-ea"/>
          <a:cs typeface="Arial" panose="020B0604020202020204" pitchFamily="34" charset="0"/>
        </a:defRPr>
      </a:lvl3pPr>
      <a:lvl4pPr marL="1524000" indent="-228600" algn="l" defTabSz="914400" rtl="0" eaLnBrk="1" latinLnBrk="0" hangingPunct="1">
        <a:lnSpc>
          <a:spcPct val="100000"/>
        </a:lnSpc>
        <a:spcBef>
          <a:spcPts val="300"/>
        </a:spcBef>
        <a:buClr>
          <a:schemeClr val="accent1"/>
        </a:buClr>
        <a:buFont typeface="Courier New" panose="02070309020205020404" pitchFamily="49" charset="0"/>
        <a:buChar char="o"/>
        <a:defRPr sz="1400" kern="1200">
          <a:solidFill>
            <a:schemeClr val="bg2"/>
          </a:solidFill>
          <a:latin typeface="+mn-lt"/>
          <a:ea typeface="+mn-ea"/>
          <a:cs typeface="Arial" panose="020B0604020202020204" pitchFamily="34" charset="0"/>
        </a:defRPr>
      </a:lvl4pPr>
      <a:lvl5pPr marL="1971675" indent="-228600" algn="l" defTabSz="914400" rtl="0" eaLnBrk="1" latinLnBrk="0" hangingPunct="1">
        <a:lnSpc>
          <a:spcPct val="100000"/>
        </a:lnSpc>
        <a:spcBef>
          <a:spcPts val="0"/>
        </a:spcBef>
        <a:buClr>
          <a:schemeClr val="accent1"/>
        </a:buClr>
        <a:buFont typeface="Arial" panose="020B0604020202020204" pitchFamily="34" charset="0"/>
        <a:buChar char="•"/>
        <a:defRPr sz="1200" kern="1200">
          <a:solidFill>
            <a:schemeClr val="bg2"/>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1524000" y="2678966"/>
            <a:ext cx="9144000" cy="830997"/>
          </a:xfrm>
        </p:spPr>
        <p:txBody>
          <a:bodyPr/>
          <a:lstStyle/>
          <a:p>
            <a:r>
              <a:rPr lang="fr-FR" dirty="0" smtClean="0"/>
              <a:t>M&amp;C Services</a:t>
            </a:r>
            <a:endParaRPr lang="fr-FR" dirty="0"/>
          </a:p>
        </p:txBody>
      </p:sp>
      <p:sp>
        <p:nvSpPr>
          <p:cNvPr id="6" name="Sous-titre 5"/>
          <p:cNvSpPr>
            <a:spLocks noGrp="1"/>
          </p:cNvSpPr>
          <p:nvPr>
            <p:ph type="subTitle" idx="1"/>
          </p:nvPr>
        </p:nvSpPr>
        <p:spPr>
          <a:xfrm>
            <a:off x="5549375" y="4245253"/>
            <a:ext cx="1093249" cy="369332"/>
          </a:xfrm>
        </p:spPr>
        <p:txBody>
          <a:bodyPr/>
          <a:lstStyle/>
          <a:p>
            <a:r>
              <a:rPr lang="fr-FR" dirty="0" smtClean="0"/>
              <a:t>MO v2</a:t>
            </a:r>
            <a:endParaRPr lang="fr-FR" dirty="0"/>
          </a:p>
        </p:txBody>
      </p:sp>
      <p:sp>
        <p:nvSpPr>
          <p:cNvPr id="4" name="Espace réservé du numéro de diapositive 3"/>
          <p:cNvSpPr>
            <a:spLocks noGrp="1"/>
          </p:cNvSpPr>
          <p:nvPr>
            <p:ph type="sldNum" sz="quarter" idx="12"/>
          </p:nvPr>
        </p:nvSpPr>
        <p:spPr/>
        <p:txBody>
          <a:bodyPr/>
          <a:lstStyle/>
          <a:p>
            <a:fld id="{3E804005-8FBB-4ABA-9E19-37E0A7E18E39}" type="slidenum">
              <a:rPr lang="fr-FR" smtClean="0"/>
              <a:t>1</a:t>
            </a:fld>
            <a:endParaRPr lang="fr-FR"/>
          </a:p>
        </p:txBody>
      </p:sp>
    </p:spTree>
    <p:extLst>
      <p:ext uri="{BB962C8B-B14F-4D97-AF65-F5344CB8AC3E}">
        <p14:creationId xmlns:p14="http://schemas.microsoft.com/office/powerpoint/2010/main" val="713888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WRAP-UP and open questions</a:t>
            </a:r>
            <a:endParaRPr lang="fr-FR" dirty="0"/>
          </a:p>
        </p:txBody>
      </p:sp>
      <p:sp>
        <p:nvSpPr>
          <p:cNvPr id="7" name="Espace réservé du contenu 6"/>
          <p:cNvSpPr>
            <a:spLocks noGrp="1"/>
          </p:cNvSpPr>
          <p:nvPr>
            <p:ph idx="1"/>
          </p:nvPr>
        </p:nvSpPr>
        <p:spPr>
          <a:xfrm>
            <a:off x="359999" y="1374775"/>
            <a:ext cx="11472001" cy="4954588"/>
          </a:xfrm>
        </p:spPr>
        <p:txBody>
          <a:bodyPr>
            <a:normAutofit fontScale="92500" lnSpcReduction="20000"/>
          </a:bodyPr>
          <a:lstStyle/>
          <a:p>
            <a:pPr marL="647700" lvl="1" indent="-285750"/>
            <a:r>
              <a:rPr lang="fr-FR" dirty="0" smtClean="0"/>
              <a:t>Object </a:t>
            </a:r>
            <a:r>
              <a:rPr lang="fr-FR" dirty="0" err="1" smtClean="0"/>
              <a:t>ActionInstanceDetail</a:t>
            </a:r>
            <a:endParaRPr lang="fr-FR" dirty="0" smtClean="0"/>
          </a:p>
          <a:p>
            <a:pPr marL="1362075" lvl="2" indent="-285750"/>
            <a:r>
              <a:rPr lang="fr-FR" dirty="0" smtClean="0"/>
              <a:t>One </a:t>
            </a:r>
            <a:r>
              <a:rPr lang="fr-FR" dirty="0" err="1" smtClean="0"/>
              <a:t>field</a:t>
            </a:r>
            <a:r>
              <a:rPr lang="fr-FR" dirty="0" smtClean="0"/>
              <a:t> </a:t>
            </a:r>
            <a:r>
              <a:rPr lang="fr-FR" dirty="0" err="1" smtClean="0"/>
              <a:t>is</a:t>
            </a:r>
            <a:r>
              <a:rPr lang="fr-FR" dirty="0" smtClean="0"/>
              <a:t>  « </a:t>
            </a:r>
            <a:r>
              <a:rPr lang="fr-FR" dirty="0" err="1" smtClean="0"/>
              <a:t>isRawValue</a:t>
            </a:r>
            <a:r>
              <a:rPr lang="fr-FR" dirty="0" smtClean="0"/>
              <a:t> » (List&lt;</a:t>
            </a:r>
            <a:r>
              <a:rPr lang="fr-FR" dirty="0" err="1" smtClean="0"/>
              <a:t>Boolean</a:t>
            </a:r>
            <a:r>
              <a:rPr lang="fr-FR" dirty="0" smtClean="0"/>
              <a:t>&gt;). By </a:t>
            </a:r>
            <a:r>
              <a:rPr lang="fr-FR" dirty="0" err="1" smtClean="0"/>
              <a:t>defaul</a:t>
            </a:r>
            <a:r>
              <a:rPr lang="fr-FR" dirty="0" smtClean="0"/>
              <a:t>, the </a:t>
            </a:r>
            <a:r>
              <a:rPr lang="fr-FR" dirty="0" err="1" smtClean="0"/>
              <a:t>corresponding</a:t>
            </a:r>
            <a:r>
              <a:rPr lang="fr-FR" dirty="0" smtClean="0"/>
              <a:t> value </a:t>
            </a:r>
            <a:r>
              <a:rPr lang="fr-FR" dirty="0" err="1" smtClean="0"/>
              <a:t>is</a:t>
            </a:r>
            <a:r>
              <a:rPr lang="fr-FR" dirty="0" smtClean="0"/>
              <a:t> </a:t>
            </a:r>
            <a:r>
              <a:rPr lang="fr-FR" dirty="0" err="1" smtClean="0"/>
              <a:t>Raw</a:t>
            </a:r>
            <a:r>
              <a:rPr lang="fr-FR" dirty="0" smtClean="0"/>
              <a:t> (if </a:t>
            </a:r>
            <a:r>
              <a:rPr lang="fr-FR" dirty="0" err="1" smtClean="0"/>
              <a:t>true</a:t>
            </a:r>
            <a:r>
              <a:rPr lang="fr-FR" dirty="0" smtClean="0"/>
              <a:t> or NULL).</a:t>
            </a:r>
            <a:br>
              <a:rPr lang="fr-FR" dirty="0" smtClean="0"/>
            </a:br>
            <a:r>
              <a:rPr lang="fr-FR" dirty="0" smtClean="0"/>
              <a:t>2 options: </a:t>
            </a:r>
            <a:br>
              <a:rPr lang="fr-FR" dirty="0" smtClean="0"/>
            </a:br>
            <a:r>
              <a:rPr lang="fr-FR" dirty="0" smtClean="0"/>
              <a:t>	1) </a:t>
            </a:r>
            <a:r>
              <a:rPr lang="fr-FR" dirty="0" err="1" smtClean="0"/>
              <a:t>remove</a:t>
            </a:r>
            <a:r>
              <a:rPr lang="fr-FR" dirty="0" smtClean="0"/>
              <a:t> and </a:t>
            </a:r>
            <a:r>
              <a:rPr lang="fr-FR" dirty="0" err="1" smtClean="0"/>
              <a:t>fields</a:t>
            </a:r>
            <a:r>
              <a:rPr lang="fr-FR" dirty="0" smtClean="0"/>
              <a:t> </a:t>
            </a:r>
            <a:r>
              <a:rPr lang="fr-FR" dirty="0" err="1" smtClean="0"/>
              <a:t>need</a:t>
            </a:r>
            <a:r>
              <a:rPr lang="fr-FR" dirty="0" smtClean="0"/>
              <a:t> to </a:t>
            </a:r>
            <a:r>
              <a:rPr lang="fr-FR" dirty="0" err="1" smtClean="0"/>
              <a:t>be</a:t>
            </a:r>
            <a:r>
              <a:rPr lang="fr-FR" dirty="0" smtClean="0"/>
              <a:t> </a:t>
            </a:r>
            <a:r>
              <a:rPr lang="fr-FR" dirty="0" err="1" smtClean="0"/>
              <a:t>either</a:t>
            </a:r>
            <a:r>
              <a:rPr lang="fr-FR" dirty="0"/>
              <a:t> </a:t>
            </a:r>
            <a:r>
              <a:rPr lang="fr-FR" dirty="0" err="1" smtClean="0"/>
              <a:t>raw</a:t>
            </a:r>
            <a:r>
              <a:rPr lang="fr-FR" dirty="0" smtClean="0"/>
              <a:t> or </a:t>
            </a:r>
            <a:r>
              <a:rPr lang="fr-FR" dirty="0" err="1" smtClean="0"/>
              <a:t>engineered</a:t>
            </a:r>
            <a:r>
              <a:rPr lang="fr-FR" dirty="0" smtClean="0"/>
              <a:t>, </a:t>
            </a:r>
            <a:r>
              <a:rPr lang="fr-FR" dirty="0" err="1" smtClean="0"/>
              <a:t>based</a:t>
            </a:r>
            <a:r>
              <a:rPr lang="fr-FR" dirty="0" smtClean="0"/>
              <a:t> on the </a:t>
            </a:r>
            <a:r>
              <a:rPr lang="fr-FR" dirty="0" err="1" smtClean="0"/>
              <a:t>definition</a:t>
            </a:r>
            <a:r>
              <a:rPr lang="fr-FR" dirty="0" smtClean="0"/>
              <a:t> (or XTCE)</a:t>
            </a:r>
            <a:br>
              <a:rPr lang="fr-FR" dirty="0" smtClean="0"/>
            </a:br>
            <a:r>
              <a:rPr lang="fr-FR" dirty="0" smtClean="0"/>
              <a:t>	2) </a:t>
            </a:r>
            <a:r>
              <a:rPr lang="fr-FR" dirty="0" err="1" smtClean="0"/>
              <a:t>Keep</a:t>
            </a:r>
            <a:r>
              <a:rPr lang="fr-FR" dirty="0" smtClean="0"/>
              <a:t> as </a:t>
            </a:r>
            <a:r>
              <a:rPr lang="fr-FR" dirty="0" err="1" smtClean="0"/>
              <a:t>it</a:t>
            </a:r>
            <a:r>
              <a:rPr lang="fr-FR" dirty="0" smtClean="0"/>
              <a:t> </a:t>
            </a:r>
            <a:r>
              <a:rPr lang="fr-FR" dirty="0" err="1" smtClean="0"/>
              <a:t>is</a:t>
            </a:r>
            <a:r>
              <a:rPr lang="fr-FR" dirty="0" smtClean="0"/>
              <a:t>.</a:t>
            </a:r>
          </a:p>
          <a:p>
            <a:pPr marL="647700" lvl="1" indent="-285750"/>
            <a:r>
              <a:rPr lang="fr-FR" dirty="0" smtClean="0"/>
              <a:t>Service division. </a:t>
            </a:r>
            <a:r>
              <a:rPr lang="fr-FR" dirty="0" err="1" smtClean="0"/>
              <a:t>We</a:t>
            </a:r>
            <a:r>
              <a:rPr lang="fr-FR" dirty="0" smtClean="0"/>
              <a:t> </a:t>
            </a:r>
            <a:r>
              <a:rPr lang="fr-FR" dirty="0" err="1" smtClean="0"/>
              <a:t>add</a:t>
            </a:r>
            <a:r>
              <a:rPr lang="fr-FR" dirty="0" smtClean="0"/>
              <a:t> to </a:t>
            </a:r>
            <a:r>
              <a:rPr lang="fr-FR" dirty="0" err="1" smtClean="0"/>
              <a:t>choose</a:t>
            </a:r>
            <a:r>
              <a:rPr lang="fr-FR" dirty="0" smtClean="0"/>
              <a:t> </a:t>
            </a:r>
            <a:r>
              <a:rPr lang="fr-FR" dirty="0" err="1" smtClean="0"/>
              <a:t>between</a:t>
            </a:r>
            <a:r>
              <a:rPr lang="fr-FR" dirty="0" smtClean="0"/>
              <a:t> 3 options:</a:t>
            </a:r>
          </a:p>
          <a:p>
            <a:pPr lvl="2" indent="0">
              <a:buNone/>
            </a:pPr>
            <a:r>
              <a:rPr lang="fr-FR" dirty="0" smtClean="0"/>
              <a:t>1) </a:t>
            </a:r>
            <a:r>
              <a:rPr lang="fr-FR" dirty="0" err="1" smtClean="0"/>
              <a:t>Keep</a:t>
            </a:r>
            <a:r>
              <a:rPr lang="fr-FR" dirty="0" smtClean="0"/>
              <a:t> </a:t>
            </a:r>
            <a:r>
              <a:rPr lang="fr-FR" dirty="0" err="1" smtClean="0"/>
              <a:t>only</a:t>
            </a:r>
            <a:r>
              <a:rPr lang="fr-FR" dirty="0" smtClean="0"/>
              <a:t> 1 service </a:t>
            </a:r>
            <a:r>
              <a:rPr lang="fr-FR" dirty="0" err="1" smtClean="0"/>
              <a:t>with</a:t>
            </a:r>
            <a:r>
              <a:rPr lang="fr-FR" dirty="0" smtClean="0"/>
              <a:t> 3 </a:t>
            </a:r>
            <a:r>
              <a:rPr lang="fr-FR" dirty="0" err="1" smtClean="0"/>
              <a:t>capability</a:t>
            </a:r>
            <a:r>
              <a:rPr lang="fr-FR" dirty="0" smtClean="0"/>
              <a:t> sets: </a:t>
            </a:r>
          </a:p>
          <a:p>
            <a:pPr marL="1809750" lvl="3" indent="-285750"/>
            <a:r>
              <a:rPr lang="fr-FR" dirty="0" smtClean="0"/>
              <a:t>C1: </a:t>
            </a:r>
            <a:r>
              <a:rPr lang="fr-FR" dirty="0" err="1" smtClean="0"/>
              <a:t>submitAction</a:t>
            </a:r>
            <a:r>
              <a:rPr lang="fr-FR" dirty="0" smtClean="0"/>
              <a:t>, C2: </a:t>
            </a:r>
            <a:r>
              <a:rPr lang="fr-FR" dirty="0" err="1" smtClean="0"/>
              <a:t>monitorExecutionStages</a:t>
            </a:r>
            <a:r>
              <a:rPr lang="fr-FR" dirty="0" smtClean="0"/>
              <a:t> (</a:t>
            </a:r>
            <a:r>
              <a:rPr lang="fr-FR" dirty="0" err="1" smtClean="0"/>
              <a:t>optional</a:t>
            </a:r>
            <a:r>
              <a:rPr lang="fr-FR" dirty="0"/>
              <a:t>)</a:t>
            </a:r>
            <a:r>
              <a:rPr lang="fr-FR" dirty="0" smtClean="0"/>
              <a:t>, C3: </a:t>
            </a:r>
            <a:r>
              <a:rPr lang="fr-FR" dirty="0" err="1" smtClean="0"/>
              <a:t>ListDefinition</a:t>
            </a:r>
            <a:r>
              <a:rPr lang="fr-FR" dirty="0" smtClean="0"/>
              <a:t>/</a:t>
            </a:r>
            <a:r>
              <a:rPr lang="fr-FR" dirty="0" err="1" smtClean="0"/>
              <a:t>MonitorDefinition</a:t>
            </a:r>
            <a:r>
              <a:rPr lang="fr-FR" dirty="0" smtClean="0"/>
              <a:t> (</a:t>
            </a:r>
            <a:r>
              <a:rPr lang="fr-FR" dirty="0" err="1" smtClean="0"/>
              <a:t>optional</a:t>
            </a:r>
            <a:r>
              <a:rPr lang="fr-FR" dirty="0" smtClean="0"/>
              <a:t>)</a:t>
            </a:r>
          </a:p>
          <a:p>
            <a:pPr lvl="2" indent="0">
              <a:buNone/>
            </a:pPr>
            <a:r>
              <a:rPr lang="fr-FR" dirty="0" smtClean="0"/>
              <a:t>2) </a:t>
            </a:r>
            <a:r>
              <a:rPr lang="fr-FR" dirty="0" err="1" smtClean="0"/>
              <a:t>Keep</a:t>
            </a:r>
            <a:r>
              <a:rPr lang="fr-FR" dirty="0" smtClean="0"/>
              <a:t> </a:t>
            </a:r>
            <a:r>
              <a:rPr lang="fr-FR" dirty="0"/>
              <a:t>2 services</a:t>
            </a:r>
            <a:r>
              <a:rPr lang="fr-FR" dirty="0" smtClean="0"/>
              <a:t>: </a:t>
            </a:r>
            <a:r>
              <a:rPr lang="fr-FR" dirty="0" smtClean="0">
                <a:solidFill>
                  <a:srgbClr val="FF0000"/>
                </a:solidFill>
              </a:rPr>
              <a:t>=&gt; It </a:t>
            </a:r>
            <a:r>
              <a:rPr lang="fr-FR" dirty="0" err="1" smtClean="0">
                <a:solidFill>
                  <a:srgbClr val="FF0000"/>
                </a:solidFill>
              </a:rPr>
              <a:t>would</a:t>
            </a:r>
            <a:r>
              <a:rPr lang="fr-FR" dirty="0" smtClean="0">
                <a:solidFill>
                  <a:srgbClr val="FF0000"/>
                </a:solidFill>
              </a:rPr>
              <a:t> duplicate all services, </a:t>
            </a:r>
            <a:r>
              <a:rPr lang="fr-FR" dirty="0" err="1" smtClean="0">
                <a:solidFill>
                  <a:srgbClr val="FF0000"/>
                </a:solidFill>
              </a:rPr>
              <a:t>which</a:t>
            </a:r>
            <a:r>
              <a:rPr lang="fr-FR" dirty="0" smtClean="0">
                <a:solidFill>
                  <a:srgbClr val="FF0000"/>
                </a:solidFill>
              </a:rPr>
              <a:t> </a:t>
            </a:r>
            <a:r>
              <a:rPr lang="fr-FR" dirty="0" err="1" smtClean="0">
                <a:solidFill>
                  <a:srgbClr val="FF0000"/>
                </a:solidFill>
              </a:rPr>
              <a:t>is</a:t>
            </a:r>
            <a:r>
              <a:rPr lang="fr-FR" dirty="0" smtClean="0">
                <a:solidFill>
                  <a:srgbClr val="FF0000"/>
                </a:solidFill>
              </a:rPr>
              <a:t> not good. =&gt; REJECTED</a:t>
            </a:r>
            <a:endParaRPr lang="fr-FR" dirty="0"/>
          </a:p>
          <a:p>
            <a:pPr marL="1809750" lvl="3" indent="-285750"/>
            <a:r>
              <a:rPr lang="fr-FR" dirty="0"/>
              <a:t>S1 = </a:t>
            </a:r>
            <a:r>
              <a:rPr lang="fr-FR" dirty="0" err="1"/>
              <a:t>ActionService</a:t>
            </a:r>
            <a:r>
              <a:rPr lang="fr-FR" dirty="0"/>
              <a:t> [ C1: </a:t>
            </a:r>
            <a:r>
              <a:rPr lang="fr-FR" dirty="0" err="1"/>
              <a:t>submitAction</a:t>
            </a:r>
            <a:r>
              <a:rPr lang="fr-FR" dirty="0"/>
              <a:t>, C2: </a:t>
            </a:r>
            <a:r>
              <a:rPr lang="fr-FR" dirty="0" err="1"/>
              <a:t>monitorExecutionStages</a:t>
            </a:r>
            <a:r>
              <a:rPr lang="fr-FR" dirty="0"/>
              <a:t> (</a:t>
            </a:r>
            <a:r>
              <a:rPr lang="fr-FR" dirty="0" err="1"/>
              <a:t>optional</a:t>
            </a:r>
            <a:r>
              <a:rPr lang="fr-FR" dirty="0"/>
              <a:t>) ] </a:t>
            </a:r>
          </a:p>
          <a:p>
            <a:pPr marL="1809750" lvl="3" indent="-285750"/>
            <a:r>
              <a:rPr lang="fr-FR" dirty="0"/>
              <a:t>S2 = </a:t>
            </a:r>
            <a:r>
              <a:rPr lang="fr-FR" dirty="0" err="1"/>
              <a:t>ActionConfigurationManagement</a:t>
            </a:r>
            <a:r>
              <a:rPr lang="fr-FR" dirty="0"/>
              <a:t> [ </a:t>
            </a:r>
            <a:r>
              <a:rPr lang="fr-FR" dirty="0" err="1"/>
              <a:t>ListDefinition</a:t>
            </a:r>
            <a:r>
              <a:rPr lang="fr-FR" dirty="0"/>
              <a:t>/</a:t>
            </a:r>
            <a:r>
              <a:rPr lang="fr-FR" dirty="0" err="1"/>
              <a:t>MonitorDefinition</a:t>
            </a:r>
            <a:r>
              <a:rPr lang="fr-FR" dirty="0"/>
              <a:t> (</a:t>
            </a:r>
            <a:r>
              <a:rPr lang="fr-FR" dirty="0" err="1"/>
              <a:t>optional</a:t>
            </a:r>
            <a:r>
              <a:rPr lang="fr-FR" dirty="0"/>
              <a:t>) </a:t>
            </a:r>
            <a:r>
              <a:rPr lang="fr-FR" dirty="0" smtClean="0"/>
              <a:t>]</a:t>
            </a:r>
          </a:p>
          <a:p>
            <a:pPr lvl="2" indent="0">
              <a:buNone/>
            </a:pPr>
            <a:r>
              <a:rPr lang="fr-FR" b="1" dirty="0" smtClean="0"/>
              <a:t>3) </a:t>
            </a:r>
            <a:r>
              <a:rPr lang="fr-FR" b="1" dirty="0"/>
              <a:t>S1 = </a:t>
            </a:r>
            <a:r>
              <a:rPr lang="fr-FR" b="1" dirty="0" err="1"/>
              <a:t>ActionService</a:t>
            </a:r>
            <a:r>
              <a:rPr lang="fr-FR" b="1" dirty="0"/>
              <a:t> [ C1: </a:t>
            </a:r>
            <a:r>
              <a:rPr lang="fr-FR" b="1" dirty="0" err="1"/>
              <a:t>submitAction</a:t>
            </a:r>
            <a:r>
              <a:rPr lang="fr-FR" b="1" dirty="0"/>
              <a:t>, C2: </a:t>
            </a:r>
            <a:r>
              <a:rPr lang="fr-FR" b="1" dirty="0" err="1"/>
              <a:t>monitorExecutionStages</a:t>
            </a:r>
            <a:r>
              <a:rPr lang="fr-FR" b="1" dirty="0"/>
              <a:t> (</a:t>
            </a:r>
            <a:r>
              <a:rPr lang="fr-FR" b="1" dirty="0" err="1"/>
              <a:t>optional</a:t>
            </a:r>
            <a:r>
              <a:rPr lang="fr-FR" b="1" dirty="0"/>
              <a:t>) ] </a:t>
            </a:r>
            <a:r>
              <a:rPr lang="fr-FR" b="1" dirty="0" smtClean="0"/>
              <a:t/>
            </a:r>
            <a:br>
              <a:rPr lang="fr-FR" b="1" dirty="0" smtClean="0"/>
            </a:br>
            <a:r>
              <a:rPr lang="fr-FR" b="1" dirty="0" smtClean="0"/>
              <a:t>+ </a:t>
            </a:r>
            <a:r>
              <a:rPr lang="fr-FR" b="1" dirty="0" err="1" smtClean="0"/>
              <a:t>Add</a:t>
            </a:r>
            <a:r>
              <a:rPr lang="fr-FR" b="1" dirty="0" smtClean="0"/>
              <a:t> </a:t>
            </a:r>
            <a:r>
              <a:rPr lang="fr-FR" b="1" dirty="0" err="1" smtClean="0"/>
              <a:t>another</a:t>
            </a:r>
            <a:r>
              <a:rPr lang="fr-FR" b="1" dirty="0" smtClean="0"/>
              <a:t> service </a:t>
            </a:r>
            <a:r>
              <a:rPr lang="fr-FR" b="1" dirty="0" err="1" smtClean="0"/>
              <a:t>MCConfigurationManagemment</a:t>
            </a:r>
            <a:r>
              <a:rPr lang="fr-FR" b="1" dirty="0" smtClean="0"/>
              <a:t>  </a:t>
            </a:r>
            <a:r>
              <a:rPr lang="fr-FR" b="1" dirty="0" err="1" smtClean="0"/>
              <a:t>which</a:t>
            </a:r>
            <a:r>
              <a:rPr lang="fr-FR" b="1" dirty="0" smtClean="0"/>
              <a:t> </a:t>
            </a:r>
            <a:r>
              <a:rPr lang="fr-FR" b="1" dirty="0" err="1" smtClean="0"/>
              <a:t>would</a:t>
            </a:r>
            <a:r>
              <a:rPr lang="fr-FR" b="1" dirty="0" smtClean="0"/>
              <a:t> </a:t>
            </a:r>
            <a:r>
              <a:rPr lang="fr-FR" b="1" dirty="0" err="1" smtClean="0"/>
              <a:t>hold</a:t>
            </a:r>
            <a:r>
              <a:rPr lang="fr-FR" b="1" dirty="0" smtClean="0"/>
              <a:t> all </a:t>
            </a:r>
            <a:r>
              <a:rPr lang="fr-FR" b="1" dirty="0" err="1" smtClean="0"/>
              <a:t>list</a:t>
            </a:r>
            <a:r>
              <a:rPr lang="fr-FR" b="1" dirty="0" smtClean="0"/>
              <a:t>/monitor </a:t>
            </a:r>
            <a:r>
              <a:rPr lang="fr-FR" b="1" dirty="0" err="1" smtClean="0"/>
              <a:t>Definitions</a:t>
            </a:r>
            <a:r>
              <a:rPr lang="fr-FR" b="1" dirty="0" smtClean="0"/>
              <a:t> for all </a:t>
            </a:r>
            <a:r>
              <a:rPr lang="fr-FR" b="1" dirty="0" err="1" smtClean="0"/>
              <a:t>serviceobjects</a:t>
            </a:r>
            <a:r>
              <a:rPr lang="fr-FR" b="1" dirty="0" smtClean="0"/>
              <a:t>.</a:t>
            </a:r>
            <a:r>
              <a:rPr lang="fr-FR" b="1" dirty="0"/>
              <a:t/>
            </a:r>
            <a:br>
              <a:rPr lang="fr-FR" b="1" dirty="0"/>
            </a:br>
            <a:r>
              <a:rPr lang="fr-FR" b="1" dirty="0" smtClean="0">
                <a:solidFill>
                  <a:srgbClr val="00B050"/>
                </a:solidFill>
              </a:rPr>
              <a:t>=&gt; This solution </a:t>
            </a:r>
            <a:r>
              <a:rPr lang="fr-FR" b="1" dirty="0" err="1" smtClean="0">
                <a:solidFill>
                  <a:srgbClr val="00B050"/>
                </a:solidFill>
              </a:rPr>
              <a:t>makes</a:t>
            </a:r>
            <a:r>
              <a:rPr lang="fr-FR" b="1" dirty="0" smtClean="0">
                <a:solidFill>
                  <a:srgbClr val="00B050"/>
                </a:solidFill>
              </a:rPr>
              <a:t> </a:t>
            </a:r>
            <a:r>
              <a:rPr lang="fr-FR" b="1" dirty="0" err="1" smtClean="0">
                <a:solidFill>
                  <a:srgbClr val="00B050"/>
                </a:solidFill>
              </a:rPr>
              <a:t>clearer</a:t>
            </a:r>
            <a:r>
              <a:rPr lang="fr-FR" b="1" dirty="0" smtClean="0">
                <a:solidFill>
                  <a:srgbClr val="00B050"/>
                </a:solidFill>
              </a:rPr>
              <a:t> </a:t>
            </a:r>
            <a:r>
              <a:rPr lang="fr-FR" b="1" dirty="0" err="1" smtClean="0">
                <a:solidFill>
                  <a:srgbClr val="00B050"/>
                </a:solidFill>
              </a:rPr>
              <a:t>that</a:t>
            </a:r>
            <a:r>
              <a:rPr lang="fr-FR" b="1" dirty="0" smtClean="0">
                <a:solidFill>
                  <a:srgbClr val="00B050"/>
                </a:solidFill>
              </a:rPr>
              <a:t> configuration management </a:t>
            </a:r>
            <a:r>
              <a:rPr lang="fr-FR" b="1" dirty="0" err="1" smtClean="0">
                <a:solidFill>
                  <a:srgbClr val="00B050"/>
                </a:solidFill>
              </a:rPr>
              <a:t>is</a:t>
            </a:r>
            <a:r>
              <a:rPr lang="fr-FR" b="1" dirty="0" smtClean="0">
                <a:solidFill>
                  <a:srgbClr val="00B050"/>
                </a:solidFill>
              </a:rPr>
              <a:t> </a:t>
            </a:r>
            <a:r>
              <a:rPr lang="fr-FR" b="1" dirty="0" err="1" smtClean="0">
                <a:solidFill>
                  <a:srgbClr val="00B050"/>
                </a:solidFill>
              </a:rPr>
              <a:t>optional</a:t>
            </a:r>
            <a:r>
              <a:rPr lang="fr-FR" b="1" dirty="0" smtClean="0">
                <a:solidFill>
                  <a:srgbClr val="00B050"/>
                </a:solidFill>
              </a:rPr>
              <a:t>. </a:t>
            </a:r>
            <a:br>
              <a:rPr lang="fr-FR" b="1" dirty="0" smtClean="0">
                <a:solidFill>
                  <a:srgbClr val="00B050"/>
                </a:solidFill>
              </a:rPr>
            </a:br>
            <a:r>
              <a:rPr lang="fr-FR" b="1" dirty="0" smtClean="0">
                <a:solidFill>
                  <a:srgbClr val="00B050"/>
                </a:solidFill>
              </a:rPr>
              <a:t>=&gt; </a:t>
            </a:r>
            <a:r>
              <a:rPr lang="fr-FR" b="1" dirty="0" err="1" smtClean="0">
                <a:solidFill>
                  <a:srgbClr val="00B050"/>
                </a:solidFill>
              </a:rPr>
              <a:t>We</a:t>
            </a:r>
            <a:r>
              <a:rPr lang="fr-FR" b="1" dirty="0" smtClean="0">
                <a:solidFill>
                  <a:srgbClr val="00B050"/>
                </a:solidFill>
              </a:rPr>
              <a:t> </a:t>
            </a:r>
            <a:r>
              <a:rPr lang="fr-FR" b="1" dirty="0" err="1" smtClean="0">
                <a:solidFill>
                  <a:srgbClr val="00B050"/>
                </a:solidFill>
              </a:rPr>
              <a:t>choose</a:t>
            </a:r>
            <a:r>
              <a:rPr lang="fr-FR" b="1" dirty="0" smtClean="0">
                <a:solidFill>
                  <a:srgbClr val="00B050"/>
                </a:solidFill>
              </a:rPr>
              <a:t> </a:t>
            </a:r>
            <a:r>
              <a:rPr lang="fr-FR" b="1" dirty="0" err="1" smtClean="0">
                <a:solidFill>
                  <a:srgbClr val="00B050"/>
                </a:solidFill>
              </a:rPr>
              <a:t>this</a:t>
            </a:r>
            <a:r>
              <a:rPr lang="fr-FR" b="1" dirty="0" smtClean="0">
                <a:solidFill>
                  <a:srgbClr val="00B050"/>
                </a:solidFill>
              </a:rPr>
              <a:t> one. It </a:t>
            </a:r>
            <a:r>
              <a:rPr lang="fr-FR" b="1" dirty="0" err="1" smtClean="0">
                <a:solidFill>
                  <a:srgbClr val="00B050"/>
                </a:solidFill>
              </a:rPr>
              <a:t>should</a:t>
            </a:r>
            <a:r>
              <a:rPr lang="fr-FR" b="1" dirty="0" smtClean="0">
                <a:solidFill>
                  <a:srgbClr val="00B050"/>
                </a:solidFill>
              </a:rPr>
              <a:t> </a:t>
            </a:r>
            <a:r>
              <a:rPr lang="fr-FR" b="1" dirty="0" err="1" smtClean="0">
                <a:solidFill>
                  <a:srgbClr val="00B050"/>
                </a:solidFill>
              </a:rPr>
              <a:t>be</a:t>
            </a:r>
            <a:r>
              <a:rPr lang="fr-FR" b="1" dirty="0" smtClean="0">
                <a:solidFill>
                  <a:srgbClr val="00B050"/>
                </a:solidFill>
              </a:rPr>
              <a:t> </a:t>
            </a:r>
            <a:r>
              <a:rPr lang="fr-FR" b="1" dirty="0" err="1" smtClean="0">
                <a:solidFill>
                  <a:srgbClr val="00B050"/>
                </a:solidFill>
              </a:rPr>
              <a:t>described</a:t>
            </a:r>
            <a:r>
              <a:rPr lang="fr-FR" b="1" dirty="0" smtClean="0">
                <a:solidFill>
                  <a:srgbClr val="00B050"/>
                </a:solidFill>
              </a:rPr>
              <a:t> as a good practice in the green book,</a:t>
            </a:r>
            <a:endParaRPr lang="fr-FR" b="1" dirty="0">
              <a:solidFill>
                <a:srgbClr val="00B050"/>
              </a:solidFill>
            </a:endParaRPr>
          </a:p>
          <a:p>
            <a:pPr marL="647700" lvl="1" indent="-285750"/>
            <a:r>
              <a:rPr lang="fr-FR" dirty="0" err="1" smtClean="0"/>
              <a:t>Should</a:t>
            </a:r>
            <a:r>
              <a:rPr lang="fr-FR" dirty="0" smtClean="0"/>
              <a:t> the </a:t>
            </a:r>
            <a:r>
              <a:rPr lang="fr-FR" dirty="0" err="1" smtClean="0"/>
              <a:t>submitAction</a:t>
            </a:r>
            <a:r>
              <a:rPr lang="fr-FR" dirty="0" smtClean="0"/>
              <a:t> </a:t>
            </a:r>
            <a:r>
              <a:rPr lang="fr-FR" dirty="0" err="1" smtClean="0"/>
              <a:t>operation</a:t>
            </a:r>
            <a:r>
              <a:rPr lang="fr-FR" dirty="0" smtClean="0"/>
              <a:t> return </a:t>
            </a:r>
            <a:r>
              <a:rPr lang="fr-FR" dirty="0" err="1" smtClean="0"/>
              <a:t>something</a:t>
            </a:r>
            <a:r>
              <a:rPr lang="fr-FR" dirty="0" smtClean="0"/>
              <a:t> ?</a:t>
            </a:r>
          </a:p>
          <a:p>
            <a:pPr marL="1362075" lvl="2" indent="-285750">
              <a:buFont typeface="Symbol" panose="05050102010706020507" pitchFamily="18" charset="2"/>
              <a:buChar char="Þ"/>
            </a:pPr>
            <a:r>
              <a:rPr lang="fr-FR" dirty="0" err="1" smtClean="0">
                <a:solidFill>
                  <a:srgbClr val="00B050"/>
                </a:solidFill>
              </a:rPr>
              <a:t>We</a:t>
            </a:r>
            <a:r>
              <a:rPr lang="fr-FR" dirty="0" smtClean="0">
                <a:solidFill>
                  <a:srgbClr val="00B050"/>
                </a:solidFill>
              </a:rPr>
              <a:t> propose to </a:t>
            </a:r>
            <a:r>
              <a:rPr lang="fr-FR" dirty="0" err="1" smtClean="0">
                <a:solidFill>
                  <a:srgbClr val="00B050"/>
                </a:solidFill>
              </a:rPr>
              <a:t>keep</a:t>
            </a:r>
            <a:r>
              <a:rPr lang="fr-FR" dirty="0" smtClean="0">
                <a:solidFill>
                  <a:srgbClr val="00B050"/>
                </a:solidFill>
              </a:rPr>
              <a:t> </a:t>
            </a:r>
            <a:r>
              <a:rPr lang="fr-FR" dirty="0" err="1" smtClean="0">
                <a:solidFill>
                  <a:srgbClr val="00B050"/>
                </a:solidFill>
              </a:rPr>
              <a:t>it</a:t>
            </a:r>
            <a:r>
              <a:rPr lang="fr-FR" dirty="0" smtClean="0">
                <a:solidFill>
                  <a:srgbClr val="00B050"/>
                </a:solidFill>
              </a:rPr>
              <a:t> as simple as </a:t>
            </a:r>
            <a:r>
              <a:rPr lang="fr-FR" dirty="0" err="1" smtClean="0">
                <a:solidFill>
                  <a:srgbClr val="00B050"/>
                </a:solidFill>
              </a:rPr>
              <a:t>it</a:t>
            </a:r>
            <a:r>
              <a:rPr lang="fr-FR" dirty="0" smtClean="0">
                <a:solidFill>
                  <a:srgbClr val="00B050"/>
                </a:solidFill>
              </a:rPr>
              <a:t> </a:t>
            </a:r>
            <a:r>
              <a:rPr lang="fr-FR" dirty="0" err="1" smtClean="0">
                <a:solidFill>
                  <a:srgbClr val="00B050"/>
                </a:solidFill>
              </a:rPr>
              <a:t>is</a:t>
            </a:r>
            <a:r>
              <a:rPr lang="fr-FR" dirty="0" smtClean="0">
                <a:solidFill>
                  <a:srgbClr val="00B050"/>
                </a:solidFill>
              </a:rPr>
              <a:t> as a good transition </a:t>
            </a:r>
            <a:r>
              <a:rPr lang="fr-FR" dirty="0" err="1" smtClean="0">
                <a:solidFill>
                  <a:srgbClr val="00B050"/>
                </a:solidFill>
              </a:rPr>
              <a:t>between</a:t>
            </a:r>
            <a:r>
              <a:rPr lang="fr-FR" dirty="0" smtClean="0">
                <a:solidFill>
                  <a:srgbClr val="00B050"/>
                </a:solidFill>
              </a:rPr>
              <a:t> </a:t>
            </a:r>
            <a:r>
              <a:rPr lang="fr-FR" dirty="0" err="1" smtClean="0">
                <a:solidFill>
                  <a:srgbClr val="00B050"/>
                </a:solidFill>
              </a:rPr>
              <a:t>Telecommand</a:t>
            </a:r>
            <a:r>
              <a:rPr lang="fr-FR" dirty="0" smtClean="0">
                <a:solidFill>
                  <a:srgbClr val="00B050"/>
                </a:solidFill>
              </a:rPr>
              <a:t> / </a:t>
            </a:r>
            <a:r>
              <a:rPr lang="fr-FR" dirty="0" err="1" smtClean="0">
                <a:solidFill>
                  <a:srgbClr val="00B050"/>
                </a:solidFill>
              </a:rPr>
              <a:t>telemetry</a:t>
            </a:r>
            <a:r>
              <a:rPr lang="fr-FR" dirty="0" smtClean="0">
                <a:solidFill>
                  <a:srgbClr val="00B050"/>
                </a:solidFill>
              </a:rPr>
              <a:t> and to </a:t>
            </a:r>
            <a:r>
              <a:rPr lang="fr-FR" dirty="0" err="1" smtClean="0">
                <a:solidFill>
                  <a:srgbClr val="00B050"/>
                </a:solidFill>
              </a:rPr>
              <a:t>postpone</a:t>
            </a:r>
            <a:r>
              <a:rPr lang="fr-FR" dirty="0" smtClean="0">
                <a:solidFill>
                  <a:srgbClr val="00B050"/>
                </a:solidFill>
              </a:rPr>
              <a:t> the </a:t>
            </a:r>
            <a:r>
              <a:rPr lang="fr-FR" dirty="0" err="1" smtClean="0">
                <a:solidFill>
                  <a:srgbClr val="00B050"/>
                </a:solidFill>
              </a:rPr>
              <a:t>functionality</a:t>
            </a:r>
            <a:r>
              <a:rPr lang="fr-FR" dirty="0" smtClean="0">
                <a:solidFill>
                  <a:srgbClr val="00B050"/>
                </a:solidFill>
              </a:rPr>
              <a:t> of « </a:t>
            </a:r>
            <a:r>
              <a:rPr lang="fr-FR" dirty="0" err="1" smtClean="0">
                <a:solidFill>
                  <a:srgbClr val="00B050"/>
                </a:solidFill>
              </a:rPr>
              <a:t>returning</a:t>
            </a:r>
            <a:r>
              <a:rPr lang="fr-FR" dirty="0" smtClean="0">
                <a:solidFill>
                  <a:srgbClr val="00B050"/>
                </a:solidFill>
              </a:rPr>
              <a:t> </a:t>
            </a:r>
            <a:r>
              <a:rPr lang="fr-FR" dirty="0" err="1" smtClean="0">
                <a:solidFill>
                  <a:srgbClr val="00B050"/>
                </a:solidFill>
              </a:rPr>
              <a:t>thing</a:t>
            </a:r>
            <a:r>
              <a:rPr lang="fr-FR" dirty="0" smtClean="0">
                <a:solidFill>
                  <a:srgbClr val="00B050"/>
                </a:solidFill>
              </a:rPr>
              <a:t> » to a </a:t>
            </a:r>
            <a:r>
              <a:rPr lang="fr-FR" dirty="0" err="1" smtClean="0">
                <a:solidFill>
                  <a:srgbClr val="00B050"/>
                </a:solidFill>
              </a:rPr>
              <a:t>FunctionManagement</a:t>
            </a:r>
            <a:r>
              <a:rPr lang="fr-FR" dirty="0" smtClean="0">
                <a:solidFill>
                  <a:srgbClr val="00B050"/>
                </a:solidFill>
              </a:rPr>
              <a:t> </a:t>
            </a:r>
            <a:r>
              <a:rPr lang="fr-FR" dirty="0" smtClean="0">
                <a:solidFill>
                  <a:srgbClr val="00B050"/>
                </a:solidFill>
              </a:rPr>
              <a:t>Service (PUS 8 ) or </a:t>
            </a:r>
            <a:r>
              <a:rPr lang="fr-FR" dirty="0" err="1" smtClean="0">
                <a:solidFill>
                  <a:srgbClr val="00B050"/>
                </a:solidFill>
              </a:rPr>
              <a:t>dedicated</a:t>
            </a:r>
            <a:r>
              <a:rPr lang="fr-FR" dirty="0" smtClean="0">
                <a:solidFill>
                  <a:srgbClr val="00B050"/>
                </a:solidFill>
              </a:rPr>
              <a:t>/</a:t>
            </a:r>
            <a:r>
              <a:rPr lang="fr-FR" dirty="0" err="1" smtClean="0">
                <a:solidFill>
                  <a:srgbClr val="00B050"/>
                </a:solidFill>
              </a:rPr>
              <a:t>specific</a:t>
            </a:r>
            <a:r>
              <a:rPr lang="fr-FR" dirty="0" smtClean="0">
                <a:solidFill>
                  <a:srgbClr val="00B050"/>
                </a:solidFill>
              </a:rPr>
              <a:t> services (batterie service, </a:t>
            </a:r>
            <a:r>
              <a:rPr lang="fr-FR" dirty="0" err="1" smtClean="0">
                <a:solidFill>
                  <a:srgbClr val="00B050"/>
                </a:solidFill>
              </a:rPr>
              <a:t>radiator</a:t>
            </a:r>
            <a:r>
              <a:rPr lang="fr-FR" dirty="0" smtClean="0">
                <a:solidFill>
                  <a:srgbClr val="00B050"/>
                </a:solidFill>
              </a:rPr>
              <a:t> management service)</a:t>
            </a:r>
          </a:p>
          <a:p>
            <a:pPr marL="647700" lvl="1" indent="-285750"/>
            <a:r>
              <a:rPr lang="fr-FR" dirty="0" err="1" smtClean="0"/>
              <a:t>MonitorActionTransfer</a:t>
            </a:r>
            <a:r>
              <a:rPr lang="fr-FR" dirty="0" smtClean="0"/>
              <a:t> </a:t>
            </a:r>
            <a:r>
              <a:rPr lang="fr-FR" dirty="0" err="1" smtClean="0"/>
              <a:t>operation</a:t>
            </a:r>
            <a:r>
              <a:rPr lang="fr-FR" dirty="0" smtClean="0"/>
              <a:t> : </a:t>
            </a:r>
            <a:r>
              <a:rPr lang="fr-FR" dirty="0" err="1" smtClean="0"/>
              <a:t>Should</a:t>
            </a:r>
            <a:r>
              <a:rPr lang="fr-FR" dirty="0" smtClean="0"/>
              <a:t> </a:t>
            </a:r>
            <a:r>
              <a:rPr lang="fr-FR" dirty="0" err="1" smtClean="0"/>
              <a:t>we</a:t>
            </a:r>
            <a:r>
              <a:rPr lang="fr-FR" dirty="0" smtClean="0"/>
              <a:t>…</a:t>
            </a:r>
          </a:p>
          <a:p>
            <a:pPr marL="1362075" lvl="2" indent="-285750"/>
            <a:r>
              <a:rPr lang="fr-FR" dirty="0" smtClean="0"/>
              <a:t>1) </a:t>
            </a:r>
            <a:r>
              <a:rPr lang="fr-FR" dirty="0" err="1" smtClean="0"/>
              <a:t>keep</a:t>
            </a:r>
            <a:r>
              <a:rPr lang="fr-FR" dirty="0" smtClean="0"/>
              <a:t> </a:t>
            </a:r>
            <a:r>
              <a:rPr lang="fr-FR" dirty="0" err="1" smtClean="0"/>
              <a:t>it</a:t>
            </a:r>
            <a:r>
              <a:rPr lang="fr-FR" dirty="0" smtClean="0"/>
              <a:t> as a </a:t>
            </a:r>
            <a:r>
              <a:rPr lang="fr-FR" dirty="0" err="1" smtClean="0"/>
              <a:t>specific</a:t>
            </a:r>
            <a:r>
              <a:rPr lang="fr-FR" dirty="0" smtClean="0"/>
              <a:t> </a:t>
            </a:r>
            <a:r>
              <a:rPr lang="fr-FR" dirty="0" err="1" smtClean="0"/>
              <a:t>operation</a:t>
            </a:r>
            <a:r>
              <a:rPr lang="fr-FR" dirty="0" smtClean="0"/>
              <a:t>? – 2) </a:t>
            </a:r>
            <a:r>
              <a:rPr lang="fr-FR" dirty="0" err="1" smtClean="0"/>
              <a:t>merge</a:t>
            </a:r>
            <a:r>
              <a:rPr lang="fr-FR" dirty="0" smtClean="0"/>
              <a:t> </a:t>
            </a:r>
            <a:r>
              <a:rPr lang="fr-FR" dirty="0" err="1" smtClean="0"/>
              <a:t>it</a:t>
            </a:r>
            <a:r>
              <a:rPr lang="fr-FR" dirty="0" smtClean="0"/>
              <a:t> in the </a:t>
            </a:r>
            <a:r>
              <a:rPr lang="fr-FR" dirty="0" err="1" smtClean="0"/>
              <a:t>MonitorActionExec</a:t>
            </a:r>
            <a:r>
              <a:rPr lang="fr-FR" dirty="0" smtClean="0"/>
              <a:t> </a:t>
            </a:r>
            <a:r>
              <a:rPr lang="fr-FR" dirty="0" err="1" smtClean="0"/>
              <a:t>operation</a:t>
            </a:r>
            <a:r>
              <a:rPr lang="fr-FR" dirty="0" smtClean="0"/>
              <a:t>? – 3) </a:t>
            </a:r>
            <a:r>
              <a:rPr lang="fr-FR" dirty="0" err="1"/>
              <a:t>r</a:t>
            </a:r>
            <a:r>
              <a:rPr lang="fr-FR" dirty="0" err="1" smtClean="0"/>
              <a:t>emove</a:t>
            </a:r>
            <a:r>
              <a:rPr lang="fr-FR" dirty="0" smtClean="0"/>
              <a:t> </a:t>
            </a:r>
            <a:r>
              <a:rPr lang="fr-FR" dirty="0" err="1" smtClean="0"/>
              <a:t>it</a:t>
            </a:r>
            <a:r>
              <a:rPr lang="fr-FR" dirty="0" smtClean="0"/>
              <a:t> </a:t>
            </a:r>
            <a:r>
              <a:rPr lang="fr-FR" dirty="0" err="1" smtClean="0"/>
              <a:t>because</a:t>
            </a:r>
            <a:r>
              <a:rPr lang="fr-FR" dirty="0" smtClean="0"/>
              <a:t> </a:t>
            </a:r>
            <a:r>
              <a:rPr lang="fr-FR" dirty="0" err="1" smtClean="0"/>
              <a:t>it</a:t>
            </a:r>
            <a:r>
              <a:rPr lang="fr-FR" dirty="0"/>
              <a:t> </a:t>
            </a:r>
            <a:r>
              <a:rPr lang="fr-FR" dirty="0" err="1" smtClean="0"/>
              <a:t>is</a:t>
            </a:r>
            <a:r>
              <a:rPr lang="fr-FR" dirty="0" smtClean="0"/>
              <a:t> more transport </a:t>
            </a:r>
            <a:r>
              <a:rPr lang="fr-FR" dirty="0" err="1" smtClean="0"/>
              <a:t>specfic</a:t>
            </a:r>
            <a:r>
              <a:rPr lang="fr-FR" dirty="0" smtClean="0"/>
              <a:t> </a:t>
            </a:r>
          </a:p>
        </p:txBody>
      </p:sp>
      <p:sp>
        <p:nvSpPr>
          <p:cNvPr id="8" name="Espace réservé du texte 7"/>
          <p:cNvSpPr>
            <a:spLocks noGrp="1"/>
          </p:cNvSpPr>
          <p:nvPr>
            <p:ph type="body" sz="quarter" idx="13"/>
          </p:nvPr>
        </p:nvSpPr>
        <p:spPr/>
        <p:txBody>
          <a:bodyPr/>
          <a:lstStyle/>
          <a:p>
            <a:endParaRPr lang="fr-FR"/>
          </a:p>
        </p:txBody>
      </p:sp>
      <p:sp>
        <p:nvSpPr>
          <p:cNvPr id="5" name="Espace réservé du numéro de diapositive 4"/>
          <p:cNvSpPr>
            <a:spLocks noGrp="1"/>
          </p:cNvSpPr>
          <p:nvPr>
            <p:ph type="sldNum" sz="quarter" idx="4"/>
          </p:nvPr>
        </p:nvSpPr>
        <p:spPr/>
        <p:txBody>
          <a:bodyPr/>
          <a:lstStyle/>
          <a:p>
            <a:fld id="{1F15C832-BA88-44B2-B74D-EBDA7A9ACE5F}" type="slidenum">
              <a:rPr lang="fr-FR" smtClean="0"/>
              <a:pPr/>
              <a:t>10</a:t>
            </a:fld>
            <a:endParaRPr lang="fr-FR" dirty="0"/>
          </a:p>
        </p:txBody>
      </p:sp>
    </p:spTree>
    <p:extLst>
      <p:ext uri="{BB962C8B-B14F-4D97-AF65-F5344CB8AC3E}">
        <p14:creationId xmlns:p14="http://schemas.microsoft.com/office/powerpoint/2010/main" val="264370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p:txBody>
          <a:bodyPr/>
          <a:lstStyle/>
          <a:p>
            <a:r>
              <a:rPr lang="fr-FR" dirty="0" err="1" smtClean="0"/>
              <a:t>MC:Parameter</a:t>
            </a:r>
            <a:endParaRPr lang="fr-FR" dirty="0"/>
          </a:p>
        </p:txBody>
      </p:sp>
      <p:sp>
        <p:nvSpPr>
          <p:cNvPr id="8" name="Sous-titre 7"/>
          <p:cNvSpPr>
            <a:spLocks noGrp="1"/>
          </p:cNvSpPr>
          <p:nvPr>
            <p:ph type="subTitle" idx="1"/>
          </p:nvPr>
        </p:nvSpPr>
        <p:spPr/>
        <p:txBody>
          <a:bodyPr/>
          <a:lstStyle/>
          <a:p>
            <a:endParaRPr lang="fr-FR"/>
          </a:p>
        </p:txBody>
      </p:sp>
    </p:spTree>
    <p:extLst>
      <p:ext uri="{BB962C8B-B14F-4D97-AF65-F5344CB8AC3E}">
        <p14:creationId xmlns:p14="http://schemas.microsoft.com/office/powerpoint/2010/main" val="1914708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smtClean="0"/>
              <a:t>Main changes</a:t>
            </a:r>
            <a:endParaRPr lang="fr-FR"/>
          </a:p>
        </p:txBody>
      </p:sp>
      <p:sp>
        <p:nvSpPr>
          <p:cNvPr id="8" name="Espace réservé du contenu 7"/>
          <p:cNvSpPr>
            <a:spLocks noGrp="1"/>
          </p:cNvSpPr>
          <p:nvPr>
            <p:ph idx="1"/>
          </p:nvPr>
        </p:nvSpPr>
        <p:spPr/>
        <p:txBody>
          <a:bodyPr/>
          <a:lstStyle/>
          <a:p>
            <a:r>
              <a:rPr lang="fr-FR" dirty="0" smtClean="0"/>
              <a:t>Split in 2 services, </a:t>
            </a:r>
            <a:r>
              <a:rPr lang="fr-FR" dirty="0" err="1" smtClean="0"/>
              <a:t>remove</a:t>
            </a:r>
            <a:r>
              <a:rPr lang="fr-FR" dirty="0" smtClean="0"/>
              <a:t> </a:t>
            </a:r>
            <a:r>
              <a:rPr lang="fr-FR" dirty="0" err="1" smtClean="0"/>
              <a:t>operations</a:t>
            </a:r>
            <a:endParaRPr lang="fr-FR" dirty="0" smtClean="0"/>
          </a:p>
          <a:p>
            <a:r>
              <a:rPr lang="fr-FR" dirty="0" err="1" smtClean="0"/>
              <a:t>Rework</a:t>
            </a:r>
            <a:r>
              <a:rPr lang="fr-FR" dirty="0" smtClean="0"/>
              <a:t> the </a:t>
            </a:r>
            <a:r>
              <a:rPr lang="fr-FR" dirty="0" err="1" smtClean="0"/>
              <a:t>objects</a:t>
            </a:r>
            <a:endParaRPr lang="fr-FR" dirty="0"/>
          </a:p>
        </p:txBody>
      </p:sp>
      <p:sp>
        <p:nvSpPr>
          <p:cNvPr id="9" name="Espace réservé du texte 8"/>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2263224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err="1" smtClean="0"/>
              <a:t>Objects</a:t>
            </a:r>
            <a:endParaRPr lang="fr-FR" dirty="0"/>
          </a:p>
        </p:txBody>
      </p:sp>
      <p:sp>
        <p:nvSpPr>
          <p:cNvPr id="7" name="Espace réservé du texte 6"/>
          <p:cNvSpPr>
            <a:spLocks noGrp="1"/>
          </p:cNvSpPr>
          <p:nvPr>
            <p:ph type="body" sz="quarter" idx="13"/>
          </p:nvPr>
        </p:nvSpPr>
        <p:spPr/>
        <p:txBody>
          <a:bodyPr/>
          <a:lstStyle/>
          <a:p>
            <a:endParaRPr lang="fr-FR"/>
          </a:p>
        </p:txBody>
      </p:sp>
      <p:sp>
        <p:nvSpPr>
          <p:cNvPr id="4" name="Espace réservé du numéro de diapositive 3"/>
          <p:cNvSpPr>
            <a:spLocks noGrp="1"/>
          </p:cNvSpPr>
          <p:nvPr>
            <p:ph type="sldNum" sz="quarter" idx="4294967295"/>
          </p:nvPr>
        </p:nvSpPr>
        <p:spPr>
          <a:xfrm>
            <a:off x="0" y="0"/>
            <a:ext cx="0" cy="0"/>
          </a:xfrm>
        </p:spPr>
        <p:txBody>
          <a:bodyPr/>
          <a:lstStyle/>
          <a:p>
            <a:fld id="{3E804005-8FBB-4ABA-9E19-37E0A7E18E39}" type="slidenum">
              <a:rPr lang="fr-FR" smtClean="0"/>
              <a:t>13</a:t>
            </a:fld>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3527630996"/>
              </p:ext>
            </p:extLst>
          </p:nvPr>
        </p:nvGraphicFramePr>
        <p:xfrm>
          <a:off x="318158" y="1054069"/>
          <a:ext cx="5193223" cy="2847086"/>
        </p:xfrm>
        <a:graphic>
          <a:graphicData uri="http://schemas.openxmlformats.org/drawingml/2006/table">
            <a:tbl>
              <a:tblPr firstRow="1" firstCol="1" bandRow="1">
                <a:tableStyleId>{5C22544A-7EE6-4342-B048-85BDC9FD1C3A}</a:tableStyleId>
              </a:tblPr>
              <a:tblGrid>
                <a:gridCol w="2116510">
                  <a:extLst>
                    <a:ext uri="{9D8B030D-6E8A-4147-A177-3AD203B41FA5}">
                      <a16:colId xmlns:a16="http://schemas.microsoft.com/office/drawing/2014/main" val="1119089659"/>
                    </a:ext>
                  </a:extLst>
                </a:gridCol>
                <a:gridCol w="1056325">
                  <a:extLst>
                    <a:ext uri="{9D8B030D-6E8A-4147-A177-3AD203B41FA5}">
                      <a16:colId xmlns:a16="http://schemas.microsoft.com/office/drawing/2014/main" val="1953437037"/>
                    </a:ext>
                  </a:extLst>
                </a:gridCol>
                <a:gridCol w="2020388">
                  <a:extLst>
                    <a:ext uri="{9D8B030D-6E8A-4147-A177-3AD203B41FA5}">
                      <a16:colId xmlns:a16="http://schemas.microsoft.com/office/drawing/2014/main" val="3184380944"/>
                    </a:ext>
                  </a:extLst>
                </a:gridCol>
              </a:tblGrid>
              <a:tr h="327660">
                <a:tc>
                  <a:txBody>
                    <a:bodyPr/>
                    <a:lstStyle/>
                    <a:p>
                      <a:pPr marL="6350" marR="24765" indent="-6350" algn="ctr">
                        <a:lnSpc>
                          <a:spcPct val="107000"/>
                        </a:lnSpc>
                        <a:spcAft>
                          <a:spcPts val="0"/>
                        </a:spcAft>
                      </a:pPr>
                      <a:r>
                        <a:rPr lang="fr-FR" sz="1000" dirty="0">
                          <a:effectLst/>
                        </a:rPr>
                        <a:t>Object Name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nchor="b"/>
                </a:tc>
                <a:tc>
                  <a:txBody>
                    <a:bodyPr/>
                    <a:lstStyle/>
                    <a:p>
                      <a:pPr marL="6350" marR="24130" indent="-6350" algn="ctr">
                        <a:lnSpc>
                          <a:spcPct val="107000"/>
                        </a:lnSpc>
                        <a:spcAft>
                          <a:spcPts val="0"/>
                        </a:spcAft>
                      </a:pPr>
                      <a:r>
                        <a:rPr lang="fr-FR" sz="1000" dirty="0">
                          <a:effectLst/>
                        </a:rPr>
                        <a:t>Object Body Type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nchor="b"/>
                </a:tc>
                <a:tc>
                  <a:txBody>
                    <a:bodyPr/>
                    <a:lstStyle/>
                    <a:p>
                      <a:pPr marL="6350" marR="38100" indent="-6350" algn="ctr">
                        <a:lnSpc>
                          <a:spcPct val="107000"/>
                        </a:lnSpc>
                        <a:spcAft>
                          <a:spcPts val="0"/>
                        </a:spcAft>
                      </a:pPr>
                      <a:r>
                        <a:rPr lang="fr-FR" sz="1000" dirty="0" smtClean="0">
                          <a:effectLst/>
                        </a:rPr>
                        <a:t>Description</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tc>
                <a:extLst>
                  <a:ext uri="{0D108BD9-81ED-4DB2-BD59-A6C34878D82A}">
                    <a16:rowId xmlns:a16="http://schemas.microsoft.com/office/drawing/2014/main" val="714291956"/>
                  </a:ext>
                </a:extLst>
              </a:tr>
              <a:tr h="930275">
                <a:tc>
                  <a:txBody>
                    <a:bodyPr/>
                    <a:lstStyle/>
                    <a:p>
                      <a:pPr marL="6350" marR="24765" indent="-6350" algn="ctr">
                        <a:lnSpc>
                          <a:spcPct val="107000"/>
                        </a:lnSpc>
                        <a:spcAft>
                          <a:spcPts val="0"/>
                        </a:spcAft>
                      </a:pPr>
                      <a:r>
                        <a:rPr lang="fr-FR" sz="1000">
                          <a:effectLst/>
                        </a:rPr>
                        <a:t>ParameterIdentity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tc>
                <a:tc>
                  <a:txBody>
                    <a:bodyPr/>
                    <a:lstStyle/>
                    <a:p>
                      <a:pPr marL="6350" marR="24130" indent="-6350" algn="ctr">
                        <a:lnSpc>
                          <a:spcPct val="107000"/>
                        </a:lnSpc>
                        <a:spcAft>
                          <a:spcPts val="0"/>
                        </a:spcAft>
                      </a:pPr>
                      <a:r>
                        <a:rPr lang="fr-FR" sz="1000" dirty="0">
                          <a:effectLst/>
                        </a:rPr>
                        <a:t>MAL</a:t>
                      </a:r>
                      <a:r>
                        <a:rPr lang="fr-FR" sz="1000" dirty="0" smtClean="0">
                          <a:effectLst/>
                        </a:rPr>
                        <a:t>::</a:t>
                      </a:r>
                      <a:r>
                        <a:rPr lang="fr-FR" sz="1000" dirty="0" err="1" smtClean="0">
                          <a:effectLst/>
                        </a:rPr>
                        <a:t>ObjectIdentity</a:t>
                      </a:r>
                      <a:r>
                        <a:rPr lang="fr-FR" sz="1000" dirty="0" smtClean="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tc>
                <a:tc>
                  <a:txBody>
                    <a:bodyPr/>
                    <a:lstStyle/>
                    <a:p>
                      <a:pPr marL="6350" marR="5080" indent="-6350" algn="l">
                        <a:lnSpc>
                          <a:spcPct val="107000"/>
                        </a:lnSpc>
                        <a:spcAft>
                          <a:spcPts val="0"/>
                        </a:spcAft>
                      </a:pPr>
                      <a:r>
                        <a:rPr lang="en-US" sz="1000" kern="1200" dirty="0" smtClean="0">
                          <a:solidFill>
                            <a:schemeClr val="dk1"/>
                          </a:solidFill>
                          <a:effectLst/>
                          <a:latin typeface="+mn-lt"/>
                          <a:ea typeface="+mn-ea"/>
                          <a:cs typeface="+mn-cs"/>
                        </a:rPr>
                        <a:t>Domain (as List&lt;MAL::Identifier&gt;)</a:t>
                      </a:r>
                    </a:p>
                    <a:p>
                      <a:pPr marL="6350" marR="5080" indent="-6350" algn="l">
                        <a:lnSpc>
                          <a:spcPct val="107000"/>
                        </a:lnSpc>
                        <a:spcAft>
                          <a:spcPts val="0"/>
                        </a:spcAft>
                      </a:pPr>
                      <a:r>
                        <a:rPr lang="en-US" sz="1000" kern="1200" dirty="0" smtClean="0">
                          <a:solidFill>
                            <a:schemeClr val="dk1"/>
                          </a:solidFill>
                          <a:effectLst/>
                          <a:latin typeface="+mn-lt"/>
                          <a:ea typeface="+mn-ea"/>
                          <a:cs typeface="+mn-cs"/>
                        </a:rPr>
                        <a:t>Area (as MAL::Identifier)</a:t>
                      </a:r>
                    </a:p>
                    <a:p>
                      <a:pPr marL="6350" marR="5080" indent="-6350" algn="l">
                        <a:lnSpc>
                          <a:spcPct val="107000"/>
                        </a:lnSpc>
                        <a:spcAft>
                          <a:spcPts val="0"/>
                        </a:spcAft>
                      </a:pPr>
                      <a:r>
                        <a:rPr lang="en-US" sz="1000" kern="1200" dirty="0" smtClean="0">
                          <a:solidFill>
                            <a:schemeClr val="dk1"/>
                          </a:solidFill>
                          <a:effectLst/>
                          <a:latin typeface="+mn-lt"/>
                          <a:ea typeface="+mn-ea"/>
                          <a:cs typeface="+mn-cs"/>
                        </a:rPr>
                        <a:t>Type (as MAL::Identifier)</a:t>
                      </a:r>
                    </a:p>
                    <a:p>
                      <a:pPr marL="6350" marR="5080" indent="-6350" algn="l">
                        <a:lnSpc>
                          <a:spcPct val="107000"/>
                        </a:lnSpc>
                        <a:spcAft>
                          <a:spcPts val="0"/>
                        </a:spcAft>
                      </a:pPr>
                      <a:r>
                        <a:rPr lang="en-US" sz="1000" kern="1200" dirty="0" smtClean="0">
                          <a:solidFill>
                            <a:schemeClr val="dk1"/>
                          </a:solidFill>
                          <a:effectLst/>
                          <a:latin typeface="+mn-lt"/>
                          <a:ea typeface="+mn-ea"/>
                          <a:cs typeface="+mn-cs"/>
                        </a:rPr>
                        <a:t>Key (as new MAL::Identifier)</a:t>
                      </a:r>
                    </a:p>
                    <a:p>
                      <a:pPr marL="6350" marR="5080" indent="-6350" algn="l">
                        <a:lnSpc>
                          <a:spcPct val="107000"/>
                        </a:lnSpc>
                        <a:spcAft>
                          <a:spcPts val="0"/>
                        </a:spcAft>
                      </a:pPr>
                      <a:r>
                        <a:rPr lang="en-US" sz="1000" kern="1200" dirty="0" smtClean="0">
                          <a:solidFill>
                            <a:schemeClr val="dk1"/>
                          </a:solidFill>
                          <a:effectLst/>
                          <a:latin typeface="+mn-lt"/>
                          <a:ea typeface="+mn-ea"/>
                          <a:cs typeface="+mn-cs"/>
                        </a:rPr>
                        <a:t>Version (MAL::</a:t>
                      </a:r>
                      <a:r>
                        <a:rPr lang="en-US" sz="1000" kern="1200" dirty="0" err="1" smtClean="0">
                          <a:solidFill>
                            <a:schemeClr val="dk1"/>
                          </a:solidFill>
                          <a:effectLst/>
                          <a:latin typeface="+mn-lt"/>
                          <a:ea typeface="+mn-ea"/>
                          <a:cs typeface="+mn-cs"/>
                        </a:rPr>
                        <a:t>UInteger</a:t>
                      </a:r>
                      <a:r>
                        <a:rPr lang="en-US" sz="1000" kern="1200" dirty="0" smtClean="0">
                          <a:solidFill>
                            <a:schemeClr val="dk1"/>
                          </a:solidFill>
                          <a:effectLst/>
                          <a:latin typeface="+mn-lt"/>
                          <a:ea typeface="+mn-ea"/>
                          <a:cs typeface="+mn-cs"/>
                        </a:rPr>
                        <a:t>)</a:t>
                      </a:r>
                    </a:p>
                  </a:txBody>
                  <a:tcPr marL="36195" marR="13970" marT="24130" marB="15240"/>
                </a:tc>
                <a:extLst>
                  <a:ext uri="{0D108BD9-81ED-4DB2-BD59-A6C34878D82A}">
                    <a16:rowId xmlns:a16="http://schemas.microsoft.com/office/drawing/2014/main" val="2446024467"/>
                  </a:ext>
                </a:extLst>
              </a:tr>
              <a:tr h="922020">
                <a:tc>
                  <a:txBody>
                    <a:bodyPr/>
                    <a:lstStyle/>
                    <a:p>
                      <a:pPr marL="6350" marR="23495" indent="-6350" algn="ctr">
                        <a:lnSpc>
                          <a:spcPct val="107000"/>
                        </a:lnSpc>
                        <a:spcAft>
                          <a:spcPts val="0"/>
                        </a:spcAft>
                      </a:pPr>
                      <a:r>
                        <a:rPr lang="fr-FR" sz="1000">
                          <a:effectLst/>
                        </a:rPr>
                        <a:t>ParameterDefinition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tc>
                <a:tc>
                  <a:txBody>
                    <a:bodyPr/>
                    <a:lstStyle/>
                    <a:p>
                      <a:pPr marL="26035" marR="38100" indent="-6350" algn="l">
                        <a:lnSpc>
                          <a:spcPct val="107000"/>
                        </a:lnSpc>
                        <a:spcAft>
                          <a:spcPts val="0"/>
                        </a:spcAft>
                      </a:pPr>
                      <a:r>
                        <a:rPr lang="fr-FR" sz="1000" u="sng">
                          <a:effectLst/>
                          <a:uFill>
                            <a:solidFill>
                              <a:srgbClr val="0000FF"/>
                            </a:solidFill>
                          </a:uFill>
                        </a:rPr>
                        <a:t>ParameterDefinitionDetails</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tc>
                <a:tc>
                  <a:txBody>
                    <a:bodyPr/>
                    <a:lstStyle/>
                    <a:p>
                      <a:pPr marL="6350" marR="22860" indent="-6350" algn="ctr">
                        <a:lnSpc>
                          <a:spcPct val="107000"/>
                        </a:lnSpc>
                        <a:spcAft>
                          <a:spcPts val="0"/>
                        </a:spcAft>
                      </a:pP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tc>
                <a:extLst>
                  <a:ext uri="{0D108BD9-81ED-4DB2-BD59-A6C34878D82A}">
                    <a16:rowId xmlns:a16="http://schemas.microsoft.com/office/drawing/2014/main" val="904594737"/>
                  </a:ext>
                </a:extLst>
              </a:tr>
              <a:tr h="629285">
                <a:tc>
                  <a:txBody>
                    <a:bodyPr/>
                    <a:lstStyle/>
                    <a:p>
                      <a:pPr marL="22860" marR="38100" indent="-6350" algn="just">
                        <a:lnSpc>
                          <a:spcPct val="107000"/>
                        </a:lnSpc>
                        <a:spcAft>
                          <a:spcPts val="0"/>
                        </a:spcAft>
                      </a:pPr>
                      <a:r>
                        <a:rPr lang="fr-FR" sz="1000">
                          <a:effectLst/>
                        </a:rPr>
                        <a:t>ParameterValueInstance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tc>
                <a:tc>
                  <a:txBody>
                    <a:bodyPr/>
                    <a:lstStyle/>
                    <a:p>
                      <a:pPr marL="6350" marR="22860" indent="-6350" algn="ctr">
                        <a:lnSpc>
                          <a:spcPct val="107000"/>
                        </a:lnSpc>
                        <a:spcAft>
                          <a:spcPts val="0"/>
                        </a:spcAft>
                      </a:pPr>
                      <a:r>
                        <a:rPr lang="fr-FR" sz="1000" u="sng">
                          <a:effectLst/>
                          <a:uFill>
                            <a:solidFill>
                              <a:srgbClr val="0000FF"/>
                            </a:solidFill>
                          </a:uFill>
                        </a:rPr>
                        <a:t>ParameterValue</a:t>
                      </a:r>
                      <a:r>
                        <a:rPr lang="fr-FR" sz="10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tc>
                <a:tc>
                  <a:txBody>
                    <a:bodyPr/>
                    <a:lstStyle/>
                    <a:p>
                      <a:pPr marL="6350" marR="22860" indent="-6350" algn="ctr">
                        <a:lnSpc>
                          <a:spcPct val="107000"/>
                        </a:lnSpc>
                        <a:spcAft>
                          <a:spcPts val="0"/>
                        </a:spcAft>
                      </a:pP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13970" marT="24130" marB="15240"/>
                </a:tc>
                <a:extLst>
                  <a:ext uri="{0D108BD9-81ED-4DB2-BD59-A6C34878D82A}">
                    <a16:rowId xmlns:a16="http://schemas.microsoft.com/office/drawing/2014/main" val="1530010080"/>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266396052"/>
              </p:ext>
            </p:extLst>
          </p:nvPr>
        </p:nvGraphicFramePr>
        <p:xfrm>
          <a:off x="6609352" y="438150"/>
          <a:ext cx="5713730" cy="4091559"/>
        </p:xfrm>
        <a:graphic>
          <a:graphicData uri="http://schemas.openxmlformats.org/drawingml/2006/table">
            <a:tbl>
              <a:tblPr firstRow="1" firstCol="1" bandRow="1">
                <a:tableStyleId>{5C22544A-7EE6-4342-B048-85BDC9FD1C3A}</a:tableStyleId>
              </a:tblPr>
              <a:tblGrid>
                <a:gridCol w="1178691">
                  <a:extLst>
                    <a:ext uri="{9D8B030D-6E8A-4147-A177-3AD203B41FA5}">
                      <a16:colId xmlns:a16="http://schemas.microsoft.com/office/drawing/2014/main" val="909944513"/>
                    </a:ext>
                  </a:extLst>
                </a:gridCol>
                <a:gridCol w="1444150">
                  <a:extLst>
                    <a:ext uri="{9D8B030D-6E8A-4147-A177-3AD203B41FA5}">
                      <a16:colId xmlns:a16="http://schemas.microsoft.com/office/drawing/2014/main" val="2126954445"/>
                    </a:ext>
                  </a:extLst>
                </a:gridCol>
                <a:gridCol w="698578">
                  <a:extLst>
                    <a:ext uri="{9D8B030D-6E8A-4147-A177-3AD203B41FA5}">
                      <a16:colId xmlns:a16="http://schemas.microsoft.com/office/drawing/2014/main" val="4202171631"/>
                    </a:ext>
                  </a:extLst>
                </a:gridCol>
                <a:gridCol w="2392311">
                  <a:extLst>
                    <a:ext uri="{9D8B030D-6E8A-4147-A177-3AD203B41FA5}">
                      <a16:colId xmlns:a16="http://schemas.microsoft.com/office/drawing/2014/main" val="178033582"/>
                    </a:ext>
                  </a:extLst>
                </a:gridCol>
              </a:tblGrid>
              <a:tr h="182245">
                <a:tc>
                  <a:txBody>
                    <a:bodyPr/>
                    <a:lstStyle/>
                    <a:p>
                      <a:pPr marL="6350" marR="17145" indent="-6350" algn="ctr">
                        <a:lnSpc>
                          <a:spcPct val="107000"/>
                        </a:lnSpc>
                        <a:spcAft>
                          <a:spcPts val="0"/>
                        </a:spcAft>
                      </a:pPr>
                      <a:r>
                        <a:rPr lang="fr-FR" sz="1000">
                          <a:effectLst/>
                        </a:rPr>
                        <a:t>Name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38100" indent="-6350" algn="l">
                        <a:lnSpc>
                          <a:spcPct val="107000"/>
                        </a:lnSpc>
                        <a:spcAft>
                          <a:spcPts val="800"/>
                        </a:spcAft>
                      </a:pPr>
                      <a:r>
                        <a:rPr lang="fr-FR" sz="12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gridSpan="2">
                  <a:txBody>
                    <a:bodyPr/>
                    <a:lstStyle/>
                    <a:p>
                      <a:pPr marL="29210" marR="38100" indent="-6350" algn="l">
                        <a:lnSpc>
                          <a:spcPct val="107000"/>
                        </a:lnSpc>
                        <a:spcAft>
                          <a:spcPts val="0"/>
                        </a:spcAft>
                      </a:pPr>
                      <a:r>
                        <a:rPr lang="fr-FR" sz="1000" dirty="0" err="1">
                          <a:effectLst/>
                        </a:rPr>
                        <a:t>ParameterDefinitionDetails</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hMerge="1">
                  <a:txBody>
                    <a:bodyPr/>
                    <a:lstStyle/>
                    <a:p>
                      <a:endParaRPr lang="fr-FR"/>
                    </a:p>
                  </a:txBody>
                  <a:tcPr/>
                </a:tc>
                <a:extLst>
                  <a:ext uri="{0D108BD9-81ED-4DB2-BD59-A6C34878D82A}">
                    <a16:rowId xmlns:a16="http://schemas.microsoft.com/office/drawing/2014/main" val="3571322193"/>
                  </a:ext>
                </a:extLst>
              </a:tr>
              <a:tr h="190500">
                <a:tc>
                  <a:txBody>
                    <a:bodyPr/>
                    <a:lstStyle/>
                    <a:p>
                      <a:pPr marL="6350" marR="17780" indent="-6350" algn="ctr">
                        <a:lnSpc>
                          <a:spcPct val="107000"/>
                        </a:lnSpc>
                        <a:spcAft>
                          <a:spcPts val="0"/>
                        </a:spcAft>
                      </a:pPr>
                      <a:r>
                        <a:rPr lang="fr-FR" sz="1000">
                          <a:effectLst/>
                        </a:rPr>
                        <a:t>Extends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gridSpan="2">
                  <a:txBody>
                    <a:bodyPr/>
                    <a:lstStyle/>
                    <a:p>
                      <a:pPr marL="316230" marR="38100" indent="-6350" algn="l">
                        <a:lnSpc>
                          <a:spcPct val="107000"/>
                        </a:lnSpc>
                        <a:spcAft>
                          <a:spcPts val="0"/>
                        </a:spcAft>
                      </a:pPr>
                      <a:r>
                        <a:rPr lang="fr-FR" sz="1000">
                          <a:effectLst/>
                        </a:rPr>
                        <a:t>MAL::Composite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hMerge="1">
                  <a:txBody>
                    <a:bodyPr/>
                    <a:lstStyle/>
                    <a:p>
                      <a:endParaRPr lang="fr-FR"/>
                    </a:p>
                  </a:txBody>
                  <a:tcPr/>
                </a:tc>
                <a:extLst>
                  <a:ext uri="{0D108BD9-81ED-4DB2-BD59-A6C34878D82A}">
                    <a16:rowId xmlns:a16="http://schemas.microsoft.com/office/drawing/2014/main" val="4068786305"/>
                  </a:ext>
                </a:extLst>
              </a:tr>
              <a:tr h="190500">
                <a:tc>
                  <a:txBody>
                    <a:bodyPr/>
                    <a:lstStyle/>
                    <a:p>
                      <a:pPr marL="6350" marR="17780" indent="-6350" algn="ctr">
                        <a:lnSpc>
                          <a:spcPct val="107000"/>
                        </a:lnSpc>
                        <a:spcAft>
                          <a:spcPts val="0"/>
                        </a:spcAft>
                      </a:pPr>
                      <a:r>
                        <a:rPr lang="fr-FR" sz="1000">
                          <a:effectLst/>
                        </a:rPr>
                        <a:t>Short Form Part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gridSpan="2">
                  <a:txBody>
                    <a:bodyPr/>
                    <a:lstStyle/>
                    <a:p>
                      <a:pPr marL="751205" marR="38100" indent="-6350" algn="l">
                        <a:lnSpc>
                          <a:spcPct val="107000"/>
                        </a:lnSpc>
                        <a:spcAft>
                          <a:spcPts val="0"/>
                        </a:spcAft>
                      </a:pPr>
                      <a:r>
                        <a:rPr lang="fr-FR" sz="1000">
                          <a:effectLst/>
                        </a:rPr>
                        <a:t>1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hMerge="1">
                  <a:txBody>
                    <a:bodyPr/>
                    <a:lstStyle/>
                    <a:p>
                      <a:endParaRPr lang="fr-FR"/>
                    </a:p>
                  </a:txBody>
                  <a:tcPr/>
                </a:tc>
                <a:extLst>
                  <a:ext uri="{0D108BD9-81ED-4DB2-BD59-A6C34878D82A}">
                    <a16:rowId xmlns:a16="http://schemas.microsoft.com/office/drawing/2014/main" val="4286997617"/>
                  </a:ext>
                </a:extLst>
              </a:tr>
              <a:tr h="189230">
                <a:tc>
                  <a:txBody>
                    <a:bodyPr/>
                    <a:lstStyle/>
                    <a:p>
                      <a:pPr marL="6350" marR="17145" indent="-6350" algn="ctr">
                        <a:lnSpc>
                          <a:spcPct val="107000"/>
                        </a:lnSpc>
                        <a:spcAft>
                          <a:spcPts val="0"/>
                        </a:spcAft>
                      </a:pPr>
                      <a:r>
                        <a:rPr lang="fr-FR" sz="1000">
                          <a:effectLst/>
                        </a:rPr>
                        <a:t>Field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7780" indent="-6350" algn="ctr">
                        <a:lnSpc>
                          <a:spcPct val="107000"/>
                        </a:lnSpc>
                        <a:spcAft>
                          <a:spcPts val="0"/>
                        </a:spcAft>
                      </a:pPr>
                      <a:r>
                        <a:rPr lang="fr-FR" sz="1000">
                          <a:effectLst/>
                        </a:rPr>
                        <a:t>Type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6510" indent="-6350" algn="ctr">
                        <a:lnSpc>
                          <a:spcPct val="107000"/>
                        </a:lnSpc>
                        <a:spcAft>
                          <a:spcPts val="0"/>
                        </a:spcAft>
                      </a:pPr>
                      <a:r>
                        <a:rPr lang="fr-FR" sz="1000">
                          <a:effectLst/>
                        </a:rPr>
                        <a:t>Nullable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6510" indent="-6350" algn="ctr">
                        <a:lnSpc>
                          <a:spcPct val="107000"/>
                        </a:lnSpc>
                        <a:spcAft>
                          <a:spcPts val="0"/>
                        </a:spcAft>
                      </a:pPr>
                      <a:r>
                        <a:rPr lang="fr-FR" sz="1000">
                          <a:effectLst/>
                        </a:rPr>
                        <a:t>Comment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extLst>
                  <a:ext uri="{0D108BD9-81ED-4DB2-BD59-A6C34878D82A}">
                    <a16:rowId xmlns:a16="http://schemas.microsoft.com/office/drawing/2014/main" val="2229702923"/>
                  </a:ext>
                </a:extLst>
              </a:tr>
              <a:tr h="344805">
                <a:tc>
                  <a:txBody>
                    <a:bodyPr/>
                    <a:lstStyle/>
                    <a:p>
                      <a:pPr marL="6350" marR="18415" indent="-6350" algn="ctr">
                        <a:lnSpc>
                          <a:spcPct val="107000"/>
                        </a:lnSpc>
                        <a:spcAft>
                          <a:spcPts val="0"/>
                        </a:spcAft>
                      </a:pPr>
                      <a:r>
                        <a:rPr lang="fr-FR" sz="1000">
                          <a:effectLst/>
                        </a:rPr>
                        <a:t>description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8415" indent="-6350" algn="ctr">
                        <a:lnSpc>
                          <a:spcPct val="107000"/>
                        </a:lnSpc>
                        <a:spcAft>
                          <a:spcPts val="0"/>
                        </a:spcAft>
                      </a:pPr>
                      <a:r>
                        <a:rPr lang="fr-FR" sz="1000" dirty="0">
                          <a:effectLst/>
                        </a:rPr>
                        <a:t>MAL::String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6510" indent="-6350" algn="ctr">
                        <a:lnSpc>
                          <a:spcPct val="107000"/>
                        </a:lnSpc>
                        <a:spcAft>
                          <a:spcPts val="0"/>
                        </a:spcAft>
                      </a:pPr>
                      <a:r>
                        <a:rPr lang="fr-FR" sz="1000">
                          <a:effectLst/>
                        </a:rPr>
                        <a:t>No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8890" indent="-6350" algn="l">
                        <a:lnSpc>
                          <a:spcPct val="107000"/>
                        </a:lnSpc>
                        <a:spcAft>
                          <a:spcPts val="0"/>
                        </a:spcAft>
                      </a:pPr>
                      <a:r>
                        <a:rPr lang="en-US" sz="1000">
                          <a:effectLst/>
                        </a:rPr>
                        <a:t>The description of the parameter. </a:t>
                      </a:r>
                      <a:r>
                        <a:rPr lang="fr-FR" sz="1000">
                          <a:effectLst/>
                        </a:rPr>
                        <a:t>May be empty.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extLst>
                  <a:ext uri="{0D108BD9-81ED-4DB2-BD59-A6C34878D82A}">
                    <a16:rowId xmlns:a16="http://schemas.microsoft.com/office/drawing/2014/main" val="728403344"/>
                  </a:ext>
                </a:extLst>
              </a:tr>
              <a:tr h="483235">
                <a:tc>
                  <a:txBody>
                    <a:bodyPr/>
                    <a:lstStyle/>
                    <a:p>
                      <a:pPr marL="6350" marR="17780" indent="-6350" algn="ctr">
                        <a:lnSpc>
                          <a:spcPct val="107000"/>
                        </a:lnSpc>
                        <a:spcAft>
                          <a:spcPts val="0"/>
                        </a:spcAft>
                      </a:pPr>
                      <a:r>
                        <a:rPr lang="fr-FR" sz="1000">
                          <a:effectLst/>
                        </a:rPr>
                        <a:t>rawType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5875" indent="-6350" algn="ctr">
                        <a:lnSpc>
                          <a:spcPct val="107000"/>
                        </a:lnSpc>
                        <a:spcAft>
                          <a:spcPts val="0"/>
                        </a:spcAft>
                      </a:pPr>
                      <a:r>
                        <a:rPr lang="fr-FR" sz="1000">
                          <a:effectLst/>
                        </a:rPr>
                        <a:t>MAL::Octet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4605" indent="-6350" algn="ctr">
                        <a:lnSpc>
                          <a:spcPct val="107000"/>
                        </a:lnSpc>
                        <a:spcAft>
                          <a:spcPts val="0"/>
                        </a:spcAft>
                      </a:pPr>
                      <a:r>
                        <a:rPr lang="fr-FR" sz="1000">
                          <a:effectLst/>
                        </a:rPr>
                        <a:t>No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38100" indent="635" algn="l">
                        <a:lnSpc>
                          <a:spcPct val="103000"/>
                        </a:lnSpc>
                        <a:spcAft>
                          <a:spcPts val="0"/>
                        </a:spcAft>
                      </a:pPr>
                      <a:r>
                        <a:rPr lang="en-US" sz="1000" dirty="0">
                          <a:effectLst/>
                        </a:rPr>
                        <a:t>Holds the attribute short form part of the raw type of the parameter; e.g., for a </a:t>
                      </a:r>
                      <a:endParaRPr lang="fr-FR" sz="1200" dirty="0">
                        <a:effectLst/>
                      </a:endParaRPr>
                    </a:p>
                    <a:p>
                      <a:pPr marL="6350" marR="38100" indent="-6350" algn="l">
                        <a:lnSpc>
                          <a:spcPct val="107000"/>
                        </a:lnSpc>
                        <a:spcAft>
                          <a:spcPts val="0"/>
                        </a:spcAft>
                      </a:pPr>
                      <a:r>
                        <a:rPr lang="en-US" sz="1000" dirty="0">
                          <a:effectLst/>
                        </a:rPr>
                        <a:t>MAL::String parameter it shall hold 15.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extLst>
                  <a:ext uri="{0D108BD9-81ED-4DB2-BD59-A6C34878D82A}">
                    <a16:rowId xmlns:a16="http://schemas.microsoft.com/office/drawing/2014/main" val="2678251698"/>
                  </a:ext>
                </a:extLst>
              </a:tr>
              <a:tr h="336550">
                <a:tc>
                  <a:txBody>
                    <a:bodyPr/>
                    <a:lstStyle/>
                    <a:p>
                      <a:pPr marL="6350" marR="18415" indent="-6350" algn="ctr">
                        <a:lnSpc>
                          <a:spcPct val="107000"/>
                        </a:lnSpc>
                        <a:spcAft>
                          <a:spcPts val="0"/>
                        </a:spcAft>
                      </a:pPr>
                      <a:r>
                        <a:rPr lang="fr-FR" sz="1000">
                          <a:effectLst/>
                        </a:rPr>
                        <a:t>rawUnit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7780" indent="-6350" algn="ctr">
                        <a:lnSpc>
                          <a:spcPct val="107000"/>
                        </a:lnSpc>
                        <a:spcAft>
                          <a:spcPts val="0"/>
                        </a:spcAft>
                      </a:pPr>
                      <a:r>
                        <a:rPr lang="fr-FR" sz="1000" dirty="0">
                          <a:effectLst/>
                        </a:rPr>
                        <a:t>MAL::String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5240" indent="-6350" algn="ctr">
                        <a:lnSpc>
                          <a:spcPct val="107000"/>
                        </a:lnSpc>
                        <a:spcAft>
                          <a:spcPts val="0"/>
                        </a:spcAft>
                      </a:pPr>
                      <a:r>
                        <a:rPr lang="fr-FR" sz="1000">
                          <a:effectLst/>
                        </a:rPr>
                        <a:t>Yes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38100" indent="635" algn="l">
                        <a:lnSpc>
                          <a:spcPct val="107000"/>
                        </a:lnSpc>
                        <a:spcAft>
                          <a:spcPts val="0"/>
                        </a:spcAft>
                      </a:pPr>
                      <a:r>
                        <a:rPr lang="en-US" sz="1000">
                          <a:effectLst/>
                        </a:rPr>
                        <a:t>The unit for the raw value. If NULL then raw type has no unit.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extLst>
                  <a:ext uri="{0D108BD9-81ED-4DB2-BD59-A6C34878D82A}">
                    <a16:rowId xmlns:a16="http://schemas.microsoft.com/office/drawing/2014/main" val="1064619042"/>
                  </a:ext>
                </a:extLst>
              </a:tr>
              <a:tr h="336550">
                <a:tc>
                  <a:txBody>
                    <a:bodyPr/>
                    <a:lstStyle/>
                    <a:p>
                      <a:pPr marL="17145" marR="38100" indent="-6350" algn="just">
                        <a:lnSpc>
                          <a:spcPct val="107000"/>
                        </a:lnSpc>
                        <a:spcAft>
                          <a:spcPts val="0"/>
                        </a:spcAft>
                      </a:pPr>
                      <a:r>
                        <a:rPr lang="fr-FR" sz="1000">
                          <a:effectLst/>
                        </a:rPr>
                        <a:t>generationEnabled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6510" indent="-6350" algn="ctr">
                        <a:lnSpc>
                          <a:spcPct val="107000"/>
                        </a:lnSpc>
                        <a:spcAft>
                          <a:spcPts val="0"/>
                        </a:spcAft>
                      </a:pPr>
                      <a:r>
                        <a:rPr lang="fr-FR" sz="1000" dirty="0">
                          <a:effectLst/>
                        </a:rPr>
                        <a:t>MAL::</a:t>
                      </a:r>
                      <a:r>
                        <a:rPr lang="fr-FR" sz="1000" dirty="0" err="1">
                          <a:effectLst/>
                        </a:rPr>
                        <a:t>Boolean</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5875" indent="-6350" algn="ctr">
                        <a:lnSpc>
                          <a:spcPct val="107000"/>
                        </a:lnSpc>
                        <a:spcAft>
                          <a:spcPts val="0"/>
                        </a:spcAft>
                      </a:pPr>
                      <a:r>
                        <a:rPr lang="fr-FR" sz="1000">
                          <a:effectLst/>
                        </a:rPr>
                        <a:t>No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38100" indent="-6350" algn="l">
                        <a:lnSpc>
                          <a:spcPct val="107000"/>
                        </a:lnSpc>
                        <a:spcAft>
                          <a:spcPts val="0"/>
                        </a:spcAft>
                      </a:pPr>
                      <a:r>
                        <a:rPr lang="en-US" sz="1000">
                          <a:effectLst/>
                        </a:rPr>
                        <a:t>Controls whether reports for this parameter are to be generated.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extLst>
                  <a:ext uri="{0D108BD9-81ED-4DB2-BD59-A6C34878D82A}">
                    <a16:rowId xmlns:a16="http://schemas.microsoft.com/office/drawing/2014/main" val="2092875442"/>
                  </a:ext>
                </a:extLst>
              </a:tr>
              <a:tr h="483235">
                <a:tc>
                  <a:txBody>
                    <a:bodyPr/>
                    <a:lstStyle/>
                    <a:p>
                      <a:pPr marL="6350" marR="16510" indent="-6350" algn="ctr">
                        <a:lnSpc>
                          <a:spcPct val="107000"/>
                        </a:lnSpc>
                        <a:spcAft>
                          <a:spcPts val="0"/>
                        </a:spcAft>
                      </a:pPr>
                      <a:r>
                        <a:rPr lang="fr-FR" sz="1000">
                          <a:effectLst/>
                        </a:rPr>
                        <a:t>reportInterval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6510" indent="-6350" algn="ctr">
                        <a:lnSpc>
                          <a:spcPct val="107000"/>
                        </a:lnSpc>
                        <a:spcAft>
                          <a:spcPts val="0"/>
                        </a:spcAft>
                      </a:pPr>
                      <a:r>
                        <a:rPr lang="fr-FR" sz="1000" dirty="0">
                          <a:effectLst/>
                        </a:rPr>
                        <a:t>MAL::Duration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5875" indent="-6350" algn="ctr">
                        <a:lnSpc>
                          <a:spcPct val="107000"/>
                        </a:lnSpc>
                        <a:spcAft>
                          <a:spcPts val="0"/>
                        </a:spcAft>
                      </a:pPr>
                      <a:r>
                        <a:rPr lang="fr-FR" sz="1000">
                          <a:effectLst/>
                        </a:rPr>
                        <a:t>No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38100" indent="-6350" algn="l">
                        <a:lnSpc>
                          <a:spcPct val="103000"/>
                        </a:lnSpc>
                        <a:spcAft>
                          <a:spcPts val="0"/>
                        </a:spcAft>
                      </a:pPr>
                      <a:r>
                        <a:rPr lang="en-US" sz="1000">
                          <a:effectLst/>
                        </a:rPr>
                        <a:t>Periodic report interval. No periodic reports to be generated if this is set to </a:t>
                      </a:r>
                      <a:endParaRPr lang="fr-FR" sz="1200">
                        <a:effectLst/>
                      </a:endParaRPr>
                    </a:p>
                    <a:p>
                      <a:pPr marL="6350" marR="38100" indent="-6350" algn="l">
                        <a:lnSpc>
                          <a:spcPct val="107000"/>
                        </a:lnSpc>
                        <a:spcAft>
                          <a:spcPts val="0"/>
                        </a:spcAft>
                      </a:pPr>
                      <a:r>
                        <a:rPr lang="fr-FR" sz="1000">
                          <a:effectLst/>
                        </a:rPr>
                        <a:t>‘0’.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extLst>
                  <a:ext uri="{0D108BD9-81ED-4DB2-BD59-A6C34878D82A}">
                    <a16:rowId xmlns:a16="http://schemas.microsoft.com/office/drawing/2014/main" val="3977130447"/>
                  </a:ext>
                </a:extLst>
              </a:tr>
              <a:tr h="775970">
                <a:tc>
                  <a:txBody>
                    <a:bodyPr/>
                    <a:lstStyle/>
                    <a:p>
                      <a:pPr marL="43180" marR="38100" indent="-6350" algn="l">
                        <a:lnSpc>
                          <a:spcPct val="107000"/>
                        </a:lnSpc>
                        <a:spcAft>
                          <a:spcPts val="0"/>
                        </a:spcAft>
                      </a:pPr>
                      <a:r>
                        <a:rPr lang="fr-FR" sz="1000">
                          <a:effectLst/>
                        </a:rPr>
                        <a:t>validityExpression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72390" marR="38100" indent="-6350" algn="l">
                        <a:lnSpc>
                          <a:spcPct val="107000"/>
                        </a:lnSpc>
                        <a:spcAft>
                          <a:spcPts val="0"/>
                        </a:spcAft>
                      </a:pPr>
                      <a:r>
                        <a:rPr lang="fr-FR" sz="1000" u="sng" dirty="0" err="1">
                          <a:effectLst/>
                          <a:uFill>
                            <a:solidFill>
                              <a:srgbClr val="0000FF"/>
                            </a:solidFill>
                          </a:uFill>
                        </a:rPr>
                        <a:t>ParameterExpression</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16510" indent="-6350" algn="ctr">
                        <a:lnSpc>
                          <a:spcPct val="107000"/>
                        </a:lnSpc>
                        <a:spcAft>
                          <a:spcPts val="0"/>
                        </a:spcAft>
                      </a:pPr>
                      <a:r>
                        <a:rPr lang="fr-FR" sz="1000">
                          <a:effectLst/>
                        </a:rPr>
                        <a:t>Yes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tc>
                  <a:txBody>
                    <a:bodyPr/>
                    <a:lstStyle/>
                    <a:p>
                      <a:pPr marL="6350" marR="38100" indent="-6350" algn="l">
                        <a:lnSpc>
                          <a:spcPct val="107000"/>
                        </a:lnSpc>
                        <a:spcAft>
                          <a:spcPts val="0"/>
                        </a:spcAft>
                      </a:pPr>
                      <a:r>
                        <a:rPr lang="en-US" sz="1000">
                          <a:effectLst/>
                        </a:rPr>
                        <a:t>Expression that determines this parameter’s validity state. Can be NULL if no validity check is required or validity is calculated by implementation-specific mechanisms.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tc>
                <a:extLst>
                  <a:ext uri="{0D108BD9-81ED-4DB2-BD59-A6C34878D82A}">
                    <a16:rowId xmlns:a16="http://schemas.microsoft.com/office/drawing/2014/main" val="2922732253"/>
                  </a:ext>
                </a:extLst>
              </a:tr>
              <a:tr h="336550">
                <a:tc>
                  <a:txBody>
                    <a:bodyPr/>
                    <a:lstStyle/>
                    <a:p>
                      <a:pPr marL="6350" marR="17780" indent="-6350" algn="ctr">
                        <a:lnSpc>
                          <a:spcPct val="107000"/>
                        </a:lnSpc>
                        <a:spcAft>
                          <a:spcPts val="0"/>
                        </a:spcAft>
                      </a:pPr>
                      <a:r>
                        <a:rPr lang="fr-FR" sz="1000" dirty="0">
                          <a:effectLst/>
                        </a:rPr>
                        <a:t>conversion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solidFill>
                      <a:schemeClr val="accent6">
                        <a:lumMod val="75000"/>
                      </a:schemeClr>
                    </a:solidFill>
                  </a:tcPr>
                </a:tc>
                <a:tc>
                  <a:txBody>
                    <a:bodyPr/>
                    <a:lstStyle/>
                    <a:p>
                      <a:pPr marL="65405" marR="38100" indent="-6350" algn="l">
                        <a:lnSpc>
                          <a:spcPct val="107000"/>
                        </a:lnSpc>
                        <a:spcAft>
                          <a:spcPts val="0"/>
                        </a:spcAft>
                      </a:pPr>
                      <a:r>
                        <a:rPr lang="fr-FR" sz="1000" u="sng" dirty="0" err="1">
                          <a:effectLst/>
                          <a:uFill>
                            <a:solidFill>
                              <a:srgbClr val="0000FF"/>
                            </a:solidFill>
                          </a:uFill>
                        </a:rPr>
                        <a:t>ParameterConversion</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solidFill>
                      <a:schemeClr val="accent6">
                        <a:lumMod val="75000"/>
                      </a:schemeClr>
                    </a:solidFill>
                  </a:tcPr>
                </a:tc>
                <a:tc>
                  <a:txBody>
                    <a:bodyPr/>
                    <a:lstStyle/>
                    <a:p>
                      <a:pPr marL="6350" marR="16510" indent="-6350" algn="ctr">
                        <a:lnSpc>
                          <a:spcPct val="107000"/>
                        </a:lnSpc>
                        <a:spcAft>
                          <a:spcPts val="0"/>
                        </a:spcAft>
                      </a:pPr>
                      <a:r>
                        <a:rPr lang="fr-FR" sz="1000" dirty="0" err="1">
                          <a:effectLst/>
                        </a:rPr>
                        <a:t>Yes</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solidFill>
                      <a:schemeClr val="accent6">
                        <a:lumMod val="75000"/>
                      </a:schemeClr>
                    </a:solidFill>
                  </a:tcPr>
                </a:tc>
                <a:tc>
                  <a:txBody>
                    <a:bodyPr/>
                    <a:lstStyle/>
                    <a:p>
                      <a:pPr marL="6350" marR="38100" indent="-6350" algn="l">
                        <a:lnSpc>
                          <a:spcPct val="107000"/>
                        </a:lnSpc>
                        <a:spcAft>
                          <a:spcPts val="0"/>
                        </a:spcAft>
                      </a:pPr>
                      <a:r>
                        <a:rPr lang="en-US" sz="1000" dirty="0">
                          <a:effectLst/>
                        </a:rPr>
                        <a:t>If present then parameter has a converted type.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20320" marT="24130" marB="0">
                    <a:solidFill>
                      <a:schemeClr val="accent6">
                        <a:lumMod val="75000"/>
                      </a:schemeClr>
                    </a:solidFill>
                  </a:tcPr>
                </a:tc>
                <a:extLst>
                  <a:ext uri="{0D108BD9-81ED-4DB2-BD59-A6C34878D82A}">
                    <a16:rowId xmlns:a16="http://schemas.microsoft.com/office/drawing/2014/main" val="3058519932"/>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853469706"/>
              </p:ext>
            </p:extLst>
          </p:nvPr>
        </p:nvGraphicFramePr>
        <p:xfrm>
          <a:off x="155847" y="4305456"/>
          <a:ext cx="5713730" cy="1930273"/>
        </p:xfrm>
        <a:graphic>
          <a:graphicData uri="http://schemas.openxmlformats.org/drawingml/2006/table">
            <a:tbl>
              <a:tblPr firstRow="1" firstCol="1" bandRow="1">
                <a:tableStyleId>{5C22544A-7EE6-4342-B048-85BDC9FD1C3A}</a:tableStyleId>
              </a:tblPr>
              <a:tblGrid>
                <a:gridCol w="1461135">
                  <a:extLst>
                    <a:ext uri="{9D8B030D-6E8A-4147-A177-3AD203B41FA5}">
                      <a16:colId xmlns:a16="http://schemas.microsoft.com/office/drawing/2014/main" val="1596004446"/>
                    </a:ext>
                  </a:extLst>
                </a:gridCol>
                <a:gridCol w="1162685">
                  <a:extLst>
                    <a:ext uri="{9D8B030D-6E8A-4147-A177-3AD203B41FA5}">
                      <a16:colId xmlns:a16="http://schemas.microsoft.com/office/drawing/2014/main" val="2788554023"/>
                    </a:ext>
                  </a:extLst>
                </a:gridCol>
                <a:gridCol w="697865">
                  <a:extLst>
                    <a:ext uri="{9D8B030D-6E8A-4147-A177-3AD203B41FA5}">
                      <a16:colId xmlns:a16="http://schemas.microsoft.com/office/drawing/2014/main" val="1632067917"/>
                    </a:ext>
                  </a:extLst>
                </a:gridCol>
                <a:gridCol w="2392045">
                  <a:extLst>
                    <a:ext uri="{9D8B030D-6E8A-4147-A177-3AD203B41FA5}">
                      <a16:colId xmlns:a16="http://schemas.microsoft.com/office/drawing/2014/main" val="598285237"/>
                    </a:ext>
                  </a:extLst>
                </a:gridCol>
              </a:tblGrid>
              <a:tr h="0">
                <a:tc>
                  <a:txBody>
                    <a:bodyPr/>
                    <a:lstStyle/>
                    <a:p>
                      <a:pPr marL="6350" marR="17145" indent="-6350" algn="ctr">
                        <a:lnSpc>
                          <a:spcPct val="107000"/>
                        </a:lnSpc>
                        <a:spcAft>
                          <a:spcPts val="0"/>
                        </a:spcAft>
                      </a:pPr>
                      <a:r>
                        <a:rPr lang="fr-FR" sz="1000">
                          <a:effectLst/>
                        </a:rPr>
                        <a:t>Name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gridSpan="2">
                  <a:txBody>
                    <a:bodyPr/>
                    <a:lstStyle/>
                    <a:p>
                      <a:pPr marL="255270" marR="38100" indent="-6350" algn="l">
                        <a:lnSpc>
                          <a:spcPct val="107000"/>
                        </a:lnSpc>
                        <a:spcAft>
                          <a:spcPts val="0"/>
                        </a:spcAft>
                      </a:pPr>
                      <a:r>
                        <a:rPr lang="fr-FR" sz="1000">
                          <a:effectLst/>
                        </a:rPr>
                        <a:t>ParameterValueDetails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hMerge="1">
                  <a:txBody>
                    <a:bodyPr/>
                    <a:lstStyle/>
                    <a:p>
                      <a:endParaRPr lang="fr-FR"/>
                    </a:p>
                  </a:txBody>
                  <a:tcPr/>
                </a:tc>
                <a:extLst>
                  <a:ext uri="{0D108BD9-81ED-4DB2-BD59-A6C34878D82A}">
                    <a16:rowId xmlns:a16="http://schemas.microsoft.com/office/drawing/2014/main" val="419349236"/>
                  </a:ext>
                </a:extLst>
              </a:tr>
              <a:tr h="190500">
                <a:tc>
                  <a:txBody>
                    <a:bodyPr/>
                    <a:lstStyle/>
                    <a:p>
                      <a:pPr marL="6350" marR="16510" indent="-6350" algn="ctr">
                        <a:lnSpc>
                          <a:spcPct val="107000"/>
                        </a:lnSpc>
                        <a:spcAft>
                          <a:spcPts val="0"/>
                        </a:spcAft>
                      </a:pPr>
                      <a:r>
                        <a:rPr lang="fr-FR" sz="1000">
                          <a:effectLst/>
                        </a:rPr>
                        <a:t>Extends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gridSpan="2">
                  <a:txBody>
                    <a:bodyPr/>
                    <a:lstStyle/>
                    <a:p>
                      <a:pPr marL="440055" marR="38100" indent="-6350" algn="l">
                        <a:lnSpc>
                          <a:spcPct val="107000"/>
                        </a:lnSpc>
                        <a:spcAft>
                          <a:spcPts val="0"/>
                        </a:spcAft>
                      </a:pPr>
                      <a:r>
                        <a:rPr lang="fr-FR" sz="1000">
                          <a:effectLst/>
                        </a:rPr>
                        <a:t>MAL::Composite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hMerge="1">
                  <a:txBody>
                    <a:bodyPr/>
                    <a:lstStyle/>
                    <a:p>
                      <a:endParaRPr lang="fr-FR"/>
                    </a:p>
                  </a:txBody>
                  <a:tcPr/>
                </a:tc>
                <a:extLst>
                  <a:ext uri="{0D108BD9-81ED-4DB2-BD59-A6C34878D82A}">
                    <a16:rowId xmlns:a16="http://schemas.microsoft.com/office/drawing/2014/main" val="2876244492"/>
                  </a:ext>
                </a:extLst>
              </a:tr>
              <a:tr h="190500">
                <a:tc>
                  <a:txBody>
                    <a:bodyPr/>
                    <a:lstStyle/>
                    <a:p>
                      <a:pPr marL="6350" marR="16510" indent="-6350" algn="ctr">
                        <a:lnSpc>
                          <a:spcPct val="107000"/>
                        </a:lnSpc>
                        <a:spcAft>
                          <a:spcPts val="0"/>
                        </a:spcAft>
                      </a:pPr>
                      <a:r>
                        <a:rPr lang="fr-FR" sz="1000">
                          <a:effectLst/>
                        </a:rPr>
                        <a:t>Short Form Part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gridSpan="2">
                  <a:txBody>
                    <a:bodyPr/>
                    <a:lstStyle/>
                    <a:p>
                      <a:pPr marL="874395" marR="38100" indent="-6350" algn="l">
                        <a:lnSpc>
                          <a:spcPct val="107000"/>
                        </a:lnSpc>
                        <a:spcAft>
                          <a:spcPts val="0"/>
                        </a:spcAft>
                      </a:pPr>
                      <a:r>
                        <a:rPr lang="fr-FR" sz="1000">
                          <a:effectLst/>
                        </a:rPr>
                        <a:t>7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hMerge="1">
                  <a:txBody>
                    <a:bodyPr/>
                    <a:lstStyle/>
                    <a:p>
                      <a:endParaRPr lang="fr-FR"/>
                    </a:p>
                  </a:txBody>
                  <a:tcPr/>
                </a:tc>
                <a:extLst>
                  <a:ext uri="{0D108BD9-81ED-4DB2-BD59-A6C34878D82A}">
                    <a16:rowId xmlns:a16="http://schemas.microsoft.com/office/drawing/2014/main" val="3599168546"/>
                  </a:ext>
                </a:extLst>
              </a:tr>
              <a:tr h="189230">
                <a:tc>
                  <a:txBody>
                    <a:bodyPr/>
                    <a:lstStyle/>
                    <a:p>
                      <a:pPr marL="6350" marR="17145" indent="-6350" algn="ctr">
                        <a:lnSpc>
                          <a:spcPct val="107000"/>
                        </a:lnSpc>
                        <a:spcAft>
                          <a:spcPts val="0"/>
                        </a:spcAft>
                      </a:pPr>
                      <a:r>
                        <a:rPr lang="fr-FR" sz="1000">
                          <a:effectLst/>
                        </a:rPr>
                        <a:t>Field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15240" indent="-6350" algn="ctr">
                        <a:lnSpc>
                          <a:spcPct val="107000"/>
                        </a:lnSpc>
                        <a:spcAft>
                          <a:spcPts val="0"/>
                        </a:spcAft>
                      </a:pPr>
                      <a:r>
                        <a:rPr lang="fr-FR" sz="1000">
                          <a:effectLst/>
                        </a:rPr>
                        <a:t>Type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15875" indent="-6350" algn="ctr">
                        <a:lnSpc>
                          <a:spcPct val="107000"/>
                        </a:lnSpc>
                        <a:spcAft>
                          <a:spcPts val="0"/>
                        </a:spcAft>
                      </a:pPr>
                      <a:r>
                        <a:rPr lang="fr-FR" sz="1000">
                          <a:effectLst/>
                        </a:rPr>
                        <a:t>Nullable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15240" indent="-6350" algn="ctr">
                        <a:lnSpc>
                          <a:spcPct val="107000"/>
                        </a:lnSpc>
                        <a:spcAft>
                          <a:spcPts val="0"/>
                        </a:spcAft>
                      </a:pPr>
                      <a:r>
                        <a:rPr lang="fr-FR" sz="1000">
                          <a:effectLst/>
                        </a:rPr>
                        <a:t>Comment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extLst>
                  <a:ext uri="{0D108BD9-81ED-4DB2-BD59-A6C34878D82A}">
                    <a16:rowId xmlns:a16="http://schemas.microsoft.com/office/drawing/2014/main" val="960425261"/>
                  </a:ext>
                </a:extLst>
              </a:tr>
              <a:tr h="344805">
                <a:tc>
                  <a:txBody>
                    <a:bodyPr/>
                    <a:lstStyle/>
                    <a:p>
                      <a:pPr marL="6350" marR="16510" indent="-6350" algn="ctr">
                        <a:lnSpc>
                          <a:spcPct val="107000"/>
                        </a:lnSpc>
                        <a:spcAft>
                          <a:spcPts val="0"/>
                        </a:spcAft>
                      </a:pPr>
                      <a:r>
                        <a:rPr lang="fr-FR" sz="1000" dirty="0" err="1">
                          <a:effectLst/>
                        </a:rPr>
                        <a:t>paramId</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24130" indent="-6350" algn="ctr">
                        <a:lnSpc>
                          <a:spcPct val="107000"/>
                        </a:lnSpc>
                        <a:spcAft>
                          <a:spcPts val="0"/>
                        </a:spcAft>
                      </a:pPr>
                      <a:r>
                        <a:rPr lang="fr-FR" sz="1000" dirty="0" smtClean="0">
                          <a:effectLst/>
                        </a:rPr>
                        <a:t>MAL::</a:t>
                      </a:r>
                      <a:r>
                        <a:rPr lang="fr-FR" sz="1000" dirty="0" err="1" smtClean="0">
                          <a:effectLst/>
                        </a:rPr>
                        <a:t>ObjectIdentity</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15875" indent="-6350" algn="ctr">
                        <a:lnSpc>
                          <a:spcPct val="107000"/>
                        </a:lnSpc>
                        <a:spcAft>
                          <a:spcPts val="0"/>
                        </a:spcAft>
                      </a:pPr>
                      <a:r>
                        <a:rPr lang="fr-FR" sz="1000">
                          <a:effectLst/>
                        </a:rPr>
                        <a:t>No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 marR="38100" indent="-635" algn="l">
                        <a:lnSpc>
                          <a:spcPct val="107000"/>
                        </a:lnSpc>
                        <a:spcAft>
                          <a:spcPts val="0"/>
                        </a:spcAft>
                      </a:pPr>
                      <a:r>
                        <a:rPr lang="en-US" sz="1000">
                          <a:effectLst/>
                        </a:rPr>
                        <a:t>The ParameterIdentity object instance identifier.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extLst>
                  <a:ext uri="{0D108BD9-81ED-4DB2-BD59-A6C34878D82A}">
                    <a16:rowId xmlns:a16="http://schemas.microsoft.com/office/drawing/2014/main" val="1247416289"/>
                  </a:ext>
                </a:extLst>
              </a:tr>
              <a:tr h="336550">
                <a:tc>
                  <a:txBody>
                    <a:bodyPr/>
                    <a:lstStyle/>
                    <a:p>
                      <a:pPr marL="6350" marR="15875" indent="-6350" algn="ctr">
                        <a:lnSpc>
                          <a:spcPct val="107000"/>
                        </a:lnSpc>
                        <a:spcAft>
                          <a:spcPts val="0"/>
                        </a:spcAft>
                      </a:pPr>
                      <a:r>
                        <a:rPr lang="fr-FR" sz="1000" dirty="0" err="1">
                          <a:effectLst/>
                        </a:rPr>
                        <a:t>defId</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solidFill>
                      <a:schemeClr val="accent3"/>
                    </a:solidFill>
                  </a:tcPr>
                </a:tc>
                <a:tc>
                  <a:txBody>
                    <a:bodyPr/>
                    <a:lstStyle/>
                    <a:p>
                      <a:pPr marL="6350" marR="13970" indent="-6350" algn="ctr">
                        <a:lnSpc>
                          <a:spcPct val="107000"/>
                        </a:lnSpc>
                        <a:spcAft>
                          <a:spcPts val="0"/>
                        </a:spcAft>
                      </a:pPr>
                      <a:r>
                        <a:rPr lang="fr-FR" sz="1000" dirty="0">
                          <a:effectLst/>
                        </a:rPr>
                        <a:t>MAL::Long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solidFill>
                      <a:schemeClr val="accent3"/>
                    </a:solidFill>
                  </a:tcPr>
                </a:tc>
                <a:tc>
                  <a:txBody>
                    <a:bodyPr/>
                    <a:lstStyle/>
                    <a:p>
                      <a:pPr marL="6350" marR="14605" indent="-6350" algn="ctr">
                        <a:lnSpc>
                          <a:spcPct val="107000"/>
                        </a:lnSpc>
                        <a:spcAft>
                          <a:spcPts val="0"/>
                        </a:spcAft>
                      </a:pPr>
                      <a:r>
                        <a:rPr lang="fr-FR" sz="1000" dirty="0">
                          <a:effectLst/>
                        </a:rPr>
                        <a:t>No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solidFill>
                      <a:schemeClr val="accent3"/>
                    </a:solidFill>
                  </a:tcPr>
                </a:tc>
                <a:tc>
                  <a:txBody>
                    <a:bodyPr/>
                    <a:lstStyle/>
                    <a:p>
                      <a:pPr marL="635" marR="38100" indent="635" algn="l">
                        <a:lnSpc>
                          <a:spcPct val="107000"/>
                        </a:lnSpc>
                        <a:spcAft>
                          <a:spcPts val="0"/>
                        </a:spcAft>
                      </a:pPr>
                      <a:r>
                        <a:rPr lang="fr-FR" sz="1000" dirty="0">
                          <a:effectLst/>
                        </a:rPr>
                        <a:t>The </a:t>
                      </a:r>
                      <a:r>
                        <a:rPr lang="fr-FR" sz="1000" dirty="0" err="1">
                          <a:effectLst/>
                        </a:rPr>
                        <a:t>ParameterDefinition</a:t>
                      </a:r>
                      <a:r>
                        <a:rPr lang="fr-FR" sz="1000" dirty="0">
                          <a:effectLst/>
                        </a:rPr>
                        <a:t> </a:t>
                      </a:r>
                      <a:r>
                        <a:rPr lang="fr-FR" sz="1000" dirty="0" err="1">
                          <a:effectLst/>
                        </a:rPr>
                        <a:t>object</a:t>
                      </a:r>
                      <a:r>
                        <a:rPr lang="fr-FR" sz="1000" dirty="0">
                          <a:effectLst/>
                        </a:rPr>
                        <a:t> instance identifier.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solidFill>
                      <a:schemeClr val="accent3"/>
                    </a:solidFill>
                  </a:tcPr>
                </a:tc>
                <a:extLst>
                  <a:ext uri="{0D108BD9-81ED-4DB2-BD59-A6C34878D82A}">
                    <a16:rowId xmlns:a16="http://schemas.microsoft.com/office/drawing/2014/main" val="2230295009"/>
                  </a:ext>
                </a:extLst>
              </a:tr>
              <a:tr h="190500">
                <a:tc>
                  <a:txBody>
                    <a:bodyPr/>
                    <a:lstStyle/>
                    <a:p>
                      <a:pPr marL="6350" marR="17145" indent="-6350" algn="ctr">
                        <a:lnSpc>
                          <a:spcPct val="107000"/>
                        </a:lnSpc>
                        <a:spcAft>
                          <a:spcPts val="0"/>
                        </a:spcAft>
                      </a:pPr>
                      <a:r>
                        <a:rPr lang="fr-FR" sz="1000">
                          <a:effectLst/>
                        </a:rPr>
                        <a:t>timestamp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14605" indent="-6350" algn="ctr">
                        <a:lnSpc>
                          <a:spcPct val="107000"/>
                        </a:lnSpc>
                        <a:spcAft>
                          <a:spcPts val="0"/>
                        </a:spcAft>
                      </a:pPr>
                      <a:r>
                        <a:rPr lang="fr-FR" sz="1000">
                          <a:effectLst/>
                        </a:rPr>
                        <a:t>MAL::Time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15875" indent="-6350" algn="ctr">
                        <a:lnSpc>
                          <a:spcPct val="107000"/>
                        </a:lnSpc>
                        <a:spcAft>
                          <a:spcPts val="0"/>
                        </a:spcAft>
                      </a:pPr>
                      <a:r>
                        <a:rPr lang="fr-FR" sz="1000">
                          <a:effectLst/>
                        </a:rPr>
                        <a:t>No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38100" indent="-6350" algn="l">
                        <a:lnSpc>
                          <a:spcPct val="107000"/>
                        </a:lnSpc>
                        <a:spcAft>
                          <a:spcPts val="0"/>
                        </a:spcAft>
                      </a:pPr>
                      <a:r>
                        <a:rPr lang="en-US" sz="1000">
                          <a:effectLst/>
                        </a:rPr>
                        <a:t>The timestamp of the value.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extLst>
                  <a:ext uri="{0D108BD9-81ED-4DB2-BD59-A6C34878D82A}">
                    <a16:rowId xmlns:a16="http://schemas.microsoft.com/office/drawing/2014/main" val="995399237"/>
                  </a:ext>
                </a:extLst>
              </a:tr>
              <a:tr h="190500">
                <a:tc>
                  <a:txBody>
                    <a:bodyPr/>
                    <a:lstStyle/>
                    <a:p>
                      <a:pPr marL="6350" marR="16510" indent="-6350" algn="ctr">
                        <a:lnSpc>
                          <a:spcPct val="107000"/>
                        </a:lnSpc>
                        <a:spcAft>
                          <a:spcPts val="0"/>
                        </a:spcAft>
                      </a:pPr>
                      <a:r>
                        <a:rPr lang="fr-FR" sz="1000">
                          <a:effectLst/>
                        </a:rPr>
                        <a:t>value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7310" marR="38100" indent="-6350" algn="l">
                        <a:lnSpc>
                          <a:spcPct val="107000"/>
                        </a:lnSpc>
                        <a:spcAft>
                          <a:spcPts val="0"/>
                        </a:spcAft>
                      </a:pPr>
                      <a:r>
                        <a:rPr lang="fr-FR" sz="1000" u="sng">
                          <a:effectLst/>
                          <a:uFill>
                            <a:solidFill>
                              <a:srgbClr val="0000FF"/>
                            </a:solidFill>
                          </a:uFill>
                        </a:rPr>
                        <a:t>ParameterValue</a:t>
                      </a:r>
                      <a:r>
                        <a:rPr lang="fr-FR" sz="10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16510" indent="-6350" algn="ctr">
                        <a:lnSpc>
                          <a:spcPct val="107000"/>
                        </a:lnSpc>
                        <a:spcAft>
                          <a:spcPts val="0"/>
                        </a:spcAft>
                      </a:pPr>
                      <a:r>
                        <a:rPr lang="fr-FR" sz="1000">
                          <a:effectLst/>
                        </a:rPr>
                        <a:t>No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tc>
                  <a:txBody>
                    <a:bodyPr/>
                    <a:lstStyle/>
                    <a:p>
                      <a:pPr marL="6350" marR="38100" indent="-6350" algn="l">
                        <a:lnSpc>
                          <a:spcPct val="107000"/>
                        </a:lnSpc>
                        <a:spcAft>
                          <a:spcPts val="0"/>
                        </a:spcAft>
                      </a:pPr>
                      <a:r>
                        <a:rPr lang="fr-FR" sz="1000" dirty="0">
                          <a:effectLst/>
                        </a:rPr>
                        <a:t>The </a:t>
                      </a:r>
                      <a:r>
                        <a:rPr lang="fr-FR" sz="1000" dirty="0" err="1">
                          <a:effectLst/>
                        </a:rPr>
                        <a:t>parameter</a:t>
                      </a:r>
                      <a:r>
                        <a:rPr lang="fr-FR" sz="1000" dirty="0">
                          <a:effectLst/>
                        </a:rPr>
                        <a:t> value.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38100" marT="24130" marB="0"/>
                </a:tc>
                <a:extLst>
                  <a:ext uri="{0D108BD9-81ED-4DB2-BD59-A6C34878D82A}">
                    <a16:rowId xmlns:a16="http://schemas.microsoft.com/office/drawing/2014/main" val="933416344"/>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766616623"/>
              </p:ext>
            </p:extLst>
          </p:nvPr>
        </p:nvGraphicFramePr>
        <p:xfrm>
          <a:off x="6379323" y="4507305"/>
          <a:ext cx="5713730" cy="2228977"/>
        </p:xfrm>
        <a:graphic>
          <a:graphicData uri="http://schemas.openxmlformats.org/drawingml/2006/table">
            <a:tbl>
              <a:tblPr firstRow="1" firstCol="1" bandRow="1">
                <a:tableStyleId>{5C22544A-7EE6-4342-B048-85BDC9FD1C3A}</a:tableStyleId>
              </a:tblPr>
              <a:tblGrid>
                <a:gridCol w="1461135">
                  <a:extLst>
                    <a:ext uri="{9D8B030D-6E8A-4147-A177-3AD203B41FA5}">
                      <a16:colId xmlns:a16="http://schemas.microsoft.com/office/drawing/2014/main" val="4192263376"/>
                    </a:ext>
                  </a:extLst>
                </a:gridCol>
                <a:gridCol w="1162685">
                  <a:extLst>
                    <a:ext uri="{9D8B030D-6E8A-4147-A177-3AD203B41FA5}">
                      <a16:colId xmlns:a16="http://schemas.microsoft.com/office/drawing/2014/main" val="654359935"/>
                    </a:ext>
                  </a:extLst>
                </a:gridCol>
                <a:gridCol w="697865">
                  <a:extLst>
                    <a:ext uri="{9D8B030D-6E8A-4147-A177-3AD203B41FA5}">
                      <a16:colId xmlns:a16="http://schemas.microsoft.com/office/drawing/2014/main" val="1695080675"/>
                    </a:ext>
                  </a:extLst>
                </a:gridCol>
                <a:gridCol w="2392045">
                  <a:extLst>
                    <a:ext uri="{9D8B030D-6E8A-4147-A177-3AD203B41FA5}">
                      <a16:colId xmlns:a16="http://schemas.microsoft.com/office/drawing/2014/main" val="1680334309"/>
                    </a:ext>
                  </a:extLst>
                </a:gridCol>
              </a:tblGrid>
              <a:tr h="182245">
                <a:tc>
                  <a:txBody>
                    <a:bodyPr/>
                    <a:lstStyle/>
                    <a:p>
                      <a:pPr marL="17145" marR="38100" indent="-6350" algn="ctr">
                        <a:lnSpc>
                          <a:spcPct val="107000"/>
                        </a:lnSpc>
                        <a:spcAft>
                          <a:spcPts val="0"/>
                        </a:spcAft>
                      </a:pPr>
                      <a:r>
                        <a:rPr lang="fr-FR" sz="1000">
                          <a:effectLst/>
                        </a:rPr>
                        <a:t>Name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6350" marR="38100" indent="-6350" algn="l">
                        <a:lnSpc>
                          <a:spcPct val="107000"/>
                        </a:lnSpc>
                        <a:spcAft>
                          <a:spcPts val="800"/>
                        </a:spcAft>
                      </a:pPr>
                      <a:r>
                        <a:rPr lang="fr-FR" sz="12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gridSpan="2">
                  <a:txBody>
                    <a:bodyPr/>
                    <a:lstStyle/>
                    <a:p>
                      <a:pPr marL="449580" marR="38100" indent="-6350" algn="l">
                        <a:lnSpc>
                          <a:spcPct val="107000"/>
                        </a:lnSpc>
                        <a:spcAft>
                          <a:spcPts val="0"/>
                        </a:spcAft>
                      </a:pPr>
                      <a:r>
                        <a:rPr lang="fr-FR" sz="1000">
                          <a:effectLst/>
                        </a:rPr>
                        <a:t>ParameterValue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hMerge="1">
                  <a:txBody>
                    <a:bodyPr/>
                    <a:lstStyle/>
                    <a:p>
                      <a:endParaRPr lang="fr-FR"/>
                    </a:p>
                  </a:txBody>
                  <a:tcPr/>
                </a:tc>
                <a:extLst>
                  <a:ext uri="{0D108BD9-81ED-4DB2-BD59-A6C34878D82A}">
                    <a16:rowId xmlns:a16="http://schemas.microsoft.com/office/drawing/2014/main" val="4004419349"/>
                  </a:ext>
                </a:extLst>
              </a:tr>
              <a:tr h="190500">
                <a:tc>
                  <a:txBody>
                    <a:bodyPr/>
                    <a:lstStyle/>
                    <a:p>
                      <a:pPr marL="17780" marR="38100" indent="-6350" algn="ctr">
                        <a:lnSpc>
                          <a:spcPct val="107000"/>
                        </a:lnSpc>
                        <a:spcAft>
                          <a:spcPts val="0"/>
                        </a:spcAft>
                      </a:pPr>
                      <a:r>
                        <a:rPr lang="fr-FR" sz="1000">
                          <a:effectLst/>
                        </a:rPr>
                        <a:t>Extends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gridSpan="2">
                  <a:txBody>
                    <a:bodyPr/>
                    <a:lstStyle/>
                    <a:p>
                      <a:pPr marL="440055" marR="38100" indent="-6350" algn="l">
                        <a:lnSpc>
                          <a:spcPct val="107000"/>
                        </a:lnSpc>
                        <a:spcAft>
                          <a:spcPts val="0"/>
                        </a:spcAft>
                      </a:pPr>
                      <a:r>
                        <a:rPr lang="fr-FR" sz="1000">
                          <a:effectLst/>
                        </a:rPr>
                        <a:t>MAL::Composite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hMerge="1">
                  <a:txBody>
                    <a:bodyPr/>
                    <a:lstStyle/>
                    <a:p>
                      <a:endParaRPr lang="fr-FR"/>
                    </a:p>
                  </a:txBody>
                  <a:tcPr/>
                </a:tc>
                <a:extLst>
                  <a:ext uri="{0D108BD9-81ED-4DB2-BD59-A6C34878D82A}">
                    <a16:rowId xmlns:a16="http://schemas.microsoft.com/office/drawing/2014/main" val="3648731910"/>
                  </a:ext>
                </a:extLst>
              </a:tr>
              <a:tr h="190500">
                <a:tc>
                  <a:txBody>
                    <a:bodyPr/>
                    <a:lstStyle/>
                    <a:p>
                      <a:pPr marL="17780" marR="38100" indent="-6350" algn="ctr">
                        <a:lnSpc>
                          <a:spcPct val="107000"/>
                        </a:lnSpc>
                        <a:spcAft>
                          <a:spcPts val="0"/>
                        </a:spcAft>
                      </a:pPr>
                      <a:r>
                        <a:rPr lang="fr-FR" sz="1000">
                          <a:effectLst/>
                        </a:rPr>
                        <a:t>Short Form Part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gridSpan="2">
                  <a:txBody>
                    <a:bodyPr/>
                    <a:lstStyle/>
                    <a:p>
                      <a:pPr marL="873760" marR="38100" indent="-6350" algn="l">
                        <a:lnSpc>
                          <a:spcPct val="107000"/>
                        </a:lnSpc>
                        <a:spcAft>
                          <a:spcPts val="0"/>
                        </a:spcAft>
                      </a:pPr>
                      <a:r>
                        <a:rPr lang="fr-FR" sz="1000">
                          <a:effectLst/>
                        </a:rPr>
                        <a:t>2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hMerge="1">
                  <a:txBody>
                    <a:bodyPr/>
                    <a:lstStyle/>
                    <a:p>
                      <a:endParaRPr lang="fr-FR"/>
                    </a:p>
                  </a:txBody>
                  <a:tcPr/>
                </a:tc>
                <a:extLst>
                  <a:ext uri="{0D108BD9-81ED-4DB2-BD59-A6C34878D82A}">
                    <a16:rowId xmlns:a16="http://schemas.microsoft.com/office/drawing/2014/main" val="1501684883"/>
                  </a:ext>
                </a:extLst>
              </a:tr>
              <a:tr h="189230">
                <a:tc>
                  <a:txBody>
                    <a:bodyPr/>
                    <a:lstStyle/>
                    <a:p>
                      <a:pPr marL="17145" marR="38100" indent="-6350" algn="ctr">
                        <a:lnSpc>
                          <a:spcPct val="107000"/>
                        </a:lnSpc>
                        <a:spcAft>
                          <a:spcPts val="0"/>
                        </a:spcAft>
                      </a:pPr>
                      <a:r>
                        <a:rPr lang="fr-FR" sz="1000">
                          <a:effectLst/>
                        </a:rPr>
                        <a:t>Field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19050" marR="38100" indent="-6350" algn="ctr">
                        <a:lnSpc>
                          <a:spcPct val="107000"/>
                        </a:lnSpc>
                        <a:spcAft>
                          <a:spcPts val="0"/>
                        </a:spcAft>
                      </a:pPr>
                      <a:r>
                        <a:rPr lang="fr-FR" sz="1000">
                          <a:effectLst/>
                        </a:rPr>
                        <a:t>Type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18415" marR="38100" indent="-6350" algn="ctr">
                        <a:lnSpc>
                          <a:spcPct val="107000"/>
                        </a:lnSpc>
                        <a:spcAft>
                          <a:spcPts val="0"/>
                        </a:spcAft>
                      </a:pPr>
                      <a:r>
                        <a:rPr lang="fr-FR" sz="1000">
                          <a:effectLst/>
                        </a:rPr>
                        <a:t>Nullable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19050" marR="38100" indent="-6350" algn="ctr">
                        <a:lnSpc>
                          <a:spcPct val="107000"/>
                        </a:lnSpc>
                        <a:spcAft>
                          <a:spcPts val="0"/>
                        </a:spcAft>
                      </a:pPr>
                      <a:r>
                        <a:rPr lang="fr-FR" sz="1000">
                          <a:effectLst/>
                        </a:rPr>
                        <a:t>Comment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extLst>
                  <a:ext uri="{0D108BD9-81ED-4DB2-BD59-A6C34878D82A}">
                    <a16:rowId xmlns:a16="http://schemas.microsoft.com/office/drawing/2014/main" val="2158070863"/>
                  </a:ext>
                </a:extLst>
              </a:tr>
              <a:tr h="490855">
                <a:tc>
                  <a:txBody>
                    <a:bodyPr/>
                    <a:lstStyle/>
                    <a:p>
                      <a:pPr marL="17780" marR="38100" indent="-6350" algn="ctr">
                        <a:lnSpc>
                          <a:spcPct val="107000"/>
                        </a:lnSpc>
                        <a:spcAft>
                          <a:spcPts val="0"/>
                        </a:spcAft>
                      </a:pPr>
                      <a:r>
                        <a:rPr lang="fr-FR" sz="1000" dirty="0" err="1">
                          <a:effectLst/>
                        </a:rPr>
                        <a:t>validityState</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20955" marR="38100" indent="-6350" algn="ctr">
                        <a:lnSpc>
                          <a:spcPct val="107000"/>
                        </a:lnSpc>
                        <a:spcAft>
                          <a:spcPts val="0"/>
                        </a:spcAft>
                      </a:pPr>
                      <a:r>
                        <a:rPr lang="fr-FR" sz="1000">
                          <a:effectLst/>
                        </a:rPr>
                        <a:t>MAL::UOctet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20320" marR="38100" indent="-6350" algn="ctr">
                        <a:lnSpc>
                          <a:spcPct val="107000"/>
                        </a:lnSpc>
                        <a:spcAft>
                          <a:spcPts val="0"/>
                        </a:spcAft>
                      </a:pPr>
                      <a:r>
                        <a:rPr lang="fr-FR" sz="1000">
                          <a:effectLst/>
                        </a:rPr>
                        <a:t>No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6350" marR="38100" indent="635" algn="l">
                        <a:lnSpc>
                          <a:spcPct val="107000"/>
                        </a:lnSpc>
                        <a:spcAft>
                          <a:spcPts val="0"/>
                        </a:spcAft>
                      </a:pPr>
                      <a:r>
                        <a:rPr lang="en-US" sz="1000">
                          <a:effectLst/>
                        </a:rPr>
                        <a:t>Holds the validity state for a parameter value. If the parameter is valid then this should be set to ‘0’.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extLst>
                  <a:ext uri="{0D108BD9-81ED-4DB2-BD59-A6C34878D82A}">
                    <a16:rowId xmlns:a16="http://schemas.microsoft.com/office/drawing/2014/main" val="3109996734"/>
                  </a:ext>
                </a:extLst>
              </a:tr>
              <a:tr h="629285">
                <a:tc>
                  <a:txBody>
                    <a:bodyPr/>
                    <a:lstStyle/>
                    <a:p>
                      <a:pPr marL="17145" marR="38100" indent="-6350" algn="ctr">
                        <a:lnSpc>
                          <a:spcPct val="107000"/>
                        </a:lnSpc>
                        <a:spcAft>
                          <a:spcPts val="0"/>
                        </a:spcAft>
                      </a:pPr>
                      <a:r>
                        <a:rPr lang="fr-FR" sz="1000" dirty="0" err="1">
                          <a:effectLst/>
                        </a:rPr>
                        <a:t>rawValue</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19685" marR="38100" indent="-6350" algn="ctr">
                        <a:lnSpc>
                          <a:spcPct val="107000"/>
                        </a:lnSpc>
                        <a:spcAft>
                          <a:spcPts val="0"/>
                        </a:spcAft>
                      </a:pPr>
                      <a:r>
                        <a:rPr lang="fr-FR" sz="1000">
                          <a:effectLst/>
                        </a:rPr>
                        <a:t>MAL::Attribute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19685" marR="38100" indent="-6350" algn="ctr">
                        <a:lnSpc>
                          <a:spcPct val="107000"/>
                        </a:lnSpc>
                        <a:spcAft>
                          <a:spcPts val="0"/>
                        </a:spcAft>
                      </a:pPr>
                      <a:r>
                        <a:rPr lang="fr-FR" sz="1000" dirty="0" err="1">
                          <a:effectLst/>
                        </a:rPr>
                        <a:t>Yes</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6350" marR="38100" indent="635" algn="l">
                        <a:lnSpc>
                          <a:spcPct val="107000"/>
                        </a:lnSpc>
                        <a:spcAft>
                          <a:spcPts val="0"/>
                        </a:spcAft>
                      </a:pPr>
                      <a:r>
                        <a:rPr lang="en-US" sz="1000" dirty="0">
                          <a:effectLst/>
                        </a:rPr>
                        <a:t>The parameter raw value. The value of NULL is a valid value and carries no special significance in the parameter service.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extLst>
                  <a:ext uri="{0D108BD9-81ED-4DB2-BD59-A6C34878D82A}">
                    <a16:rowId xmlns:a16="http://schemas.microsoft.com/office/drawing/2014/main" val="2669969590"/>
                  </a:ext>
                </a:extLst>
              </a:tr>
              <a:tr h="190500">
                <a:tc>
                  <a:txBody>
                    <a:bodyPr/>
                    <a:lstStyle/>
                    <a:p>
                      <a:pPr marL="17145" marR="38100" indent="-6350" algn="ctr">
                        <a:lnSpc>
                          <a:spcPct val="107000"/>
                        </a:lnSpc>
                        <a:spcAft>
                          <a:spcPts val="0"/>
                        </a:spcAft>
                      </a:pPr>
                      <a:r>
                        <a:rPr lang="fr-FR" sz="1000">
                          <a:effectLst/>
                        </a:rPr>
                        <a:t>convertedValue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19685" marR="38100" indent="-6350" algn="ctr">
                        <a:lnSpc>
                          <a:spcPct val="107000"/>
                        </a:lnSpc>
                        <a:spcAft>
                          <a:spcPts val="0"/>
                        </a:spcAft>
                      </a:pPr>
                      <a:r>
                        <a:rPr lang="fr-FR" sz="1000">
                          <a:effectLst/>
                        </a:rPr>
                        <a:t>MAL::Attribute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19685" marR="38100" indent="-6350" algn="ctr">
                        <a:lnSpc>
                          <a:spcPct val="107000"/>
                        </a:lnSpc>
                        <a:spcAft>
                          <a:spcPts val="0"/>
                        </a:spcAft>
                      </a:pPr>
                      <a:r>
                        <a:rPr lang="fr-FR" sz="1000">
                          <a:effectLst/>
                        </a:rPr>
                        <a:t>Yes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tc>
                  <a:txBody>
                    <a:bodyPr/>
                    <a:lstStyle/>
                    <a:p>
                      <a:pPr marL="6350" marR="38100" indent="-6350" algn="l">
                        <a:lnSpc>
                          <a:spcPct val="107000"/>
                        </a:lnSpc>
                        <a:spcAft>
                          <a:spcPts val="0"/>
                        </a:spcAft>
                      </a:pPr>
                      <a:r>
                        <a:rPr lang="fr-FR" sz="1000" dirty="0">
                          <a:effectLst/>
                        </a:rPr>
                        <a:t>The </a:t>
                      </a:r>
                      <a:r>
                        <a:rPr lang="fr-FR" sz="1000" dirty="0" err="1">
                          <a:effectLst/>
                        </a:rPr>
                        <a:t>parameter</a:t>
                      </a:r>
                      <a:r>
                        <a:rPr lang="fr-FR" sz="1000" dirty="0">
                          <a:effectLst/>
                        </a:rPr>
                        <a:t> </a:t>
                      </a:r>
                      <a:r>
                        <a:rPr lang="fr-FR" sz="1000" dirty="0" err="1">
                          <a:effectLst/>
                        </a:rPr>
                        <a:t>converted</a:t>
                      </a:r>
                      <a:r>
                        <a:rPr lang="fr-FR" sz="1000" dirty="0">
                          <a:effectLst/>
                        </a:rPr>
                        <a:t> value.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73025" marT="24130" marB="0"/>
                </a:tc>
                <a:extLst>
                  <a:ext uri="{0D108BD9-81ED-4DB2-BD59-A6C34878D82A}">
                    <a16:rowId xmlns:a16="http://schemas.microsoft.com/office/drawing/2014/main" val="2613233198"/>
                  </a:ext>
                </a:extLst>
              </a:tr>
            </a:tbl>
          </a:graphicData>
        </a:graphic>
      </p:graphicFrame>
      <p:cxnSp>
        <p:nvCxnSpPr>
          <p:cNvPr id="13" name="Connecteur droit avec flèche 12"/>
          <p:cNvCxnSpPr/>
          <p:nvPr/>
        </p:nvCxnSpPr>
        <p:spPr>
          <a:xfrm flipV="1">
            <a:off x="5016137" y="1733006"/>
            <a:ext cx="1280160" cy="120178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5016137" y="3600530"/>
            <a:ext cx="1235019" cy="8164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5329192" y="5878286"/>
            <a:ext cx="967105" cy="1658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558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err="1" smtClean="0"/>
              <a:t>MonitorValue</a:t>
            </a:r>
            <a:endParaRPr lang="fr-FR" dirty="0"/>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3139348359"/>
              </p:ext>
            </p:extLst>
          </p:nvPr>
        </p:nvGraphicFramePr>
        <p:xfrm>
          <a:off x="792025" y="1274413"/>
          <a:ext cx="7333071" cy="1306576"/>
        </p:xfrm>
        <a:graphic>
          <a:graphicData uri="http://schemas.openxmlformats.org/drawingml/2006/table">
            <a:tbl>
              <a:tblPr firstRow="1" firstCol="1" bandRow="1">
                <a:tableStyleId>{5C22544A-7EE6-4342-B048-85BDC9FD1C3A}</a:tableStyleId>
              </a:tblPr>
              <a:tblGrid>
                <a:gridCol w="1951030">
                  <a:extLst>
                    <a:ext uri="{9D8B030D-6E8A-4147-A177-3AD203B41FA5}">
                      <a16:colId xmlns:a16="http://schemas.microsoft.com/office/drawing/2014/main" val="3111358584"/>
                    </a:ext>
                  </a:extLst>
                </a:gridCol>
                <a:gridCol w="2068386">
                  <a:extLst>
                    <a:ext uri="{9D8B030D-6E8A-4147-A177-3AD203B41FA5}">
                      <a16:colId xmlns:a16="http://schemas.microsoft.com/office/drawing/2014/main" val="2953989537"/>
                    </a:ext>
                  </a:extLst>
                </a:gridCol>
                <a:gridCol w="3313655">
                  <a:extLst>
                    <a:ext uri="{9D8B030D-6E8A-4147-A177-3AD203B41FA5}">
                      <a16:colId xmlns:a16="http://schemas.microsoft.com/office/drawing/2014/main" val="129131934"/>
                    </a:ext>
                  </a:extLst>
                </a:gridCol>
              </a:tblGrid>
              <a:tr h="182245">
                <a:tc>
                  <a:txBody>
                    <a:bodyPr/>
                    <a:lstStyle/>
                    <a:p>
                      <a:pPr marL="89535" marR="38100" indent="-6350" algn="ctr">
                        <a:lnSpc>
                          <a:spcPct val="107000"/>
                        </a:lnSpc>
                        <a:spcAft>
                          <a:spcPts val="0"/>
                        </a:spcAft>
                      </a:pPr>
                      <a:r>
                        <a:rPr lang="fr-FR" sz="1000">
                          <a:effectLst/>
                        </a:rPr>
                        <a:t>Operation Identifier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tc>
                  <a:txBody>
                    <a:bodyPr/>
                    <a:lstStyle/>
                    <a:p>
                      <a:pPr marL="110490" marR="38100" indent="-6350" algn="l">
                        <a:lnSpc>
                          <a:spcPct val="107000"/>
                        </a:lnSpc>
                        <a:spcAft>
                          <a:spcPts val="0"/>
                        </a:spcAft>
                      </a:pPr>
                      <a:r>
                        <a:rPr lang="fr-FR" sz="1000">
                          <a:effectLst/>
                        </a:rPr>
                        <a:t>monitorValue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extLst>
                  <a:ext uri="{0D108BD9-81ED-4DB2-BD59-A6C34878D82A}">
                    <a16:rowId xmlns:a16="http://schemas.microsoft.com/office/drawing/2014/main" val="341849084"/>
                  </a:ext>
                </a:extLst>
              </a:tr>
              <a:tr h="190500">
                <a:tc>
                  <a:txBody>
                    <a:bodyPr/>
                    <a:lstStyle/>
                    <a:p>
                      <a:pPr marL="89535" marR="38100" indent="-6350" algn="ctr">
                        <a:lnSpc>
                          <a:spcPct val="107000"/>
                        </a:lnSpc>
                        <a:spcAft>
                          <a:spcPts val="0"/>
                        </a:spcAft>
                      </a:pPr>
                      <a:r>
                        <a:rPr lang="fr-FR" sz="1000">
                          <a:effectLst/>
                        </a:rPr>
                        <a:t>Interaction Pattern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tc>
                  <a:txBody>
                    <a:bodyPr/>
                    <a:lstStyle/>
                    <a:p>
                      <a:pPr marL="6350" marR="38100" indent="-6350" algn="r">
                        <a:lnSpc>
                          <a:spcPct val="107000"/>
                        </a:lnSpc>
                        <a:spcAft>
                          <a:spcPts val="0"/>
                        </a:spcAft>
                      </a:pPr>
                      <a:r>
                        <a:rPr lang="fr-FR" sz="1000">
                          <a:effectLst/>
                        </a:rPr>
                        <a:t>P</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tc>
                  <a:txBody>
                    <a:bodyPr/>
                    <a:lstStyle/>
                    <a:p>
                      <a:pPr marL="6350" marR="38100" indent="-6350" algn="l">
                        <a:lnSpc>
                          <a:spcPct val="107000"/>
                        </a:lnSpc>
                        <a:spcAft>
                          <a:spcPts val="0"/>
                        </a:spcAft>
                      </a:pPr>
                      <a:r>
                        <a:rPr lang="fr-FR" sz="1000">
                          <a:effectLst/>
                        </a:rPr>
                        <a:t>UBLISH-SUBSCRIBE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extLst>
                  <a:ext uri="{0D108BD9-81ED-4DB2-BD59-A6C34878D82A}">
                    <a16:rowId xmlns:a16="http://schemas.microsoft.com/office/drawing/2014/main" val="907953222"/>
                  </a:ext>
                </a:extLst>
              </a:tr>
              <a:tr h="117924">
                <a:tc>
                  <a:txBody>
                    <a:bodyPr/>
                    <a:lstStyle/>
                    <a:p>
                      <a:pPr marL="90170" marR="38100" indent="-6350" algn="ctr">
                        <a:lnSpc>
                          <a:spcPct val="107000"/>
                        </a:lnSpc>
                        <a:spcAft>
                          <a:spcPts val="0"/>
                        </a:spcAft>
                      </a:pPr>
                      <a:r>
                        <a:rPr lang="fr-FR" sz="1000">
                          <a:effectLst/>
                        </a:rPr>
                        <a:t>Pattern Sequence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tc>
                  <a:txBody>
                    <a:bodyPr/>
                    <a:lstStyle/>
                    <a:p>
                      <a:pPr marL="90170" marR="38100" indent="-6350" algn="ctr">
                        <a:lnSpc>
                          <a:spcPct val="107000"/>
                        </a:lnSpc>
                        <a:spcAft>
                          <a:spcPts val="0"/>
                        </a:spcAft>
                      </a:pPr>
                      <a:r>
                        <a:rPr lang="fr-FR" sz="1000">
                          <a:effectLst/>
                        </a:rPr>
                        <a:t>Message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tc>
                  <a:txBody>
                    <a:bodyPr/>
                    <a:lstStyle/>
                    <a:p>
                      <a:pPr marL="90805" marR="38100" indent="-6350" algn="ctr">
                        <a:lnSpc>
                          <a:spcPct val="107000"/>
                        </a:lnSpc>
                        <a:spcAft>
                          <a:spcPts val="0"/>
                        </a:spcAft>
                      </a:pPr>
                      <a:r>
                        <a:rPr lang="fr-FR" sz="1000">
                          <a:effectLst/>
                        </a:rPr>
                        <a:t>Body Signature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extLst>
                  <a:ext uri="{0D108BD9-81ED-4DB2-BD59-A6C34878D82A}">
                    <a16:rowId xmlns:a16="http://schemas.microsoft.com/office/drawing/2014/main" val="1820053463"/>
                  </a:ext>
                </a:extLst>
              </a:tr>
              <a:tr h="335915">
                <a:tc>
                  <a:txBody>
                    <a:bodyPr/>
                    <a:lstStyle/>
                    <a:p>
                      <a:pPr marL="90170" marR="38100" indent="-6350" algn="ctr">
                        <a:lnSpc>
                          <a:spcPct val="107000"/>
                        </a:lnSpc>
                        <a:spcAft>
                          <a:spcPts val="0"/>
                        </a:spcAft>
                      </a:pPr>
                      <a:r>
                        <a:rPr lang="fr-FR" sz="1000">
                          <a:effectLst/>
                        </a:rPr>
                        <a:t>OUT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tc>
                  <a:txBody>
                    <a:bodyPr/>
                    <a:lstStyle/>
                    <a:p>
                      <a:pPr marL="91440" marR="38100" indent="-6350" algn="ctr">
                        <a:lnSpc>
                          <a:spcPct val="107000"/>
                        </a:lnSpc>
                        <a:spcAft>
                          <a:spcPts val="0"/>
                        </a:spcAft>
                      </a:pPr>
                      <a:r>
                        <a:rPr lang="fr-FR" sz="1000">
                          <a:effectLst/>
                        </a:rPr>
                        <a:t>PUBLISH/NOTIFY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tc>
                  <a:txBody>
                    <a:bodyPr/>
                    <a:lstStyle/>
                    <a:p>
                      <a:pPr marL="358775" marR="231140" indent="-6350" algn="ctr">
                        <a:lnSpc>
                          <a:spcPct val="107000"/>
                        </a:lnSpc>
                        <a:spcAft>
                          <a:spcPts val="0"/>
                        </a:spcAft>
                      </a:pPr>
                      <a:r>
                        <a:rPr lang="en-US" sz="1000" dirty="0" err="1" smtClean="0">
                          <a:effectLst/>
                        </a:rPr>
                        <a:t>ParameterId</a:t>
                      </a:r>
                      <a:r>
                        <a:rPr lang="en-US" sz="1000" dirty="0" smtClean="0">
                          <a:effectLst/>
                        </a:rPr>
                        <a:t> </a:t>
                      </a:r>
                      <a:r>
                        <a:rPr lang="en-US" sz="1000" dirty="0">
                          <a:effectLst/>
                        </a:rPr>
                        <a:t>: </a:t>
                      </a:r>
                      <a:r>
                        <a:rPr lang="en-US" sz="1000" dirty="0" smtClean="0">
                          <a:effectLst/>
                        </a:rPr>
                        <a:t>(</a:t>
                      </a:r>
                      <a:r>
                        <a:rPr lang="en-US" sz="1000" dirty="0" err="1" smtClean="0">
                          <a:effectLst/>
                        </a:rPr>
                        <a:t>ObjectIdentifier</a:t>
                      </a:r>
                      <a:r>
                        <a:rPr lang="en-US" sz="1000" dirty="0" smtClean="0">
                          <a:effectLst/>
                        </a:rPr>
                        <a:t>)</a:t>
                      </a:r>
                    </a:p>
                    <a:p>
                      <a:pPr marL="358775" marR="231140" indent="-6350" algn="ctr">
                        <a:lnSpc>
                          <a:spcPct val="107000"/>
                        </a:lnSpc>
                        <a:spcAft>
                          <a:spcPts val="0"/>
                        </a:spcAft>
                      </a:pPr>
                      <a:r>
                        <a:rPr lang="en-US" sz="1000" dirty="0" err="1" smtClean="0">
                          <a:effectLst/>
                        </a:rPr>
                        <a:t>newValue</a:t>
                      </a:r>
                      <a:r>
                        <a:rPr lang="en-US" sz="1000" dirty="0" smtClean="0">
                          <a:effectLst/>
                        </a:rPr>
                        <a:t> </a:t>
                      </a:r>
                      <a:r>
                        <a:rPr lang="en-US" sz="1000" dirty="0">
                          <a:effectLst/>
                        </a:rPr>
                        <a:t>: (</a:t>
                      </a:r>
                      <a:r>
                        <a:rPr lang="en-US" sz="1000" u="sng" dirty="0" err="1">
                          <a:effectLst/>
                          <a:uFill>
                            <a:solidFill>
                              <a:srgbClr val="0000FF"/>
                            </a:solidFill>
                          </a:uFill>
                        </a:rPr>
                        <a:t>ParameterValue</a:t>
                      </a:r>
                      <a:r>
                        <a:rPr lang="en-US" sz="1000" dirty="0">
                          <a:effectLst/>
                        </a:rPr>
                        <a:t>) </a:t>
                      </a:r>
                      <a:endParaRPr lang="en-US" sz="1000" dirty="0" smtClean="0">
                        <a:effectLst/>
                      </a:endParaRPr>
                    </a:p>
                    <a:p>
                      <a:pPr marL="358775" marR="231140" indent="-6350" algn="ctr">
                        <a:lnSpc>
                          <a:spcPct val="107000"/>
                        </a:lnSpc>
                        <a:spcAft>
                          <a:spcPts val="0"/>
                        </a:spcAft>
                      </a:pPr>
                      <a:r>
                        <a:rPr lang="fr-FR" sz="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a:t>
                      </a:r>
                      <a:r>
                        <a:rPr lang="fr-FR" sz="12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358775" marR="231140" indent="-6350" algn="ctr">
                        <a:lnSpc>
                          <a:spcPct val="107000"/>
                        </a:lnSpc>
                        <a:spcAft>
                          <a:spcPts val="0"/>
                        </a:spcAft>
                      </a:pPr>
                      <a:r>
                        <a:rPr lang="en-US" sz="1000" baseline="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ParameterValueDetail</a:t>
                      </a:r>
                      <a:r>
                        <a:rPr lang="en-US" sz="10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baseline="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alltogether</a:t>
                      </a:r>
                      <a:endParaRPr lang="fr-FR" sz="12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90170" marT="24130" marB="0"/>
                </a:tc>
                <a:extLst>
                  <a:ext uri="{0D108BD9-81ED-4DB2-BD59-A6C34878D82A}">
                    <a16:rowId xmlns:a16="http://schemas.microsoft.com/office/drawing/2014/main" val="1548459605"/>
                  </a:ext>
                </a:extLst>
              </a:tr>
            </a:tbl>
          </a:graphicData>
        </a:graphic>
      </p:graphicFrame>
      <p:sp>
        <p:nvSpPr>
          <p:cNvPr id="8" name="Espace réservé du texte 7"/>
          <p:cNvSpPr>
            <a:spLocks noGrp="1"/>
          </p:cNvSpPr>
          <p:nvPr>
            <p:ph type="body" sz="quarter" idx="13"/>
          </p:nvPr>
        </p:nvSpPr>
        <p:spPr/>
        <p:txBody>
          <a:bodyPr/>
          <a:lstStyle/>
          <a:p>
            <a:endParaRPr lang="fr-FR"/>
          </a:p>
        </p:txBody>
      </p:sp>
      <p:sp>
        <p:nvSpPr>
          <p:cNvPr id="5" name="Espace réservé du numéro de diapositive 4"/>
          <p:cNvSpPr>
            <a:spLocks noGrp="1"/>
          </p:cNvSpPr>
          <p:nvPr>
            <p:ph type="sldNum" sz="quarter" idx="4"/>
          </p:nvPr>
        </p:nvSpPr>
        <p:spPr/>
        <p:txBody>
          <a:bodyPr/>
          <a:lstStyle/>
          <a:p>
            <a:fld id="{1F15C832-BA88-44B2-B74D-EBDA7A9ACE5F}" type="slidenum">
              <a:rPr lang="fr-FR" smtClean="0"/>
              <a:pPr/>
              <a:t>14</a:t>
            </a:fld>
            <a:endParaRPr lang="fr-FR" dirty="0"/>
          </a:p>
        </p:txBody>
      </p:sp>
      <p:sp>
        <p:nvSpPr>
          <p:cNvPr id="11" name="ZoneTexte 10"/>
          <p:cNvSpPr txBox="1"/>
          <p:nvPr/>
        </p:nvSpPr>
        <p:spPr>
          <a:xfrm>
            <a:off x="8270808" y="1322043"/>
            <a:ext cx="2565639" cy="923330"/>
          </a:xfrm>
          <a:prstGeom prst="rect">
            <a:avLst/>
          </a:prstGeom>
          <a:noFill/>
        </p:spPr>
        <p:txBody>
          <a:bodyPr wrap="none" rtlCol="0">
            <a:spAutoFit/>
          </a:bodyPr>
          <a:lstStyle/>
          <a:p>
            <a:r>
              <a:rPr lang="fr-FR" dirty="0" err="1" smtClean="0"/>
              <a:t>subscriptionKeys</a:t>
            </a:r>
            <a:r>
              <a:rPr lang="fr-FR" dirty="0" smtClean="0"/>
              <a:t>:</a:t>
            </a:r>
          </a:p>
          <a:p>
            <a:pPr marL="342900" indent="-342900">
              <a:buAutoNum type="arabicParenR"/>
            </a:pPr>
            <a:r>
              <a:rPr lang="fr-FR" dirty="0" err="1" smtClean="0"/>
              <a:t>ParameterIdentity</a:t>
            </a:r>
            <a:endParaRPr lang="fr-FR" dirty="0" smtClean="0"/>
          </a:p>
          <a:p>
            <a:pPr marL="342900" indent="-342900">
              <a:buAutoNum type="arabicParenR"/>
            </a:pPr>
            <a:r>
              <a:rPr lang="fr-FR" dirty="0" smtClean="0"/>
              <a:t>??? </a:t>
            </a:r>
            <a:r>
              <a:rPr lang="fr-FR" dirty="0" err="1" smtClean="0"/>
              <a:t>Validity</a:t>
            </a:r>
            <a:r>
              <a:rPr lang="fr-FR" dirty="0" smtClean="0"/>
              <a:t> State??</a:t>
            </a:r>
          </a:p>
        </p:txBody>
      </p:sp>
      <p:sp>
        <p:nvSpPr>
          <p:cNvPr id="12" name="Titre 9"/>
          <p:cNvSpPr txBox="1">
            <a:spLocks/>
          </p:cNvSpPr>
          <p:nvPr/>
        </p:nvSpPr>
        <p:spPr>
          <a:xfrm>
            <a:off x="360000" y="3436640"/>
            <a:ext cx="11472001" cy="290849"/>
          </a:xfrm>
          <a:prstGeom prst="rect">
            <a:avLst/>
          </a:prstGeom>
        </p:spPr>
        <p:txBody>
          <a:bodyPr vert="horz" wrap="square" lIns="0" tIns="0" rIns="0" bIns="0" rtlCol="0" anchor="t" anchorCtr="0">
            <a:spAutoFit/>
          </a:bodyPr>
          <a:lstStyle>
            <a:lvl1pPr algn="l" defTabSz="914400" rtl="0" eaLnBrk="1" latinLnBrk="0" hangingPunct="1">
              <a:lnSpc>
                <a:spcPct val="90000"/>
              </a:lnSpc>
              <a:spcBef>
                <a:spcPct val="0"/>
              </a:spcBef>
              <a:buNone/>
              <a:defRPr sz="2100" b="0" kern="1200">
                <a:solidFill>
                  <a:schemeClr val="accent1"/>
                </a:solidFill>
                <a:latin typeface="+mj-lt"/>
                <a:ea typeface="+mj-ea"/>
                <a:cs typeface="+mj-cs"/>
              </a:defRPr>
            </a:lvl1pPr>
          </a:lstStyle>
          <a:p>
            <a:r>
              <a:rPr lang="fr-FR" smtClean="0"/>
              <a:t>GetValue</a:t>
            </a:r>
            <a:endParaRPr lang="fr-FR" dirty="0"/>
          </a:p>
        </p:txBody>
      </p:sp>
      <p:graphicFrame>
        <p:nvGraphicFramePr>
          <p:cNvPr id="13" name="Espace réservé du contenu 12"/>
          <p:cNvGraphicFramePr>
            <a:graphicFrameLocks/>
          </p:cNvGraphicFramePr>
          <p:nvPr>
            <p:extLst>
              <p:ext uri="{D42A27DB-BD31-4B8C-83A1-F6EECF244321}">
                <p14:modId xmlns:p14="http://schemas.microsoft.com/office/powerpoint/2010/main" val="4203775239"/>
              </p:ext>
            </p:extLst>
          </p:nvPr>
        </p:nvGraphicFramePr>
        <p:xfrm>
          <a:off x="983615" y="4282109"/>
          <a:ext cx="5713730" cy="1270762"/>
        </p:xfrm>
        <a:graphic>
          <a:graphicData uri="http://schemas.openxmlformats.org/drawingml/2006/table">
            <a:tbl>
              <a:tblPr firstRow="1" firstCol="1" bandRow="1">
                <a:tableStyleId>{5C22544A-7EE6-4342-B048-85BDC9FD1C3A}</a:tableStyleId>
              </a:tblPr>
              <a:tblGrid>
                <a:gridCol w="1311275">
                  <a:extLst>
                    <a:ext uri="{9D8B030D-6E8A-4147-A177-3AD203B41FA5}">
                      <a16:colId xmlns:a16="http://schemas.microsoft.com/office/drawing/2014/main" val="746646094"/>
                    </a:ext>
                  </a:extLst>
                </a:gridCol>
                <a:gridCol w="1086485">
                  <a:extLst>
                    <a:ext uri="{9D8B030D-6E8A-4147-A177-3AD203B41FA5}">
                      <a16:colId xmlns:a16="http://schemas.microsoft.com/office/drawing/2014/main" val="631734774"/>
                    </a:ext>
                  </a:extLst>
                </a:gridCol>
                <a:gridCol w="3315970">
                  <a:extLst>
                    <a:ext uri="{9D8B030D-6E8A-4147-A177-3AD203B41FA5}">
                      <a16:colId xmlns:a16="http://schemas.microsoft.com/office/drawing/2014/main" val="533437421"/>
                    </a:ext>
                  </a:extLst>
                </a:gridCol>
              </a:tblGrid>
              <a:tr h="182245">
                <a:tc>
                  <a:txBody>
                    <a:bodyPr/>
                    <a:lstStyle/>
                    <a:p>
                      <a:pPr marL="6350" marR="41275" indent="-6350" algn="ctr">
                        <a:lnSpc>
                          <a:spcPct val="107000"/>
                        </a:lnSpc>
                        <a:spcAft>
                          <a:spcPts val="0"/>
                        </a:spcAft>
                      </a:pPr>
                      <a:r>
                        <a:rPr lang="fr-FR" sz="1000">
                          <a:effectLst/>
                        </a:rPr>
                        <a:t>Operation Identifier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tc>
                  <a:txBody>
                    <a:bodyPr/>
                    <a:lstStyle/>
                    <a:p>
                      <a:pPr marL="750570" marR="38100" indent="-6350" algn="l">
                        <a:lnSpc>
                          <a:spcPct val="107000"/>
                        </a:lnSpc>
                        <a:spcAft>
                          <a:spcPts val="0"/>
                        </a:spcAft>
                      </a:pPr>
                      <a:r>
                        <a:rPr lang="fr-FR" sz="1000">
                          <a:effectLst/>
                        </a:rPr>
                        <a:t>getValue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extLst>
                  <a:ext uri="{0D108BD9-81ED-4DB2-BD59-A6C34878D82A}">
                    <a16:rowId xmlns:a16="http://schemas.microsoft.com/office/drawing/2014/main" val="3673936719"/>
                  </a:ext>
                </a:extLst>
              </a:tr>
              <a:tr h="190500">
                <a:tc>
                  <a:txBody>
                    <a:bodyPr/>
                    <a:lstStyle/>
                    <a:p>
                      <a:pPr marL="6350" marR="41275" indent="-6350" algn="ctr">
                        <a:lnSpc>
                          <a:spcPct val="107000"/>
                        </a:lnSpc>
                        <a:spcAft>
                          <a:spcPts val="0"/>
                        </a:spcAft>
                      </a:pPr>
                      <a:r>
                        <a:rPr lang="fr-FR" sz="1000" dirty="0">
                          <a:effectLst/>
                        </a:rPr>
                        <a:t>Interaction Pattern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tc>
                  <a:txBody>
                    <a:bodyPr/>
                    <a:lstStyle/>
                    <a:p>
                      <a:pPr marL="694055" marR="38100" indent="-6350" algn="l">
                        <a:lnSpc>
                          <a:spcPct val="107000"/>
                        </a:lnSpc>
                        <a:spcAft>
                          <a:spcPts val="0"/>
                        </a:spcAft>
                      </a:pPr>
                      <a:r>
                        <a:rPr lang="fr-FR" sz="1000">
                          <a:effectLst/>
                        </a:rPr>
                        <a:t>REQUEST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extLst>
                  <a:ext uri="{0D108BD9-81ED-4DB2-BD59-A6C34878D82A}">
                    <a16:rowId xmlns:a16="http://schemas.microsoft.com/office/drawing/2014/main" val="3382134582"/>
                  </a:ext>
                </a:extLst>
              </a:tr>
              <a:tr h="190500">
                <a:tc>
                  <a:txBody>
                    <a:bodyPr/>
                    <a:lstStyle/>
                    <a:p>
                      <a:pPr marL="6350" marR="42545" indent="-6350" algn="ctr">
                        <a:lnSpc>
                          <a:spcPct val="107000"/>
                        </a:lnSpc>
                        <a:spcAft>
                          <a:spcPts val="0"/>
                        </a:spcAft>
                      </a:pPr>
                      <a:r>
                        <a:rPr lang="fr-FR" sz="1000">
                          <a:effectLst/>
                        </a:rPr>
                        <a:t>Pattern Sequence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tc>
                  <a:txBody>
                    <a:bodyPr/>
                    <a:lstStyle/>
                    <a:p>
                      <a:pPr marL="6350" marR="41275" indent="-6350" algn="ctr">
                        <a:lnSpc>
                          <a:spcPct val="107000"/>
                        </a:lnSpc>
                        <a:spcAft>
                          <a:spcPts val="0"/>
                        </a:spcAft>
                      </a:pPr>
                      <a:r>
                        <a:rPr lang="fr-FR" sz="1000">
                          <a:effectLst/>
                        </a:rPr>
                        <a:t>Message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tc>
                  <a:txBody>
                    <a:bodyPr/>
                    <a:lstStyle/>
                    <a:p>
                      <a:pPr marL="6350" marR="40640" indent="-6350" algn="ctr">
                        <a:lnSpc>
                          <a:spcPct val="107000"/>
                        </a:lnSpc>
                        <a:spcAft>
                          <a:spcPts val="0"/>
                        </a:spcAft>
                      </a:pPr>
                      <a:r>
                        <a:rPr lang="fr-FR" sz="1000">
                          <a:effectLst/>
                        </a:rPr>
                        <a:t>Body Signature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extLst>
                  <a:ext uri="{0D108BD9-81ED-4DB2-BD59-A6C34878D82A}">
                    <a16:rowId xmlns:a16="http://schemas.microsoft.com/office/drawing/2014/main" val="745502089"/>
                  </a:ext>
                </a:extLst>
              </a:tr>
              <a:tr h="190500">
                <a:tc>
                  <a:txBody>
                    <a:bodyPr/>
                    <a:lstStyle/>
                    <a:p>
                      <a:pPr marL="6350" marR="42545" indent="-6350" algn="ctr">
                        <a:lnSpc>
                          <a:spcPct val="107000"/>
                        </a:lnSpc>
                        <a:spcAft>
                          <a:spcPts val="0"/>
                        </a:spcAft>
                      </a:pPr>
                      <a:r>
                        <a:rPr lang="fr-FR" sz="1000">
                          <a:effectLst/>
                        </a:rPr>
                        <a:t>IN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tc>
                  <a:txBody>
                    <a:bodyPr/>
                    <a:lstStyle/>
                    <a:p>
                      <a:pPr marL="6350" marR="40640" indent="-6350" algn="ctr">
                        <a:lnSpc>
                          <a:spcPct val="107000"/>
                        </a:lnSpc>
                        <a:spcAft>
                          <a:spcPts val="0"/>
                        </a:spcAft>
                      </a:pPr>
                      <a:r>
                        <a:rPr lang="fr-FR" sz="1000">
                          <a:effectLst/>
                        </a:rPr>
                        <a:t>REQUEST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tc>
                  <a:txBody>
                    <a:bodyPr/>
                    <a:lstStyle/>
                    <a:p>
                      <a:pPr marL="6350" marR="40005" indent="-6350" algn="ctr">
                        <a:lnSpc>
                          <a:spcPct val="107000"/>
                        </a:lnSpc>
                        <a:spcAft>
                          <a:spcPts val="0"/>
                        </a:spcAft>
                      </a:pPr>
                      <a:r>
                        <a:rPr lang="fr-FR" sz="1000" dirty="0" err="1">
                          <a:solidFill>
                            <a:srgbClr val="0070C0"/>
                          </a:solidFill>
                          <a:effectLst/>
                        </a:rPr>
                        <a:t>paramInstIds</a:t>
                      </a:r>
                      <a:r>
                        <a:rPr lang="fr-FR" sz="1000" dirty="0">
                          <a:solidFill>
                            <a:srgbClr val="0070C0"/>
                          </a:solidFill>
                          <a:effectLst/>
                        </a:rPr>
                        <a:t> : (</a:t>
                      </a:r>
                      <a:r>
                        <a:rPr lang="fr-FR" sz="1000" dirty="0" smtClean="0">
                          <a:solidFill>
                            <a:srgbClr val="0070C0"/>
                          </a:solidFill>
                          <a:effectLst/>
                        </a:rPr>
                        <a:t>List&lt;</a:t>
                      </a:r>
                      <a:r>
                        <a:rPr lang="fr-FR" sz="1000" dirty="0" err="1" smtClean="0">
                          <a:solidFill>
                            <a:srgbClr val="0070C0"/>
                          </a:solidFill>
                          <a:effectLst/>
                        </a:rPr>
                        <a:t>ObjectIdentity</a:t>
                      </a:r>
                      <a:r>
                        <a:rPr lang="fr-FR" sz="1000" dirty="0" smtClean="0">
                          <a:solidFill>
                            <a:srgbClr val="0070C0"/>
                          </a:solidFill>
                          <a:effectLst/>
                        </a:rPr>
                        <a:t>&gt;) </a:t>
                      </a:r>
                      <a:endParaRPr lang="fr-FR" sz="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extLst>
                  <a:ext uri="{0D108BD9-81ED-4DB2-BD59-A6C34878D82A}">
                    <a16:rowId xmlns:a16="http://schemas.microsoft.com/office/drawing/2014/main" val="2701807649"/>
                  </a:ext>
                </a:extLst>
              </a:tr>
              <a:tr h="189230">
                <a:tc>
                  <a:txBody>
                    <a:bodyPr/>
                    <a:lstStyle/>
                    <a:p>
                      <a:pPr marL="6350" marR="42545" indent="-6350" algn="ctr">
                        <a:lnSpc>
                          <a:spcPct val="107000"/>
                        </a:lnSpc>
                        <a:spcAft>
                          <a:spcPts val="0"/>
                        </a:spcAft>
                      </a:pPr>
                      <a:r>
                        <a:rPr lang="fr-FR" sz="1000">
                          <a:effectLst/>
                        </a:rPr>
                        <a:t>OUT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tc>
                  <a:txBody>
                    <a:bodyPr/>
                    <a:lstStyle/>
                    <a:p>
                      <a:pPr marL="6350" marR="40640" indent="-6350" algn="ctr">
                        <a:lnSpc>
                          <a:spcPct val="107000"/>
                        </a:lnSpc>
                        <a:spcAft>
                          <a:spcPts val="0"/>
                        </a:spcAft>
                      </a:pPr>
                      <a:r>
                        <a:rPr lang="fr-FR" sz="1000">
                          <a:effectLst/>
                        </a:rPr>
                        <a:t>RESPONSE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tc>
                  <a:txBody>
                    <a:bodyPr/>
                    <a:lstStyle/>
                    <a:p>
                      <a:pPr marL="6350" marR="40005" indent="-6350" algn="ctr">
                        <a:lnSpc>
                          <a:spcPct val="107000"/>
                        </a:lnSpc>
                        <a:spcAft>
                          <a:spcPts val="0"/>
                        </a:spcAft>
                      </a:pPr>
                      <a:r>
                        <a:rPr lang="fr-FR" sz="1000" dirty="0" err="1">
                          <a:effectLst/>
                        </a:rPr>
                        <a:t>paramValDetails</a:t>
                      </a:r>
                      <a:r>
                        <a:rPr lang="fr-FR" sz="1000" dirty="0">
                          <a:effectLst/>
                        </a:rPr>
                        <a:t> : (List&lt;</a:t>
                      </a:r>
                      <a:r>
                        <a:rPr lang="fr-FR" sz="1000" u="sng" dirty="0" err="1">
                          <a:effectLst/>
                          <a:uFill>
                            <a:solidFill>
                              <a:srgbClr val="0000FF"/>
                            </a:solidFill>
                          </a:uFill>
                        </a:rPr>
                        <a:t>ParameterValueDetails</a:t>
                      </a:r>
                      <a:r>
                        <a:rPr lang="fr-FR" sz="1000" dirty="0">
                          <a:effectLst/>
                        </a:rPr>
                        <a:t>&gt;)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73025" marT="24130" marB="0"/>
                </a:tc>
                <a:extLst>
                  <a:ext uri="{0D108BD9-81ED-4DB2-BD59-A6C34878D82A}">
                    <a16:rowId xmlns:a16="http://schemas.microsoft.com/office/drawing/2014/main" val="1806763194"/>
                  </a:ext>
                </a:extLst>
              </a:tr>
            </a:tbl>
          </a:graphicData>
        </a:graphic>
      </p:graphicFrame>
      <p:sp>
        <p:nvSpPr>
          <p:cNvPr id="14" name="Pensées 13"/>
          <p:cNvSpPr/>
          <p:nvPr/>
        </p:nvSpPr>
        <p:spPr>
          <a:xfrm>
            <a:off x="6496594" y="4188823"/>
            <a:ext cx="2586446" cy="1079863"/>
          </a:xfrm>
          <a:prstGeom prst="cloudCallout">
            <a:avLst>
              <a:gd name="adj1" fmla="val -54166"/>
              <a:gd name="adj2" fmla="val 4637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dirty="0" smtClean="0"/>
              <a:t>How to </a:t>
            </a:r>
            <a:r>
              <a:rPr lang="fr-FR" sz="1400" dirty="0" err="1" smtClean="0"/>
              <a:t>wildcard</a:t>
            </a:r>
            <a:r>
              <a:rPr lang="fr-FR" sz="1400" dirty="0" smtClean="0"/>
              <a:t> an </a:t>
            </a:r>
            <a:r>
              <a:rPr lang="fr-FR" sz="1400" dirty="0" err="1" smtClean="0"/>
              <a:t>ObjectIdentity</a:t>
            </a:r>
            <a:r>
              <a:rPr lang="fr-FR" sz="1400" dirty="0" smtClean="0"/>
              <a:t>?</a:t>
            </a:r>
            <a:endParaRPr lang="fr-FR" sz="1400" dirty="0"/>
          </a:p>
        </p:txBody>
      </p:sp>
    </p:spTree>
    <p:extLst>
      <p:ext uri="{BB962C8B-B14F-4D97-AF65-F5344CB8AC3E}">
        <p14:creationId xmlns:p14="http://schemas.microsoft.com/office/powerpoint/2010/main" val="263726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err="1" smtClean="0"/>
              <a:t>EnableGeneration</a:t>
            </a:r>
            <a:r>
              <a:rPr lang="fr-FR" dirty="0" smtClean="0"/>
              <a:t>  (</a:t>
            </a:r>
            <a:r>
              <a:rPr lang="fr-FR" dirty="0" err="1" smtClean="0"/>
              <a:t>is</a:t>
            </a:r>
            <a:r>
              <a:rPr lang="fr-FR" dirty="0" smtClean="0"/>
              <a:t> </a:t>
            </a:r>
            <a:r>
              <a:rPr lang="fr-FR" dirty="0" err="1" smtClean="0"/>
              <a:t>like</a:t>
            </a:r>
            <a:r>
              <a:rPr lang="fr-FR" dirty="0" smtClean="0"/>
              <a:t> PUS 3.5)</a:t>
            </a:r>
            <a:endParaRPr lang="fr-FR" dirty="0"/>
          </a:p>
        </p:txBody>
      </p:sp>
      <p:sp>
        <p:nvSpPr>
          <p:cNvPr id="12" name="Espace réservé du texte 11"/>
          <p:cNvSpPr>
            <a:spLocks noGrp="1"/>
          </p:cNvSpPr>
          <p:nvPr>
            <p:ph type="body" sz="quarter" idx="13"/>
          </p:nvPr>
        </p:nvSpPr>
        <p:spPr/>
        <p:txBody>
          <a:bodyPr/>
          <a:lstStyle/>
          <a:p>
            <a:endParaRPr lang="fr-FR"/>
          </a:p>
        </p:txBody>
      </p:sp>
      <p:sp>
        <p:nvSpPr>
          <p:cNvPr id="5" name="Espace réservé du numéro de diapositive 4"/>
          <p:cNvSpPr>
            <a:spLocks noGrp="1"/>
          </p:cNvSpPr>
          <p:nvPr>
            <p:ph type="sldNum" sz="quarter" idx="4"/>
          </p:nvPr>
        </p:nvSpPr>
        <p:spPr/>
        <p:txBody>
          <a:bodyPr/>
          <a:lstStyle/>
          <a:p>
            <a:fld id="{1F15C832-BA88-44B2-B74D-EBDA7A9ACE5F}" type="slidenum">
              <a:rPr lang="fr-FR" smtClean="0"/>
              <a:pPr/>
              <a:t>15</a:t>
            </a:fld>
            <a:endParaRPr lang="fr-FR" dirty="0"/>
          </a:p>
        </p:txBody>
      </p:sp>
      <p:graphicFrame>
        <p:nvGraphicFramePr>
          <p:cNvPr id="14" name="Tableau 13"/>
          <p:cNvGraphicFramePr>
            <a:graphicFrameLocks noGrp="1"/>
          </p:cNvGraphicFramePr>
          <p:nvPr>
            <p:extLst>
              <p:ext uri="{D42A27DB-BD31-4B8C-83A1-F6EECF244321}">
                <p14:modId xmlns:p14="http://schemas.microsoft.com/office/powerpoint/2010/main" val="1226609504"/>
              </p:ext>
            </p:extLst>
          </p:nvPr>
        </p:nvGraphicFramePr>
        <p:xfrm>
          <a:off x="739775" y="1526554"/>
          <a:ext cx="5713730" cy="1347026"/>
        </p:xfrm>
        <a:graphic>
          <a:graphicData uri="http://schemas.openxmlformats.org/drawingml/2006/table">
            <a:tbl>
              <a:tblPr firstRow="1" firstCol="1" bandRow="1">
                <a:tableStyleId>{5C22544A-7EE6-4342-B048-85BDC9FD1C3A}</a:tableStyleId>
              </a:tblPr>
              <a:tblGrid>
                <a:gridCol w="1520359">
                  <a:extLst>
                    <a:ext uri="{9D8B030D-6E8A-4147-A177-3AD203B41FA5}">
                      <a16:colId xmlns:a16="http://schemas.microsoft.com/office/drawing/2014/main" val="868929936"/>
                    </a:ext>
                  </a:extLst>
                </a:gridCol>
                <a:gridCol w="819876">
                  <a:extLst>
                    <a:ext uri="{9D8B030D-6E8A-4147-A177-3AD203B41FA5}">
                      <a16:colId xmlns:a16="http://schemas.microsoft.com/office/drawing/2014/main" val="3123620464"/>
                    </a:ext>
                  </a:extLst>
                </a:gridCol>
                <a:gridCol w="3373495">
                  <a:extLst>
                    <a:ext uri="{9D8B030D-6E8A-4147-A177-3AD203B41FA5}">
                      <a16:colId xmlns:a16="http://schemas.microsoft.com/office/drawing/2014/main" val="2061212343"/>
                    </a:ext>
                  </a:extLst>
                </a:gridCol>
              </a:tblGrid>
              <a:tr h="182245">
                <a:tc>
                  <a:txBody>
                    <a:bodyPr/>
                    <a:lstStyle/>
                    <a:p>
                      <a:pPr marL="6350" marR="1905" indent="-6350" algn="ctr">
                        <a:lnSpc>
                          <a:spcPct val="107000"/>
                        </a:lnSpc>
                        <a:spcAft>
                          <a:spcPts val="0"/>
                        </a:spcAft>
                      </a:pPr>
                      <a:r>
                        <a:rPr lang="fr-FR" sz="1000" dirty="0" err="1">
                          <a:effectLst/>
                        </a:rPr>
                        <a:t>Operation</a:t>
                      </a:r>
                      <a:r>
                        <a:rPr lang="fr-FR" sz="1000" dirty="0">
                          <a:effectLst/>
                        </a:rPr>
                        <a:t> Identifier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714375" marR="38100" indent="-6350" algn="l">
                        <a:lnSpc>
                          <a:spcPct val="107000"/>
                        </a:lnSpc>
                        <a:spcAft>
                          <a:spcPts val="0"/>
                        </a:spcAft>
                      </a:pPr>
                      <a:r>
                        <a:rPr lang="fr-FR" sz="1000">
                          <a:effectLst/>
                        </a:rPr>
                        <a:t>enableGeneration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extLst>
                  <a:ext uri="{0D108BD9-81ED-4DB2-BD59-A6C34878D82A}">
                    <a16:rowId xmlns:a16="http://schemas.microsoft.com/office/drawing/2014/main" val="3752785193"/>
                  </a:ext>
                </a:extLst>
              </a:tr>
              <a:tr h="190500">
                <a:tc>
                  <a:txBody>
                    <a:bodyPr/>
                    <a:lstStyle/>
                    <a:p>
                      <a:pPr marL="6350" marR="2540" indent="-6350" algn="ctr">
                        <a:lnSpc>
                          <a:spcPct val="107000"/>
                        </a:lnSpc>
                        <a:spcAft>
                          <a:spcPts val="0"/>
                        </a:spcAft>
                      </a:pPr>
                      <a:r>
                        <a:rPr lang="fr-FR" sz="1000" dirty="0">
                          <a:effectLst/>
                        </a:rPr>
                        <a:t>Interaction Pattern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913130" marR="38100" indent="-6350" algn="l">
                        <a:lnSpc>
                          <a:spcPct val="107000"/>
                        </a:lnSpc>
                        <a:spcAft>
                          <a:spcPts val="0"/>
                        </a:spcAft>
                      </a:pPr>
                      <a:r>
                        <a:rPr lang="fr-FR" sz="1000">
                          <a:effectLst/>
                        </a:rPr>
                        <a:t>REQUEST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extLst>
                  <a:ext uri="{0D108BD9-81ED-4DB2-BD59-A6C34878D82A}">
                    <a16:rowId xmlns:a16="http://schemas.microsoft.com/office/drawing/2014/main" val="780176846"/>
                  </a:ext>
                </a:extLst>
              </a:tr>
              <a:tr h="190500">
                <a:tc>
                  <a:txBody>
                    <a:bodyPr/>
                    <a:lstStyle/>
                    <a:p>
                      <a:pPr marL="6350" marR="1905" indent="-6350" algn="ctr">
                        <a:lnSpc>
                          <a:spcPct val="107000"/>
                        </a:lnSpc>
                        <a:spcAft>
                          <a:spcPts val="0"/>
                        </a:spcAft>
                      </a:pPr>
                      <a:r>
                        <a:rPr lang="fr-FR" sz="1000">
                          <a:effectLst/>
                        </a:rPr>
                        <a:t>Pattern Sequence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1270" indent="-6350" algn="ctr">
                        <a:lnSpc>
                          <a:spcPct val="107000"/>
                        </a:lnSpc>
                        <a:spcAft>
                          <a:spcPts val="0"/>
                        </a:spcAft>
                      </a:pPr>
                      <a:r>
                        <a:rPr lang="fr-FR" sz="1000">
                          <a:effectLst/>
                        </a:rPr>
                        <a:t>Message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635" indent="-6350" algn="ctr">
                        <a:lnSpc>
                          <a:spcPct val="107000"/>
                        </a:lnSpc>
                        <a:spcAft>
                          <a:spcPts val="0"/>
                        </a:spcAft>
                      </a:pPr>
                      <a:r>
                        <a:rPr lang="fr-FR" sz="1000" dirty="0">
                          <a:effectLst/>
                        </a:rPr>
                        <a:t>Body Signature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extLst>
                  <a:ext uri="{0D108BD9-81ED-4DB2-BD59-A6C34878D82A}">
                    <a16:rowId xmlns:a16="http://schemas.microsoft.com/office/drawing/2014/main" val="3074869857"/>
                  </a:ext>
                </a:extLst>
              </a:tr>
              <a:tr h="336550">
                <a:tc>
                  <a:txBody>
                    <a:bodyPr/>
                    <a:lstStyle/>
                    <a:p>
                      <a:pPr marL="6350" marR="1905" indent="-6350" algn="ctr">
                        <a:lnSpc>
                          <a:spcPct val="107000"/>
                        </a:lnSpc>
                        <a:spcAft>
                          <a:spcPts val="0"/>
                        </a:spcAft>
                      </a:pPr>
                      <a:r>
                        <a:rPr lang="fr-FR" sz="1000">
                          <a:effectLst/>
                        </a:rPr>
                        <a:t>IN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45720" marR="38100" indent="-6350" algn="l">
                        <a:lnSpc>
                          <a:spcPct val="107000"/>
                        </a:lnSpc>
                        <a:spcAft>
                          <a:spcPts val="0"/>
                        </a:spcAft>
                      </a:pPr>
                      <a:r>
                        <a:rPr lang="fr-FR" sz="1000">
                          <a:effectLst/>
                        </a:rPr>
                        <a:t>REQUEST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125730" marR="127000" indent="-6350" algn="ctr">
                        <a:lnSpc>
                          <a:spcPct val="107000"/>
                        </a:lnSpc>
                        <a:spcAft>
                          <a:spcPts val="0"/>
                        </a:spcAft>
                      </a:pPr>
                      <a:r>
                        <a:rPr lang="fr-FR" sz="1000" dirty="0" smtClean="0">
                          <a:effectLst/>
                        </a:rPr>
                        <a:t>Instances (List&lt;MAL::</a:t>
                      </a:r>
                      <a:r>
                        <a:rPr lang="fr-FR" sz="1000" dirty="0" err="1" smtClean="0">
                          <a:effectLst/>
                        </a:rPr>
                        <a:t>ObjectIdentifier</a:t>
                      </a:r>
                      <a:r>
                        <a:rPr lang="fr-FR" sz="1000" dirty="0" smtClean="0">
                          <a:effectLst/>
                        </a:rPr>
                        <a:t>&gt;)</a:t>
                      </a:r>
                    </a:p>
                    <a:p>
                      <a:pPr marL="125730" marR="127000" indent="-6350" algn="ctr">
                        <a:lnSpc>
                          <a:spcPct val="107000"/>
                        </a:lnSpc>
                        <a:spcAft>
                          <a:spcPts val="0"/>
                        </a:spcAft>
                      </a:pPr>
                      <a:r>
                        <a:rPr lang="fr-FR" sz="1100" dirty="0" err="1" smtClean="0"/>
                        <a:t>ToEnable</a:t>
                      </a:r>
                      <a:r>
                        <a:rPr lang="fr-FR" sz="1100" dirty="0" smtClean="0"/>
                        <a:t> (List&lt;MAL::</a:t>
                      </a:r>
                      <a:r>
                        <a:rPr lang="fr-FR" sz="1100" dirty="0" err="1" smtClean="0"/>
                        <a:t>Boolean</a:t>
                      </a:r>
                      <a:r>
                        <a:rPr lang="fr-FR" sz="1100" dirty="0" smtClean="0"/>
                        <a:t>&gt;)</a:t>
                      </a:r>
                      <a:endParaRPr lang="fr-FR" sz="1100" dirty="0"/>
                    </a:p>
                  </a:txBody>
                  <a:tcPr marL="57150" marR="55245" marT="24130" marB="0"/>
                </a:tc>
                <a:extLst>
                  <a:ext uri="{0D108BD9-81ED-4DB2-BD59-A6C34878D82A}">
                    <a16:rowId xmlns:a16="http://schemas.microsoft.com/office/drawing/2014/main" val="3930419175"/>
                  </a:ext>
                </a:extLst>
              </a:tr>
              <a:tr h="189230">
                <a:tc>
                  <a:txBody>
                    <a:bodyPr/>
                    <a:lstStyle/>
                    <a:p>
                      <a:pPr marL="6350" marR="1905" indent="-6350" algn="ctr">
                        <a:lnSpc>
                          <a:spcPct val="107000"/>
                        </a:lnSpc>
                        <a:spcAft>
                          <a:spcPts val="0"/>
                        </a:spcAft>
                      </a:pPr>
                      <a:r>
                        <a:rPr lang="fr-FR" sz="1000">
                          <a:effectLst/>
                        </a:rPr>
                        <a:t>OUT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38100" indent="-6350" algn="just">
                        <a:lnSpc>
                          <a:spcPct val="107000"/>
                        </a:lnSpc>
                        <a:spcAft>
                          <a:spcPts val="0"/>
                        </a:spcAft>
                      </a:pPr>
                      <a:r>
                        <a:rPr lang="fr-FR" sz="1000">
                          <a:effectLst/>
                        </a:rPr>
                        <a:t>RESPONSE</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38100" indent="-6350" algn="ctr">
                        <a:lnSpc>
                          <a:spcPct val="107000"/>
                        </a:lnSpc>
                        <a:spcAft>
                          <a:spcPts val="0"/>
                        </a:spcAft>
                      </a:pPr>
                      <a:r>
                        <a:rPr lang="fr-FR" sz="1050" dirty="0" err="1">
                          <a:effectLst/>
                        </a:rPr>
                        <a:t>newObjInstIds</a:t>
                      </a:r>
                      <a:r>
                        <a:rPr lang="fr-FR" sz="1050" dirty="0">
                          <a:effectLst/>
                        </a:rPr>
                        <a:t> : (List&lt;MAL::Long&gt;) </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solidFill>
                      <a:schemeClr val="accent3"/>
                    </a:solidFill>
                  </a:tcPr>
                </a:tc>
                <a:extLst>
                  <a:ext uri="{0D108BD9-81ED-4DB2-BD59-A6C34878D82A}">
                    <a16:rowId xmlns:a16="http://schemas.microsoft.com/office/drawing/2014/main" val="2435956905"/>
                  </a:ext>
                </a:extLst>
              </a:tr>
            </a:tbl>
          </a:graphicData>
        </a:graphic>
      </p:graphicFrame>
      <p:sp>
        <p:nvSpPr>
          <p:cNvPr id="16" name="Pensées 15"/>
          <p:cNvSpPr/>
          <p:nvPr/>
        </p:nvSpPr>
        <p:spPr>
          <a:xfrm>
            <a:off x="6374629" y="724199"/>
            <a:ext cx="2586446" cy="1079863"/>
          </a:xfrm>
          <a:prstGeom prst="cloudCallout">
            <a:avLst>
              <a:gd name="adj1" fmla="val -54166"/>
              <a:gd name="adj2" fmla="val 4637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dirty="0" err="1" smtClean="0"/>
              <a:t>Submit</a:t>
            </a:r>
            <a:r>
              <a:rPr lang="fr-FR" sz="1400" dirty="0" smtClean="0"/>
              <a:t> </a:t>
            </a:r>
            <a:r>
              <a:rPr lang="fr-FR" sz="1400" dirty="0" err="1" smtClean="0"/>
              <a:t>instead</a:t>
            </a:r>
            <a:r>
              <a:rPr lang="fr-FR" sz="1400" dirty="0" smtClean="0"/>
              <a:t>?</a:t>
            </a:r>
            <a:endParaRPr lang="fr-FR" sz="1400" dirty="0"/>
          </a:p>
        </p:txBody>
      </p:sp>
      <p:sp>
        <p:nvSpPr>
          <p:cNvPr id="17" name="Pensées 16"/>
          <p:cNvSpPr/>
          <p:nvPr/>
        </p:nvSpPr>
        <p:spPr>
          <a:xfrm>
            <a:off x="6770869" y="1817404"/>
            <a:ext cx="2586446" cy="1079863"/>
          </a:xfrm>
          <a:prstGeom prst="cloudCallout">
            <a:avLst>
              <a:gd name="adj1" fmla="val -73358"/>
              <a:gd name="adj2" fmla="val -2782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dirty="0" smtClean="0"/>
              <a:t>Is a </a:t>
            </a:r>
            <a:r>
              <a:rPr lang="fr-FR" sz="1400" dirty="0" err="1" smtClean="0"/>
              <a:t>wildcard</a:t>
            </a:r>
            <a:r>
              <a:rPr lang="fr-FR" sz="1400" dirty="0" smtClean="0"/>
              <a:t> </a:t>
            </a:r>
            <a:r>
              <a:rPr lang="fr-FR" sz="1400" dirty="0" err="1" smtClean="0"/>
              <a:t>necessary</a:t>
            </a:r>
            <a:r>
              <a:rPr lang="fr-FR" sz="1400" dirty="0" smtClean="0"/>
              <a:t>?</a:t>
            </a:r>
            <a:endParaRPr lang="fr-FR" sz="1400" dirty="0"/>
          </a:p>
        </p:txBody>
      </p:sp>
      <p:sp>
        <p:nvSpPr>
          <p:cNvPr id="18" name="ZoneTexte 17"/>
          <p:cNvSpPr txBox="1"/>
          <p:nvPr/>
        </p:nvSpPr>
        <p:spPr>
          <a:xfrm>
            <a:off x="894648" y="3504612"/>
            <a:ext cx="6327373" cy="369332"/>
          </a:xfrm>
          <a:prstGeom prst="rect">
            <a:avLst/>
          </a:prstGeom>
          <a:noFill/>
        </p:spPr>
        <p:txBody>
          <a:bodyPr wrap="none" rtlCol="0">
            <a:spAutoFit/>
          </a:bodyPr>
          <a:lstStyle/>
          <a:p>
            <a:r>
              <a:rPr lang="fr-FR" dirty="0" err="1" smtClean="0"/>
              <a:t>Errors</a:t>
            </a:r>
            <a:r>
              <a:rPr lang="fr-FR" dirty="0" smtClean="0"/>
              <a:t>: I </a:t>
            </a:r>
            <a:r>
              <a:rPr lang="fr-FR" dirty="0" err="1" smtClean="0"/>
              <a:t>would</a:t>
            </a:r>
            <a:r>
              <a:rPr lang="fr-FR" dirty="0" smtClean="0"/>
              <a:t> </a:t>
            </a:r>
            <a:r>
              <a:rPr lang="fr-FR" dirty="0" err="1" smtClean="0"/>
              <a:t>add</a:t>
            </a:r>
            <a:r>
              <a:rPr lang="fr-FR" dirty="0" smtClean="0"/>
              <a:t> an ERROR « </a:t>
            </a:r>
            <a:r>
              <a:rPr lang="fr-FR" dirty="0" err="1" smtClean="0"/>
              <a:t>Cannot</a:t>
            </a:r>
            <a:r>
              <a:rPr lang="fr-FR" dirty="0" smtClean="0"/>
              <a:t> </a:t>
            </a:r>
            <a:r>
              <a:rPr lang="fr-FR" dirty="0" err="1" smtClean="0"/>
              <a:t>start</a:t>
            </a:r>
            <a:r>
              <a:rPr lang="fr-FR" dirty="0" smtClean="0"/>
              <a:t> </a:t>
            </a:r>
            <a:r>
              <a:rPr lang="fr-FR" dirty="0" err="1" smtClean="0"/>
              <a:t>generation</a:t>
            </a:r>
            <a:r>
              <a:rPr lang="fr-FR" dirty="0" smtClean="0"/>
              <a:t> »</a:t>
            </a:r>
          </a:p>
        </p:txBody>
      </p:sp>
    </p:spTree>
    <p:extLst>
      <p:ext uri="{BB962C8B-B14F-4D97-AF65-F5344CB8AC3E}">
        <p14:creationId xmlns:p14="http://schemas.microsoft.com/office/powerpoint/2010/main" val="1817564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err="1" smtClean="0"/>
              <a:t>setValue</a:t>
            </a:r>
            <a:r>
              <a:rPr lang="fr-FR" dirty="0" smtClean="0"/>
              <a:t> (in </a:t>
            </a:r>
            <a:r>
              <a:rPr lang="fr-FR" dirty="0" err="1" smtClean="0"/>
              <a:t>another</a:t>
            </a:r>
            <a:r>
              <a:rPr lang="fr-FR" dirty="0" smtClean="0"/>
              <a:t> </a:t>
            </a:r>
            <a:r>
              <a:rPr lang="fr-FR" dirty="0" err="1" smtClean="0"/>
              <a:t>capacity</a:t>
            </a:r>
            <a:r>
              <a:rPr lang="fr-FR" dirty="0" smtClean="0"/>
              <a:t> set)</a:t>
            </a:r>
            <a:endParaRPr lang="fr-FR" dirty="0"/>
          </a:p>
        </p:txBody>
      </p:sp>
      <p:sp>
        <p:nvSpPr>
          <p:cNvPr id="8" name="Espace réservé du texte 7"/>
          <p:cNvSpPr>
            <a:spLocks noGrp="1"/>
          </p:cNvSpPr>
          <p:nvPr>
            <p:ph type="body" sz="quarter" idx="13"/>
          </p:nvPr>
        </p:nvSpPr>
        <p:spPr/>
        <p:txBody>
          <a:bodyPr/>
          <a:lstStyle/>
          <a:p>
            <a:endParaRPr lang="fr-FR"/>
          </a:p>
        </p:txBody>
      </p:sp>
      <p:sp>
        <p:nvSpPr>
          <p:cNvPr id="5" name="Espace réservé du numéro de diapositive 4"/>
          <p:cNvSpPr>
            <a:spLocks noGrp="1"/>
          </p:cNvSpPr>
          <p:nvPr>
            <p:ph type="sldNum" sz="quarter" idx="4"/>
          </p:nvPr>
        </p:nvSpPr>
        <p:spPr/>
        <p:txBody>
          <a:bodyPr/>
          <a:lstStyle/>
          <a:p>
            <a:fld id="{1F15C832-BA88-44B2-B74D-EBDA7A9ACE5F}" type="slidenum">
              <a:rPr lang="fr-FR" smtClean="0"/>
              <a:pPr/>
              <a:t>16</a:t>
            </a:fld>
            <a:endParaRPr lang="fr-FR" dirty="0"/>
          </a:p>
        </p:txBody>
      </p:sp>
      <p:graphicFrame>
        <p:nvGraphicFramePr>
          <p:cNvPr id="9" name="Tableau 8"/>
          <p:cNvGraphicFramePr>
            <a:graphicFrameLocks noGrp="1"/>
          </p:cNvGraphicFramePr>
          <p:nvPr>
            <p:extLst>
              <p:ext uri="{D42A27DB-BD31-4B8C-83A1-F6EECF244321}">
                <p14:modId xmlns:p14="http://schemas.microsoft.com/office/powerpoint/2010/main" val="1194996181"/>
              </p:ext>
            </p:extLst>
          </p:nvPr>
        </p:nvGraphicFramePr>
        <p:xfrm>
          <a:off x="739775" y="1526554"/>
          <a:ext cx="5713730" cy="966724"/>
        </p:xfrm>
        <a:graphic>
          <a:graphicData uri="http://schemas.openxmlformats.org/drawingml/2006/table">
            <a:tbl>
              <a:tblPr firstRow="1" firstCol="1" bandRow="1">
                <a:tableStyleId>{5C22544A-7EE6-4342-B048-85BDC9FD1C3A}</a:tableStyleId>
              </a:tblPr>
              <a:tblGrid>
                <a:gridCol w="1520359">
                  <a:extLst>
                    <a:ext uri="{9D8B030D-6E8A-4147-A177-3AD203B41FA5}">
                      <a16:colId xmlns:a16="http://schemas.microsoft.com/office/drawing/2014/main" val="868929936"/>
                    </a:ext>
                  </a:extLst>
                </a:gridCol>
                <a:gridCol w="819876">
                  <a:extLst>
                    <a:ext uri="{9D8B030D-6E8A-4147-A177-3AD203B41FA5}">
                      <a16:colId xmlns:a16="http://schemas.microsoft.com/office/drawing/2014/main" val="3123620464"/>
                    </a:ext>
                  </a:extLst>
                </a:gridCol>
                <a:gridCol w="3373495">
                  <a:extLst>
                    <a:ext uri="{9D8B030D-6E8A-4147-A177-3AD203B41FA5}">
                      <a16:colId xmlns:a16="http://schemas.microsoft.com/office/drawing/2014/main" val="2061212343"/>
                    </a:ext>
                  </a:extLst>
                </a:gridCol>
              </a:tblGrid>
              <a:tr h="182245">
                <a:tc>
                  <a:txBody>
                    <a:bodyPr/>
                    <a:lstStyle/>
                    <a:p>
                      <a:pPr marL="6350" marR="1905" indent="-6350" algn="ctr">
                        <a:lnSpc>
                          <a:spcPct val="107000"/>
                        </a:lnSpc>
                        <a:spcAft>
                          <a:spcPts val="0"/>
                        </a:spcAft>
                      </a:pPr>
                      <a:r>
                        <a:rPr lang="fr-FR" sz="1000" dirty="0" err="1">
                          <a:effectLst/>
                        </a:rPr>
                        <a:t>Operation</a:t>
                      </a:r>
                      <a:r>
                        <a:rPr lang="fr-FR" sz="1000" dirty="0">
                          <a:effectLst/>
                        </a:rPr>
                        <a:t> Identifier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714375" marR="38100" indent="-6350" algn="l">
                        <a:lnSpc>
                          <a:spcPct val="107000"/>
                        </a:lnSpc>
                        <a:spcAft>
                          <a:spcPts val="0"/>
                        </a:spcAft>
                      </a:pPr>
                      <a:r>
                        <a:rPr lang="fr-FR" sz="1000" dirty="0" err="1" smtClean="0">
                          <a:effectLst/>
                        </a:rPr>
                        <a:t>setValue</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extLst>
                  <a:ext uri="{0D108BD9-81ED-4DB2-BD59-A6C34878D82A}">
                    <a16:rowId xmlns:a16="http://schemas.microsoft.com/office/drawing/2014/main" val="3752785193"/>
                  </a:ext>
                </a:extLst>
              </a:tr>
              <a:tr h="190500">
                <a:tc>
                  <a:txBody>
                    <a:bodyPr/>
                    <a:lstStyle/>
                    <a:p>
                      <a:pPr marL="6350" marR="2540" indent="-6350" algn="ctr">
                        <a:lnSpc>
                          <a:spcPct val="107000"/>
                        </a:lnSpc>
                        <a:spcAft>
                          <a:spcPts val="0"/>
                        </a:spcAft>
                      </a:pPr>
                      <a:r>
                        <a:rPr lang="fr-FR" sz="1000" dirty="0">
                          <a:effectLst/>
                        </a:rPr>
                        <a:t>Interaction Pattern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913130" marR="38100" indent="-6350" algn="l">
                        <a:lnSpc>
                          <a:spcPct val="107000"/>
                        </a:lnSpc>
                        <a:spcAft>
                          <a:spcPts val="0"/>
                        </a:spcAft>
                      </a:pPr>
                      <a:r>
                        <a:rPr lang="fr-FR" sz="1000" dirty="0" smtClean="0">
                          <a:effectLst/>
                        </a:rPr>
                        <a:t>SUBMIT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extLst>
                  <a:ext uri="{0D108BD9-81ED-4DB2-BD59-A6C34878D82A}">
                    <a16:rowId xmlns:a16="http://schemas.microsoft.com/office/drawing/2014/main" val="780176846"/>
                  </a:ext>
                </a:extLst>
              </a:tr>
              <a:tr h="190500">
                <a:tc>
                  <a:txBody>
                    <a:bodyPr/>
                    <a:lstStyle/>
                    <a:p>
                      <a:pPr marL="6350" marR="1905" indent="-6350" algn="ctr">
                        <a:lnSpc>
                          <a:spcPct val="107000"/>
                        </a:lnSpc>
                        <a:spcAft>
                          <a:spcPts val="0"/>
                        </a:spcAft>
                      </a:pPr>
                      <a:r>
                        <a:rPr lang="fr-FR" sz="1000">
                          <a:effectLst/>
                        </a:rPr>
                        <a:t>Pattern Sequence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1270" indent="-6350" algn="ctr">
                        <a:lnSpc>
                          <a:spcPct val="107000"/>
                        </a:lnSpc>
                        <a:spcAft>
                          <a:spcPts val="0"/>
                        </a:spcAft>
                      </a:pPr>
                      <a:r>
                        <a:rPr lang="fr-FR" sz="1000">
                          <a:effectLst/>
                        </a:rPr>
                        <a:t>Message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635" indent="-6350" algn="ctr">
                        <a:lnSpc>
                          <a:spcPct val="107000"/>
                        </a:lnSpc>
                        <a:spcAft>
                          <a:spcPts val="0"/>
                        </a:spcAft>
                      </a:pPr>
                      <a:r>
                        <a:rPr lang="fr-FR" sz="1000" dirty="0">
                          <a:effectLst/>
                        </a:rPr>
                        <a:t>Body Signature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extLst>
                  <a:ext uri="{0D108BD9-81ED-4DB2-BD59-A6C34878D82A}">
                    <a16:rowId xmlns:a16="http://schemas.microsoft.com/office/drawing/2014/main" val="3074869857"/>
                  </a:ext>
                </a:extLst>
              </a:tr>
              <a:tr h="336550">
                <a:tc>
                  <a:txBody>
                    <a:bodyPr/>
                    <a:lstStyle/>
                    <a:p>
                      <a:pPr marL="6350" marR="1905" indent="-6350" algn="ctr">
                        <a:lnSpc>
                          <a:spcPct val="107000"/>
                        </a:lnSpc>
                        <a:spcAft>
                          <a:spcPts val="0"/>
                        </a:spcAft>
                      </a:pPr>
                      <a:r>
                        <a:rPr lang="fr-FR" sz="1000">
                          <a:effectLst/>
                        </a:rPr>
                        <a:t>IN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45720" marR="38100" indent="-6350" algn="l">
                        <a:lnSpc>
                          <a:spcPct val="107000"/>
                        </a:lnSpc>
                        <a:spcAft>
                          <a:spcPts val="0"/>
                        </a:spcAft>
                      </a:pPr>
                      <a:r>
                        <a:rPr lang="fr-FR" sz="1000">
                          <a:effectLst/>
                        </a:rPr>
                        <a:t>REQUEST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125730" marR="127000" indent="-6350" algn="ctr">
                        <a:lnSpc>
                          <a:spcPct val="107000"/>
                        </a:lnSpc>
                        <a:spcAft>
                          <a:spcPts val="0"/>
                        </a:spcAft>
                      </a:pPr>
                      <a:r>
                        <a:rPr lang="fr-FR" sz="1000" dirty="0" err="1" smtClean="0">
                          <a:effectLst/>
                        </a:rPr>
                        <a:t>newRawValues</a:t>
                      </a:r>
                      <a:r>
                        <a:rPr lang="fr-FR" sz="1000" dirty="0" smtClean="0">
                          <a:effectLst/>
                        </a:rPr>
                        <a:t> : (List&lt;</a:t>
                      </a:r>
                      <a:r>
                        <a:rPr lang="fr-FR" sz="1000" dirty="0" err="1" smtClean="0">
                          <a:effectLst/>
                        </a:rPr>
                        <a:t>ParameterRawValue</a:t>
                      </a:r>
                      <a:r>
                        <a:rPr lang="fr-FR" sz="1000" dirty="0" smtClean="0">
                          <a:effectLst/>
                        </a:rPr>
                        <a:t>&gt;)</a:t>
                      </a:r>
                      <a:endParaRPr lang="fr-FR" sz="1100" dirty="0"/>
                    </a:p>
                  </a:txBody>
                  <a:tcPr marL="57150" marR="55245" marT="24130" marB="0"/>
                </a:tc>
                <a:extLst>
                  <a:ext uri="{0D108BD9-81ED-4DB2-BD59-A6C34878D82A}">
                    <a16:rowId xmlns:a16="http://schemas.microsoft.com/office/drawing/2014/main" val="3930419175"/>
                  </a:ext>
                </a:extLst>
              </a:tr>
            </a:tbl>
          </a:graphicData>
        </a:graphic>
      </p:graphicFrame>
      <p:sp>
        <p:nvSpPr>
          <p:cNvPr id="10" name="Pensées 9"/>
          <p:cNvSpPr/>
          <p:nvPr/>
        </p:nvSpPr>
        <p:spPr>
          <a:xfrm>
            <a:off x="6770869" y="1817404"/>
            <a:ext cx="4010202" cy="1079863"/>
          </a:xfrm>
          <a:prstGeom prst="cloudCallout">
            <a:avLst>
              <a:gd name="adj1" fmla="val -73358"/>
              <a:gd name="adj2" fmla="val -2782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dirty="0" err="1" smtClean="0"/>
              <a:t>Why</a:t>
            </a:r>
            <a:r>
              <a:rPr lang="fr-FR" sz="1400" dirty="0" smtClean="0"/>
              <a:t> not</a:t>
            </a:r>
          </a:p>
          <a:p>
            <a:pPr algn="ctr"/>
            <a:r>
              <a:rPr lang="fr-FR" sz="1400" dirty="0" smtClean="0"/>
              <a:t>List&lt;</a:t>
            </a:r>
            <a:r>
              <a:rPr lang="fr-FR" sz="1400" dirty="0" err="1" smtClean="0"/>
              <a:t>ObjIdentifier</a:t>
            </a:r>
            <a:r>
              <a:rPr lang="fr-FR" sz="1400" dirty="0" smtClean="0"/>
              <a:t>&gt; </a:t>
            </a:r>
          </a:p>
          <a:p>
            <a:pPr algn="ctr"/>
            <a:r>
              <a:rPr lang="fr-FR" sz="1400" dirty="0" smtClean="0"/>
              <a:t>List&lt;</a:t>
            </a:r>
            <a:r>
              <a:rPr lang="fr-FR" sz="1400" dirty="0" err="1" smtClean="0"/>
              <a:t>ParameterValue</a:t>
            </a:r>
            <a:r>
              <a:rPr lang="fr-FR" sz="1400" dirty="0" smtClean="0"/>
              <a:t>&gt;</a:t>
            </a:r>
            <a:endParaRPr lang="fr-FR" sz="1400" dirty="0"/>
          </a:p>
        </p:txBody>
      </p:sp>
      <p:sp>
        <p:nvSpPr>
          <p:cNvPr id="11" name="Titre 5"/>
          <p:cNvSpPr txBox="1">
            <a:spLocks/>
          </p:cNvSpPr>
          <p:nvPr/>
        </p:nvSpPr>
        <p:spPr>
          <a:xfrm>
            <a:off x="360000" y="3444224"/>
            <a:ext cx="11472001" cy="581698"/>
          </a:xfrm>
          <a:prstGeom prst="rect">
            <a:avLst/>
          </a:prstGeom>
        </p:spPr>
        <p:txBody>
          <a:bodyPr vert="horz" wrap="square" lIns="0" tIns="0" rIns="0" bIns="0" rtlCol="0" anchor="t" anchorCtr="0">
            <a:spAutoFit/>
          </a:bodyPr>
          <a:lstStyle>
            <a:lvl1pPr algn="l" defTabSz="914400" rtl="0" eaLnBrk="1" latinLnBrk="0" hangingPunct="1">
              <a:lnSpc>
                <a:spcPct val="90000"/>
              </a:lnSpc>
              <a:spcBef>
                <a:spcPct val="0"/>
              </a:spcBef>
              <a:buNone/>
              <a:defRPr sz="2100" b="0" kern="1200">
                <a:solidFill>
                  <a:schemeClr val="accent1"/>
                </a:solidFill>
                <a:latin typeface="+mj-lt"/>
                <a:ea typeface="+mj-ea"/>
                <a:cs typeface="+mj-cs"/>
              </a:defRPr>
            </a:lvl1pPr>
          </a:lstStyle>
          <a:p>
            <a:r>
              <a:rPr lang="fr-FR" dirty="0" err="1" smtClean="0"/>
              <a:t>listDefinitions</a:t>
            </a:r>
            <a:r>
              <a:rPr lang="fr-FR" dirty="0" smtClean="0"/>
              <a:t> (move in </a:t>
            </a:r>
            <a:r>
              <a:rPr lang="fr-FR" b="1" dirty="0" err="1" smtClean="0"/>
              <a:t>MCConfigurationManagemment</a:t>
            </a:r>
            <a:r>
              <a:rPr lang="fr-FR" b="1" dirty="0" smtClean="0"/>
              <a:t> </a:t>
            </a:r>
            <a:r>
              <a:rPr lang="fr-FR" b="1" dirty="0" err="1"/>
              <a:t>which</a:t>
            </a:r>
            <a:r>
              <a:rPr lang="fr-FR" b="1" dirty="0"/>
              <a:t> </a:t>
            </a:r>
            <a:r>
              <a:rPr lang="fr-FR" b="1" dirty="0" err="1"/>
              <a:t>would</a:t>
            </a:r>
            <a:r>
              <a:rPr lang="fr-FR" b="1" dirty="0"/>
              <a:t> </a:t>
            </a:r>
            <a:r>
              <a:rPr lang="fr-FR" b="1" dirty="0" err="1"/>
              <a:t>hold</a:t>
            </a:r>
            <a:r>
              <a:rPr lang="fr-FR" b="1" dirty="0"/>
              <a:t> all </a:t>
            </a:r>
            <a:r>
              <a:rPr lang="fr-FR" b="1" dirty="0" err="1"/>
              <a:t>list</a:t>
            </a:r>
            <a:r>
              <a:rPr lang="fr-FR" b="1" dirty="0"/>
              <a:t>/monitor </a:t>
            </a:r>
            <a:r>
              <a:rPr lang="fr-FR" b="1" dirty="0" err="1" smtClean="0"/>
              <a:t>Definitions</a:t>
            </a:r>
            <a:r>
              <a:rPr lang="fr-FR" dirty="0" smtClean="0"/>
              <a:t>) =&gt; Most cases </a:t>
            </a:r>
            <a:r>
              <a:rPr lang="fr-FR" dirty="0" err="1" smtClean="0"/>
              <a:t>will</a:t>
            </a:r>
            <a:r>
              <a:rPr lang="fr-FR" dirty="0" smtClean="0"/>
              <a:t> use XTCE</a:t>
            </a:r>
            <a:endParaRPr lang="fr-FR" dirty="0"/>
          </a:p>
        </p:txBody>
      </p:sp>
      <p:graphicFrame>
        <p:nvGraphicFramePr>
          <p:cNvPr id="12" name="Tableau 11"/>
          <p:cNvGraphicFramePr>
            <a:graphicFrameLocks noGrp="1"/>
          </p:cNvGraphicFramePr>
          <p:nvPr>
            <p:extLst>
              <p:ext uri="{D42A27DB-BD31-4B8C-83A1-F6EECF244321}">
                <p14:modId xmlns:p14="http://schemas.microsoft.com/office/powerpoint/2010/main" val="955222263"/>
              </p:ext>
            </p:extLst>
          </p:nvPr>
        </p:nvGraphicFramePr>
        <p:xfrm>
          <a:off x="739775" y="4259921"/>
          <a:ext cx="5713730" cy="1382268"/>
        </p:xfrm>
        <a:graphic>
          <a:graphicData uri="http://schemas.openxmlformats.org/drawingml/2006/table">
            <a:tbl>
              <a:tblPr firstRow="1" firstCol="1" bandRow="1">
                <a:tableStyleId>{5C22544A-7EE6-4342-B048-85BDC9FD1C3A}</a:tableStyleId>
              </a:tblPr>
              <a:tblGrid>
                <a:gridCol w="1520359">
                  <a:extLst>
                    <a:ext uri="{9D8B030D-6E8A-4147-A177-3AD203B41FA5}">
                      <a16:colId xmlns:a16="http://schemas.microsoft.com/office/drawing/2014/main" val="868929936"/>
                    </a:ext>
                  </a:extLst>
                </a:gridCol>
                <a:gridCol w="819876">
                  <a:extLst>
                    <a:ext uri="{9D8B030D-6E8A-4147-A177-3AD203B41FA5}">
                      <a16:colId xmlns:a16="http://schemas.microsoft.com/office/drawing/2014/main" val="3123620464"/>
                    </a:ext>
                  </a:extLst>
                </a:gridCol>
                <a:gridCol w="3373495">
                  <a:extLst>
                    <a:ext uri="{9D8B030D-6E8A-4147-A177-3AD203B41FA5}">
                      <a16:colId xmlns:a16="http://schemas.microsoft.com/office/drawing/2014/main" val="2061212343"/>
                    </a:ext>
                  </a:extLst>
                </a:gridCol>
              </a:tblGrid>
              <a:tr h="182245">
                <a:tc>
                  <a:txBody>
                    <a:bodyPr/>
                    <a:lstStyle/>
                    <a:p>
                      <a:pPr marL="6350" marR="1905" indent="-6350" algn="ctr">
                        <a:lnSpc>
                          <a:spcPct val="107000"/>
                        </a:lnSpc>
                        <a:spcAft>
                          <a:spcPts val="0"/>
                        </a:spcAft>
                      </a:pPr>
                      <a:r>
                        <a:rPr lang="fr-FR" sz="1000" dirty="0" err="1">
                          <a:effectLst/>
                        </a:rPr>
                        <a:t>Operation</a:t>
                      </a:r>
                      <a:r>
                        <a:rPr lang="fr-FR" sz="1000" dirty="0">
                          <a:effectLst/>
                        </a:rPr>
                        <a:t> Identifier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714375" marR="38100" indent="-6350" algn="l">
                        <a:lnSpc>
                          <a:spcPct val="107000"/>
                        </a:lnSpc>
                        <a:spcAft>
                          <a:spcPts val="0"/>
                        </a:spcAft>
                      </a:pPr>
                      <a:r>
                        <a:rPr lang="fr-FR" sz="1000" dirty="0" err="1" smtClean="0">
                          <a:effectLst/>
                        </a:rPr>
                        <a:t>listDefinitions</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extLst>
                  <a:ext uri="{0D108BD9-81ED-4DB2-BD59-A6C34878D82A}">
                    <a16:rowId xmlns:a16="http://schemas.microsoft.com/office/drawing/2014/main" val="3752785193"/>
                  </a:ext>
                </a:extLst>
              </a:tr>
              <a:tr h="190500">
                <a:tc>
                  <a:txBody>
                    <a:bodyPr/>
                    <a:lstStyle/>
                    <a:p>
                      <a:pPr marL="6350" marR="2540" indent="-6350" algn="ctr">
                        <a:lnSpc>
                          <a:spcPct val="107000"/>
                        </a:lnSpc>
                        <a:spcAft>
                          <a:spcPts val="0"/>
                        </a:spcAft>
                      </a:pPr>
                      <a:r>
                        <a:rPr lang="fr-FR" sz="1000" dirty="0">
                          <a:effectLst/>
                        </a:rPr>
                        <a:t>Interaction Pattern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913130" marR="38100" indent="-6350" algn="l">
                        <a:lnSpc>
                          <a:spcPct val="107000"/>
                        </a:lnSpc>
                        <a:spcAft>
                          <a:spcPts val="0"/>
                        </a:spcAft>
                      </a:pPr>
                      <a:r>
                        <a:rPr lang="fr-FR" sz="1000" dirty="0" smtClean="0">
                          <a:effectLst/>
                        </a:rPr>
                        <a:t>REQUEST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extLst>
                  <a:ext uri="{0D108BD9-81ED-4DB2-BD59-A6C34878D82A}">
                    <a16:rowId xmlns:a16="http://schemas.microsoft.com/office/drawing/2014/main" val="780176846"/>
                  </a:ext>
                </a:extLst>
              </a:tr>
              <a:tr h="190500">
                <a:tc>
                  <a:txBody>
                    <a:bodyPr/>
                    <a:lstStyle/>
                    <a:p>
                      <a:pPr marL="6350" marR="1905" indent="-6350" algn="ctr">
                        <a:lnSpc>
                          <a:spcPct val="107000"/>
                        </a:lnSpc>
                        <a:spcAft>
                          <a:spcPts val="0"/>
                        </a:spcAft>
                      </a:pPr>
                      <a:r>
                        <a:rPr lang="fr-FR" sz="1000">
                          <a:effectLst/>
                        </a:rPr>
                        <a:t>Pattern Sequence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1270" indent="-6350" algn="ctr">
                        <a:lnSpc>
                          <a:spcPct val="107000"/>
                        </a:lnSpc>
                        <a:spcAft>
                          <a:spcPts val="0"/>
                        </a:spcAft>
                      </a:pPr>
                      <a:r>
                        <a:rPr lang="fr-FR" sz="1000">
                          <a:effectLst/>
                        </a:rPr>
                        <a:t>Message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6350" marR="635" indent="-6350" algn="ctr">
                        <a:lnSpc>
                          <a:spcPct val="107000"/>
                        </a:lnSpc>
                        <a:spcAft>
                          <a:spcPts val="0"/>
                        </a:spcAft>
                      </a:pPr>
                      <a:r>
                        <a:rPr lang="fr-FR" sz="1000" dirty="0">
                          <a:effectLst/>
                        </a:rPr>
                        <a:t>Body Signature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extLst>
                  <a:ext uri="{0D108BD9-81ED-4DB2-BD59-A6C34878D82A}">
                    <a16:rowId xmlns:a16="http://schemas.microsoft.com/office/drawing/2014/main" val="3074869857"/>
                  </a:ext>
                </a:extLst>
              </a:tr>
              <a:tr h="336550">
                <a:tc>
                  <a:txBody>
                    <a:bodyPr/>
                    <a:lstStyle/>
                    <a:p>
                      <a:pPr marL="6350" marR="1905" indent="-6350" algn="ctr">
                        <a:lnSpc>
                          <a:spcPct val="107000"/>
                        </a:lnSpc>
                        <a:spcAft>
                          <a:spcPts val="0"/>
                        </a:spcAft>
                      </a:pPr>
                      <a:r>
                        <a:rPr lang="fr-FR" sz="1000" dirty="0">
                          <a:effectLst/>
                        </a:rPr>
                        <a:t>IN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45720" marR="38100" indent="-6350" algn="l">
                        <a:lnSpc>
                          <a:spcPct val="107000"/>
                        </a:lnSpc>
                        <a:spcAft>
                          <a:spcPts val="0"/>
                        </a:spcAft>
                      </a:pPr>
                      <a:r>
                        <a:rPr lang="fr-FR" sz="1000" dirty="0">
                          <a:effectLst/>
                        </a:rPr>
                        <a:t>REQUEST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125730" marR="127000" indent="-6350" algn="ctr">
                        <a:lnSpc>
                          <a:spcPct val="107000"/>
                        </a:lnSpc>
                        <a:spcAft>
                          <a:spcPts val="0"/>
                        </a:spcAft>
                      </a:pPr>
                      <a:r>
                        <a:rPr lang="fr-FR" sz="1000" dirty="0" err="1" smtClean="0">
                          <a:effectLst/>
                        </a:rPr>
                        <a:t>paramNames</a:t>
                      </a:r>
                      <a:r>
                        <a:rPr lang="fr-FR" sz="1000" dirty="0" smtClean="0">
                          <a:effectLst/>
                        </a:rPr>
                        <a:t> : (List&lt;</a:t>
                      </a:r>
                      <a:r>
                        <a:rPr lang="fr-FR" sz="1000" dirty="0" err="1" smtClean="0">
                          <a:effectLst/>
                        </a:rPr>
                        <a:t>ObjectIdetnifier</a:t>
                      </a:r>
                      <a:r>
                        <a:rPr lang="fr-FR" sz="1000" dirty="0" smtClean="0">
                          <a:effectLst/>
                        </a:rPr>
                        <a:t>&gt;)</a:t>
                      </a:r>
                      <a:endParaRPr lang="fr-FR" sz="1100" dirty="0"/>
                    </a:p>
                  </a:txBody>
                  <a:tcPr marL="57150" marR="55245" marT="24130" marB="0"/>
                </a:tc>
                <a:extLst>
                  <a:ext uri="{0D108BD9-81ED-4DB2-BD59-A6C34878D82A}">
                    <a16:rowId xmlns:a16="http://schemas.microsoft.com/office/drawing/2014/main" val="3930419175"/>
                  </a:ext>
                </a:extLst>
              </a:tr>
              <a:tr h="336550">
                <a:tc>
                  <a:txBody>
                    <a:bodyPr/>
                    <a:lstStyle/>
                    <a:p>
                      <a:pPr marL="6350" marR="1905" indent="-6350" algn="ctr">
                        <a:lnSpc>
                          <a:spcPct val="107000"/>
                        </a:lnSpc>
                        <a:spcAft>
                          <a:spcPts val="0"/>
                        </a:spcAft>
                      </a:pPr>
                      <a:r>
                        <a:rPr lang="fr-FR" sz="1000" dirty="0" smtClean="0"/>
                        <a:t>OUT</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45720" marR="38100" indent="-6350" algn="l">
                        <a:lnSpc>
                          <a:spcPct val="107000"/>
                        </a:lnSpc>
                        <a:spcAft>
                          <a:spcPts val="0"/>
                        </a:spcAft>
                      </a:pPr>
                      <a:r>
                        <a:rPr lang="fr-FR" sz="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RESPONSE</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50" marR="55245" marT="24130" marB="0"/>
                </a:tc>
                <a:tc>
                  <a:txBody>
                    <a:bodyPr/>
                    <a:lstStyle/>
                    <a:p>
                      <a:pPr marL="125730" marR="127000" lvl="0" indent="-6350" algn="ctr" defTabSz="914400" rtl="0" eaLnBrk="1" fontAlgn="auto" latinLnBrk="0" hangingPunct="1">
                        <a:lnSpc>
                          <a:spcPct val="107000"/>
                        </a:lnSpc>
                        <a:spcBef>
                          <a:spcPts val="0"/>
                        </a:spcBef>
                        <a:spcAft>
                          <a:spcPts val="0"/>
                        </a:spcAft>
                        <a:buClrTx/>
                        <a:buSzTx/>
                        <a:buFontTx/>
                        <a:buNone/>
                        <a:tabLst/>
                        <a:defRPr/>
                      </a:pPr>
                      <a:r>
                        <a:rPr lang="fr-FR" sz="1100" dirty="0" smtClean="0">
                          <a:effectLst/>
                        </a:rPr>
                        <a:t>List&lt;</a:t>
                      </a:r>
                      <a:r>
                        <a:rPr lang="fr-FR" sz="1100" dirty="0" err="1" smtClean="0">
                          <a:effectLst/>
                        </a:rPr>
                        <a:t>ParameterDefinitionDetails</a:t>
                      </a:r>
                      <a:r>
                        <a:rPr lang="fr-FR" sz="1100" dirty="0" smtClean="0">
                          <a:effectLst/>
                        </a:rPr>
                        <a:t> &gt;</a:t>
                      </a:r>
                      <a:endParaRPr lang="fr-F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25730" marR="127000" indent="-6350" algn="ctr">
                        <a:lnSpc>
                          <a:spcPct val="107000"/>
                        </a:lnSpc>
                        <a:spcAft>
                          <a:spcPts val="0"/>
                        </a:spcAft>
                      </a:pPr>
                      <a:endParaRPr lang="fr-FR" sz="1100" dirty="0"/>
                    </a:p>
                  </a:txBody>
                  <a:tcPr marL="57150" marR="55245" marT="24130" marB="0">
                    <a:solidFill>
                      <a:schemeClr val="accent5"/>
                    </a:solidFill>
                  </a:tcPr>
                </a:tc>
                <a:extLst>
                  <a:ext uri="{0D108BD9-81ED-4DB2-BD59-A6C34878D82A}">
                    <a16:rowId xmlns:a16="http://schemas.microsoft.com/office/drawing/2014/main" val="2841469508"/>
                  </a:ext>
                </a:extLst>
              </a:tr>
            </a:tbl>
          </a:graphicData>
        </a:graphic>
      </p:graphicFrame>
      <p:sp>
        <p:nvSpPr>
          <p:cNvPr id="13" name="Pensées 12"/>
          <p:cNvSpPr/>
          <p:nvPr/>
        </p:nvSpPr>
        <p:spPr>
          <a:xfrm>
            <a:off x="6770869" y="4550771"/>
            <a:ext cx="2586446" cy="1079863"/>
          </a:xfrm>
          <a:prstGeom prst="cloudCallout">
            <a:avLst>
              <a:gd name="adj1" fmla="val -73358"/>
              <a:gd name="adj2" fmla="val -2782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400" dirty="0" err="1" smtClean="0"/>
              <a:t>Why</a:t>
            </a:r>
            <a:r>
              <a:rPr lang="fr-FR" sz="1400" dirty="0" smtClean="0"/>
              <a:t> not</a:t>
            </a:r>
          </a:p>
          <a:p>
            <a:pPr algn="ctr"/>
            <a:r>
              <a:rPr lang="fr-FR" sz="1400" dirty="0" smtClean="0"/>
              <a:t>List&lt;</a:t>
            </a:r>
            <a:r>
              <a:rPr lang="fr-FR" sz="1400" dirty="0" err="1" smtClean="0"/>
              <a:t>ObjIdentifier</a:t>
            </a:r>
            <a:r>
              <a:rPr lang="fr-FR" sz="1400" dirty="0" smtClean="0"/>
              <a:t>&gt; </a:t>
            </a:r>
          </a:p>
          <a:p>
            <a:pPr algn="ctr"/>
            <a:r>
              <a:rPr lang="fr-FR" sz="1400" dirty="0" smtClean="0"/>
              <a:t>List&lt;</a:t>
            </a:r>
            <a:r>
              <a:rPr lang="fr-FR" sz="1400" dirty="0" err="1" smtClean="0"/>
              <a:t>ParameterValue</a:t>
            </a:r>
            <a:r>
              <a:rPr lang="fr-FR" sz="1400" dirty="0" smtClean="0"/>
              <a:t>&gt;</a:t>
            </a:r>
            <a:endParaRPr lang="fr-FR" sz="1400" dirty="0"/>
          </a:p>
        </p:txBody>
      </p:sp>
      <p:sp>
        <p:nvSpPr>
          <p:cNvPr id="14" name="Titre 5"/>
          <p:cNvSpPr txBox="1">
            <a:spLocks/>
          </p:cNvSpPr>
          <p:nvPr/>
        </p:nvSpPr>
        <p:spPr>
          <a:xfrm>
            <a:off x="246929" y="5864634"/>
            <a:ext cx="11472001" cy="290849"/>
          </a:xfrm>
          <a:prstGeom prst="rect">
            <a:avLst/>
          </a:prstGeom>
        </p:spPr>
        <p:txBody>
          <a:bodyPr vert="horz" wrap="square" lIns="0" tIns="0" rIns="0" bIns="0" rtlCol="0" anchor="t" anchorCtr="0">
            <a:spAutoFit/>
          </a:bodyPr>
          <a:lstStyle>
            <a:lvl1pPr algn="l" defTabSz="914400" rtl="0" eaLnBrk="1" latinLnBrk="0" hangingPunct="1">
              <a:lnSpc>
                <a:spcPct val="90000"/>
              </a:lnSpc>
              <a:spcBef>
                <a:spcPct val="0"/>
              </a:spcBef>
              <a:buNone/>
              <a:defRPr sz="2100" b="0" kern="1200">
                <a:solidFill>
                  <a:schemeClr val="accent1"/>
                </a:solidFill>
                <a:latin typeface="+mj-lt"/>
                <a:ea typeface="+mj-ea"/>
                <a:cs typeface="+mj-cs"/>
              </a:defRPr>
            </a:lvl1pPr>
          </a:lstStyle>
          <a:p>
            <a:r>
              <a:rPr lang="fr-FR" dirty="0" err="1" smtClean="0"/>
              <a:t>Remove</a:t>
            </a:r>
            <a:r>
              <a:rPr lang="fr-FR" dirty="0" smtClean="0"/>
              <a:t> </a:t>
            </a:r>
            <a:r>
              <a:rPr lang="fr-FR" dirty="0" err="1" smtClean="0"/>
              <a:t>Add</a:t>
            </a:r>
            <a:r>
              <a:rPr lang="fr-FR" dirty="0" smtClean="0"/>
              <a:t>/</a:t>
            </a:r>
            <a:r>
              <a:rPr lang="fr-FR" dirty="0" err="1" smtClean="0"/>
              <a:t>Remove</a:t>
            </a:r>
            <a:r>
              <a:rPr lang="fr-FR" dirty="0" smtClean="0"/>
              <a:t> </a:t>
            </a:r>
            <a:r>
              <a:rPr lang="fr-FR" dirty="0" err="1" smtClean="0"/>
              <a:t>parameter</a:t>
            </a:r>
            <a:r>
              <a:rPr lang="fr-FR" dirty="0" smtClean="0"/>
              <a:t>, </a:t>
            </a:r>
            <a:r>
              <a:rPr lang="fr-FR" dirty="0" err="1" smtClean="0"/>
              <a:t>updateDefinition</a:t>
            </a:r>
            <a:r>
              <a:rPr lang="fr-FR" dirty="0" smtClean="0"/>
              <a:t>  (To </a:t>
            </a:r>
            <a:r>
              <a:rPr lang="fr-FR" dirty="0" err="1" smtClean="0"/>
              <a:t>be</a:t>
            </a:r>
            <a:r>
              <a:rPr lang="fr-FR" dirty="0" smtClean="0"/>
              <a:t> </a:t>
            </a:r>
            <a:r>
              <a:rPr lang="fr-FR" dirty="0" err="1" smtClean="0"/>
              <a:t>discussed</a:t>
            </a:r>
            <a:r>
              <a:rPr lang="fr-FR" dirty="0" smtClean="0"/>
              <a:t> </a:t>
            </a:r>
            <a:r>
              <a:rPr lang="fr-FR" dirty="0" err="1" smtClean="0"/>
              <a:t>with</a:t>
            </a:r>
            <a:r>
              <a:rPr lang="fr-FR" dirty="0" smtClean="0"/>
              <a:t> WG)</a:t>
            </a:r>
            <a:endParaRPr lang="fr-FR" dirty="0"/>
          </a:p>
        </p:txBody>
      </p:sp>
    </p:spTree>
    <p:extLst>
      <p:ext uri="{BB962C8B-B14F-4D97-AF65-F5344CB8AC3E}">
        <p14:creationId xmlns:p14="http://schemas.microsoft.com/office/powerpoint/2010/main" val="1451558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0"/>
          <p:cNvSpPr>
            <a:spLocks noGrp="1"/>
          </p:cNvSpPr>
          <p:nvPr>
            <p:ph type="ctrTitle"/>
          </p:nvPr>
        </p:nvSpPr>
        <p:spPr>
          <a:xfrm>
            <a:off x="1524000" y="2678966"/>
            <a:ext cx="9144000" cy="830997"/>
          </a:xfrm>
        </p:spPr>
        <p:txBody>
          <a:bodyPr/>
          <a:lstStyle/>
          <a:p>
            <a:r>
              <a:rPr lang="fr-FR" dirty="0" err="1" smtClean="0"/>
              <a:t>MC:Alert</a:t>
            </a:r>
            <a:endParaRPr lang="fr-FR" dirty="0"/>
          </a:p>
        </p:txBody>
      </p:sp>
      <p:sp>
        <p:nvSpPr>
          <p:cNvPr id="14" name="Sous-titre 13"/>
          <p:cNvSpPr>
            <a:spLocks noGrp="1"/>
          </p:cNvSpPr>
          <p:nvPr>
            <p:ph type="subTitle" idx="1"/>
          </p:nvPr>
        </p:nvSpPr>
        <p:spPr/>
        <p:txBody>
          <a:bodyPr/>
          <a:lstStyle/>
          <a:p>
            <a:endParaRPr lang="fr-FR"/>
          </a:p>
        </p:txBody>
      </p:sp>
      <p:sp>
        <p:nvSpPr>
          <p:cNvPr id="5" name="Espace réservé du numéro de diapositive 4"/>
          <p:cNvSpPr>
            <a:spLocks noGrp="1"/>
          </p:cNvSpPr>
          <p:nvPr>
            <p:ph type="sldNum" sz="quarter" idx="12"/>
          </p:nvPr>
        </p:nvSpPr>
        <p:spPr>
          <a:prstGeom prst="rect">
            <a:avLst/>
          </a:prstGeom>
        </p:spPr>
        <p:txBody>
          <a:bodyPr/>
          <a:lstStyle/>
          <a:p>
            <a:fld id="{1F15C832-BA88-44B2-B74D-EBDA7A9ACE5F}" type="slidenum">
              <a:rPr lang="fr-FR" smtClean="0"/>
              <a:pPr/>
              <a:t>17</a:t>
            </a:fld>
            <a:endParaRPr lang="fr-FR" dirty="0"/>
          </a:p>
        </p:txBody>
      </p:sp>
    </p:spTree>
    <p:extLst>
      <p:ext uri="{BB962C8B-B14F-4D97-AF65-F5344CB8AC3E}">
        <p14:creationId xmlns:p14="http://schemas.microsoft.com/office/powerpoint/2010/main" val="1508590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err="1" smtClean="0"/>
              <a:t>Alert</a:t>
            </a:r>
            <a:r>
              <a:rPr lang="fr-FR" dirty="0" smtClean="0"/>
              <a:t> </a:t>
            </a:r>
            <a:r>
              <a:rPr lang="fr-FR" dirty="0" err="1" smtClean="0"/>
              <a:t>is</a:t>
            </a:r>
            <a:r>
              <a:rPr lang="fr-FR" dirty="0" smtClean="0"/>
              <a:t> </a:t>
            </a:r>
            <a:r>
              <a:rPr lang="fr-FR" dirty="0" err="1" smtClean="0"/>
              <a:t>like</a:t>
            </a:r>
            <a:r>
              <a:rPr lang="fr-FR" dirty="0" smtClean="0"/>
              <a:t> PUS 5 =&gt; </a:t>
            </a:r>
            <a:r>
              <a:rPr lang="fr-FR" dirty="0" err="1" smtClean="0"/>
              <a:t>event</a:t>
            </a:r>
            <a:r>
              <a:rPr lang="fr-FR" dirty="0" smtClean="0"/>
              <a:t> sent to the consumer</a:t>
            </a:r>
            <a:endParaRPr lang="fr-FR" dirty="0"/>
          </a:p>
        </p:txBody>
      </p:sp>
      <p:sp>
        <p:nvSpPr>
          <p:cNvPr id="6" name="Espace réservé du contenu 5"/>
          <p:cNvSpPr>
            <a:spLocks noGrp="1"/>
          </p:cNvSpPr>
          <p:nvPr>
            <p:ph idx="1"/>
          </p:nvPr>
        </p:nvSpPr>
        <p:spPr/>
        <p:txBody>
          <a:bodyPr/>
          <a:lstStyle/>
          <a:p>
            <a:r>
              <a:rPr lang="fr-FR" dirty="0" err="1" smtClean="0"/>
              <a:t>Alert</a:t>
            </a:r>
            <a:r>
              <a:rPr lang="fr-FR" dirty="0" smtClean="0"/>
              <a:t> </a:t>
            </a:r>
            <a:r>
              <a:rPr lang="fr-FR" dirty="0" err="1" smtClean="0"/>
              <a:t>depended</a:t>
            </a:r>
            <a:r>
              <a:rPr lang="fr-FR" dirty="0" smtClean="0"/>
              <a:t> on COM::Event.</a:t>
            </a:r>
          </a:p>
          <a:p>
            <a:pPr marL="647700" lvl="1" indent="-285750">
              <a:buFont typeface="Arial" panose="020B0604020202020204" pitchFamily="34" charset="0"/>
              <a:buChar char="•"/>
            </a:pPr>
            <a:r>
              <a:rPr lang="fr-FR" dirty="0" err="1" smtClean="0"/>
              <a:t>Add</a:t>
            </a:r>
            <a:r>
              <a:rPr lang="fr-FR" dirty="0" smtClean="0"/>
              <a:t> </a:t>
            </a:r>
            <a:r>
              <a:rPr lang="fr-FR" dirty="0" err="1" smtClean="0"/>
              <a:t>specific</a:t>
            </a:r>
            <a:r>
              <a:rPr lang="fr-FR" dirty="0" smtClean="0"/>
              <a:t> </a:t>
            </a:r>
            <a:r>
              <a:rPr lang="fr-FR" dirty="0" err="1" smtClean="0"/>
              <a:t>monitorAlert</a:t>
            </a:r>
            <a:r>
              <a:rPr lang="fr-FR" dirty="0" smtClean="0"/>
              <a:t> </a:t>
            </a:r>
            <a:r>
              <a:rPr lang="fr-FR" dirty="0" err="1" smtClean="0"/>
              <a:t>operation</a:t>
            </a:r>
            <a:r>
              <a:rPr lang="fr-FR" dirty="0" smtClean="0">
                <a:solidFill>
                  <a:schemeClr val="tx2">
                    <a:lumMod val="50000"/>
                    <a:lumOff val="50000"/>
                  </a:schemeClr>
                </a:solidFill>
              </a:rPr>
              <a:t> (</a:t>
            </a:r>
            <a:r>
              <a:rPr lang="fr-FR" dirty="0" err="1" smtClean="0">
                <a:solidFill>
                  <a:schemeClr val="tx2">
                    <a:lumMod val="50000"/>
                    <a:lumOff val="50000"/>
                  </a:schemeClr>
                </a:solidFill>
              </a:rPr>
              <a:t>choose</a:t>
            </a:r>
            <a:r>
              <a:rPr lang="fr-FR" dirty="0" smtClean="0">
                <a:solidFill>
                  <a:schemeClr val="tx2">
                    <a:lumMod val="50000"/>
                    <a:lumOff val="50000"/>
                  </a:schemeClr>
                </a:solidFill>
              </a:rPr>
              <a:t> </a:t>
            </a:r>
            <a:r>
              <a:rPr lang="en-US" dirty="0" smtClean="0">
                <a:solidFill>
                  <a:schemeClr val="tx2">
                    <a:lumMod val="50000"/>
                    <a:lumOff val="50000"/>
                  </a:schemeClr>
                </a:solidFill>
              </a:rPr>
              <a:t>whether</a:t>
            </a:r>
            <a:r>
              <a:rPr lang="fr-FR" dirty="0" smtClean="0">
                <a:solidFill>
                  <a:schemeClr val="tx2">
                    <a:lumMod val="50000"/>
                    <a:lumOff val="50000"/>
                  </a:schemeClr>
                </a:solidFill>
              </a:rPr>
              <a:t> the </a:t>
            </a:r>
            <a:r>
              <a:rPr lang="fr-FR" dirty="0" err="1" smtClean="0">
                <a:solidFill>
                  <a:schemeClr val="tx2">
                    <a:lumMod val="50000"/>
                    <a:lumOff val="50000"/>
                  </a:schemeClr>
                </a:solidFill>
              </a:rPr>
              <a:t>underlying</a:t>
            </a:r>
            <a:r>
              <a:rPr lang="fr-FR" dirty="0" smtClean="0">
                <a:solidFill>
                  <a:schemeClr val="tx2">
                    <a:lumMod val="50000"/>
                    <a:lumOff val="50000"/>
                  </a:schemeClr>
                </a:solidFill>
              </a:rPr>
              <a:t> </a:t>
            </a:r>
            <a:r>
              <a:rPr lang="fr-FR" dirty="0" err="1" smtClean="0">
                <a:solidFill>
                  <a:schemeClr val="tx2">
                    <a:lumMod val="50000"/>
                    <a:lumOff val="50000"/>
                  </a:schemeClr>
                </a:solidFill>
              </a:rPr>
              <a:t>event</a:t>
            </a:r>
            <a:r>
              <a:rPr lang="fr-FR" dirty="0" smtClean="0">
                <a:solidFill>
                  <a:schemeClr val="tx2">
                    <a:lumMod val="50000"/>
                    <a:lumOff val="50000"/>
                  </a:schemeClr>
                </a:solidFill>
              </a:rPr>
              <a:t> type </a:t>
            </a:r>
            <a:r>
              <a:rPr lang="fr-FR" dirty="0" err="1" smtClean="0">
                <a:solidFill>
                  <a:schemeClr val="tx2">
                    <a:lumMod val="50000"/>
                    <a:lumOff val="50000"/>
                  </a:schemeClr>
                </a:solidFill>
              </a:rPr>
              <a:t>is</a:t>
            </a:r>
            <a:r>
              <a:rPr lang="fr-FR" dirty="0" smtClean="0">
                <a:solidFill>
                  <a:schemeClr val="tx2">
                    <a:lumMod val="50000"/>
                    <a:lumOff val="50000"/>
                  </a:schemeClr>
                </a:solidFill>
              </a:rPr>
              <a:t> in </a:t>
            </a:r>
            <a:r>
              <a:rPr lang="fr-FR" dirty="0" err="1" smtClean="0">
                <a:solidFill>
                  <a:schemeClr val="tx2">
                    <a:lumMod val="50000"/>
                    <a:lumOff val="50000"/>
                  </a:schemeClr>
                </a:solidFill>
              </a:rPr>
              <a:t>malbook</a:t>
            </a:r>
            <a:r>
              <a:rPr lang="fr-FR" dirty="0" smtClean="0">
                <a:solidFill>
                  <a:schemeClr val="tx2">
                    <a:lumMod val="50000"/>
                    <a:lumOff val="50000"/>
                  </a:schemeClr>
                </a:solidFill>
              </a:rPr>
              <a:t> or </a:t>
            </a:r>
            <a:r>
              <a:rPr lang="fr-FR" dirty="0" err="1" smtClean="0">
                <a:solidFill>
                  <a:schemeClr val="tx2">
                    <a:lumMod val="50000"/>
                    <a:lumOff val="50000"/>
                  </a:schemeClr>
                </a:solidFill>
              </a:rPr>
              <a:t>specific</a:t>
            </a:r>
            <a:r>
              <a:rPr lang="fr-FR" dirty="0" smtClean="0">
                <a:solidFill>
                  <a:schemeClr val="tx2">
                    <a:lumMod val="50000"/>
                    <a:lumOff val="50000"/>
                  </a:schemeClr>
                </a:solidFill>
              </a:rPr>
              <a:t> to the </a:t>
            </a:r>
            <a:r>
              <a:rPr lang="fr-FR" dirty="0" err="1" smtClean="0">
                <a:solidFill>
                  <a:schemeClr val="tx2">
                    <a:lumMod val="50000"/>
                    <a:lumOff val="50000"/>
                  </a:schemeClr>
                </a:solidFill>
              </a:rPr>
              <a:t>Alert</a:t>
            </a:r>
            <a:r>
              <a:rPr lang="fr-FR" dirty="0" smtClean="0">
                <a:solidFill>
                  <a:schemeClr val="tx2">
                    <a:lumMod val="50000"/>
                    <a:lumOff val="50000"/>
                  </a:schemeClr>
                </a:solidFill>
              </a:rPr>
              <a:t> Service)</a:t>
            </a:r>
            <a:endParaRPr lang="fr-FR" dirty="0" smtClean="0">
              <a:solidFill>
                <a:schemeClr val="tx2">
                  <a:lumMod val="50000"/>
                  <a:lumOff val="50000"/>
                </a:schemeClr>
              </a:solidFill>
            </a:endParaRPr>
          </a:p>
          <a:p>
            <a:pPr marL="647700" lvl="1" indent="-285750">
              <a:buFont typeface="Arial" panose="020B0604020202020204" pitchFamily="34" charset="0"/>
              <a:buChar char="•"/>
            </a:pPr>
            <a:r>
              <a:rPr lang="fr-FR" dirty="0" err="1" smtClean="0"/>
              <a:t>Keep</a:t>
            </a:r>
            <a:r>
              <a:rPr lang="fr-FR" dirty="0" smtClean="0"/>
              <a:t> </a:t>
            </a:r>
            <a:r>
              <a:rPr lang="fr-FR" dirty="0" err="1" smtClean="0"/>
              <a:t>enableGeneration</a:t>
            </a:r>
            <a:r>
              <a:rPr lang="fr-FR" dirty="0" smtClean="0"/>
              <a:t> </a:t>
            </a:r>
            <a:r>
              <a:rPr lang="fr-FR" dirty="0" err="1" smtClean="0"/>
              <a:t>operation</a:t>
            </a:r>
            <a:endParaRPr lang="fr-FR" dirty="0" smtClean="0"/>
          </a:p>
          <a:p>
            <a:pPr marL="647700" lvl="1" indent="-285750">
              <a:buFont typeface="Arial" panose="020B0604020202020204" pitchFamily="34" charset="0"/>
              <a:buChar char="•"/>
            </a:pPr>
            <a:r>
              <a:rPr lang="fr-FR" dirty="0" smtClean="0"/>
              <a:t>Move </a:t>
            </a:r>
            <a:r>
              <a:rPr lang="fr-FR" dirty="0" err="1" smtClean="0"/>
              <a:t>listDefinition</a:t>
            </a:r>
            <a:r>
              <a:rPr lang="fr-FR" dirty="0" smtClean="0"/>
              <a:t>/</a:t>
            </a:r>
            <a:r>
              <a:rPr lang="fr-FR" dirty="0" err="1" smtClean="0"/>
              <a:t>monitorDefinition</a:t>
            </a:r>
            <a:r>
              <a:rPr lang="fr-FR" dirty="0" smtClean="0"/>
              <a:t> to the </a:t>
            </a:r>
            <a:r>
              <a:rPr lang="fr-FR" dirty="0" err="1" smtClean="0"/>
              <a:t>MCConfigurationManagement</a:t>
            </a:r>
            <a:r>
              <a:rPr lang="fr-FR" dirty="0" smtClean="0"/>
              <a:t> </a:t>
            </a:r>
            <a:r>
              <a:rPr lang="fr-FR" dirty="0" smtClean="0"/>
              <a:t>Service</a:t>
            </a:r>
          </a:p>
          <a:p>
            <a:pPr marL="647700" lvl="1" indent="-285750">
              <a:buFont typeface="Arial" panose="020B0604020202020204" pitchFamily="34" charset="0"/>
              <a:buChar char="•"/>
            </a:pPr>
            <a:r>
              <a:rPr lang="fr-FR" dirty="0" err="1" smtClean="0"/>
              <a:t>Remove</a:t>
            </a:r>
            <a:r>
              <a:rPr lang="fr-FR" dirty="0" smtClean="0"/>
              <a:t> </a:t>
            </a:r>
            <a:r>
              <a:rPr lang="fr-FR" dirty="0" err="1" smtClean="0"/>
              <a:t>Add</a:t>
            </a:r>
            <a:r>
              <a:rPr lang="fr-FR" dirty="0" smtClean="0"/>
              <a:t>/</a:t>
            </a:r>
            <a:r>
              <a:rPr lang="fr-FR" dirty="0" err="1" smtClean="0"/>
              <a:t>Remove</a:t>
            </a:r>
            <a:r>
              <a:rPr lang="fr-FR" dirty="0" smtClean="0"/>
              <a:t> </a:t>
            </a:r>
            <a:r>
              <a:rPr lang="fr-FR" dirty="0" err="1" smtClean="0"/>
              <a:t>Alert</a:t>
            </a:r>
            <a:r>
              <a:rPr lang="fr-FR" dirty="0" smtClean="0"/>
              <a:t> as </a:t>
            </a:r>
            <a:r>
              <a:rPr lang="fr-FR" dirty="0" err="1" smtClean="0"/>
              <a:t>it</a:t>
            </a:r>
            <a:r>
              <a:rPr lang="fr-FR" dirty="0" smtClean="0"/>
              <a:t> </a:t>
            </a:r>
            <a:r>
              <a:rPr lang="fr-FR" dirty="0" err="1" smtClean="0"/>
              <a:t>will</a:t>
            </a:r>
            <a:r>
              <a:rPr lang="fr-FR" dirty="0" smtClean="0"/>
              <a:t> not </a:t>
            </a:r>
            <a:r>
              <a:rPr lang="fr-FR" dirty="0" err="1" smtClean="0"/>
              <a:t>be</a:t>
            </a:r>
            <a:r>
              <a:rPr lang="fr-FR" dirty="0" smtClean="0"/>
              <a:t> </a:t>
            </a:r>
            <a:r>
              <a:rPr lang="fr-FR" dirty="0" err="1" smtClean="0"/>
              <a:t>dynamically</a:t>
            </a:r>
            <a:r>
              <a:rPr lang="fr-FR" dirty="0" smtClean="0"/>
              <a:t> </a:t>
            </a:r>
            <a:r>
              <a:rPr lang="fr-FR" dirty="0" err="1" smtClean="0"/>
              <a:t>updated</a:t>
            </a:r>
            <a:r>
              <a:rPr lang="fr-FR" dirty="0" smtClean="0"/>
              <a:t>. </a:t>
            </a:r>
            <a:r>
              <a:rPr lang="fr-FR" dirty="0" smtClean="0">
                <a:solidFill>
                  <a:schemeClr val="tx2">
                    <a:lumMod val="50000"/>
                    <a:lumOff val="50000"/>
                  </a:schemeClr>
                </a:solidFill>
              </a:rPr>
              <a:t>(To </a:t>
            </a:r>
            <a:r>
              <a:rPr lang="fr-FR" dirty="0" err="1" smtClean="0">
                <a:solidFill>
                  <a:schemeClr val="tx2">
                    <a:lumMod val="50000"/>
                    <a:lumOff val="50000"/>
                  </a:schemeClr>
                </a:solidFill>
              </a:rPr>
              <a:t>be</a:t>
            </a:r>
            <a:r>
              <a:rPr lang="fr-FR" dirty="0" smtClean="0">
                <a:solidFill>
                  <a:schemeClr val="tx2">
                    <a:lumMod val="50000"/>
                    <a:lumOff val="50000"/>
                  </a:schemeClr>
                </a:solidFill>
              </a:rPr>
              <a:t> </a:t>
            </a:r>
            <a:r>
              <a:rPr lang="fr-FR" dirty="0" err="1" smtClean="0">
                <a:solidFill>
                  <a:schemeClr val="tx2">
                    <a:lumMod val="50000"/>
                    <a:lumOff val="50000"/>
                  </a:schemeClr>
                </a:solidFill>
              </a:rPr>
              <a:t>confirmed</a:t>
            </a:r>
            <a:r>
              <a:rPr lang="fr-FR" dirty="0" smtClean="0">
                <a:solidFill>
                  <a:schemeClr val="tx2">
                    <a:lumMod val="50000"/>
                    <a:lumOff val="50000"/>
                  </a:schemeClr>
                </a:solidFill>
              </a:rPr>
              <a:t> </a:t>
            </a:r>
            <a:r>
              <a:rPr lang="fr-FR" dirty="0" err="1" smtClean="0">
                <a:solidFill>
                  <a:schemeClr val="tx2">
                    <a:lumMod val="50000"/>
                    <a:lumOff val="50000"/>
                  </a:schemeClr>
                </a:solidFill>
              </a:rPr>
              <a:t>with</a:t>
            </a:r>
            <a:r>
              <a:rPr lang="fr-FR" dirty="0" smtClean="0">
                <a:solidFill>
                  <a:schemeClr val="tx2">
                    <a:lumMod val="50000"/>
                    <a:lumOff val="50000"/>
                  </a:schemeClr>
                </a:solidFill>
              </a:rPr>
              <a:t> WG)</a:t>
            </a:r>
            <a:r>
              <a:rPr lang="fr-FR" dirty="0" smtClean="0"/>
              <a:t> </a:t>
            </a:r>
            <a:endParaRPr lang="fr-FR" dirty="0" smtClean="0"/>
          </a:p>
          <a:p>
            <a:endParaRPr lang="fr-FR" dirty="0"/>
          </a:p>
        </p:txBody>
      </p:sp>
      <p:sp>
        <p:nvSpPr>
          <p:cNvPr id="7" name="Espace réservé du texte 6"/>
          <p:cNvSpPr>
            <a:spLocks noGrp="1"/>
          </p:cNvSpPr>
          <p:nvPr>
            <p:ph type="body" sz="quarter" idx="13"/>
          </p:nvPr>
        </p:nvSpPr>
        <p:spPr/>
        <p:txBody>
          <a:bodyPr/>
          <a:lstStyle/>
          <a:p>
            <a:endParaRPr lang="fr-FR"/>
          </a:p>
        </p:txBody>
      </p:sp>
      <p:sp>
        <p:nvSpPr>
          <p:cNvPr id="4" name="Espace réservé du numéro de diapositive 3"/>
          <p:cNvSpPr>
            <a:spLocks noGrp="1"/>
          </p:cNvSpPr>
          <p:nvPr>
            <p:ph type="sldNum" sz="quarter" idx="4294967295"/>
          </p:nvPr>
        </p:nvSpPr>
        <p:spPr>
          <a:xfrm>
            <a:off x="0" y="0"/>
            <a:ext cx="0" cy="0"/>
          </a:xfrm>
        </p:spPr>
        <p:txBody>
          <a:bodyPr/>
          <a:lstStyle/>
          <a:p>
            <a:fld id="{3E804005-8FBB-4ABA-9E19-37E0A7E18E39}" type="slidenum">
              <a:rPr lang="fr-FR" smtClean="0"/>
              <a:t>18</a:t>
            </a:fld>
            <a:endParaRPr lang="fr-FR"/>
          </a:p>
        </p:txBody>
      </p:sp>
    </p:spTree>
    <p:extLst>
      <p:ext uri="{BB962C8B-B14F-4D97-AF65-F5344CB8AC3E}">
        <p14:creationId xmlns:p14="http://schemas.microsoft.com/office/powerpoint/2010/main" val="2984785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1524000" y="2678966"/>
            <a:ext cx="9144000" cy="830997"/>
          </a:xfrm>
        </p:spPr>
        <p:txBody>
          <a:bodyPr/>
          <a:lstStyle/>
          <a:p>
            <a:r>
              <a:rPr lang="fr-FR" dirty="0" err="1" smtClean="0"/>
              <a:t>MC:Check</a:t>
            </a:r>
            <a:endParaRPr lang="fr-FR" dirty="0"/>
          </a:p>
        </p:txBody>
      </p:sp>
      <p:sp>
        <p:nvSpPr>
          <p:cNvPr id="9" name="Sous-titre 8"/>
          <p:cNvSpPr>
            <a:spLocks noGrp="1"/>
          </p:cNvSpPr>
          <p:nvPr>
            <p:ph type="subTitle" idx="1"/>
          </p:nvPr>
        </p:nvSpPr>
        <p:spPr/>
        <p:txBody>
          <a:bodyPr/>
          <a:lstStyle/>
          <a:p>
            <a:endParaRPr lang="fr-FR"/>
          </a:p>
        </p:txBody>
      </p:sp>
      <p:sp>
        <p:nvSpPr>
          <p:cNvPr id="5" name="Espace réservé du numéro de diapositive 4"/>
          <p:cNvSpPr>
            <a:spLocks noGrp="1"/>
          </p:cNvSpPr>
          <p:nvPr>
            <p:ph type="sldNum" sz="quarter" idx="12"/>
          </p:nvPr>
        </p:nvSpPr>
        <p:spPr>
          <a:prstGeom prst="rect">
            <a:avLst/>
          </a:prstGeom>
        </p:spPr>
        <p:txBody>
          <a:bodyPr/>
          <a:lstStyle/>
          <a:p>
            <a:fld id="{1F15C832-BA88-44B2-B74D-EBDA7A9ACE5F}" type="slidenum">
              <a:rPr lang="fr-FR" smtClean="0"/>
              <a:pPr/>
              <a:t>19</a:t>
            </a:fld>
            <a:endParaRPr lang="fr-FR" dirty="0"/>
          </a:p>
        </p:txBody>
      </p:sp>
    </p:spTree>
    <p:extLst>
      <p:ext uri="{BB962C8B-B14F-4D97-AF65-F5344CB8AC3E}">
        <p14:creationId xmlns:p14="http://schemas.microsoft.com/office/powerpoint/2010/main" val="126002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a:xfrm>
            <a:off x="1524000" y="2678966"/>
            <a:ext cx="9144000" cy="830997"/>
          </a:xfrm>
        </p:spPr>
        <p:txBody>
          <a:bodyPr/>
          <a:lstStyle/>
          <a:p>
            <a:r>
              <a:rPr lang="fr-FR" dirty="0" err="1" smtClean="0"/>
              <a:t>MC:Action</a:t>
            </a:r>
            <a:endParaRPr lang="fr-FR" dirty="0"/>
          </a:p>
        </p:txBody>
      </p:sp>
      <p:sp>
        <p:nvSpPr>
          <p:cNvPr id="8" name="Sous-titre 7"/>
          <p:cNvSpPr>
            <a:spLocks noGrp="1"/>
          </p:cNvSpPr>
          <p:nvPr>
            <p:ph type="subTitle" idx="1"/>
          </p:nvPr>
        </p:nvSpPr>
        <p:spPr/>
        <p:txBody>
          <a:bodyPr/>
          <a:lstStyle/>
          <a:p>
            <a:endParaRPr lang="fr-FR"/>
          </a:p>
        </p:txBody>
      </p:sp>
    </p:spTree>
    <p:extLst>
      <p:ext uri="{BB962C8B-B14F-4D97-AF65-F5344CB8AC3E}">
        <p14:creationId xmlns:p14="http://schemas.microsoft.com/office/powerpoint/2010/main" val="1698372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TODO</a:t>
            </a:r>
            <a:endParaRPr lang="fr-FR" dirty="0"/>
          </a:p>
        </p:txBody>
      </p:sp>
      <p:sp>
        <p:nvSpPr>
          <p:cNvPr id="6" name="Espace réservé du contenu 5"/>
          <p:cNvSpPr>
            <a:spLocks noGrp="1"/>
          </p:cNvSpPr>
          <p:nvPr>
            <p:ph idx="1"/>
          </p:nvPr>
        </p:nvSpPr>
        <p:spPr/>
        <p:txBody>
          <a:bodyPr/>
          <a:lstStyle/>
          <a:p>
            <a:endParaRPr lang="fr-FR"/>
          </a:p>
        </p:txBody>
      </p:sp>
      <p:sp>
        <p:nvSpPr>
          <p:cNvPr id="7" name="Espace réservé du texte 6"/>
          <p:cNvSpPr>
            <a:spLocks noGrp="1"/>
          </p:cNvSpPr>
          <p:nvPr>
            <p:ph type="body" sz="quarter" idx="13"/>
          </p:nvPr>
        </p:nvSpPr>
        <p:spPr/>
        <p:txBody>
          <a:bodyPr/>
          <a:lstStyle/>
          <a:p>
            <a:endParaRPr lang="fr-FR"/>
          </a:p>
        </p:txBody>
      </p:sp>
      <p:sp>
        <p:nvSpPr>
          <p:cNvPr id="4" name="Espace réservé du numéro de diapositive 3"/>
          <p:cNvSpPr>
            <a:spLocks noGrp="1"/>
          </p:cNvSpPr>
          <p:nvPr>
            <p:ph type="sldNum" sz="quarter" idx="4294967295"/>
          </p:nvPr>
        </p:nvSpPr>
        <p:spPr>
          <a:xfrm>
            <a:off x="0" y="0"/>
            <a:ext cx="0" cy="0"/>
          </a:xfrm>
        </p:spPr>
        <p:txBody>
          <a:bodyPr/>
          <a:lstStyle/>
          <a:p>
            <a:fld id="{3E804005-8FBB-4ABA-9E19-37E0A7E18E39}" type="slidenum">
              <a:rPr lang="fr-FR" smtClean="0"/>
              <a:t>20</a:t>
            </a:fld>
            <a:endParaRPr lang="fr-FR"/>
          </a:p>
        </p:txBody>
      </p:sp>
    </p:spTree>
    <p:extLst>
      <p:ext uri="{BB962C8B-B14F-4D97-AF65-F5344CB8AC3E}">
        <p14:creationId xmlns:p14="http://schemas.microsoft.com/office/powerpoint/2010/main" val="103898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p:txBody>
          <a:bodyPr/>
          <a:lstStyle/>
          <a:p>
            <a:r>
              <a:rPr lang="fr-FR" smtClean="0"/>
              <a:t>MC:Statistics</a:t>
            </a:r>
            <a:endParaRPr lang="fr-FR" dirty="0"/>
          </a:p>
        </p:txBody>
      </p:sp>
      <p:sp>
        <p:nvSpPr>
          <p:cNvPr id="8" name="Sous-titre 7"/>
          <p:cNvSpPr>
            <a:spLocks noGrp="1"/>
          </p:cNvSpPr>
          <p:nvPr>
            <p:ph type="subTitle" idx="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F15C832-BA88-44B2-B74D-EBDA7A9ACE5F}" type="slidenum">
              <a:rPr lang="fr-FR" smtClean="0"/>
              <a:pPr/>
              <a:t>21</a:t>
            </a:fld>
            <a:endParaRPr lang="fr-FR" dirty="0"/>
          </a:p>
        </p:txBody>
      </p:sp>
    </p:spTree>
    <p:extLst>
      <p:ext uri="{BB962C8B-B14F-4D97-AF65-F5344CB8AC3E}">
        <p14:creationId xmlns:p14="http://schemas.microsoft.com/office/powerpoint/2010/main" val="389948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smtClean="0"/>
              <a:t>TODO </a:t>
            </a:r>
            <a:r>
              <a:rPr lang="fr-FR" smtClean="0">
                <a:solidFill>
                  <a:srgbClr val="FF0000"/>
                </a:solidFill>
              </a:rPr>
              <a:t>: do we want in the services ? </a:t>
            </a:r>
            <a:r>
              <a:rPr lang="fr-FR" smtClean="0">
                <a:solidFill>
                  <a:srgbClr val="00B050"/>
                </a:solidFill>
              </a:rPr>
              <a:t>-&gt; Keep for now</a:t>
            </a:r>
            <a:endParaRPr lang="fr-FR" dirty="0">
              <a:solidFill>
                <a:srgbClr val="00B050"/>
              </a:solidFill>
            </a:endParaRPr>
          </a:p>
        </p:txBody>
      </p:sp>
      <p:sp>
        <p:nvSpPr>
          <p:cNvPr id="6" name="Espace réservé du contenu 5"/>
          <p:cNvSpPr>
            <a:spLocks noGrp="1"/>
          </p:cNvSpPr>
          <p:nvPr>
            <p:ph idx="1"/>
          </p:nvPr>
        </p:nvSpPr>
        <p:spPr/>
        <p:txBody>
          <a:bodyPr/>
          <a:lstStyle/>
          <a:p>
            <a:r>
              <a:rPr lang="fr-FR" smtClean="0"/>
              <a:t>Remark from the splinter group : it could be useful for small sats etc… Used more and more in those scenarios.</a:t>
            </a:r>
          </a:p>
          <a:p>
            <a:endParaRPr lang="fr-FR" dirty="0"/>
          </a:p>
        </p:txBody>
      </p:sp>
      <p:sp>
        <p:nvSpPr>
          <p:cNvPr id="7" name="Espace réservé du texte 6"/>
          <p:cNvSpPr>
            <a:spLocks noGrp="1"/>
          </p:cNvSpPr>
          <p:nvPr>
            <p:ph type="body" sz="quarter" idx="13"/>
          </p:nvPr>
        </p:nvSpPr>
        <p:spPr/>
        <p:txBody>
          <a:bodyPr/>
          <a:lstStyle/>
          <a:p>
            <a:endParaRPr lang="fr-FR"/>
          </a:p>
        </p:txBody>
      </p:sp>
      <p:sp>
        <p:nvSpPr>
          <p:cNvPr id="4" name="Espace réservé du numéro de diapositive 3"/>
          <p:cNvSpPr>
            <a:spLocks noGrp="1"/>
          </p:cNvSpPr>
          <p:nvPr>
            <p:ph type="sldNum" sz="quarter" idx="4294967295"/>
          </p:nvPr>
        </p:nvSpPr>
        <p:spPr>
          <a:xfrm>
            <a:off x="0" y="0"/>
            <a:ext cx="0" cy="0"/>
          </a:xfrm>
        </p:spPr>
        <p:txBody>
          <a:bodyPr/>
          <a:lstStyle/>
          <a:p>
            <a:fld id="{3E804005-8FBB-4ABA-9E19-37E0A7E18E39}" type="slidenum">
              <a:rPr lang="fr-FR" smtClean="0"/>
              <a:t>22</a:t>
            </a:fld>
            <a:endParaRPr lang="fr-FR"/>
          </a:p>
        </p:txBody>
      </p:sp>
    </p:spTree>
    <p:extLst>
      <p:ext uri="{BB962C8B-B14F-4D97-AF65-F5344CB8AC3E}">
        <p14:creationId xmlns:p14="http://schemas.microsoft.com/office/powerpoint/2010/main" val="1810650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678966"/>
            <a:ext cx="9144000" cy="830997"/>
          </a:xfrm>
        </p:spPr>
        <p:txBody>
          <a:bodyPr/>
          <a:lstStyle/>
          <a:p>
            <a:r>
              <a:rPr lang="fr-FR" dirty="0" smtClean="0"/>
              <a:t>Group service</a:t>
            </a:r>
            <a:endParaRPr lang="fr-FR" dirty="0"/>
          </a:p>
        </p:txBody>
      </p:sp>
      <p:sp>
        <p:nvSpPr>
          <p:cNvPr id="3" name="Sous-titre 2"/>
          <p:cNvSpPr>
            <a:spLocks noGrp="1"/>
          </p:cNvSpPr>
          <p:nvPr>
            <p:ph type="subTitle" idx="1"/>
          </p:nvPr>
        </p:nvSpPr>
        <p:spPr/>
        <p:txBody>
          <a:bodyPr/>
          <a:lstStyle/>
          <a:p>
            <a:r>
              <a:rPr lang="fr-FR" dirty="0" smtClean="0"/>
              <a:t>=&gt; </a:t>
            </a:r>
            <a:r>
              <a:rPr lang="fr-FR" dirty="0" err="1" smtClean="0"/>
              <a:t>Dropped</a:t>
            </a:r>
            <a:endParaRPr lang="fr-FR" dirty="0"/>
          </a:p>
        </p:txBody>
      </p:sp>
      <p:sp>
        <p:nvSpPr>
          <p:cNvPr id="4" name="Espace réservé du numéro de diapositive 3"/>
          <p:cNvSpPr>
            <a:spLocks noGrp="1"/>
          </p:cNvSpPr>
          <p:nvPr>
            <p:ph type="sldNum" sz="quarter" idx="12"/>
          </p:nvPr>
        </p:nvSpPr>
        <p:spPr/>
        <p:txBody>
          <a:bodyPr/>
          <a:lstStyle/>
          <a:p>
            <a:fld id="{3E804005-8FBB-4ABA-9E19-37E0A7E18E39}" type="slidenum">
              <a:rPr lang="fr-FR" smtClean="0"/>
              <a:t>23</a:t>
            </a:fld>
            <a:endParaRPr lang="fr-FR"/>
          </a:p>
        </p:txBody>
      </p:sp>
    </p:spTree>
    <p:extLst>
      <p:ext uri="{BB962C8B-B14F-4D97-AF65-F5344CB8AC3E}">
        <p14:creationId xmlns:p14="http://schemas.microsoft.com/office/powerpoint/2010/main" val="3563614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1524000" y="2678966"/>
            <a:ext cx="9144000" cy="830997"/>
          </a:xfrm>
        </p:spPr>
        <p:txBody>
          <a:bodyPr/>
          <a:lstStyle/>
          <a:p>
            <a:r>
              <a:rPr lang="fr-FR" dirty="0" err="1" smtClean="0"/>
              <a:t>MC:Aggregation</a:t>
            </a:r>
            <a:endParaRPr lang="fr-FR" dirty="0"/>
          </a:p>
        </p:txBody>
      </p:sp>
      <p:sp>
        <p:nvSpPr>
          <p:cNvPr id="7" name="Sous-titre 6"/>
          <p:cNvSpPr>
            <a:spLocks noGrp="1"/>
          </p:cNvSpPr>
          <p:nvPr>
            <p:ph type="subTitle" idx="1"/>
          </p:nvPr>
        </p:nvSpPr>
        <p:spPr/>
        <p:txBody>
          <a:bodyPr/>
          <a:lstStyle/>
          <a:p>
            <a:endParaRPr lang="fr-FR"/>
          </a:p>
        </p:txBody>
      </p:sp>
      <p:sp>
        <p:nvSpPr>
          <p:cNvPr id="5" name="Espace réservé du numéro de diapositive 4"/>
          <p:cNvSpPr>
            <a:spLocks noGrp="1"/>
          </p:cNvSpPr>
          <p:nvPr>
            <p:ph type="sldNum" sz="quarter" idx="4294967295"/>
          </p:nvPr>
        </p:nvSpPr>
        <p:spPr>
          <a:xfrm>
            <a:off x="11950700" y="6626225"/>
            <a:ext cx="241300" cy="185738"/>
          </a:xfrm>
          <a:prstGeom prst="rect">
            <a:avLst/>
          </a:prstGeom>
        </p:spPr>
        <p:txBody>
          <a:bodyPr/>
          <a:lstStyle/>
          <a:p>
            <a:fld id="{1F15C832-BA88-44B2-B74D-EBDA7A9ACE5F}" type="slidenum">
              <a:rPr lang="fr-FR" smtClean="0"/>
              <a:pPr/>
              <a:t>24</a:t>
            </a:fld>
            <a:endParaRPr lang="fr-FR" dirty="0"/>
          </a:p>
        </p:txBody>
      </p:sp>
    </p:spTree>
    <p:extLst>
      <p:ext uri="{BB962C8B-B14F-4D97-AF65-F5344CB8AC3E}">
        <p14:creationId xmlns:p14="http://schemas.microsoft.com/office/powerpoint/2010/main" val="269542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err="1" smtClean="0"/>
              <a:t>Aggregation</a:t>
            </a:r>
            <a:r>
              <a:rPr lang="fr-FR" dirty="0" smtClean="0"/>
              <a:t> service </a:t>
            </a:r>
            <a:r>
              <a:rPr lang="fr-FR" dirty="0" err="1" smtClean="0"/>
              <a:t>operations</a:t>
            </a:r>
            <a:endParaRPr lang="fr-FR" dirty="0"/>
          </a:p>
        </p:txBody>
      </p:sp>
      <p:graphicFrame>
        <p:nvGraphicFramePr>
          <p:cNvPr id="2" name="Espace réservé du contenu 1"/>
          <p:cNvGraphicFramePr>
            <a:graphicFrameLocks noGrp="1"/>
          </p:cNvGraphicFramePr>
          <p:nvPr>
            <p:ph idx="1"/>
            <p:extLst>
              <p:ext uri="{D42A27DB-BD31-4B8C-83A1-F6EECF244321}">
                <p14:modId xmlns:p14="http://schemas.microsoft.com/office/powerpoint/2010/main" val="2363037715"/>
              </p:ext>
            </p:extLst>
          </p:nvPr>
        </p:nvGraphicFramePr>
        <p:xfrm>
          <a:off x="584427" y="1274413"/>
          <a:ext cx="5713729" cy="2552954"/>
        </p:xfrm>
        <a:graphic>
          <a:graphicData uri="http://schemas.openxmlformats.org/drawingml/2006/table">
            <a:tbl>
              <a:tblPr firstRow="1" firstCol="1" bandRow="1">
                <a:tableStyleId>{5C22544A-7EE6-4342-B048-85BDC9FD1C3A}</a:tableStyleId>
              </a:tblPr>
              <a:tblGrid>
                <a:gridCol w="1653991">
                  <a:extLst>
                    <a:ext uri="{9D8B030D-6E8A-4147-A177-3AD203B41FA5}">
                      <a16:colId xmlns:a16="http://schemas.microsoft.com/office/drawing/2014/main" val="2277966625"/>
                    </a:ext>
                  </a:extLst>
                </a:gridCol>
                <a:gridCol w="1553037">
                  <a:extLst>
                    <a:ext uri="{9D8B030D-6E8A-4147-A177-3AD203B41FA5}">
                      <a16:colId xmlns:a16="http://schemas.microsoft.com/office/drawing/2014/main" val="377348855"/>
                    </a:ext>
                  </a:extLst>
                </a:gridCol>
                <a:gridCol w="877472">
                  <a:extLst>
                    <a:ext uri="{9D8B030D-6E8A-4147-A177-3AD203B41FA5}">
                      <a16:colId xmlns:a16="http://schemas.microsoft.com/office/drawing/2014/main" val="305597402"/>
                    </a:ext>
                  </a:extLst>
                </a:gridCol>
                <a:gridCol w="752391">
                  <a:extLst>
                    <a:ext uri="{9D8B030D-6E8A-4147-A177-3AD203B41FA5}">
                      <a16:colId xmlns:a16="http://schemas.microsoft.com/office/drawing/2014/main" val="2223689718"/>
                    </a:ext>
                  </a:extLst>
                </a:gridCol>
                <a:gridCol w="876838">
                  <a:extLst>
                    <a:ext uri="{9D8B030D-6E8A-4147-A177-3AD203B41FA5}">
                      <a16:colId xmlns:a16="http://schemas.microsoft.com/office/drawing/2014/main" val="1653851313"/>
                    </a:ext>
                  </a:extLst>
                </a:gridCol>
              </a:tblGrid>
              <a:tr h="327660">
                <a:tc>
                  <a:txBody>
                    <a:bodyPr/>
                    <a:lstStyle/>
                    <a:p>
                      <a:pPr marL="6350" marR="10160" indent="-6350" algn="ctr">
                        <a:lnSpc>
                          <a:spcPct val="107000"/>
                        </a:lnSpc>
                        <a:spcAft>
                          <a:spcPts val="0"/>
                        </a:spcAft>
                      </a:pPr>
                      <a:r>
                        <a:rPr lang="fr-FR" sz="1000">
                          <a:effectLst/>
                        </a:rPr>
                        <a:t>Area Identifier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nchor="b"/>
                </a:tc>
                <a:tc>
                  <a:txBody>
                    <a:bodyPr/>
                    <a:lstStyle/>
                    <a:p>
                      <a:pPr marL="6350" marR="8890" indent="-6350" algn="ctr">
                        <a:lnSpc>
                          <a:spcPct val="107000"/>
                        </a:lnSpc>
                        <a:spcAft>
                          <a:spcPts val="0"/>
                        </a:spcAft>
                      </a:pPr>
                      <a:r>
                        <a:rPr lang="fr-FR" sz="1000">
                          <a:effectLst/>
                        </a:rPr>
                        <a:t>Service Identifier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nchor="b"/>
                </a:tc>
                <a:tc>
                  <a:txBody>
                    <a:bodyPr/>
                    <a:lstStyle/>
                    <a:p>
                      <a:pPr marL="6350" marR="38100" indent="-6350" algn="just">
                        <a:lnSpc>
                          <a:spcPct val="107000"/>
                        </a:lnSpc>
                        <a:spcAft>
                          <a:spcPts val="0"/>
                        </a:spcAft>
                      </a:pPr>
                      <a:r>
                        <a:rPr lang="fr-FR" sz="1000">
                          <a:effectLst/>
                        </a:rPr>
                        <a:t>Area Number</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nchor="b"/>
                </a:tc>
                <a:tc>
                  <a:txBody>
                    <a:bodyPr/>
                    <a:lstStyle/>
                    <a:p>
                      <a:pPr marL="6350" marR="9525" indent="-6350" algn="ctr">
                        <a:lnSpc>
                          <a:spcPct val="107000"/>
                        </a:lnSpc>
                        <a:spcAft>
                          <a:spcPts val="0"/>
                        </a:spcAft>
                      </a:pPr>
                      <a:r>
                        <a:rPr lang="fr-FR" sz="1000">
                          <a:effectLst/>
                        </a:rPr>
                        <a:t>Service </a:t>
                      </a:r>
                      <a:endParaRPr lang="fr-FR" sz="1200">
                        <a:effectLst/>
                      </a:endParaRPr>
                    </a:p>
                    <a:p>
                      <a:pPr marL="6350" marR="9525" indent="-6350" algn="ctr">
                        <a:lnSpc>
                          <a:spcPct val="107000"/>
                        </a:lnSpc>
                        <a:spcAft>
                          <a:spcPts val="0"/>
                        </a:spcAft>
                      </a:pPr>
                      <a:r>
                        <a:rPr lang="fr-FR" sz="1000">
                          <a:effectLst/>
                        </a:rPr>
                        <a:t>Number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10795" marR="38100" indent="-6350" algn="l">
                        <a:lnSpc>
                          <a:spcPct val="107000"/>
                        </a:lnSpc>
                        <a:spcAft>
                          <a:spcPts val="0"/>
                        </a:spcAft>
                      </a:pPr>
                      <a:r>
                        <a:rPr lang="fr-FR" sz="1000">
                          <a:effectLst/>
                        </a:rPr>
                        <a:t>Area Version</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nchor="b"/>
                </a:tc>
                <a:extLst>
                  <a:ext uri="{0D108BD9-81ED-4DB2-BD59-A6C34878D82A}">
                    <a16:rowId xmlns:a16="http://schemas.microsoft.com/office/drawing/2014/main" val="1600501250"/>
                  </a:ext>
                </a:extLst>
              </a:tr>
              <a:tr h="199390">
                <a:tc>
                  <a:txBody>
                    <a:bodyPr/>
                    <a:lstStyle/>
                    <a:p>
                      <a:pPr marL="6350" marR="9525" indent="-6350" algn="ctr">
                        <a:lnSpc>
                          <a:spcPct val="107000"/>
                        </a:lnSpc>
                        <a:spcAft>
                          <a:spcPts val="0"/>
                        </a:spcAft>
                      </a:pPr>
                      <a:r>
                        <a:rPr lang="fr-FR" sz="1000">
                          <a:effectLst/>
                        </a:rPr>
                        <a:t>MC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a:effectLst/>
                        </a:rPr>
                        <a:t>Aggregation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a:effectLst/>
                        </a:rPr>
                        <a:t>4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9525" indent="-6350" algn="ctr">
                        <a:lnSpc>
                          <a:spcPct val="107000"/>
                        </a:lnSpc>
                        <a:spcAft>
                          <a:spcPts val="0"/>
                        </a:spcAft>
                      </a:pPr>
                      <a:r>
                        <a:rPr lang="fr-FR" sz="1000">
                          <a:effectLst/>
                        </a:rPr>
                        <a:t>6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7620" indent="-6350" algn="ctr">
                        <a:lnSpc>
                          <a:spcPct val="107000"/>
                        </a:lnSpc>
                        <a:spcAft>
                          <a:spcPts val="0"/>
                        </a:spcAft>
                      </a:pPr>
                      <a:r>
                        <a:rPr lang="fr-FR" sz="1000">
                          <a:effectLst/>
                        </a:rPr>
                        <a:t>1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extLst>
                  <a:ext uri="{0D108BD9-81ED-4DB2-BD59-A6C34878D82A}">
                    <a16:rowId xmlns:a16="http://schemas.microsoft.com/office/drawing/2014/main" val="461126227"/>
                  </a:ext>
                </a:extLst>
              </a:tr>
              <a:tr h="327660">
                <a:tc>
                  <a:txBody>
                    <a:bodyPr/>
                    <a:lstStyle/>
                    <a:p>
                      <a:pPr marL="6350" marR="9525" indent="-6350" algn="ctr">
                        <a:lnSpc>
                          <a:spcPct val="107000"/>
                        </a:lnSpc>
                        <a:spcAft>
                          <a:spcPts val="0"/>
                        </a:spcAft>
                      </a:pPr>
                      <a:r>
                        <a:rPr lang="fr-FR" sz="1000">
                          <a:effectLst/>
                        </a:rPr>
                        <a:t>Interaction Pattern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nchor="b"/>
                </a:tc>
                <a:tc>
                  <a:txBody>
                    <a:bodyPr/>
                    <a:lstStyle/>
                    <a:p>
                      <a:pPr marL="6350" marR="8255" indent="-6350" algn="ctr">
                        <a:lnSpc>
                          <a:spcPct val="107000"/>
                        </a:lnSpc>
                        <a:spcAft>
                          <a:spcPts val="0"/>
                        </a:spcAft>
                      </a:pPr>
                      <a:r>
                        <a:rPr lang="fr-FR" sz="1000">
                          <a:effectLst/>
                        </a:rPr>
                        <a:t>Operation Identifier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nchor="b"/>
                </a:tc>
                <a:tc>
                  <a:txBody>
                    <a:bodyPr/>
                    <a:lstStyle/>
                    <a:p>
                      <a:pPr marL="6350" marR="38100" indent="-6350" algn="ctr">
                        <a:lnSpc>
                          <a:spcPct val="107000"/>
                        </a:lnSpc>
                        <a:spcAft>
                          <a:spcPts val="0"/>
                        </a:spcAft>
                      </a:pPr>
                      <a:r>
                        <a:rPr lang="fr-FR" sz="1000">
                          <a:effectLst/>
                        </a:rPr>
                        <a:t>Operation Number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38100" indent="-6350" algn="ctr">
                        <a:lnSpc>
                          <a:spcPct val="107000"/>
                        </a:lnSpc>
                        <a:spcAft>
                          <a:spcPts val="0"/>
                        </a:spcAft>
                      </a:pPr>
                      <a:r>
                        <a:rPr lang="fr-FR" sz="1000">
                          <a:effectLst/>
                        </a:rPr>
                        <a:t>Support in Replay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3810" marR="38100" indent="-6350" algn="ctr">
                        <a:lnSpc>
                          <a:spcPct val="107000"/>
                        </a:lnSpc>
                        <a:spcAft>
                          <a:spcPts val="0"/>
                        </a:spcAft>
                      </a:pPr>
                      <a:r>
                        <a:rPr lang="fr-FR" sz="1000">
                          <a:effectLst/>
                        </a:rPr>
                        <a:t>Capability Set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extLst>
                  <a:ext uri="{0D108BD9-81ED-4DB2-BD59-A6C34878D82A}">
                    <a16:rowId xmlns:a16="http://schemas.microsoft.com/office/drawing/2014/main" val="2738222791"/>
                  </a:ext>
                </a:extLst>
              </a:tr>
              <a:tr h="198755">
                <a:tc>
                  <a:txBody>
                    <a:bodyPr/>
                    <a:lstStyle/>
                    <a:p>
                      <a:pPr marL="6350" marR="9525" indent="-6350" algn="ctr">
                        <a:lnSpc>
                          <a:spcPct val="107000"/>
                        </a:lnSpc>
                        <a:spcAft>
                          <a:spcPts val="0"/>
                        </a:spcAft>
                      </a:pPr>
                      <a:r>
                        <a:rPr lang="fr-FR" sz="1000">
                          <a:effectLst/>
                        </a:rPr>
                        <a:t>PUBLISH-SUBSCRIBE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255" indent="-6350" algn="ctr">
                        <a:lnSpc>
                          <a:spcPct val="107000"/>
                        </a:lnSpc>
                        <a:spcAft>
                          <a:spcPts val="0"/>
                        </a:spcAft>
                      </a:pPr>
                      <a:r>
                        <a:rPr lang="fr-FR" sz="1000" u="sng">
                          <a:effectLst/>
                          <a:uFill>
                            <a:solidFill>
                              <a:srgbClr val="0000FF"/>
                            </a:solidFill>
                          </a:uFill>
                        </a:rPr>
                        <a:t>monitorValue</a:t>
                      </a:r>
                      <a:r>
                        <a:rPr lang="fr-FR" sz="10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a:effectLst/>
                        </a:rPr>
                        <a:t>1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255" indent="-6350" algn="ctr">
                        <a:lnSpc>
                          <a:spcPct val="107000"/>
                        </a:lnSpc>
                        <a:spcAft>
                          <a:spcPts val="0"/>
                        </a:spcAft>
                      </a:pPr>
                      <a:r>
                        <a:rPr lang="fr-FR" sz="1000">
                          <a:effectLst/>
                        </a:rPr>
                        <a:t>Yes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7620" indent="-6350" algn="ctr">
                        <a:lnSpc>
                          <a:spcPct val="107000"/>
                        </a:lnSpc>
                        <a:spcAft>
                          <a:spcPts val="0"/>
                        </a:spcAft>
                      </a:pPr>
                      <a:r>
                        <a:rPr lang="fr-FR" sz="1000">
                          <a:effectLst/>
                        </a:rPr>
                        <a:t>1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extLst>
                  <a:ext uri="{0D108BD9-81ED-4DB2-BD59-A6C34878D82A}">
                    <a16:rowId xmlns:a16="http://schemas.microsoft.com/office/drawing/2014/main" val="264168558"/>
                  </a:ext>
                </a:extLst>
              </a:tr>
              <a:tr h="190500">
                <a:tc>
                  <a:txBody>
                    <a:bodyPr/>
                    <a:lstStyle/>
                    <a:p>
                      <a:pPr marL="6350" marR="10160" indent="-6350" algn="ctr">
                        <a:lnSpc>
                          <a:spcPct val="107000"/>
                        </a:lnSpc>
                        <a:spcAft>
                          <a:spcPts val="0"/>
                        </a:spcAft>
                      </a:pPr>
                      <a:r>
                        <a:rPr lang="fr-FR" sz="1000">
                          <a:effectLst/>
                        </a:rPr>
                        <a:t>REQUEST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9525" indent="-6350" algn="ctr">
                        <a:lnSpc>
                          <a:spcPct val="107000"/>
                        </a:lnSpc>
                        <a:spcAft>
                          <a:spcPts val="0"/>
                        </a:spcAft>
                      </a:pPr>
                      <a:r>
                        <a:rPr lang="fr-FR" sz="1000" u="sng">
                          <a:effectLst/>
                          <a:uFill>
                            <a:solidFill>
                              <a:srgbClr val="0000FF"/>
                            </a:solidFill>
                          </a:uFill>
                        </a:rPr>
                        <a:t>getValue</a:t>
                      </a:r>
                      <a:r>
                        <a:rPr lang="fr-FR" sz="10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a:effectLst/>
                        </a:rPr>
                        <a:t>2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255" indent="-6350" algn="ctr">
                        <a:lnSpc>
                          <a:spcPct val="107000"/>
                        </a:lnSpc>
                        <a:spcAft>
                          <a:spcPts val="0"/>
                        </a:spcAft>
                      </a:pPr>
                      <a:r>
                        <a:rPr lang="fr-FR" sz="1000">
                          <a:effectLst/>
                        </a:rPr>
                        <a:t>Yes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7620" indent="-6350" algn="ctr">
                        <a:lnSpc>
                          <a:spcPct val="107000"/>
                        </a:lnSpc>
                        <a:spcAft>
                          <a:spcPts val="0"/>
                        </a:spcAft>
                      </a:pPr>
                      <a:r>
                        <a:rPr lang="fr-FR" sz="1000">
                          <a:effectLst/>
                        </a:rPr>
                        <a:t>2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extLst>
                  <a:ext uri="{0D108BD9-81ED-4DB2-BD59-A6C34878D82A}">
                    <a16:rowId xmlns:a16="http://schemas.microsoft.com/office/drawing/2014/main" val="1155046137"/>
                  </a:ext>
                </a:extLst>
              </a:tr>
              <a:tr h="190500">
                <a:tc>
                  <a:txBody>
                    <a:bodyPr/>
                    <a:lstStyle/>
                    <a:p>
                      <a:pPr marL="6350" marR="10160" indent="-6350" algn="ctr">
                        <a:lnSpc>
                          <a:spcPct val="107000"/>
                        </a:lnSpc>
                        <a:spcAft>
                          <a:spcPts val="0"/>
                        </a:spcAft>
                      </a:pPr>
                      <a:r>
                        <a:rPr lang="fr-FR" sz="1000">
                          <a:effectLst/>
                        </a:rPr>
                        <a:t>REQUEST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9525" indent="-6350" algn="ctr">
                        <a:lnSpc>
                          <a:spcPct val="107000"/>
                        </a:lnSpc>
                        <a:spcAft>
                          <a:spcPts val="0"/>
                        </a:spcAft>
                      </a:pPr>
                      <a:r>
                        <a:rPr lang="fr-FR" sz="1000" u="sng">
                          <a:effectLst/>
                          <a:uFill>
                            <a:solidFill>
                              <a:srgbClr val="0000FF"/>
                            </a:solidFill>
                          </a:uFill>
                        </a:rPr>
                        <a:t>enableGeneration</a:t>
                      </a:r>
                      <a:r>
                        <a:rPr lang="fr-FR" sz="10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a:effectLst/>
                        </a:rPr>
                        <a:t>3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a:effectLst/>
                        </a:rPr>
                        <a:t>No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rowSpan="2">
                  <a:txBody>
                    <a:bodyPr/>
                    <a:lstStyle/>
                    <a:p>
                      <a:pPr marL="6350" marR="8255" indent="-6350" algn="ctr">
                        <a:lnSpc>
                          <a:spcPct val="107000"/>
                        </a:lnSpc>
                        <a:spcAft>
                          <a:spcPts val="0"/>
                        </a:spcAft>
                      </a:pPr>
                      <a:r>
                        <a:rPr lang="fr-FR" sz="1000">
                          <a:effectLst/>
                        </a:rPr>
                        <a:t>3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nchor="ctr"/>
                </a:tc>
                <a:extLst>
                  <a:ext uri="{0D108BD9-81ED-4DB2-BD59-A6C34878D82A}">
                    <a16:rowId xmlns:a16="http://schemas.microsoft.com/office/drawing/2014/main" val="2872713693"/>
                  </a:ext>
                </a:extLst>
              </a:tr>
              <a:tr h="190500">
                <a:tc>
                  <a:txBody>
                    <a:bodyPr/>
                    <a:lstStyle/>
                    <a:p>
                      <a:pPr marL="6350" marR="9525" indent="-6350" algn="ctr">
                        <a:lnSpc>
                          <a:spcPct val="107000"/>
                        </a:lnSpc>
                        <a:spcAft>
                          <a:spcPts val="0"/>
                        </a:spcAft>
                      </a:pPr>
                      <a:r>
                        <a:rPr lang="fr-FR" sz="1000" dirty="0">
                          <a:effectLst/>
                        </a:rPr>
                        <a:t>SUBMIT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solidFill>
                      <a:schemeClr val="accent3"/>
                    </a:solidFill>
                  </a:tcPr>
                </a:tc>
                <a:tc>
                  <a:txBody>
                    <a:bodyPr/>
                    <a:lstStyle/>
                    <a:p>
                      <a:pPr marL="6350" marR="9525" indent="-6350" algn="ctr">
                        <a:lnSpc>
                          <a:spcPct val="107000"/>
                        </a:lnSpc>
                        <a:spcAft>
                          <a:spcPts val="0"/>
                        </a:spcAft>
                      </a:pPr>
                      <a:r>
                        <a:rPr lang="fr-FR" sz="1000" u="sng" dirty="0" err="1">
                          <a:effectLst/>
                          <a:uFill>
                            <a:solidFill>
                              <a:srgbClr val="0000FF"/>
                            </a:solidFill>
                          </a:uFill>
                        </a:rPr>
                        <a:t>enableFilter</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solidFill>
                      <a:schemeClr val="accent3"/>
                    </a:solidFill>
                  </a:tcPr>
                </a:tc>
                <a:tc>
                  <a:txBody>
                    <a:bodyPr/>
                    <a:lstStyle/>
                    <a:p>
                      <a:pPr marL="6350" marR="8890" indent="-6350" algn="ctr">
                        <a:lnSpc>
                          <a:spcPct val="107000"/>
                        </a:lnSpc>
                        <a:spcAft>
                          <a:spcPts val="0"/>
                        </a:spcAft>
                      </a:pPr>
                      <a:r>
                        <a:rPr lang="fr-FR" sz="1000" dirty="0">
                          <a:effectLst/>
                        </a:rPr>
                        <a:t>4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solidFill>
                      <a:schemeClr val="accent3"/>
                    </a:solidFill>
                  </a:tcPr>
                </a:tc>
                <a:tc>
                  <a:txBody>
                    <a:bodyPr/>
                    <a:lstStyle/>
                    <a:p>
                      <a:pPr marL="6350" marR="8890" indent="-6350" algn="ctr">
                        <a:lnSpc>
                          <a:spcPct val="107000"/>
                        </a:lnSpc>
                        <a:spcAft>
                          <a:spcPts val="0"/>
                        </a:spcAft>
                      </a:pPr>
                      <a:r>
                        <a:rPr lang="fr-FR" sz="1000" dirty="0">
                          <a:effectLst/>
                        </a:rPr>
                        <a:t>No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solidFill>
                      <a:schemeClr val="accent3"/>
                    </a:solidFill>
                  </a:tcPr>
                </a:tc>
                <a:tc vMerge="1">
                  <a:txBody>
                    <a:bodyPr/>
                    <a:lstStyle/>
                    <a:p>
                      <a:endParaRPr lang="fr-FR"/>
                    </a:p>
                  </a:txBody>
                  <a:tcPr/>
                </a:tc>
                <a:extLst>
                  <a:ext uri="{0D108BD9-81ED-4DB2-BD59-A6C34878D82A}">
                    <a16:rowId xmlns:a16="http://schemas.microsoft.com/office/drawing/2014/main" val="1703706852"/>
                  </a:ext>
                </a:extLst>
              </a:tr>
              <a:tr h="190500">
                <a:tc>
                  <a:txBody>
                    <a:bodyPr/>
                    <a:lstStyle/>
                    <a:p>
                      <a:pPr marL="6350" marR="10160" indent="-6350" algn="ctr">
                        <a:lnSpc>
                          <a:spcPct val="107000"/>
                        </a:lnSpc>
                        <a:spcAft>
                          <a:spcPts val="0"/>
                        </a:spcAft>
                      </a:pPr>
                      <a:r>
                        <a:rPr lang="fr-FR" sz="1000" dirty="0">
                          <a:effectLst/>
                        </a:rPr>
                        <a:t>REQUEST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u="sng" dirty="0" err="1">
                          <a:effectLst/>
                          <a:uFill>
                            <a:solidFill>
                              <a:srgbClr val="0000FF"/>
                            </a:solidFill>
                          </a:uFill>
                        </a:rPr>
                        <a:t>listDefinition</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dirty="0">
                          <a:effectLst/>
                        </a:rPr>
                        <a:t>5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dirty="0" err="1">
                          <a:effectLst/>
                        </a:rPr>
                        <a:t>Yes</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7620" indent="-6350" algn="ctr">
                        <a:lnSpc>
                          <a:spcPct val="107000"/>
                        </a:lnSpc>
                        <a:spcAft>
                          <a:spcPts val="0"/>
                        </a:spcAft>
                      </a:pPr>
                      <a:r>
                        <a:rPr lang="fr-FR" sz="1000" dirty="0">
                          <a:effectLst/>
                        </a:rPr>
                        <a:t>4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extLst>
                  <a:ext uri="{0D108BD9-81ED-4DB2-BD59-A6C34878D82A}">
                    <a16:rowId xmlns:a16="http://schemas.microsoft.com/office/drawing/2014/main" val="67247823"/>
                  </a:ext>
                </a:extLst>
              </a:tr>
              <a:tr h="190500">
                <a:tc>
                  <a:txBody>
                    <a:bodyPr/>
                    <a:lstStyle/>
                    <a:p>
                      <a:pPr marL="6350" marR="10160" indent="-6350" algn="ctr">
                        <a:lnSpc>
                          <a:spcPct val="107000"/>
                        </a:lnSpc>
                        <a:spcAft>
                          <a:spcPts val="0"/>
                        </a:spcAft>
                      </a:pPr>
                      <a:r>
                        <a:rPr lang="fr-FR" sz="1000" dirty="0">
                          <a:effectLst/>
                        </a:rPr>
                        <a:t>REQUEST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255" indent="-6350" algn="ctr">
                        <a:lnSpc>
                          <a:spcPct val="107000"/>
                        </a:lnSpc>
                        <a:spcAft>
                          <a:spcPts val="0"/>
                        </a:spcAft>
                      </a:pPr>
                      <a:r>
                        <a:rPr lang="fr-FR" sz="1000" u="sng" dirty="0" err="1">
                          <a:effectLst/>
                          <a:uFill>
                            <a:solidFill>
                              <a:srgbClr val="0000FF"/>
                            </a:solidFill>
                          </a:uFill>
                        </a:rPr>
                        <a:t>addAggregation</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dirty="0">
                          <a:effectLst/>
                        </a:rPr>
                        <a:t>6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dirty="0">
                          <a:effectLst/>
                        </a:rPr>
                        <a:t>No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rowSpan="3">
                  <a:txBody>
                    <a:bodyPr/>
                    <a:lstStyle/>
                    <a:p>
                      <a:pPr marL="6350" marR="8255" indent="-6350" algn="ctr">
                        <a:lnSpc>
                          <a:spcPct val="107000"/>
                        </a:lnSpc>
                        <a:spcAft>
                          <a:spcPts val="0"/>
                        </a:spcAft>
                      </a:pPr>
                      <a:r>
                        <a:rPr lang="fr-FR" sz="1000" dirty="0">
                          <a:effectLst/>
                        </a:rPr>
                        <a:t>5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nchor="ctr"/>
                </a:tc>
                <a:extLst>
                  <a:ext uri="{0D108BD9-81ED-4DB2-BD59-A6C34878D82A}">
                    <a16:rowId xmlns:a16="http://schemas.microsoft.com/office/drawing/2014/main" val="757688414"/>
                  </a:ext>
                </a:extLst>
              </a:tr>
              <a:tr h="190500">
                <a:tc>
                  <a:txBody>
                    <a:bodyPr/>
                    <a:lstStyle/>
                    <a:p>
                      <a:pPr marL="6350" marR="10160" indent="-6350" algn="ctr">
                        <a:lnSpc>
                          <a:spcPct val="107000"/>
                        </a:lnSpc>
                        <a:spcAft>
                          <a:spcPts val="0"/>
                        </a:spcAft>
                      </a:pPr>
                      <a:r>
                        <a:rPr lang="fr-FR" sz="1000" dirty="0">
                          <a:effectLst/>
                        </a:rPr>
                        <a:t>REQUEST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solidFill>
                      <a:schemeClr val="accent3"/>
                    </a:solidFill>
                  </a:tcPr>
                </a:tc>
                <a:tc>
                  <a:txBody>
                    <a:bodyPr/>
                    <a:lstStyle/>
                    <a:p>
                      <a:pPr marL="6350" marR="9525" indent="-6350" algn="ctr">
                        <a:lnSpc>
                          <a:spcPct val="107000"/>
                        </a:lnSpc>
                        <a:spcAft>
                          <a:spcPts val="0"/>
                        </a:spcAft>
                      </a:pPr>
                      <a:r>
                        <a:rPr lang="fr-FR" sz="1000" u="sng" dirty="0" err="1">
                          <a:effectLst/>
                          <a:uFill>
                            <a:solidFill>
                              <a:srgbClr val="0000FF"/>
                            </a:solidFill>
                          </a:uFill>
                        </a:rPr>
                        <a:t>updateDefinition</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solidFill>
                      <a:schemeClr val="accent3"/>
                    </a:solidFill>
                  </a:tcPr>
                </a:tc>
                <a:tc>
                  <a:txBody>
                    <a:bodyPr/>
                    <a:lstStyle/>
                    <a:p>
                      <a:pPr marL="6350" marR="8890" indent="-6350" algn="ctr">
                        <a:lnSpc>
                          <a:spcPct val="107000"/>
                        </a:lnSpc>
                        <a:spcAft>
                          <a:spcPts val="0"/>
                        </a:spcAft>
                      </a:pPr>
                      <a:r>
                        <a:rPr lang="fr-FR" sz="1000" dirty="0">
                          <a:effectLst/>
                        </a:rPr>
                        <a:t>7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solidFill>
                      <a:schemeClr val="accent3"/>
                    </a:solidFill>
                  </a:tcPr>
                </a:tc>
                <a:tc>
                  <a:txBody>
                    <a:bodyPr/>
                    <a:lstStyle/>
                    <a:p>
                      <a:pPr marL="6350" marR="8890" indent="-6350" algn="ctr">
                        <a:lnSpc>
                          <a:spcPct val="107000"/>
                        </a:lnSpc>
                        <a:spcAft>
                          <a:spcPts val="0"/>
                        </a:spcAft>
                      </a:pPr>
                      <a:r>
                        <a:rPr lang="fr-FR" sz="1000" dirty="0">
                          <a:effectLst/>
                        </a:rPr>
                        <a:t>No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solidFill>
                      <a:schemeClr val="accent3"/>
                    </a:solidFill>
                  </a:tcPr>
                </a:tc>
                <a:tc vMerge="1">
                  <a:txBody>
                    <a:bodyPr/>
                    <a:lstStyle/>
                    <a:p>
                      <a:endParaRPr lang="fr-FR"/>
                    </a:p>
                  </a:txBody>
                  <a:tcPr/>
                </a:tc>
                <a:extLst>
                  <a:ext uri="{0D108BD9-81ED-4DB2-BD59-A6C34878D82A}">
                    <a16:rowId xmlns:a16="http://schemas.microsoft.com/office/drawing/2014/main" val="2881894732"/>
                  </a:ext>
                </a:extLst>
              </a:tr>
              <a:tr h="190500">
                <a:tc>
                  <a:txBody>
                    <a:bodyPr/>
                    <a:lstStyle/>
                    <a:p>
                      <a:pPr marL="6350" marR="9525" indent="-6350" algn="ctr">
                        <a:lnSpc>
                          <a:spcPct val="107000"/>
                        </a:lnSpc>
                        <a:spcAft>
                          <a:spcPts val="0"/>
                        </a:spcAft>
                      </a:pPr>
                      <a:r>
                        <a:rPr lang="fr-FR" sz="1000">
                          <a:effectLst/>
                        </a:rPr>
                        <a:t>SUBMIT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u="sng" dirty="0" err="1">
                          <a:effectLst/>
                          <a:uFill>
                            <a:solidFill>
                              <a:srgbClr val="0000FF"/>
                            </a:solidFill>
                          </a:uFill>
                        </a:rPr>
                        <a:t>removeAggregation</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a:effectLst/>
                        </a:rPr>
                        <a:t>8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a:txBody>
                    <a:bodyPr/>
                    <a:lstStyle/>
                    <a:p>
                      <a:pPr marL="6350" marR="8890" indent="-6350" algn="ctr">
                        <a:lnSpc>
                          <a:spcPct val="107000"/>
                        </a:lnSpc>
                        <a:spcAft>
                          <a:spcPts val="0"/>
                        </a:spcAft>
                      </a:pPr>
                      <a:r>
                        <a:rPr lang="fr-FR" sz="1000" dirty="0">
                          <a:effectLst/>
                        </a:rPr>
                        <a:t>No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5" marR="51435" marT="24130" marB="15240"/>
                </a:tc>
                <a:tc vMerge="1">
                  <a:txBody>
                    <a:bodyPr/>
                    <a:lstStyle/>
                    <a:p>
                      <a:endParaRPr lang="fr-FR"/>
                    </a:p>
                  </a:txBody>
                  <a:tcPr/>
                </a:tc>
                <a:extLst>
                  <a:ext uri="{0D108BD9-81ED-4DB2-BD59-A6C34878D82A}">
                    <a16:rowId xmlns:a16="http://schemas.microsoft.com/office/drawing/2014/main" val="3969287660"/>
                  </a:ext>
                </a:extLst>
              </a:tr>
            </a:tbl>
          </a:graphicData>
        </a:graphic>
      </p:graphicFrame>
      <p:sp>
        <p:nvSpPr>
          <p:cNvPr id="7" name="Espace réservé du texte 6"/>
          <p:cNvSpPr>
            <a:spLocks noGrp="1"/>
          </p:cNvSpPr>
          <p:nvPr>
            <p:ph type="body" sz="quarter" idx="13"/>
          </p:nvPr>
        </p:nvSpPr>
        <p:spPr/>
        <p:txBody>
          <a:bodyPr/>
          <a:lstStyle/>
          <a:p>
            <a:endParaRPr lang="fr-FR"/>
          </a:p>
        </p:txBody>
      </p:sp>
      <p:sp>
        <p:nvSpPr>
          <p:cNvPr id="4" name="Espace réservé du numéro de diapositive 3"/>
          <p:cNvSpPr>
            <a:spLocks noGrp="1"/>
          </p:cNvSpPr>
          <p:nvPr>
            <p:ph type="sldNum" sz="quarter" idx="4294967295"/>
          </p:nvPr>
        </p:nvSpPr>
        <p:spPr>
          <a:xfrm>
            <a:off x="0" y="0"/>
            <a:ext cx="0" cy="0"/>
          </a:xfrm>
        </p:spPr>
        <p:txBody>
          <a:bodyPr/>
          <a:lstStyle/>
          <a:p>
            <a:fld id="{3E804005-8FBB-4ABA-9E19-37E0A7E18E39}" type="slidenum">
              <a:rPr lang="fr-FR" smtClean="0"/>
              <a:t>25</a:t>
            </a:fld>
            <a:endParaRPr lang="fr-FR"/>
          </a:p>
        </p:txBody>
      </p:sp>
      <p:sp>
        <p:nvSpPr>
          <p:cNvPr id="8" name="ZoneTexte 7"/>
          <p:cNvSpPr txBox="1"/>
          <p:nvPr/>
        </p:nvSpPr>
        <p:spPr>
          <a:xfrm>
            <a:off x="7197213" y="1460090"/>
            <a:ext cx="3805084" cy="3693319"/>
          </a:xfrm>
          <a:prstGeom prst="rect">
            <a:avLst/>
          </a:prstGeom>
          <a:noFill/>
        </p:spPr>
        <p:txBody>
          <a:bodyPr wrap="square" rtlCol="0">
            <a:spAutoFit/>
          </a:bodyPr>
          <a:lstStyle/>
          <a:p>
            <a:r>
              <a:rPr lang="fr-FR" dirty="0" err="1" smtClean="0"/>
              <a:t>Remove</a:t>
            </a:r>
            <a:r>
              <a:rPr lang="fr-FR" dirty="0" smtClean="0"/>
              <a:t> the concept of </a:t>
            </a:r>
            <a:r>
              <a:rPr lang="fr-FR" dirty="0" err="1" smtClean="0"/>
              <a:t>filter</a:t>
            </a:r>
            <a:endParaRPr lang="fr-FR" dirty="0"/>
          </a:p>
          <a:p>
            <a:r>
              <a:rPr lang="fr-FR" dirty="0" err="1" smtClean="0"/>
              <a:t>Remove</a:t>
            </a:r>
            <a:r>
              <a:rPr lang="fr-FR" dirty="0" smtClean="0"/>
              <a:t> </a:t>
            </a:r>
            <a:r>
              <a:rPr lang="fr-FR" dirty="0" err="1" smtClean="0"/>
              <a:t>definition</a:t>
            </a:r>
            <a:r>
              <a:rPr lang="fr-FR" dirty="0" smtClean="0"/>
              <a:t> update</a:t>
            </a:r>
          </a:p>
          <a:p>
            <a:endParaRPr lang="fr-FR" dirty="0"/>
          </a:p>
          <a:p>
            <a:r>
              <a:rPr lang="fr-FR" b="1" dirty="0" smtClean="0">
                <a:solidFill>
                  <a:schemeClr val="tx2">
                    <a:lumMod val="50000"/>
                    <a:lumOff val="50000"/>
                  </a:schemeClr>
                </a:solidFill>
              </a:rPr>
              <a:t>In </a:t>
            </a:r>
            <a:r>
              <a:rPr lang="fr-FR" b="1" dirty="0" err="1" smtClean="0">
                <a:solidFill>
                  <a:schemeClr val="tx2">
                    <a:lumMod val="50000"/>
                    <a:lumOff val="50000"/>
                  </a:schemeClr>
                </a:solidFill>
              </a:rPr>
              <a:t>this</a:t>
            </a:r>
            <a:r>
              <a:rPr lang="fr-FR" b="1" dirty="0" smtClean="0">
                <a:solidFill>
                  <a:schemeClr val="tx2">
                    <a:lumMod val="50000"/>
                    <a:lumOff val="50000"/>
                  </a:schemeClr>
                </a:solidFill>
              </a:rPr>
              <a:t> </a:t>
            </a:r>
            <a:r>
              <a:rPr lang="fr-FR" b="1" dirty="0" err="1" smtClean="0">
                <a:solidFill>
                  <a:schemeClr val="tx2">
                    <a:lumMod val="50000"/>
                    <a:lumOff val="50000"/>
                  </a:schemeClr>
                </a:solidFill>
              </a:rPr>
              <a:t>specific</a:t>
            </a:r>
            <a:r>
              <a:rPr lang="fr-FR" b="1" dirty="0" smtClean="0">
                <a:solidFill>
                  <a:schemeClr val="tx2">
                    <a:lumMod val="50000"/>
                    <a:lumOff val="50000"/>
                  </a:schemeClr>
                </a:solidFill>
              </a:rPr>
              <a:t> case, </a:t>
            </a:r>
            <a:r>
              <a:rPr lang="fr-FR" b="1" dirty="0" err="1" smtClean="0">
                <a:solidFill>
                  <a:schemeClr val="tx2">
                    <a:lumMod val="50000"/>
                    <a:lumOff val="50000"/>
                  </a:schemeClr>
                </a:solidFill>
              </a:rPr>
              <a:t>list</a:t>
            </a:r>
            <a:r>
              <a:rPr lang="fr-FR" b="1" dirty="0" smtClean="0">
                <a:solidFill>
                  <a:schemeClr val="tx2">
                    <a:lumMod val="50000"/>
                    <a:lumOff val="50000"/>
                  </a:schemeClr>
                </a:solidFill>
              </a:rPr>
              <a:t> </a:t>
            </a:r>
            <a:r>
              <a:rPr lang="fr-FR" b="1" dirty="0" err="1" smtClean="0">
                <a:solidFill>
                  <a:schemeClr val="tx2">
                    <a:lumMod val="50000"/>
                    <a:lumOff val="50000"/>
                  </a:schemeClr>
                </a:solidFill>
              </a:rPr>
              <a:t>definition</a:t>
            </a:r>
            <a:r>
              <a:rPr lang="fr-FR" b="1" dirty="0" smtClean="0">
                <a:solidFill>
                  <a:schemeClr val="tx2">
                    <a:lumMod val="50000"/>
                    <a:lumOff val="50000"/>
                  </a:schemeClr>
                </a:solidFill>
              </a:rPr>
              <a:t> and </a:t>
            </a:r>
            <a:r>
              <a:rPr lang="fr-FR" b="1" dirty="0" err="1" smtClean="0">
                <a:solidFill>
                  <a:schemeClr val="tx2">
                    <a:lumMod val="50000"/>
                    <a:lumOff val="50000"/>
                  </a:schemeClr>
                </a:solidFill>
              </a:rPr>
              <a:t>add</a:t>
            </a:r>
            <a:r>
              <a:rPr lang="fr-FR" b="1" dirty="0" smtClean="0">
                <a:solidFill>
                  <a:schemeClr val="tx2">
                    <a:lumMod val="50000"/>
                    <a:lumOff val="50000"/>
                  </a:schemeClr>
                </a:solidFill>
              </a:rPr>
              <a:t>/</a:t>
            </a:r>
            <a:r>
              <a:rPr lang="fr-FR" b="1" dirty="0" err="1" smtClean="0">
                <a:solidFill>
                  <a:schemeClr val="tx2">
                    <a:lumMod val="50000"/>
                    <a:lumOff val="50000"/>
                  </a:schemeClr>
                </a:solidFill>
              </a:rPr>
              <a:t>removeAggreg</a:t>
            </a:r>
            <a:r>
              <a:rPr lang="fr-FR" b="1" dirty="0" smtClean="0">
                <a:solidFill>
                  <a:schemeClr val="tx2">
                    <a:lumMod val="50000"/>
                    <a:lumOff val="50000"/>
                  </a:schemeClr>
                </a:solidFill>
              </a:rPr>
              <a:t> </a:t>
            </a:r>
            <a:r>
              <a:rPr lang="fr-FR" b="1" dirty="0" err="1" smtClean="0">
                <a:solidFill>
                  <a:schemeClr val="tx2">
                    <a:lumMod val="50000"/>
                    <a:lumOff val="50000"/>
                  </a:schemeClr>
                </a:solidFill>
              </a:rPr>
              <a:t>make</a:t>
            </a:r>
            <a:r>
              <a:rPr lang="fr-FR" b="1" dirty="0" smtClean="0">
                <a:solidFill>
                  <a:schemeClr val="tx2">
                    <a:lumMod val="50000"/>
                    <a:lumOff val="50000"/>
                  </a:schemeClr>
                </a:solidFill>
              </a:rPr>
              <a:t> </a:t>
            </a:r>
            <a:r>
              <a:rPr lang="fr-FR" b="1" dirty="0" err="1" smtClean="0">
                <a:solidFill>
                  <a:schemeClr val="tx2">
                    <a:lumMod val="50000"/>
                    <a:lumOff val="50000"/>
                  </a:schemeClr>
                </a:solidFill>
              </a:rPr>
              <a:t>sense</a:t>
            </a:r>
            <a:r>
              <a:rPr lang="fr-FR" b="1" dirty="0" smtClean="0">
                <a:solidFill>
                  <a:schemeClr val="tx2">
                    <a:lumMod val="50000"/>
                    <a:lumOff val="50000"/>
                  </a:schemeClr>
                </a:solidFill>
              </a:rPr>
              <a:t>.</a:t>
            </a:r>
          </a:p>
          <a:p>
            <a:endParaRPr lang="fr-FR" b="1" dirty="0">
              <a:solidFill>
                <a:schemeClr val="tx2">
                  <a:lumMod val="50000"/>
                  <a:lumOff val="50000"/>
                </a:schemeClr>
              </a:solidFill>
            </a:endParaRPr>
          </a:p>
          <a:p>
            <a:pPr marL="285750" indent="-285750">
              <a:buFont typeface="Symbol" panose="05050102010706020507" pitchFamily="18" charset="2"/>
              <a:buChar char="Þ"/>
            </a:pPr>
            <a:r>
              <a:rPr lang="fr-FR" dirty="0" smtClean="0">
                <a:solidFill>
                  <a:schemeClr val="tx2">
                    <a:lumMod val="50000"/>
                    <a:lumOff val="50000"/>
                  </a:schemeClr>
                </a:solidFill>
              </a:rPr>
              <a:t>PUS 3,12 / 3,1 / 3,6</a:t>
            </a:r>
          </a:p>
          <a:p>
            <a:endParaRPr lang="fr-FR" dirty="0" smtClean="0">
              <a:solidFill>
                <a:schemeClr val="tx2">
                  <a:lumMod val="50000"/>
                  <a:lumOff val="50000"/>
                </a:schemeClr>
              </a:solidFill>
            </a:endParaRPr>
          </a:p>
          <a:p>
            <a:r>
              <a:rPr lang="fr-FR" dirty="0" smtClean="0">
                <a:solidFill>
                  <a:schemeClr val="tx2">
                    <a:lumMod val="50000"/>
                    <a:lumOff val="50000"/>
                  </a:schemeClr>
                </a:solidFill>
              </a:rPr>
              <a:t>OR to put </a:t>
            </a:r>
            <a:r>
              <a:rPr lang="fr-FR" dirty="0" err="1" smtClean="0">
                <a:solidFill>
                  <a:schemeClr val="tx2">
                    <a:lumMod val="50000"/>
                    <a:lumOff val="50000"/>
                  </a:schemeClr>
                </a:solidFill>
              </a:rPr>
              <a:t>it</a:t>
            </a:r>
            <a:r>
              <a:rPr lang="fr-FR" dirty="0" smtClean="0">
                <a:solidFill>
                  <a:schemeClr val="tx2">
                    <a:lumMod val="50000"/>
                    <a:lumOff val="50000"/>
                  </a:schemeClr>
                </a:solidFill>
              </a:rPr>
              <a:t> in the </a:t>
            </a:r>
            <a:r>
              <a:rPr lang="fr-FR" dirty="0" err="1" smtClean="0">
                <a:solidFill>
                  <a:schemeClr val="tx2">
                    <a:lumMod val="50000"/>
                    <a:lumOff val="50000"/>
                  </a:schemeClr>
                </a:solidFill>
              </a:rPr>
              <a:t>MCConfigurationManagementService</a:t>
            </a:r>
            <a:endParaRPr lang="fr-FR" dirty="0">
              <a:solidFill>
                <a:schemeClr val="tx2">
                  <a:lumMod val="50000"/>
                  <a:lumOff val="50000"/>
                </a:schemeClr>
              </a:solidFill>
            </a:endParaRPr>
          </a:p>
          <a:p>
            <a:pPr marL="285750" indent="-285750">
              <a:buFont typeface="Symbol" panose="05050102010706020507" pitchFamily="18" charset="2"/>
              <a:buChar char="Þ"/>
            </a:pPr>
            <a:endParaRPr lang="fr-FR" dirty="0" smtClean="0"/>
          </a:p>
        </p:txBody>
      </p:sp>
    </p:spTree>
    <p:extLst>
      <p:ext uri="{BB962C8B-B14F-4D97-AF65-F5344CB8AC3E}">
        <p14:creationId xmlns:p14="http://schemas.microsoft.com/office/powerpoint/2010/main" val="668837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smtClean="0"/>
              <a:t>Main changes</a:t>
            </a:r>
            <a:endParaRPr lang="fr-FR"/>
          </a:p>
        </p:txBody>
      </p:sp>
      <p:sp>
        <p:nvSpPr>
          <p:cNvPr id="8" name="Espace réservé du contenu 7"/>
          <p:cNvSpPr>
            <a:spLocks noGrp="1"/>
          </p:cNvSpPr>
          <p:nvPr>
            <p:ph idx="1"/>
          </p:nvPr>
        </p:nvSpPr>
        <p:spPr/>
        <p:txBody>
          <a:bodyPr/>
          <a:lstStyle/>
          <a:p>
            <a:r>
              <a:rPr lang="fr-FR" dirty="0" err="1" smtClean="0"/>
              <a:t>Integrate</a:t>
            </a:r>
            <a:r>
              <a:rPr lang="fr-FR" dirty="0" smtClean="0"/>
              <a:t> </a:t>
            </a:r>
            <a:r>
              <a:rPr lang="fr-FR" dirty="0" err="1" smtClean="0"/>
              <a:t>activity</a:t>
            </a:r>
            <a:r>
              <a:rPr lang="fr-FR" dirty="0" smtClean="0"/>
              <a:t> </a:t>
            </a:r>
            <a:r>
              <a:rPr lang="fr-FR" dirty="0" err="1" smtClean="0"/>
              <a:t>tracking</a:t>
            </a:r>
            <a:endParaRPr lang="fr-FR" dirty="0" smtClean="0"/>
          </a:p>
          <a:p>
            <a:r>
              <a:rPr lang="fr-FR" dirty="0" smtClean="0"/>
              <a:t>Split in 2 </a:t>
            </a:r>
            <a:r>
              <a:rPr lang="fr-FR" dirty="0"/>
              <a:t>services</a:t>
            </a:r>
            <a:r>
              <a:rPr lang="fr-FR" dirty="0" smtClean="0"/>
              <a:t>, </a:t>
            </a:r>
            <a:r>
              <a:rPr lang="fr-FR" dirty="0" err="1"/>
              <a:t>remove</a:t>
            </a:r>
            <a:r>
              <a:rPr lang="fr-FR" dirty="0"/>
              <a:t> </a:t>
            </a:r>
            <a:r>
              <a:rPr lang="fr-FR" dirty="0" err="1"/>
              <a:t>operations</a:t>
            </a:r>
            <a:endParaRPr lang="fr-FR" dirty="0" smtClean="0"/>
          </a:p>
          <a:p>
            <a:r>
              <a:rPr lang="fr-FR" dirty="0" err="1" smtClean="0"/>
              <a:t>Rework</a:t>
            </a:r>
            <a:r>
              <a:rPr lang="fr-FR" dirty="0" smtClean="0"/>
              <a:t> the </a:t>
            </a:r>
            <a:r>
              <a:rPr lang="fr-FR" dirty="0" err="1" smtClean="0"/>
              <a:t>objects</a:t>
            </a:r>
            <a:endParaRPr lang="fr-FR" dirty="0"/>
          </a:p>
        </p:txBody>
      </p:sp>
      <p:sp>
        <p:nvSpPr>
          <p:cNvPr id="9" name="Espace réservé du texte 8"/>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2404870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Action Service – Object description</a:t>
            </a:r>
            <a:endParaRPr lang="fr-FR" dirty="0"/>
          </a:p>
        </p:txBody>
      </p:sp>
      <p:graphicFrame>
        <p:nvGraphicFramePr>
          <p:cNvPr id="7" name="Espace réservé du contenu 6"/>
          <p:cNvGraphicFramePr>
            <a:graphicFrameLocks noGrp="1"/>
          </p:cNvGraphicFramePr>
          <p:nvPr>
            <p:ph idx="1"/>
            <p:extLst/>
          </p:nvPr>
        </p:nvGraphicFramePr>
        <p:xfrm>
          <a:off x="422593" y="1199601"/>
          <a:ext cx="5471130" cy="1890355"/>
        </p:xfrm>
        <a:graphic>
          <a:graphicData uri="http://schemas.openxmlformats.org/drawingml/2006/table">
            <a:tbl>
              <a:tblPr firstRow="1" firstCol="1" bandRow="1">
                <a:tableStyleId>{5C22544A-7EE6-4342-B048-85BDC9FD1C3A}</a:tableStyleId>
              </a:tblPr>
              <a:tblGrid>
                <a:gridCol w="1224993">
                  <a:extLst>
                    <a:ext uri="{9D8B030D-6E8A-4147-A177-3AD203B41FA5}">
                      <a16:colId xmlns:a16="http://schemas.microsoft.com/office/drawing/2014/main" val="3594188663"/>
                    </a:ext>
                  </a:extLst>
                </a:gridCol>
                <a:gridCol w="1774913">
                  <a:extLst>
                    <a:ext uri="{9D8B030D-6E8A-4147-A177-3AD203B41FA5}">
                      <a16:colId xmlns:a16="http://schemas.microsoft.com/office/drawing/2014/main" val="3886935136"/>
                    </a:ext>
                  </a:extLst>
                </a:gridCol>
                <a:gridCol w="2471224">
                  <a:extLst>
                    <a:ext uri="{9D8B030D-6E8A-4147-A177-3AD203B41FA5}">
                      <a16:colId xmlns:a16="http://schemas.microsoft.com/office/drawing/2014/main" val="1381644493"/>
                    </a:ext>
                  </a:extLst>
                </a:gridCol>
              </a:tblGrid>
              <a:tr h="231264">
                <a:tc>
                  <a:txBody>
                    <a:bodyPr/>
                    <a:lstStyle/>
                    <a:p>
                      <a:pPr marL="6350" marR="32385" indent="-6350" algn="ctr">
                        <a:lnSpc>
                          <a:spcPct val="107000"/>
                        </a:lnSpc>
                        <a:spcAft>
                          <a:spcPts val="0"/>
                        </a:spcAft>
                      </a:pPr>
                      <a:r>
                        <a:rPr lang="fr-FR" sz="900">
                          <a:effectLst/>
                        </a:rPr>
                        <a:t>Attribute</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23495" marT="24130" marB="15240" anchor="b"/>
                </a:tc>
                <a:tc>
                  <a:txBody>
                    <a:bodyPr/>
                    <a:lstStyle/>
                    <a:p>
                      <a:pPr marL="6350" marR="31750" indent="-6350" algn="ctr">
                        <a:lnSpc>
                          <a:spcPct val="107000"/>
                        </a:lnSpc>
                        <a:spcAft>
                          <a:spcPts val="0"/>
                        </a:spcAft>
                      </a:pPr>
                      <a:r>
                        <a:rPr lang="fr-FR" sz="900" dirty="0" err="1">
                          <a:effectLst/>
                        </a:rPr>
                        <a:t>Attribute</a:t>
                      </a:r>
                      <a:r>
                        <a:rPr lang="fr-FR" sz="900" dirty="0">
                          <a:effectLst/>
                        </a:rPr>
                        <a:t> Type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23495" marT="24130" marB="15240" anchor="b"/>
                </a:tc>
                <a:tc>
                  <a:txBody>
                    <a:bodyPr/>
                    <a:lstStyle/>
                    <a:p>
                      <a:pPr marL="6350" marR="30480" indent="-6350" algn="ctr">
                        <a:lnSpc>
                          <a:spcPct val="107000"/>
                        </a:lnSpc>
                        <a:spcAft>
                          <a:spcPts val="0"/>
                        </a:spcAft>
                      </a:pPr>
                      <a:r>
                        <a:rPr lang="fr-FR" sz="900" dirty="0">
                          <a:effectLst/>
                        </a:rPr>
                        <a:t>Description</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23495" marT="24130" marB="15240" anchor="b"/>
                </a:tc>
                <a:extLst>
                  <a:ext uri="{0D108BD9-81ED-4DB2-BD59-A6C34878D82A}">
                    <a16:rowId xmlns:a16="http://schemas.microsoft.com/office/drawing/2014/main" val="2748760762"/>
                  </a:ext>
                </a:extLst>
              </a:tr>
              <a:tr h="671265">
                <a:tc>
                  <a:txBody>
                    <a:bodyPr/>
                    <a:lstStyle/>
                    <a:p>
                      <a:pPr marL="6350" marR="31750" indent="-6350" algn="ctr">
                        <a:lnSpc>
                          <a:spcPct val="107000"/>
                        </a:lnSpc>
                        <a:spcAft>
                          <a:spcPts val="0"/>
                        </a:spcAft>
                      </a:pPr>
                      <a:r>
                        <a:rPr lang="fr-FR" sz="900" dirty="0" err="1" smtClean="0">
                          <a:effectLst/>
                        </a:rPr>
                        <a:t>ActionIdentity</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23495" marT="24130" marB="15240"/>
                </a:tc>
                <a:tc>
                  <a:txBody>
                    <a:bodyPr/>
                    <a:lstStyle/>
                    <a:p>
                      <a:pPr marL="6350" marR="29845" indent="-6350" algn="ctr" defTabSz="914400" rtl="0" eaLnBrk="1" latinLnBrk="0" hangingPunct="1">
                        <a:lnSpc>
                          <a:spcPct val="107000"/>
                        </a:lnSpc>
                        <a:spcAft>
                          <a:spcPts val="0"/>
                        </a:spcAft>
                      </a:pPr>
                      <a:r>
                        <a:rPr lang="fr-FR" sz="900" kern="1200" dirty="0" smtClean="0">
                          <a:solidFill>
                            <a:schemeClr val="dk1"/>
                          </a:solidFill>
                          <a:effectLst/>
                          <a:latin typeface="+mn-lt"/>
                          <a:ea typeface="+mn-ea"/>
                          <a:cs typeface="+mn-cs"/>
                        </a:rPr>
                        <a:t>MAL::</a:t>
                      </a:r>
                      <a:r>
                        <a:rPr lang="fr-FR" sz="900" kern="1200" dirty="0" err="1" smtClean="0">
                          <a:solidFill>
                            <a:schemeClr val="dk1"/>
                          </a:solidFill>
                          <a:effectLst/>
                          <a:latin typeface="+mn-lt"/>
                          <a:ea typeface="+mn-ea"/>
                          <a:cs typeface="+mn-cs"/>
                        </a:rPr>
                        <a:t>ObjectIdentity</a:t>
                      </a:r>
                      <a:endParaRPr lang="fr-FR" sz="900" kern="1200" dirty="0">
                        <a:solidFill>
                          <a:schemeClr val="dk1"/>
                        </a:solidFill>
                        <a:effectLst/>
                        <a:latin typeface="+mn-lt"/>
                        <a:ea typeface="+mn-ea"/>
                        <a:cs typeface="+mn-cs"/>
                      </a:endParaRPr>
                    </a:p>
                  </a:txBody>
                  <a:tcPr marL="54610" marR="23495" marT="24130" marB="15240"/>
                </a:tc>
                <a:tc>
                  <a:txBody>
                    <a:bodyPr/>
                    <a:lstStyle/>
                    <a:p>
                      <a:pPr marL="6350" marR="5080" indent="-6350" algn="l">
                        <a:lnSpc>
                          <a:spcPct val="107000"/>
                        </a:lnSpc>
                        <a:spcAft>
                          <a:spcPts val="0"/>
                        </a:spcAft>
                      </a:pPr>
                      <a:r>
                        <a:rPr lang="en-US" sz="900" kern="1200" dirty="0" smtClean="0">
                          <a:solidFill>
                            <a:schemeClr val="dk1"/>
                          </a:solidFill>
                          <a:effectLst/>
                          <a:latin typeface="+mn-lt"/>
                          <a:ea typeface="+mn-ea"/>
                          <a:cs typeface="+mn-cs"/>
                        </a:rPr>
                        <a:t>Domain (as List&lt;MAL::Identifier&gt;)</a:t>
                      </a:r>
                    </a:p>
                    <a:p>
                      <a:pPr marL="6350" marR="5080" indent="-6350" algn="l">
                        <a:lnSpc>
                          <a:spcPct val="107000"/>
                        </a:lnSpc>
                        <a:spcAft>
                          <a:spcPts val="0"/>
                        </a:spcAft>
                      </a:pPr>
                      <a:r>
                        <a:rPr lang="en-US" sz="900" kern="1200" dirty="0" smtClean="0">
                          <a:solidFill>
                            <a:schemeClr val="dk1"/>
                          </a:solidFill>
                          <a:effectLst/>
                          <a:latin typeface="+mn-lt"/>
                          <a:ea typeface="+mn-ea"/>
                          <a:cs typeface="+mn-cs"/>
                        </a:rPr>
                        <a:t>Area (as MAL::Identifier)</a:t>
                      </a:r>
                    </a:p>
                    <a:p>
                      <a:pPr marL="6350" marR="5080" indent="-6350" algn="l">
                        <a:lnSpc>
                          <a:spcPct val="107000"/>
                        </a:lnSpc>
                        <a:spcAft>
                          <a:spcPts val="0"/>
                        </a:spcAft>
                      </a:pPr>
                      <a:r>
                        <a:rPr lang="en-US" sz="900" kern="1200" dirty="0" smtClean="0">
                          <a:solidFill>
                            <a:schemeClr val="dk1"/>
                          </a:solidFill>
                          <a:effectLst/>
                          <a:latin typeface="+mn-lt"/>
                          <a:ea typeface="+mn-ea"/>
                          <a:cs typeface="+mn-cs"/>
                        </a:rPr>
                        <a:t>Type (as MAL::Identifier)</a:t>
                      </a:r>
                    </a:p>
                    <a:p>
                      <a:pPr marL="6350" marR="5080" indent="-6350" algn="l">
                        <a:lnSpc>
                          <a:spcPct val="107000"/>
                        </a:lnSpc>
                        <a:spcAft>
                          <a:spcPts val="0"/>
                        </a:spcAft>
                      </a:pPr>
                      <a:r>
                        <a:rPr lang="en-US" sz="900" kern="1200" dirty="0" smtClean="0">
                          <a:solidFill>
                            <a:schemeClr val="dk1"/>
                          </a:solidFill>
                          <a:effectLst/>
                          <a:latin typeface="+mn-lt"/>
                          <a:ea typeface="+mn-ea"/>
                          <a:cs typeface="+mn-cs"/>
                        </a:rPr>
                        <a:t>Key (as new MAL::Identifier)</a:t>
                      </a:r>
                    </a:p>
                    <a:p>
                      <a:pPr marL="6350" marR="5080" indent="-6350" algn="l">
                        <a:lnSpc>
                          <a:spcPct val="107000"/>
                        </a:lnSpc>
                        <a:spcAft>
                          <a:spcPts val="0"/>
                        </a:spcAft>
                      </a:pPr>
                      <a:r>
                        <a:rPr lang="en-US" sz="900" kern="1200" dirty="0" smtClean="0">
                          <a:solidFill>
                            <a:schemeClr val="dk1"/>
                          </a:solidFill>
                          <a:effectLst/>
                          <a:latin typeface="+mn-lt"/>
                          <a:ea typeface="+mn-ea"/>
                          <a:cs typeface="+mn-cs"/>
                        </a:rPr>
                        <a:t>Version (MAL::</a:t>
                      </a:r>
                      <a:r>
                        <a:rPr lang="en-US" sz="900" kern="1200" dirty="0" err="1" smtClean="0">
                          <a:solidFill>
                            <a:schemeClr val="dk1"/>
                          </a:solidFill>
                          <a:effectLst/>
                          <a:latin typeface="+mn-lt"/>
                          <a:ea typeface="+mn-ea"/>
                          <a:cs typeface="+mn-cs"/>
                        </a:rPr>
                        <a:t>UInteger</a:t>
                      </a:r>
                      <a:r>
                        <a:rPr lang="en-US" sz="900" kern="1200" dirty="0" smtClean="0">
                          <a:solidFill>
                            <a:schemeClr val="dk1"/>
                          </a:solidFill>
                          <a:effectLst/>
                          <a:latin typeface="+mn-lt"/>
                          <a:ea typeface="+mn-ea"/>
                          <a:cs typeface="+mn-cs"/>
                        </a:rPr>
                        <a:t>)</a:t>
                      </a:r>
                    </a:p>
                  </a:txBody>
                  <a:tcPr marL="54610" marR="23495" marT="24130" marB="15240"/>
                </a:tc>
                <a:extLst>
                  <a:ext uri="{0D108BD9-81ED-4DB2-BD59-A6C34878D82A}">
                    <a16:rowId xmlns:a16="http://schemas.microsoft.com/office/drawing/2014/main" val="3478983898"/>
                  </a:ext>
                </a:extLst>
              </a:tr>
              <a:tr h="441825">
                <a:tc>
                  <a:txBody>
                    <a:bodyPr/>
                    <a:lstStyle/>
                    <a:p>
                      <a:pPr marL="15240" marR="38100" indent="-6350" algn="l">
                        <a:lnSpc>
                          <a:spcPct val="107000"/>
                        </a:lnSpc>
                        <a:spcAft>
                          <a:spcPts val="0"/>
                        </a:spcAft>
                      </a:pPr>
                      <a:r>
                        <a:rPr lang="fr-FR" sz="900" dirty="0" err="1">
                          <a:effectLst/>
                        </a:rPr>
                        <a:t>ActionDefinition</a:t>
                      </a:r>
                      <a:r>
                        <a:rPr lang="fr-FR" sz="900" dirty="0">
                          <a:effectLst/>
                        </a:rPr>
                        <a: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23495" marT="24130" marB="15240"/>
                </a:tc>
                <a:tc>
                  <a:txBody>
                    <a:bodyPr/>
                    <a:lstStyle/>
                    <a:p>
                      <a:pPr marL="6350" marR="29845" indent="-6350" algn="ctr" defTabSz="914400" rtl="0" eaLnBrk="1" latinLnBrk="0" hangingPunct="1">
                        <a:lnSpc>
                          <a:spcPct val="107000"/>
                        </a:lnSpc>
                        <a:spcAft>
                          <a:spcPts val="0"/>
                        </a:spcAft>
                      </a:pPr>
                      <a:r>
                        <a:rPr lang="fr-FR" sz="900" kern="1200" dirty="0" err="1" smtClean="0">
                          <a:solidFill>
                            <a:schemeClr val="dk1"/>
                          </a:solidFill>
                          <a:effectLst/>
                          <a:latin typeface="+mn-lt"/>
                          <a:ea typeface="+mn-ea"/>
                          <a:cs typeface="+mn-cs"/>
                        </a:rPr>
                        <a:t>ActionDefinitionDetails</a:t>
                      </a:r>
                      <a:endParaRPr lang="fr-FR" sz="900" kern="1200" dirty="0">
                        <a:solidFill>
                          <a:schemeClr val="dk1"/>
                        </a:solidFill>
                        <a:effectLst/>
                        <a:latin typeface="+mn-lt"/>
                        <a:ea typeface="+mn-ea"/>
                        <a:cs typeface="+mn-cs"/>
                      </a:endParaRPr>
                    </a:p>
                  </a:txBody>
                  <a:tcPr marL="54610" marR="23495" marT="24130" marB="15240"/>
                </a:tc>
                <a:tc>
                  <a:txBody>
                    <a:bodyPr/>
                    <a:lstStyle/>
                    <a:p>
                      <a:pPr marL="6350" marR="5080" indent="-6350" algn="l">
                        <a:lnSpc>
                          <a:spcPct val="107000"/>
                        </a:lnSpc>
                        <a:spcAft>
                          <a:spcPts val="0"/>
                        </a:spcAft>
                      </a:pPr>
                      <a:r>
                        <a:rPr lang="en-US" sz="1100" dirty="0">
                          <a:effectLst/>
                        </a:rPr>
                        <a: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23495" marT="24130" marB="15240"/>
                </a:tc>
                <a:extLst>
                  <a:ext uri="{0D108BD9-81ED-4DB2-BD59-A6C34878D82A}">
                    <a16:rowId xmlns:a16="http://schemas.microsoft.com/office/drawing/2014/main" val="3150024640"/>
                  </a:ext>
                </a:extLst>
              </a:tr>
              <a:tr h="444153">
                <a:tc>
                  <a:txBody>
                    <a:bodyPr/>
                    <a:lstStyle/>
                    <a:p>
                      <a:pPr marL="40005" marR="38100" indent="-6350" algn="l">
                        <a:lnSpc>
                          <a:spcPct val="107000"/>
                        </a:lnSpc>
                        <a:spcAft>
                          <a:spcPts val="0"/>
                        </a:spcAft>
                      </a:pPr>
                      <a:r>
                        <a:rPr lang="fr-FR" sz="900" dirty="0" err="1" smtClean="0">
                          <a:effectLst/>
                        </a:rPr>
                        <a:t>ActionRequestInstance</a:t>
                      </a:r>
                      <a:r>
                        <a:rPr lang="fr-FR" sz="900" dirty="0" smtClean="0">
                          <a:effectLst/>
                        </a:rPr>
                        <a: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23495" marT="24130" marB="15240"/>
                </a:tc>
                <a:tc>
                  <a:txBody>
                    <a:bodyPr/>
                    <a:lstStyle/>
                    <a:p>
                      <a:pPr marL="6350" marR="29845" indent="-6350" algn="ctr" defTabSz="914400" rtl="0" eaLnBrk="1" latinLnBrk="0" hangingPunct="1">
                        <a:lnSpc>
                          <a:spcPct val="107000"/>
                        </a:lnSpc>
                        <a:spcAft>
                          <a:spcPts val="0"/>
                        </a:spcAft>
                      </a:pPr>
                      <a:r>
                        <a:rPr lang="fr-FR" sz="900" kern="1200" dirty="0" err="1">
                          <a:solidFill>
                            <a:schemeClr val="dk1"/>
                          </a:solidFill>
                          <a:effectLst/>
                          <a:latin typeface="+mn-lt"/>
                          <a:ea typeface="+mn-ea"/>
                          <a:cs typeface="+mn-cs"/>
                        </a:rPr>
                        <a:t>ActionInstanceDetails</a:t>
                      </a:r>
                      <a:r>
                        <a:rPr lang="fr-FR" sz="900" kern="1200" dirty="0">
                          <a:solidFill>
                            <a:schemeClr val="dk1"/>
                          </a:solidFill>
                          <a:effectLst/>
                          <a:latin typeface="+mn-lt"/>
                          <a:ea typeface="+mn-ea"/>
                          <a:cs typeface="+mn-cs"/>
                        </a:rPr>
                        <a:t> </a:t>
                      </a:r>
                    </a:p>
                  </a:txBody>
                  <a:tcPr marL="54610" marR="23495" marT="24130" marB="15240"/>
                </a:tc>
                <a:tc>
                  <a:txBody>
                    <a:bodyPr/>
                    <a:lstStyle/>
                    <a:p>
                      <a:pPr marL="6350" marR="38100" indent="-6350" algn="l">
                        <a:lnSpc>
                          <a:spcPct val="107000"/>
                        </a:lnSpc>
                        <a:spcAft>
                          <a:spcPts val="0"/>
                        </a:spcAft>
                      </a:pPr>
                      <a:r>
                        <a:rPr lang="en-US" sz="1100" dirty="0">
                          <a:effectLst/>
                        </a:rPr>
                        <a: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23495" marT="24130" marB="15240"/>
                </a:tc>
                <a:extLst>
                  <a:ext uri="{0D108BD9-81ED-4DB2-BD59-A6C34878D82A}">
                    <a16:rowId xmlns:a16="http://schemas.microsoft.com/office/drawing/2014/main" val="2956346845"/>
                  </a:ext>
                </a:extLst>
              </a:tr>
            </a:tbl>
          </a:graphicData>
        </a:graphic>
      </p:graphicFrame>
      <p:sp>
        <p:nvSpPr>
          <p:cNvPr id="6" name="Espace réservé du texte 5"/>
          <p:cNvSpPr>
            <a:spLocks noGrp="1"/>
          </p:cNvSpPr>
          <p:nvPr>
            <p:ph type="body" sz="quarter" idx="13"/>
          </p:nvPr>
        </p:nvSpPr>
        <p:spPr/>
        <p:txBody>
          <a:bodyPr/>
          <a:lstStyle/>
          <a:p>
            <a:endParaRPr lang="fr-FR"/>
          </a:p>
        </p:txBody>
      </p:sp>
      <p:graphicFrame>
        <p:nvGraphicFramePr>
          <p:cNvPr id="8" name="Tableau 7"/>
          <p:cNvGraphicFramePr>
            <a:graphicFrameLocks noGrp="1"/>
          </p:cNvGraphicFramePr>
          <p:nvPr>
            <p:extLst/>
          </p:nvPr>
        </p:nvGraphicFramePr>
        <p:xfrm>
          <a:off x="6955603" y="710857"/>
          <a:ext cx="4661531" cy="4646454"/>
        </p:xfrm>
        <a:graphic>
          <a:graphicData uri="http://schemas.openxmlformats.org/drawingml/2006/table">
            <a:tbl>
              <a:tblPr firstRow="1" firstCol="1" bandRow="1">
                <a:tableStyleId>{5C22544A-7EE6-4342-B048-85BDC9FD1C3A}</a:tableStyleId>
              </a:tblPr>
              <a:tblGrid>
                <a:gridCol w="1241417">
                  <a:extLst>
                    <a:ext uri="{9D8B030D-6E8A-4147-A177-3AD203B41FA5}">
                      <a16:colId xmlns:a16="http://schemas.microsoft.com/office/drawing/2014/main" val="1701168638"/>
                    </a:ext>
                  </a:extLst>
                </a:gridCol>
                <a:gridCol w="1025879">
                  <a:extLst>
                    <a:ext uri="{9D8B030D-6E8A-4147-A177-3AD203B41FA5}">
                      <a16:colId xmlns:a16="http://schemas.microsoft.com/office/drawing/2014/main" val="2966200342"/>
                    </a:ext>
                  </a:extLst>
                </a:gridCol>
                <a:gridCol w="442475">
                  <a:extLst>
                    <a:ext uri="{9D8B030D-6E8A-4147-A177-3AD203B41FA5}">
                      <a16:colId xmlns:a16="http://schemas.microsoft.com/office/drawing/2014/main" val="2559362766"/>
                    </a:ext>
                  </a:extLst>
                </a:gridCol>
                <a:gridCol w="1951760">
                  <a:extLst>
                    <a:ext uri="{9D8B030D-6E8A-4147-A177-3AD203B41FA5}">
                      <a16:colId xmlns:a16="http://schemas.microsoft.com/office/drawing/2014/main" val="4124699792"/>
                    </a:ext>
                  </a:extLst>
                </a:gridCol>
              </a:tblGrid>
              <a:tr h="142760">
                <a:tc>
                  <a:txBody>
                    <a:bodyPr/>
                    <a:lstStyle/>
                    <a:p>
                      <a:pPr marL="6350" marR="31750" indent="-6350" algn="ctr">
                        <a:lnSpc>
                          <a:spcPct val="107000"/>
                        </a:lnSpc>
                        <a:spcAft>
                          <a:spcPts val="0"/>
                        </a:spcAft>
                      </a:pPr>
                      <a:r>
                        <a:rPr lang="fr-FR" sz="700">
                          <a:effectLst/>
                        </a:rPr>
                        <a:t>Name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8100" indent="-6350" algn="l">
                        <a:lnSpc>
                          <a:spcPct val="107000"/>
                        </a:lnSpc>
                        <a:spcAft>
                          <a:spcPts val="800"/>
                        </a:spcAft>
                      </a:pPr>
                      <a:r>
                        <a:rPr lang="fr-FR" sz="900">
                          <a:effectLst/>
                        </a:rPr>
                        <a:t>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gridSpan="2">
                  <a:txBody>
                    <a:bodyPr/>
                    <a:lstStyle/>
                    <a:p>
                      <a:pPr marL="190500" marR="38100" indent="-6350" algn="l">
                        <a:lnSpc>
                          <a:spcPct val="107000"/>
                        </a:lnSpc>
                        <a:spcAft>
                          <a:spcPts val="0"/>
                        </a:spcAft>
                      </a:pPr>
                      <a:r>
                        <a:rPr lang="fr-FR" sz="700">
                          <a:effectLst/>
                        </a:rPr>
                        <a:t>ActionInstanceDetails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hMerge="1">
                  <a:txBody>
                    <a:bodyPr/>
                    <a:lstStyle/>
                    <a:p>
                      <a:endParaRPr lang="fr-FR"/>
                    </a:p>
                  </a:txBody>
                  <a:tcPr/>
                </a:tc>
                <a:extLst>
                  <a:ext uri="{0D108BD9-81ED-4DB2-BD59-A6C34878D82A}">
                    <a16:rowId xmlns:a16="http://schemas.microsoft.com/office/drawing/2014/main" val="405438895"/>
                  </a:ext>
                </a:extLst>
              </a:tr>
              <a:tr h="142760">
                <a:tc>
                  <a:txBody>
                    <a:bodyPr/>
                    <a:lstStyle/>
                    <a:p>
                      <a:pPr marL="6350" marR="31750" indent="-6350" algn="ctr">
                        <a:lnSpc>
                          <a:spcPct val="107000"/>
                        </a:lnSpc>
                        <a:spcAft>
                          <a:spcPts val="0"/>
                        </a:spcAft>
                      </a:pPr>
                      <a:r>
                        <a:rPr lang="fr-FR" sz="700">
                          <a:effectLst/>
                        </a:rPr>
                        <a:t>Extends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8100" indent="-6350" algn="l">
                        <a:lnSpc>
                          <a:spcPct val="107000"/>
                        </a:lnSpc>
                        <a:spcAft>
                          <a:spcPts val="800"/>
                        </a:spcAft>
                      </a:pPr>
                      <a:r>
                        <a:rPr lang="fr-FR" sz="900">
                          <a:effectLst/>
                        </a:rPr>
                        <a:t>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gridSpan="2">
                  <a:txBody>
                    <a:bodyPr/>
                    <a:lstStyle/>
                    <a:p>
                      <a:pPr marL="332740" marR="38100" indent="-6350" algn="l">
                        <a:lnSpc>
                          <a:spcPct val="107000"/>
                        </a:lnSpc>
                        <a:spcAft>
                          <a:spcPts val="0"/>
                        </a:spcAft>
                      </a:pPr>
                      <a:r>
                        <a:rPr lang="fr-FR" sz="700">
                          <a:effectLst/>
                        </a:rPr>
                        <a:t>MAL::Composite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hMerge="1">
                  <a:txBody>
                    <a:bodyPr/>
                    <a:lstStyle/>
                    <a:p>
                      <a:endParaRPr lang="fr-FR"/>
                    </a:p>
                  </a:txBody>
                  <a:tcPr/>
                </a:tc>
                <a:extLst>
                  <a:ext uri="{0D108BD9-81ED-4DB2-BD59-A6C34878D82A}">
                    <a16:rowId xmlns:a16="http://schemas.microsoft.com/office/drawing/2014/main" val="4183372362"/>
                  </a:ext>
                </a:extLst>
              </a:tr>
              <a:tr h="142760">
                <a:tc>
                  <a:txBody>
                    <a:bodyPr/>
                    <a:lstStyle/>
                    <a:p>
                      <a:pPr marL="6350" marR="32385" indent="-6350" algn="ctr">
                        <a:lnSpc>
                          <a:spcPct val="107000"/>
                        </a:lnSpc>
                        <a:spcAft>
                          <a:spcPts val="0"/>
                        </a:spcAft>
                      </a:pPr>
                      <a:r>
                        <a:rPr lang="fr-FR" sz="700">
                          <a:effectLst/>
                        </a:rPr>
                        <a:t>Short Form Part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8100" indent="-6350" algn="l">
                        <a:lnSpc>
                          <a:spcPct val="107000"/>
                        </a:lnSpc>
                        <a:spcAft>
                          <a:spcPts val="800"/>
                        </a:spcAft>
                      </a:pPr>
                      <a:r>
                        <a:rPr lang="fr-FR" sz="900">
                          <a:effectLst/>
                        </a:rPr>
                        <a:t>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gridSpan="2">
                  <a:txBody>
                    <a:bodyPr/>
                    <a:lstStyle/>
                    <a:p>
                      <a:pPr marL="767080" marR="38100" indent="-6350" algn="l">
                        <a:lnSpc>
                          <a:spcPct val="107000"/>
                        </a:lnSpc>
                        <a:spcAft>
                          <a:spcPts val="0"/>
                        </a:spcAft>
                      </a:pPr>
                      <a:r>
                        <a:rPr lang="fr-FR" sz="700">
                          <a:effectLst/>
                        </a:rPr>
                        <a:t>2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hMerge="1">
                  <a:txBody>
                    <a:bodyPr/>
                    <a:lstStyle/>
                    <a:p>
                      <a:endParaRPr lang="fr-FR"/>
                    </a:p>
                  </a:txBody>
                  <a:tcPr/>
                </a:tc>
                <a:extLst>
                  <a:ext uri="{0D108BD9-81ED-4DB2-BD59-A6C34878D82A}">
                    <a16:rowId xmlns:a16="http://schemas.microsoft.com/office/drawing/2014/main" val="3808783184"/>
                  </a:ext>
                </a:extLst>
              </a:tr>
              <a:tr h="122884">
                <a:tc>
                  <a:txBody>
                    <a:bodyPr/>
                    <a:lstStyle/>
                    <a:p>
                      <a:pPr marL="6350" marR="31115" indent="-6350" algn="ctr">
                        <a:lnSpc>
                          <a:spcPct val="107000"/>
                        </a:lnSpc>
                        <a:spcAft>
                          <a:spcPts val="0"/>
                        </a:spcAft>
                      </a:pPr>
                      <a:r>
                        <a:rPr lang="fr-FR" sz="700">
                          <a:effectLst/>
                        </a:rPr>
                        <a:t>Field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1115" indent="-6350" algn="ctr">
                        <a:lnSpc>
                          <a:spcPct val="107000"/>
                        </a:lnSpc>
                        <a:spcAft>
                          <a:spcPts val="0"/>
                        </a:spcAft>
                      </a:pPr>
                      <a:r>
                        <a:rPr lang="fr-FR" sz="700">
                          <a:effectLst/>
                        </a:rPr>
                        <a:t>Type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4445" marR="38100" indent="-6350" algn="just">
                        <a:lnSpc>
                          <a:spcPct val="107000"/>
                        </a:lnSpc>
                        <a:spcAft>
                          <a:spcPts val="0"/>
                        </a:spcAft>
                      </a:pPr>
                      <a:r>
                        <a:rPr lang="fr-FR" sz="700">
                          <a:effectLst/>
                        </a:rPr>
                        <a:t>Nullable</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1115" indent="-6350" algn="ctr">
                        <a:lnSpc>
                          <a:spcPct val="107000"/>
                        </a:lnSpc>
                        <a:spcAft>
                          <a:spcPts val="0"/>
                        </a:spcAft>
                      </a:pPr>
                      <a:r>
                        <a:rPr lang="fr-FR" sz="700" dirty="0">
                          <a:effectLst/>
                        </a:rPr>
                        <a:t>Comment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extLst>
                  <a:ext uri="{0D108BD9-81ED-4DB2-BD59-A6C34878D82A}">
                    <a16:rowId xmlns:a16="http://schemas.microsoft.com/office/drawing/2014/main" val="143832749"/>
                  </a:ext>
                </a:extLst>
              </a:tr>
              <a:tr h="227459">
                <a:tc>
                  <a:txBody>
                    <a:bodyPr/>
                    <a:lstStyle/>
                    <a:p>
                      <a:pPr marL="6350" marR="32385" indent="-6350" algn="ctr">
                        <a:lnSpc>
                          <a:spcPct val="107000"/>
                        </a:lnSpc>
                        <a:spcAft>
                          <a:spcPts val="0"/>
                        </a:spcAft>
                      </a:pPr>
                      <a:r>
                        <a:rPr lang="fr-FR" sz="700" dirty="0" err="1" smtClean="0">
                          <a:solidFill>
                            <a:schemeClr val="lt1"/>
                          </a:solidFill>
                          <a:effectLst/>
                          <a:latin typeface="+mn-lt"/>
                          <a:ea typeface="+mn-ea"/>
                          <a:cs typeface="+mn-cs"/>
                        </a:rPr>
                        <a:t>instanceId</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2">
                        <a:lumMod val="40000"/>
                        <a:lumOff val="60000"/>
                      </a:schemeClr>
                    </a:solidFill>
                  </a:tcPr>
                </a:tc>
                <a:tc>
                  <a:txBody>
                    <a:bodyPr/>
                    <a:lstStyle/>
                    <a:p>
                      <a:pPr marL="6350" marR="33655" indent="-6350" algn="ctr">
                        <a:lnSpc>
                          <a:spcPct val="107000"/>
                        </a:lnSpc>
                        <a:spcAft>
                          <a:spcPts val="0"/>
                        </a:spcAft>
                      </a:pPr>
                      <a:r>
                        <a:rPr lang="fr-FR" sz="700" dirty="0">
                          <a:effectLst/>
                        </a:rPr>
                        <a:t>MAL</a:t>
                      </a:r>
                      <a:r>
                        <a:rPr lang="fr-FR" sz="700" dirty="0" smtClean="0">
                          <a:effectLst/>
                        </a:rPr>
                        <a:t>::Long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2">
                        <a:lumMod val="40000"/>
                        <a:lumOff val="60000"/>
                      </a:schemeClr>
                    </a:solidFill>
                  </a:tcPr>
                </a:tc>
                <a:tc>
                  <a:txBody>
                    <a:bodyPr/>
                    <a:lstStyle/>
                    <a:p>
                      <a:pPr marL="6350" marR="33020" indent="-6350" algn="ctr">
                        <a:lnSpc>
                          <a:spcPct val="107000"/>
                        </a:lnSpc>
                        <a:spcAft>
                          <a:spcPts val="0"/>
                        </a:spcAft>
                      </a:pPr>
                      <a:r>
                        <a:rPr lang="fr-FR" sz="700" dirty="0">
                          <a:effectLst/>
                        </a:rPr>
                        <a:t>No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2">
                        <a:lumMod val="40000"/>
                        <a:lumOff val="60000"/>
                      </a:schemeClr>
                    </a:solidFill>
                  </a:tcPr>
                </a:tc>
                <a:tc>
                  <a:txBody>
                    <a:bodyPr/>
                    <a:lstStyle/>
                    <a:p>
                      <a:pPr marL="1905" marR="38100" indent="-1270" algn="l">
                        <a:lnSpc>
                          <a:spcPct val="107000"/>
                        </a:lnSpc>
                        <a:spcAft>
                          <a:spcPts val="0"/>
                        </a:spcAft>
                      </a:pPr>
                      <a:r>
                        <a:rPr lang="en-US" sz="700" dirty="0" smtClean="0">
                          <a:effectLst/>
                        </a:rPr>
                        <a:t>A unique id of the instance,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2">
                        <a:lumMod val="40000"/>
                        <a:lumOff val="60000"/>
                      </a:schemeClr>
                    </a:solidFill>
                  </a:tcPr>
                </a:tc>
                <a:extLst>
                  <a:ext uri="{0D108BD9-81ED-4DB2-BD59-A6C34878D82A}">
                    <a16:rowId xmlns:a16="http://schemas.microsoft.com/office/drawing/2014/main" val="1622290541"/>
                  </a:ext>
                </a:extLst>
              </a:tr>
              <a:tr h="227459">
                <a:tc>
                  <a:txBody>
                    <a:bodyPr/>
                    <a:lstStyle/>
                    <a:p>
                      <a:pPr marL="6350" marR="30480" indent="-6350" algn="ctr">
                        <a:lnSpc>
                          <a:spcPct val="107000"/>
                        </a:lnSpc>
                        <a:spcAft>
                          <a:spcPts val="0"/>
                        </a:spcAft>
                      </a:pPr>
                      <a:r>
                        <a:rPr lang="fr-FR" sz="700" dirty="0" err="1">
                          <a:effectLst/>
                        </a:rPr>
                        <a:t>defInstId</a:t>
                      </a:r>
                      <a:r>
                        <a:rPr lang="fr-FR" sz="700" dirty="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1"/>
                    </a:solidFill>
                  </a:tcPr>
                </a:tc>
                <a:tc>
                  <a:txBody>
                    <a:bodyPr/>
                    <a:lstStyle/>
                    <a:p>
                      <a:pPr marL="6350" marR="29845" indent="-6350" algn="ctr" defTabSz="914400" rtl="0" eaLnBrk="1" latinLnBrk="0" hangingPunct="1">
                        <a:lnSpc>
                          <a:spcPct val="107000"/>
                        </a:lnSpc>
                        <a:spcAft>
                          <a:spcPts val="0"/>
                        </a:spcAft>
                      </a:pPr>
                      <a:r>
                        <a:rPr lang="fr-FR" sz="700" kern="1200" dirty="0" smtClean="0">
                          <a:solidFill>
                            <a:schemeClr val="dk1"/>
                          </a:solidFill>
                          <a:effectLst/>
                          <a:latin typeface="+mn-lt"/>
                          <a:ea typeface="+mn-ea"/>
                          <a:cs typeface="+mn-cs"/>
                        </a:rPr>
                        <a:t>MAL::</a:t>
                      </a:r>
                      <a:r>
                        <a:rPr lang="fr-FR" sz="700" kern="1200" dirty="0" err="1" smtClean="0">
                          <a:solidFill>
                            <a:schemeClr val="dk1"/>
                          </a:solidFill>
                          <a:effectLst/>
                          <a:latin typeface="+mn-lt"/>
                          <a:ea typeface="+mn-ea"/>
                          <a:cs typeface="+mn-cs"/>
                        </a:rPr>
                        <a:t>ObjectIdentity</a:t>
                      </a:r>
                      <a:endParaRPr lang="fr-FR" sz="700" kern="1200" dirty="0">
                        <a:solidFill>
                          <a:schemeClr val="dk1"/>
                        </a:solidFill>
                        <a:effectLst/>
                        <a:latin typeface="+mn-lt"/>
                        <a:ea typeface="+mn-ea"/>
                        <a:cs typeface="+mn-cs"/>
                      </a:endParaRPr>
                    </a:p>
                  </a:txBody>
                  <a:tcPr marL="23092" marR="3299" marT="15670" marB="0">
                    <a:solidFill>
                      <a:schemeClr val="bg2">
                        <a:lumMod val="20000"/>
                        <a:lumOff val="80000"/>
                      </a:schemeClr>
                    </a:solidFill>
                  </a:tcPr>
                </a:tc>
                <a:tc>
                  <a:txBody>
                    <a:bodyPr/>
                    <a:lstStyle/>
                    <a:p>
                      <a:pPr marL="6350" marR="30480" indent="-6350" algn="ctr">
                        <a:lnSpc>
                          <a:spcPct val="107000"/>
                        </a:lnSpc>
                        <a:spcAft>
                          <a:spcPts val="0"/>
                        </a:spcAft>
                      </a:pPr>
                      <a:r>
                        <a:rPr lang="fr-FR" sz="700" b="1" dirty="0" err="1" smtClean="0">
                          <a:effectLst/>
                        </a:rPr>
                        <a:t>Yes</a:t>
                      </a:r>
                      <a:r>
                        <a:rPr lang="fr-FR" sz="700" b="1" dirty="0" smtClean="0">
                          <a:effectLst/>
                        </a:rPr>
                        <a:t> </a:t>
                      </a:r>
                      <a:endParaRPr lang="fr-FR"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bg2">
                        <a:lumMod val="20000"/>
                        <a:lumOff val="80000"/>
                      </a:schemeClr>
                    </a:solidFill>
                  </a:tcPr>
                </a:tc>
                <a:tc>
                  <a:txBody>
                    <a:bodyPr/>
                    <a:lstStyle/>
                    <a:p>
                      <a:pPr marL="1270" marR="38100" indent="635" algn="l">
                        <a:lnSpc>
                          <a:spcPct val="107000"/>
                        </a:lnSpc>
                        <a:spcAft>
                          <a:spcPts val="0"/>
                        </a:spcAft>
                      </a:pPr>
                      <a:r>
                        <a:rPr lang="en-US" sz="700" b="1" dirty="0" smtClean="0">
                          <a:solidFill>
                            <a:srgbClr val="92D050"/>
                          </a:solidFill>
                          <a:effectLst/>
                        </a:rPr>
                        <a:t>[OPTIONAL] </a:t>
                      </a:r>
                      <a:r>
                        <a:rPr lang="en-US" sz="700" dirty="0" smtClean="0">
                          <a:effectLst/>
                        </a:rPr>
                        <a:t>The </a:t>
                      </a:r>
                      <a:r>
                        <a:rPr lang="en-US" sz="700" dirty="0">
                          <a:effectLst/>
                        </a:rPr>
                        <a:t>object instance identifier of the </a:t>
                      </a:r>
                      <a:r>
                        <a:rPr lang="en-US" sz="700" dirty="0" err="1">
                          <a:effectLst/>
                        </a:rPr>
                        <a:t>ActionDefinition</a:t>
                      </a:r>
                      <a:r>
                        <a:rPr lang="en-US" sz="700" dirty="0">
                          <a:effectLst/>
                        </a:rPr>
                        <a:t> to be used.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bg2">
                        <a:lumMod val="20000"/>
                        <a:lumOff val="80000"/>
                      </a:schemeClr>
                    </a:solidFill>
                  </a:tcPr>
                </a:tc>
                <a:extLst>
                  <a:ext uri="{0D108BD9-81ED-4DB2-BD59-A6C34878D82A}">
                    <a16:rowId xmlns:a16="http://schemas.microsoft.com/office/drawing/2014/main" val="65984287"/>
                  </a:ext>
                </a:extLst>
              </a:tr>
              <a:tr h="333354">
                <a:tc>
                  <a:txBody>
                    <a:bodyPr/>
                    <a:lstStyle/>
                    <a:p>
                      <a:pPr marL="6350" marR="32385" indent="-6350" algn="ctr">
                        <a:lnSpc>
                          <a:spcPct val="107000"/>
                        </a:lnSpc>
                        <a:spcAft>
                          <a:spcPts val="0"/>
                        </a:spcAft>
                      </a:pPr>
                      <a:r>
                        <a:rPr lang="fr-FR" sz="700" dirty="0" err="1">
                          <a:effectLst/>
                        </a:rPr>
                        <a:t>stageStartedRequired</a:t>
                      </a:r>
                      <a:r>
                        <a:rPr lang="fr-FR" sz="700" dirty="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3655" indent="-6350" algn="ctr">
                        <a:lnSpc>
                          <a:spcPct val="107000"/>
                        </a:lnSpc>
                        <a:spcAft>
                          <a:spcPts val="0"/>
                        </a:spcAft>
                      </a:pPr>
                      <a:r>
                        <a:rPr lang="fr-FR" sz="700" dirty="0">
                          <a:effectLst/>
                        </a:rPr>
                        <a:t>MAL::</a:t>
                      </a:r>
                      <a:r>
                        <a:rPr lang="fr-FR" sz="700" dirty="0" err="1">
                          <a:effectLst/>
                        </a:rPr>
                        <a:t>Boolean</a:t>
                      </a:r>
                      <a:r>
                        <a:rPr lang="fr-FR" sz="700" dirty="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3020" indent="-6350" algn="ctr">
                        <a:lnSpc>
                          <a:spcPct val="107000"/>
                        </a:lnSpc>
                        <a:spcAft>
                          <a:spcPts val="0"/>
                        </a:spcAft>
                      </a:pPr>
                      <a:r>
                        <a:rPr lang="fr-FR" sz="700" dirty="0">
                          <a:effectLst/>
                        </a:rPr>
                        <a:t>No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1905" marR="38100" indent="-1270" algn="l">
                        <a:lnSpc>
                          <a:spcPct val="107000"/>
                        </a:lnSpc>
                        <a:spcAft>
                          <a:spcPts val="0"/>
                        </a:spcAft>
                      </a:pPr>
                      <a:r>
                        <a:rPr lang="en-US" sz="700" dirty="0">
                          <a:effectLst/>
                        </a:rPr>
                        <a:t>If TRUE, then an activity event of type Execution is required for the STARTED stage.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extLst>
                  <a:ext uri="{0D108BD9-81ED-4DB2-BD59-A6C34878D82A}">
                    <a16:rowId xmlns:a16="http://schemas.microsoft.com/office/drawing/2014/main" val="3188164013"/>
                  </a:ext>
                </a:extLst>
              </a:tr>
              <a:tr h="333354">
                <a:tc>
                  <a:txBody>
                    <a:bodyPr/>
                    <a:lstStyle/>
                    <a:p>
                      <a:pPr marL="55245" marR="38100" indent="-6350" algn="l">
                        <a:lnSpc>
                          <a:spcPct val="107000"/>
                        </a:lnSpc>
                        <a:spcAft>
                          <a:spcPts val="0"/>
                        </a:spcAft>
                      </a:pPr>
                      <a:r>
                        <a:rPr lang="fr-FR" sz="700">
                          <a:effectLst/>
                        </a:rPr>
                        <a:t>stageProgressRequired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4925" indent="-6350" algn="ctr">
                        <a:lnSpc>
                          <a:spcPct val="107000"/>
                        </a:lnSpc>
                        <a:spcAft>
                          <a:spcPts val="0"/>
                        </a:spcAft>
                      </a:pPr>
                      <a:r>
                        <a:rPr lang="fr-FR" sz="700" dirty="0">
                          <a:effectLst/>
                        </a:rPr>
                        <a:t>MAL::</a:t>
                      </a:r>
                      <a:r>
                        <a:rPr lang="fr-FR" sz="700" dirty="0" err="1">
                          <a:effectLst/>
                        </a:rPr>
                        <a:t>Boolean</a:t>
                      </a:r>
                      <a:r>
                        <a:rPr lang="fr-FR" sz="700" dirty="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3655" indent="-6350" algn="ctr">
                        <a:lnSpc>
                          <a:spcPct val="107000"/>
                        </a:lnSpc>
                        <a:spcAft>
                          <a:spcPts val="0"/>
                        </a:spcAft>
                      </a:pPr>
                      <a:r>
                        <a:rPr lang="fr-FR" sz="700">
                          <a:effectLst/>
                        </a:rPr>
                        <a:t>No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8100" indent="-6350" algn="l">
                        <a:lnSpc>
                          <a:spcPct val="107000"/>
                        </a:lnSpc>
                        <a:spcAft>
                          <a:spcPts val="0"/>
                        </a:spcAft>
                      </a:pPr>
                      <a:r>
                        <a:rPr lang="en-US" sz="700" dirty="0">
                          <a:effectLst/>
                        </a:rPr>
                        <a:t>If TRUE, then activity events of type </a:t>
                      </a:r>
                      <a:endParaRPr lang="fr-FR" sz="900" dirty="0">
                        <a:effectLst/>
                      </a:endParaRPr>
                    </a:p>
                    <a:p>
                      <a:pPr marL="1270" marR="38100" indent="-6350" algn="l">
                        <a:lnSpc>
                          <a:spcPct val="107000"/>
                        </a:lnSpc>
                        <a:spcAft>
                          <a:spcPts val="0"/>
                        </a:spcAft>
                      </a:pPr>
                      <a:r>
                        <a:rPr lang="en-US" sz="700" dirty="0">
                          <a:effectLst/>
                        </a:rPr>
                        <a:t>Execution are required for the PROGRESS stages.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extLst>
                  <a:ext uri="{0D108BD9-81ED-4DB2-BD59-A6C34878D82A}">
                    <a16:rowId xmlns:a16="http://schemas.microsoft.com/office/drawing/2014/main" val="2806904444"/>
                  </a:ext>
                </a:extLst>
              </a:tr>
              <a:tr h="333354">
                <a:tc>
                  <a:txBody>
                    <a:bodyPr/>
                    <a:lstStyle/>
                    <a:p>
                      <a:pPr marL="2540" marR="38100" indent="-6350" algn="just">
                        <a:lnSpc>
                          <a:spcPct val="107000"/>
                        </a:lnSpc>
                        <a:spcAft>
                          <a:spcPts val="0"/>
                        </a:spcAft>
                      </a:pPr>
                      <a:r>
                        <a:rPr lang="fr-FR" sz="700">
                          <a:effectLst/>
                        </a:rPr>
                        <a:t>stageCompletedRequired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4290" indent="-6350" algn="ctr">
                        <a:lnSpc>
                          <a:spcPct val="107000"/>
                        </a:lnSpc>
                        <a:spcAft>
                          <a:spcPts val="0"/>
                        </a:spcAft>
                      </a:pPr>
                      <a:r>
                        <a:rPr lang="fr-FR" sz="700" dirty="0">
                          <a:effectLst/>
                        </a:rPr>
                        <a:t>MAL::</a:t>
                      </a:r>
                      <a:r>
                        <a:rPr lang="fr-FR" sz="700" dirty="0" err="1">
                          <a:effectLst/>
                        </a:rPr>
                        <a:t>Boolean</a:t>
                      </a:r>
                      <a:r>
                        <a:rPr lang="fr-FR" sz="700" dirty="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3655" indent="-6350" algn="ctr">
                        <a:lnSpc>
                          <a:spcPct val="107000"/>
                        </a:lnSpc>
                        <a:spcAft>
                          <a:spcPts val="0"/>
                        </a:spcAft>
                      </a:pPr>
                      <a:r>
                        <a:rPr lang="fr-FR" sz="700">
                          <a:effectLst/>
                        </a:rPr>
                        <a:t>No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6350" marR="38100" indent="-6350" algn="l">
                        <a:lnSpc>
                          <a:spcPct val="107000"/>
                        </a:lnSpc>
                        <a:spcAft>
                          <a:spcPts val="0"/>
                        </a:spcAft>
                      </a:pPr>
                      <a:r>
                        <a:rPr lang="en-US" sz="700" dirty="0">
                          <a:effectLst/>
                        </a:rPr>
                        <a:t>If TRUE, then an activity event of type </a:t>
                      </a:r>
                      <a:endParaRPr lang="fr-FR" sz="900" dirty="0">
                        <a:effectLst/>
                      </a:endParaRPr>
                    </a:p>
                    <a:p>
                      <a:pPr marL="1270" marR="38100" indent="-6350" algn="l">
                        <a:lnSpc>
                          <a:spcPct val="107000"/>
                        </a:lnSpc>
                        <a:spcAft>
                          <a:spcPts val="0"/>
                        </a:spcAft>
                      </a:pPr>
                      <a:r>
                        <a:rPr lang="en-US" sz="700" dirty="0">
                          <a:effectLst/>
                        </a:rPr>
                        <a:t>Execution is required for the COMPLETION stage.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extLst>
                  <a:ext uri="{0D108BD9-81ED-4DB2-BD59-A6C34878D82A}">
                    <a16:rowId xmlns:a16="http://schemas.microsoft.com/office/drawing/2014/main" val="3806836213"/>
                  </a:ext>
                </a:extLst>
              </a:tr>
              <a:tr h="846994">
                <a:tc>
                  <a:txBody>
                    <a:bodyPr/>
                    <a:lstStyle/>
                    <a:p>
                      <a:pPr marL="6350" marR="32385" indent="-6350" algn="ctr">
                        <a:lnSpc>
                          <a:spcPct val="107000"/>
                        </a:lnSpc>
                        <a:spcAft>
                          <a:spcPts val="0"/>
                        </a:spcAft>
                      </a:pPr>
                      <a:r>
                        <a:rPr lang="fr-FR" sz="700" dirty="0" err="1">
                          <a:effectLst/>
                        </a:rPr>
                        <a:t>argumentValues</a:t>
                      </a:r>
                      <a:r>
                        <a:rPr lang="fr-FR" sz="700" dirty="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19050" marR="38100" indent="-6350" algn="ctr">
                        <a:lnSpc>
                          <a:spcPct val="107000"/>
                        </a:lnSpc>
                        <a:spcAft>
                          <a:spcPts val="0"/>
                        </a:spcAft>
                      </a:pPr>
                      <a:r>
                        <a:rPr lang="fr-FR" sz="700" dirty="0"/>
                        <a:t>List&lt;</a:t>
                      </a:r>
                      <a:r>
                        <a:rPr lang="fr-FR" sz="700" dirty="0" err="1"/>
                        <a:t>AttributeValue</a:t>
                      </a:r>
                      <a:r>
                        <a:rPr lang="fr-FR" sz="700" dirty="0"/>
                        <a:t>&gt;</a:t>
                      </a:r>
                    </a:p>
                  </a:txBody>
                  <a:tcPr marL="23092" marR="3299" marT="15670" marB="0"/>
                </a:tc>
                <a:tc>
                  <a:txBody>
                    <a:bodyPr/>
                    <a:lstStyle/>
                    <a:p>
                      <a:pPr marL="6350" marR="32385" indent="-6350" algn="ctr">
                        <a:lnSpc>
                          <a:spcPct val="107000"/>
                        </a:lnSpc>
                        <a:spcAft>
                          <a:spcPts val="0"/>
                        </a:spcAft>
                      </a:pPr>
                      <a:r>
                        <a:rPr lang="fr-FR" sz="700">
                          <a:effectLst/>
                        </a:rPr>
                        <a:t>Yes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tc>
                  <a:txBody>
                    <a:bodyPr/>
                    <a:lstStyle/>
                    <a:p>
                      <a:pPr marL="1270" marR="38100" indent="-635" algn="l">
                        <a:lnSpc>
                          <a:spcPct val="103000"/>
                        </a:lnSpc>
                        <a:spcAft>
                          <a:spcPts val="0"/>
                        </a:spcAft>
                      </a:pPr>
                      <a:r>
                        <a:rPr lang="en-US" sz="700">
                          <a:effectLst/>
                        </a:rPr>
                        <a:t>List containing the values of the arguments. The ordering of the list matches that of the definition. If a value for a particular entry is not being </a:t>
                      </a:r>
                      <a:endParaRPr lang="fr-FR" sz="900">
                        <a:effectLst/>
                      </a:endParaRPr>
                    </a:p>
                    <a:p>
                      <a:pPr marL="1270" marR="23495" indent="-6350" algn="l">
                        <a:lnSpc>
                          <a:spcPct val="107000"/>
                        </a:lnSpc>
                        <a:spcAft>
                          <a:spcPts val="0"/>
                        </a:spcAft>
                      </a:pPr>
                      <a:r>
                        <a:rPr lang="en-US" sz="700">
                          <a:effectLst/>
                        </a:rPr>
                        <a:t>supplied, then its position is filled with a NULL value. If no arguments are defined, then the complete list is replaced with a NULL.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tc>
                <a:extLst>
                  <a:ext uri="{0D108BD9-81ED-4DB2-BD59-A6C34878D82A}">
                    <a16:rowId xmlns:a16="http://schemas.microsoft.com/office/drawing/2014/main" val="599242809"/>
                  </a:ext>
                </a:extLst>
              </a:tr>
              <a:tr h="564117">
                <a:tc>
                  <a:txBody>
                    <a:bodyPr/>
                    <a:lstStyle/>
                    <a:p>
                      <a:pPr marL="6350" marR="32385" indent="-6350" algn="ctr">
                        <a:lnSpc>
                          <a:spcPct val="107000"/>
                        </a:lnSpc>
                        <a:spcAft>
                          <a:spcPts val="0"/>
                        </a:spcAft>
                      </a:pPr>
                      <a:r>
                        <a:rPr lang="fr-FR" sz="700" dirty="0" err="1">
                          <a:effectLst/>
                        </a:rPr>
                        <a:t>argumentIds</a:t>
                      </a:r>
                      <a:r>
                        <a:rPr lang="fr-FR" sz="700" dirty="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3">
                        <a:lumMod val="40000"/>
                        <a:lumOff val="60000"/>
                      </a:schemeClr>
                    </a:solidFill>
                  </a:tcPr>
                </a:tc>
                <a:tc>
                  <a:txBody>
                    <a:bodyPr/>
                    <a:lstStyle/>
                    <a:p>
                      <a:pPr marL="8890" marR="38100" indent="-6350" algn="ctr">
                        <a:lnSpc>
                          <a:spcPct val="107000"/>
                        </a:lnSpc>
                        <a:spcAft>
                          <a:spcPts val="0"/>
                        </a:spcAft>
                      </a:pPr>
                      <a:r>
                        <a:rPr lang="fr-FR" sz="700" dirty="0"/>
                        <a:t>List&lt;MAL::Identifier&gt;</a:t>
                      </a:r>
                    </a:p>
                  </a:txBody>
                  <a:tcPr marL="23092" marR="3299" marT="15670" marB="0">
                    <a:solidFill>
                      <a:schemeClr val="accent3">
                        <a:lumMod val="40000"/>
                        <a:lumOff val="60000"/>
                      </a:schemeClr>
                    </a:solidFill>
                  </a:tcPr>
                </a:tc>
                <a:tc>
                  <a:txBody>
                    <a:bodyPr/>
                    <a:lstStyle/>
                    <a:p>
                      <a:pPr marL="6350" marR="29845" indent="-6350" algn="ctr">
                        <a:lnSpc>
                          <a:spcPct val="107000"/>
                        </a:lnSpc>
                        <a:spcAft>
                          <a:spcPts val="0"/>
                        </a:spcAft>
                      </a:pPr>
                      <a:r>
                        <a:rPr lang="fr-FR" sz="700" dirty="0" err="1">
                          <a:effectLst/>
                        </a:rPr>
                        <a:t>Yes</a:t>
                      </a:r>
                      <a:r>
                        <a:rPr lang="fr-FR" sz="700" dirty="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3">
                        <a:lumMod val="40000"/>
                        <a:lumOff val="60000"/>
                      </a:schemeClr>
                    </a:solidFill>
                  </a:tcPr>
                </a:tc>
                <a:tc>
                  <a:txBody>
                    <a:bodyPr/>
                    <a:lstStyle/>
                    <a:p>
                      <a:pPr marL="1270" marR="24765" indent="635" algn="l">
                        <a:lnSpc>
                          <a:spcPct val="107000"/>
                        </a:lnSpc>
                        <a:spcAft>
                          <a:spcPts val="0"/>
                        </a:spcAft>
                      </a:pPr>
                      <a:r>
                        <a:rPr lang="en-US" sz="700" dirty="0">
                          <a:effectLst/>
                        </a:rPr>
                        <a:t>Optional list of argument definition identifiers. Allows the provider to verify that the correct arguments are being supplied. The ordering of the list matches that of the argument list of the action definition.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3">
                        <a:lumMod val="40000"/>
                        <a:lumOff val="60000"/>
                      </a:schemeClr>
                    </a:solidFill>
                  </a:tcPr>
                </a:tc>
                <a:extLst>
                  <a:ext uri="{0D108BD9-81ED-4DB2-BD59-A6C34878D82A}">
                    <a16:rowId xmlns:a16="http://schemas.microsoft.com/office/drawing/2014/main" val="256722623"/>
                  </a:ext>
                </a:extLst>
              </a:tr>
              <a:tr h="1074618">
                <a:tc>
                  <a:txBody>
                    <a:bodyPr/>
                    <a:lstStyle/>
                    <a:p>
                      <a:pPr marL="6350" marR="33020" indent="-6350" algn="ctr">
                        <a:lnSpc>
                          <a:spcPct val="107000"/>
                        </a:lnSpc>
                        <a:spcAft>
                          <a:spcPts val="0"/>
                        </a:spcAft>
                      </a:pPr>
                      <a:r>
                        <a:rPr lang="fr-FR" sz="700" dirty="0" err="1">
                          <a:effectLst/>
                        </a:rPr>
                        <a:t>isRawValue</a:t>
                      </a:r>
                      <a:r>
                        <a:rPr lang="fr-FR" sz="700" dirty="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3">
                        <a:lumMod val="40000"/>
                        <a:lumOff val="60000"/>
                      </a:schemeClr>
                    </a:solidFill>
                  </a:tcPr>
                </a:tc>
                <a:tc>
                  <a:txBody>
                    <a:bodyPr/>
                    <a:lstStyle/>
                    <a:p>
                      <a:pPr marL="18415" marR="38100" indent="-6350" algn="ctr">
                        <a:lnSpc>
                          <a:spcPct val="107000"/>
                        </a:lnSpc>
                        <a:spcAft>
                          <a:spcPts val="0"/>
                        </a:spcAft>
                      </a:pPr>
                      <a:r>
                        <a:rPr lang="fr-FR" sz="700" dirty="0"/>
                        <a:t>List&lt;MAL::</a:t>
                      </a:r>
                      <a:r>
                        <a:rPr lang="fr-FR" sz="700" dirty="0" err="1"/>
                        <a:t>Boolean</a:t>
                      </a:r>
                      <a:r>
                        <a:rPr lang="fr-FR" sz="700" dirty="0"/>
                        <a:t>&gt;</a:t>
                      </a:r>
                    </a:p>
                  </a:txBody>
                  <a:tcPr marL="23092" marR="3299" marT="15670" marB="0">
                    <a:solidFill>
                      <a:schemeClr val="accent3">
                        <a:lumMod val="40000"/>
                        <a:lumOff val="60000"/>
                      </a:schemeClr>
                    </a:solidFill>
                  </a:tcPr>
                </a:tc>
                <a:tc>
                  <a:txBody>
                    <a:bodyPr/>
                    <a:lstStyle/>
                    <a:p>
                      <a:pPr marL="6350" marR="31115" indent="-6350" algn="ctr">
                        <a:lnSpc>
                          <a:spcPct val="107000"/>
                        </a:lnSpc>
                        <a:spcAft>
                          <a:spcPts val="0"/>
                        </a:spcAft>
                      </a:pPr>
                      <a:r>
                        <a:rPr lang="fr-FR" sz="700">
                          <a:effectLst/>
                        </a:rPr>
                        <a:t>Yes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3">
                        <a:lumMod val="40000"/>
                        <a:lumOff val="60000"/>
                      </a:schemeClr>
                    </a:solidFill>
                  </a:tcPr>
                </a:tc>
                <a:tc>
                  <a:txBody>
                    <a:bodyPr/>
                    <a:lstStyle/>
                    <a:p>
                      <a:pPr marL="1270" marR="2540" indent="-6350" algn="l">
                        <a:lnSpc>
                          <a:spcPct val="107000"/>
                        </a:lnSpc>
                        <a:spcAft>
                          <a:spcPts val="0"/>
                        </a:spcAft>
                      </a:pPr>
                      <a:r>
                        <a:rPr lang="en-US" sz="700" dirty="0" smtClean="0">
                          <a:effectLst/>
                        </a:rPr>
                        <a:t>Optional list of Booleans that determine whether the supplied argument values are raw or converted. If the Boolean for a particular value is TRUE or NULL then that value is assumed to be raw. If the complete </a:t>
                      </a:r>
                      <a:r>
                        <a:rPr lang="en-US" sz="700" dirty="0" err="1" smtClean="0">
                          <a:effectLst/>
                        </a:rPr>
                        <a:t>isRawValue</a:t>
                      </a:r>
                      <a:r>
                        <a:rPr lang="en-US" sz="700" dirty="0" smtClean="0">
                          <a:effectLst/>
                        </a:rPr>
                        <a:t> list is NULL then all arguments are assumed to be raw values. The ordering of the list matches that of the argument list of the action definition.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3092" marR="3299" marT="15670" marB="0">
                    <a:solidFill>
                      <a:schemeClr val="accent3">
                        <a:lumMod val="40000"/>
                        <a:lumOff val="60000"/>
                      </a:schemeClr>
                    </a:solidFill>
                  </a:tcPr>
                </a:tc>
                <a:extLst>
                  <a:ext uri="{0D108BD9-81ED-4DB2-BD59-A6C34878D82A}">
                    <a16:rowId xmlns:a16="http://schemas.microsoft.com/office/drawing/2014/main" val="1691191463"/>
                  </a:ext>
                </a:extLst>
              </a:tr>
            </a:tbl>
          </a:graphicData>
        </a:graphic>
      </p:graphicFrame>
      <p:cxnSp>
        <p:nvCxnSpPr>
          <p:cNvPr id="10" name="Connecteur droit avec flèche 9"/>
          <p:cNvCxnSpPr/>
          <p:nvPr/>
        </p:nvCxnSpPr>
        <p:spPr>
          <a:xfrm flipV="1">
            <a:off x="5095982" y="2537627"/>
            <a:ext cx="1644754" cy="378858"/>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Tableau 11"/>
          <p:cNvGraphicFramePr>
            <a:graphicFrameLocks noGrp="1"/>
          </p:cNvGraphicFramePr>
          <p:nvPr>
            <p:extLst/>
          </p:nvPr>
        </p:nvGraphicFramePr>
        <p:xfrm>
          <a:off x="422593" y="3362477"/>
          <a:ext cx="5601689" cy="2939166"/>
        </p:xfrm>
        <a:graphic>
          <a:graphicData uri="http://schemas.openxmlformats.org/drawingml/2006/table">
            <a:tbl>
              <a:tblPr firstRow="1" firstCol="1" bandRow="1">
                <a:tableStyleId>{5C22544A-7EE6-4342-B048-85BDC9FD1C3A}</a:tableStyleId>
              </a:tblPr>
              <a:tblGrid>
                <a:gridCol w="1155578">
                  <a:extLst>
                    <a:ext uri="{9D8B030D-6E8A-4147-A177-3AD203B41FA5}">
                      <a16:colId xmlns:a16="http://schemas.microsoft.com/office/drawing/2014/main" val="1200981251"/>
                    </a:ext>
                  </a:extLst>
                </a:gridCol>
                <a:gridCol w="1905209">
                  <a:extLst>
                    <a:ext uri="{9D8B030D-6E8A-4147-A177-3AD203B41FA5}">
                      <a16:colId xmlns:a16="http://schemas.microsoft.com/office/drawing/2014/main" val="1788796400"/>
                    </a:ext>
                  </a:extLst>
                </a:gridCol>
                <a:gridCol w="560356">
                  <a:extLst>
                    <a:ext uri="{9D8B030D-6E8A-4147-A177-3AD203B41FA5}">
                      <a16:colId xmlns:a16="http://schemas.microsoft.com/office/drawing/2014/main" val="3647540419"/>
                    </a:ext>
                  </a:extLst>
                </a:gridCol>
                <a:gridCol w="1980546">
                  <a:extLst>
                    <a:ext uri="{9D8B030D-6E8A-4147-A177-3AD203B41FA5}">
                      <a16:colId xmlns:a16="http://schemas.microsoft.com/office/drawing/2014/main" val="801408340"/>
                    </a:ext>
                  </a:extLst>
                </a:gridCol>
              </a:tblGrid>
              <a:tr h="150840">
                <a:tc>
                  <a:txBody>
                    <a:bodyPr/>
                    <a:lstStyle/>
                    <a:p>
                      <a:pPr marL="6350" marR="29845" indent="-6350" algn="ctr">
                        <a:lnSpc>
                          <a:spcPct val="107000"/>
                        </a:lnSpc>
                        <a:spcAft>
                          <a:spcPts val="0"/>
                        </a:spcAft>
                      </a:pPr>
                      <a:r>
                        <a:rPr lang="fr-FR" sz="800">
                          <a:effectLst/>
                        </a:rPr>
                        <a:t>Name </a:t>
                      </a:r>
                      <a:endParaRPr lang="fr-FR"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gridSpan="3">
                  <a:txBody>
                    <a:bodyPr/>
                    <a:lstStyle/>
                    <a:p>
                      <a:pPr marL="6350" marR="29210" indent="-6350" algn="ctr">
                        <a:lnSpc>
                          <a:spcPct val="107000"/>
                        </a:lnSpc>
                        <a:spcAft>
                          <a:spcPts val="0"/>
                        </a:spcAft>
                      </a:pPr>
                      <a:r>
                        <a:rPr lang="fr-FR" sz="800" dirty="0" err="1">
                          <a:effectLst/>
                        </a:rPr>
                        <a:t>ActionDefinitionDetails</a:t>
                      </a:r>
                      <a:r>
                        <a:rPr lang="fr-FR" sz="800" dirty="0">
                          <a:effectLst/>
                        </a:rPr>
                        <a:t>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18964629"/>
                  </a:ext>
                </a:extLst>
              </a:tr>
              <a:tr h="173369">
                <a:tc>
                  <a:txBody>
                    <a:bodyPr/>
                    <a:lstStyle/>
                    <a:p>
                      <a:pPr marL="6350" marR="29845" indent="-6350" algn="ctr">
                        <a:lnSpc>
                          <a:spcPct val="107000"/>
                        </a:lnSpc>
                        <a:spcAft>
                          <a:spcPts val="0"/>
                        </a:spcAft>
                      </a:pPr>
                      <a:r>
                        <a:rPr lang="fr-FR" sz="800">
                          <a:effectLst/>
                        </a:rPr>
                        <a:t>Extends </a:t>
                      </a:r>
                      <a:endParaRPr lang="fr-FR"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gridSpan="3">
                  <a:txBody>
                    <a:bodyPr/>
                    <a:lstStyle/>
                    <a:p>
                      <a:pPr marL="6350" marR="29210" indent="-6350" algn="ctr">
                        <a:lnSpc>
                          <a:spcPct val="107000"/>
                        </a:lnSpc>
                        <a:spcAft>
                          <a:spcPts val="0"/>
                        </a:spcAft>
                      </a:pPr>
                      <a:r>
                        <a:rPr lang="fr-FR" sz="800" dirty="0">
                          <a:effectLst/>
                        </a:rPr>
                        <a:t>MAL::Composite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60377664"/>
                  </a:ext>
                </a:extLst>
              </a:tr>
              <a:tr h="173369">
                <a:tc>
                  <a:txBody>
                    <a:bodyPr/>
                    <a:lstStyle/>
                    <a:p>
                      <a:pPr marL="6350" marR="30480" indent="-6350" algn="ctr">
                        <a:lnSpc>
                          <a:spcPct val="107000"/>
                        </a:lnSpc>
                        <a:spcAft>
                          <a:spcPts val="0"/>
                        </a:spcAft>
                      </a:pPr>
                      <a:r>
                        <a:rPr lang="fr-FR" sz="800">
                          <a:effectLst/>
                        </a:rPr>
                        <a:t>Short Form Part </a:t>
                      </a:r>
                      <a:endParaRPr lang="fr-FR"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gridSpan="3">
                  <a:txBody>
                    <a:bodyPr/>
                    <a:lstStyle/>
                    <a:p>
                      <a:pPr marL="6350" marR="28575" indent="-6350" algn="ctr">
                        <a:lnSpc>
                          <a:spcPct val="107000"/>
                        </a:lnSpc>
                        <a:spcAft>
                          <a:spcPts val="0"/>
                        </a:spcAft>
                      </a:pPr>
                      <a:r>
                        <a:rPr lang="fr-FR" sz="800" dirty="0">
                          <a:effectLst/>
                        </a:rPr>
                        <a:t>1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482658638"/>
                  </a:ext>
                </a:extLst>
              </a:tr>
              <a:tr h="172212">
                <a:tc>
                  <a:txBody>
                    <a:bodyPr/>
                    <a:lstStyle/>
                    <a:p>
                      <a:pPr marL="6350" marR="29210" indent="-6350" algn="ctr">
                        <a:lnSpc>
                          <a:spcPct val="107000"/>
                        </a:lnSpc>
                        <a:spcAft>
                          <a:spcPts val="0"/>
                        </a:spcAft>
                      </a:pPr>
                      <a:r>
                        <a:rPr lang="fr-FR" sz="800" dirty="0">
                          <a:effectLst/>
                        </a:rPr>
                        <a:t>Field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a:txBody>
                    <a:bodyPr/>
                    <a:lstStyle/>
                    <a:p>
                      <a:pPr marL="6350" marR="29845" indent="-6350" algn="ctr" defTabSz="914400" rtl="0" eaLnBrk="1" latinLnBrk="0" hangingPunct="1">
                        <a:lnSpc>
                          <a:spcPct val="107000"/>
                        </a:lnSpc>
                        <a:spcAft>
                          <a:spcPts val="0"/>
                        </a:spcAft>
                      </a:pPr>
                      <a:r>
                        <a:rPr lang="fr-FR" sz="800" kern="1200" dirty="0">
                          <a:solidFill>
                            <a:schemeClr val="dk1"/>
                          </a:solidFill>
                          <a:effectLst/>
                          <a:latin typeface="+mn-lt"/>
                          <a:ea typeface="+mn-ea"/>
                          <a:cs typeface="+mn-cs"/>
                        </a:rPr>
                        <a:t>Type </a:t>
                      </a:r>
                    </a:p>
                  </a:txBody>
                  <a:tcPr marL="35560" marR="6985" marT="24130" marB="0"/>
                </a:tc>
                <a:tc>
                  <a:txBody>
                    <a:bodyPr/>
                    <a:lstStyle/>
                    <a:p>
                      <a:pPr marL="19050" marR="38100" indent="-6350" algn="just">
                        <a:lnSpc>
                          <a:spcPct val="107000"/>
                        </a:lnSpc>
                        <a:spcAft>
                          <a:spcPts val="0"/>
                        </a:spcAft>
                      </a:pPr>
                      <a:r>
                        <a:rPr lang="fr-FR" sz="800">
                          <a:effectLst/>
                        </a:rPr>
                        <a:t>Nullable</a:t>
                      </a:r>
                      <a:endParaRPr lang="fr-FR"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a:txBody>
                    <a:bodyPr/>
                    <a:lstStyle/>
                    <a:p>
                      <a:pPr marL="6350" marR="29210" indent="-6350" algn="ctr">
                        <a:lnSpc>
                          <a:spcPct val="107000"/>
                        </a:lnSpc>
                        <a:spcAft>
                          <a:spcPts val="0"/>
                        </a:spcAft>
                      </a:pPr>
                      <a:r>
                        <a:rPr lang="fr-FR" sz="800">
                          <a:effectLst/>
                        </a:rPr>
                        <a:t>Comment </a:t>
                      </a:r>
                      <a:endParaRPr lang="fr-FR"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extLst>
                  <a:ext uri="{0D108BD9-81ED-4DB2-BD59-A6C34878D82A}">
                    <a16:rowId xmlns:a16="http://schemas.microsoft.com/office/drawing/2014/main" val="3896505501"/>
                  </a:ext>
                </a:extLst>
              </a:tr>
              <a:tr h="190626">
                <a:tc>
                  <a:txBody>
                    <a:bodyPr/>
                    <a:lstStyle/>
                    <a:p>
                      <a:pPr marL="6350" marR="31115" indent="-6350" algn="ctr">
                        <a:lnSpc>
                          <a:spcPct val="107000"/>
                        </a:lnSpc>
                        <a:spcAft>
                          <a:spcPts val="0"/>
                        </a:spcAft>
                      </a:pPr>
                      <a:r>
                        <a:rPr lang="fr-FR" sz="800" dirty="0" err="1" smtClean="0">
                          <a:effectLst/>
                        </a:rPr>
                        <a:t>definitionId</a:t>
                      </a:r>
                      <a:r>
                        <a:rPr lang="fr-FR" sz="800" dirty="0" smtClean="0">
                          <a:effectLst/>
                        </a:rPr>
                        <a:t>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solidFill>
                      <a:schemeClr val="accent2">
                        <a:lumMod val="40000"/>
                        <a:lumOff val="60000"/>
                      </a:schemeClr>
                    </a:solidFill>
                  </a:tcPr>
                </a:tc>
                <a:tc>
                  <a:txBody>
                    <a:bodyPr/>
                    <a:lstStyle/>
                    <a:p>
                      <a:pPr marL="6350" marR="29845" indent="-6350" algn="ctr" defTabSz="914400" rtl="0" eaLnBrk="1" latinLnBrk="0" hangingPunct="1">
                        <a:lnSpc>
                          <a:spcPct val="107000"/>
                        </a:lnSpc>
                        <a:spcAft>
                          <a:spcPts val="0"/>
                        </a:spcAft>
                      </a:pPr>
                      <a:r>
                        <a:rPr lang="fr-FR" sz="800" kern="1200" dirty="0" smtClean="0">
                          <a:solidFill>
                            <a:schemeClr val="dk1"/>
                          </a:solidFill>
                          <a:effectLst/>
                          <a:latin typeface="+mn-lt"/>
                          <a:ea typeface="+mn-ea"/>
                          <a:cs typeface="+mn-cs"/>
                        </a:rPr>
                        <a:t>MAL::</a:t>
                      </a:r>
                      <a:r>
                        <a:rPr lang="fr-FR" sz="800" kern="1200" dirty="0" err="1" smtClean="0">
                          <a:solidFill>
                            <a:schemeClr val="dk1"/>
                          </a:solidFill>
                          <a:effectLst/>
                          <a:latin typeface="+mn-lt"/>
                          <a:ea typeface="+mn-ea"/>
                          <a:cs typeface="+mn-cs"/>
                        </a:rPr>
                        <a:t>ObjectIdentity</a:t>
                      </a:r>
                      <a:endParaRPr lang="fr-FR" sz="800" kern="1200" dirty="0">
                        <a:solidFill>
                          <a:schemeClr val="dk1"/>
                        </a:solidFill>
                        <a:effectLst/>
                        <a:latin typeface="+mn-lt"/>
                        <a:ea typeface="+mn-ea"/>
                        <a:cs typeface="+mn-cs"/>
                      </a:endParaRPr>
                    </a:p>
                  </a:txBody>
                  <a:tcPr marL="35560" marR="6985" marT="24130" marB="0">
                    <a:solidFill>
                      <a:schemeClr val="accent2">
                        <a:lumMod val="40000"/>
                        <a:lumOff val="60000"/>
                      </a:schemeClr>
                    </a:solidFill>
                  </a:tcPr>
                </a:tc>
                <a:tc>
                  <a:txBody>
                    <a:bodyPr/>
                    <a:lstStyle/>
                    <a:p>
                      <a:pPr marL="6350" marR="29845" indent="-6350" algn="ctr">
                        <a:lnSpc>
                          <a:spcPct val="107000"/>
                        </a:lnSpc>
                        <a:spcAft>
                          <a:spcPts val="0"/>
                        </a:spcAft>
                      </a:pPr>
                      <a:r>
                        <a:rPr lang="fr-FR" sz="800" dirty="0">
                          <a:effectLst/>
                        </a:rPr>
                        <a:t>No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solidFill>
                      <a:schemeClr val="accent2">
                        <a:lumMod val="40000"/>
                        <a:lumOff val="60000"/>
                      </a:schemeClr>
                    </a:solidFill>
                  </a:tcPr>
                </a:tc>
                <a:tc>
                  <a:txBody>
                    <a:bodyPr/>
                    <a:lstStyle/>
                    <a:p>
                      <a:pPr marL="635" marR="38100" indent="-6350" algn="l">
                        <a:lnSpc>
                          <a:spcPct val="107000"/>
                        </a:lnSpc>
                        <a:spcAft>
                          <a:spcPts val="0"/>
                        </a:spcAft>
                      </a:pP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solidFill>
                      <a:schemeClr val="accent2">
                        <a:lumMod val="40000"/>
                        <a:lumOff val="60000"/>
                      </a:schemeClr>
                    </a:solidFill>
                  </a:tcPr>
                </a:tc>
                <a:extLst>
                  <a:ext uri="{0D108BD9-81ED-4DB2-BD59-A6C34878D82A}">
                    <a16:rowId xmlns:a16="http://schemas.microsoft.com/office/drawing/2014/main" val="3112349658"/>
                  </a:ext>
                </a:extLst>
              </a:tr>
              <a:tr h="180881">
                <a:tc>
                  <a:txBody>
                    <a:bodyPr/>
                    <a:lstStyle/>
                    <a:p>
                      <a:pPr marL="6350" marR="31115" indent="-6350" algn="ctr">
                        <a:lnSpc>
                          <a:spcPct val="107000"/>
                        </a:lnSpc>
                        <a:spcAft>
                          <a:spcPts val="0"/>
                        </a:spcAft>
                      </a:pPr>
                      <a:r>
                        <a:rPr lang="fr-FR" sz="800" dirty="0">
                          <a:effectLst/>
                        </a:rPr>
                        <a:t>description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a:txBody>
                    <a:bodyPr/>
                    <a:lstStyle/>
                    <a:p>
                      <a:pPr marL="6350" marR="29845" indent="-6350" algn="ctr" defTabSz="914400" rtl="0" eaLnBrk="1" latinLnBrk="0" hangingPunct="1">
                        <a:lnSpc>
                          <a:spcPct val="107000"/>
                        </a:lnSpc>
                        <a:spcAft>
                          <a:spcPts val="0"/>
                        </a:spcAft>
                      </a:pPr>
                      <a:r>
                        <a:rPr lang="fr-FR" sz="800" kern="1200" dirty="0">
                          <a:solidFill>
                            <a:schemeClr val="dk1"/>
                          </a:solidFill>
                          <a:effectLst/>
                          <a:latin typeface="+mn-lt"/>
                          <a:ea typeface="+mn-ea"/>
                          <a:cs typeface="+mn-cs"/>
                        </a:rPr>
                        <a:t>MAL::String </a:t>
                      </a:r>
                    </a:p>
                  </a:txBody>
                  <a:tcPr marL="35560" marR="6985" marT="24130" marB="0"/>
                </a:tc>
                <a:tc>
                  <a:txBody>
                    <a:bodyPr/>
                    <a:lstStyle/>
                    <a:p>
                      <a:pPr marL="6350" marR="29845" indent="-6350" algn="ctr">
                        <a:lnSpc>
                          <a:spcPct val="107000"/>
                        </a:lnSpc>
                        <a:spcAft>
                          <a:spcPts val="0"/>
                        </a:spcAft>
                      </a:pPr>
                      <a:r>
                        <a:rPr lang="fr-FR" sz="800">
                          <a:effectLst/>
                        </a:rPr>
                        <a:t>No </a:t>
                      </a:r>
                      <a:endParaRPr lang="fr-FR"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a:txBody>
                    <a:bodyPr/>
                    <a:lstStyle/>
                    <a:p>
                      <a:pPr marL="635" marR="38100" indent="-6350" algn="l">
                        <a:lnSpc>
                          <a:spcPct val="107000"/>
                        </a:lnSpc>
                        <a:spcAft>
                          <a:spcPts val="0"/>
                        </a:spcAft>
                      </a:pPr>
                      <a:r>
                        <a:rPr lang="en-US" sz="800" dirty="0">
                          <a:effectLst/>
                        </a:rPr>
                        <a:t>The description of the action.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extLst>
                  <a:ext uri="{0D108BD9-81ED-4DB2-BD59-A6C34878D82A}">
                    <a16:rowId xmlns:a16="http://schemas.microsoft.com/office/drawing/2014/main" val="2098925254"/>
                  </a:ext>
                </a:extLst>
              </a:tr>
              <a:tr h="744062">
                <a:tc>
                  <a:txBody>
                    <a:bodyPr/>
                    <a:lstStyle/>
                    <a:p>
                      <a:pPr marL="6350" marR="31115" indent="-6350" algn="ctr">
                        <a:lnSpc>
                          <a:spcPct val="107000"/>
                        </a:lnSpc>
                        <a:spcAft>
                          <a:spcPts val="0"/>
                        </a:spcAft>
                      </a:pPr>
                      <a:r>
                        <a:rPr lang="fr-FR" sz="800" dirty="0" err="1">
                          <a:effectLst/>
                        </a:rPr>
                        <a:t>category</a:t>
                      </a:r>
                      <a:r>
                        <a:rPr lang="fr-FR" sz="800" dirty="0">
                          <a:effectLst/>
                        </a:rPr>
                        <a:t>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a:txBody>
                    <a:bodyPr/>
                    <a:lstStyle/>
                    <a:p>
                      <a:pPr marL="6350" marR="29845" indent="-6350" algn="ctr" defTabSz="914400" rtl="0" eaLnBrk="1" latinLnBrk="0" hangingPunct="1">
                        <a:lnSpc>
                          <a:spcPct val="107000"/>
                        </a:lnSpc>
                        <a:spcAft>
                          <a:spcPts val="0"/>
                        </a:spcAft>
                      </a:pPr>
                      <a:r>
                        <a:rPr lang="fr-FR" sz="800" kern="1200" dirty="0">
                          <a:solidFill>
                            <a:schemeClr val="dk1"/>
                          </a:solidFill>
                          <a:effectLst/>
                          <a:latin typeface="+mn-lt"/>
                          <a:ea typeface="+mn-ea"/>
                          <a:cs typeface="+mn-cs"/>
                        </a:rPr>
                        <a:t>MAL::</a:t>
                      </a:r>
                      <a:r>
                        <a:rPr lang="fr-FR" sz="800" kern="1200" dirty="0" err="1">
                          <a:solidFill>
                            <a:schemeClr val="dk1"/>
                          </a:solidFill>
                          <a:effectLst/>
                          <a:latin typeface="+mn-lt"/>
                          <a:ea typeface="+mn-ea"/>
                          <a:cs typeface="+mn-cs"/>
                        </a:rPr>
                        <a:t>UOctet</a:t>
                      </a:r>
                      <a:r>
                        <a:rPr lang="fr-FR" sz="800" kern="1200" dirty="0">
                          <a:solidFill>
                            <a:schemeClr val="dk1"/>
                          </a:solidFill>
                          <a:effectLst/>
                          <a:latin typeface="+mn-lt"/>
                          <a:ea typeface="+mn-ea"/>
                          <a:cs typeface="+mn-cs"/>
                        </a:rPr>
                        <a:t> </a:t>
                      </a:r>
                    </a:p>
                  </a:txBody>
                  <a:tcPr marL="35560" marR="6985" marT="24130" marB="0"/>
                </a:tc>
                <a:tc>
                  <a:txBody>
                    <a:bodyPr/>
                    <a:lstStyle/>
                    <a:p>
                      <a:pPr marL="6350" marR="31115" indent="-6350" algn="ctr">
                        <a:lnSpc>
                          <a:spcPct val="107000"/>
                        </a:lnSpc>
                        <a:spcAft>
                          <a:spcPts val="0"/>
                        </a:spcAft>
                      </a:pPr>
                      <a:r>
                        <a:rPr lang="fr-FR" sz="800">
                          <a:effectLst/>
                        </a:rPr>
                        <a:t>No </a:t>
                      </a:r>
                      <a:endParaRPr lang="fr-FR"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a:txBody>
                    <a:bodyPr/>
                    <a:lstStyle/>
                    <a:p>
                      <a:pPr marL="635" marR="10160" indent="-635" algn="l">
                        <a:lnSpc>
                          <a:spcPct val="107000"/>
                        </a:lnSpc>
                        <a:spcAft>
                          <a:spcPts val="0"/>
                        </a:spcAft>
                      </a:pPr>
                      <a:r>
                        <a:rPr lang="en-US" sz="800" dirty="0">
                          <a:effectLst/>
                        </a:rPr>
                        <a:t>Category of the action. Value taken from </a:t>
                      </a:r>
                      <a:r>
                        <a:rPr lang="en-US" sz="800" dirty="0" err="1">
                          <a:effectLst/>
                        </a:rPr>
                        <a:t>ActionCategory</a:t>
                      </a:r>
                      <a:r>
                        <a:rPr lang="en-US" sz="800" dirty="0">
                          <a:effectLst/>
                        </a:rPr>
                        <a:t> enumeration, although the use of a </a:t>
                      </a:r>
                      <a:r>
                        <a:rPr lang="en-US" sz="800" dirty="0" err="1">
                          <a:effectLst/>
                        </a:rPr>
                        <a:t>UOctet</a:t>
                      </a:r>
                      <a:r>
                        <a:rPr lang="en-US" sz="800" dirty="0">
                          <a:effectLst/>
                        </a:rPr>
                        <a:t> allows deployment specific extension. </a:t>
                      </a:r>
                      <a:r>
                        <a:rPr lang="fr-FR" sz="800" dirty="0">
                          <a:effectLst/>
                        </a:rPr>
                        <a:t>Extensions must use values </a:t>
                      </a:r>
                      <a:r>
                        <a:rPr lang="fr-FR" sz="800" dirty="0" err="1">
                          <a:effectLst/>
                        </a:rPr>
                        <a:t>greater</a:t>
                      </a:r>
                      <a:r>
                        <a:rPr lang="fr-FR" sz="800" dirty="0">
                          <a:effectLst/>
                        </a:rPr>
                        <a:t> </a:t>
                      </a:r>
                      <a:r>
                        <a:rPr lang="fr-FR" sz="800" dirty="0" err="1">
                          <a:effectLst/>
                        </a:rPr>
                        <a:t>than</a:t>
                      </a:r>
                      <a:r>
                        <a:rPr lang="fr-FR" sz="800" dirty="0">
                          <a:effectLst/>
                        </a:rPr>
                        <a:t> 127.</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extLst>
                  <a:ext uri="{0D108BD9-81ED-4DB2-BD59-A6C34878D82A}">
                    <a16:rowId xmlns:a16="http://schemas.microsoft.com/office/drawing/2014/main" val="2001995957"/>
                  </a:ext>
                </a:extLst>
              </a:tr>
              <a:tr h="572694">
                <a:tc>
                  <a:txBody>
                    <a:bodyPr/>
                    <a:lstStyle/>
                    <a:p>
                      <a:pPr marL="3810" marR="38100" indent="-6350" algn="ctr">
                        <a:lnSpc>
                          <a:spcPct val="107000"/>
                        </a:lnSpc>
                        <a:spcAft>
                          <a:spcPts val="0"/>
                        </a:spcAft>
                      </a:pPr>
                      <a:r>
                        <a:rPr lang="fr-FR" sz="800" dirty="0" err="1">
                          <a:effectLst/>
                        </a:rPr>
                        <a:t>progressStepCount</a:t>
                      </a:r>
                      <a:r>
                        <a:rPr lang="fr-FR" sz="800" dirty="0">
                          <a:effectLst/>
                        </a:rPr>
                        <a:t>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solidFill>
                      <a:schemeClr val="accent1"/>
                    </a:solidFill>
                  </a:tcPr>
                </a:tc>
                <a:tc>
                  <a:txBody>
                    <a:bodyPr/>
                    <a:lstStyle/>
                    <a:p>
                      <a:pPr marL="6350" marR="29845" indent="-6350" algn="ctr" defTabSz="914400" rtl="0" eaLnBrk="1" latinLnBrk="0" hangingPunct="1">
                        <a:lnSpc>
                          <a:spcPct val="107000"/>
                        </a:lnSpc>
                        <a:spcAft>
                          <a:spcPts val="0"/>
                        </a:spcAft>
                      </a:pPr>
                      <a:r>
                        <a:rPr lang="fr-FR" sz="800" kern="1200" dirty="0">
                          <a:solidFill>
                            <a:schemeClr val="dk1"/>
                          </a:solidFill>
                          <a:effectLst/>
                          <a:latin typeface="+mn-lt"/>
                          <a:ea typeface="+mn-ea"/>
                          <a:cs typeface="+mn-cs"/>
                        </a:rPr>
                        <a:t>MAL::</a:t>
                      </a:r>
                      <a:r>
                        <a:rPr lang="fr-FR" sz="800" kern="1200" dirty="0" err="1">
                          <a:solidFill>
                            <a:schemeClr val="dk1"/>
                          </a:solidFill>
                          <a:effectLst/>
                          <a:latin typeface="+mn-lt"/>
                          <a:ea typeface="+mn-ea"/>
                          <a:cs typeface="+mn-cs"/>
                        </a:rPr>
                        <a:t>UShort</a:t>
                      </a:r>
                      <a:r>
                        <a:rPr lang="fr-FR" sz="800" kern="1200" dirty="0">
                          <a:solidFill>
                            <a:schemeClr val="dk1"/>
                          </a:solidFill>
                          <a:effectLst/>
                          <a:latin typeface="+mn-lt"/>
                          <a:ea typeface="+mn-ea"/>
                          <a:cs typeface="+mn-cs"/>
                        </a:rPr>
                        <a:t> </a:t>
                      </a:r>
                    </a:p>
                  </a:txBody>
                  <a:tcPr marL="35560" marR="6985" marT="24130" marB="0">
                    <a:solidFill>
                      <a:schemeClr val="bg2">
                        <a:lumMod val="20000"/>
                        <a:lumOff val="80000"/>
                      </a:schemeClr>
                    </a:solidFill>
                  </a:tcPr>
                </a:tc>
                <a:tc>
                  <a:txBody>
                    <a:bodyPr/>
                    <a:lstStyle/>
                    <a:p>
                      <a:pPr marL="6350" marR="31115" indent="-6350" algn="ctr">
                        <a:lnSpc>
                          <a:spcPct val="107000"/>
                        </a:lnSpc>
                        <a:spcAft>
                          <a:spcPts val="0"/>
                        </a:spcAft>
                      </a:pPr>
                      <a:r>
                        <a:rPr lang="fr-FR" sz="800" dirty="0">
                          <a:effectLst/>
                        </a:rPr>
                        <a:t>No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solidFill>
                      <a:schemeClr val="bg2">
                        <a:lumMod val="20000"/>
                        <a:lumOff val="80000"/>
                      </a:schemeClr>
                    </a:solidFill>
                  </a:tcPr>
                </a:tc>
                <a:tc>
                  <a:txBody>
                    <a:bodyPr/>
                    <a:lstStyle/>
                    <a:p>
                      <a:pPr marL="635" marR="38100" indent="-635" algn="l">
                        <a:lnSpc>
                          <a:spcPct val="103000"/>
                        </a:lnSpc>
                        <a:spcAft>
                          <a:spcPts val="0"/>
                        </a:spcAft>
                      </a:pPr>
                      <a:r>
                        <a:rPr lang="en-US" sz="800" dirty="0">
                          <a:effectLst/>
                        </a:rPr>
                        <a:t>Total number of steps that will be reported if PROGRESS reporting is selected in the sent Action. </a:t>
                      </a:r>
                      <a:r>
                        <a:rPr lang="fr-FR" sz="800" dirty="0">
                          <a:effectLst/>
                        </a:rPr>
                        <a:t>0 if </a:t>
                      </a:r>
                      <a:endParaRPr lang="fr-FR" sz="1050" dirty="0">
                        <a:effectLst/>
                      </a:endParaRPr>
                    </a:p>
                    <a:p>
                      <a:pPr marL="635" marR="38100" indent="-6350" algn="just">
                        <a:lnSpc>
                          <a:spcPct val="107000"/>
                        </a:lnSpc>
                        <a:spcAft>
                          <a:spcPts val="0"/>
                        </a:spcAft>
                      </a:pPr>
                      <a:r>
                        <a:rPr lang="fr-FR" sz="800" dirty="0">
                          <a:effectLst/>
                        </a:rPr>
                        <a:t>PROGRESS </a:t>
                      </a:r>
                      <a:r>
                        <a:rPr lang="fr-FR" sz="800" dirty="0" err="1">
                          <a:effectLst/>
                        </a:rPr>
                        <a:t>reporting</a:t>
                      </a:r>
                      <a:r>
                        <a:rPr lang="fr-FR" sz="800" dirty="0">
                          <a:effectLst/>
                        </a:rPr>
                        <a:t> </a:t>
                      </a:r>
                      <a:r>
                        <a:rPr lang="fr-FR" sz="800" dirty="0" err="1">
                          <a:effectLst/>
                        </a:rPr>
                        <a:t>is</a:t>
                      </a:r>
                      <a:r>
                        <a:rPr lang="fr-FR" sz="800" dirty="0">
                          <a:effectLst/>
                        </a:rPr>
                        <a:t> not </a:t>
                      </a:r>
                      <a:r>
                        <a:rPr lang="fr-FR" sz="800" dirty="0" err="1">
                          <a:effectLst/>
                        </a:rPr>
                        <a:t>used</a:t>
                      </a:r>
                      <a:r>
                        <a:rPr lang="fr-FR" sz="800" dirty="0">
                          <a:effectLst/>
                        </a:rPr>
                        <a:t>.</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solidFill>
                      <a:schemeClr val="bg2">
                        <a:lumMod val="20000"/>
                        <a:lumOff val="80000"/>
                      </a:schemeClr>
                    </a:solidFill>
                  </a:tcPr>
                </a:tc>
                <a:extLst>
                  <a:ext uri="{0D108BD9-81ED-4DB2-BD59-A6C34878D82A}">
                    <a16:rowId xmlns:a16="http://schemas.microsoft.com/office/drawing/2014/main" val="3439607679"/>
                  </a:ext>
                </a:extLst>
              </a:tr>
              <a:tr h="572694">
                <a:tc>
                  <a:txBody>
                    <a:bodyPr/>
                    <a:lstStyle/>
                    <a:p>
                      <a:pPr marL="6350" marR="29845" indent="-6350" algn="ctr">
                        <a:lnSpc>
                          <a:spcPct val="107000"/>
                        </a:lnSpc>
                        <a:spcAft>
                          <a:spcPts val="0"/>
                        </a:spcAft>
                      </a:pPr>
                      <a:r>
                        <a:rPr lang="fr-FR" sz="800">
                          <a:effectLst/>
                        </a:rPr>
                        <a:t>arguments </a:t>
                      </a:r>
                      <a:endParaRPr lang="fr-FR"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a:txBody>
                    <a:bodyPr/>
                    <a:lstStyle/>
                    <a:p>
                      <a:pPr marL="6350" marR="29845" indent="-6350" algn="ctr" defTabSz="914400" rtl="0" eaLnBrk="1" latinLnBrk="0" hangingPunct="1">
                        <a:lnSpc>
                          <a:spcPct val="107000"/>
                        </a:lnSpc>
                        <a:spcAft>
                          <a:spcPts val="0"/>
                        </a:spcAft>
                      </a:pPr>
                      <a:r>
                        <a:rPr lang="fr-FR" sz="800" kern="1200" dirty="0">
                          <a:solidFill>
                            <a:schemeClr val="dk1"/>
                          </a:solidFill>
                          <a:effectLst/>
                          <a:latin typeface="+mn-lt"/>
                          <a:ea typeface="+mn-ea"/>
                          <a:cs typeface="+mn-cs"/>
                        </a:rPr>
                        <a:t>List&lt;</a:t>
                      </a:r>
                      <a:r>
                        <a:rPr lang="fr-FR" sz="800" kern="1200" dirty="0" err="1">
                          <a:solidFill>
                            <a:schemeClr val="dk1"/>
                          </a:solidFill>
                          <a:effectLst/>
                          <a:latin typeface="+mn-lt"/>
                          <a:ea typeface="+mn-ea"/>
                          <a:cs typeface="+mn-cs"/>
                        </a:rPr>
                        <a:t>ArgumentDefinitionDetails</a:t>
                      </a:r>
                      <a:r>
                        <a:rPr lang="fr-FR" sz="800" kern="1200" dirty="0">
                          <a:solidFill>
                            <a:schemeClr val="dk1"/>
                          </a:solidFill>
                          <a:effectLst/>
                          <a:latin typeface="+mn-lt"/>
                          <a:ea typeface="+mn-ea"/>
                          <a:cs typeface="+mn-cs"/>
                        </a:rPr>
                        <a:t>&gt;</a:t>
                      </a:r>
                    </a:p>
                  </a:txBody>
                  <a:tcPr marL="35560" marR="6985" marT="24130" marB="0"/>
                </a:tc>
                <a:tc>
                  <a:txBody>
                    <a:bodyPr/>
                    <a:lstStyle/>
                    <a:p>
                      <a:pPr marL="6350" marR="31115" indent="-6350" algn="ctr">
                        <a:lnSpc>
                          <a:spcPct val="107000"/>
                        </a:lnSpc>
                        <a:spcAft>
                          <a:spcPts val="0"/>
                        </a:spcAft>
                      </a:pPr>
                      <a:r>
                        <a:rPr lang="fr-FR" sz="800">
                          <a:effectLst/>
                        </a:rPr>
                        <a:t>Yes </a:t>
                      </a:r>
                      <a:endParaRPr lang="fr-FR"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tc>
                  <a:txBody>
                    <a:bodyPr/>
                    <a:lstStyle/>
                    <a:p>
                      <a:pPr marL="635" marR="38100" indent="-635" algn="l">
                        <a:lnSpc>
                          <a:spcPct val="107000"/>
                        </a:lnSpc>
                        <a:spcAft>
                          <a:spcPts val="0"/>
                        </a:spcAft>
                      </a:pPr>
                      <a:r>
                        <a:rPr lang="en-US" sz="800" dirty="0">
                          <a:effectLst/>
                        </a:rPr>
                        <a:t>The list of argument definitions. If no arguments are defined, then the complete list is replaced with a NULL. </a:t>
                      </a:r>
                      <a:endParaRPr lang="fr-FR"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60" marR="6985" marT="24130" marB="0"/>
                </a:tc>
                <a:extLst>
                  <a:ext uri="{0D108BD9-81ED-4DB2-BD59-A6C34878D82A}">
                    <a16:rowId xmlns:a16="http://schemas.microsoft.com/office/drawing/2014/main" val="2196027604"/>
                  </a:ext>
                </a:extLst>
              </a:tr>
            </a:tbl>
          </a:graphicData>
        </a:graphic>
      </p:graphicFrame>
      <p:cxnSp>
        <p:nvCxnSpPr>
          <p:cNvPr id="16" name="Connecteur droit avec flèche 15"/>
          <p:cNvCxnSpPr/>
          <p:nvPr/>
        </p:nvCxnSpPr>
        <p:spPr>
          <a:xfrm flipH="1">
            <a:off x="3775776" y="2443875"/>
            <a:ext cx="281089" cy="843976"/>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Pensées 18"/>
          <p:cNvSpPr/>
          <p:nvPr/>
        </p:nvSpPr>
        <p:spPr>
          <a:xfrm>
            <a:off x="6565303" y="5752918"/>
            <a:ext cx="2057400" cy="784860"/>
          </a:xfrm>
          <a:prstGeom prst="cloudCallout">
            <a:avLst>
              <a:gd name="adj1" fmla="val -73240"/>
              <a:gd name="adj2" fmla="val 2852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100" dirty="0" err="1" smtClean="0"/>
              <a:t>Should</a:t>
            </a:r>
            <a:r>
              <a:rPr lang="fr-FR" sz="1100" dirty="0" smtClean="0"/>
              <a:t> </a:t>
            </a:r>
            <a:r>
              <a:rPr lang="fr-FR" sz="1100" dirty="0" err="1" smtClean="0"/>
              <a:t>be</a:t>
            </a:r>
            <a:r>
              <a:rPr lang="fr-FR" sz="1100" dirty="0" smtClean="0"/>
              <a:t> </a:t>
            </a:r>
            <a:r>
              <a:rPr lang="fr-FR" sz="1100" dirty="0" err="1" smtClean="0"/>
              <a:t>mapped</a:t>
            </a:r>
            <a:r>
              <a:rPr lang="fr-FR" sz="1100" dirty="0" smtClean="0"/>
              <a:t> to the XTCE </a:t>
            </a:r>
            <a:r>
              <a:rPr lang="fr-FR" sz="1100" dirty="0" err="1" smtClean="0"/>
              <a:t>capacities</a:t>
            </a:r>
            <a:endParaRPr lang="fr-FR" sz="1100" dirty="0"/>
          </a:p>
        </p:txBody>
      </p:sp>
      <p:sp>
        <p:nvSpPr>
          <p:cNvPr id="3" name="Bulle ronde 2"/>
          <p:cNvSpPr/>
          <p:nvPr/>
        </p:nvSpPr>
        <p:spPr>
          <a:xfrm>
            <a:off x="5276215" y="600229"/>
            <a:ext cx="1859621" cy="1039438"/>
          </a:xfrm>
          <a:prstGeom prst="wedgeEllipseCallout">
            <a:avLst>
              <a:gd name="adj1" fmla="val 51480"/>
              <a:gd name="adj2" fmla="val 3423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dirty="0" smtClean="0"/>
              <a:t>How uniqueness is ensured is deployment specific. In distributed command scenario, use an ICD to prevent collision of Ids,</a:t>
            </a:r>
            <a:endParaRPr lang="fr-FR" sz="900" dirty="0"/>
          </a:p>
        </p:txBody>
      </p:sp>
      <p:sp>
        <p:nvSpPr>
          <p:cNvPr id="13" name="Bulle ronde 12"/>
          <p:cNvSpPr/>
          <p:nvPr/>
        </p:nvSpPr>
        <p:spPr>
          <a:xfrm>
            <a:off x="5095982" y="1730706"/>
            <a:ext cx="1920768" cy="919520"/>
          </a:xfrm>
          <a:prstGeom prst="wedgeEllipseCallout">
            <a:avLst>
              <a:gd name="adj1" fmla="val 50369"/>
              <a:gd name="adj2" fmla="val -5469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dirty="0" smtClean="0"/>
              <a:t>In 90% of the cases, both end of the interaction know which </a:t>
            </a:r>
            <a:r>
              <a:rPr lang="en-US" sz="900" dirty="0" err="1" smtClean="0"/>
              <a:t>def</a:t>
            </a:r>
            <a:r>
              <a:rPr lang="en-US" sz="900" dirty="0" smtClean="0"/>
              <a:t> is applicable – </a:t>
            </a:r>
            <a:r>
              <a:rPr lang="en-US" sz="900" b="1" u="sng" dirty="0" smtClean="0">
                <a:solidFill>
                  <a:schemeClr val="accent1"/>
                </a:solidFill>
              </a:rPr>
              <a:t>We make it optional</a:t>
            </a:r>
            <a:endParaRPr lang="fr-FR" sz="900" b="1" u="sng" dirty="0">
              <a:solidFill>
                <a:schemeClr val="accent1"/>
              </a:solidFill>
            </a:endParaRPr>
          </a:p>
        </p:txBody>
      </p:sp>
      <p:sp>
        <p:nvSpPr>
          <p:cNvPr id="15" name="Bulle ronde 14"/>
          <p:cNvSpPr/>
          <p:nvPr/>
        </p:nvSpPr>
        <p:spPr>
          <a:xfrm>
            <a:off x="5707464" y="3758084"/>
            <a:ext cx="1428372" cy="592195"/>
          </a:xfrm>
          <a:prstGeom prst="wedgeEllipseCallout">
            <a:avLst>
              <a:gd name="adj1" fmla="val 50369"/>
              <a:gd name="adj2" fmla="val -5469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b="1" u="sng" dirty="0" smtClean="0">
                <a:solidFill>
                  <a:srgbClr val="002060"/>
                </a:solidFill>
              </a:rPr>
              <a:t>REMOVED</a:t>
            </a:r>
            <a:endParaRPr lang="fr-FR" sz="900" b="1" u="sng" dirty="0">
              <a:solidFill>
                <a:srgbClr val="002060"/>
              </a:solidFill>
            </a:endParaRPr>
          </a:p>
        </p:txBody>
      </p:sp>
      <p:sp>
        <p:nvSpPr>
          <p:cNvPr id="14" name="Bulle ronde 13"/>
          <p:cNvSpPr/>
          <p:nvPr/>
        </p:nvSpPr>
        <p:spPr>
          <a:xfrm>
            <a:off x="5918359" y="4659591"/>
            <a:ext cx="2920842" cy="970241"/>
          </a:xfrm>
          <a:prstGeom prst="wedgeEllipseCallout">
            <a:avLst>
              <a:gd name="adj1" fmla="val 50369"/>
              <a:gd name="adj2" fmla="val -54699"/>
            </a:avLst>
          </a:prstGeom>
          <a:ln w="57150">
            <a:solidFill>
              <a:schemeClr val="tx2"/>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b="1" u="sng" dirty="0" smtClean="0"/>
              <a:t>WG ACTION</a:t>
            </a:r>
            <a:br>
              <a:rPr lang="en-US" sz="900" b="1" u="sng" dirty="0" smtClean="0"/>
            </a:br>
            <a:r>
              <a:rPr lang="en-US" sz="900" dirty="0" smtClean="0"/>
              <a:t>Should be discussed with the WG: it seems needed. You don’t want to duplicate all actions with mutations of the parameters</a:t>
            </a:r>
            <a:endParaRPr lang="fr-FR" sz="900" dirty="0"/>
          </a:p>
        </p:txBody>
      </p:sp>
    </p:spTree>
    <p:extLst>
      <p:ext uri="{BB962C8B-B14F-4D97-AF65-F5344CB8AC3E}">
        <p14:creationId xmlns:p14="http://schemas.microsoft.com/office/powerpoint/2010/main" val="195697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a:p>
        </p:txBody>
      </p:sp>
      <p:graphicFrame>
        <p:nvGraphicFramePr>
          <p:cNvPr id="9" name="Espace réservé du contenu 8"/>
          <p:cNvGraphicFramePr>
            <a:graphicFrameLocks noGrp="1"/>
          </p:cNvGraphicFramePr>
          <p:nvPr>
            <p:ph idx="1"/>
            <p:extLst/>
          </p:nvPr>
        </p:nvGraphicFramePr>
        <p:xfrm>
          <a:off x="360000" y="1421836"/>
          <a:ext cx="5713095" cy="3616818"/>
        </p:xfrm>
        <a:graphic>
          <a:graphicData uri="http://schemas.openxmlformats.org/drawingml/2006/table">
            <a:tbl>
              <a:tblPr firstRow="1" firstCol="1" bandRow="1">
                <a:tableStyleId>{5C22544A-7EE6-4342-B048-85BDC9FD1C3A}</a:tableStyleId>
              </a:tblPr>
              <a:tblGrid>
                <a:gridCol w="1460500">
                  <a:extLst>
                    <a:ext uri="{9D8B030D-6E8A-4147-A177-3AD203B41FA5}">
                      <a16:colId xmlns:a16="http://schemas.microsoft.com/office/drawing/2014/main" val="3032241590"/>
                    </a:ext>
                  </a:extLst>
                </a:gridCol>
                <a:gridCol w="1718310">
                  <a:extLst>
                    <a:ext uri="{9D8B030D-6E8A-4147-A177-3AD203B41FA5}">
                      <a16:colId xmlns:a16="http://schemas.microsoft.com/office/drawing/2014/main" val="1569636072"/>
                    </a:ext>
                  </a:extLst>
                </a:gridCol>
                <a:gridCol w="571500">
                  <a:extLst>
                    <a:ext uri="{9D8B030D-6E8A-4147-A177-3AD203B41FA5}">
                      <a16:colId xmlns:a16="http://schemas.microsoft.com/office/drawing/2014/main" val="2902628300"/>
                    </a:ext>
                  </a:extLst>
                </a:gridCol>
                <a:gridCol w="1962785">
                  <a:extLst>
                    <a:ext uri="{9D8B030D-6E8A-4147-A177-3AD203B41FA5}">
                      <a16:colId xmlns:a16="http://schemas.microsoft.com/office/drawing/2014/main" val="3158389152"/>
                    </a:ext>
                  </a:extLst>
                </a:gridCol>
              </a:tblGrid>
              <a:tr h="182245">
                <a:tc>
                  <a:txBody>
                    <a:bodyPr/>
                    <a:lstStyle/>
                    <a:p>
                      <a:pPr marL="6350" marR="38100" indent="-6350" algn="ctr">
                        <a:lnSpc>
                          <a:spcPct val="107000"/>
                        </a:lnSpc>
                        <a:spcAft>
                          <a:spcPts val="0"/>
                        </a:spcAft>
                      </a:pPr>
                      <a:r>
                        <a:rPr lang="fr-FR" sz="900" dirty="0">
                          <a:effectLst/>
                        </a:rPr>
                        <a:t>Name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gridSpan="3">
                  <a:txBody>
                    <a:bodyPr/>
                    <a:lstStyle/>
                    <a:p>
                      <a:pPr marL="1270" marR="38100" indent="-6350" algn="ctr">
                        <a:lnSpc>
                          <a:spcPct val="107000"/>
                        </a:lnSpc>
                        <a:spcAft>
                          <a:spcPts val="0"/>
                        </a:spcAft>
                      </a:pPr>
                      <a:r>
                        <a:rPr lang="fr-FR" sz="900">
                          <a:effectLst/>
                        </a:rPr>
                        <a:t>ArgumentDefinitionDetails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48547729"/>
                  </a:ext>
                </a:extLst>
              </a:tr>
              <a:tr h="190500">
                <a:tc>
                  <a:txBody>
                    <a:bodyPr/>
                    <a:lstStyle/>
                    <a:p>
                      <a:pPr marL="6350" marR="38100" indent="-6350" algn="ctr">
                        <a:lnSpc>
                          <a:spcPct val="107000"/>
                        </a:lnSpc>
                        <a:spcAft>
                          <a:spcPts val="0"/>
                        </a:spcAft>
                      </a:pPr>
                      <a:r>
                        <a:rPr lang="fr-FR" sz="900">
                          <a:effectLst/>
                        </a:rPr>
                        <a:t>Extends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gridSpan="3">
                  <a:txBody>
                    <a:bodyPr/>
                    <a:lstStyle/>
                    <a:p>
                      <a:pPr marL="1270" marR="38100" indent="-6350" algn="ctr">
                        <a:lnSpc>
                          <a:spcPct val="107000"/>
                        </a:lnSpc>
                        <a:spcAft>
                          <a:spcPts val="0"/>
                        </a:spcAft>
                      </a:pPr>
                      <a:r>
                        <a:rPr lang="fr-FR" sz="900">
                          <a:effectLst/>
                        </a:rPr>
                        <a:t>MAL::Composite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53439653"/>
                  </a:ext>
                </a:extLst>
              </a:tr>
              <a:tr h="190500">
                <a:tc>
                  <a:txBody>
                    <a:bodyPr/>
                    <a:lstStyle/>
                    <a:p>
                      <a:pPr marL="6350" marR="635" indent="-6350" algn="ctr">
                        <a:lnSpc>
                          <a:spcPct val="107000"/>
                        </a:lnSpc>
                        <a:spcAft>
                          <a:spcPts val="0"/>
                        </a:spcAft>
                      </a:pPr>
                      <a:r>
                        <a:rPr lang="fr-FR" sz="900">
                          <a:effectLst/>
                        </a:rPr>
                        <a:t>Short Form Part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gridSpan="3">
                  <a:txBody>
                    <a:bodyPr/>
                    <a:lstStyle/>
                    <a:p>
                      <a:pPr marL="1270" marR="38100" indent="-6350" algn="ctr">
                        <a:lnSpc>
                          <a:spcPct val="107000"/>
                        </a:lnSpc>
                        <a:spcAft>
                          <a:spcPts val="0"/>
                        </a:spcAft>
                      </a:pPr>
                      <a:r>
                        <a:rPr lang="fr-FR" sz="900">
                          <a:effectLst/>
                        </a:rPr>
                        <a:t>1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45511105"/>
                  </a:ext>
                </a:extLst>
              </a:tr>
              <a:tr h="189230">
                <a:tc>
                  <a:txBody>
                    <a:bodyPr/>
                    <a:lstStyle/>
                    <a:p>
                      <a:pPr marL="635" marR="38100" indent="-6350" algn="ctr">
                        <a:lnSpc>
                          <a:spcPct val="107000"/>
                        </a:lnSpc>
                        <a:spcAft>
                          <a:spcPts val="0"/>
                        </a:spcAft>
                      </a:pPr>
                      <a:r>
                        <a:rPr lang="fr-FR" sz="900">
                          <a:effectLst/>
                        </a:rPr>
                        <a:t>Field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0" marR="38100" indent="-6350" algn="ctr">
                        <a:lnSpc>
                          <a:spcPct val="107000"/>
                        </a:lnSpc>
                        <a:spcAft>
                          <a:spcPts val="0"/>
                        </a:spcAft>
                      </a:pPr>
                      <a:r>
                        <a:rPr lang="fr-FR" sz="900">
                          <a:effectLst/>
                        </a:rPr>
                        <a:t>Type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9050" marR="38100" indent="-6350" algn="just">
                        <a:lnSpc>
                          <a:spcPct val="107000"/>
                        </a:lnSpc>
                        <a:spcAft>
                          <a:spcPts val="0"/>
                        </a:spcAft>
                      </a:pPr>
                      <a:r>
                        <a:rPr lang="fr-FR" sz="900">
                          <a:effectLst/>
                        </a:rPr>
                        <a:t>Nullable</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905" marR="38100" indent="-6350" algn="ctr">
                        <a:lnSpc>
                          <a:spcPct val="107000"/>
                        </a:lnSpc>
                        <a:spcAft>
                          <a:spcPts val="0"/>
                        </a:spcAft>
                      </a:pPr>
                      <a:r>
                        <a:rPr lang="fr-FR" sz="900">
                          <a:effectLst/>
                        </a:rPr>
                        <a:t>Comment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3109394670"/>
                  </a:ext>
                </a:extLst>
              </a:tr>
              <a:tr h="344805">
                <a:tc>
                  <a:txBody>
                    <a:bodyPr/>
                    <a:lstStyle/>
                    <a:p>
                      <a:pPr marL="6350" marR="635" indent="-6350" algn="ctr">
                        <a:lnSpc>
                          <a:spcPct val="107000"/>
                        </a:lnSpc>
                        <a:spcAft>
                          <a:spcPts val="0"/>
                        </a:spcAft>
                      </a:pPr>
                      <a:r>
                        <a:rPr lang="fr-FR" sz="900" dirty="0" err="1">
                          <a:effectLst/>
                        </a:rPr>
                        <a:t>argId</a:t>
                      </a:r>
                      <a:r>
                        <a:rPr lang="fr-FR" sz="900" dirty="0">
                          <a:effectLst/>
                        </a:rPr>
                        <a: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0" algn="ctr">
                        <a:lnSpc>
                          <a:spcPct val="107000"/>
                        </a:lnSpc>
                        <a:spcAft>
                          <a:spcPts val="0"/>
                        </a:spcAft>
                      </a:pPr>
                      <a:r>
                        <a:rPr lang="fr-FR" sz="900">
                          <a:effectLst/>
                        </a:rPr>
                        <a:t>MAL::Identifier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905" marR="38100" indent="-6350" algn="ctr">
                        <a:lnSpc>
                          <a:spcPct val="107000"/>
                        </a:lnSpc>
                        <a:spcAft>
                          <a:spcPts val="0"/>
                        </a:spcAft>
                      </a:pPr>
                      <a:r>
                        <a:rPr lang="fr-FR" sz="900">
                          <a:effectLst/>
                        </a:rPr>
                        <a:t>No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 algn="l">
                        <a:lnSpc>
                          <a:spcPct val="107000"/>
                        </a:lnSpc>
                        <a:spcAft>
                          <a:spcPts val="0"/>
                        </a:spcAft>
                      </a:pPr>
                      <a:r>
                        <a:rPr lang="en-US" sz="900">
                          <a:effectLst/>
                        </a:rPr>
                        <a:t>Holds the argument definition identifier.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2152561236"/>
                  </a:ext>
                </a:extLst>
              </a:tr>
              <a:tr h="190500">
                <a:tc>
                  <a:txBody>
                    <a:bodyPr/>
                    <a:lstStyle/>
                    <a:p>
                      <a:pPr marL="6350" marR="1270" indent="-6350" algn="ctr">
                        <a:lnSpc>
                          <a:spcPct val="107000"/>
                        </a:lnSpc>
                        <a:spcAft>
                          <a:spcPts val="0"/>
                        </a:spcAft>
                      </a:pPr>
                      <a:r>
                        <a:rPr lang="fr-FR" sz="900" dirty="0">
                          <a:effectLst/>
                        </a:rPr>
                        <a:t>description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0" marR="635" indent="-6350" algn="ctr">
                        <a:lnSpc>
                          <a:spcPct val="107000"/>
                        </a:lnSpc>
                        <a:spcAft>
                          <a:spcPts val="0"/>
                        </a:spcAft>
                      </a:pPr>
                      <a:r>
                        <a:rPr lang="fr-FR" sz="900">
                          <a:effectLst/>
                        </a:rPr>
                        <a:t>MAL::String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0" algn="ctr">
                        <a:lnSpc>
                          <a:spcPct val="107000"/>
                        </a:lnSpc>
                        <a:spcAft>
                          <a:spcPts val="0"/>
                        </a:spcAft>
                      </a:pPr>
                      <a:r>
                        <a:rPr lang="fr-FR" sz="900" dirty="0" err="1">
                          <a:effectLst/>
                        </a:rPr>
                        <a:t>Yes</a:t>
                      </a:r>
                      <a:r>
                        <a:rPr lang="fr-FR" sz="900" dirty="0">
                          <a:effectLst/>
                        </a:rPr>
                        <a: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0" algn="l">
                        <a:lnSpc>
                          <a:spcPct val="107000"/>
                        </a:lnSpc>
                        <a:spcAft>
                          <a:spcPts val="0"/>
                        </a:spcAft>
                      </a:pPr>
                      <a:r>
                        <a:rPr lang="fr-FR" sz="900">
                          <a:effectLst/>
                        </a:rPr>
                        <a:t>Optional argument description.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1609251692"/>
                  </a:ext>
                </a:extLst>
              </a:tr>
              <a:tr h="629285">
                <a:tc>
                  <a:txBody>
                    <a:bodyPr/>
                    <a:lstStyle/>
                    <a:p>
                      <a:pPr marL="6350" marR="635" indent="-6350" algn="ctr">
                        <a:lnSpc>
                          <a:spcPct val="107000"/>
                        </a:lnSpc>
                        <a:spcAft>
                          <a:spcPts val="0"/>
                        </a:spcAft>
                      </a:pPr>
                      <a:r>
                        <a:rPr lang="fr-FR" sz="900" dirty="0" err="1">
                          <a:effectLst/>
                        </a:rPr>
                        <a:t>rawType</a:t>
                      </a:r>
                      <a:r>
                        <a:rPr lang="fr-FR" sz="900" dirty="0">
                          <a:effectLst/>
                        </a:rPr>
                        <a: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dirty="0">
                          <a:effectLst/>
                        </a:rPr>
                        <a:t>MAL::Octet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a:effectLst/>
                        </a:rPr>
                        <a:t>No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 algn="l">
                        <a:lnSpc>
                          <a:spcPct val="107000"/>
                        </a:lnSpc>
                        <a:spcAft>
                          <a:spcPts val="0"/>
                        </a:spcAft>
                      </a:pPr>
                      <a:r>
                        <a:rPr lang="en-US" sz="900">
                          <a:effectLst/>
                        </a:rPr>
                        <a:t>Holds the attribute short form part of the raw type of the argument; e.g., for a MAL::String argument it shall hold 15.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951480348"/>
                  </a:ext>
                </a:extLst>
              </a:tr>
              <a:tr h="190500">
                <a:tc>
                  <a:txBody>
                    <a:bodyPr/>
                    <a:lstStyle/>
                    <a:p>
                      <a:pPr marL="6350" marR="635" indent="-6350" algn="ctr">
                        <a:lnSpc>
                          <a:spcPct val="107000"/>
                        </a:lnSpc>
                        <a:spcAft>
                          <a:spcPts val="0"/>
                        </a:spcAft>
                      </a:pPr>
                      <a:r>
                        <a:rPr lang="fr-FR" sz="900" dirty="0" err="1">
                          <a:effectLst/>
                        </a:rPr>
                        <a:t>rawUnit</a:t>
                      </a:r>
                      <a:r>
                        <a:rPr lang="fr-FR" sz="900" dirty="0">
                          <a:effectLst/>
                        </a:rPr>
                        <a: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0" marR="38100" indent="-6350" algn="ctr">
                        <a:lnSpc>
                          <a:spcPct val="107000"/>
                        </a:lnSpc>
                        <a:spcAft>
                          <a:spcPts val="0"/>
                        </a:spcAft>
                      </a:pPr>
                      <a:r>
                        <a:rPr lang="fr-FR" sz="900" dirty="0">
                          <a:effectLst/>
                        </a:rPr>
                        <a:t>MAL::String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0" algn="ctr" defTabSz="914400" rtl="0" eaLnBrk="1" latinLnBrk="0" hangingPunct="1">
                        <a:lnSpc>
                          <a:spcPct val="107000"/>
                        </a:lnSpc>
                        <a:spcAft>
                          <a:spcPts val="0"/>
                        </a:spcAft>
                      </a:pPr>
                      <a:r>
                        <a:rPr lang="fr-FR" sz="900" kern="1200" dirty="0" err="1" smtClean="0">
                          <a:solidFill>
                            <a:schemeClr val="dk1"/>
                          </a:solidFill>
                          <a:effectLst/>
                          <a:latin typeface="+mn-lt"/>
                          <a:ea typeface="+mn-ea"/>
                          <a:cs typeface="+mn-cs"/>
                        </a:rPr>
                        <a:t>Yes</a:t>
                      </a:r>
                      <a:endParaRPr lang="fr-FR" sz="900" kern="1200" dirty="0">
                        <a:solidFill>
                          <a:schemeClr val="dk1"/>
                        </a:solidFill>
                        <a:effectLst/>
                        <a:latin typeface="+mn-lt"/>
                        <a:ea typeface="+mn-ea"/>
                        <a:cs typeface="+mn-cs"/>
                      </a:endParaRPr>
                    </a:p>
                  </a:txBody>
                  <a:tcPr marL="36195" marR="37465" marT="24130" marB="0"/>
                </a:tc>
                <a:tc>
                  <a:txBody>
                    <a:bodyPr/>
                    <a:lstStyle/>
                    <a:p>
                      <a:pPr marL="635" marR="38100" indent="-6350" algn="l">
                        <a:lnSpc>
                          <a:spcPct val="107000"/>
                        </a:lnSpc>
                        <a:spcAft>
                          <a:spcPts val="0"/>
                        </a:spcAft>
                      </a:pPr>
                      <a:r>
                        <a:rPr lang="en-US" sz="900">
                          <a:effectLst/>
                        </a:rPr>
                        <a:t>The unit for the raw value.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3023795783"/>
                  </a:ext>
                </a:extLst>
              </a:tr>
              <a:tr h="501579">
                <a:tc>
                  <a:txBody>
                    <a:bodyPr/>
                    <a:lstStyle/>
                    <a:p>
                      <a:pPr marL="34925" marR="38100" indent="-6350" algn="l">
                        <a:lnSpc>
                          <a:spcPct val="107000"/>
                        </a:lnSpc>
                        <a:spcAft>
                          <a:spcPts val="0"/>
                        </a:spcAft>
                      </a:pPr>
                      <a:r>
                        <a:rPr lang="fr-FR" sz="900">
                          <a:effectLst/>
                        </a:rPr>
                        <a:t>conditionalConversions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7620" marR="38100" indent="-6350" algn="ctr">
                        <a:lnSpc>
                          <a:spcPct val="107000"/>
                        </a:lnSpc>
                        <a:spcAft>
                          <a:spcPts val="0"/>
                        </a:spcAft>
                      </a:pPr>
                      <a:r>
                        <a:rPr lang="fr-FR" sz="900" u="none" dirty="0">
                          <a:effectLst/>
                        </a:rPr>
                        <a:t>List&lt;</a:t>
                      </a:r>
                      <a:r>
                        <a:rPr lang="fr-FR" sz="900" u="none" dirty="0" err="1">
                          <a:effectLst/>
                          <a:uFill>
                            <a:solidFill>
                              <a:srgbClr val="0000FF"/>
                            </a:solidFill>
                          </a:uFill>
                        </a:rPr>
                        <a:t>ConditionalConversion</a:t>
                      </a:r>
                      <a:r>
                        <a:rPr lang="fr-FR" sz="900" u="none" dirty="0">
                          <a:effectLst/>
                        </a:rPr>
                        <a:t>&gt;</a:t>
                      </a:r>
                      <a:endParaRPr lang="fr-FR" sz="1100" u="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0" algn="ctr" defTabSz="914400" rtl="0" eaLnBrk="1" latinLnBrk="0" hangingPunct="1">
                        <a:lnSpc>
                          <a:spcPct val="107000"/>
                        </a:lnSpc>
                        <a:spcAft>
                          <a:spcPts val="0"/>
                        </a:spcAft>
                      </a:pPr>
                      <a:r>
                        <a:rPr lang="fr-FR" sz="900" kern="1200" dirty="0" err="1">
                          <a:solidFill>
                            <a:schemeClr val="dk1"/>
                          </a:solidFill>
                          <a:effectLst/>
                          <a:latin typeface="+mn-lt"/>
                          <a:ea typeface="+mn-ea"/>
                          <a:cs typeface="+mn-cs"/>
                        </a:rPr>
                        <a:t>Yes</a:t>
                      </a:r>
                      <a:r>
                        <a:rPr lang="fr-FR" sz="900" kern="1200" dirty="0">
                          <a:solidFill>
                            <a:schemeClr val="dk1"/>
                          </a:solidFill>
                          <a:effectLst/>
                          <a:latin typeface="+mn-lt"/>
                          <a:ea typeface="+mn-ea"/>
                          <a:cs typeface="+mn-cs"/>
                        </a:rPr>
                        <a:t> </a:t>
                      </a:r>
                    </a:p>
                  </a:txBody>
                  <a:tcPr marL="36195" marR="37465" marT="24130" marB="0"/>
                </a:tc>
                <a:tc>
                  <a:txBody>
                    <a:bodyPr/>
                    <a:lstStyle/>
                    <a:p>
                      <a:pPr marL="635" marR="38100" indent="-635" algn="l">
                        <a:lnSpc>
                          <a:spcPct val="107000"/>
                        </a:lnSpc>
                        <a:spcAft>
                          <a:spcPts val="0"/>
                        </a:spcAft>
                      </a:pPr>
                      <a:r>
                        <a:rPr lang="en-US" sz="900" dirty="0">
                          <a:effectLst/>
                        </a:rPr>
                        <a:t>The conditional conversions to apply to the argument. Only the first TRUE conversion should be applied.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3808208773"/>
                  </a:ext>
                </a:extLst>
              </a:tr>
              <a:tr h="817174">
                <a:tc>
                  <a:txBody>
                    <a:bodyPr/>
                    <a:lstStyle/>
                    <a:p>
                      <a:pPr marL="6350" marR="635" indent="-6350" algn="ctr">
                        <a:lnSpc>
                          <a:spcPct val="107000"/>
                        </a:lnSpc>
                        <a:spcAft>
                          <a:spcPts val="0"/>
                        </a:spcAft>
                      </a:pPr>
                      <a:r>
                        <a:rPr lang="fr-FR" sz="900">
                          <a:effectLst/>
                        </a:rPr>
                        <a:t>convertedType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dirty="0">
                          <a:effectLst/>
                        </a:rPr>
                        <a:t>MAL::Octet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0" algn="ctr" defTabSz="914400" rtl="0" eaLnBrk="1" latinLnBrk="0" hangingPunct="1">
                        <a:lnSpc>
                          <a:spcPct val="107000"/>
                        </a:lnSpc>
                        <a:spcAft>
                          <a:spcPts val="0"/>
                        </a:spcAft>
                      </a:pPr>
                      <a:r>
                        <a:rPr lang="fr-FR" sz="900" kern="1200" dirty="0" err="1">
                          <a:solidFill>
                            <a:schemeClr val="dk1"/>
                          </a:solidFill>
                          <a:effectLst/>
                          <a:latin typeface="+mn-lt"/>
                          <a:ea typeface="+mn-ea"/>
                          <a:cs typeface="+mn-cs"/>
                        </a:rPr>
                        <a:t>Yes</a:t>
                      </a:r>
                      <a:r>
                        <a:rPr lang="fr-FR" sz="900" kern="1200" dirty="0">
                          <a:solidFill>
                            <a:schemeClr val="dk1"/>
                          </a:solidFill>
                          <a:effectLst/>
                          <a:latin typeface="+mn-lt"/>
                          <a:ea typeface="+mn-ea"/>
                          <a:cs typeface="+mn-cs"/>
                        </a:rPr>
                        <a:t> </a:t>
                      </a:r>
                    </a:p>
                  </a:txBody>
                  <a:tcPr marL="36195" marR="37465" marT="24130" marB="0"/>
                </a:tc>
                <a:tc>
                  <a:txBody>
                    <a:bodyPr/>
                    <a:lstStyle/>
                    <a:p>
                      <a:pPr marL="635" marR="38100" indent="635" algn="l">
                        <a:lnSpc>
                          <a:spcPct val="107000"/>
                        </a:lnSpc>
                        <a:spcAft>
                          <a:spcPts val="0"/>
                        </a:spcAft>
                      </a:pPr>
                      <a:r>
                        <a:rPr lang="en-US" sz="900" dirty="0">
                          <a:effectLst/>
                        </a:rPr>
                        <a:t>Holds the attribute short form part of the converted type of the argument; e.g., for a MAL::String argument it shall hold 15. Must not be NULL if a conversion condition is supplied.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2231172698"/>
                  </a:ext>
                </a:extLst>
              </a:tr>
              <a:tr h="190500">
                <a:tc>
                  <a:txBody>
                    <a:bodyPr/>
                    <a:lstStyle/>
                    <a:p>
                      <a:pPr marL="6350" marR="635" indent="-6350" algn="ctr">
                        <a:lnSpc>
                          <a:spcPct val="107000"/>
                        </a:lnSpc>
                        <a:spcAft>
                          <a:spcPts val="0"/>
                        </a:spcAft>
                      </a:pPr>
                      <a:r>
                        <a:rPr lang="fr-FR" sz="900">
                          <a:effectLst/>
                        </a:rPr>
                        <a:t>convertedUnit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0" marR="635" indent="-6350" algn="ctr">
                        <a:lnSpc>
                          <a:spcPct val="107000"/>
                        </a:lnSpc>
                        <a:spcAft>
                          <a:spcPts val="0"/>
                        </a:spcAft>
                      </a:pPr>
                      <a:r>
                        <a:rPr lang="fr-FR" sz="900">
                          <a:effectLst/>
                        </a:rPr>
                        <a:t>MAL::String </a:t>
                      </a:r>
                      <a:endParaRPr lang="fr-F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0" marR="38100" indent="-6350" algn="ctr">
                        <a:lnSpc>
                          <a:spcPct val="107000"/>
                        </a:lnSpc>
                        <a:spcAft>
                          <a:spcPts val="0"/>
                        </a:spcAft>
                      </a:pPr>
                      <a:r>
                        <a:rPr lang="fr-FR" sz="900" dirty="0" err="1">
                          <a:effectLst/>
                        </a:rPr>
                        <a:t>Yes</a:t>
                      </a:r>
                      <a:r>
                        <a:rPr lang="fr-FR" sz="900" dirty="0">
                          <a:effectLst/>
                        </a:rPr>
                        <a: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0" algn="l">
                        <a:lnSpc>
                          <a:spcPct val="107000"/>
                        </a:lnSpc>
                        <a:spcAft>
                          <a:spcPts val="0"/>
                        </a:spcAft>
                      </a:pPr>
                      <a:r>
                        <a:rPr lang="fr-FR" sz="900" dirty="0">
                          <a:effectLst/>
                        </a:rPr>
                        <a:t>The </a:t>
                      </a:r>
                      <a:r>
                        <a:rPr lang="fr-FR" sz="900" dirty="0" err="1">
                          <a:effectLst/>
                        </a:rPr>
                        <a:t>converted</a:t>
                      </a:r>
                      <a:r>
                        <a:rPr lang="fr-FR" sz="900" dirty="0">
                          <a:effectLst/>
                        </a:rPr>
                        <a:t> argument </a:t>
                      </a:r>
                      <a:r>
                        <a:rPr lang="fr-FR" sz="900" dirty="0" err="1">
                          <a:effectLst/>
                        </a:rPr>
                        <a:t>units</a:t>
                      </a:r>
                      <a:r>
                        <a:rPr lang="fr-FR" sz="900" dirty="0">
                          <a:effectLst/>
                        </a:rPr>
                        <a:t>. </a:t>
                      </a:r>
                      <a:endPar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832892354"/>
                  </a:ext>
                </a:extLst>
              </a:tr>
            </a:tbl>
          </a:graphicData>
        </a:graphic>
      </p:graphicFrame>
      <p:sp>
        <p:nvSpPr>
          <p:cNvPr id="8" name="Espace réservé du texte 7"/>
          <p:cNvSpPr>
            <a:spLocks noGrp="1"/>
          </p:cNvSpPr>
          <p:nvPr>
            <p:ph type="body" sz="quarter" idx="13"/>
          </p:nvPr>
        </p:nvSpPr>
        <p:spPr/>
        <p:txBody>
          <a:bodyPr/>
          <a:lstStyle/>
          <a:p>
            <a:endParaRPr lang="fr-FR"/>
          </a:p>
        </p:txBody>
      </p:sp>
      <p:sp>
        <p:nvSpPr>
          <p:cNvPr id="5" name="Espace réservé du numéro de diapositive 4"/>
          <p:cNvSpPr>
            <a:spLocks noGrp="1"/>
          </p:cNvSpPr>
          <p:nvPr>
            <p:ph type="sldNum" sz="quarter" idx="4"/>
          </p:nvPr>
        </p:nvSpPr>
        <p:spPr/>
        <p:txBody>
          <a:bodyPr/>
          <a:lstStyle/>
          <a:p>
            <a:fld id="{1F15C832-BA88-44B2-B74D-EBDA7A9ACE5F}" type="slidenum">
              <a:rPr lang="fr-FR" smtClean="0"/>
              <a:pPr/>
              <a:t>5</a:t>
            </a:fld>
            <a:endParaRPr lang="fr-FR" dirty="0"/>
          </a:p>
        </p:txBody>
      </p:sp>
    </p:spTree>
    <p:extLst>
      <p:ext uri="{BB962C8B-B14F-4D97-AF65-F5344CB8AC3E}">
        <p14:creationId xmlns:p14="http://schemas.microsoft.com/office/powerpoint/2010/main" val="3391220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Action::</a:t>
            </a:r>
            <a:r>
              <a:rPr lang="fr-FR" dirty="0" err="1" smtClean="0"/>
              <a:t>SubmitAction</a:t>
            </a:r>
            <a:endParaRPr lang="fr-FR" dirty="0"/>
          </a:p>
        </p:txBody>
      </p:sp>
      <p:graphicFrame>
        <p:nvGraphicFramePr>
          <p:cNvPr id="9" name="Espace réservé du contenu 8"/>
          <p:cNvGraphicFramePr>
            <a:graphicFrameLocks noGrp="1"/>
          </p:cNvGraphicFramePr>
          <p:nvPr>
            <p:ph idx="1"/>
            <p:extLst/>
          </p:nvPr>
        </p:nvGraphicFramePr>
        <p:xfrm>
          <a:off x="820131" y="1580559"/>
          <a:ext cx="5713730" cy="980440"/>
        </p:xfrm>
        <a:graphic>
          <a:graphicData uri="http://schemas.openxmlformats.org/drawingml/2006/table">
            <a:tbl>
              <a:tblPr firstRow="1" firstCol="1" bandRow="1">
                <a:tableStyleId>{5C22544A-7EE6-4342-B048-85BDC9FD1C3A}</a:tableStyleId>
              </a:tblPr>
              <a:tblGrid>
                <a:gridCol w="1520190">
                  <a:extLst>
                    <a:ext uri="{9D8B030D-6E8A-4147-A177-3AD203B41FA5}">
                      <a16:colId xmlns:a16="http://schemas.microsoft.com/office/drawing/2014/main" val="3442320130"/>
                    </a:ext>
                  </a:extLst>
                </a:gridCol>
                <a:gridCol w="1611630">
                  <a:extLst>
                    <a:ext uri="{9D8B030D-6E8A-4147-A177-3AD203B41FA5}">
                      <a16:colId xmlns:a16="http://schemas.microsoft.com/office/drawing/2014/main" val="4258132640"/>
                    </a:ext>
                  </a:extLst>
                </a:gridCol>
                <a:gridCol w="2581910">
                  <a:extLst>
                    <a:ext uri="{9D8B030D-6E8A-4147-A177-3AD203B41FA5}">
                      <a16:colId xmlns:a16="http://schemas.microsoft.com/office/drawing/2014/main" val="1398615401"/>
                    </a:ext>
                  </a:extLst>
                </a:gridCol>
              </a:tblGrid>
              <a:tr h="182245">
                <a:tc>
                  <a:txBody>
                    <a:bodyPr/>
                    <a:lstStyle/>
                    <a:p>
                      <a:pPr marL="6350" marR="48895" indent="-6350" algn="ctr">
                        <a:lnSpc>
                          <a:spcPct val="107000"/>
                        </a:lnSpc>
                        <a:spcAft>
                          <a:spcPts val="0"/>
                        </a:spcAft>
                      </a:pPr>
                      <a:r>
                        <a:rPr lang="fr-FR" sz="1000">
                          <a:effectLst/>
                        </a:rPr>
                        <a:t>Operation Identifier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tc>
                  <a:txBody>
                    <a:bodyPr/>
                    <a:lstStyle/>
                    <a:p>
                      <a:pPr marL="6350" marR="38100" indent="-6350" algn="ctr">
                        <a:lnSpc>
                          <a:spcPct val="107000"/>
                        </a:lnSpc>
                        <a:spcAft>
                          <a:spcPts val="0"/>
                        </a:spcAft>
                      </a:pPr>
                      <a:r>
                        <a:rPr lang="fr-FR" sz="1000" dirty="0" err="1">
                          <a:effectLst/>
                        </a:rPr>
                        <a:t>submitAction</a:t>
                      </a:r>
                      <a:r>
                        <a:rPr lang="fr-FR"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extLst>
                  <a:ext uri="{0D108BD9-81ED-4DB2-BD59-A6C34878D82A}">
                    <a16:rowId xmlns:a16="http://schemas.microsoft.com/office/drawing/2014/main" val="1572695545"/>
                  </a:ext>
                </a:extLst>
              </a:tr>
              <a:tr h="190500">
                <a:tc>
                  <a:txBody>
                    <a:bodyPr/>
                    <a:lstStyle/>
                    <a:p>
                      <a:pPr marL="6350" marR="48895" indent="-6350" algn="ctr">
                        <a:lnSpc>
                          <a:spcPct val="107000"/>
                        </a:lnSpc>
                        <a:spcAft>
                          <a:spcPts val="0"/>
                        </a:spcAft>
                      </a:pPr>
                      <a:r>
                        <a:rPr lang="fr-FR" sz="1000">
                          <a:effectLst/>
                        </a:rPr>
                        <a:t>Interaction Pattern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tc>
                  <a:txBody>
                    <a:bodyPr/>
                    <a:lstStyle/>
                    <a:p>
                      <a:pPr marL="6350" marR="38100" indent="-6350" algn="l">
                        <a:lnSpc>
                          <a:spcPct val="107000"/>
                        </a:lnSpc>
                        <a:spcAft>
                          <a:spcPts val="800"/>
                        </a:spcAft>
                      </a:pPr>
                      <a:r>
                        <a:rPr lang="fr-FR" sz="1200">
                          <a:effectLst/>
                        </a:rPr>
                        <a: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tc>
                  <a:txBody>
                    <a:bodyPr/>
                    <a:lstStyle/>
                    <a:p>
                      <a:pPr marL="123825" marR="38100" indent="-6350" algn="ctr">
                        <a:lnSpc>
                          <a:spcPct val="107000"/>
                        </a:lnSpc>
                        <a:spcAft>
                          <a:spcPts val="0"/>
                        </a:spcAft>
                      </a:pPr>
                      <a:r>
                        <a:rPr lang="fr-FR" sz="1000" dirty="0">
                          <a:effectLst/>
                        </a:rPr>
                        <a:t>SUBMIT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extLst>
                  <a:ext uri="{0D108BD9-81ED-4DB2-BD59-A6C34878D82A}">
                    <a16:rowId xmlns:a16="http://schemas.microsoft.com/office/drawing/2014/main" val="1330229786"/>
                  </a:ext>
                </a:extLst>
              </a:tr>
              <a:tr h="190500">
                <a:tc>
                  <a:txBody>
                    <a:bodyPr/>
                    <a:lstStyle/>
                    <a:p>
                      <a:pPr marL="6350" marR="48260" indent="-6350" algn="ctr">
                        <a:lnSpc>
                          <a:spcPct val="107000"/>
                        </a:lnSpc>
                        <a:spcAft>
                          <a:spcPts val="0"/>
                        </a:spcAft>
                      </a:pPr>
                      <a:r>
                        <a:rPr lang="fr-FR" sz="1000">
                          <a:effectLst/>
                        </a:rPr>
                        <a:t>Pattern Sequence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tc>
                  <a:txBody>
                    <a:bodyPr/>
                    <a:lstStyle/>
                    <a:p>
                      <a:pPr marL="6350" marR="48260" indent="-6350" algn="ctr">
                        <a:lnSpc>
                          <a:spcPct val="107000"/>
                        </a:lnSpc>
                        <a:spcAft>
                          <a:spcPts val="0"/>
                        </a:spcAft>
                      </a:pPr>
                      <a:r>
                        <a:rPr lang="fr-FR" sz="1000">
                          <a:effectLst/>
                        </a:rPr>
                        <a:t>Message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tc>
                  <a:txBody>
                    <a:bodyPr/>
                    <a:lstStyle/>
                    <a:p>
                      <a:pPr marL="6350" marR="47625" indent="-6350" algn="ctr">
                        <a:lnSpc>
                          <a:spcPct val="107000"/>
                        </a:lnSpc>
                        <a:spcAft>
                          <a:spcPts val="0"/>
                        </a:spcAft>
                      </a:pPr>
                      <a:r>
                        <a:rPr lang="fr-FR" sz="1000">
                          <a:effectLst/>
                        </a:rPr>
                        <a:t>Body Signature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extLst>
                  <a:ext uri="{0D108BD9-81ED-4DB2-BD59-A6C34878D82A}">
                    <a16:rowId xmlns:a16="http://schemas.microsoft.com/office/drawing/2014/main" val="4020693456"/>
                  </a:ext>
                </a:extLst>
              </a:tr>
              <a:tr h="335915">
                <a:tc>
                  <a:txBody>
                    <a:bodyPr/>
                    <a:lstStyle/>
                    <a:p>
                      <a:pPr marL="6350" marR="48260" indent="-6350" algn="ctr">
                        <a:lnSpc>
                          <a:spcPct val="107000"/>
                        </a:lnSpc>
                        <a:spcAft>
                          <a:spcPts val="0"/>
                        </a:spcAft>
                      </a:pPr>
                      <a:r>
                        <a:rPr lang="fr-FR" sz="1000">
                          <a:effectLst/>
                        </a:rPr>
                        <a:t>IN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tc>
                  <a:txBody>
                    <a:bodyPr/>
                    <a:lstStyle/>
                    <a:p>
                      <a:pPr marL="6350" marR="46990" indent="-6350" algn="ctr">
                        <a:lnSpc>
                          <a:spcPct val="107000"/>
                        </a:lnSpc>
                        <a:spcAft>
                          <a:spcPts val="0"/>
                        </a:spcAft>
                      </a:pPr>
                      <a:r>
                        <a:rPr lang="fr-FR" sz="1000">
                          <a:effectLst/>
                        </a:rPr>
                        <a:t>SUBMIT </a:t>
                      </a:r>
                      <a:endParaRPr lang="fr-F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tc>
                  <a:txBody>
                    <a:bodyPr/>
                    <a:lstStyle/>
                    <a:p>
                      <a:pPr marL="6350" marR="29845" lvl="0" indent="-6350" algn="ctr" defTabSz="914400" rtl="0" eaLnBrk="1" fontAlgn="auto" latinLnBrk="0" hangingPunct="1">
                        <a:lnSpc>
                          <a:spcPct val="107000"/>
                        </a:lnSpc>
                        <a:spcBef>
                          <a:spcPts val="0"/>
                        </a:spcBef>
                        <a:spcAft>
                          <a:spcPts val="0"/>
                        </a:spcAft>
                        <a:buClrTx/>
                        <a:buSzTx/>
                        <a:buFontTx/>
                        <a:buNone/>
                        <a:tabLst/>
                        <a:defRPr/>
                      </a:pPr>
                      <a:r>
                        <a:rPr lang="fr-FR" sz="1000" dirty="0" err="1" smtClean="0">
                          <a:effectLst/>
                        </a:rPr>
                        <a:t>ActionIdentity</a:t>
                      </a:r>
                      <a:r>
                        <a:rPr lang="fr-FR" sz="1000" dirty="0" smtClean="0">
                          <a:effectLst/>
                        </a:rPr>
                        <a:t> </a:t>
                      </a:r>
                      <a:r>
                        <a:rPr lang="fr-FR" sz="1000" kern="1200" dirty="0" smtClean="0">
                          <a:solidFill>
                            <a:schemeClr val="dk1"/>
                          </a:solidFill>
                          <a:effectLst/>
                          <a:latin typeface="+mn-lt"/>
                          <a:ea typeface="+mn-ea"/>
                          <a:cs typeface="+mn-cs"/>
                        </a:rPr>
                        <a:t>(MAL::</a:t>
                      </a:r>
                      <a:r>
                        <a:rPr lang="fr-FR" sz="1000" kern="1200" dirty="0" err="1" smtClean="0">
                          <a:solidFill>
                            <a:schemeClr val="dk1"/>
                          </a:solidFill>
                          <a:effectLst/>
                          <a:latin typeface="+mn-lt"/>
                          <a:ea typeface="+mn-ea"/>
                          <a:cs typeface="+mn-cs"/>
                        </a:rPr>
                        <a:t>ObjectIdentity</a:t>
                      </a:r>
                      <a:r>
                        <a:rPr lang="fr-FR" sz="1000" kern="1200" dirty="0" smtClean="0">
                          <a:solidFill>
                            <a:schemeClr val="dk1"/>
                          </a:solidFill>
                          <a:effectLst/>
                          <a:latin typeface="+mn-lt"/>
                          <a:ea typeface="+mn-ea"/>
                          <a:cs typeface="+mn-cs"/>
                        </a:rPr>
                        <a:t>)</a:t>
                      </a:r>
                    </a:p>
                    <a:p>
                      <a:pPr marL="78105" marR="90170" indent="-6350" algn="ctr">
                        <a:lnSpc>
                          <a:spcPct val="107000"/>
                        </a:lnSpc>
                        <a:spcAft>
                          <a:spcPts val="0"/>
                        </a:spcAft>
                      </a:pPr>
                      <a:r>
                        <a:rPr lang="en-US" sz="1000" dirty="0" smtClean="0">
                          <a:effectLst/>
                        </a:rPr>
                        <a:t> </a:t>
                      </a:r>
                      <a:r>
                        <a:rPr lang="en-US" sz="1000" dirty="0" err="1">
                          <a:effectLst/>
                        </a:rPr>
                        <a:t>actionDetails</a:t>
                      </a:r>
                      <a:r>
                        <a:rPr lang="en-US" sz="1000" dirty="0">
                          <a:effectLst/>
                        </a:rPr>
                        <a:t> : (</a:t>
                      </a:r>
                      <a:r>
                        <a:rPr lang="en-US" sz="1000" u="sng" dirty="0" err="1">
                          <a:effectLst/>
                          <a:uFill>
                            <a:solidFill>
                              <a:srgbClr val="0000FF"/>
                            </a:solidFill>
                          </a:uFill>
                        </a:rPr>
                        <a:t>ActionInstanceDetails</a:t>
                      </a:r>
                      <a:r>
                        <a:rPr lang="en-US" sz="1000" dirty="0">
                          <a:effectLst/>
                        </a:rPr>
                        <a:t>) </a:t>
                      </a:r>
                      <a:endPar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21285" marR="73025" marT="24130" marB="0"/>
                </a:tc>
                <a:extLst>
                  <a:ext uri="{0D108BD9-81ED-4DB2-BD59-A6C34878D82A}">
                    <a16:rowId xmlns:a16="http://schemas.microsoft.com/office/drawing/2014/main" val="143695162"/>
                  </a:ext>
                </a:extLst>
              </a:tr>
            </a:tbl>
          </a:graphicData>
        </a:graphic>
      </p:graphicFrame>
      <p:sp>
        <p:nvSpPr>
          <p:cNvPr id="8" name="Espace réservé du texte 7"/>
          <p:cNvSpPr>
            <a:spLocks noGrp="1"/>
          </p:cNvSpPr>
          <p:nvPr>
            <p:ph type="body" sz="quarter" idx="13"/>
          </p:nvPr>
        </p:nvSpPr>
        <p:spPr/>
        <p:txBody>
          <a:bodyPr/>
          <a:lstStyle/>
          <a:p>
            <a:endParaRPr lang="fr-FR"/>
          </a:p>
        </p:txBody>
      </p:sp>
      <p:sp>
        <p:nvSpPr>
          <p:cNvPr id="5" name="Espace réservé du numéro de diapositive 4"/>
          <p:cNvSpPr>
            <a:spLocks noGrp="1"/>
          </p:cNvSpPr>
          <p:nvPr>
            <p:ph type="sldNum" sz="quarter" idx="4"/>
          </p:nvPr>
        </p:nvSpPr>
        <p:spPr/>
        <p:txBody>
          <a:bodyPr/>
          <a:lstStyle/>
          <a:p>
            <a:fld id="{1F15C832-BA88-44B2-B74D-EBDA7A9ACE5F}" type="slidenum">
              <a:rPr lang="fr-FR" smtClean="0"/>
              <a:pPr/>
              <a:t>6</a:t>
            </a:fld>
            <a:endParaRPr lang="fr-FR" dirty="0"/>
          </a:p>
        </p:txBody>
      </p:sp>
    </p:spTree>
    <p:extLst>
      <p:ext uri="{BB962C8B-B14F-4D97-AF65-F5344CB8AC3E}">
        <p14:creationId xmlns:p14="http://schemas.microsoft.com/office/powerpoint/2010/main" val="229353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Action::</a:t>
            </a:r>
            <a:r>
              <a:rPr lang="fr-FR" dirty="0" err="1" smtClean="0"/>
              <a:t>MonitorActionExec</a:t>
            </a:r>
            <a:r>
              <a:rPr lang="fr-FR" dirty="0" smtClean="0"/>
              <a:t> =&gt; New  PUBSUB </a:t>
            </a:r>
            <a:r>
              <a:rPr lang="fr-FR" dirty="0" err="1" smtClean="0"/>
              <a:t>operation</a:t>
            </a:r>
            <a:endParaRPr lang="fr-FR" dirty="0"/>
          </a:p>
        </p:txBody>
      </p:sp>
      <p:sp>
        <p:nvSpPr>
          <p:cNvPr id="8" name="Espace réservé du texte 7"/>
          <p:cNvSpPr>
            <a:spLocks noGrp="1"/>
          </p:cNvSpPr>
          <p:nvPr>
            <p:ph type="body" sz="quarter" idx="13"/>
          </p:nvPr>
        </p:nvSpPr>
        <p:spPr/>
        <p:txBody>
          <a:bodyPr/>
          <a:lstStyle/>
          <a:p>
            <a:endParaRPr lang="fr-FR"/>
          </a:p>
        </p:txBody>
      </p:sp>
      <p:sp>
        <p:nvSpPr>
          <p:cNvPr id="5" name="Espace réservé du numéro de diapositive 4"/>
          <p:cNvSpPr>
            <a:spLocks noGrp="1"/>
          </p:cNvSpPr>
          <p:nvPr>
            <p:ph type="sldNum" sz="quarter" idx="4"/>
          </p:nvPr>
        </p:nvSpPr>
        <p:spPr/>
        <p:txBody>
          <a:bodyPr/>
          <a:lstStyle/>
          <a:p>
            <a:fld id="{1F15C832-BA88-44B2-B74D-EBDA7A9ACE5F}" type="slidenum">
              <a:rPr lang="fr-FR" smtClean="0"/>
              <a:pPr/>
              <a:t>7</a:t>
            </a:fld>
            <a:endParaRPr lang="fr-FR" dirty="0"/>
          </a:p>
        </p:txBody>
      </p:sp>
      <p:graphicFrame>
        <p:nvGraphicFramePr>
          <p:cNvPr id="9" name="Espace réservé du contenu 8"/>
          <p:cNvGraphicFramePr>
            <a:graphicFrameLocks/>
          </p:cNvGraphicFramePr>
          <p:nvPr>
            <p:extLst/>
          </p:nvPr>
        </p:nvGraphicFramePr>
        <p:xfrm>
          <a:off x="1803989" y="3747284"/>
          <a:ext cx="5713095" cy="1762760"/>
        </p:xfrm>
        <a:graphic>
          <a:graphicData uri="http://schemas.openxmlformats.org/drawingml/2006/table">
            <a:tbl>
              <a:tblPr firstRow="1" firstCol="1" bandRow="1">
                <a:tableStyleId>{5C22544A-7EE6-4342-B048-85BDC9FD1C3A}</a:tableStyleId>
              </a:tblPr>
              <a:tblGrid>
                <a:gridCol w="1460500">
                  <a:extLst>
                    <a:ext uri="{9D8B030D-6E8A-4147-A177-3AD203B41FA5}">
                      <a16:colId xmlns:a16="http://schemas.microsoft.com/office/drawing/2014/main" val="3032241590"/>
                    </a:ext>
                  </a:extLst>
                </a:gridCol>
                <a:gridCol w="1718310">
                  <a:extLst>
                    <a:ext uri="{9D8B030D-6E8A-4147-A177-3AD203B41FA5}">
                      <a16:colId xmlns:a16="http://schemas.microsoft.com/office/drawing/2014/main" val="1569636072"/>
                    </a:ext>
                  </a:extLst>
                </a:gridCol>
                <a:gridCol w="571500">
                  <a:extLst>
                    <a:ext uri="{9D8B030D-6E8A-4147-A177-3AD203B41FA5}">
                      <a16:colId xmlns:a16="http://schemas.microsoft.com/office/drawing/2014/main" val="2902628300"/>
                    </a:ext>
                  </a:extLst>
                </a:gridCol>
                <a:gridCol w="1962785">
                  <a:extLst>
                    <a:ext uri="{9D8B030D-6E8A-4147-A177-3AD203B41FA5}">
                      <a16:colId xmlns:a16="http://schemas.microsoft.com/office/drawing/2014/main" val="3158389152"/>
                    </a:ext>
                  </a:extLst>
                </a:gridCol>
              </a:tblGrid>
              <a:tr h="182245">
                <a:tc>
                  <a:txBody>
                    <a:bodyPr/>
                    <a:lstStyle/>
                    <a:p>
                      <a:pPr marL="6350" marR="38100" indent="-6350" algn="ctr">
                        <a:lnSpc>
                          <a:spcPct val="107000"/>
                        </a:lnSpc>
                        <a:spcAft>
                          <a:spcPts val="0"/>
                        </a:spcAft>
                      </a:pPr>
                      <a:r>
                        <a:rPr lang="fr-FR" sz="900" dirty="0">
                          <a:effectLst/>
                        </a:rPr>
                        <a:t>Name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gridSpan="3">
                  <a:txBody>
                    <a:bodyPr/>
                    <a:lstStyle/>
                    <a:p>
                      <a:pPr marL="1270" marR="38100" indent="-6350" algn="ctr">
                        <a:lnSpc>
                          <a:spcPct val="107000"/>
                        </a:lnSpc>
                        <a:spcAft>
                          <a:spcPts val="0"/>
                        </a:spcAft>
                      </a:pPr>
                      <a:r>
                        <a:rPr lang="fr-FR" sz="900" dirty="0" err="1" smtClean="0">
                          <a:effectLst/>
                        </a:rPr>
                        <a:t>actionProgressExecution</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48547729"/>
                  </a:ext>
                </a:extLst>
              </a:tr>
              <a:tr h="190500">
                <a:tc>
                  <a:txBody>
                    <a:bodyPr/>
                    <a:lstStyle/>
                    <a:p>
                      <a:pPr marL="6350" marR="38100" indent="-6350" algn="ctr">
                        <a:lnSpc>
                          <a:spcPct val="107000"/>
                        </a:lnSpc>
                        <a:spcAft>
                          <a:spcPts val="0"/>
                        </a:spcAft>
                      </a:pPr>
                      <a:r>
                        <a:rPr lang="fr-FR" sz="900">
                          <a:effectLst/>
                        </a:rPr>
                        <a:t>Extends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gridSpan="3">
                  <a:txBody>
                    <a:bodyPr/>
                    <a:lstStyle/>
                    <a:p>
                      <a:pPr marL="1270" marR="38100" indent="-6350" algn="ctr">
                        <a:lnSpc>
                          <a:spcPct val="107000"/>
                        </a:lnSpc>
                        <a:spcAft>
                          <a:spcPts val="0"/>
                        </a:spcAft>
                      </a:pPr>
                      <a:r>
                        <a:rPr lang="fr-FR" sz="900" dirty="0">
                          <a:effectLst/>
                        </a:rPr>
                        <a:t>MAL::Composite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53439653"/>
                  </a:ext>
                </a:extLst>
              </a:tr>
              <a:tr h="190500">
                <a:tc>
                  <a:txBody>
                    <a:bodyPr/>
                    <a:lstStyle/>
                    <a:p>
                      <a:pPr marL="6350" marR="635" indent="-6350" algn="ctr">
                        <a:lnSpc>
                          <a:spcPct val="107000"/>
                        </a:lnSpc>
                        <a:spcAft>
                          <a:spcPts val="0"/>
                        </a:spcAft>
                      </a:pPr>
                      <a:r>
                        <a:rPr lang="fr-FR" sz="900">
                          <a:effectLst/>
                        </a:rPr>
                        <a:t>Short Form Part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gridSpan="3">
                  <a:txBody>
                    <a:bodyPr/>
                    <a:lstStyle/>
                    <a:p>
                      <a:pPr marL="1270" marR="38100" indent="-6350" algn="ctr">
                        <a:lnSpc>
                          <a:spcPct val="107000"/>
                        </a:lnSpc>
                        <a:spcAft>
                          <a:spcPts val="0"/>
                        </a:spcAft>
                      </a:pPr>
                      <a:r>
                        <a:rPr lang="fr-FR" sz="900">
                          <a:effectLst/>
                        </a:rPr>
                        <a:t>1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45511105"/>
                  </a:ext>
                </a:extLst>
              </a:tr>
              <a:tr h="189230">
                <a:tc>
                  <a:txBody>
                    <a:bodyPr/>
                    <a:lstStyle/>
                    <a:p>
                      <a:pPr marL="635" marR="38100" indent="-6350" algn="ctr">
                        <a:lnSpc>
                          <a:spcPct val="107000"/>
                        </a:lnSpc>
                        <a:spcAft>
                          <a:spcPts val="0"/>
                        </a:spcAft>
                      </a:pPr>
                      <a:r>
                        <a:rPr lang="fr-FR" sz="900">
                          <a:effectLst/>
                        </a:rPr>
                        <a:t>Field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0" marR="38100" indent="-6350" algn="ctr">
                        <a:lnSpc>
                          <a:spcPct val="107000"/>
                        </a:lnSpc>
                        <a:spcAft>
                          <a:spcPts val="0"/>
                        </a:spcAft>
                      </a:pPr>
                      <a:r>
                        <a:rPr lang="fr-FR" sz="900">
                          <a:effectLst/>
                        </a:rPr>
                        <a:t>Type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9050" marR="38100" indent="-6350" algn="just">
                        <a:lnSpc>
                          <a:spcPct val="107000"/>
                        </a:lnSpc>
                        <a:spcAft>
                          <a:spcPts val="0"/>
                        </a:spcAft>
                      </a:pPr>
                      <a:r>
                        <a:rPr lang="fr-FR" sz="900">
                          <a:effectLst/>
                        </a:rPr>
                        <a:t>Nullable</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905" marR="38100" indent="-6350" algn="ctr">
                        <a:lnSpc>
                          <a:spcPct val="107000"/>
                        </a:lnSpc>
                        <a:spcAft>
                          <a:spcPts val="0"/>
                        </a:spcAft>
                      </a:pPr>
                      <a:r>
                        <a:rPr lang="fr-FR" sz="900">
                          <a:effectLst/>
                        </a:rPr>
                        <a:t>Comment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3109394670"/>
                  </a:ext>
                </a:extLst>
              </a:tr>
              <a:tr h="629285">
                <a:tc>
                  <a:txBody>
                    <a:bodyPr/>
                    <a:lstStyle/>
                    <a:p>
                      <a:pPr marL="6350" marR="31750" indent="-6350" algn="ctr">
                        <a:lnSpc>
                          <a:spcPct val="107000"/>
                        </a:lnSpc>
                        <a:spcAft>
                          <a:spcPts val="0"/>
                        </a:spcAft>
                      </a:pPr>
                      <a:r>
                        <a:rPr lang="fr-FR" sz="900" dirty="0" err="1" smtClean="0">
                          <a:effectLst/>
                        </a:rPr>
                        <a:t>stageCount</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dirty="0" smtClean="0">
                          <a:effectLst/>
                        </a:rPr>
                        <a:t>MAL::</a:t>
                      </a:r>
                      <a:r>
                        <a:rPr lang="fr-FR" sz="900" dirty="0" err="1" smtClean="0">
                          <a:effectLst/>
                        </a:rPr>
                        <a:t>UInteger</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dirty="0">
                          <a:effectLst/>
                        </a:rPr>
                        <a:t>No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lvl="0" indent="635" algn="l" defTabSz="914400" rtl="0" eaLnBrk="1" fontAlgn="auto" latinLnBrk="0" hangingPunct="1">
                        <a:lnSpc>
                          <a:spcPct val="107000"/>
                        </a:lnSpc>
                        <a:spcBef>
                          <a:spcPts val="0"/>
                        </a:spcBef>
                        <a:spcAft>
                          <a:spcPts val="0"/>
                        </a:spcAft>
                        <a:buClrTx/>
                        <a:buSzTx/>
                        <a:buFontTx/>
                        <a:buNone/>
                        <a:tabLst/>
                        <a:defRPr/>
                      </a:pPr>
                      <a:r>
                        <a:rPr lang="fr-FR" sz="900" dirty="0" smtClean="0">
                          <a:effectLst/>
                        </a:rPr>
                        <a:t>How </a:t>
                      </a:r>
                      <a:r>
                        <a:rPr lang="fr-FR" sz="900" dirty="0" err="1" smtClean="0">
                          <a:effectLst/>
                        </a:rPr>
                        <a:t>many</a:t>
                      </a:r>
                      <a:r>
                        <a:rPr lang="fr-FR" sz="900" baseline="0" dirty="0" smtClean="0">
                          <a:effectLst/>
                        </a:rPr>
                        <a:t> stage </a:t>
                      </a:r>
                      <a:r>
                        <a:rPr lang="fr-FR" sz="900" baseline="0" dirty="0" err="1" smtClean="0">
                          <a:effectLst/>
                        </a:rPr>
                        <a:t>awaited</a:t>
                      </a:r>
                      <a:endParaRPr lang="fr-FR" sz="9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38100" indent="635" algn="l">
                        <a:lnSpc>
                          <a:spcPct val="107000"/>
                        </a:lnSpc>
                        <a:spcAft>
                          <a:spcPts val="0"/>
                        </a:spcAft>
                      </a:pP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951480348"/>
                  </a:ext>
                </a:extLst>
              </a:tr>
              <a:tr h="190500">
                <a:tc>
                  <a:txBody>
                    <a:bodyPr/>
                    <a:lstStyle/>
                    <a:p>
                      <a:pPr marL="6350" marR="635" indent="-6350" algn="ctr">
                        <a:lnSpc>
                          <a:spcPct val="107000"/>
                        </a:lnSpc>
                        <a:spcAft>
                          <a:spcPts val="0"/>
                        </a:spcAft>
                      </a:pPr>
                      <a:r>
                        <a:rPr lang="fr-FR" sz="900" dirty="0" err="1" smtClean="0">
                          <a:effectLst/>
                        </a:rPr>
                        <a:t>executionStage</a:t>
                      </a:r>
                      <a:r>
                        <a:rPr lang="fr-FR" sz="900" dirty="0" smtClean="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dirty="0" smtClean="0">
                          <a:effectLst/>
                        </a:rPr>
                        <a:t>MAL::</a:t>
                      </a:r>
                      <a:r>
                        <a:rPr lang="fr-FR" sz="900" dirty="0" err="1" smtClean="0">
                          <a:effectLst/>
                        </a:rPr>
                        <a:t>UInteger</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0" algn="ctr" defTabSz="914400" rtl="0" eaLnBrk="1" latinLnBrk="0" hangingPunct="1">
                        <a:lnSpc>
                          <a:spcPct val="107000"/>
                        </a:lnSpc>
                        <a:spcAft>
                          <a:spcPts val="0"/>
                        </a:spcAft>
                      </a:pPr>
                      <a:r>
                        <a:rPr lang="fr-FR" sz="900" kern="1200" dirty="0" smtClean="0">
                          <a:solidFill>
                            <a:schemeClr val="dk1"/>
                          </a:solidFill>
                          <a:effectLst/>
                          <a:latin typeface="+mn-lt"/>
                          <a:ea typeface="+mn-ea"/>
                          <a:cs typeface="+mn-cs"/>
                        </a:rPr>
                        <a:t>No</a:t>
                      </a:r>
                      <a:endParaRPr lang="fr-FR" sz="900" kern="1200" dirty="0">
                        <a:solidFill>
                          <a:schemeClr val="dk1"/>
                        </a:solidFill>
                        <a:effectLst/>
                        <a:latin typeface="+mn-lt"/>
                        <a:ea typeface="+mn-ea"/>
                        <a:cs typeface="+mn-cs"/>
                      </a:endParaRPr>
                    </a:p>
                  </a:txBody>
                  <a:tcPr marL="36195" marR="37465" marT="24130" marB="0"/>
                </a:tc>
                <a:tc>
                  <a:txBody>
                    <a:bodyPr/>
                    <a:lstStyle/>
                    <a:p>
                      <a:pPr marL="635" marR="38100" lvl="0" indent="-6350" algn="l" defTabSz="914400" rtl="0" eaLnBrk="1" fontAlgn="auto" latinLnBrk="0" hangingPunct="1">
                        <a:lnSpc>
                          <a:spcPct val="107000"/>
                        </a:lnSpc>
                        <a:spcBef>
                          <a:spcPts val="0"/>
                        </a:spcBef>
                        <a:spcAft>
                          <a:spcPts val="0"/>
                        </a:spcAft>
                        <a:buClrTx/>
                        <a:buSzTx/>
                        <a:buFontTx/>
                        <a:buNone/>
                        <a:tabLst/>
                        <a:defRPr/>
                      </a:pPr>
                      <a:r>
                        <a:rPr lang="fr-FR" sz="900" dirty="0" err="1" smtClean="0">
                          <a:effectLst/>
                        </a:rPr>
                        <a:t>Which</a:t>
                      </a:r>
                      <a:r>
                        <a:rPr lang="fr-FR" sz="900" dirty="0" smtClean="0">
                          <a:effectLst/>
                        </a:rPr>
                        <a:t> stage are </a:t>
                      </a:r>
                      <a:r>
                        <a:rPr lang="fr-FR" sz="900" dirty="0" err="1" smtClean="0">
                          <a:effectLst/>
                        </a:rPr>
                        <a:t>we</a:t>
                      </a:r>
                      <a:endParaRPr lang="fr-FR" sz="9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3023795783"/>
                  </a:ext>
                </a:extLst>
              </a:tr>
              <a:tr h="190500">
                <a:tc>
                  <a:txBody>
                    <a:bodyPr/>
                    <a:lstStyle/>
                    <a:p>
                      <a:pPr marL="6350" marR="635" indent="-6350" algn="ctr">
                        <a:lnSpc>
                          <a:spcPct val="107000"/>
                        </a:lnSpc>
                        <a:spcAft>
                          <a:spcPts val="0"/>
                        </a:spcAft>
                      </a:pPr>
                      <a:r>
                        <a:rPr lang="fr-FR" sz="900" b="1" kern="1200" dirty="0" err="1" smtClean="0">
                          <a:solidFill>
                            <a:schemeClr val="lt1"/>
                          </a:solidFill>
                          <a:effectLst/>
                          <a:latin typeface="+mn-lt"/>
                          <a:ea typeface="+mn-ea"/>
                          <a:cs typeface="+mn-cs"/>
                        </a:rPr>
                        <a:t>Success</a:t>
                      </a:r>
                      <a:endParaRPr lang="fr-FR" sz="900" b="1" kern="1200" dirty="0">
                        <a:solidFill>
                          <a:schemeClr val="lt1"/>
                        </a:solidFill>
                        <a:effectLst/>
                        <a:latin typeface="+mn-lt"/>
                        <a:ea typeface="+mn-ea"/>
                        <a:cs typeface="+mn-cs"/>
                      </a:endParaRPr>
                    </a:p>
                  </a:txBody>
                  <a:tcPr marL="36195" marR="37465" marT="24130" marB="0"/>
                </a:tc>
                <a:tc>
                  <a:txBody>
                    <a:bodyPr/>
                    <a:lstStyle/>
                    <a:p>
                      <a:pPr marL="1270" marR="38100" indent="-6350" algn="ctr" defTabSz="914400" rtl="0" eaLnBrk="1" latinLnBrk="0" hangingPunct="1">
                        <a:lnSpc>
                          <a:spcPct val="107000"/>
                        </a:lnSpc>
                        <a:spcAft>
                          <a:spcPts val="0"/>
                        </a:spcAft>
                      </a:pPr>
                      <a:r>
                        <a:rPr lang="fr-FR" sz="900" kern="1200" dirty="0" smtClean="0">
                          <a:solidFill>
                            <a:schemeClr val="dk1"/>
                          </a:solidFill>
                          <a:effectLst/>
                          <a:latin typeface="+mn-lt"/>
                          <a:ea typeface="+mn-ea"/>
                          <a:cs typeface="+mn-cs"/>
                        </a:rPr>
                        <a:t>MAL::</a:t>
                      </a:r>
                      <a:r>
                        <a:rPr lang="fr-FR" sz="900" kern="1200" dirty="0" err="1" smtClean="0">
                          <a:solidFill>
                            <a:schemeClr val="dk1"/>
                          </a:solidFill>
                          <a:effectLst/>
                          <a:latin typeface="+mn-lt"/>
                          <a:ea typeface="+mn-ea"/>
                          <a:cs typeface="+mn-cs"/>
                        </a:rPr>
                        <a:t>Boolean</a:t>
                      </a:r>
                      <a:endParaRPr lang="fr-FR" sz="900" kern="1200" dirty="0">
                        <a:solidFill>
                          <a:schemeClr val="dk1"/>
                        </a:solidFill>
                        <a:effectLst/>
                        <a:latin typeface="+mn-lt"/>
                        <a:ea typeface="+mn-ea"/>
                        <a:cs typeface="+mn-cs"/>
                      </a:endParaRPr>
                    </a:p>
                  </a:txBody>
                  <a:tcPr marL="36195" marR="37465" marT="24130" marB="0"/>
                </a:tc>
                <a:tc>
                  <a:txBody>
                    <a:bodyPr/>
                    <a:lstStyle/>
                    <a:p>
                      <a:pPr marL="1270" marR="38100" indent="-6350" algn="ctr" defTabSz="914400" rtl="0" eaLnBrk="1" latinLnBrk="0" hangingPunct="1">
                        <a:lnSpc>
                          <a:spcPct val="107000"/>
                        </a:lnSpc>
                        <a:spcAft>
                          <a:spcPts val="0"/>
                        </a:spcAft>
                      </a:pPr>
                      <a:r>
                        <a:rPr lang="fr-FR" sz="900" kern="1200" dirty="0" smtClean="0">
                          <a:solidFill>
                            <a:schemeClr val="dk1"/>
                          </a:solidFill>
                          <a:effectLst/>
                          <a:latin typeface="+mn-lt"/>
                          <a:ea typeface="+mn-ea"/>
                          <a:cs typeface="+mn-cs"/>
                        </a:rPr>
                        <a:t>NO</a:t>
                      </a:r>
                      <a:endParaRPr lang="fr-FR" sz="900" kern="1200" dirty="0">
                        <a:solidFill>
                          <a:schemeClr val="dk1"/>
                        </a:solidFill>
                        <a:effectLst/>
                        <a:latin typeface="+mn-lt"/>
                        <a:ea typeface="+mn-ea"/>
                        <a:cs typeface="+mn-cs"/>
                      </a:endParaRPr>
                    </a:p>
                  </a:txBody>
                  <a:tcPr marL="36195" marR="37465" marT="24130" marB="0"/>
                </a:tc>
                <a:tc>
                  <a:txBody>
                    <a:bodyPr/>
                    <a:lstStyle/>
                    <a:p>
                      <a:pPr marL="1270" marR="38100" lvl="0" indent="-6350" algn="ctr" defTabSz="914400" rtl="0" eaLnBrk="1" fontAlgn="auto" latinLnBrk="0" hangingPunct="1">
                        <a:lnSpc>
                          <a:spcPct val="107000"/>
                        </a:lnSpc>
                        <a:spcBef>
                          <a:spcPts val="0"/>
                        </a:spcBef>
                        <a:spcAft>
                          <a:spcPts val="0"/>
                        </a:spcAft>
                        <a:buClrTx/>
                        <a:buSzTx/>
                        <a:buFontTx/>
                        <a:buNone/>
                        <a:tabLst/>
                        <a:defRPr/>
                      </a:pPr>
                      <a:r>
                        <a:rPr lang="fr-FR" sz="900" kern="1200" dirty="0" err="1" smtClean="0">
                          <a:solidFill>
                            <a:schemeClr val="dk1"/>
                          </a:solidFill>
                          <a:effectLst/>
                          <a:latin typeface="+mn-lt"/>
                          <a:ea typeface="+mn-ea"/>
                          <a:cs typeface="+mn-cs"/>
                        </a:rPr>
                        <a:t>True</a:t>
                      </a:r>
                      <a:r>
                        <a:rPr lang="fr-FR" sz="900" kern="1200" dirty="0" smtClean="0">
                          <a:solidFill>
                            <a:schemeClr val="dk1"/>
                          </a:solidFill>
                          <a:effectLst/>
                          <a:latin typeface="+mn-lt"/>
                          <a:ea typeface="+mn-ea"/>
                          <a:cs typeface="+mn-cs"/>
                        </a:rPr>
                        <a:t> if </a:t>
                      </a:r>
                      <a:r>
                        <a:rPr lang="fr-FR" sz="900" kern="1200" dirty="0" err="1" smtClean="0">
                          <a:solidFill>
                            <a:schemeClr val="dk1"/>
                          </a:solidFill>
                          <a:effectLst/>
                          <a:latin typeface="+mn-lt"/>
                          <a:ea typeface="+mn-ea"/>
                          <a:cs typeface="+mn-cs"/>
                        </a:rPr>
                        <a:t>success</a:t>
                      </a:r>
                      <a:r>
                        <a:rPr lang="fr-FR" sz="900" kern="1200" dirty="0" smtClean="0">
                          <a:solidFill>
                            <a:schemeClr val="dk1"/>
                          </a:solidFill>
                          <a:effectLst/>
                          <a:latin typeface="+mn-lt"/>
                          <a:ea typeface="+mn-ea"/>
                          <a:cs typeface="+mn-cs"/>
                        </a:rPr>
                        <a:t>, False </a:t>
                      </a:r>
                      <a:r>
                        <a:rPr lang="fr-FR" sz="900" kern="1200" dirty="0" err="1" smtClean="0">
                          <a:solidFill>
                            <a:schemeClr val="dk1"/>
                          </a:solidFill>
                          <a:effectLst/>
                          <a:latin typeface="+mn-lt"/>
                          <a:ea typeface="+mn-ea"/>
                          <a:cs typeface="+mn-cs"/>
                        </a:rPr>
                        <a:t>otherwise</a:t>
                      </a:r>
                      <a:endParaRPr lang="fr-FR" sz="900" kern="1200" dirty="0" smtClean="0">
                        <a:solidFill>
                          <a:schemeClr val="dk1"/>
                        </a:solidFill>
                        <a:effectLst/>
                        <a:latin typeface="+mn-lt"/>
                        <a:ea typeface="+mn-ea"/>
                        <a:cs typeface="+mn-cs"/>
                      </a:endParaRPr>
                    </a:p>
                  </a:txBody>
                  <a:tcPr marL="36195" marR="37465" marT="24130" marB="0"/>
                </a:tc>
                <a:extLst>
                  <a:ext uri="{0D108BD9-81ED-4DB2-BD59-A6C34878D82A}">
                    <a16:rowId xmlns:a16="http://schemas.microsoft.com/office/drawing/2014/main" val="3128364629"/>
                  </a:ext>
                </a:extLst>
              </a:tr>
            </a:tbl>
          </a:graphicData>
        </a:graphic>
      </p:graphicFrame>
      <p:sp>
        <p:nvSpPr>
          <p:cNvPr id="10" name="ZoneTexte 9"/>
          <p:cNvSpPr txBox="1"/>
          <p:nvPr/>
        </p:nvSpPr>
        <p:spPr>
          <a:xfrm>
            <a:off x="158024" y="1242470"/>
            <a:ext cx="7359060" cy="369332"/>
          </a:xfrm>
          <a:prstGeom prst="rect">
            <a:avLst/>
          </a:prstGeom>
          <a:noFill/>
        </p:spPr>
        <p:txBody>
          <a:bodyPr wrap="square" rtlCol="0">
            <a:spAutoFit/>
          </a:bodyPr>
          <a:lstStyle/>
          <a:p>
            <a:r>
              <a:rPr lang="fr-FR" dirty="0" err="1" smtClean="0"/>
              <a:t>Covers</a:t>
            </a:r>
            <a:r>
              <a:rPr lang="fr-FR" dirty="0" smtClean="0"/>
              <a:t> the PUS 1 (</a:t>
            </a:r>
            <a:r>
              <a:rPr lang="fr-FR" dirty="0" err="1" smtClean="0"/>
              <a:t>reception</a:t>
            </a:r>
            <a:r>
              <a:rPr lang="fr-FR" dirty="0" smtClean="0"/>
              <a:t>/</a:t>
            </a:r>
            <a:r>
              <a:rPr lang="fr-FR" dirty="0" err="1" smtClean="0"/>
              <a:t>acceptance</a:t>
            </a:r>
            <a:r>
              <a:rPr lang="fr-FR" dirty="0" smtClean="0"/>
              <a:t>/</a:t>
            </a:r>
            <a:r>
              <a:rPr lang="fr-FR" dirty="0" err="1" smtClean="0"/>
              <a:t>executionStatus</a:t>
            </a:r>
            <a:r>
              <a:rPr lang="fr-FR" dirty="0" smtClean="0"/>
              <a:t>) =&gt; </a:t>
            </a:r>
            <a:r>
              <a:rPr lang="fr-FR" dirty="0" err="1" smtClean="0"/>
              <a:t>Needed</a:t>
            </a:r>
            <a:endParaRPr lang="fr-FR" dirty="0"/>
          </a:p>
        </p:txBody>
      </p:sp>
      <p:sp>
        <p:nvSpPr>
          <p:cNvPr id="12" name="ZoneTexte 11"/>
          <p:cNvSpPr txBox="1"/>
          <p:nvPr/>
        </p:nvSpPr>
        <p:spPr>
          <a:xfrm>
            <a:off x="807562" y="1806026"/>
            <a:ext cx="4066113" cy="1200329"/>
          </a:xfrm>
          <a:prstGeom prst="rect">
            <a:avLst/>
          </a:prstGeom>
          <a:noFill/>
        </p:spPr>
        <p:txBody>
          <a:bodyPr wrap="none" rtlCol="0">
            <a:spAutoFit/>
          </a:bodyPr>
          <a:lstStyle/>
          <a:p>
            <a:r>
              <a:rPr lang="fr-FR" dirty="0" err="1" smtClean="0"/>
              <a:t>subscriptionKeys</a:t>
            </a:r>
            <a:r>
              <a:rPr lang="fr-FR" dirty="0" smtClean="0"/>
              <a:t>:</a:t>
            </a:r>
          </a:p>
          <a:p>
            <a:pPr marL="342900" indent="-342900">
              <a:buAutoNum type="arabicParenR"/>
            </a:pPr>
            <a:r>
              <a:rPr lang="fr-FR" dirty="0" err="1" smtClean="0"/>
              <a:t>instanceId</a:t>
            </a:r>
            <a:endParaRPr lang="fr-FR" dirty="0" smtClean="0"/>
          </a:p>
          <a:p>
            <a:pPr marL="342900" indent="-342900">
              <a:buAutoNum type="arabicParenR"/>
            </a:pPr>
            <a:r>
              <a:rPr lang="fr-FR" dirty="0" err="1" smtClean="0"/>
              <a:t>ActionIdentity</a:t>
            </a:r>
            <a:r>
              <a:rPr lang="fr-FR" dirty="0" smtClean="0"/>
              <a:t> or </a:t>
            </a:r>
            <a:r>
              <a:rPr lang="fr-FR" dirty="0" err="1" smtClean="0"/>
              <a:t>ActionIdentity.Key</a:t>
            </a:r>
            <a:endParaRPr lang="fr-FR" dirty="0" smtClean="0"/>
          </a:p>
          <a:p>
            <a:pPr marL="342900" indent="-342900">
              <a:buFontTx/>
              <a:buAutoNum type="arabicParenR"/>
            </a:pPr>
            <a:r>
              <a:rPr lang="fr-FR" dirty="0" err="1" smtClean="0"/>
              <a:t>ActionCategory</a:t>
            </a:r>
            <a:r>
              <a:rPr lang="fr-FR" dirty="0" smtClean="0"/>
              <a:t> </a:t>
            </a:r>
            <a:endParaRPr lang="fr-F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Rectangle 12"/>
          <p:cNvSpPr/>
          <p:nvPr/>
        </p:nvSpPr>
        <p:spPr>
          <a:xfrm rot="1620442">
            <a:off x="6381458" y="3936014"/>
            <a:ext cx="3009900" cy="56388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t>I </a:t>
            </a:r>
            <a:r>
              <a:rPr lang="fr-FR" sz="1400" dirty="0" err="1" smtClean="0"/>
              <a:t>would</a:t>
            </a:r>
            <a:r>
              <a:rPr lang="fr-FR" sz="1400" dirty="0" smtClean="0"/>
              <a:t> not have </a:t>
            </a:r>
            <a:r>
              <a:rPr lang="fr-FR" sz="1400" dirty="0" err="1" smtClean="0"/>
              <a:t>it</a:t>
            </a:r>
            <a:r>
              <a:rPr lang="fr-FR" sz="1400" dirty="0" smtClean="0"/>
              <a:t> as a composite, </a:t>
            </a:r>
            <a:r>
              <a:rPr lang="fr-FR" sz="1400" dirty="0" err="1" smtClean="0"/>
              <a:t>only</a:t>
            </a:r>
            <a:r>
              <a:rPr lang="fr-FR" sz="1400" dirty="0" smtClean="0"/>
              <a:t> a </a:t>
            </a:r>
            <a:r>
              <a:rPr lang="fr-FR" sz="1400" dirty="0" err="1" smtClean="0"/>
              <a:t>list</a:t>
            </a:r>
            <a:r>
              <a:rPr lang="fr-FR" sz="1400" dirty="0" smtClean="0"/>
              <a:t> of </a:t>
            </a:r>
            <a:r>
              <a:rPr lang="fr-FR" sz="1400" dirty="0" err="1" smtClean="0"/>
              <a:t>fields</a:t>
            </a:r>
            <a:endParaRPr lang="fr-FR" sz="1400" dirty="0"/>
          </a:p>
        </p:txBody>
      </p:sp>
    </p:spTree>
    <p:extLst>
      <p:ext uri="{BB962C8B-B14F-4D97-AF65-F5344CB8AC3E}">
        <p14:creationId xmlns:p14="http://schemas.microsoft.com/office/powerpoint/2010/main" val="3314431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Action::</a:t>
            </a:r>
            <a:r>
              <a:rPr lang="fr-FR" dirty="0" err="1" smtClean="0"/>
              <a:t>MonitorActionTransfer</a:t>
            </a:r>
            <a:r>
              <a:rPr lang="fr-FR" dirty="0" smtClean="0"/>
              <a:t> =&gt; Nouvelle opération PUBSUB</a:t>
            </a:r>
            <a:endParaRPr lang="fr-FR" dirty="0"/>
          </a:p>
        </p:txBody>
      </p:sp>
      <p:sp>
        <p:nvSpPr>
          <p:cNvPr id="8" name="Espace réservé du texte 7"/>
          <p:cNvSpPr>
            <a:spLocks noGrp="1"/>
          </p:cNvSpPr>
          <p:nvPr>
            <p:ph type="body" sz="quarter" idx="13"/>
          </p:nvPr>
        </p:nvSpPr>
        <p:spPr/>
        <p:txBody>
          <a:bodyPr/>
          <a:lstStyle/>
          <a:p>
            <a:endParaRPr lang="fr-FR"/>
          </a:p>
        </p:txBody>
      </p:sp>
      <p:sp>
        <p:nvSpPr>
          <p:cNvPr id="5" name="Espace réservé du numéro de diapositive 4"/>
          <p:cNvSpPr>
            <a:spLocks noGrp="1"/>
          </p:cNvSpPr>
          <p:nvPr>
            <p:ph type="sldNum" sz="quarter" idx="4"/>
          </p:nvPr>
        </p:nvSpPr>
        <p:spPr/>
        <p:txBody>
          <a:bodyPr/>
          <a:lstStyle/>
          <a:p>
            <a:fld id="{1F15C832-BA88-44B2-B74D-EBDA7A9ACE5F}" type="slidenum">
              <a:rPr lang="fr-FR" smtClean="0"/>
              <a:pPr/>
              <a:t>8</a:t>
            </a:fld>
            <a:endParaRPr lang="fr-FR" dirty="0"/>
          </a:p>
        </p:txBody>
      </p:sp>
      <p:graphicFrame>
        <p:nvGraphicFramePr>
          <p:cNvPr id="9" name="Espace réservé du contenu 8"/>
          <p:cNvGraphicFramePr>
            <a:graphicFrameLocks/>
          </p:cNvGraphicFramePr>
          <p:nvPr>
            <p:extLst/>
          </p:nvPr>
        </p:nvGraphicFramePr>
        <p:xfrm>
          <a:off x="1350577" y="3124199"/>
          <a:ext cx="6475163" cy="3122050"/>
        </p:xfrm>
        <a:graphic>
          <a:graphicData uri="http://schemas.openxmlformats.org/drawingml/2006/table">
            <a:tbl>
              <a:tblPr firstRow="1" firstCol="1" bandRow="1">
                <a:tableStyleId>{5C22544A-7EE6-4342-B048-85BDC9FD1C3A}</a:tableStyleId>
              </a:tblPr>
              <a:tblGrid>
                <a:gridCol w="1655316">
                  <a:extLst>
                    <a:ext uri="{9D8B030D-6E8A-4147-A177-3AD203B41FA5}">
                      <a16:colId xmlns:a16="http://schemas.microsoft.com/office/drawing/2014/main" val="3032241590"/>
                    </a:ext>
                  </a:extLst>
                </a:gridCol>
                <a:gridCol w="1947515">
                  <a:extLst>
                    <a:ext uri="{9D8B030D-6E8A-4147-A177-3AD203B41FA5}">
                      <a16:colId xmlns:a16="http://schemas.microsoft.com/office/drawing/2014/main" val="1569636072"/>
                    </a:ext>
                  </a:extLst>
                </a:gridCol>
                <a:gridCol w="647732">
                  <a:extLst>
                    <a:ext uri="{9D8B030D-6E8A-4147-A177-3AD203B41FA5}">
                      <a16:colId xmlns:a16="http://schemas.microsoft.com/office/drawing/2014/main" val="2902628300"/>
                    </a:ext>
                  </a:extLst>
                </a:gridCol>
                <a:gridCol w="2224600">
                  <a:extLst>
                    <a:ext uri="{9D8B030D-6E8A-4147-A177-3AD203B41FA5}">
                      <a16:colId xmlns:a16="http://schemas.microsoft.com/office/drawing/2014/main" val="3158389152"/>
                    </a:ext>
                  </a:extLst>
                </a:gridCol>
              </a:tblGrid>
              <a:tr h="159065">
                <a:tc>
                  <a:txBody>
                    <a:bodyPr/>
                    <a:lstStyle/>
                    <a:p>
                      <a:pPr marL="6350" marR="38100" indent="-6350" algn="ctr">
                        <a:lnSpc>
                          <a:spcPct val="107000"/>
                        </a:lnSpc>
                        <a:spcAft>
                          <a:spcPts val="0"/>
                        </a:spcAft>
                      </a:pPr>
                      <a:r>
                        <a:rPr lang="fr-FR" sz="900" dirty="0">
                          <a:effectLst/>
                        </a:rPr>
                        <a:t>Name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gridSpan="3">
                  <a:txBody>
                    <a:bodyPr/>
                    <a:lstStyle/>
                    <a:p>
                      <a:pPr marL="1270" marR="38100" indent="-6350" algn="ctr">
                        <a:lnSpc>
                          <a:spcPct val="107000"/>
                        </a:lnSpc>
                        <a:spcAft>
                          <a:spcPts val="0"/>
                        </a:spcAft>
                      </a:pPr>
                      <a:r>
                        <a:rPr lang="fr-FR" sz="900" dirty="0" err="1" smtClean="0">
                          <a:effectLst/>
                        </a:rPr>
                        <a:t>actionTransfer</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48547729"/>
                  </a:ext>
                </a:extLst>
              </a:tr>
              <a:tr h="177329">
                <a:tc>
                  <a:txBody>
                    <a:bodyPr/>
                    <a:lstStyle/>
                    <a:p>
                      <a:pPr marL="6350" marR="38100" indent="-6350" algn="ctr">
                        <a:lnSpc>
                          <a:spcPct val="107000"/>
                        </a:lnSpc>
                        <a:spcAft>
                          <a:spcPts val="0"/>
                        </a:spcAft>
                      </a:pPr>
                      <a:r>
                        <a:rPr lang="fr-FR" sz="900">
                          <a:effectLst/>
                        </a:rPr>
                        <a:t>Extends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gridSpan="3">
                  <a:txBody>
                    <a:bodyPr/>
                    <a:lstStyle/>
                    <a:p>
                      <a:pPr marL="1270" marR="38100" indent="-6350" algn="ctr">
                        <a:lnSpc>
                          <a:spcPct val="107000"/>
                        </a:lnSpc>
                        <a:spcAft>
                          <a:spcPts val="0"/>
                        </a:spcAft>
                      </a:pPr>
                      <a:r>
                        <a:rPr lang="fr-FR" sz="900" dirty="0">
                          <a:effectLst/>
                        </a:rPr>
                        <a:t>MAL::Composite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53439653"/>
                  </a:ext>
                </a:extLst>
              </a:tr>
              <a:tr h="177329">
                <a:tc>
                  <a:txBody>
                    <a:bodyPr/>
                    <a:lstStyle/>
                    <a:p>
                      <a:pPr marL="6350" marR="635" indent="-6350" algn="ctr">
                        <a:lnSpc>
                          <a:spcPct val="107000"/>
                        </a:lnSpc>
                        <a:spcAft>
                          <a:spcPts val="0"/>
                        </a:spcAft>
                      </a:pPr>
                      <a:r>
                        <a:rPr lang="fr-FR" sz="900" dirty="0">
                          <a:effectLst/>
                        </a:rPr>
                        <a:t>Short </a:t>
                      </a:r>
                      <a:r>
                        <a:rPr lang="fr-FR" sz="900" dirty="0" err="1">
                          <a:effectLst/>
                        </a:rPr>
                        <a:t>Form</a:t>
                      </a:r>
                      <a:r>
                        <a:rPr lang="fr-FR" sz="900" dirty="0">
                          <a:effectLst/>
                        </a:rPr>
                        <a:t> Part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gridSpan="3">
                  <a:txBody>
                    <a:bodyPr/>
                    <a:lstStyle/>
                    <a:p>
                      <a:pPr marL="1270" marR="38100" indent="-6350" algn="ctr">
                        <a:lnSpc>
                          <a:spcPct val="107000"/>
                        </a:lnSpc>
                        <a:spcAft>
                          <a:spcPts val="0"/>
                        </a:spcAft>
                      </a:pPr>
                      <a:r>
                        <a:rPr lang="fr-FR" sz="900">
                          <a:effectLst/>
                        </a:rPr>
                        <a:t>1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45511105"/>
                  </a:ext>
                </a:extLst>
              </a:tr>
              <a:tr h="176147">
                <a:tc>
                  <a:txBody>
                    <a:bodyPr/>
                    <a:lstStyle/>
                    <a:p>
                      <a:pPr marL="635" marR="38100" indent="-6350" algn="ctr">
                        <a:lnSpc>
                          <a:spcPct val="107000"/>
                        </a:lnSpc>
                        <a:spcAft>
                          <a:spcPts val="0"/>
                        </a:spcAft>
                      </a:pPr>
                      <a:r>
                        <a:rPr lang="fr-FR" sz="900" dirty="0">
                          <a:effectLst/>
                        </a:rPr>
                        <a:t>Field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0" marR="38100" indent="-6350" algn="ctr">
                        <a:lnSpc>
                          <a:spcPct val="107000"/>
                        </a:lnSpc>
                        <a:spcAft>
                          <a:spcPts val="0"/>
                        </a:spcAft>
                      </a:pPr>
                      <a:r>
                        <a:rPr lang="fr-FR" sz="900">
                          <a:effectLst/>
                        </a:rPr>
                        <a:t>Type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9050" marR="38100" indent="-6350" algn="just">
                        <a:lnSpc>
                          <a:spcPct val="107000"/>
                        </a:lnSpc>
                        <a:spcAft>
                          <a:spcPts val="0"/>
                        </a:spcAft>
                      </a:pPr>
                      <a:r>
                        <a:rPr lang="fr-FR" sz="900">
                          <a:effectLst/>
                        </a:rPr>
                        <a:t>Nullable</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905" marR="38100" indent="-6350" algn="ctr">
                        <a:lnSpc>
                          <a:spcPct val="107000"/>
                        </a:lnSpc>
                        <a:spcAft>
                          <a:spcPts val="0"/>
                        </a:spcAft>
                      </a:pPr>
                      <a:r>
                        <a:rPr lang="fr-FR" sz="900">
                          <a:effectLst/>
                        </a:rPr>
                        <a:t>Comment </a:t>
                      </a:r>
                      <a:endParaRPr lang="fr-FR"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3109394670"/>
                  </a:ext>
                </a:extLst>
              </a:tr>
              <a:tr h="568871">
                <a:tc>
                  <a:txBody>
                    <a:bodyPr/>
                    <a:lstStyle/>
                    <a:p>
                      <a:pPr marL="6350" marR="31750" indent="-6350" algn="ctr">
                        <a:lnSpc>
                          <a:spcPct val="107000"/>
                        </a:lnSpc>
                        <a:spcAft>
                          <a:spcPts val="0"/>
                        </a:spcAft>
                      </a:pPr>
                      <a:r>
                        <a:rPr lang="fr-FR" sz="900" dirty="0" err="1" smtClean="0">
                          <a:effectLst/>
                        </a:rPr>
                        <a:t>success</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dirty="0" smtClean="0">
                          <a:effectLst/>
                        </a:rPr>
                        <a:t>MAL::</a:t>
                      </a:r>
                      <a:r>
                        <a:rPr lang="fr-FR" sz="900" dirty="0" err="1" smtClean="0">
                          <a:effectLst/>
                        </a:rPr>
                        <a:t>Boolean</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dirty="0" smtClean="0">
                          <a:effectLst/>
                        </a:rPr>
                        <a:t>No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The success result of this stage:</a:t>
                      </a:r>
                    </a:p>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TRUE if successful, FALSE</a:t>
                      </a:r>
                    </a:p>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otherwise. If this is TRUE then the</a:t>
                      </a:r>
                    </a:p>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next two fields should be populated</a:t>
                      </a:r>
                      <a:endParaRPr lang="fr-FR" sz="9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3731975043"/>
                  </a:ext>
                </a:extLst>
              </a:tr>
              <a:tr h="1115281">
                <a:tc>
                  <a:txBody>
                    <a:bodyPr/>
                    <a:lstStyle/>
                    <a:p>
                      <a:pPr marL="6350" marR="31750" indent="-6350" algn="ctr">
                        <a:lnSpc>
                          <a:spcPct val="107000"/>
                        </a:lnSpc>
                        <a:spcAft>
                          <a:spcPts val="0"/>
                        </a:spcAft>
                      </a:pPr>
                      <a:r>
                        <a:rPr lang="fr-FR" sz="900" dirty="0" err="1" smtClean="0">
                          <a:effectLst/>
                        </a:rPr>
                        <a:t>estimateDuration</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dirty="0" smtClean="0">
                          <a:effectLst/>
                        </a:rPr>
                        <a:t>MAL::Duration</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dirty="0" err="1" smtClean="0">
                          <a:effectLst/>
                        </a:rPr>
                        <a:t>Yes</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The estimated amount of time it will</a:t>
                      </a:r>
                    </a:p>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take to be received by the next</a:t>
                      </a:r>
                    </a:p>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destination if Release or Forward.</a:t>
                      </a:r>
                    </a:p>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Contains the estimated amount of</a:t>
                      </a:r>
                    </a:p>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time it will take to be forwarded by</a:t>
                      </a:r>
                    </a:p>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this relay if Reception event. May</a:t>
                      </a:r>
                    </a:p>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be NULL if unknown or cannot be</a:t>
                      </a:r>
                    </a:p>
                    <a:p>
                      <a:pPr marL="635" marR="38100" lvl="0" indent="635" algn="l" defTabSz="914400" rtl="0" eaLnBrk="1" fontAlgn="auto" latinLnBrk="0" hangingPunct="1">
                        <a:lnSpc>
                          <a:spcPct val="107000"/>
                        </a:lnSpc>
                        <a:spcBef>
                          <a:spcPts val="0"/>
                        </a:spcBef>
                        <a:spcAft>
                          <a:spcPts val="0"/>
                        </a:spcAft>
                        <a:buClrTx/>
                        <a:buSzTx/>
                        <a:buFontTx/>
                        <a:buNone/>
                        <a:tabLst/>
                        <a:defRPr/>
                      </a:pPr>
                      <a:r>
                        <a:rPr lang="en-US" sz="900" dirty="0" smtClean="0">
                          <a:effectLst/>
                        </a:rPr>
                        <a:t>calculated.</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951480348"/>
                  </a:ext>
                </a:extLst>
              </a:tr>
              <a:tr h="568871">
                <a:tc>
                  <a:txBody>
                    <a:bodyPr/>
                    <a:lstStyle/>
                    <a:p>
                      <a:pPr marL="6350" marR="635" indent="-6350" algn="ctr">
                        <a:lnSpc>
                          <a:spcPct val="107000"/>
                        </a:lnSpc>
                        <a:spcAft>
                          <a:spcPts val="0"/>
                        </a:spcAft>
                      </a:pPr>
                      <a:r>
                        <a:rPr lang="fr-FR" sz="900" dirty="0" err="1" smtClean="0">
                          <a:effectLst/>
                        </a:rPr>
                        <a:t>nextDestination</a:t>
                      </a:r>
                      <a:r>
                        <a:rPr lang="fr-FR" sz="900" dirty="0" smtClean="0">
                          <a:effectLst/>
                        </a:rPr>
                        <a:t> </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1270" marR="38100" indent="-6350" algn="ctr">
                        <a:lnSpc>
                          <a:spcPct val="107000"/>
                        </a:lnSpc>
                        <a:spcAft>
                          <a:spcPts val="0"/>
                        </a:spcAft>
                      </a:pPr>
                      <a:r>
                        <a:rPr lang="fr-FR" sz="900" dirty="0" smtClean="0">
                          <a:effectLst/>
                        </a:rPr>
                        <a:t>MAL::URI</a:t>
                      </a:r>
                    </a:p>
                    <a:p>
                      <a:pPr marL="1270" marR="38100" indent="-6350" algn="ctr">
                        <a:lnSpc>
                          <a:spcPct val="107000"/>
                        </a:lnSpc>
                        <a:spcAft>
                          <a:spcPts val="0"/>
                        </a:spcAft>
                      </a:pPr>
                      <a:r>
                        <a:rPr lang="fr-FR" sz="9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=&gt;</a:t>
                      </a:r>
                      <a:r>
                        <a:rPr lang="fr-FR" sz="9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Should</a:t>
                      </a:r>
                      <a:r>
                        <a:rPr lang="fr-FR" sz="9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9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a:t>
                      </a:r>
                      <a:r>
                        <a:rPr lang="fr-FR" sz="9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a:t>
                      </a:r>
                      <a:r>
                        <a:rPr lang="fr-FR" sz="9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900" baseline="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Entity</a:t>
                      </a:r>
                      <a:r>
                        <a:rPr lang="fr-FR" sz="9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900" baseline="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like</a:t>
                      </a:r>
                      <a:r>
                        <a:rPr lang="fr-FR" sz="9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900" baseline="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from</a:t>
                      </a:r>
                      <a:r>
                        <a:rPr lang="fr-FR" sz="9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a:t>
                      </a:r>
                      <a:endPar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tc>
                  <a:txBody>
                    <a:bodyPr/>
                    <a:lstStyle/>
                    <a:p>
                      <a:pPr marL="635" marR="38100" indent="-6350" algn="ctr" defTabSz="914400" rtl="0" eaLnBrk="1" latinLnBrk="0" hangingPunct="1">
                        <a:lnSpc>
                          <a:spcPct val="107000"/>
                        </a:lnSpc>
                        <a:spcAft>
                          <a:spcPts val="0"/>
                        </a:spcAft>
                      </a:pPr>
                      <a:r>
                        <a:rPr lang="fr-FR" sz="900" kern="1200" dirty="0" err="1" smtClean="0">
                          <a:solidFill>
                            <a:schemeClr val="dk1"/>
                          </a:solidFill>
                          <a:effectLst/>
                          <a:latin typeface="+mn-lt"/>
                          <a:ea typeface="+mn-ea"/>
                          <a:cs typeface="+mn-cs"/>
                        </a:rPr>
                        <a:t>Yes</a:t>
                      </a:r>
                      <a:endParaRPr lang="fr-FR" sz="900" kern="1200" dirty="0">
                        <a:solidFill>
                          <a:schemeClr val="dk1"/>
                        </a:solidFill>
                        <a:effectLst/>
                        <a:latin typeface="+mn-lt"/>
                        <a:ea typeface="+mn-ea"/>
                        <a:cs typeface="+mn-cs"/>
                      </a:endParaRPr>
                    </a:p>
                  </a:txBody>
                  <a:tcPr marL="36195" marR="37465" marT="24130" marB="0"/>
                </a:tc>
                <a:tc>
                  <a:txBody>
                    <a:bodyPr/>
                    <a:lstStyle/>
                    <a:p>
                      <a:pPr marL="635" marR="38100" lvl="0" indent="-6350" algn="l" defTabSz="914400" rtl="0" eaLnBrk="1" fontAlgn="auto" latinLnBrk="0" hangingPunct="1">
                        <a:lnSpc>
                          <a:spcPct val="107000"/>
                        </a:lnSpc>
                        <a:spcBef>
                          <a:spcPts val="0"/>
                        </a:spcBef>
                        <a:spcAft>
                          <a:spcPts val="0"/>
                        </a:spcAft>
                        <a:buClrTx/>
                        <a:buSzTx/>
                        <a:buFontTx/>
                        <a:buNone/>
                        <a:tabLst/>
                        <a:defRPr/>
                      </a:pPr>
                      <a:r>
                        <a:rPr lang="en-US" sz="900" dirty="0" smtClean="0">
                          <a:effectLst/>
                        </a:rPr>
                        <a:t>This contains the URI of the next</a:t>
                      </a:r>
                    </a:p>
                    <a:p>
                      <a:pPr marL="635" marR="38100" lvl="0" indent="-6350" algn="l" defTabSz="914400" rtl="0" eaLnBrk="1" fontAlgn="auto" latinLnBrk="0" hangingPunct="1">
                        <a:lnSpc>
                          <a:spcPct val="107000"/>
                        </a:lnSpc>
                        <a:spcBef>
                          <a:spcPts val="0"/>
                        </a:spcBef>
                        <a:spcAft>
                          <a:spcPts val="0"/>
                        </a:spcAft>
                        <a:buClrTx/>
                        <a:buSzTx/>
                        <a:buFontTx/>
                        <a:buNone/>
                        <a:tabLst/>
                        <a:defRPr/>
                      </a:pPr>
                      <a:r>
                        <a:rPr lang="en-US" sz="900" dirty="0" smtClean="0">
                          <a:effectLst/>
                        </a:rPr>
                        <a:t>destination, either another relay or</a:t>
                      </a:r>
                    </a:p>
                    <a:p>
                      <a:pPr marL="635" marR="38100" lvl="0" indent="-6350" algn="l" defTabSz="914400" rtl="0" eaLnBrk="1" fontAlgn="auto" latinLnBrk="0" hangingPunct="1">
                        <a:lnSpc>
                          <a:spcPct val="107000"/>
                        </a:lnSpc>
                        <a:spcBef>
                          <a:spcPts val="0"/>
                        </a:spcBef>
                        <a:spcAft>
                          <a:spcPts val="0"/>
                        </a:spcAft>
                        <a:buClrTx/>
                        <a:buSzTx/>
                        <a:buFontTx/>
                        <a:buNone/>
                        <a:tabLst/>
                        <a:defRPr/>
                      </a:pPr>
                      <a:r>
                        <a:rPr lang="en-US" sz="900" dirty="0" smtClean="0">
                          <a:effectLst/>
                        </a:rPr>
                        <a:t>the provider. It is protocol specific</a:t>
                      </a:r>
                    </a:p>
                    <a:p>
                      <a:pPr marL="635" marR="38100" lvl="0" indent="-6350" algn="l" defTabSz="914400" rtl="0" eaLnBrk="1" fontAlgn="auto" latinLnBrk="0" hangingPunct="1">
                        <a:lnSpc>
                          <a:spcPct val="107000"/>
                        </a:lnSpc>
                        <a:spcBef>
                          <a:spcPts val="0"/>
                        </a:spcBef>
                        <a:spcAft>
                          <a:spcPts val="0"/>
                        </a:spcAft>
                        <a:buClrTx/>
                        <a:buSzTx/>
                        <a:buFontTx/>
                        <a:buNone/>
                        <a:tabLst/>
                        <a:defRPr/>
                      </a:pPr>
                      <a:r>
                        <a:rPr lang="en-US" sz="900" dirty="0" smtClean="0">
                          <a:effectLst/>
                        </a:rPr>
                        <a:t>how this value is derived.</a:t>
                      </a:r>
                      <a:endParaRPr lang="fr-FR" sz="9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7465" marT="24130" marB="0"/>
                </a:tc>
                <a:extLst>
                  <a:ext uri="{0D108BD9-81ED-4DB2-BD59-A6C34878D82A}">
                    <a16:rowId xmlns:a16="http://schemas.microsoft.com/office/drawing/2014/main" val="3023795783"/>
                  </a:ext>
                </a:extLst>
              </a:tr>
            </a:tbl>
          </a:graphicData>
        </a:graphic>
      </p:graphicFrame>
      <p:sp>
        <p:nvSpPr>
          <p:cNvPr id="10" name="ZoneTexte 9"/>
          <p:cNvSpPr txBox="1"/>
          <p:nvPr/>
        </p:nvSpPr>
        <p:spPr>
          <a:xfrm>
            <a:off x="527595" y="1036206"/>
            <a:ext cx="7359060" cy="369332"/>
          </a:xfrm>
          <a:prstGeom prst="rect">
            <a:avLst/>
          </a:prstGeom>
          <a:noFill/>
        </p:spPr>
        <p:txBody>
          <a:bodyPr wrap="square" rtlCol="0">
            <a:spAutoFit/>
          </a:bodyPr>
          <a:lstStyle/>
          <a:p>
            <a:r>
              <a:rPr lang="fr-FR" dirty="0" err="1" smtClean="0"/>
              <a:t>Covers</a:t>
            </a:r>
            <a:r>
              <a:rPr lang="fr-FR" dirty="0" smtClean="0"/>
              <a:t> long distance transmission =&gt; </a:t>
            </a:r>
            <a:r>
              <a:rPr lang="fr-FR" dirty="0" err="1" smtClean="0"/>
              <a:t>Needed</a:t>
            </a:r>
            <a:endParaRPr lang="fr-FR" dirty="0" smtClean="0"/>
          </a:p>
        </p:txBody>
      </p:sp>
      <p:sp>
        <p:nvSpPr>
          <p:cNvPr id="7" name="ZoneTexte 6"/>
          <p:cNvSpPr txBox="1"/>
          <p:nvPr/>
        </p:nvSpPr>
        <p:spPr>
          <a:xfrm>
            <a:off x="1272382" y="1440038"/>
            <a:ext cx="4130233" cy="1200329"/>
          </a:xfrm>
          <a:prstGeom prst="rect">
            <a:avLst/>
          </a:prstGeom>
          <a:noFill/>
        </p:spPr>
        <p:txBody>
          <a:bodyPr wrap="none" rtlCol="0">
            <a:spAutoFit/>
          </a:bodyPr>
          <a:lstStyle/>
          <a:p>
            <a:r>
              <a:rPr lang="fr-FR" dirty="0" err="1" smtClean="0"/>
              <a:t>subscriptionKeys</a:t>
            </a:r>
            <a:r>
              <a:rPr lang="fr-FR" dirty="0" smtClean="0"/>
              <a:t>:</a:t>
            </a:r>
          </a:p>
          <a:p>
            <a:pPr marL="342900" indent="-342900">
              <a:buAutoNum type="arabicParenR"/>
            </a:pPr>
            <a:r>
              <a:rPr lang="fr-FR" dirty="0" err="1" smtClean="0"/>
              <a:t>instanceId</a:t>
            </a:r>
            <a:endParaRPr lang="fr-FR" dirty="0" smtClean="0"/>
          </a:p>
          <a:p>
            <a:pPr marL="342900" indent="-342900">
              <a:buAutoNum type="arabicParenR"/>
            </a:pPr>
            <a:r>
              <a:rPr lang="fr-FR" dirty="0" err="1"/>
              <a:t>ActionIdentity</a:t>
            </a:r>
            <a:r>
              <a:rPr lang="fr-FR" dirty="0"/>
              <a:t> or </a:t>
            </a:r>
            <a:r>
              <a:rPr lang="fr-FR" dirty="0" err="1"/>
              <a:t>ActionIdentity.Key</a:t>
            </a:r>
            <a:r>
              <a:rPr lang="fr-FR" dirty="0"/>
              <a:t> </a:t>
            </a:r>
            <a:endParaRPr lang="fr-FR" dirty="0" smtClean="0"/>
          </a:p>
          <a:p>
            <a:pPr marL="342900" indent="-342900">
              <a:buAutoNum type="arabicParenR"/>
            </a:pPr>
            <a:r>
              <a:rPr lang="fr-FR" dirty="0" err="1" smtClean="0"/>
              <a:t>ActionCategory</a:t>
            </a:r>
            <a:r>
              <a:rPr lang="fr-FR" dirty="0" smtClean="0"/>
              <a:t> </a:t>
            </a:r>
            <a:endParaRPr lang="fr-F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Rectangle 10"/>
          <p:cNvSpPr/>
          <p:nvPr/>
        </p:nvSpPr>
        <p:spPr>
          <a:xfrm rot="1620442">
            <a:off x="6059911" y="2842258"/>
            <a:ext cx="3009900" cy="56388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t>I </a:t>
            </a:r>
            <a:r>
              <a:rPr lang="fr-FR" sz="1400" dirty="0" err="1" smtClean="0"/>
              <a:t>would</a:t>
            </a:r>
            <a:r>
              <a:rPr lang="fr-FR" sz="1400" dirty="0" smtClean="0"/>
              <a:t> not have </a:t>
            </a:r>
            <a:r>
              <a:rPr lang="fr-FR" sz="1400" dirty="0" err="1" smtClean="0"/>
              <a:t>it</a:t>
            </a:r>
            <a:r>
              <a:rPr lang="fr-FR" sz="1400" dirty="0" smtClean="0"/>
              <a:t> as a composite, </a:t>
            </a:r>
            <a:r>
              <a:rPr lang="fr-FR" sz="1400" dirty="0" err="1" smtClean="0"/>
              <a:t>only</a:t>
            </a:r>
            <a:r>
              <a:rPr lang="fr-FR" sz="1400" dirty="0" smtClean="0"/>
              <a:t> a </a:t>
            </a:r>
            <a:r>
              <a:rPr lang="fr-FR" sz="1400" dirty="0" err="1" smtClean="0"/>
              <a:t>list</a:t>
            </a:r>
            <a:r>
              <a:rPr lang="fr-FR" sz="1400" dirty="0" smtClean="0"/>
              <a:t> of </a:t>
            </a:r>
            <a:r>
              <a:rPr lang="fr-FR" sz="1400" dirty="0" err="1" smtClean="0"/>
              <a:t>fields</a:t>
            </a:r>
            <a:endParaRPr lang="fr-FR" sz="1400" dirty="0"/>
          </a:p>
        </p:txBody>
      </p:sp>
      <p:sp>
        <p:nvSpPr>
          <p:cNvPr id="13" name="Rectangle 12"/>
          <p:cNvSpPr/>
          <p:nvPr/>
        </p:nvSpPr>
        <p:spPr>
          <a:xfrm>
            <a:off x="9244681" y="4746809"/>
            <a:ext cx="2696308" cy="1249956"/>
          </a:xfrm>
          <a:prstGeom prst="rect">
            <a:avLst/>
          </a:prstGeom>
          <a:solidFill>
            <a:schemeClr val="bg1"/>
          </a:solidFill>
          <a:ln w="76200">
            <a:solidFill>
              <a:schemeClr val="tx2"/>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fr-FR" sz="1200" b="1" u="sng" dirty="0" smtClean="0">
                <a:solidFill>
                  <a:srgbClr val="002060"/>
                </a:solidFill>
              </a:rPr>
              <a:t>WG ACTION</a:t>
            </a:r>
            <a:br>
              <a:rPr lang="fr-FR" sz="1200" b="1" u="sng" dirty="0" smtClean="0">
                <a:solidFill>
                  <a:srgbClr val="002060"/>
                </a:solidFill>
              </a:rPr>
            </a:br>
            <a:r>
              <a:rPr lang="fr-FR" sz="1200" dirty="0" err="1" smtClean="0">
                <a:solidFill>
                  <a:srgbClr val="002060"/>
                </a:solidFill>
              </a:rPr>
              <a:t>Confirm</a:t>
            </a:r>
            <a:r>
              <a:rPr lang="fr-FR" sz="1200" dirty="0" smtClean="0">
                <a:solidFill>
                  <a:srgbClr val="002060"/>
                </a:solidFill>
              </a:rPr>
              <a:t> if </a:t>
            </a:r>
            <a:r>
              <a:rPr lang="fr-FR" sz="1200" dirty="0" err="1" smtClean="0">
                <a:solidFill>
                  <a:srgbClr val="002060"/>
                </a:solidFill>
              </a:rPr>
              <a:t>it</a:t>
            </a:r>
            <a:r>
              <a:rPr lang="fr-FR" sz="1200" dirty="0" smtClean="0">
                <a:solidFill>
                  <a:srgbClr val="002060"/>
                </a:solidFill>
              </a:rPr>
              <a:t> </a:t>
            </a:r>
            <a:r>
              <a:rPr lang="fr-FR" sz="1200" dirty="0" err="1" smtClean="0">
                <a:solidFill>
                  <a:srgbClr val="002060"/>
                </a:solidFill>
              </a:rPr>
              <a:t>should</a:t>
            </a:r>
            <a:r>
              <a:rPr lang="fr-FR" sz="1200" dirty="0" smtClean="0">
                <a:solidFill>
                  <a:srgbClr val="002060"/>
                </a:solidFill>
              </a:rPr>
              <a:t> </a:t>
            </a:r>
            <a:r>
              <a:rPr lang="fr-FR" sz="1200" dirty="0" err="1" smtClean="0">
                <a:solidFill>
                  <a:srgbClr val="002060"/>
                </a:solidFill>
              </a:rPr>
              <a:t>be</a:t>
            </a:r>
            <a:r>
              <a:rPr lang="fr-FR" sz="1200" dirty="0" smtClean="0">
                <a:solidFill>
                  <a:srgbClr val="002060"/>
                </a:solidFill>
              </a:rPr>
              <a:t> </a:t>
            </a:r>
            <a:r>
              <a:rPr lang="fr-FR" sz="1200" dirty="0" err="1" smtClean="0">
                <a:solidFill>
                  <a:srgbClr val="002060"/>
                </a:solidFill>
              </a:rPr>
              <a:t>removed</a:t>
            </a:r>
            <a:r>
              <a:rPr lang="fr-FR" sz="1200" dirty="0" smtClean="0">
                <a:solidFill>
                  <a:srgbClr val="002060"/>
                </a:solidFill>
              </a:rPr>
              <a:t> (</a:t>
            </a:r>
            <a:r>
              <a:rPr lang="fr-FR" sz="1200" dirty="0" err="1" smtClean="0">
                <a:solidFill>
                  <a:srgbClr val="002060"/>
                </a:solidFill>
              </a:rPr>
              <a:t>deployment</a:t>
            </a:r>
            <a:r>
              <a:rPr lang="fr-FR" sz="1200" dirty="0" smtClean="0">
                <a:solidFill>
                  <a:srgbClr val="002060"/>
                </a:solidFill>
              </a:rPr>
              <a:t> </a:t>
            </a:r>
            <a:r>
              <a:rPr lang="fr-FR" sz="1200" dirty="0" err="1" smtClean="0">
                <a:solidFill>
                  <a:srgbClr val="002060"/>
                </a:solidFill>
              </a:rPr>
              <a:t>specific</a:t>
            </a:r>
            <a:r>
              <a:rPr lang="fr-FR" sz="1200" dirty="0" smtClean="0">
                <a:solidFill>
                  <a:srgbClr val="002060"/>
                </a:solidFill>
              </a:rPr>
              <a:t> service if </a:t>
            </a:r>
            <a:r>
              <a:rPr lang="fr-FR" sz="1200" dirty="0" err="1" smtClean="0">
                <a:solidFill>
                  <a:srgbClr val="002060"/>
                </a:solidFill>
              </a:rPr>
              <a:t>needed</a:t>
            </a:r>
            <a:r>
              <a:rPr lang="fr-FR" sz="1200" dirty="0" smtClean="0">
                <a:solidFill>
                  <a:srgbClr val="002060"/>
                </a:solidFill>
              </a:rPr>
              <a:t>)</a:t>
            </a:r>
          </a:p>
          <a:p>
            <a:r>
              <a:rPr lang="fr-FR" sz="1200" dirty="0" smtClean="0">
                <a:solidFill>
                  <a:srgbClr val="002060"/>
                </a:solidFill>
              </a:rPr>
              <a:t> or </a:t>
            </a:r>
            <a:r>
              <a:rPr lang="fr-FR" sz="1200" dirty="0" err="1" smtClean="0">
                <a:solidFill>
                  <a:srgbClr val="002060"/>
                </a:solidFill>
              </a:rPr>
              <a:t>merged</a:t>
            </a:r>
            <a:r>
              <a:rPr lang="fr-FR" sz="1200" dirty="0" smtClean="0">
                <a:solidFill>
                  <a:srgbClr val="002060"/>
                </a:solidFill>
              </a:rPr>
              <a:t> to </a:t>
            </a:r>
            <a:r>
              <a:rPr lang="fr-FR" sz="1200" dirty="0" err="1" smtClean="0">
                <a:solidFill>
                  <a:srgbClr val="002060"/>
                </a:solidFill>
              </a:rPr>
              <a:t>monitorActionExec</a:t>
            </a:r>
            <a:endParaRPr lang="fr-FR" sz="1200" dirty="0" smtClean="0">
              <a:solidFill>
                <a:srgbClr val="002060"/>
              </a:solidFill>
            </a:endParaRPr>
          </a:p>
          <a:p>
            <a:r>
              <a:rPr lang="fr-FR" sz="1200" dirty="0" smtClean="0">
                <a:solidFill>
                  <a:srgbClr val="002060"/>
                </a:solidFill>
              </a:rPr>
              <a:t> or </a:t>
            </a:r>
            <a:r>
              <a:rPr lang="fr-FR" sz="1200" dirty="0" err="1" smtClean="0">
                <a:solidFill>
                  <a:srgbClr val="002060"/>
                </a:solidFill>
              </a:rPr>
              <a:t>kept</a:t>
            </a:r>
            <a:r>
              <a:rPr lang="fr-FR" sz="1200" dirty="0" smtClean="0">
                <a:solidFill>
                  <a:srgbClr val="002060"/>
                </a:solidFill>
              </a:rPr>
              <a:t> as </a:t>
            </a:r>
            <a:r>
              <a:rPr lang="fr-FR" sz="1200" dirty="0" err="1" smtClean="0">
                <a:solidFill>
                  <a:srgbClr val="002060"/>
                </a:solidFill>
              </a:rPr>
              <a:t>it</a:t>
            </a:r>
            <a:r>
              <a:rPr lang="fr-FR" sz="1200" dirty="0" smtClean="0">
                <a:solidFill>
                  <a:srgbClr val="002060"/>
                </a:solidFill>
              </a:rPr>
              <a:t> </a:t>
            </a:r>
            <a:r>
              <a:rPr lang="fr-FR" sz="1200" dirty="0" err="1" smtClean="0">
                <a:solidFill>
                  <a:srgbClr val="002060"/>
                </a:solidFill>
              </a:rPr>
              <a:t>is</a:t>
            </a:r>
            <a:endParaRPr lang="fr-FR" sz="1200" dirty="0">
              <a:solidFill>
                <a:srgbClr val="002060"/>
              </a:solidFill>
            </a:endParaRPr>
          </a:p>
        </p:txBody>
      </p:sp>
    </p:spTree>
    <p:extLst>
      <p:ext uri="{BB962C8B-B14F-4D97-AF65-F5344CB8AC3E}">
        <p14:creationId xmlns:p14="http://schemas.microsoft.com/office/powerpoint/2010/main" val="87809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Action::</a:t>
            </a:r>
            <a:r>
              <a:rPr lang="fr-FR" dirty="0" err="1" smtClean="0"/>
              <a:t>PreCheck</a:t>
            </a:r>
            <a:r>
              <a:rPr lang="fr-FR" dirty="0" smtClean="0"/>
              <a:t> =&gt; </a:t>
            </a:r>
            <a:r>
              <a:rPr lang="fr-FR" dirty="0" err="1" smtClean="0"/>
              <a:t>Would</a:t>
            </a:r>
            <a:r>
              <a:rPr lang="fr-FR" dirty="0" smtClean="0"/>
              <a:t> </a:t>
            </a:r>
            <a:r>
              <a:rPr lang="fr-FR" dirty="0" err="1" smtClean="0"/>
              <a:t>remove</a:t>
            </a:r>
            <a:endParaRPr lang="fr-FR" dirty="0"/>
          </a:p>
        </p:txBody>
      </p:sp>
      <p:sp>
        <p:nvSpPr>
          <p:cNvPr id="8" name="Espace réservé du texte 7"/>
          <p:cNvSpPr>
            <a:spLocks noGrp="1"/>
          </p:cNvSpPr>
          <p:nvPr>
            <p:ph type="body" sz="quarter" idx="13"/>
          </p:nvPr>
        </p:nvSpPr>
        <p:spPr/>
        <p:txBody>
          <a:bodyPr/>
          <a:lstStyle/>
          <a:p>
            <a:endParaRPr lang="fr-FR"/>
          </a:p>
        </p:txBody>
      </p:sp>
      <p:sp>
        <p:nvSpPr>
          <p:cNvPr id="5" name="Espace réservé du numéro de diapositive 4"/>
          <p:cNvSpPr>
            <a:spLocks noGrp="1"/>
          </p:cNvSpPr>
          <p:nvPr>
            <p:ph type="sldNum" sz="quarter" idx="4"/>
          </p:nvPr>
        </p:nvSpPr>
        <p:spPr/>
        <p:txBody>
          <a:bodyPr/>
          <a:lstStyle/>
          <a:p>
            <a:fld id="{1F15C832-BA88-44B2-B74D-EBDA7A9ACE5F}" type="slidenum">
              <a:rPr lang="fr-FR" smtClean="0"/>
              <a:pPr/>
              <a:t>9</a:t>
            </a:fld>
            <a:endParaRPr lang="fr-FR" dirty="0"/>
          </a:p>
        </p:txBody>
      </p:sp>
    </p:spTree>
    <p:extLst>
      <p:ext uri="{BB962C8B-B14F-4D97-AF65-F5344CB8AC3E}">
        <p14:creationId xmlns:p14="http://schemas.microsoft.com/office/powerpoint/2010/main" val="1270934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harte CNES 2021">
  <a:themeElements>
    <a:clrScheme name="cnes2">
      <a:dk1>
        <a:srgbClr val="000000"/>
      </a:dk1>
      <a:lt1>
        <a:sysClr val="window" lastClr="FFFFFF"/>
      </a:lt1>
      <a:dk2>
        <a:srgbClr val="020251"/>
      </a:dk2>
      <a:lt2>
        <a:srgbClr val="646464"/>
      </a:lt2>
      <a:accent1>
        <a:srgbClr val="005191"/>
      </a:accent1>
      <a:accent2>
        <a:srgbClr val="44C39D"/>
      </a:accent2>
      <a:accent3>
        <a:srgbClr val="FF4A54"/>
      </a:accent3>
      <a:accent4>
        <a:srgbClr val="7FEDB3"/>
      </a:accent4>
      <a:accent5>
        <a:srgbClr val="68DFE3"/>
      </a:accent5>
      <a:accent6>
        <a:srgbClr val="FBDD62"/>
      </a:accent6>
      <a:hlink>
        <a:srgbClr val="9AA0FF"/>
      </a:hlink>
      <a:folHlink>
        <a:srgbClr val="FEAC5B"/>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arte CNES 2021" id="{B2AC5545-920D-476A-8A6B-0750C64BC0A8}" vid="{2B1791A3-2904-40BB-8997-2C9CB0EAB22D}"/>
    </a:ext>
  </a:extLst>
</a:theme>
</file>

<file path=ppt/theme/theme2.xml><?xml version="1.0" encoding="utf-8"?>
<a:theme xmlns:a="http://schemas.openxmlformats.org/drawingml/2006/main" name="Couvertures avec photo gauche">
  <a:themeElements>
    <a:clrScheme name="cnes2">
      <a:dk1>
        <a:srgbClr val="000000"/>
      </a:dk1>
      <a:lt1>
        <a:sysClr val="window" lastClr="FFFFFF"/>
      </a:lt1>
      <a:dk2>
        <a:srgbClr val="020251"/>
      </a:dk2>
      <a:lt2>
        <a:srgbClr val="646464"/>
      </a:lt2>
      <a:accent1>
        <a:srgbClr val="005191"/>
      </a:accent1>
      <a:accent2>
        <a:srgbClr val="44C39D"/>
      </a:accent2>
      <a:accent3>
        <a:srgbClr val="FF4A54"/>
      </a:accent3>
      <a:accent4>
        <a:srgbClr val="7FEDB3"/>
      </a:accent4>
      <a:accent5>
        <a:srgbClr val="68DFE3"/>
      </a:accent5>
      <a:accent6>
        <a:srgbClr val="FBDD62"/>
      </a:accent6>
      <a:hlink>
        <a:srgbClr val="9AA0FF"/>
      </a:hlink>
      <a:folHlink>
        <a:srgbClr val="FEAC5B"/>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PPT Marque CNES 2021" id="{1B93E7A6-C736-6947-8157-8F92458BE829}" vid="{E140DEA7-C189-9F44-B16A-A08165F8AF3D}"/>
    </a:ext>
  </a:extLst>
</a:theme>
</file>

<file path=ppt/theme/theme3.xml><?xml version="1.0" encoding="utf-8"?>
<a:theme xmlns:a="http://schemas.openxmlformats.org/drawingml/2006/main" name="Intercalaires">
  <a:themeElements>
    <a:clrScheme name="cnes2">
      <a:dk1>
        <a:srgbClr val="000000"/>
      </a:dk1>
      <a:lt1>
        <a:sysClr val="window" lastClr="FFFFFF"/>
      </a:lt1>
      <a:dk2>
        <a:srgbClr val="020251"/>
      </a:dk2>
      <a:lt2>
        <a:srgbClr val="646464"/>
      </a:lt2>
      <a:accent1>
        <a:srgbClr val="005191"/>
      </a:accent1>
      <a:accent2>
        <a:srgbClr val="44C39D"/>
      </a:accent2>
      <a:accent3>
        <a:srgbClr val="FF4A54"/>
      </a:accent3>
      <a:accent4>
        <a:srgbClr val="7FEDB3"/>
      </a:accent4>
      <a:accent5>
        <a:srgbClr val="68DFE3"/>
      </a:accent5>
      <a:accent6>
        <a:srgbClr val="FBDD62"/>
      </a:accent6>
      <a:hlink>
        <a:srgbClr val="9AA0FF"/>
      </a:hlink>
      <a:folHlink>
        <a:srgbClr val="FEAC5B"/>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PPT Marque CNES 2021" id="{1B93E7A6-C736-6947-8157-8F92458BE829}" vid="{8A237643-710C-644E-98C3-7EABC00D7D9E}"/>
    </a:ext>
  </a:extLst>
</a:theme>
</file>

<file path=ppt/theme/theme4.xml><?xml version="1.0" encoding="utf-8"?>
<a:theme xmlns:a="http://schemas.openxmlformats.org/drawingml/2006/main" name="Contenu">
  <a:themeElements>
    <a:clrScheme name="cnes2">
      <a:dk1>
        <a:srgbClr val="000000"/>
      </a:dk1>
      <a:lt1>
        <a:sysClr val="window" lastClr="FFFFFF"/>
      </a:lt1>
      <a:dk2>
        <a:srgbClr val="020251"/>
      </a:dk2>
      <a:lt2>
        <a:srgbClr val="646464"/>
      </a:lt2>
      <a:accent1>
        <a:srgbClr val="005191"/>
      </a:accent1>
      <a:accent2>
        <a:srgbClr val="44C39D"/>
      </a:accent2>
      <a:accent3>
        <a:srgbClr val="FF4A54"/>
      </a:accent3>
      <a:accent4>
        <a:srgbClr val="7FEDB3"/>
      </a:accent4>
      <a:accent5>
        <a:srgbClr val="68DFE3"/>
      </a:accent5>
      <a:accent6>
        <a:srgbClr val="FBDD62"/>
      </a:accent6>
      <a:hlink>
        <a:srgbClr val="9AA0FF"/>
      </a:hlink>
      <a:folHlink>
        <a:srgbClr val="FEAC5B"/>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PPT Marque CNES 2021" id="{1B93E7A6-C736-6947-8157-8F92458BE829}" vid="{0D351FB4-1587-6840-B018-91CB35FE4839}"/>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Charte CNES 2021</Template>
  <TotalTime>226</TotalTime>
  <Words>2167</Words>
  <Application>Microsoft Office PowerPoint</Application>
  <PresentationFormat>Grand écran</PresentationFormat>
  <Paragraphs>556</Paragraphs>
  <Slides>25</Slides>
  <Notes>2</Notes>
  <HiddenSlides>0</HiddenSlides>
  <MMClips>0</MMClips>
  <ScaleCrop>false</ScaleCrop>
  <HeadingPairs>
    <vt:vector size="6" baseType="variant">
      <vt:variant>
        <vt:lpstr>Polices utilisées</vt:lpstr>
      </vt:variant>
      <vt:variant>
        <vt:i4>7</vt:i4>
      </vt:variant>
      <vt:variant>
        <vt:lpstr>Thème</vt:lpstr>
      </vt:variant>
      <vt:variant>
        <vt:i4>4</vt:i4>
      </vt:variant>
      <vt:variant>
        <vt:lpstr>Titres des diapositives</vt:lpstr>
      </vt:variant>
      <vt:variant>
        <vt:i4>25</vt:i4>
      </vt:variant>
    </vt:vector>
  </HeadingPairs>
  <TitlesOfParts>
    <vt:vector size="36" baseType="lpstr">
      <vt:lpstr>Arial</vt:lpstr>
      <vt:lpstr>Arial Black</vt:lpstr>
      <vt:lpstr>Calibri</vt:lpstr>
      <vt:lpstr>Courier New</vt:lpstr>
      <vt:lpstr>Symbol</vt:lpstr>
      <vt:lpstr>Times New Roman</vt:lpstr>
      <vt:lpstr>Wingdings</vt:lpstr>
      <vt:lpstr>Charte CNES 2021</vt:lpstr>
      <vt:lpstr>Couvertures avec photo gauche</vt:lpstr>
      <vt:lpstr>Intercalaires</vt:lpstr>
      <vt:lpstr>Contenu</vt:lpstr>
      <vt:lpstr>M&amp;C Services</vt:lpstr>
      <vt:lpstr>MC:Action</vt:lpstr>
      <vt:lpstr>Main changes</vt:lpstr>
      <vt:lpstr>Action Service – Object description</vt:lpstr>
      <vt:lpstr>Présentation PowerPoint</vt:lpstr>
      <vt:lpstr>Action::SubmitAction</vt:lpstr>
      <vt:lpstr>Action::MonitorActionExec =&gt; New  PUBSUB operation</vt:lpstr>
      <vt:lpstr>Action::MonitorActionTransfer =&gt; Nouvelle opération PUBSUB</vt:lpstr>
      <vt:lpstr>Action::PreCheck =&gt; Would remove</vt:lpstr>
      <vt:lpstr>WRAP-UP and open questions</vt:lpstr>
      <vt:lpstr>MC:Parameter</vt:lpstr>
      <vt:lpstr>Main changes</vt:lpstr>
      <vt:lpstr>Objects</vt:lpstr>
      <vt:lpstr>MonitorValue</vt:lpstr>
      <vt:lpstr>EnableGeneration  (is like PUS 3.5)</vt:lpstr>
      <vt:lpstr>setValue (in another capacity set)</vt:lpstr>
      <vt:lpstr>MC:Alert</vt:lpstr>
      <vt:lpstr>Alert is like PUS 5 =&gt; event sent to the consumer</vt:lpstr>
      <vt:lpstr>MC:Check</vt:lpstr>
      <vt:lpstr>TODO</vt:lpstr>
      <vt:lpstr>MC:Statistics</vt:lpstr>
      <vt:lpstr>TODO : do we want in the services ? -&gt; Keep for now</vt:lpstr>
      <vt:lpstr>Group service</vt:lpstr>
      <vt:lpstr>MC:Aggregation</vt:lpstr>
      <vt:lpstr>Aggregation service operations</vt:lpstr>
    </vt:vector>
  </TitlesOfParts>
  <Company>CNES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MC:Parameter</dc:title>
  <dc:creator>Olivier Churlaud</dc:creator>
  <cp:lastModifiedBy>Olivier Churlaud</cp:lastModifiedBy>
  <cp:revision>18</cp:revision>
  <dcterms:created xsi:type="dcterms:W3CDTF">2021-12-14T08:03:28Z</dcterms:created>
  <dcterms:modified xsi:type="dcterms:W3CDTF">2022-06-13T15:32:43Z</dcterms:modified>
</cp:coreProperties>
</file>