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7" r:id="rId2"/>
    <p:sldId id="294" r:id="rId3"/>
    <p:sldId id="388" r:id="rId4"/>
    <p:sldId id="304" r:id="rId5"/>
    <p:sldId id="29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4A4055-BFFA-174D-85BA-D89F51DDEEB8}" v="38" dt="2022-06-01T08:09:30.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6293"/>
  </p:normalViewPr>
  <p:slideViewPr>
    <p:cSldViewPr snapToGrid="0">
      <p:cViewPr varScale="1">
        <p:scale>
          <a:sx n="170" d="100"/>
          <a:sy n="170" d="100"/>
        </p:scale>
        <p:origin x="2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hran Sarkarati" userId="c453b471-8227-4958-9bef-76c6e8d31165" providerId="ADAL" clId="{2248248B-582D-4E40-A44A-E7BE9BDBDAA7}"/>
    <pc:docChg chg="mod">
      <pc:chgData name="Mehran Sarkarati" userId="c453b471-8227-4958-9bef-76c6e8d31165" providerId="ADAL" clId="{2248248B-582D-4E40-A44A-E7BE9BDBDAA7}" dt="2021-05-12T08:52:29.315" v="0" actId="33475"/>
      <pc:docMkLst>
        <pc:docMk/>
      </pc:docMkLst>
    </pc:docChg>
  </pc:docChgLst>
  <pc:docChgLst>
    <pc:chgData name="Mehran Sarkarati" userId="c453b471-8227-4958-9bef-76c6e8d31165" providerId="ADAL" clId="{E4085AD2-DF88-8148-8BD3-122627B12343}"/>
    <pc:docChg chg="undo custSel addSld modSld modMainMaster">
      <pc:chgData name="Mehran Sarkarati" userId="c453b471-8227-4958-9bef-76c6e8d31165" providerId="ADAL" clId="{E4085AD2-DF88-8148-8BD3-122627B12343}" dt="2021-11-10T08:07:47.186" v="1937" actId="20577"/>
      <pc:docMkLst>
        <pc:docMk/>
      </pc:docMkLst>
      <pc:sldChg chg="addSp delSp modSp mod">
        <pc:chgData name="Mehran Sarkarati" userId="c453b471-8227-4958-9bef-76c6e8d31165" providerId="ADAL" clId="{E4085AD2-DF88-8148-8BD3-122627B12343}" dt="2021-10-22T13:58:13.460" v="6"/>
        <pc:sldMkLst>
          <pc:docMk/>
          <pc:sldMk cId="2705377511" sldId="267"/>
        </pc:sldMkLst>
        <pc:spChg chg="add del mod">
          <ac:chgData name="Mehran Sarkarati" userId="c453b471-8227-4958-9bef-76c6e8d31165" providerId="ADAL" clId="{E4085AD2-DF88-8148-8BD3-122627B12343}" dt="2021-10-22T13:58:13.460" v="6"/>
          <ac:spMkLst>
            <pc:docMk/>
            <pc:sldMk cId="2705377511" sldId="267"/>
            <ac:spMk id="2" creationId="{7C317E41-414B-FE45-850F-A34D1A06A3F2}"/>
          </ac:spMkLst>
        </pc:spChg>
        <pc:spChg chg="mod">
          <ac:chgData name="Mehran Sarkarati" userId="c453b471-8227-4958-9bef-76c6e8d31165" providerId="ADAL" clId="{E4085AD2-DF88-8148-8BD3-122627B12343}" dt="2021-10-22T13:58:07.918" v="3" actId="20577"/>
          <ac:spMkLst>
            <pc:docMk/>
            <pc:sldMk cId="2705377511" sldId="267"/>
            <ac:spMk id="3" creationId="{00000000-0000-0000-0000-000000000000}"/>
          </ac:spMkLst>
        </pc:spChg>
      </pc:sldChg>
      <pc:sldChg chg="addSp modSp mod">
        <pc:chgData name="Mehran Sarkarati" userId="c453b471-8227-4958-9bef-76c6e8d31165" providerId="ADAL" clId="{E4085AD2-DF88-8148-8BD3-122627B12343}" dt="2021-11-09T13:14:23.475" v="1793" actId="313"/>
        <pc:sldMkLst>
          <pc:docMk/>
          <pc:sldMk cId="663390767" sldId="294"/>
        </pc:sldMkLst>
        <pc:spChg chg="mod">
          <ac:chgData name="Mehran Sarkarati" userId="c453b471-8227-4958-9bef-76c6e8d31165" providerId="ADAL" clId="{E4085AD2-DF88-8148-8BD3-122627B12343}" dt="2021-11-09T13:14:23.475" v="1793" actId="313"/>
          <ac:spMkLst>
            <pc:docMk/>
            <pc:sldMk cId="663390767" sldId="294"/>
            <ac:spMk id="6146" creationId="{00000000-0000-0000-0000-000000000000}"/>
          </ac:spMkLst>
        </pc:spChg>
        <pc:picChg chg="add mod">
          <ac:chgData name="Mehran Sarkarati" userId="c453b471-8227-4958-9bef-76c6e8d31165" providerId="ADAL" clId="{E4085AD2-DF88-8148-8BD3-122627B12343}" dt="2021-10-22T15:40:33.818" v="1637" actId="1076"/>
          <ac:picMkLst>
            <pc:docMk/>
            <pc:sldMk cId="663390767" sldId="294"/>
            <ac:picMk id="2" creationId="{5544BF8E-B96D-444A-A789-78C0CB210226}"/>
          </ac:picMkLst>
        </pc:picChg>
      </pc:sldChg>
      <pc:sldChg chg="addSp delSp modSp mod">
        <pc:chgData name="Mehran Sarkarati" userId="c453b471-8227-4958-9bef-76c6e8d31165" providerId="ADAL" clId="{E4085AD2-DF88-8148-8BD3-122627B12343}" dt="2021-11-10T08:07:47.186" v="1937" actId="20577"/>
        <pc:sldMkLst>
          <pc:docMk/>
          <pc:sldMk cId="2053951175" sldId="296"/>
        </pc:sldMkLst>
        <pc:graphicFrameChg chg="add del mod">
          <ac:chgData name="Mehran Sarkarati" userId="c453b471-8227-4958-9bef-76c6e8d31165" providerId="ADAL" clId="{E4085AD2-DF88-8148-8BD3-122627B12343}" dt="2021-11-09T13:22:01.336" v="1883" actId="478"/>
          <ac:graphicFrameMkLst>
            <pc:docMk/>
            <pc:sldMk cId="2053951175" sldId="296"/>
            <ac:graphicFrameMk id="2" creationId="{F757BC3C-F5D5-C349-A077-BE08DA0DD8DB}"/>
          </ac:graphicFrameMkLst>
        </pc:graphicFrameChg>
        <pc:graphicFrameChg chg="mod modGraphic">
          <ac:chgData name="Mehran Sarkarati" userId="c453b471-8227-4958-9bef-76c6e8d31165" providerId="ADAL" clId="{E4085AD2-DF88-8148-8BD3-122627B12343}" dt="2021-11-10T08:07:47.186" v="1937" actId="20577"/>
          <ac:graphicFrameMkLst>
            <pc:docMk/>
            <pc:sldMk cId="2053951175" sldId="296"/>
            <ac:graphicFrameMk id="4" creationId="{00000000-0000-0000-0000-000000000000}"/>
          </ac:graphicFrameMkLst>
        </pc:graphicFrameChg>
      </pc:sldChg>
      <pc:sldChg chg="addSp delSp modSp mod">
        <pc:chgData name="Mehran Sarkarati" userId="c453b471-8227-4958-9bef-76c6e8d31165" providerId="ADAL" clId="{E4085AD2-DF88-8148-8BD3-122627B12343}" dt="2021-10-22T15:26:50.448" v="779" actId="14100"/>
        <pc:sldMkLst>
          <pc:docMk/>
          <pc:sldMk cId="249065578" sldId="297"/>
        </pc:sldMkLst>
        <pc:picChg chg="del">
          <ac:chgData name="Mehran Sarkarati" userId="c453b471-8227-4958-9bef-76c6e8d31165" providerId="ADAL" clId="{E4085AD2-DF88-8148-8BD3-122627B12343}" dt="2021-10-22T15:24:35.603" v="774" actId="478"/>
          <ac:picMkLst>
            <pc:docMk/>
            <pc:sldMk cId="249065578" sldId="297"/>
            <ac:picMk id="3" creationId="{D69444B3-F928-A347-B991-223353D2A62A}"/>
          </ac:picMkLst>
        </pc:picChg>
        <pc:picChg chg="del">
          <ac:chgData name="Mehran Sarkarati" userId="c453b471-8227-4958-9bef-76c6e8d31165" providerId="ADAL" clId="{E4085AD2-DF88-8148-8BD3-122627B12343}" dt="2021-10-22T15:24:29.698" v="773" actId="478"/>
          <ac:picMkLst>
            <pc:docMk/>
            <pc:sldMk cId="249065578" sldId="297"/>
            <ac:picMk id="4" creationId="{67A14A24-B1A3-0949-A414-D0FFC162463C}"/>
          </ac:picMkLst>
        </pc:picChg>
        <pc:picChg chg="del">
          <ac:chgData name="Mehran Sarkarati" userId="c453b471-8227-4958-9bef-76c6e8d31165" providerId="ADAL" clId="{E4085AD2-DF88-8148-8BD3-122627B12343}" dt="2021-10-22T15:24:35.603" v="774" actId="478"/>
          <ac:picMkLst>
            <pc:docMk/>
            <pc:sldMk cId="249065578" sldId="297"/>
            <ac:picMk id="5" creationId="{81779A59-95D7-1241-B24B-0FF060DA35C6}"/>
          </ac:picMkLst>
        </pc:picChg>
        <pc:picChg chg="add">
          <ac:chgData name="Mehran Sarkarati" userId="c453b471-8227-4958-9bef-76c6e8d31165" providerId="ADAL" clId="{E4085AD2-DF88-8148-8BD3-122627B12343}" dt="2021-10-22T15:25:15.829" v="775"/>
          <ac:picMkLst>
            <pc:docMk/>
            <pc:sldMk cId="249065578" sldId="297"/>
            <ac:picMk id="6" creationId="{39F05FEB-3143-A945-BB26-4999BBDF2B79}"/>
          </ac:picMkLst>
        </pc:picChg>
        <pc:picChg chg="add mod">
          <ac:chgData name="Mehran Sarkarati" userId="c453b471-8227-4958-9bef-76c6e8d31165" providerId="ADAL" clId="{E4085AD2-DF88-8148-8BD3-122627B12343}" dt="2021-10-22T15:26:50.448" v="779" actId="14100"/>
          <ac:picMkLst>
            <pc:docMk/>
            <pc:sldMk cId="249065578" sldId="297"/>
            <ac:picMk id="7" creationId="{66C1AEC3-360D-D647-9297-36757CF808C3}"/>
          </ac:picMkLst>
        </pc:picChg>
      </pc:sldChg>
      <pc:sldChg chg="modSp mod">
        <pc:chgData name="Mehran Sarkarati" userId="c453b471-8227-4958-9bef-76c6e8d31165" providerId="ADAL" clId="{E4085AD2-DF88-8148-8BD3-122627B12343}" dt="2021-11-09T14:42:39.358" v="1909" actId="20577"/>
        <pc:sldMkLst>
          <pc:docMk/>
          <pc:sldMk cId="510826489" sldId="304"/>
        </pc:sldMkLst>
        <pc:spChg chg="mod">
          <ac:chgData name="Mehran Sarkarati" userId="c453b471-8227-4958-9bef-76c6e8d31165" providerId="ADAL" clId="{E4085AD2-DF88-8148-8BD3-122627B12343}" dt="2021-11-09T14:42:39.358" v="1909" actId="20577"/>
          <ac:spMkLst>
            <pc:docMk/>
            <pc:sldMk cId="510826489" sldId="304"/>
            <ac:spMk id="3" creationId="{0CDB4D47-A2DB-B64E-B2EC-9B744A6FA09D}"/>
          </ac:spMkLst>
        </pc:spChg>
      </pc:sldChg>
      <pc:sldChg chg="modSp new mod">
        <pc:chgData name="Mehran Sarkarati" userId="c453b471-8227-4958-9bef-76c6e8d31165" providerId="ADAL" clId="{E4085AD2-DF88-8148-8BD3-122627B12343}" dt="2021-11-09T14:43:35.116" v="1917"/>
        <pc:sldMkLst>
          <pc:docMk/>
          <pc:sldMk cId="2805927073" sldId="305"/>
        </pc:sldMkLst>
        <pc:spChg chg="mod">
          <ac:chgData name="Mehran Sarkarati" userId="c453b471-8227-4958-9bef-76c6e8d31165" providerId="ADAL" clId="{E4085AD2-DF88-8148-8BD3-122627B12343}" dt="2021-10-22T15:37:47.632" v="1629" actId="20577"/>
          <ac:spMkLst>
            <pc:docMk/>
            <pc:sldMk cId="2805927073" sldId="305"/>
            <ac:spMk id="2" creationId="{3B40C55F-4981-EF44-8A99-4A4A52620A38}"/>
          </ac:spMkLst>
        </pc:spChg>
        <pc:spChg chg="mod">
          <ac:chgData name="Mehran Sarkarati" userId="c453b471-8227-4958-9bef-76c6e8d31165" providerId="ADAL" clId="{E4085AD2-DF88-8148-8BD3-122627B12343}" dt="2021-11-09T14:43:35.116" v="1917"/>
          <ac:spMkLst>
            <pc:docMk/>
            <pc:sldMk cId="2805927073" sldId="305"/>
            <ac:spMk id="3" creationId="{32E72F67-E604-1148-8282-63858DA33B15}"/>
          </ac:spMkLst>
        </pc:spChg>
      </pc:sldChg>
      <pc:sldMasterChg chg="modSp mod">
        <pc:chgData name="Mehran Sarkarati" userId="c453b471-8227-4958-9bef-76c6e8d31165" providerId="ADAL" clId="{E4085AD2-DF88-8148-8BD3-122627B12343}" dt="2021-10-22T13:58:40.544" v="15" actId="20577"/>
        <pc:sldMasterMkLst>
          <pc:docMk/>
          <pc:sldMasterMk cId="1233478810" sldId="2147483660"/>
        </pc:sldMasterMkLst>
        <pc:spChg chg="mod">
          <ac:chgData name="Mehran Sarkarati" userId="c453b471-8227-4958-9bef-76c6e8d31165" providerId="ADAL" clId="{E4085AD2-DF88-8148-8BD3-122627B12343}" dt="2021-10-22T13:58:40.544" v="15" actId="20577"/>
          <ac:spMkLst>
            <pc:docMk/>
            <pc:sldMasterMk cId="1233478810" sldId="2147483660"/>
            <ac:spMk id="6" creationId="{00000000-0000-0000-0000-000000000000}"/>
          </ac:spMkLst>
        </pc:spChg>
      </pc:sldMasterChg>
    </pc:docChg>
  </pc:docChgLst>
  <pc:docChgLst>
    <pc:chgData name="Mehran Sarkarati" userId="c453b471-8227-4958-9bef-76c6e8d31165" providerId="ADAL" clId="{08AFA39E-0E3F-1048-AEC0-30DB5DBD56D5}"/>
    <pc:docChg chg="custSel addSld modSld modMainMaster">
      <pc:chgData name="Mehran Sarkarati" userId="c453b471-8227-4958-9bef-76c6e8d31165" providerId="ADAL" clId="{08AFA39E-0E3F-1048-AEC0-30DB5DBD56D5}" dt="2021-05-28T13:59:03.665" v="1650" actId="20577"/>
      <pc:docMkLst>
        <pc:docMk/>
      </pc:docMkLst>
      <pc:sldChg chg="modSp mod">
        <pc:chgData name="Mehran Sarkarati" userId="c453b471-8227-4958-9bef-76c6e8d31165" providerId="ADAL" clId="{08AFA39E-0E3F-1048-AEC0-30DB5DBD56D5}" dt="2021-05-28T12:13:01.640" v="1566" actId="20577"/>
        <pc:sldMkLst>
          <pc:docMk/>
          <pc:sldMk cId="2705377511" sldId="267"/>
        </pc:sldMkLst>
        <pc:spChg chg="mod">
          <ac:chgData name="Mehran Sarkarati" userId="c453b471-8227-4958-9bef-76c6e8d31165" providerId="ADAL" clId="{08AFA39E-0E3F-1048-AEC0-30DB5DBD56D5}" dt="2021-05-28T12:13:01.640" v="1566" actId="20577"/>
          <ac:spMkLst>
            <pc:docMk/>
            <pc:sldMk cId="2705377511" sldId="267"/>
            <ac:spMk id="3" creationId="{00000000-0000-0000-0000-000000000000}"/>
          </ac:spMkLst>
        </pc:spChg>
      </pc:sldChg>
      <pc:sldChg chg="modSp mod">
        <pc:chgData name="Mehran Sarkarati" userId="c453b471-8227-4958-9bef-76c6e8d31165" providerId="ADAL" clId="{08AFA39E-0E3F-1048-AEC0-30DB5DBD56D5}" dt="2021-05-28T13:49:59.143" v="1645" actId="20577"/>
        <pc:sldMkLst>
          <pc:docMk/>
          <pc:sldMk cId="663390767" sldId="294"/>
        </pc:sldMkLst>
        <pc:spChg chg="mod">
          <ac:chgData name="Mehran Sarkarati" userId="c453b471-8227-4958-9bef-76c6e8d31165" providerId="ADAL" clId="{08AFA39E-0E3F-1048-AEC0-30DB5DBD56D5}" dt="2021-05-28T13:49:59.143" v="1645" actId="20577"/>
          <ac:spMkLst>
            <pc:docMk/>
            <pc:sldMk cId="663390767" sldId="294"/>
            <ac:spMk id="6146" creationId="{00000000-0000-0000-0000-000000000000}"/>
          </ac:spMkLst>
        </pc:spChg>
        <pc:spChg chg="mod">
          <ac:chgData name="Mehran Sarkarati" userId="c453b471-8227-4958-9bef-76c6e8d31165" providerId="ADAL" clId="{08AFA39E-0E3F-1048-AEC0-30DB5DBD56D5}" dt="2021-05-27T14:37:56.803" v="24" actId="20577"/>
          <ac:spMkLst>
            <pc:docMk/>
            <pc:sldMk cId="663390767" sldId="294"/>
            <ac:spMk id="6147" creationId="{00000000-0000-0000-0000-000000000000}"/>
          </ac:spMkLst>
        </pc:spChg>
      </pc:sldChg>
      <pc:sldChg chg="addSp delSp modSp mod">
        <pc:chgData name="Mehran Sarkarati" userId="c453b471-8227-4958-9bef-76c6e8d31165" providerId="ADAL" clId="{08AFA39E-0E3F-1048-AEC0-30DB5DBD56D5}" dt="2021-05-28T12:55:30.678" v="1602"/>
        <pc:sldMkLst>
          <pc:docMk/>
          <pc:sldMk cId="2053951175" sldId="296"/>
        </pc:sldMkLst>
        <pc:spChg chg="add del mod">
          <ac:chgData name="Mehran Sarkarati" userId="c453b471-8227-4958-9bef-76c6e8d31165" providerId="ADAL" clId="{08AFA39E-0E3F-1048-AEC0-30DB5DBD56D5}" dt="2021-05-28T12:55:12.987" v="1600"/>
          <ac:spMkLst>
            <pc:docMk/>
            <pc:sldMk cId="2053951175" sldId="296"/>
            <ac:spMk id="2" creationId="{C1232D23-D6C0-2441-A97A-BA22CCC3031D}"/>
          </ac:spMkLst>
        </pc:spChg>
        <pc:spChg chg="add del mod">
          <ac:chgData name="Mehran Sarkarati" userId="c453b471-8227-4958-9bef-76c6e8d31165" providerId="ADAL" clId="{08AFA39E-0E3F-1048-AEC0-30DB5DBD56D5}" dt="2021-05-28T12:55:30.678" v="1602"/>
          <ac:spMkLst>
            <pc:docMk/>
            <pc:sldMk cId="2053951175" sldId="296"/>
            <ac:spMk id="3" creationId="{E45C71FA-64CE-A843-9E93-614693F76068}"/>
          </ac:spMkLst>
        </pc:spChg>
        <pc:spChg chg="mod">
          <ac:chgData name="Mehran Sarkarati" userId="c453b471-8227-4958-9bef-76c6e8d31165" providerId="ADAL" clId="{08AFA39E-0E3F-1048-AEC0-30DB5DBD56D5}" dt="2021-05-28T12:12:17.708" v="1558" actId="20577"/>
          <ac:spMkLst>
            <pc:docMk/>
            <pc:sldMk cId="2053951175" sldId="296"/>
            <ac:spMk id="6147" creationId="{00000000-0000-0000-0000-000000000000}"/>
          </ac:spMkLst>
        </pc:spChg>
        <pc:graphicFrameChg chg="modGraphic">
          <ac:chgData name="Mehran Sarkarati" userId="c453b471-8227-4958-9bef-76c6e8d31165" providerId="ADAL" clId="{08AFA39E-0E3F-1048-AEC0-30DB5DBD56D5}" dt="2021-05-28T12:54:42.491" v="1598" actId="6549"/>
          <ac:graphicFrameMkLst>
            <pc:docMk/>
            <pc:sldMk cId="2053951175" sldId="296"/>
            <ac:graphicFrameMk id="4" creationId="{00000000-0000-0000-0000-000000000000}"/>
          </ac:graphicFrameMkLst>
        </pc:graphicFrameChg>
      </pc:sldChg>
      <pc:sldChg chg="addSp delSp modSp mod">
        <pc:chgData name="Mehran Sarkarati" userId="c453b471-8227-4958-9bef-76c6e8d31165" providerId="ADAL" clId="{08AFA39E-0E3F-1048-AEC0-30DB5DBD56D5}" dt="2021-05-27T15:16:53.528" v="1428" actId="14100"/>
        <pc:sldMkLst>
          <pc:docMk/>
          <pc:sldMk cId="249065578" sldId="297"/>
        </pc:sldMkLst>
        <pc:picChg chg="del">
          <ac:chgData name="Mehran Sarkarati" userId="c453b471-8227-4958-9bef-76c6e8d31165" providerId="ADAL" clId="{08AFA39E-0E3F-1048-AEC0-30DB5DBD56D5}" dt="2021-05-27T14:55:17.643" v="1411" actId="478"/>
          <ac:picMkLst>
            <pc:docMk/>
            <pc:sldMk cId="249065578" sldId="297"/>
            <ac:picMk id="3" creationId="{7B3FE1C3-1DF8-3647-B804-6E58A5451488}"/>
          </ac:picMkLst>
        </pc:picChg>
        <pc:picChg chg="add mod">
          <ac:chgData name="Mehran Sarkarati" userId="c453b471-8227-4958-9bef-76c6e8d31165" providerId="ADAL" clId="{08AFA39E-0E3F-1048-AEC0-30DB5DBD56D5}" dt="2021-05-27T14:59:54.580" v="1423" actId="14100"/>
          <ac:picMkLst>
            <pc:docMk/>
            <pc:sldMk cId="249065578" sldId="297"/>
            <ac:picMk id="3" creationId="{D69444B3-F928-A347-B991-223353D2A62A}"/>
          </ac:picMkLst>
        </pc:picChg>
        <pc:picChg chg="add mod">
          <ac:chgData name="Mehran Sarkarati" userId="c453b471-8227-4958-9bef-76c6e8d31165" providerId="ADAL" clId="{08AFA39E-0E3F-1048-AEC0-30DB5DBD56D5}" dt="2021-05-27T14:57:43.930" v="1418" actId="1076"/>
          <ac:picMkLst>
            <pc:docMk/>
            <pc:sldMk cId="249065578" sldId="297"/>
            <ac:picMk id="4" creationId="{67A14A24-B1A3-0949-A414-D0FFC162463C}"/>
          </ac:picMkLst>
        </pc:picChg>
        <pc:picChg chg="add mod">
          <ac:chgData name="Mehran Sarkarati" userId="c453b471-8227-4958-9bef-76c6e8d31165" providerId="ADAL" clId="{08AFA39E-0E3F-1048-AEC0-30DB5DBD56D5}" dt="2021-05-27T15:16:53.528" v="1428" actId="14100"/>
          <ac:picMkLst>
            <pc:docMk/>
            <pc:sldMk cId="249065578" sldId="297"/>
            <ac:picMk id="5" creationId="{81779A59-95D7-1241-B24B-0FF060DA35C6}"/>
          </ac:picMkLst>
        </pc:picChg>
        <pc:picChg chg="del">
          <ac:chgData name="Mehran Sarkarati" userId="c453b471-8227-4958-9bef-76c6e8d31165" providerId="ADAL" clId="{08AFA39E-0E3F-1048-AEC0-30DB5DBD56D5}" dt="2021-05-27T14:55:17.643" v="1411" actId="478"/>
          <ac:picMkLst>
            <pc:docMk/>
            <pc:sldMk cId="249065578" sldId="297"/>
            <ac:picMk id="5" creationId="{F6F5CD70-1739-D545-BA76-7FAC275C57E0}"/>
          </ac:picMkLst>
        </pc:picChg>
        <pc:picChg chg="del">
          <ac:chgData name="Mehran Sarkarati" userId="c453b471-8227-4958-9bef-76c6e8d31165" providerId="ADAL" clId="{08AFA39E-0E3F-1048-AEC0-30DB5DBD56D5}" dt="2021-05-27T14:55:17.643" v="1411" actId="478"/>
          <ac:picMkLst>
            <pc:docMk/>
            <pc:sldMk cId="249065578" sldId="297"/>
            <ac:picMk id="6" creationId="{1D296A3D-D71C-4E4D-AB6A-A8BC33717C65}"/>
          </ac:picMkLst>
        </pc:picChg>
      </pc:sldChg>
      <pc:sldChg chg="modSp add mod">
        <pc:chgData name="Mehran Sarkarati" userId="c453b471-8227-4958-9bef-76c6e8d31165" providerId="ADAL" clId="{08AFA39E-0E3F-1048-AEC0-30DB5DBD56D5}" dt="2021-05-28T13:59:03.665" v="1650" actId="20577"/>
        <pc:sldMkLst>
          <pc:docMk/>
          <pc:sldMk cId="510826489" sldId="304"/>
        </pc:sldMkLst>
        <pc:spChg chg="mod">
          <ac:chgData name="Mehran Sarkarati" userId="c453b471-8227-4958-9bef-76c6e8d31165" providerId="ADAL" clId="{08AFA39E-0E3F-1048-AEC0-30DB5DBD56D5}" dt="2021-05-28T13:01:26.773" v="1644" actId="20577"/>
          <ac:spMkLst>
            <pc:docMk/>
            <pc:sldMk cId="510826489" sldId="304"/>
            <ac:spMk id="2" creationId="{5F79C09B-64C3-0145-9915-AA4428664D40}"/>
          </ac:spMkLst>
        </pc:spChg>
        <pc:spChg chg="mod">
          <ac:chgData name="Mehran Sarkarati" userId="c453b471-8227-4958-9bef-76c6e8d31165" providerId="ADAL" clId="{08AFA39E-0E3F-1048-AEC0-30DB5DBD56D5}" dt="2021-05-28T13:59:03.665" v="1650" actId="20577"/>
          <ac:spMkLst>
            <pc:docMk/>
            <pc:sldMk cId="510826489" sldId="304"/>
            <ac:spMk id="3" creationId="{0CDB4D47-A2DB-B64E-B2EC-9B744A6FA09D}"/>
          </ac:spMkLst>
        </pc:spChg>
      </pc:sldChg>
      <pc:sldMasterChg chg="modSp mod modSldLayout">
        <pc:chgData name="Mehran Sarkarati" userId="c453b471-8227-4958-9bef-76c6e8d31165" providerId="ADAL" clId="{08AFA39E-0E3F-1048-AEC0-30DB5DBD56D5}" dt="2021-05-28T12:13:56.679" v="1597" actId="20577"/>
        <pc:sldMasterMkLst>
          <pc:docMk/>
          <pc:sldMasterMk cId="1233478810" sldId="2147483660"/>
        </pc:sldMasterMkLst>
        <pc:spChg chg="mod">
          <ac:chgData name="Mehran Sarkarati" userId="c453b471-8227-4958-9bef-76c6e8d31165" providerId="ADAL" clId="{08AFA39E-0E3F-1048-AEC0-30DB5DBD56D5}" dt="2021-05-28T12:13:56.679" v="1597" actId="20577"/>
          <ac:spMkLst>
            <pc:docMk/>
            <pc:sldMasterMk cId="1233478810" sldId="2147483660"/>
            <ac:spMk id="6" creationId="{00000000-0000-0000-0000-000000000000}"/>
          </ac:spMkLst>
        </pc:spChg>
        <pc:sldLayoutChg chg="addSp delSp modSp mod">
          <pc:chgData name="Mehran Sarkarati" userId="c453b471-8227-4958-9bef-76c6e8d31165" providerId="ADAL" clId="{08AFA39E-0E3F-1048-AEC0-30DB5DBD56D5}" dt="2021-05-28T12:13:25.388" v="1572"/>
          <pc:sldLayoutMkLst>
            <pc:docMk/>
            <pc:sldMasterMk cId="1233478810" sldId="2147483660"/>
            <pc:sldLayoutMk cId="3239776015" sldId="2147483663"/>
          </pc:sldLayoutMkLst>
          <pc:spChg chg="add del mod">
            <ac:chgData name="Mehran Sarkarati" userId="c453b471-8227-4958-9bef-76c6e8d31165" providerId="ADAL" clId="{08AFA39E-0E3F-1048-AEC0-30DB5DBD56D5}" dt="2021-05-28T12:13:24.111" v="1570"/>
            <ac:spMkLst>
              <pc:docMk/>
              <pc:sldMasterMk cId="1233478810" sldId="2147483660"/>
              <pc:sldLayoutMk cId="3239776015" sldId="2147483663"/>
              <ac:spMk id="2" creationId="{D81AAB91-2C80-154D-9476-D302CA20141A}"/>
            </ac:spMkLst>
          </pc:spChg>
          <pc:spChg chg="add del mod">
            <ac:chgData name="Mehran Sarkarati" userId="c453b471-8227-4958-9bef-76c6e8d31165" providerId="ADAL" clId="{08AFA39E-0E3F-1048-AEC0-30DB5DBD56D5}" dt="2021-05-28T12:13:25.388" v="1572"/>
            <ac:spMkLst>
              <pc:docMk/>
              <pc:sldMasterMk cId="1233478810" sldId="2147483660"/>
              <pc:sldLayoutMk cId="3239776015" sldId="2147483663"/>
              <ac:spMk id="3" creationId="{D2A28C83-4A46-1F47-BB8E-37BE95EA3E2A}"/>
            </ac:spMkLst>
          </pc:spChg>
        </pc:sldLayoutChg>
      </pc:sldMasterChg>
    </pc:docChg>
  </pc:docChgLst>
  <pc:docChgLst>
    <pc:chgData name="Mehran Sarkarati" userId="c453b471-8227-4958-9bef-76c6e8d31165" providerId="ADAL" clId="{184A4055-BFFA-174D-85BA-D89F51DDEEB8}"/>
    <pc:docChg chg="undo custSel addSld delSld modSld modMainMaster">
      <pc:chgData name="Mehran Sarkarati" userId="c453b471-8227-4958-9bef-76c6e8d31165" providerId="ADAL" clId="{184A4055-BFFA-174D-85BA-D89F51DDEEB8}" dt="2022-06-01T08:09:58.293" v="2986" actId="14734"/>
      <pc:docMkLst>
        <pc:docMk/>
      </pc:docMkLst>
      <pc:sldChg chg="addSp delSp modSp mod">
        <pc:chgData name="Mehran Sarkarati" userId="c453b471-8227-4958-9bef-76c6e8d31165" providerId="ADAL" clId="{184A4055-BFFA-174D-85BA-D89F51DDEEB8}" dt="2022-05-18T13:48:52.424" v="10"/>
        <pc:sldMkLst>
          <pc:docMk/>
          <pc:sldMk cId="2705377511" sldId="267"/>
        </pc:sldMkLst>
        <pc:spChg chg="add del mod">
          <ac:chgData name="Mehran Sarkarati" userId="c453b471-8227-4958-9bef-76c6e8d31165" providerId="ADAL" clId="{184A4055-BFFA-174D-85BA-D89F51DDEEB8}" dt="2022-05-18T13:48:52.424" v="10"/>
          <ac:spMkLst>
            <pc:docMk/>
            <pc:sldMk cId="2705377511" sldId="267"/>
            <ac:spMk id="2" creationId="{F1573103-2A0D-B646-8F3D-D792C3F53026}"/>
          </ac:spMkLst>
        </pc:spChg>
        <pc:spChg chg="mod">
          <ac:chgData name="Mehran Sarkarati" userId="c453b471-8227-4958-9bef-76c6e8d31165" providerId="ADAL" clId="{184A4055-BFFA-174D-85BA-D89F51DDEEB8}" dt="2022-05-18T13:48:45.416" v="7" actId="20577"/>
          <ac:spMkLst>
            <pc:docMk/>
            <pc:sldMk cId="2705377511" sldId="267"/>
            <ac:spMk id="3" creationId="{00000000-0000-0000-0000-000000000000}"/>
          </ac:spMkLst>
        </pc:spChg>
      </pc:sldChg>
      <pc:sldChg chg="modSp mod">
        <pc:chgData name="Mehran Sarkarati" userId="c453b471-8227-4958-9bef-76c6e8d31165" providerId="ADAL" clId="{184A4055-BFFA-174D-85BA-D89F51DDEEB8}" dt="2022-05-18T15:19:38.214" v="1659" actId="20577"/>
        <pc:sldMkLst>
          <pc:docMk/>
          <pc:sldMk cId="663390767" sldId="294"/>
        </pc:sldMkLst>
        <pc:spChg chg="mod">
          <ac:chgData name="Mehran Sarkarati" userId="c453b471-8227-4958-9bef-76c6e8d31165" providerId="ADAL" clId="{184A4055-BFFA-174D-85BA-D89F51DDEEB8}" dt="2022-05-18T15:19:38.214" v="1659" actId="20577"/>
          <ac:spMkLst>
            <pc:docMk/>
            <pc:sldMk cId="663390767" sldId="294"/>
            <ac:spMk id="6146" creationId="{00000000-0000-0000-0000-000000000000}"/>
          </ac:spMkLst>
        </pc:spChg>
      </pc:sldChg>
      <pc:sldChg chg="modSp del mod">
        <pc:chgData name="Mehran Sarkarati" userId="c453b471-8227-4958-9bef-76c6e8d31165" providerId="ADAL" clId="{184A4055-BFFA-174D-85BA-D89F51DDEEB8}" dt="2022-05-30T14:01:47.020" v="2365" actId="2696"/>
        <pc:sldMkLst>
          <pc:docMk/>
          <pc:sldMk cId="2053951175" sldId="296"/>
        </pc:sldMkLst>
        <pc:spChg chg="mod">
          <ac:chgData name="Mehran Sarkarati" userId="c453b471-8227-4958-9bef-76c6e8d31165" providerId="ADAL" clId="{184A4055-BFFA-174D-85BA-D89F51DDEEB8}" dt="2022-05-30T09:09:21.239" v="2149" actId="21"/>
          <ac:spMkLst>
            <pc:docMk/>
            <pc:sldMk cId="2053951175" sldId="296"/>
            <ac:spMk id="6146" creationId="{00000000-0000-0000-0000-000000000000}"/>
          </ac:spMkLst>
        </pc:spChg>
        <pc:graphicFrameChg chg="mod modGraphic">
          <ac:chgData name="Mehran Sarkarati" userId="c453b471-8227-4958-9bef-76c6e8d31165" providerId="ADAL" clId="{184A4055-BFFA-174D-85BA-D89F51DDEEB8}" dt="2022-05-30T14:01:32.985" v="2363" actId="21"/>
          <ac:graphicFrameMkLst>
            <pc:docMk/>
            <pc:sldMk cId="2053951175" sldId="296"/>
            <ac:graphicFrameMk id="4" creationId="{00000000-0000-0000-0000-000000000000}"/>
          </ac:graphicFrameMkLst>
        </pc:graphicFrameChg>
      </pc:sldChg>
      <pc:sldChg chg="addSp delSp modSp mod">
        <pc:chgData name="Mehran Sarkarati" userId="c453b471-8227-4958-9bef-76c6e8d31165" providerId="ADAL" clId="{184A4055-BFFA-174D-85BA-D89F51DDEEB8}" dt="2022-05-18T15:34:12.153" v="2059" actId="478"/>
        <pc:sldMkLst>
          <pc:docMk/>
          <pc:sldMk cId="249065578" sldId="297"/>
        </pc:sldMkLst>
        <pc:picChg chg="add mod">
          <ac:chgData name="Mehran Sarkarati" userId="c453b471-8227-4958-9bef-76c6e8d31165" providerId="ADAL" clId="{184A4055-BFFA-174D-85BA-D89F51DDEEB8}" dt="2022-05-18T15:33:55.528" v="2057" actId="1076"/>
          <ac:picMkLst>
            <pc:docMk/>
            <pc:sldMk cId="249065578" sldId="297"/>
            <ac:picMk id="3" creationId="{4EB67F6F-E5A0-2247-96B6-7FED00C15F67}"/>
          </ac:picMkLst>
        </pc:picChg>
        <pc:picChg chg="del mod">
          <ac:chgData name="Mehran Sarkarati" userId="c453b471-8227-4958-9bef-76c6e8d31165" providerId="ADAL" clId="{184A4055-BFFA-174D-85BA-D89F51DDEEB8}" dt="2022-05-18T15:33:49.842" v="2055" actId="478"/>
          <ac:picMkLst>
            <pc:docMk/>
            <pc:sldMk cId="249065578" sldId="297"/>
            <ac:picMk id="6" creationId="{39F05FEB-3143-A945-BB26-4999BBDF2B79}"/>
          </ac:picMkLst>
        </pc:picChg>
        <pc:picChg chg="del mod">
          <ac:chgData name="Mehran Sarkarati" userId="c453b471-8227-4958-9bef-76c6e8d31165" providerId="ADAL" clId="{184A4055-BFFA-174D-85BA-D89F51DDEEB8}" dt="2022-05-18T15:34:12.153" v="2059" actId="478"/>
          <ac:picMkLst>
            <pc:docMk/>
            <pc:sldMk cId="249065578" sldId="297"/>
            <ac:picMk id="7" creationId="{66C1AEC3-360D-D647-9297-36757CF808C3}"/>
          </ac:picMkLst>
        </pc:picChg>
      </pc:sldChg>
      <pc:sldChg chg="modSp mod">
        <pc:chgData name="Mehran Sarkarati" userId="c453b471-8227-4958-9bef-76c6e8d31165" providerId="ADAL" clId="{184A4055-BFFA-174D-85BA-D89F51DDEEB8}" dt="2022-06-01T07:56:27.667" v="2506" actId="20577"/>
        <pc:sldMkLst>
          <pc:docMk/>
          <pc:sldMk cId="510826489" sldId="304"/>
        </pc:sldMkLst>
        <pc:spChg chg="mod">
          <ac:chgData name="Mehran Sarkarati" userId="c453b471-8227-4958-9bef-76c6e8d31165" providerId="ADAL" clId="{184A4055-BFFA-174D-85BA-D89F51DDEEB8}" dt="2022-06-01T07:56:27.667" v="2506" actId="20577"/>
          <ac:spMkLst>
            <pc:docMk/>
            <pc:sldMk cId="510826489" sldId="304"/>
            <ac:spMk id="3" creationId="{0CDB4D47-A2DB-B64E-B2EC-9B744A6FA09D}"/>
          </ac:spMkLst>
        </pc:spChg>
      </pc:sldChg>
      <pc:sldChg chg="del">
        <pc:chgData name="Mehran Sarkarati" userId="c453b471-8227-4958-9bef-76c6e8d31165" providerId="ADAL" clId="{184A4055-BFFA-174D-85BA-D89F51DDEEB8}" dt="2022-05-18T15:34:24.139" v="2060" actId="2696"/>
        <pc:sldMkLst>
          <pc:docMk/>
          <pc:sldMk cId="2805927073" sldId="305"/>
        </pc:sldMkLst>
      </pc:sldChg>
      <pc:sldChg chg="addSp delSp modSp add mod">
        <pc:chgData name="Mehran Sarkarati" userId="c453b471-8227-4958-9bef-76c6e8d31165" providerId="ADAL" clId="{184A4055-BFFA-174D-85BA-D89F51DDEEB8}" dt="2022-06-01T08:09:58.293" v="2986" actId="14734"/>
        <pc:sldMkLst>
          <pc:docMk/>
          <pc:sldMk cId="1436820939" sldId="388"/>
        </pc:sldMkLst>
        <pc:spChg chg="mod">
          <ac:chgData name="Mehran Sarkarati" userId="c453b471-8227-4958-9bef-76c6e8d31165" providerId="ADAL" clId="{184A4055-BFFA-174D-85BA-D89F51DDEEB8}" dt="2022-06-01T08:07:59.300" v="2974" actId="255"/>
          <ac:spMkLst>
            <pc:docMk/>
            <pc:sldMk cId="1436820939" sldId="388"/>
            <ac:spMk id="6146" creationId="{00000000-0000-0000-0000-000000000000}"/>
          </ac:spMkLst>
        </pc:spChg>
        <pc:graphicFrameChg chg="add del mod">
          <ac:chgData name="Mehran Sarkarati" userId="c453b471-8227-4958-9bef-76c6e8d31165" providerId="ADAL" clId="{184A4055-BFFA-174D-85BA-D89F51DDEEB8}" dt="2022-06-01T08:04:21.396" v="2897"/>
          <ac:graphicFrameMkLst>
            <pc:docMk/>
            <pc:sldMk cId="1436820939" sldId="388"/>
            <ac:graphicFrameMk id="2" creationId="{DA43297E-00A8-1344-A33F-7E9C32E72DDD}"/>
          </ac:graphicFrameMkLst>
        </pc:graphicFrameChg>
        <pc:graphicFrameChg chg="add del mod">
          <ac:chgData name="Mehran Sarkarati" userId="c453b471-8227-4958-9bef-76c6e8d31165" providerId="ADAL" clId="{184A4055-BFFA-174D-85BA-D89F51DDEEB8}" dt="2022-06-01T08:04:27.855" v="2899"/>
          <ac:graphicFrameMkLst>
            <pc:docMk/>
            <pc:sldMk cId="1436820939" sldId="388"/>
            <ac:graphicFrameMk id="3" creationId="{95554BA0-2796-FD4A-921F-4418F63238C1}"/>
          </ac:graphicFrameMkLst>
        </pc:graphicFrameChg>
        <pc:graphicFrameChg chg="mod modGraphic">
          <ac:chgData name="Mehran Sarkarati" userId="c453b471-8227-4958-9bef-76c6e8d31165" providerId="ADAL" clId="{184A4055-BFFA-174D-85BA-D89F51DDEEB8}" dt="2022-06-01T08:09:58.293" v="2986" actId="14734"/>
          <ac:graphicFrameMkLst>
            <pc:docMk/>
            <pc:sldMk cId="1436820939" sldId="388"/>
            <ac:graphicFrameMk id="5" creationId="{790525FA-A8B0-494B-B912-D612F4850BA0}"/>
          </ac:graphicFrameMkLst>
        </pc:graphicFrameChg>
      </pc:sldChg>
      <pc:sldMasterChg chg="modSp mod">
        <pc:chgData name="Mehran Sarkarati" userId="c453b471-8227-4958-9bef-76c6e8d31165" providerId="ADAL" clId="{184A4055-BFFA-174D-85BA-D89F51DDEEB8}" dt="2022-05-18T13:49:30.720" v="27" actId="20577"/>
        <pc:sldMasterMkLst>
          <pc:docMk/>
          <pc:sldMasterMk cId="1233478810" sldId="2147483660"/>
        </pc:sldMasterMkLst>
        <pc:spChg chg="mod">
          <ac:chgData name="Mehran Sarkarati" userId="c453b471-8227-4958-9bef-76c6e8d31165" providerId="ADAL" clId="{184A4055-BFFA-174D-85BA-D89F51DDEEB8}" dt="2022-05-18T13:49:30.720" v="27" actId="20577"/>
          <ac:spMkLst>
            <pc:docMk/>
            <pc:sldMasterMk cId="1233478810" sldId="2147483660"/>
            <ac:spMk id="6" creationId="{00000000-0000-0000-0000-000000000000}"/>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C1A64-6A47-4295-A71E-0ED23AFD18AD}" type="datetimeFigureOut">
              <a:rPr lang="en-GB" smtClean="0"/>
              <a:t>01/06/2022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E1212-57FD-465D-8551-EA354D7529D8}" type="slidenum">
              <a:rPr lang="en-GB" smtClean="0"/>
              <a:t>‹#›</a:t>
            </a:fld>
            <a:endParaRPr lang="en-GB"/>
          </a:p>
        </p:txBody>
      </p:sp>
    </p:spTree>
    <p:extLst>
      <p:ext uri="{BB962C8B-B14F-4D97-AF65-F5344CB8AC3E}">
        <p14:creationId xmlns:p14="http://schemas.microsoft.com/office/powerpoint/2010/main" val="3457444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1</a:t>
            </a:fld>
            <a:endParaRPr lang="en-US" dirty="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Tree>
    <p:extLst>
      <p:ext uri="{BB962C8B-B14F-4D97-AF65-F5344CB8AC3E}">
        <p14:creationId xmlns:p14="http://schemas.microsoft.com/office/powerpoint/2010/main" val="3938825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a:t>
            </a:fld>
            <a:endParaRPr lang="en-US"/>
          </a:p>
        </p:txBody>
      </p:sp>
    </p:spTree>
    <p:extLst>
      <p:ext uri="{BB962C8B-B14F-4D97-AF65-F5344CB8AC3E}">
        <p14:creationId xmlns:p14="http://schemas.microsoft.com/office/powerpoint/2010/main" val="2021009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3</a:t>
            </a:fld>
            <a:endParaRPr lang="en-US"/>
          </a:p>
        </p:txBody>
      </p:sp>
    </p:spTree>
    <p:extLst>
      <p:ext uri="{BB962C8B-B14F-4D97-AF65-F5344CB8AC3E}">
        <p14:creationId xmlns:p14="http://schemas.microsoft.com/office/powerpoint/2010/main" val="3505382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39733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18992"/>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575094" y="1081177"/>
            <a:ext cx="11145329" cy="53656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7217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776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73866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171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2429" name="Line 829"/>
          <p:cNvSpPr>
            <a:spLocks noChangeShapeType="1"/>
          </p:cNvSpPr>
          <p:nvPr userDrawn="1"/>
        </p:nvSpPr>
        <p:spPr bwMode="auto">
          <a:xfrm>
            <a:off x="649818" y="838200"/>
            <a:ext cx="10991849" cy="0"/>
          </a:xfrm>
          <a:prstGeom prst="line">
            <a:avLst/>
          </a:prstGeom>
          <a:noFill/>
          <a:ln w="1651">
            <a:solidFill>
              <a:srgbClr val="333399"/>
            </a:solidFill>
            <a:round/>
            <a:headEnd/>
            <a:tailEnd/>
          </a:ln>
        </p:spPr>
        <p:txBody>
          <a:bodyPr/>
          <a:lstStyle/>
          <a:p>
            <a:pPr eaLnBrk="0" hangingPunct="0">
              <a:defRPr/>
            </a:pPr>
            <a:endParaRPr lang="en-US" sz="1800"/>
          </a:p>
        </p:txBody>
      </p:sp>
      <p:sp>
        <p:nvSpPr>
          <p:cNvPr id="1027" name="Rectangle 2015"/>
          <p:cNvSpPr>
            <a:spLocks noGrp="1" noChangeArrowheads="1"/>
          </p:cNvSpPr>
          <p:nvPr>
            <p:ph type="body" idx="1"/>
          </p:nvPr>
        </p:nvSpPr>
        <p:spPr bwMode="auto">
          <a:xfrm>
            <a:off x="575094" y="1081177"/>
            <a:ext cx="11145329" cy="5116423"/>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9" name="Picture 2022"/>
          <p:cNvPicPr>
            <a:picLocks noChangeAspect="1" noChangeArrowheads="1"/>
          </p:cNvPicPr>
          <p:nvPr userDrawn="1"/>
        </p:nvPicPr>
        <p:blipFill>
          <a:blip r:embed="rId7" cstate="print"/>
          <a:srcRect/>
          <a:stretch>
            <a:fillRect/>
          </a:stretch>
        </p:blipFill>
        <p:spPr bwMode="auto">
          <a:xfrm>
            <a:off x="10058400" y="65088"/>
            <a:ext cx="1879600" cy="620712"/>
          </a:xfrm>
          <a:prstGeom prst="rect">
            <a:avLst/>
          </a:prstGeom>
          <a:noFill/>
          <a:ln w="9525">
            <a:noFill/>
            <a:miter lim="800000"/>
            <a:headEnd/>
            <a:tailEnd/>
          </a:ln>
        </p:spPr>
      </p:pic>
      <p:sp>
        <p:nvSpPr>
          <p:cNvPr id="6" name="Rectangle 2017"/>
          <p:cNvSpPr>
            <a:spLocks noChangeArrowheads="1"/>
          </p:cNvSpPr>
          <p:nvPr userDrawn="1"/>
        </p:nvSpPr>
        <p:spPr bwMode="auto">
          <a:xfrm>
            <a:off x="0" y="6621463"/>
            <a:ext cx="2441983"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b="1" baseline="0" dirty="0">
                <a:solidFill>
                  <a:srgbClr val="333399"/>
                </a:solidFill>
                <a:latin typeface="Arial" charset="0"/>
              </a:rPr>
              <a:t>18 May </a:t>
            </a:r>
            <a:r>
              <a:rPr lang="en-US" sz="1000" b="1" dirty="0">
                <a:solidFill>
                  <a:srgbClr val="333399"/>
                </a:solidFill>
                <a:latin typeface="Arial" charset="0"/>
              </a:rPr>
              <a:t>2022– MOIMS Spring 2022- </a:t>
            </a:r>
            <a:fld id="{4B27B960-278A-49C9-9E15-90811B4C818C}" type="slidenum">
              <a:rPr lang="en-US" sz="1000" b="1" smtClean="0">
                <a:solidFill>
                  <a:srgbClr val="333399"/>
                </a:solidFill>
                <a:latin typeface="Arial" charset="0"/>
              </a:rPr>
              <a:t>‹#›</a:t>
            </a:fld>
            <a:endParaRPr lang="en-US" sz="1000" b="1" dirty="0">
              <a:solidFill>
                <a:srgbClr val="333399"/>
              </a:solidFill>
              <a:latin typeface="Arial" charset="0"/>
            </a:endParaRPr>
          </a:p>
        </p:txBody>
      </p:sp>
    </p:spTree>
    <p:extLst>
      <p:ext uri="{BB962C8B-B14F-4D97-AF65-F5344CB8AC3E}">
        <p14:creationId xmlns:p14="http://schemas.microsoft.com/office/powerpoint/2010/main" val="1233478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Calibri" pitchFamily="34" charset="0"/>
        </a:defRPr>
      </a:lvl2pPr>
      <a:lvl3pPr algn="ctr" rtl="0" eaLnBrk="0" fontAlgn="base" hangingPunct="0">
        <a:lnSpc>
          <a:spcPct val="90000"/>
        </a:lnSpc>
        <a:spcBef>
          <a:spcPct val="0"/>
        </a:spcBef>
        <a:spcAft>
          <a:spcPct val="0"/>
        </a:spcAft>
        <a:defRPr sz="2500" b="1">
          <a:solidFill>
            <a:schemeClr val="hlink"/>
          </a:solidFill>
          <a:latin typeface="Calibri" pitchFamily="34" charset="0"/>
        </a:defRPr>
      </a:lvl3pPr>
      <a:lvl4pPr algn="ctr" rtl="0" eaLnBrk="0" fontAlgn="base" hangingPunct="0">
        <a:lnSpc>
          <a:spcPct val="90000"/>
        </a:lnSpc>
        <a:spcBef>
          <a:spcPct val="0"/>
        </a:spcBef>
        <a:spcAft>
          <a:spcPct val="0"/>
        </a:spcAft>
        <a:defRPr sz="2500" b="1">
          <a:solidFill>
            <a:schemeClr val="hlink"/>
          </a:solidFill>
          <a:latin typeface="Calibri" pitchFamily="34" charset="0"/>
        </a:defRPr>
      </a:lvl4pPr>
      <a:lvl5pPr algn="ctr" rtl="0" eaLnBrk="0" fontAlgn="base" hangingPunct="0">
        <a:lnSpc>
          <a:spcPct val="90000"/>
        </a:lnSpc>
        <a:spcBef>
          <a:spcPct val="0"/>
        </a:spcBef>
        <a:spcAft>
          <a:spcPct val="0"/>
        </a:spcAft>
        <a:defRPr sz="2500" b="1">
          <a:solidFill>
            <a:schemeClr val="hlink"/>
          </a:solidFill>
          <a:latin typeface="Calibri" pitchFamily="34"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0">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0">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0">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0">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0">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ublic.ccsds.org/Pubs/523x2m1.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62740" y="2584091"/>
            <a:ext cx="5991180" cy="2246769"/>
          </a:xfrm>
          <a:prstGeom prst="rect">
            <a:avLst/>
          </a:prstGeom>
          <a:noFill/>
        </p:spPr>
        <p:txBody>
          <a:bodyPr wrap="square" rtlCol="0">
            <a:spAutoFit/>
          </a:bodyPr>
          <a:lstStyle/>
          <a:p>
            <a:r>
              <a:rPr lang="en-US" sz="2800" b="1" dirty="0"/>
              <a:t>SM&amp;C WG  Report to MOIMS</a:t>
            </a:r>
          </a:p>
          <a:p>
            <a:endParaRPr lang="en-US" sz="2800" dirty="0"/>
          </a:p>
          <a:p>
            <a:r>
              <a:rPr lang="en-US" sz="2800" dirty="0"/>
              <a:t>Virtual Spring Technical Meetings 2022</a:t>
            </a:r>
          </a:p>
          <a:p>
            <a:endParaRPr lang="en-US" sz="2800" dirty="0"/>
          </a:p>
          <a:p>
            <a:r>
              <a:rPr lang="en-US" sz="1400" dirty="0"/>
              <a:t>M. Sarkarati</a:t>
            </a:r>
          </a:p>
          <a:p>
            <a:r>
              <a:rPr lang="en-US" sz="1400" dirty="0"/>
              <a:t>Scott Reeves</a:t>
            </a:r>
          </a:p>
        </p:txBody>
      </p:sp>
    </p:spTree>
    <p:extLst>
      <p:ext uri="{BB962C8B-B14F-4D97-AF65-F5344CB8AC3E}">
        <p14:creationId xmlns:p14="http://schemas.microsoft.com/office/powerpoint/2010/main" val="2705377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457199" y="779056"/>
            <a:ext cx="11092721"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62500" lnSpcReduction="20000"/>
          </a:bodyPr>
          <a:lstStyle/>
          <a:p>
            <a:pPr>
              <a:lnSpc>
                <a:spcPct val="120000"/>
              </a:lnSpc>
            </a:pPr>
            <a:endParaRPr lang="en-US" sz="1900" dirty="0"/>
          </a:p>
          <a:p>
            <a:pPr>
              <a:lnSpc>
                <a:spcPct val="120000"/>
              </a:lnSpc>
            </a:pPr>
            <a:r>
              <a:rPr lang="en-US" sz="1900" dirty="0"/>
              <a:t>Achievements for this meeting cycle:</a:t>
            </a:r>
          </a:p>
          <a:p>
            <a:pPr marL="800100" lvl="1" indent="-342900">
              <a:lnSpc>
                <a:spcPct val="120000"/>
              </a:lnSpc>
              <a:buFont typeface="Arial" panose="020B0604020202020204" pitchFamily="34" charset="0"/>
              <a:buChar char="•"/>
            </a:pPr>
            <a:r>
              <a:rPr lang="en-US" sz="1900" dirty="0">
                <a:latin typeface="Arial" pitchFamily="34" charset="0"/>
                <a:cs typeface="Arial" pitchFamily="34" charset="0"/>
                <a:sym typeface="Arial" pitchFamily="34" charset="0"/>
              </a:rPr>
              <a:t>5 Technical sessions dedicated to technical discussions on MO 2.0 and MDPDS and Packet Service</a:t>
            </a:r>
          </a:p>
          <a:p>
            <a:pPr marL="800100" lvl="1" indent="-342900">
              <a:lnSpc>
                <a:spcPct val="120000"/>
              </a:lnSpc>
              <a:buFont typeface="Arial" panose="020B0604020202020204" pitchFamily="34" charset="0"/>
              <a:buChar char="•"/>
            </a:pPr>
            <a:r>
              <a:rPr lang="en-US" sz="1900" dirty="0">
                <a:latin typeface="Arial" pitchFamily="34" charset="0"/>
                <a:cs typeface="Arial" pitchFamily="34" charset="0"/>
                <a:sym typeface="Arial" pitchFamily="34" charset="0"/>
              </a:rPr>
              <a:t>MAL BB WG review concluded and sent to AD with request to start the Agency Review</a:t>
            </a:r>
          </a:p>
          <a:p>
            <a:pPr marL="800100" lvl="1" indent="-342900">
              <a:lnSpc>
                <a:spcPct val="120000"/>
              </a:lnSpc>
              <a:buFont typeface="Arial" panose="020B0604020202020204" pitchFamily="34" charset="0"/>
              <a:buChar char="•"/>
            </a:pPr>
            <a:r>
              <a:rPr lang="en-US" sz="1900" dirty="0">
                <a:latin typeface="Arial" pitchFamily="34" charset="0"/>
                <a:cs typeface="Arial" pitchFamily="34" charset="0"/>
                <a:sym typeface="Arial" pitchFamily="34" charset="0"/>
              </a:rPr>
              <a:t>The concept of MDPDS revisited. Agreed to re-validate the concept against typical use cases for cross-agency interoperability.  Each Agency will come back with typical use cases.</a:t>
            </a:r>
          </a:p>
          <a:p>
            <a:pPr marL="800100" lvl="1" indent="-342900">
              <a:lnSpc>
                <a:spcPct val="120000"/>
              </a:lnSpc>
              <a:buFont typeface="Arial" panose="020B0604020202020204" pitchFamily="34" charset="0"/>
              <a:buChar char="•"/>
            </a:pPr>
            <a:r>
              <a:rPr lang="en-US" sz="1900" dirty="0">
                <a:latin typeface="Arial" pitchFamily="34" charset="0"/>
                <a:cs typeface="Arial" pitchFamily="34" charset="0"/>
                <a:sym typeface="Arial" pitchFamily="34" charset="0"/>
              </a:rPr>
              <a:t>Packet Service Concept revisited and work resumed. Agreed to produce a high-level presentation of the scope of the service to discuss with IOAG and CSS WG before going any further.</a:t>
            </a:r>
          </a:p>
          <a:p>
            <a:pPr marL="800100" lvl="1" indent="-342900">
              <a:lnSpc>
                <a:spcPct val="120000"/>
              </a:lnSpc>
              <a:buFont typeface="Arial" panose="020B0604020202020204" pitchFamily="34" charset="0"/>
              <a:buChar char="•"/>
            </a:pPr>
            <a:r>
              <a:rPr lang="en-US" sz="1900" dirty="0">
                <a:latin typeface="Arial" pitchFamily="34" charset="0"/>
                <a:cs typeface="Arial" pitchFamily="34" charset="0"/>
                <a:sym typeface="Arial" pitchFamily="34" charset="0"/>
              </a:rPr>
              <a:t>MAL BB project approval resumed (after SW Bug in CWE). Hopefully we can recover to avoid delays for AR of the BB.</a:t>
            </a:r>
            <a:endParaRPr lang="en-US" sz="1900" dirty="0">
              <a:latin typeface="Arial" pitchFamily="34" charset="0"/>
              <a:cs typeface="Arial" pitchFamily="34" charset="0"/>
            </a:endParaRPr>
          </a:p>
          <a:p>
            <a:pPr marL="800100" lvl="1" indent="-342900">
              <a:lnSpc>
                <a:spcPct val="120000"/>
              </a:lnSpc>
              <a:buFont typeface="Arial" panose="020B0604020202020204" pitchFamily="34" charset="0"/>
              <a:buChar char="•"/>
            </a:pPr>
            <a:r>
              <a:rPr lang="en-US" sz="1900" dirty="0">
                <a:latin typeface="Arial" pitchFamily="34" charset="0"/>
                <a:cs typeface="Arial" pitchFamily="34" charset="0"/>
              </a:rPr>
              <a:t>Focus until Fall meeting will be as planned on </a:t>
            </a:r>
          </a:p>
          <a:p>
            <a:pPr marL="1257300" lvl="2" indent="-342900">
              <a:lnSpc>
                <a:spcPct val="120000"/>
              </a:lnSpc>
              <a:buFont typeface="Arial" panose="020B0604020202020204" pitchFamily="34" charset="0"/>
              <a:buChar char="•"/>
            </a:pPr>
            <a:r>
              <a:rPr lang="en-US" sz="1900" dirty="0">
                <a:latin typeface="Arial" pitchFamily="34" charset="0"/>
                <a:cs typeface="Arial" pitchFamily="34" charset="0"/>
              </a:rPr>
              <a:t>TCP/IP and Binary Encoding binding</a:t>
            </a:r>
          </a:p>
          <a:p>
            <a:pPr marL="1257300" lvl="2" indent="-342900">
              <a:lnSpc>
                <a:spcPct val="120000"/>
              </a:lnSpc>
              <a:buFont typeface="Arial" panose="020B0604020202020204" pitchFamily="34" charset="0"/>
              <a:buChar char="•"/>
            </a:pPr>
            <a:r>
              <a:rPr lang="en-US" sz="1900" dirty="0">
                <a:latin typeface="Arial" pitchFamily="34" charset="0"/>
                <a:cs typeface="Arial" pitchFamily="34" charset="0"/>
              </a:rPr>
              <a:t>M&amp;C BB</a:t>
            </a:r>
          </a:p>
          <a:p>
            <a:pPr marL="1257300" lvl="2" indent="-342900">
              <a:lnSpc>
                <a:spcPct val="120000"/>
              </a:lnSpc>
              <a:buFont typeface="Arial" panose="020B0604020202020204" pitchFamily="34" charset="0"/>
              <a:buChar char="•"/>
            </a:pPr>
            <a:r>
              <a:rPr lang="en-US" sz="1900" dirty="0">
                <a:latin typeface="Arial" pitchFamily="34" charset="0"/>
                <a:cs typeface="Arial" pitchFamily="34" charset="0"/>
              </a:rPr>
              <a:t>MDPDS and Packet Service (as the WG expect these two services to boost the adoption of the MO standards)</a:t>
            </a:r>
          </a:p>
          <a:p>
            <a:pPr lvl="1">
              <a:lnSpc>
                <a:spcPct val="120000"/>
              </a:lnSpc>
              <a:buSzPct val="95000"/>
            </a:pPr>
            <a:endParaRPr lang="en-US" sz="1900" dirty="0"/>
          </a:p>
          <a:p>
            <a:pPr>
              <a:lnSpc>
                <a:spcPct val="120000"/>
              </a:lnSpc>
              <a:buSzPct val="95000"/>
            </a:pPr>
            <a:r>
              <a:rPr lang="en-US" sz="1900" dirty="0"/>
              <a:t>Working Group Status:</a:t>
            </a:r>
            <a:endParaRPr lang="en-US" sz="1900" dirty="0">
              <a:latin typeface="Arial" pitchFamily="34" charset="0"/>
              <a:cs typeface="Arial" pitchFamily="34" charset="0"/>
              <a:sym typeface="Arial" pitchFamily="34" charset="0"/>
            </a:endParaRPr>
          </a:p>
          <a:p>
            <a:pPr marL="747713" lvl="1" indent="-290513">
              <a:lnSpc>
                <a:spcPct val="120000"/>
              </a:lnSpc>
              <a:buClr>
                <a:srgbClr val="000000"/>
              </a:buClr>
              <a:buSzPct val="95000"/>
              <a:buFont typeface="ArialMT" charset="0"/>
              <a:buChar char="•"/>
            </a:pPr>
            <a:r>
              <a:rPr lang="en-US" sz="1900" dirty="0"/>
              <a:t>”High Momentum”: Very active and participating . All WG members were focused on reaching pragmatic and consensus agreements </a:t>
            </a:r>
          </a:p>
          <a:p>
            <a:pPr marL="747713" lvl="1" indent="-290513">
              <a:lnSpc>
                <a:spcPct val="120000"/>
              </a:lnSpc>
              <a:buClr>
                <a:srgbClr val="000000"/>
              </a:buClr>
              <a:buSzPct val="95000"/>
              <a:buFont typeface="ArialMT" charset="0"/>
              <a:buChar char="•"/>
            </a:pPr>
            <a:r>
              <a:rPr lang="en-US" sz="1900" dirty="0"/>
              <a:t>3 CNES, 1 DLR, 7(+1) ESA, 4 NASA</a:t>
            </a:r>
          </a:p>
          <a:p>
            <a:pPr marL="747713" lvl="1" indent="-290513">
              <a:lnSpc>
                <a:spcPct val="120000"/>
              </a:lnSpc>
              <a:buClr>
                <a:srgbClr val="000000"/>
              </a:buClr>
              <a:buSzPct val="95000"/>
              <a:buFont typeface="ArialMT" charset="0"/>
              <a:buChar char="•"/>
            </a:pPr>
            <a:endParaRPr lang="en-US" sz="1900" dirty="0"/>
          </a:p>
          <a:p>
            <a:pPr>
              <a:lnSpc>
                <a:spcPct val="120000"/>
              </a:lnSpc>
              <a:buClr>
                <a:srgbClr val="000000"/>
              </a:buClr>
              <a:buSzPct val="95000"/>
            </a:pPr>
            <a:r>
              <a:rPr lang="en-US" dirty="0"/>
              <a:t>Interaction with other WGs</a:t>
            </a:r>
          </a:p>
          <a:p>
            <a:pPr marL="628650" lvl="1" indent="-171450">
              <a:lnSpc>
                <a:spcPct val="120000"/>
              </a:lnSpc>
              <a:buClr>
                <a:srgbClr val="000000"/>
              </a:buClr>
              <a:buSzPct val="95000"/>
              <a:buFont typeface="Arial" panose="020B0604020202020204" pitchFamily="34" charset="0"/>
              <a:buChar char="•"/>
            </a:pPr>
            <a:r>
              <a:rPr lang="en-US" sz="1900" dirty="0"/>
              <a:t>No Joint Meeting. MAL BB sent to DAI for raising awareness. </a:t>
            </a:r>
          </a:p>
          <a:p>
            <a:pPr marL="628650" lvl="1" indent="-171450">
              <a:lnSpc>
                <a:spcPct val="120000"/>
              </a:lnSpc>
              <a:buClr>
                <a:srgbClr val="000000"/>
              </a:buClr>
              <a:buSzPct val="95000"/>
              <a:buFont typeface="Arial" panose="020B0604020202020204" pitchFamily="34" charset="0"/>
              <a:buChar char="•"/>
            </a:pPr>
            <a:r>
              <a:rPr lang="en-US" sz="1900" dirty="0"/>
              <a:t>MP&amp;S WG members attended on session dedicated to MAL update discussions </a:t>
            </a:r>
          </a:p>
          <a:p>
            <a:pPr marL="628650" lvl="1" indent="-171450">
              <a:lnSpc>
                <a:spcPct val="120000"/>
              </a:lnSpc>
              <a:buClr>
                <a:srgbClr val="000000"/>
              </a:buClr>
              <a:buSzPct val="95000"/>
              <a:buFont typeface="Arial" panose="020B0604020202020204" pitchFamily="34" charset="0"/>
              <a:buChar char="•"/>
            </a:pPr>
            <a:endParaRPr lang="en-US" dirty="0"/>
          </a:p>
          <a:p>
            <a:pPr>
              <a:lnSpc>
                <a:spcPct val="120000"/>
              </a:lnSpc>
              <a:buClr>
                <a:srgbClr val="000000"/>
              </a:buClr>
              <a:buSzPct val="95000"/>
            </a:pPr>
            <a:r>
              <a:rPr lang="en-US" dirty="0"/>
              <a:t>Problems and Issues:</a:t>
            </a:r>
          </a:p>
          <a:p>
            <a:pPr marL="628650" lvl="1" indent="-171450">
              <a:lnSpc>
                <a:spcPct val="120000"/>
              </a:lnSpc>
              <a:buClr>
                <a:srgbClr val="000000"/>
              </a:buClr>
              <a:buSzPct val="95000"/>
              <a:buFont typeface="Arial" panose="020B0604020202020204" pitchFamily="34" charset="0"/>
              <a:buChar char="•"/>
            </a:pPr>
            <a:r>
              <a:rPr lang="en-US" sz="1900" dirty="0"/>
              <a:t>The WG acknowledges that for completing the updates, required on all existing books to have a consistent set of standards as MO 2.0 requires significant effort and with the current pace may take many years. </a:t>
            </a:r>
          </a:p>
          <a:p>
            <a:pPr marL="628650" lvl="1" indent="-171450">
              <a:lnSpc>
                <a:spcPct val="120000"/>
              </a:lnSpc>
              <a:buClr>
                <a:srgbClr val="000000"/>
              </a:buClr>
              <a:buSzPct val="95000"/>
              <a:buFont typeface="Arial" panose="020B0604020202020204" pitchFamily="34" charset="0"/>
              <a:buChar char="•"/>
            </a:pPr>
            <a:r>
              <a:rPr lang="en-US" sz="1900" dirty="0"/>
              <a:t>Virtual Setup (Teams) although worked fine, the time is by far too short as compared to 5 full day sessions and by no means a long-term solution/replacement for physical collocation meetings</a:t>
            </a:r>
          </a:p>
          <a:p>
            <a:pPr marL="628650" lvl="1" indent="-171450">
              <a:lnSpc>
                <a:spcPct val="120000"/>
              </a:lnSpc>
              <a:buClr>
                <a:srgbClr val="000000"/>
              </a:buClr>
              <a:buSzPct val="95000"/>
              <a:buFont typeface="Arial" panose="020B0604020202020204" pitchFamily="34" charset="0"/>
              <a:buChar char="•"/>
            </a:pPr>
            <a:r>
              <a:rPr lang="en-US" sz="1900" dirty="0"/>
              <a:t>The SM&amp;C WG considers essential to meet 5 days during Fall Meetings 2022, in case it takes place f2f. Please book the room! </a:t>
            </a:r>
          </a:p>
        </p:txBody>
      </p:sp>
      <p:sp>
        <p:nvSpPr>
          <p:cNvPr id="6147" name="AutoShape 3"/>
          <p:cNvSpPr>
            <a:spLocks/>
          </p:cNvSpPr>
          <p:nvPr/>
        </p:nvSpPr>
        <p:spPr bwMode="auto">
          <a:xfrm>
            <a:off x="2409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800" b="1" dirty="0"/>
              <a:t>SM&amp;C WG Executive Summary </a:t>
            </a:r>
            <a:endParaRPr lang="en-US" dirty="0"/>
          </a:p>
        </p:txBody>
      </p:sp>
      <p:pic>
        <p:nvPicPr>
          <p:cNvPr id="2" name="Picture 1">
            <a:extLst>
              <a:ext uri="{FF2B5EF4-FFF2-40B4-BE49-F238E27FC236}">
                <a16:creationId xmlns:a16="http://schemas.microsoft.com/office/drawing/2014/main" id="{5544BF8E-B96D-444A-A789-78C0CB210226}"/>
              </a:ext>
            </a:extLst>
          </p:cNvPr>
          <p:cNvPicPr>
            <a:picLocks noChangeAspect="1"/>
          </p:cNvPicPr>
          <p:nvPr/>
        </p:nvPicPr>
        <p:blipFill>
          <a:blip r:embed="rId3"/>
          <a:stretch>
            <a:fillRect/>
          </a:stretch>
        </p:blipFill>
        <p:spPr>
          <a:xfrm>
            <a:off x="10574197" y="2829562"/>
            <a:ext cx="975723" cy="967088"/>
          </a:xfrm>
          <a:prstGeom prst="rect">
            <a:avLst/>
          </a:prstGeom>
        </p:spPr>
      </p:pic>
    </p:spTree>
    <p:extLst>
      <p:ext uri="{BB962C8B-B14F-4D97-AF65-F5344CB8AC3E}">
        <p14:creationId xmlns:p14="http://schemas.microsoft.com/office/powerpoint/2010/main" val="66339076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437941" y="796037"/>
            <a:ext cx="11300603" cy="52664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Autofit/>
          </a:bodyPr>
          <a:lstStyle/>
          <a:p>
            <a:pPr>
              <a:lnSpc>
                <a:spcPct val="120000"/>
              </a:lnSpc>
              <a:buClr>
                <a:srgbClr val="000000"/>
              </a:buClr>
              <a:buSzPct val="95000"/>
            </a:pPr>
            <a:r>
              <a:rPr lang="en-US" sz="1600" b="1" dirty="0"/>
              <a:t>Resolutions agreed upon this meeting:</a:t>
            </a:r>
          </a:p>
          <a:p>
            <a:pPr>
              <a:lnSpc>
                <a:spcPct val="120000"/>
              </a:lnSpc>
              <a:buClr>
                <a:srgbClr val="000000"/>
              </a:buClr>
              <a:buSzPct val="95000"/>
            </a:pPr>
            <a:endParaRPr lang="en-US" sz="800" b="1" dirty="0"/>
          </a:p>
          <a:p>
            <a:pPr marL="742950" lvl="1" indent="-285750">
              <a:lnSpc>
                <a:spcPct val="120000"/>
              </a:lnSpc>
              <a:buClr>
                <a:srgbClr val="000000"/>
              </a:buClr>
              <a:buSzPct val="95000"/>
              <a:buFont typeface="Arial" panose="020B0604020202020204" pitchFamily="34" charset="0"/>
              <a:buChar char="•"/>
            </a:pPr>
            <a:r>
              <a:rPr lang="en-US" sz="1400" dirty="0"/>
              <a:t>Request the AD to send Mission Operations - Message Abstraction Layer (MAL) - B-3 to to Agency Review</a:t>
            </a:r>
          </a:p>
          <a:p>
            <a:pPr marL="742950" lvl="1" indent="-285750">
              <a:lnSpc>
                <a:spcPct val="120000"/>
              </a:lnSpc>
              <a:buClr>
                <a:srgbClr val="000000"/>
              </a:buClr>
              <a:buSzPct val="95000"/>
              <a:buFont typeface="Arial" panose="020B0604020202020204" pitchFamily="34" charset="0"/>
              <a:buChar char="•"/>
            </a:pPr>
            <a:r>
              <a:rPr lang="en-US" sz="1400" dirty="0"/>
              <a:t>Request to </a:t>
            </a:r>
            <a:r>
              <a:rPr lang="en-US" sz="1400" dirty="0" err="1"/>
              <a:t>silverise</a:t>
            </a:r>
            <a:r>
              <a:rPr lang="en-US" sz="1400" dirty="0"/>
              <a:t> </a:t>
            </a:r>
            <a:r>
              <a:rPr lang="en-US" sz="1400" dirty="0">
                <a:hlinkClick r:id="rId3">
                  <a:extLst>
                    <a:ext uri="{A12FA001-AC4F-418D-AE19-62706E023703}">
                      <ahyp:hlinkClr xmlns:ahyp="http://schemas.microsoft.com/office/drawing/2018/hyperlinkcolor" val="tx"/>
                    </a:ext>
                  </a:extLst>
                </a:hlinkClick>
              </a:rPr>
              <a:t>CCSDS 523.2-M-1</a:t>
            </a:r>
            <a:r>
              <a:rPr lang="en-US" sz="1400" dirty="0"/>
              <a:t> Mission Operations Message Abstraction Layer--C++ API</a:t>
            </a:r>
          </a:p>
          <a:p>
            <a:pPr marL="742950" lvl="1" indent="-285750">
              <a:lnSpc>
                <a:spcPct val="120000"/>
              </a:lnSpc>
              <a:buClr>
                <a:srgbClr val="000000"/>
              </a:buClr>
              <a:buSzPct val="95000"/>
              <a:buFont typeface="Arial" panose="020B0604020202020204" pitchFamily="34" charset="0"/>
              <a:buChar char="•"/>
            </a:pPr>
            <a:r>
              <a:rPr lang="en-US" sz="1400" dirty="0"/>
              <a:t>Request to </a:t>
            </a:r>
            <a:r>
              <a:rPr lang="en-US" sz="1400" dirty="0" err="1"/>
              <a:t>silverise</a:t>
            </a:r>
            <a:r>
              <a:rPr lang="en-US" sz="1400" dirty="0"/>
              <a:t> CCSDS 523.1-M-1 Mission Operations Message Abstraction Layer--JAVA API</a:t>
            </a:r>
          </a:p>
          <a:p>
            <a:pPr marL="742950" lvl="1" indent="-285750">
              <a:lnSpc>
                <a:spcPct val="120000"/>
              </a:lnSpc>
              <a:buClr>
                <a:srgbClr val="000000"/>
              </a:buClr>
              <a:buSzPct val="95000"/>
              <a:buFont typeface="Arial" panose="020B0604020202020204" pitchFamily="34" charset="0"/>
              <a:buChar char="•"/>
            </a:pPr>
            <a:endParaRPr lang="en-US" sz="800" dirty="0"/>
          </a:p>
          <a:p>
            <a:pPr>
              <a:lnSpc>
                <a:spcPct val="120000"/>
              </a:lnSpc>
              <a:buClr>
                <a:srgbClr val="000000"/>
              </a:buClr>
              <a:buSzPct val="95000"/>
            </a:pPr>
            <a:r>
              <a:rPr lang="en-US" sz="1600" b="1" dirty="0"/>
              <a:t>Further Resolutions anticipated in the next 6 months:</a:t>
            </a:r>
          </a:p>
          <a:p>
            <a:pPr marL="742950" lvl="1" indent="-285750">
              <a:lnSpc>
                <a:spcPct val="120000"/>
              </a:lnSpc>
              <a:buClr>
                <a:srgbClr val="000000"/>
              </a:buClr>
              <a:buSzPct val="95000"/>
              <a:buFont typeface="Arial" panose="020B0604020202020204" pitchFamily="34" charset="0"/>
              <a:buChar char="•"/>
            </a:pPr>
            <a:r>
              <a:rPr lang="en-US" sz="1400" dirty="0"/>
              <a:t>Request new project for the revision of CCSDS 522.0-B-1 Mission Operations Monitor &amp; Control Services M(&amp;C)</a:t>
            </a:r>
          </a:p>
          <a:p>
            <a:pPr marL="742950" lvl="1" indent="-285750">
              <a:lnSpc>
                <a:spcPct val="120000"/>
              </a:lnSpc>
              <a:buClr>
                <a:srgbClr val="000000"/>
              </a:buClr>
              <a:buSzPct val="95000"/>
              <a:buFont typeface="Arial" panose="020B0604020202020204" pitchFamily="34" charset="0"/>
              <a:buChar char="•"/>
            </a:pPr>
            <a:r>
              <a:rPr lang="en-US" sz="1400" dirty="0"/>
              <a:t>Request new project for the revision of CCSDS 524.2-B-1 Mission Operations--Message Abstraction Layer Binding to TCP/IP Transport and Split Binary Encoding</a:t>
            </a:r>
          </a:p>
          <a:p>
            <a:pPr marL="742950" lvl="1" indent="-285750">
              <a:lnSpc>
                <a:spcPct val="120000"/>
              </a:lnSpc>
              <a:buClr>
                <a:srgbClr val="000000"/>
              </a:buClr>
              <a:buSzPct val="95000"/>
              <a:buFont typeface="Arial" panose="020B0604020202020204" pitchFamily="34" charset="0"/>
              <a:buChar char="•"/>
            </a:pPr>
            <a:endParaRPr lang="en-US" sz="800" dirty="0"/>
          </a:p>
          <a:p>
            <a:pPr>
              <a:lnSpc>
                <a:spcPct val="120000"/>
              </a:lnSpc>
              <a:buClr>
                <a:srgbClr val="000000"/>
              </a:buClr>
              <a:buSzPct val="95000"/>
            </a:pPr>
            <a:r>
              <a:rPr lang="en-US" sz="1600" b="1" dirty="0"/>
              <a:t>Planning (only approved Projects):</a:t>
            </a:r>
          </a:p>
          <a:p>
            <a:pPr>
              <a:lnSpc>
                <a:spcPct val="120000"/>
              </a:lnSpc>
              <a:buClr>
                <a:srgbClr val="000000"/>
              </a:buClr>
              <a:buSzPct val="95000"/>
            </a:pPr>
            <a:endParaRPr lang="en-US" sz="1600" dirty="0"/>
          </a:p>
          <a:p>
            <a:pPr>
              <a:lnSpc>
                <a:spcPct val="120000"/>
              </a:lnSpc>
              <a:buClr>
                <a:srgbClr val="000000"/>
              </a:buClr>
              <a:buSzPct val="95000"/>
            </a:pPr>
            <a:endParaRPr lang="en-US" sz="1600" dirty="0"/>
          </a:p>
          <a:p>
            <a:pPr>
              <a:lnSpc>
                <a:spcPct val="120000"/>
              </a:lnSpc>
              <a:buClr>
                <a:srgbClr val="000000"/>
              </a:buClr>
              <a:buSzPct val="95000"/>
            </a:pPr>
            <a:endParaRPr lang="en-US" sz="1600" dirty="0"/>
          </a:p>
          <a:p>
            <a:pPr>
              <a:lnSpc>
                <a:spcPct val="120000"/>
              </a:lnSpc>
              <a:buClr>
                <a:srgbClr val="000000"/>
              </a:buClr>
              <a:buSzPct val="95000"/>
            </a:pPr>
            <a:endParaRPr lang="en-US" sz="1600" dirty="0"/>
          </a:p>
          <a:p>
            <a:pPr>
              <a:lnSpc>
                <a:spcPct val="120000"/>
              </a:lnSpc>
              <a:buClr>
                <a:srgbClr val="000000"/>
              </a:buClr>
              <a:buSzPct val="95000"/>
            </a:pPr>
            <a:endParaRPr lang="en-US" sz="1600" dirty="0"/>
          </a:p>
        </p:txBody>
      </p:sp>
      <p:sp>
        <p:nvSpPr>
          <p:cNvPr id="6147" name="AutoShape 3"/>
          <p:cNvSpPr>
            <a:spLocks/>
          </p:cNvSpPr>
          <p:nvPr/>
        </p:nvSpPr>
        <p:spPr bwMode="auto">
          <a:xfrm>
            <a:off x="2409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800" b="1" dirty="0"/>
              <a:t>SM&amp;C WG Executive Summary </a:t>
            </a:r>
            <a:endParaRPr lang="en-US" dirty="0"/>
          </a:p>
        </p:txBody>
      </p:sp>
      <p:graphicFrame>
        <p:nvGraphicFramePr>
          <p:cNvPr id="5" name="Table 4">
            <a:extLst>
              <a:ext uri="{FF2B5EF4-FFF2-40B4-BE49-F238E27FC236}">
                <a16:creationId xmlns:a16="http://schemas.microsoft.com/office/drawing/2014/main" id="{790525FA-A8B0-494B-B912-D612F4850BA0}"/>
              </a:ext>
            </a:extLst>
          </p:cNvPr>
          <p:cNvGraphicFramePr>
            <a:graphicFrameLocks noGrp="1"/>
          </p:cNvGraphicFramePr>
          <p:nvPr>
            <p:extLst>
              <p:ext uri="{D42A27DB-BD31-4B8C-83A1-F6EECF244321}">
                <p14:modId xmlns:p14="http://schemas.microsoft.com/office/powerpoint/2010/main" val="465825570"/>
              </p:ext>
            </p:extLst>
          </p:nvPr>
        </p:nvGraphicFramePr>
        <p:xfrm>
          <a:off x="548411" y="3770248"/>
          <a:ext cx="11079661" cy="2574887"/>
        </p:xfrm>
        <a:graphic>
          <a:graphicData uri="http://schemas.openxmlformats.org/drawingml/2006/table">
            <a:tbl>
              <a:tblPr/>
              <a:tblGrid>
                <a:gridCol w="1196432">
                  <a:extLst>
                    <a:ext uri="{9D8B030D-6E8A-4147-A177-3AD203B41FA5}">
                      <a16:colId xmlns:a16="http://schemas.microsoft.com/office/drawing/2014/main" val="20000"/>
                    </a:ext>
                  </a:extLst>
                </a:gridCol>
                <a:gridCol w="815340">
                  <a:extLst>
                    <a:ext uri="{9D8B030D-6E8A-4147-A177-3AD203B41FA5}">
                      <a16:colId xmlns:a16="http://schemas.microsoft.com/office/drawing/2014/main" val="20001"/>
                    </a:ext>
                  </a:extLst>
                </a:gridCol>
                <a:gridCol w="4046220">
                  <a:extLst>
                    <a:ext uri="{9D8B030D-6E8A-4147-A177-3AD203B41FA5}">
                      <a16:colId xmlns:a16="http://schemas.microsoft.com/office/drawing/2014/main" val="20002"/>
                    </a:ext>
                  </a:extLst>
                </a:gridCol>
                <a:gridCol w="3154680">
                  <a:extLst>
                    <a:ext uri="{9D8B030D-6E8A-4147-A177-3AD203B41FA5}">
                      <a16:colId xmlns:a16="http://schemas.microsoft.com/office/drawing/2014/main" val="20003"/>
                    </a:ext>
                  </a:extLst>
                </a:gridCol>
                <a:gridCol w="1866989">
                  <a:extLst>
                    <a:ext uri="{9D8B030D-6E8A-4147-A177-3AD203B41FA5}">
                      <a16:colId xmlns:a16="http://schemas.microsoft.com/office/drawing/2014/main" val="20004"/>
                    </a:ext>
                  </a:extLst>
                </a:gridCol>
              </a:tblGrid>
              <a:tr h="379316">
                <a:tc>
                  <a:txBody>
                    <a:bodyPr/>
                    <a:lstStyle/>
                    <a:p>
                      <a:pPr algn="ctr" fontAlgn="t"/>
                      <a:r>
                        <a:rPr lang="en-US" sz="1000" b="1" i="0" u="none" strike="noStrike" dirty="0">
                          <a:solidFill>
                            <a:srgbClr val="000000"/>
                          </a:solidFill>
                          <a:effectLst/>
                          <a:latin typeface="Calibri" charset="0"/>
                        </a:rPr>
                        <a:t>Area and WG name</a:t>
                      </a:r>
                    </a:p>
                  </a:txBody>
                  <a:tcPr marL="11736" marR="11736" marT="1173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Calibri" charset="0"/>
                        </a:rPr>
                        <a:t>CCSDS Ref </a:t>
                      </a:r>
                      <a:r>
                        <a:rPr lang="en-US" sz="1000" b="1" i="0" u="none" strike="noStrike" dirty="0" err="1">
                          <a:solidFill>
                            <a:srgbClr val="000000"/>
                          </a:solidFill>
                          <a:effectLst/>
                          <a:latin typeface="Calibri" charset="0"/>
                        </a:rPr>
                        <a:t>Nr</a:t>
                      </a:r>
                      <a:endParaRPr lang="en-US" sz="1000" b="1" i="0" u="none" strike="noStrike" dirty="0">
                        <a:solidFill>
                          <a:srgbClr val="000000"/>
                        </a:solidFill>
                        <a:effectLst/>
                        <a:latin typeface="Calibri" charset="0"/>
                      </a:endParaRPr>
                    </a:p>
                  </a:txBody>
                  <a:tcPr marL="11736" marR="11736" marT="11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Calibri" charset="0"/>
                        </a:rPr>
                        <a:t>Document Title</a:t>
                      </a:r>
                    </a:p>
                  </a:txBody>
                  <a:tcPr marL="11736" marR="11736" marT="11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Calibri" charset="0"/>
                        </a:rPr>
                        <a:t>Status / Comments</a:t>
                      </a:r>
                    </a:p>
                  </a:txBody>
                  <a:tcPr marL="11736" marR="11736" marT="11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Calibri" charset="0"/>
                        </a:rPr>
                        <a:t>Start and / or Target Publication Date</a:t>
                      </a:r>
                    </a:p>
                  </a:txBody>
                  <a:tcPr marL="11736" marR="11736" marT="1173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2813">
                <a:tc>
                  <a:txBody>
                    <a:bodyPr/>
                    <a:lstStyle/>
                    <a:p>
                      <a:pPr algn="ctr" fontAlgn="t"/>
                      <a:r>
                        <a:rPr lang="en-US" sz="1000" b="0" i="0" u="none" strike="noStrike" dirty="0">
                          <a:solidFill>
                            <a:schemeClr val="bg1"/>
                          </a:solidFill>
                          <a:effectLst/>
                          <a:latin typeface="Calibri" charset="0"/>
                        </a:rPr>
                        <a:t>MOIMS SM&amp;C</a:t>
                      </a:r>
                    </a:p>
                  </a:txBody>
                  <a:tcPr marL="11736" marR="11736" marT="1173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nb-NO" sz="1000" b="0" i="0" u="none" strike="noStrike" dirty="0">
                          <a:solidFill>
                            <a:srgbClr val="FFFFFF"/>
                          </a:solidFill>
                          <a:effectLst/>
                          <a:latin typeface="Calibri" charset="0"/>
                        </a:rPr>
                        <a:t>520.0</a:t>
                      </a:r>
                    </a:p>
                  </a:txBody>
                  <a:tcPr marL="11736" marR="11736" marT="11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GB" sz="1000" b="0" i="0" u="none" strike="noStrike" dirty="0">
                          <a:solidFill>
                            <a:srgbClr val="FFFFFF"/>
                          </a:solidFill>
                          <a:effectLst/>
                          <a:latin typeface="Calibri" charset="0"/>
                        </a:rPr>
                        <a:t>Mission Operations Services Concept (Issue 4)</a:t>
                      </a:r>
                    </a:p>
                  </a:txBody>
                  <a:tcPr marL="11736" marR="11736" marT="11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GB" sz="1000" b="0" i="0" u="none" strike="noStrike" dirty="0">
                          <a:solidFill>
                            <a:srgbClr val="FFFFFF"/>
                          </a:solidFill>
                          <a:effectLst/>
                          <a:latin typeface="Calibri" charset="0"/>
                        </a:rPr>
                        <a:t>Mostly completed, waiting MO 2.0 updates. Parked for now, as it is not the highest priority.</a:t>
                      </a:r>
                    </a:p>
                  </a:txBody>
                  <a:tcPr marL="11736" marR="11736" marT="11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t"/>
                      <a:r>
                        <a:rPr lang="de-DE" sz="1000" b="0" i="0" u="none" strike="noStrike" dirty="0">
                          <a:solidFill>
                            <a:schemeClr val="bg1"/>
                          </a:solidFill>
                          <a:effectLst/>
                          <a:latin typeface="Calibri" charset="0"/>
                        </a:rPr>
                        <a:t>Start </a:t>
                      </a:r>
                      <a:r>
                        <a:rPr lang="de-DE" sz="1000" b="0" i="0" u="none" strike="noStrike" dirty="0" err="1">
                          <a:solidFill>
                            <a:schemeClr val="bg1"/>
                          </a:solidFill>
                          <a:effectLst/>
                          <a:latin typeface="Calibri" charset="0"/>
                        </a:rPr>
                        <a:t>date</a:t>
                      </a:r>
                      <a:r>
                        <a:rPr lang="de-DE" sz="1000" b="0" i="0" u="none" strike="noStrike" dirty="0">
                          <a:solidFill>
                            <a:schemeClr val="bg1"/>
                          </a:solidFill>
                          <a:effectLst/>
                          <a:latin typeface="Calibri" charset="0"/>
                        </a:rPr>
                        <a:t>    12Jan2016</a:t>
                      </a:r>
                    </a:p>
                    <a:p>
                      <a:pPr algn="l" fontAlgn="t"/>
                      <a:r>
                        <a:rPr lang="de-DE" sz="1000" b="0" i="0" u="none" strike="noStrike" dirty="0">
                          <a:solidFill>
                            <a:schemeClr val="bg1"/>
                          </a:solidFill>
                          <a:effectLst/>
                          <a:latin typeface="Calibri" charset="0"/>
                        </a:rPr>
                        <a:t>End </a:t>
                      </a:r>
                      <a:r>
                        <a:rPr lang="de-DE" sz="1000" b="0" i="0" u="none" strike="noStrike" dirty="0" err="1">
                          <a:solidFill>
                            <a:schemeClr val="bg1"/>
                          </a:solidFill>
                          <a:effectLst/>
                          <a:latin typeface="Calibri" charset="0"/>
                        </a:rPr>
                        <a:t>date</a:t>
                      </a:r>
                      <a:r>
                        <a:rPr lang="de-DE" sz="1000" b="0" i="0" u="none" strike="noStrike" dirty="0">
                          <a:solidFill>
                            <a:schemeClr val="bg1"/>
                          </a:solidFill>
                          <a:effectLst/>
                          <a:latin typeface="Calibri" charset="0"/>
                        </a:rPr>
                        <a:t>     30Jun2024</a:t>
                      </a:r>
                    </a:p>
                  </a:txBody>
                  <a:tcPr marL="11736" marR="11736" marT="1173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391886">
                <a:tc>
                  <a:txBody>
                    <a:bodyPr/>
                    <a:lstStyle/>
                    <a:p>
                      <a:pPr algn="ctr" fontAlgn="t"/>
                      <a:r>
                        <a:rPr lang="en-US" sz="1000" b="0" i="0" u="none" strike="noStrike" dirty="0">
                          <a:solidFill>
                            <a:schemeClr val="bg1"/>
                          </a:solidFill>
                          <a:effectLst/>
                          <a:latin typeface="Calibri" charset="0"/>
                        </a:rPr>
                        <a:t>MOIMS SM&amp;C</a:t>
                      </a:r>
                    </a:p>
                  </a:txBody>
                  <a:tcPr marL="11736" marR="11736" marT="1173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ctr" fontAlgn="t"/>
                      <a:r>
                        <a:rPr lang="nb-NO" sz="1000" b="0" i="0" u="none" strike="noStrike" dirty="0">
                          <a:solidFill>
                            <a:srgbClr val="FFFFFF"/>
                          </a:solidFill>
                          <a:effectLst/>
                          <a:latin typeface="Calibri" charset="0"/>
                        </a:rPr>
                        <a:t>520.1</a:t>
                      </a:r>
                    </a:p>
                  </a:txBody>
                  <a:tcPr marL="11736" marR="11736" marT="11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000" b="0" i="0" u="none" strike="noStrike" dirty="0">
                          <a:solidFill>
                            <a:srgbClr val="FFFFFF"/>
                          </a:solidFill>
                          <a:effectLst/>
                          <a:latin typeface="Calibri" charset="0"/>
                        </a:rPr>
                        <a:t>Mission Operations Reference Model</a:t>
                      </a:r>
                    </a:p>
                  </a:txBody>
                  <a:tcPr marL="11736" marR="11736" marT="11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000" b="0" i="0" u="none" strike="noStrike" dirty="0">
                          <a:solidFill>
                            <a:srgbClr val="FFFFFF"/>
                          </a:solidFill>
                          <a:effectLst/>
                          <a:latin typeface="Calibri" charset="0"/>
                        </a:rPr>
                        <a:t>Updated version with changes agreed with SEC WG and SEA AD will be available in Oct 2022</a:t>
                      </a:r>
                    </a:p>
                  </a:txBody>
                  <a:tcPr marL="11736" marR="11736" marT="11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de-DE" sz="1000" b="0" i="0" u="none" strike="noStrike" dirty="0">
                          <a:solidFill>
                            <a:schemeClr val="bg1"/>
                          </a:solidFill>
                          <a:effectLst/>
                          <a:latin typeface="Calibri" charset="0"/>
                        </a:rPr>
                        <a:t>Start </a:t>
                      </a:r>
                      <a:r>
                        <a:rPr lang="de-DE" sz="1000" b="0" i="0" u="none" strike="noStrike" dirty="0" err="1">
                          <a:solidFill>
                            <a:schemeClr val="bg1"/>
                          </a:solidFill>
                          <a:effectLst/>
                          <a:latin typeface="Calibri" charset="0"/>
                        </a:rPr>
                        <a:t>date</a:t>
                      </a:r>
                      <a:r>
                        <a:rPr lang="de-DE" sz="1000" b="0" i="0" u="none" strike="noStrike" dirty="0">
                          <a:solidFill>
                            <a:schemeClr val="bg1"/>
                          </a:solidFill>
                          <a:effectLst/>
                          <a:latin typeface="Calibri" charset="0"/>
                        </a:rPr>
                        <a:t>    19Oct2018</a:t>
                      </a:r>
                    </a:p>
                    <a:p>
                      <a:pPr marL="0" marR="0" lvl="0" indent="0" algn="l" defTabSz="914400" rtl="0" eaLnBrk="1" fontAlgn="t" latinLnBrk="0" hangingPunct="1">
                        <a:lnSpc>
                          <a:spcPct val="100000"/>
                        </a:lnSpc>
                        <a:spcBef>
                          <a:spcPts val="0"/>
                        </a:spcBef>
                        <a:spcAft>
                          <a:spcPts val="0"/>
                        </a:spcAft>
                        <a:buClrTx/>
                        <a:buSzTx/>
                        <a:buFontTx/>
                        <a:buNone/>
                        <a:tabLst/>
                        <a:defRPr/>
                      </a:pPr>
                      <a:r>
                        <a:rPr lang="de-DE" sz="1000" b="0" i="0" u="none" strike="noStrike" dirty="0">
                          <a:solidFill>
                            <a:schemeClr val="bg1"/>
                          </a:solidFill>
                          <a:effectLst/>
                          <a:latin typeface="Calibri" charset="0"/>
                        </a:rPr>
                        <a:t>End </a:t>
                      </a:r>
                      <a:r>
                        <a:rPr lang="de-DE" sz="1000" b="0" i="0" u="none" strike="noStrike" dirty="0" err="1">
                          <a:solidFill>
                            <a:schemeClr val="bg1"/>
                          </a:solidFill>
                          <a:effectLst/>
                          <a:latin typeface="Calibri" charset="0"/>
                        </a:rPr>
                        <a:t>date</a:t>
                      </a:r>
                      <a:r>
                        <a:rPr lang="de-DE" sz="1000" b="0" i="0" u="none" strike="noStrike" dirty="0">
                          <a:solidFill>
                            <a:schemeClr val="bg1"/>
                          </a:solidFill>
                          <a:effectLst/>
                          <a:latin typeface="Calibri" charset="0"/>
                        </a:rPr>
                        <a:t>      01DEC2022</a:t>
                      </a:r>
                    </a:p>
                  </a:txBody>
                  <a:tcPr marL="11736" marR="11736" marT="1173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extLst>
                  <a:ext uri="{0D108BD9-81ED-4DB2-BD59-A6C34878D82A}">
                    <a16:rowId xmlns:a16="http://schemas.microsoft.com/office/drawing/2014/main" val="4283634332"/>
                  </a:ext>
                </a:extLst>
              </a:tr>
              <a:tr h="304799">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FFFFFF"/>
                          </a:solidFill>
                          <a:effectLst/>
                          <a:latin typeface="Calibri" charset="0"/>
                        </a:rPr>
                        <a:t>MOIMS  SM&amp;C</a:t>
                      </a:r>
                    </a:p>
                  </a:txBody>
                  <a:tcPr marL="11736" marR="11736" marT="11736"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nb-NO" sz="1000" b="0" i="0" u="none" strike="noStrike" dirty="0">
                          <a:solidFill>
                            <a:srgbClr val="FFFFFF"/>
                          </a:solidFill>
                          <a:effectLst/>
                          <a:latin typeface="Calibri" charset="0"/>
                        </a:rPr>
                        <a:t>CCSDS 521.0-B-3</a:t>
                      </a: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FFFFFF"/>
                          </a:solidFill>
                          <a:effectLst/>
                          <a:latin typeface="Calibri" charset="0"/>
                        </a:rPr>
                        <a:t>Mission Operations - Message Abstraction Layer (MAL) - B-3</a:t>
                      </a: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tc>
                  <a:txBody>
                    <a:bodyPr/>
                    <a:lstStyle/>
                    <a:p>
                      <a:pPr algn="l" fontAlgn="t"/>
                      <a:r>
                        <a:rPr lang="en-US" sz="1000" b="0" i="0" u="none" strike="noStrike" dirty="0">
                          <a:solidFill>
                            <a:srgbClr val="FFFFFF"/>
                          </a:solidFill>
                          <a:effectLst/>
                          <a:latin typeface="Calibri" charset="0"/>
                        </a:rPr>
                        <a:t>Draft / Sent to AD for starting the Agency Review</a:t>
                      </a: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tc>
                  <a:txBody>
                    <a:bodyPr/>
                    <a:lstStyle/>
                    <a:p>
                      <a:pPr algn="l" fontAlgn="t"/>
                      <a:r>
                        <a:rPr lang="de-DE" sz="1000" b="0" i="0" u="none" strike="noStrike" dirty="0">
                          <a:solidFill>
                            <a:srgbClr val="FFFFFF"/>
                          </a:solidFill>
                          <a:effectLst/>
                          <a:latin typeface="Calibri" charset="0"/>
                        </a:rPr>
                        <a:t>Start 2021 / Mid 2023</a:t>
                      </a:r>
                    </a:p>
                  </a:txBody>
                  <a:tcPr marL="11736" marR="11736" marT="11736"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extLst>
                  <a:ext uri="{0D108BD9-81ED-4DB2-BD59-A6C34878D82A}">
                    <a16:rowId xmlns:a16="http://schemas.microsoft.com/office/drawing/2014/main" val="10002"/>
                  </a:ext>
                </a:extLst>
              </a:tr>
              <a:tr h="401934">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FFFFFF"/>
                          </a:solidFill>
                          <a:effectLst/>
                          <a:latin typeface="Calibri" charset="0"/>
                        </a:rPr>
                        <a:t>MOIMS SM&amp;C</a:t>
                      </a:r>
                    </a:p>
                  </a:txBody>
                  <a:tcPr marL="11736" marR="11736" marT="11736"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nb-NO" sz="1000" b="0" i="0" u="none" strike="noStrike">
                          <a:solidFill>
                            <a:srgbClr val="FFFFFF"/>
                          </a:solidFill>
                          <a:effectLst/>
                          <a:latin typeface="Calibri" charset="0"/>
                        </a:rPr>
                        <a:t>CCSDS 524.2-B-2</a:t>
                      </a:r>
                      <a:endParaRPr lang="nb-NO" sz="1000" b="0" i="0" u="none" strike="noStrike" dirty="0">
                        <a:solidFill>
                          <a:srgbClr val="FFFFFF"/>
                        </a:solidFill>
                        <a:effectLst/>
                        <a:latin typeface="Calibri" charset="0"/>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FFFFFF"/>
                          </a:solidFill>
                          <a:effectLst/>
                          <a:latin typeface="Calibri" charset="0"/>
                        </a:rPr>
                        <a:t>Mission Operations - Message Abstraction Layer Binding to TCP/IP Transport and Split Binary Encoding– 2</a:t>
                      </a: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tc>
                  <a:txBody>
                    <a:bodyPr/>
                    <a:lstStyle/>
                    <a:p>
                      <a:pPr algn="l" fontAlgn="t"/>
                      <a:r>
                        <a:rPr lang="en-US" sz="1000" b="0" i="0" u="none" strike="noStrike" dirty="0">
                          <a:solidFill>
                            <a:srgbClr val="FFFFFF"/>
                          </a:solidFill>
                          <a:effectLst/>
                          <a:latin typeface="Calibri" charset="0"/>
                        </a:rPr>
                        <a:t>Draft / Work paused</a:t>
                      </a: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tc>
                  <a:txBody>
                    <a:bodyPr/>
                    <a:lstStyle/>
                    <a:p>
                      <a:pPr algn="l" fontAlgn="t"/>
                      <a:r>
                        <a:rPr lang="de-DE" sz="1000" b="0" i="0" u="none" strike="noStrike" dirty="0">
                          <a:solidFill>
                            <a:srgbClr val="FFFFFF"/>
                          </a:solidFill>
                          <a:effectLst/>
                          <a:latin typeface="Calibri" charset="0"/>
                        </a:rPr>
                        <a:t>Start 2021 / End 2023</a:t>
                      </a:r>
                    </a:p>
                  </a:txBody>
                  <a:tcPr marL="11736" marR="11736" marT="11736"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extLst>
                  <a:ext uri="{0D108BD9-81ED-4DB2-BD59-A6C34878D82A}">
                    <a16:rowId xmlns:a16="http://schemas.microsoft.com/office/drawing/2014/main" val="1767303637"/>
                  </a:ext>
                </a:extLst>
              </a:tr>
              <a:tr h="290468">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FFFFFF"/>
                          </a:solidFill>
                          <a:effectLst/>
                          <a:latin typeface="Calibri" charset="0"/>
                        </a:rPr>
                        <a:t>MOIMS SM&amp;C</a:t>
                      </a:r>
                    </a:p>
                  </a:txBody>
                  <a:tcPr marL="11736" marR="11736" marT="11736"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nb-NO" sz="1000" b="0" i="0" u="none" strike="noStrike" dirty="0">
                          <a:solidFill>
                            <a:srgbClr val="FFFFFF"/>
                          </a:solidFill>
                          <a:effectLst/>
                          <a:latin typeface="Calibri" charset="0"/>
                        </a:rPr>
                        <a:t>CCSDS 522.2</a:t>
                      </a: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FFFFFF"/>
                          </a:solidFill>
                          <a:effectLst/>
                          <a:latin typeface="Calibri" charset="0"/>
                        </a:rPr>
                        <a:t>Mission Operations - Mission Data Product Distribution Services</a:t>
                      </a: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tc>
                  <a:txBody>
                    <a:bodyPr/>
                    <a:lstStyle/>
                    <a:p>
                      <a:pPr algn="l" fontAlgn="t"/>
                      <a:r>
                        <a:rPr lang="en-US" sz="1000" b="0" i="0" u="none" strike="noStrike" dirty="0">
                          <a:solidFill>
                            <a:srgbClr val="FFFFFF"/>
                          </a:solidFill>
                          <a:effectLst/>
                          <a:latin typeface="Calibri" charset="0"/>
                        </a:rPr>
                        <a:t>Work resumed, starting at review of the service concept.</a:t>
                      </a: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tc>
                  <a:txBody>
                    <a:bodyPr/>
                    <a:lstStyle/>
                    <a:p>
                      <a:pPr algn="l" fontAlgn="t"/>
                      <a:r>
                        <a:rPr lang="de-DE" sz="1000" b="0" i="0" u="none" strike="noStrike" dirty="0">
                          <a:solidFill>
                            <a:srgbClr val="FFFFFF"/>
                          </a:solidFill>
                          <a:effectLst/>
                          <a:latin typeface="Calibri" charset="0"/>
                        </a:rPr>
                        <a:t>Start 2015/ End 2023</a:t>
                      </a:r>
                    </a:p>
                  </a:txBody>
                  <a:tcPr marL="11736" marR="11736" marT="11736"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extLst>
                  <a:ext uri="{0D108BD9-81ED-4DB2-BD59-A6C34878D82A}">
                    <a16:rowId xmlns:a16="http://schemas.microsoft.com/office/drawing/2014/main" val="1867154747"/>
                  </a:ext>
                </a:extLst>
              </a:tr>
              <a:tr h="401934">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FFFFFF"/>
                          </a:solidFill>
                          <a:effectLst/>
                          <a:latin typeface="Calibri" charset="0"/>
                        </a:rPr>
                        <a:t>MOIMS SM&amp;C</a:t>
                      </a:r>
                    </a:p>
                  </a:txBody>
                  <a:tcPr marL="11736" marR="11736" marT="11736"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endParaRPr lang="nb-NO" sz="1000" b="0" i="0" u="none" strike="noStrike" dirty="0">
                        <a:solidFill>
                          <a:srgbClr val="FFFFFF"/>
                        </a:solidFill>
                        <a:effectLst/>
                        <a:latin typeface="Calibri" charset="0"/>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FFFFFF"/>
                          </a:solidFill>
                          <a:effectLst/>
                          <a:latin typeface="Calibri" charset="0"/>
                        </a:rPr>
                        <a:t>Mission Operations File Management Services</a:t>
                      </a: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tc>
                  <a:txBody>
                    <a:bodyPr/>
                    <a:lstStyle/>
                    <a:p>
                      <a:pPr algn="l" fontAlgn="t"/>
                      <a:r>
                        <a:rPr lang="en-US" sz="1000" b="0" i="0" u="none" strike="noStrike" dirty="0">
                          <a:solidFill>
                            <a:srgbClr val="FFFFFF"/>
                          </a:solidFill>
                          <a:effectLst/>
                          <a:latin typeface="Calibri" charset="0"/>
                        </a:rPr>
                        <a:t>Suspended for now</a:t>
                      </a: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tc>
                  <a:txBody>
                    <a:bodyPr/>
                    <a:lstStyle/>
                    <a:p>
                      <a:pPr algn="l" fontAlgn="t"/>
                      <a:r>
                        <a:rPr lang="en-GB" sz="1000" b="0" i="0" u="none" strike="noStrike" noProof="0" dirty="0">
                          <a:solidFill>
                            <a:srgbClr val="FFFFFF"/>
                          </a:solidFill>
                          <a:effectLst/>
                          <a:latin typeface="Calibri" charset="0"/>
                        </a:rPr>
                        <a:t>Suspended for now. Not high priority.</a:t>
                      </a:r>
                    </a:p>
                  </a:txBody>
                  <a:tcPr marL="11736" marR="11736" marT="11736"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52FC"/>
                    </a:solidFill>
                  </a:tcPr>
                </a:tc>
                <a:extLst>
                  <a:ext uri="{0D108BD9-81ED-4DB2-BD59-A6C34878D82A}">
                    <a16:rowId xmlns:a16="http://schemas.microsoft.com/office/drawing/2014/main" val="4248662190"/>
                  </a:ext>
                </a:extLst>
              </a:tr>
            </a:tbl>
          </a:graphicData>
        </a:graphic>
      </p:graphicFrame>
    </p:spTree>
    <p:extLst>
      <p:ext uri="{BB962C8B-B14F-4D97-AF65-F5344CB8AC3E}">
        <p14:creationId xmlns:p14="http://schemas.microsoft.com/office/powerpoint/2010/main" val="143682093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9C09B-64C3-0145-9915-AA4428664D40}"/>
              </a:ext>
            </a:extLst>
          </p:cNvPr>
          <p:cNvSpPr>
            <a:spLocks noGrp="1"/>
          </p:cNvSpPr>
          <p:nvPr>
            <p:ph type="title"/>
          </p:nvPr>
        </p:nvSpPr>
        <p:spPr/>
        <p:txBody>
          <a:bodyPr/>
          <a:lstStyle/>
          <a:p>
            <a:r>
              <a:rPr lang="en-IT" dirty="0"/>
              <a:t>MO 2.0 Changes Implementation Roadmap</a:t>
            </a:r>
          </a:p>
        </p:txBody>
      </p:sp>
      <p:sp>
        <p:nvSpPr>
          <p:cNvPr id="3" name="Content Placeholder 2">
            <a:extLst>
              <a:ext uri="{FF2B5EF4-FFF2-40B4-BE49-F238E27FC236}">
                <a16:creationId xmlns:a16="http://schemas.microsoft.com/office/drawing/2014/main" id="{0CDB4D47-A2DB-B64E-B2EC-9B744A6FA09D}"/>
              </a:ext>
            </a:extLst>
          </p:cNvPr>
          <p:cNvSpPr>
            <a:spLocks noGrp="1"/>
          </p:cNvSpPr>
          <p:nvPr>
            <p:ph idx="1"/>
          </p:nvPr>
        </p:nvSpPr>
        <p:spPr/>
        <p:txBody>
          <a:bodyPr>
            <a:normAutofit fontScale="85000" lnSpcReduction="20000"/>
          </a:bodyPr>
          <a:lstStyle/>
          <a:p>
            <a:r>
              <a:rPr lang="en-IT" dirty="0"/>
              <a:t>MAL BB: Sent to AD requeting to start AR. </a:t>
            </a:r>
            <a:r>
              <a:rPr lang="en-IT" sz="2600" dirty="0">
                <a:sym typeface="Wingdings" pitchFamily="2" charset="2"/>
              </a:rPr>
              <a:t>Prototyping ESA/CNES to start in 2022.</a:t>
            </a:r>
          </a:p>
          <a:p>
            <a:pPr marL="0" indent="0">
              <a:buNone/>
            </a:pPr>
            <a:endParaRPr lang="en-IT" dirty="0">
              <a:sym typeface="Wingdings" pitchFamily="2" charset="2"/>
            </a:endParaRPr>
          </a:p>
          <a:p>
            <a:endParaRPr lang="en-IT" dirty="0">
              <a:sym typeface="Wingdings" pitchFamily="2" charset="2"/>
            </a:endParaRPr>
          </a:p>
          <a:p>
            <a:r>
              <a:rPr lang="en-IT" dirty="0">
                <a:sym typeface="Wingdings" pitchFamily="2" charset="2"/>
              </a:rPr>
              <a:t>COM BB shall be silverised. COM Object aspects are integrated in the MAL book. Archive Service to be dropped, Activity Tracking to be taken into account wi</a:t>
            </a:r>
            <a:r>
              <a:rPr lang="en-US" dirty="0" err="1">
                <a:sym typeface="Wingdings" pitchFamily="2" charset="2"/>
              </a:rPr>
              <a:t>th</a:t>
            </a:r>
            <a:r>
              <a:rPr lang="en-IT" dirty="0">
                <a:sym typeface="Wingdings" pitchFamily="2" charset="2"/>
              </a:rPr>
              <a:t> the Action Service, Event Service goes to MAL book (Document best practices and as clear as possible guitdeline for when to use the Event service as oposed to using service specific pub-sub operation). Concepts of the COM will be taken into account and reflected in the Green Book alined with the new concepts of MO 2.0.</a:t>
            </a:r>
          </a:p>
          <a:p>
            <a:endParaRPr lang="en-IT" dirty="0">
              <a:sym typeface="Wingdings" pitchFamily="2" charset="2"/>
            </a:endParaRPr>
          </a:p>
          <a:p>
            <a:r>
              <a:rPr lang="en-IT" dirty="0">
                <a:sym typeface="Wingdings" pitchFamily="2" charset="2"/>
              </a:rPr>
              <a:t>Language Binding MBs to be silverized.</a:t>
            </a:r>
          </a:p>
          <a:p>
            <a:endParaRPr lang="en-IT" dirty="0">
              <a:sym typeface="Wingdings" pitchFamily="2" charset="2"/>
            </a:endParaRPr>
          </a:p>
          <a:p>
            <a:r>
              <a:rPr lang="en-IT" dirty="0">
                <a:sym typeface="Wingdings" pitchFamily="2" charset="2"/>
              </a:rPr>
              <a:t>Transport/encoding BBs: Will be updated as next. TCP/IP and Binary Encoding BB is the first one to work on.  DLR will do the editorship and JPL-ESA will do the prototyping.   </a:t>
            </a:r>
          </a:p>
          <a:p>
            <a:pPr marL="0" indent="0">
              <a:buNone/>
            </a:pPr>
            <a:endParaRPr lang="en-IT" dirty="0">
              <a:sym typeface="Wingdings" pitchFamily="2" charset="2"/>
            </a:endParaRPr>
          </a:p>
          <a:p>
            <a:r>
              <a:rPr lang="en-IT" dirty="0">
                <a:sym typeface="Wingdings" pitchFamily="2" charset="2"/>
              </a:rPr>
              <a:t>Reference Model MB with security related updates will be ready Oct 2022</a:t>
            </a:r>
          </a:p>
          <a:p>
            <a:endParaRPr lang="en-IT" dirty="0">
              <a:sym typeface="Wingdings" pitchFamily="2" charset="2"/>
            </a:endParaRPr>
          </a:p>
          <a:p>
            <a:r>
              <a:rPr lang="en-IT" dirty="0">
                <a:sym typeface="Wingdings" pitchFamily="2" charset="2"/>
              </a:rPr>
              <a:t>MO Green Book: Not priority and parked.</a:t>
            </a:r>
          </a:p>
          <a:p>
            <a:endParaRPr lang="en-IT" dirty="0">
              <a:sym typeface="Wingdings" pitchFamily="2" charset="2"/>
            </a:endParaRPr>
          </a:p>
          <a:p>
            <a:r>
              <a:rPr lang="en-IT" dirty="0">
                <a:sym typeface="Wingdings" pitchFamily="2" charset="2"/>
              </a:rPr>
              <a:t>M&amp;C BB: Next WG Priority. Splinter WG started. Expected to publish Q1 2024</a:t>
            </a:r>
          </a:p>
          <a:p>
            <a:endParaRPr lang="en-IT" dirty="0">
              <a:sym typeface="Wingdings" pitchFamily="2" charset="2"/>
            </a:endParaRPr>
          </a:p>
          <a:p>
            <a:r>
              <a:rPr lang="en-IT" dirty="0">
                <a:sym typeface="Wingdings" pitchFamily="2" charset="2"/>
              </a:rPr>
              <a:t>Common Services BB – Shalll be tackled after M&amp;C book  </a:t>
            </a:r>
          </a:p>
        </p:txBody>
      </p:sp>
    </p:spTree>
    <p:extLst>
      <p:ext uri="{BB962C8B-B14F-4D97-AF65-F5344CB8AC3E}">
        <p14:creationId xmlns:p14="http://schemas.microsoft.com/office/powerpoint/2010/main" val="510826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Virtually United at Corona Times </a:t>
            </a:r>
            <a:r>
              <a:rPr lang="en-US" dirty="0">
                <a:sym typeface="Wingdings"/>
              </a:rPr>
              <a:t></a:t>
            </a:r>
            <a:endParaRPr lang="en-US" dirty="0"/>
          </a:p>
        </p:txBody>
      </p:sp>
      <p:pic>
        <p:nvPicPr>
          <p:cNvPr id="3" name="Picture 2">
            <a:extLst>
              <a:ext uri="{FF2B5EF4-FFF2-40B4-BE49-F238E27FC236}">
                <a16:creationId xmlns:a16="http://schemas.microsoft.com/office/drawing/2014/main" id="{4EB67F6F-E5A0-2247-96B6-7FED00C15F67}"/>
              </a:ext>
            </a:extLst>
          </p:cNvPr>
          <p:cNvPicPr>
            <a:picLocks noChangeAspect="1"/>
          </p:cNvPicPr>
          <p:nvPr/>
        </p:nvPicPr>
        <p:blipFill>
          <a:blip r:embed="rId2"/>
          <a:stretch>
            <a:fillRect/>
          </a:stretch>
        </p:blipFill>
        <p:spPr>
          <a:xfrm>
            <a:off x="-55002" y="793630"/>
            <a:ext cx="12192000" cy="4842157"/>
          </a:xfrm>
          <a:prstGeom prst="rect">
            <a:avLst/>
          </a:prstGeom>
        </p:spPr>
      </p:pic>
    </p:spTree>
    <p:extLst>
      <p:ext uri="{BB962C8B-B14F-4D97-AF65-F5344CB8AC3E}">
        <p14:creationId xmlns:p14="http://schemas.microsoft.com/office/powerpoint/2010/main" val="249065578"/>
      </p:ext>
    </p:extLst>
  </p:cSld>
  <p:clrMapOvr>
    <a:masterClrMapping/>
  </p:clrMapOvr>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5101</TotalTime>
  <Words>907</Words>
  <Application>Microsoft Macintosh PowerPoint</Application>
  <PresentationFormat>Widescreen</PresentationFormat>
  <Paragraphs>106</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ArialMT</vt:lpstr>
      <vt:lpstr>Calibri</vt:lpstr>
      <vt:lpstr>Times New Roman</vt:lpstr>
      <vt:lpstr>TMOD Presentations</vt:lpstr>
      <vt:lpstr>PowerPoint Presentation</vt:lpstr>
      <vt:lpstr>PowerPoint Presentation</vt:lpstr>
      <vt:lpstr>PowerPoint Presentation</vt:lpstr>
      <vt:lpstr>MO 2.0 Changes Implementation Roadmap</vt:lpstr>
      <vt:lpstr>Virtually United at Corona Times </vt:lpstr>
    </vt:vector>
  </TitlesOfParts>
  <Company>ESA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Margherita Di Giulio</dc:creator>
  <cp:lastModifiedBy>Mehran Sarkarati</cp:lastModifiedBy>
  <cp:revision>176</cp:revision>
  <dcterms:created xsi:type="dcterms:W3CDTF">2018-10-02T13:23:14Z</dcterms:created>
  <dcterms:modified xsi:type="dcterms:W3CDTF">2022-06-01T08:10:04Z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7a70b3a-f4b6-4f7d-bf4b-ffcbdb4bef32_Enabled">
    <vt:lpwstr>true</vt:lpwstr>
  </property>
  <property fmtid="{D5CDD505-2E9C-101B-9397-08002B2CF9AE}" pid="3" name="MSIP_Label_67a70b3a-f4b6-4f7d-bf4b-ffcbdb4bef32_SetDate">
    <vt:lpwstr>2021-05-12T08:52:29Z</vt:lpwstr>
  </property>
  <property fmtid="{D5CDD505-2E9C-101B-9397-08002B2CF9AE}" pid="4" name="MSIP_Label_67a70b3a-f4b6-4f7d-bf4b-ffcbdb4bef32_Method">
    <vt:lpwstr>Privileged</vt:lpwstr>
  </property>
  <property fmtid="{D5CDD505-2E9C-101B-9397-08002B2CF9AE}" pid="5" name="MSIP_Label_67a70b3a-f4b6-4f7d-bf4b-ffcbdb4bef32_Name">
    <vt:lpwstr>ESA UNCLASSIFIED – Releasable to the Public</vt:lpwstr>
  </property>
  <property fmtid="{D5CDD505-2E9C-101B-9397-08002B2CF9AE}" pid="6" name="MSIP_Label_67a70b3a-f4b6-4f7d-bf4b-ffcbdb4bef32_SiteId">
    <vt:lpwstr>9a5cacd0-2bef-4dd7-ac5c-7ebe1f54f495</vt:lpwstr>
  </property>
  <property fmtid="{D5CDD505-2E9C-101B-9397-08002B2CF9AE}" pid="7" name="MSIP_Label_67a70b3a-f4b6-4f7d-bf4b-ffcbdb4bef32_ActionId">
    <vt:lpwstr>cd0f483d-d60c-4ae2-b92d-59796e5b52c1</vt:lpwstr>
  </property>
  <property fmtid="{D5CDD505-2E9C-101B-9397-08002B2CF9AE}" pid="8" name="MSIP_Label_67a70b3a-f4b6-4f7d-bf4b-ffcbdb4bef32_ContentBits">
    <vt:lpwstr>0</vt:lpwstr>
  </property>
</Properties>
</file>